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54" r:id="rId8"/>
    <p:sldId id="349" r:id="rId9"/>
    <p:sldId id="319" r:id="rId10"/>
    <p:sldId id="355" r:id="rId11"/>
    <p:sldId id="259" r:id="rId12"/>
    <p:sldId id="342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50" d="100"/>
          <a:sy n="50" d="100"/>
        </p:scale>
        <p:origin x="-1326" y="-606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الفَاء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90" y="2047875"/>
            <a:ext cx="8134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7" name="Group 31">
            <a:extLst>
              <a:ext uri="{FF2B5EF4-FFF2-40B4-BE49-F238E27FC236}">
                <a16:creationId xmlns:a16="http://schemas.microsoft.com/office/drawing/2014/main" xmlns="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:a16="http://schemas.microsoft.com/office/drawing/2014/main" xmlns="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:a16="http://schemas.microsoft.com/office/drawing/2014/main" xmlns="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:a16="http://schemas.microsoft.com/office/drawing/2014/main" xmlns="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أُحَلِّل الكَلِمَة , ثُمَّ أكْتُبُهَا عَلَى مِثَالِ السَّطْر الأوَّل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:a16="http://schemas.microsoft.com/office/drawing/2014/main" xmlns="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:a16="http://schemas.microsoft.com/office/drawing/2014/main" xmlns="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:a16="http://schemas.microsoft.com/office/drawing/2014/main" xmlns="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:a16="http://schemas.microsoft.com/office/drawing/2014/main" xmlns="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:a16="http://schemas.microsoft.com/office/drawing/2014/main" xmlns="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:a16="http://schemas.microsoft.com/office/drawing/2014/main" xmlns="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8572500" y="2762250"/>
            <a:ext cx="1123950" cy="43815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فَصْـ</a:t>
            </a:r>
            <a:endParaRPr lang="ar-SY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7124700" y="2759075"/>
            <a:ext cx="1123950" cy="43815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ل</a:t>
            </a:r>
            <a:endParaRPr lang="ar-SY" dirty="0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3873500" y="2755900"/>
            <a:ext cx="1123950" cy="43815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فَصِل</a:t>
            </a:r>
            <a:endParaRPr lang="ar-SY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8591550" y="3276600"/>
            <a:ext cx="1123950" cy="43815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رُ</a:t>
            </a:r>
            <a:endParaRPr lang="ar-SY" dirty="0"/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7143750" y="3273425"/>
            <a:ext cx="1123950" cy="43815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فُو</a:t>
            </a:r>
            <a:endParaRPr lang="ar-SY" dirty="0"/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3892550" y="3270250"/>
            <a:ext cx="1123950" cy="43815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رُفُوْف</a:t>
            </a:r>
            <a:endParaRPr lang="ar-SY" dirty="0"/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5581926" y="3276600"/>
            <a:ext cx="1123950" cy="43815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ف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837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841138" y="1579976"/>
            <a:ext cx="5237356" cy="2574098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741803"/>
            <a:ext cx="5022086" cy="220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31634" cy="2376810"/>
            <a:chOff x="2362987" y="3154407"/>
            <a:chExt cx="2731634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380127" y="3880065"/>
              <a:ext cx="27144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سّيّبْقَى الفِيْلُ مَحْبُوسَاً فِي الشّبّكة و يأخذُهُ الصَّيادُ .</a:t>
              </a:r>
              <a:endParaRPr lang="ar-SY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3102439" y="527123"/>
            <a:ext cx="2298807" cy="2298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xmlns="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455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2" y="448765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4392757" y="971763"/>
            <a:ext cx="3433120" cy="2629432"/>
            <a:chOff x="4237204" y="1076435"/>
            <a:chExt cx="3433120" cy="2629432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4237204" y="1507889"/>
              <a:ext cx="28630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قَالَتْ نُوْرَةُ :</a:t>
              </a:r>
            </a:p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صْلِي مُرَتَّبٌ , المَقَاعِدُ مَصْ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ُوفًةٌ , و الكُتُبُ عَلَى الرَّ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</a:t>
              </a:r>
              <a:r>
                <a:rPr lang="ar-SY" sz="2000" dirty="0" smtClean="0">
                  <a:latin typeface="Century Gothic" panose="020B0502020202020204" pitchFamily="34" charset="0"/>
                </a:rPr>
                <a:t> , و زُجَاج النَّا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ذ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ةِ نَظِيْ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</a:t>
              </a:r>
              <a:r>
                <a:rPr lang="ar-SY" sz="2000" dirty="0" smtClean="0">
                  <a:latin typeface="Century Gothic" panose="020B0502020202020204" pitchFamily="34" charset="0"/>
                </a:rPr>
                <a:t>ٌ .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صْلِي أجْمَلُ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صُولِ .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235639"/>
            <a:ext cx="1331313" cy="13409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2" y="519033"/>
            <a:ext cx="1439145" cy="14580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17" y="4264664"/>
            <a:ext cx="1284578" cy="13336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35651A-5259-4015-A1A9-545D89CD724F}"/>
              </a:ext>
            </a:extLst>
          </p:cNvPr>
          <p:cNvSpPr txBox="1"/>
          <p:nvPr/>
        </p:nvSpPr>
        <p:spPr>
          <a:xfrm>
            <a:off x="3243475" y="-578101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ف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7" y="2940882"/>
            <a:ext cx="1338587" cy="13292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59" y="4489759"/>
            <a:ext cx="1412007" cy="1346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D:\duha abo anas\arabic abo anas\FINISH\455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36" y="419819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النَّا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ف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ِذَة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مَصْ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فُ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وفَة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فَ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صْل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فَـ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ـفُـ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فـِ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ف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فِـ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فُـ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فَـ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فِيـ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فُو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فُا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:a16="http://schemas.microsoft.com/office/drawing/2014/main" xmlns="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4972134" y="1671063"/>
            <a:ext cx="3313923" cy="294530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  <a:gd name="connsiteX0" fmla="*/ 37428 w 2925392"/>
              <a:gd name="connsiteY0" fmla="*/ 1471106 h 2538972"/>
              <a:gd name="connsiteX1" fmla="*/ 2171110 w 2925392"/>
              <a:gd name="connsiteY1" fmla="*/ 195796 h 2538972"/>
              <a:gd name="connsiteX2" fmla="*/ 2893198 w 2925392"/>
              <a:gd name="connsiteY2" fmla="*/ 948043 h 2538972"/>
              <a:gd name="connsiteX3" fmla="*/ 2710290 w 2925392"/>
              <a:gd name="connsiteY3" fmla="*/ 1668055 h 2538972"/>
              <a:gd name="connsiteX4" fmla="*/ 1917891 w 2925392"/>
              <a:gd name="connsiteY4" fmla="*/ 2521332 h 2538972"/>
              <a:gd name="connsiteX5" fmla="*/ 646947 w 2925392"/>
              <a:gd name="connsiteY5" fmla="*/ 2310315 h 2538972"/>
              <a:gd name="connsiteX6" fmla="*/ 37428 w 2925392"/>
              <a:gd name="connsiteY6" fmla="*/ 1471106 h 2538972"/>
              <a:gd name="connsiteX0" fmla="*/ 109247 w 2997211"/>
              <a:gd name="connsiteY0" fmla="*/ 1468758 h 2545911"/>
              <a:gd name="connsiteX1" fmla="*/ 2242929 w 2997211"/>
              <a:gd name="connsiteY1" fmla="*/ 193448 h 2545911"/>
              <a:gd name="connsiteX2" fmla="*/ 2965017 w 2997211"/>
              <a:gd name="connsiteY2" fmla="*/ 945695 h 2545911"/>
              <a:gd name="connsiteX3" fmla="*/ 2782109 w 2997211"/>
              <a:gd name="connsiteY3" fmla="*/ 1665707 h 2545911"/>
              <a:gd name="connsiteX4" fmla="*/ 1989710 w 2997211"/>
              <a:gd name="connsiteY4" fmla="*/ 2518984 h 2545911"/>
              <a:gd name="connsiteX5" fmla="*/ 589848 w 2997211"/>
              <a:gd name="connsiteY5" fmla="*/ 2473719 h 2545911"/>
              <a:gd name="connsiteX6" fmla="*/ 109247 w 2997211"/>
              <a:gd name="connsiteY6" fmla="*/ 1468758 h 2545911"/>
              <a:gd name="connsiteX0" fmla="*/ 135323 w 3023287"/>
              <a:gd name="connsiteY0" fmla="*/ 1470514 h 2612843"/>
              <a:gd name="connsiteX1" fmla="*/ 2269005 w 3023287"/>
              <a:gd name="connsiteY1" fmla="*/ 195204 h 2612843"/>
              <a:gd name="connsiteX2" fmla="*/ 2991093 w 3023287"/>
              <a:gd name="connsiteY2" fmla="*/ 947451 h 2612843"/>
              <a:gd name="connsiteX3" fmla="*/ 2808185 w 3023287"/>
              <a:gd name="connsiteY3" fmla="*/ 1667463 h 2612843"/>
              <a:gd name="connsiteX4" fmla="*/ 2015786 w 3023287"/>
              <a:gd name="connsiteY4" fmla="*/ 2520740 h 2612843"/>
              <a:gd name="connsiteX5" fmla="*/ 523840 w 3023287"/>
              <a:gd name="connsiteY5" fmla="*/ 2604393 h 2612843"/>
              <a:gd name="connsiteX6" fmla="*/ 135323 w 3023287"/>
              <a:gd name="connsiteY6" fmla="*/ 1470514 h 2612843"/>
              <a:gd name="connsiteX0" fmla="*/ 174303 w 3062267"/>
              <a:gd name="connsiteY0" fmla="*/ 1472815 h 2779786"/>
              <a:gd name="connsiteX1" fmla="*/ 2307985 w 3062267"/>
              <a:gd name="connsiteY1" fmla="*/ 197505 h 2779786"/>
              <a:gd name="connsiteX2" fmla="*/ 3030073 w 3062267"/>
              <a:gd name="connsiteY2" fmla="*/ 949752 h 2779786"/>
              <a:gd name="connsiteX3" fmla="*/ 2847165 w 3062267"/>
              <a:gd name="connsiteY3" fmla="*/ 1669764 h 2779786"/>
              <a:gd name="connsiteX4" fmla="*/ 2054766 w 3062267"/>
              <a:gd name="connsiteY4" fmla="*/ 2523041 h 2779786"/>
              <a:gd name="connsiteX5" fmla="*/ 452318 w 3062267"/>
              <a:gd name="connsiteY5" fmla="*/ 2772446 h 2779786"/>
              <a:gd name="connsiteX6" fmla="*/ 174303 w 3062267"/>
              <a:gd name="connsiteY6" fmla="*/ 1472815 h 2779786"/>
              <a:gd name="connsiteX0" fmla="*/ 136312 w 3023857"/>
              <a:gd name="connsiteY0" fmla="*/ 1472815 h 2864625"/>
              <a:gd name="connsiteX1" fmla="*/ 2269994 w 3023857"/>
              <a:gd name="connsiteY1" fmla="*/ 197505 h 2864625"/>
              <a:gd name="connsiteX2" fmla="*/ 2992082 w 3023857"/>
              <a:gd name="connsiteY2" fmla="*/ 949752 h 2864625"/>
              <a:gd name="connsiteX3" fmla="*/ 2809174 w 3023857"/>
              <a:gd name="connsiteY3" fmla="*/ 1669764 h 2864625"/>
              <a:gd name="connsiteX4" fmla="*/ 2035192 w 3023857"/>
              <a:gd name="connsiteY4" fmla="*/ 2688793 h 2864625"/>
              <a:gd name="connsiteX5" fmla="*/ 414327 w 3023857"/>
              <a:gd name="connsiteY5" fmla="*/ 2772446 h 2864625"/>
              <a:gd name="connsiteX6" fmla="*/ 136312 w 3023857"/>
              <a:gd name="connsiteY6" fmla="*/ 1472815 h 2864625"/>
              <a:gd name="connsiteX0" fmla="*/ 140064 w 3027609"/>
              <a:gd name="connsiteY0" fmla="*/ 1472815 h 2772725"/>
              <a:gd name="connsiteX1" fmla="*/ 2273746 w 3027609"/>
              <a:gd name="connsiteY1" fmla="*/ 197505 h 2772725"/>
              <a:gd name="connsiteX2" fmla="*/ 2995834 w 3027609"/>
              <a:gd name="connsiteY2" fmla="*/ 949752 h 2772725"/>
              <a:gd name="connsiteX3" fmla="*/ 2812926 w 3027609"/>
              <a:gd name="connsiteY3" fmla="*/ 1669764 h 2772725"/>
              <a:gd name="connsiteX4" fmla="*/ 2038944 w 3027609"/>
              <a:gd name="connsiteY4" fmla="*/ 2688793 h 2772725"/>
              <a:gd name="connsiteX5" fmla="*/ 418079 w 3027609"/>
              <a:gd name="connsiteY5" fmla="*/ 2772446 h 2772725"/>
              <a:gd name="connsiteX6" fmla="*/ 140064 w 3027609"/>
              <a:gd name="connsiteY6" fmla="*/ 1472815 h 2772725"/>
              <a:gd name="connsiteX0" fmla="*/ 219973 w 3107518"/>
              <a:gd name="connsiteY0" fmla="*/ 1473854 h 2847413"/>
              <a:gd name="connsiteX1" fmla="*/ 2353655 w 3107518"/>
              <a:gd name="connsiteY1" fmla="*/ 198544 h 2847413"/>
              <a:gd name="connsiteX2" fmla="*/ 3075743 w 3107518"/>
              <a:gd name="connsiteY2" fmla="*/ 950791 h 2847413"/>
              <a:gd name="connsiteX3" fmla="*/ 2892835 w 3107518"/>
              <a:gd name="connsiteY3" fmla="*/ 1670803 h 2847413"/>
              <a:gd name="connsiteX4" fmla="*/ 2118853 w 3107518"/>
              <a:gd name="connsiteY4" fmla="*/ 2689832 h 2847413"/>
              <a:gd name="connsiteX5" fmla="*/ 295403 w 3107518"/>
              <a:gd name="connsiteY5" fmla="*/ 2847152 h 2847413"/>
              <a:gd name="connsiteX6" fmla="*/ 219973 w 3107518"/>
              <a:gd name="connsiteY6" fmla="*/ 1473854 h 2847413"/>
              <a:gd name="connsiteX0" fmla="*/ 219973 w 3107518"/>
              <a:gd name="connsiteY0" fmla="*/ 1473854 h 2847413"/>
              <a:gd name="connsiteX1" fmla="*/ 2353655 w 3107518"/>
              <a:gd name="connsiteY1" fmla="*/ 198544 h 2847413"/>
              <a:gd name="connsiteX2" fmla="*/ 3075743 w 3107518"/>
              <a:gd name="connsiteY2" fmla="*/ 950791 h 2847413"/>
              <a:gd name="connsiteX3" fmla="*/ 2892835 w 3107518"/>
              <a:gd name="connsiteY3" fmla="*/ 1670803 h 2847413"/>
              <a:gd name="connsiteX4" fmla="*/ 2118853 w 3107518"/>
              <a:gd name="connsiteY4" fmla="*/ 2689832 h 2847413"/>
              <a:gd name="connsiteX5" fmla="*/ 295403 w 3107518"/>
              <a:gd name="connsiteY5" fmla="*/ 2847152 h 2847413"/>
              <a:gd name="connsiteX6" fmla="*/ 219973 w 3107518"/>
              <a:gd name="connsiteY6" fmla="*/ 1473854 h 2847413"/>
              <a:gd name="connsiteX0" fmla="*/ 219973 w 3128630"/>
              <a:gd name="connsiteY0" fmla="*/ 1473854 h 2847413"/>
              <a:gd name="connsiteX1" fmla="*/ 2353655 w 3128630"/>
              <a:gd name="connsiteY1" fmla="*/ 198544 h 2847413"/>
              <a:gd name="connsiteX2" fmla="*/ 3075743 w 3128630"/>
              <a:gd name="connsiteY2" fmla="*/ 950791 h 2847413"/>
              <a:gd name="connsiteX3" fmla="*/ 2892835 w 3128630"/>
              <a:gd name="connsiteY3" fmla="*/ 1670803 h 2847413"/>
              <a:gd name="connsiteX4" fmla="*/ 2118853 w 3128630"/>
              <a:gd name="connsiteY4" fmla="*/ 2689832 h 2847413"/>
              <a:gd name="connsiteX5" fmla="*/ 295403 w 3128630"/>
              <a:gd name="connsiteY5" fmla="*/ 2847152 h 2847413"/>
              <a:gd name="connsiteX6" fmla="*/ 219973 w 3128630"/>
              <a:gd name="connsiteY6" fmla="*/ 1473854 h 2847413"/>
              <a:gd name="connsiteX0" fmla="*/ 219973 w 3192365"/>
              <a:gd name="connsiteY0" fmla="*/ 1473854 h 2847413"/>
              <a:gd name="connsiteX1" fmla="*/ 2353655 w 3192365"/>
              <a:gd name="connsiteY1" fmla="*/ 198544 h 2847413"/>
              <a:gd name="connsiteX2" fmla="*/ 3075743 w 3192365"/>
              <a:gd name="connsiteY2" fmla="*/ 950791 h 2847413"/>
              <a:gd name="connsiteX3" fmla="*/ 3021753 w 3192365"/>
              <a:gd name="connsiteY3" fmla="*/ 1762887 h 2847413"/>
              <a:gd name="connsiteX4" fmla="*/ 2118853 w 3192365"/>
              <a:gd name="connsiteY4" fmla="*/ 2689832 h 2847413"/>
              <a:gd name="connsiteX5" fmla="*/ 295403 w 3192365"/>
              <a:gd name="connsiteY5" fmla="*/ 2847152 h 2847413"/>
              <a:gd name="connsiteX6" fmla="*/ 219973 w 3192365"/>
              <a:gd name="connsiteY6" fmla="*/ 1473854 h 2847413"/>
              <a:gd name="connsiteX0" fmla="*/ 219973 w 3203784"/>
              <a:gd name="connsiteY0" fmla="*/ 1473854 h 2847413"/>
              <a:gd name="connsiteX1" fmla="*/ 2353655 w 3203784"/>
              <a:gd name="connsiteY1" fmla="*/ 198544 h 2847413"/>
              <a:gd name="connsiteX2" fmla="*/ 3075743 w 3203784"/>
              <a:gd name="connsiteY2" fmla="*/ 950791 h 2847413"/>
              <a:gd name="connsiteX3" fmla="*/ 3040170 w 3203784"/>
              <a:gd name="connsiteY3" fmla="*/ 1836555 h 2847413"/>
              <a:gd name="connsiteX4" fmla="*/ 2118853 w 3203784"/>
              <a:gd name="connsiteY4" fmla="*/ 2689832 h 2847413"/>
              <a:gd name="connsiteX5" fmla="*/ 295403 w 3203784"/>
              <a:gd name="connsiteY5" fmla="*/ 2847152 h 2847413"/>
              <a:gd name="connsiteX6" fmla="*/ 219973 w 3203784"/>
              <a:gd name="connsiteY6" fmla="*/ 1473854 h 284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784" h="2847413">
                <a:moveTo>
                  <a:pt x="219973" y="1473854"/>
                </a:moveTo>
                <a:cubicBezTo>
                  <a:pt x="563015" y="1032419"/>
                  <a:pt x="1474737" y="-551188"/>
                  <a:pt x="2353655" y="198544"/>
                </a:cubicBezTo>
                <a:cubicBezTo>
                  <a:pt x="3232573" y="948276"/>
                  <a:pt x="2961324" y="677789"/>
                  <a:pt x="3075743" y="950791"/>
                </a:cubicBezTo>
                <a:cubicBezTo>
                  <a:pt x="3190162" y="1223793"/>
                  <a:pt x="3310153" y="1638799"/>
                  <a:pt x="3040170" y="1836555"/>
                </a:cubicBezTo>
                <a:cubicBezTo>
                  <a:pt x="2770187" y="2034311"/>
                  <a:pt x="2517994" y="2785375"/>
                  <a:pt x="2118853" y="2689832"/>
                </a:cubicBezTo>
                <a:cubicBezTo>
                  <a:pt x="1774963" y="2796875"/>
                  <a:pt x="630300" y="2828813"/>
                  <a:pt x="295403" y="2847152"/>
                </a:cubicBezTo>
                <a:cubicBezTo>
                  <a:pt x="-39494" y="2865491"/>
                  <a:pt x="-123069" y="1915289"/>
                  <a:pt x="219973" y="147385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:a16="http://schemas.microsoft.com/office/drawing/2014/main" xmlns="" id="{523190A1-1B96-4079-A185-CC3185FFAB12}"/>
              </a:ext>
            </a:extLst>
          </p:cNvPr>
          <p:cNvSpPr/>
          <p:nvPr/>
        </p:nvSpPr>
        <p:spPr>
          <a:xfrm>
            <a:off x="2670484" y="1673904"/>
            <a:ext cx="2064315" cy="269797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6296 w 2528846"/>
              <a:gd name="connsiteY0" fmla="*/ 1494797 h 2571093"/>
              <a:gd name="connsiteX1" fmla="*/ 390732 w 2528846"/>
              <a:gd name="connsiteY1" fmla="*/ 332029 h 2571093"/>
              <a:gd name="connsiteX2" fmla="*/ 2139978 w 2528846"/>
              <a:gd name="connsiteY2" fmla="*/ 219487 h 2571093"/>
              <a:gd name="connsiteX3" fmla="*/ 2496278 w 2528846"/>
              <a:gd name="connsiteY3" fmla="*/ 1522933 h 2571093"/>
              <a:gd name="connsiteX4" fmla="*/ 1844556 w 2528846"/>
              <a:gd name="connsiteY4" fmla="*/ 2404346 h 2571093"/>
              <a:gd name="connsiteX5" fmla="*/ 560856 w 2528846"/>
              <a:gd name="connsiteY5" fmla="*/ 2354440 h 2571093"/>
              <a:gd name="connsiteX6" fmla="*/ 6296 w 2528846"/>
              <a:gd name="connsiteY6" fmla="*/ 1494797 h 25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846" h="2571093">
                <a:moveTo>
                  <a:pt x="6296" y="1494797"/>
                </a:moveTo>
                <a:cubicBezTo>
                  <a:pt x="-22058" y="1157729"/>
                  <a:pt x="35118" y="544581"/>
                  <a:pt x="390732" y="332029"/>
                </a:cubicBezTo>
                <a:cubicBezTo>
                  <a:pt x="746346" y="119477"/>
                  <a:pt x="1676513" y="-232216"/>
                  <a:pt x="2139978" y="219487"/>
                </a:cubicBezTo>
                <a:cubicBezTo>
                  <a:pt x="2603443" y="671190"/>
                  <a:pt x="2545515" y="1158790"/>
                  <a:pt x="2496278" y="1522933"/>
                </a:cubicBezTo>
                <a:cubicBezTo>
                  <a:pt x="2447041" y="1887076"/>
                  <a:pt x="2120453" y="2280890"/>
                  <a:pt x="1844556" y="2404346"/>
                </a:cubicBezTo>
                <a:cubicBezTo>
                  <a:pt x="1568659" y="2527802"/>
                  <a:pt x="825030" y="2731114"/>
                  <a:pt x="560856" y="2354440"/>
                </a:cubicBezTo>
                <a:cubicBezTo>
                  <a:pt x="296682" y="1977766"/>
                  <a:pt x="34650" y="1831865"/>
                  <a:pt x="6296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:a16="http://schemas.microsoft.com/office/drawing/2014/main" xmlns="" id="{186A2343-93AA-4B25-BAA9-88EF14232175}"/>
              </a:ext>
            </a:extLst>
          </p:cNvPr>
          <p:cNvSpPr/>
          <p:nvPr/>
        </p:nvSpPr>
        <p:spPr>
          <a:xfrm>
            <a:off x="247650" y="1521020"/>
            <a:ext cx="2255936" cy="304990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8487323" y="1629806"/>
            <a:ext cx="2352127" cy="269608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8140 w 2530690"/>
              <a:gd name="connsiteY0" fmla="*/ 1494797 h 2593814"/>
              <a:gd name="connsiteX1" fmla="*/ 392576 w 2530690"/>
              <a:gd name="connsiteY1" fmla="*/ 332029 h 2593814"/>
              <a:gd name="connsiteX2" fmla="*/ 2141822 w 2530690"/>
              <a:gd name="connsiteY2" fmla="*/ 219487 h 2593814"/>
              <a:gd name="connsiteX3" fmla="*/ 2498122 w 2530690"/>
              <a:gd name="connsiteY3" fmla="*/ 1522933 h 2593814"/>
              <a:gd name="connsiteX4" fmla="*/ 1846400 w 2530690"/>
              <a:gd name="connsiteY4" fmla="*/ 2404346 h 2593814"/>
              <a:gd name="connsiteX5" fmla="*/ 597195 w 2530690"/>
              <a:gd name="connsiteY5" fmla="*/ 2390748 h 2593814"/>
              <a:gd name="connsiteX6" fmla="*/ 8140 w 2530690"/>
              <a:gd name="connsiteY6" fmla="*/ 1494797 h 2593814"/>
              <a:gd name="connsiteX0" fmla="*/ 8139 w 2530689"/>
              <a:gd name="connsiteY0" fmla="*/ 1494797 h 2477969"/>
              <a:gd name="connsiteX1" fmla="*/ 392575 w 2530689"/>
              <a:gd name="connsiteY1" fmla="*/ 332029 h 2477969"/>
              <a:gd name="connsiteX2" fmla="*/ 2141821 w 2530689"/>
              <a:gd name="connsiteY2" fmla="*/ 219487 h 2477969"/>
              <a:gd name="connsiteX3" fmla="*/ 2498121 w 2530689"/>
              <a:gd name="connsiteY3" fmla="*/ 1522933 h 2477969"/>
              <a:gd name="connsiteX4" fmla="*/ 1846399 w 2530689"/>
              <a:gd name="connsiteY4" fmla="*/ 2404346 h 2477969"/>
              <a:gd name="connsiteX5" fmla="*/ 597194 w 2530689"/>
              <a:gd name="connsiteY5" fmla="*/ 2390748 h 2477969"/>
              <a:gd name="connsiteX6" fmla="*/ 8139 w 2530689"/>
              <a:gd name="connsiteY6" fmla="*/ 1494797 h 2477969"/>
              <a:gd name="connsiteX0" fmla="*/ 3946 w 2526496"/>
              <a:gd name="connsiteY0" fmla="*/ 1494797 h 2569296"/>
              <a:gd name="connsiteX1" fmla="*/ 388382 w 2526496"/>
              <a:gd name="connsiteY1" fmla="*/ 332029 h 2569296"/>
              <a:gd name="connsiteX2" fmla="*/ 2137628 w 2526496"/>
              <a:gd name="connsiteY2" fmla="*/ 219487 h 2569296"/>
              <a:gd name="connsiteX3" fmla="*/ 2493928 w 2526496"/>
              <a:gd name="connsiteY3" fmla="*/ 1522933 h 2569296"/>
              <a:gd name="connsiteX4" fmla="*/ 1842206 w 2526496"/>
              <a:gd name="connsiteY4" fmla="*/ 2404346 h 2569296"/>
              <a:gd name="connsiteX5" fmla="*/ 511152 w 2526496"/>
              <a:gd name="connsiteY5" fmla="*/ 2535981 h 2569296"/>
              <a:gd name="connsiteX6" fmla="*/ 3946 w 2526496"/>
              <a:gd name="connsiteY6" fmla="*/ 1494797 h 256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496" h="2569296">
                <a:moveTo>
                  <a:pt x="3946" y="1494797"/>
                </a:moveTo>
                <a:cubicBezTo>
                  <a:pt x="-16516" y="1127472"/>
                  <a:pt x="32768" y="544581"/>
                  <a:pt x="388382" y="332029"/>
                </a:cubicBezTo>
                <a:cubicBezTo>
                  <a:pt x="743996" y="119477"/>
                  <a:pt x="1674163" y="-232216"/>
                  <a:pt x="2137628" y="219487"/>
                </a:cubicBezTo>
                <a:cubicBezTo>
                  <a:pt x="2601093" y="671190"/>
                  <a:pt x="2543165" y="1158790"/>
                  <a:pt x="2493928" y="1522933"/>
                </a:cubicBezTo>
                <a:cubicBezTo>
                  <a:pt x="2444691" y="1887076"/>
                  <a:pt x="2118103" y="2280890"/>
                  <a:pt x="1842206" y="2404346"/>
                </a:cubicBezTo>
                <a:cubicBezTo>
                  <a:pt x="1566309" y="2527802"/>
                  <a:pt x="979948" y="2622189"/>
                  <a:pt x="511152" y="2535981"/>
                </a:cubicBezTo>
                <a:cubicBezTo>
                  <a:pt x="42356" y="2449773"/>
                  <a:pt x="24408" y="1862122"/>
                  <a:pt x="3946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CF4841-75F5-48FC-8D6C-DBFAE3E8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1"/>
          <a:stretch/>
        </p:blipFill>
        <p:spPr>
          <a:xfrm>
            <a:off x="10000762" y="4133612"/>
            <a:ext cx="1268251" cy="2749351"/>
          </a:xfrm>
          <a:prstGeom prst="rect">
            <a:avLst/>
          </a:prstGeom>
        </p:spPr>
      </p:pic>
      <p:sp>
        <p:nvSpPr>
          <p:cNvPr id="64" name="Speech Bubble: Oval 63">
            <a:extLst>
              <a:ext uri="{FF2B5EF4-FFF2-40B4-BE49-F238E27FC236}">
                <a16:creationId xmlns="" xmlns:a16="http://schemas.microsoft.com/office/drawing/2014/main" id="{CB30A57F-7811-4C5E-B337-8DF2F80D879F}"/>
              </a:ext>
            </a:extLst>
          </p:cNvPr>
          <p:cNvSpPr/>
          <p:nvPr/>
        </p:nvSpPr>
        <p:spPr>
          <a:xfrm rot="837819">
            <a:off x="4668483" y="813288"/>
            <a:ext cx="1705745" cy="1680671"/>
          </a:xfrm>
          <a:prstGeom prst="wedgeEllipseCallout">
            <a:avLst>
              <a:gd name="adj1" fmla="val 328876"/>
              <a:gd name="adj2" fmla="val 130688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6C59E40-3306-41FE-98C4-7FF0239EC624}"/>
              </a:ext>
            </a:extLst>
          </p:cNvPr>
          <p:cNvSpPr txBox="1"/>
          <p:nvPr/>
        </p:nvSpPr>
        <p:spPr>
          <a:xfrm>
            <a:off x="4812273" y="1329652"/>
            <a:ext cx="176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أنَا </a:t>
            </a:r>
            <a:r>
              <a:rPr lang="ar-SY" sz="24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أُوذِي الحَيوانَات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Speech Bubble: Oval 61">
            <a:extLst>
              <a:ext uri="{FF2B5EF4-FFF2-40B4-BE49-F238E27FC236}">
                <a16:creationId xmlns="" xmlns:a16="http://schemas.microsoft.com/office/drawing/2014/main" id="{A9996957-B703-4E81-8CCD-AD1905290AD9}"/>
              </a:ext>
            </a:extLst>
          </p:cNvPr>
          <p:cNvSpPr/>
          <p:nvPr/>
        </p:nvSpPr>
        <p:spPr>
          <a:xfrm rot="837819">
            <a:off x="7602428" y="5140052"/>
            <a:ext cx="1688409" cy="1657335"/>
          </a:xfrm>
          <a:prstGeom prst="wedgeEllipseCallout">
            <a:avLst>
              <a:gd name="adj1" fmla="val 88971"/>
              <a:gd name="adj2" fmla="val -6839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4B33B5C-764F-4CCA-A541-54CF0117CCD0}"/>
              </a:ext>
            </a:extLst>
          </p:cNvPr>
          <p:cNvSpPr txBox="1"/>
          <p:nvPr/>
        </p:nvSpPr>
        <p:spPr>
          <a:xfrm>
            <a:off x="7674243" y="5805020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أنَا </a:t>
            </a:r>
            <a:r>
              <a:rPr lang="ar-SY" sz="24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أتنصَّت عَلَى أحد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7652DCF-0D86-4975-A891-CAF00EF596ED}"/>
              </a:ext>
            </a:extLst>
          </p:cNvPr>
          <p:cNvSpPr txBox="1"/>
          <p:nvPr/>
        </p:nvSpPr>
        <p:spPr>
          <a:xfrm>
            <a:off x="2973135" y="4022002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هَذِهِ سَيَّارَةٌ</a:t>
            </a:r>
          </a:p>
        </p:txBody>
      </p:sp>
      <p:sp>
        <p:nvSpPr>
          <p:cNvPr id="55" name="Speech Bubble: Oval 54">
            <a:extLst>
              <a:ext uri="{FF2B5EF4-FFF2-40B4-BE49-F238E27FC236}">
                <a16:creationId xmlns="" xmlns:a16="http://schemas.microsoft.com/office/drawing/2014/main" id="{8C237FB7-7D92-4B25-AA92-E681C42BC57D}"/>
              </a:ext>
            </a:extLst>
          </p:cNvPr>
          <p:cNvSpPr/>
          <p:nvPr/>
        </p:nvSpPr>
        <p:spPr>
          <a:xfrm rot="837819">
            <a:off x="2045740" y="2185444"/>
            <a:ext cx="1688409" cy="1657335"/>
          </a:xfrm>
          <a:prstGeom prst="wedgeEllipseCallout">
            <a:avLst>
              <a:gd name="adj1" fmla="val 444216"/>
              <a:gd name="adj2" fmla="val 14154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أُحَاكِي فَوَّازاً باسْتِخْدَام </a:t>
              </a:r>
              <a:r>
                <a:rPr lang="ar-SY" sz="2400" b="1" dirty="0" smtClean="0"/>
                <a:t>أُسْلُب النَّفِي (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لَا</a:t>
              </a:r>
              <a:r>
                <a:rPr lang="ar-SY" sz="2400" b="1" dirty="0" smtClean="0"/>
                <a:t>):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="" xmlns:a16="http://schemas.microsoft.com/office/drawing/2014/main" id="{92991E65-8C99-4BBA-ADF3-9DF52A9532FD}"/>
              </a:ext>
            </a:extLst>
          </p:cNvPr>
          <p:cNvSpPr/>
          <p:nvPr/>
        </p:nvSpPr>
        <p:spPr>
          <a:xfrm rot="837819">
            <a:off x="8804967" y="2410050"/>
            <a:ext cx="1688409" cy="1657335"/>
          </a:xfrm>
          <a:prstGeom prst="wedgeEllipseCallout">
            <a:avLst>
              <a:gd name="adj1" fmla="val 70121"/>
              <a:gd name="adj2" fmla="val 7720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D63F1A6-8564-4B4C-9178-751F370419E4}"/>
              </a:ext>
            </a:extLst>
          </p:cNvPr>
          <p:cNvSpPr txBox="1"/>
          <p:nvPr/>
        </p:nvSpPr>
        <p:spPr>
          <a:xfrm>
            <a:off x="8770292" y="2708117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أنَا </a:t>
            </a:r>
            <a:r>
              <a:rPr lang="ar-SY" sz="2400" b="1" dirty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4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ألْعَب فِي الشَّارِع .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="" xmlns:a16="http://schemas.microsoft.com/office/drawing/2014/main" id="{07954680-E963-46E3-AF11-F8552044F587}"/>
              </a:ext>
            </a:extLst>
          </p:cNvPr>
          <p:cNvSpPr/>
          <p:nvPr/>
        </p:nvSpPr>
        <p:spPr>
          <a:xfrm rot="837819">
            <a:off x="7067590" y="1962343"/>
            <a:ext cx="1705745" cy="1680671"/>
          </a:xfrm>
          <a:prstGeom prst="wedgeEllipseCallout">
            <a:avLst>
              <a:gd name="adj1" fmla="val 176702"/>
              <a:gd name="adj2" fmla="val 87332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D405245-CD6A-4451-83F9-56612EB58C70}"/>
              </a:ext>
            </a:extLst>
          </p:cNvPr>
          <p:cNvSpPr txBox="1"/>
          <p:nvPr/>
        </p:nvSpPr>
        <p:spPr>
          <a:xfrm>
            <a:off x="7152425" y="2292072"/>
            <a:ext cx="176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أنا </a:t>
            </a:r>
            <a:r>
              <a:rPr lang="ar-SY" sz="24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ألْعَب </a:t>
            </a:r>
          </a:p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بالنَّار.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CF3D5BE-5349-4C3C-AECD-58BB761B8CB9}"/>
              </a:ext>
            </a:extLst>
          </p:cNvPr>
          <p:cNvSpPr/>
          <p:nvPr/>
        </p:nvSpPr>
        <p:spPr>
          <a:xfrm>
            <a:off x="8276060" y="3371876"/>
            <a:ext cx="1613172" cy="16131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11AC36D5-99C8-48D5-B7FB-14BD905E555B}"/>
              </a:ext>
            </a:extLst>
          </p:cNvPr>
          <p:cNvSpPr/>
          <p:nvPr/>
        </p:nvSpPr>
        <p:spPr>
          <a:xfrm>
            <a:off x="6047941" y="2367698"/>
            <a:ext cx="1686209" cy="168620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CC200DC-0091-4D44-B6E1-DD42DA2CA208}"/>
              </a:ext>
            </a:extLst>
          </p:cNvPr>
          <p:cNvSpPr txBox="1"/>
          <p:nvPr/>
        </p:nvSpPr>
        <p:spPr>
          <a:xfrm>
            <a:off x="2103387" y="2413946"/>
            <a:ext cx="175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أنا </a:t>
            </a:r>
            <a:r>
              <a:rPr lang="ar-SY" sz="2400" b="1" dirty="0" smtClean="0">
                <a:solidFill>
                  <a:srgbClr val="FFFF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لا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ألعب بالكُرَة فِي المَنْزِل .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112679C7-E1F4-44C3-8C01-0575BF24E02C}"/>
              </a:ext>
            </a:extLst>
          </p:cNvPr>
          <p:cNvSpPr/>
          <p:nvPr/>
        </p:nvSpPr>
        <p:spPr>
          <a:xfrm>
            <a:off x="707064" y="2674930"/>
            <a:ext cx="1840823" cy="184082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E60D1D4-7C1B-4A02-A31A-D45F38C54D46}"/>
              </a:ext>
            </a:extLst>
          </p:cNvPr>
          <p:cNvSpPr/>
          <p:nvPr/>
        </p:nvSpPr>
        <p:spPr>
          <a:xfrm>
            <a:off x="6127740" y="4659132"/>
            <a:ext cx="1840823" cy="184082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B46D5886-5822-4A2B-9337-DBB07C4F4543}"/>
              </a:ext>
            </a:extLst>
          </p:cNvPr>
          <p:cNvSpPr/>
          <p:nvPr/>
        </p:nvSpPr>
        <p:spPr>
          <a:xfrm>
            <a:off x="2889944" y="167583"/>
            <a:ext cx="2219875" cy="221987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7" grpId="0"/>
      <p:bldP spid="62" grpId="0" animBg="1"/>
      <p:bldP spid="63" grpId="0"/>
      <p:bldP spid="58" grpId="0"/>
      <p:bldP spid="55" grpId="0" animBg="1"/>
      <p:bldP spid="31" grpId="0" animBg="1"/>
      <p:bldP spid="32" grpId="0"/>
      <p:bldP spid="39" grpId="0" animBg="1"/>
      <p:bldP spid="40" grpId="0"/>
      <p:bldP spid="42" grpId="0" animBg="1"/>
      <p:bldP spid="43" grpId="0" animBg="1"/>
      <p:bldP spid="56" grpId="0"/>
      <p:bldP spid="51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فَقِيْر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فَرِحَ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حَفْل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:a16="http://schemas.microsoft.com/office/drawing/2014/main" xmlns="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ـفْـ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xmlns="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فَـ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:a16="http://schemas.microsoft.com/office/drawing/2014/main" xmlns="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فَـ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xmlns="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الحَرِفْ </a:t>
              </a:r>
              <a:r>
                <a:rPr lang="ar-SY" sz="2400" b="1" dirty="0" smtClean="0"/>
                <a:t>ف ثمَّ </a:t>
              </a:r>
              <a:r>
                <a:rPr lang="ar-SY" sz="2400" b="1" dirty="0"/>
                <a:t>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خَرُوف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:a16="http://schemas.microsoft.com/office/drawing/2014/main" xmlns="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ف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xmlns="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BF522DB-57D0-4210-BE94-3B69C3392E17}"/>
              </a:ext>
            </a:extLst>
          </p:cNvPr>
          <p:cNvSpPr/>
          <p:nvPr/>
        </p:nvSpPr>
        <p:spPr>
          <a:xfrm>
            <a:off x="9556396" y="2878788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F242CEF-6F3B-4221-B6F0-33B51CD0F12B}"/>
              </a:ext>
            </a:extLst>
          </p:cNvPr>
          <p:cNvSpPr/>
          <p:nvPr/>
        </p:nvSpPr>
        <p:spPr>
          <a:xfrm>
            <a:off x="7736683" y="281136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1DA5D5C8-97DC-44F2-80B3-40A693065BEA}"/>
              </a:ext>
            </a:extLst>
          </p:cNvPr>
          <p:cNvSpPr/>
          <p:nvPr/>
        </p:nvSpPr>
        <p:spPr>
          <a:xfrm>
            <a:off x="5812251" y="286900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DD16210-5465-444E-953E-0E1683B34651}"/>
              </a:ext>
            </a:extLst>
          </p:cNvPr>
          <p:cNvSpPr/>
          <p:nvPr/>
        </p:nvSpPr>
        <p:spPr>
          <a:xfrm>
            <a:off x="3229699" y="2819921"/>
            <a:ext cx="465229" cy="465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:a16="http://schemas.microsoft.com/office/drawing/2014/main" xmlns="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:a16="http://schemas.microsoft.com/office/drawing/2014/main" xmlns="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:a16="http://schemas.microsoft.com/office/drawing/2014/main" xmlns="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:a16="http://schemas.microsoft.com/office/drawing/2014/main" xmlns="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أرَتِّبُ الكَلِمَات الآتِيَة لأُكَوِّن جُمْلَة مُفِيدَة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:a16="http://schemas.microsoft.com/office/drawing/2014/main" xmlns="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:a16="http://schemas.microsoft.com/office/drawing/2014/main" xmlns="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:a16="http://schemas.microsoft.com/office/drawing/2014/main" xmlns="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:a16="http://schemas.microsoft.com/office/drawing/2014/main" xmlns="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:a16="http://schemas.microsoft.com/office/drawing/2014/main" xmlns="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xmlns="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xmlns="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EFC34BAA-4A91-479C-96B7-CB284398DE6A}"/>
                </a:ext>
              </a:extLst>
            </p:cNvPr>
            <p:cNvSpPr txBox="1"/>
            <p:nvPr/>
          </p:nvSpPr>
          <p:spPr>
            <a:xfrm>
              <a:off x="6787244" y="901566"/>
              <a:ext cx="2586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صَادَ بَدْرٌ الفِيْلَ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:a16="http://schemas.microsoft.com/office/drawing/2014/main" xmlns="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xmlns="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:a16="http://schemas.microsoft.com/office/drawing/2014/main" xmlns="" id="{523190A1-1B96-4079-A185-CC3185FFAB12}"/>
              </a:ext>
            </a:extLst>
          </p:cNvPr>
          <p:cNvSpPr/>
          <p:nvPr/>
        </p:nvSpPr>
        <p:spPr>
          <a:xfrm>
            <a:off x="2432879" y="4155509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صَادَ</a:t>
            </a:r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2999394" y="2140178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بَدْرٌ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1238251" y="516418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الْفِيلَ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 flipH="1">
            <a:off x="563604" y="2673741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175</Words>
  <Application>Microsoft Office PowerPoint</Application>
  <PresentationFormat>مخصص</PresentationFormat>
  <Paragraphs>57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300</cp:revision>
  <dcterms:created xsi:type="dcterms:W3CDTF">2020-09-22T10:26:44Z</dcterms:created>
  <dcterms:modified xsi:type="dcterms:W3CDTF">2021-04-23T17:02:25Z</dcterms:modified>
</cp:coreProperties>
</file>