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3" r:id="rId3"/>
    <p:sldId id="357" r:id="rId4"/>
    <p:sldId id="344" r:id="rId5"/>
    <p:sldId id="350" r:id="rId6"/>
    <p:sldId id="371" r:id="rId7"/>
    <p:sldId id="380" r:id="rId8"/>
    <p:sldId id="381" r:id="rId9"/>
    <p:sldId id="335" r:id="rId10"/>
    <p:sldId id="372" r:id="rId11"/>
    <p:sldId id="352" r:id="rId12"/>
    <p:sldId id="375" r:id="rId13"/>
    <p:sldId id="377" r:id="rId14"/>
    <p:sldId id="356" r:id="rId15"/>
    <p:sldId id="383" r:id="rId16"/>
    <p:sldId id="340" r:id="rId17"/>
  </p:sldIdLst>
  <p:sldSz cx="12192000" cy="6858000"/>
  <p:notesSz cx="6858000" cy="9144000"/>
  <p:defaultTextStyle>
    <a:defPPr>
      <a:defRPr lang="ar-S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238">
          <p15:clr>
            <a:srgbClr val="A4A3A4"/>
          </p15:clr>
        </p15:guide>
        <p15:guide id="4" pos="38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FF"/>
    <a:srgbClr val="D60093"/>
    <a:srgbClr val="00CC99"/>
    <a:srgbClr val="8E8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85" autoAdjust="0"/>
    <p:restoredTop sz="94660"/>
  </p:normalViewPr>
  <p:slideViewPr>
    <p:cSldViewPr snapToGrid="0">
      <p:cViewPr varScale="1">
        <p:scale>
          <a:sx n="61" d="100"/>
          <a:sy n="61" d="100"/>
        </p:scale>
        <p:origin x="72" y="1398"/>
      </p:cViewPr>
      <p:guideLst>
        <p:guide orient="horz" pos="2183"/>
        <p:guide pos="3840"/>
        <p:guide orient="horz" pos="2238"/>
        <p:guide pos="38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341778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2713392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918021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83EFD-F5C3-4596-A6BE-F013D50D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468507-E48F-4DFA-A829-9E6850D48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7824D-4963-4AEF-8845-A701F897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41B5A5-C580-4BAD-AC31-F7A349DB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BE145-E0FE-4869-BAF5-293267447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0453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5671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758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4578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950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1960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90892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327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0268D-5087-4782-83A0-7BDCE442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DDF0-95F6-4C2C-A69B-084351F854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8CA33-BB33-4277-B612-C9E1D05C2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62F7DA-877C-4013-8071-00B9B560F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B75940-3DE1-408F-A3A8-F3079DA51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1651402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87932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1E142B-EB09-40AC-9C1C-70743FB2D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A1A42-6E36-4F8A-9BCD-E5822A637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035B9-E8D9-446C-8B0C-E620EEF00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6E3D1-50C0-4730-B528-A8C498A14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01073B-158B-4AE9-AC92-1749BAAD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6039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CCA734-14EF-4383-A502-FEEE5AB73E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58EF1C-264D-4088-B5C0-E9BA4DD77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8DE1C0-E5B4-4EFD-8F40-86BB2BF5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EAE23B-BEDB-44BD-881B-6810A5116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AC8A00-691D-4222-9E4C-27AD8ED9A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459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215D6-DABE-4EC1-8EF8-3F28AB657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B973C-3DE2-4442-9F61-6A3A0A83B7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31303-8694-4202-AE62-13D8BF19A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B5A991-FED7-4761-9FDA-4EBFAFD0A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CE27E-CAB6-4676-A299-F8F0CCE76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5128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8406D-B68F-4492-B411-544EA1CBB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685C1-6582-4548-93B0-CF389488E2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F7209E-CA2B-4E0C-9F58-D23832130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576C25-EB1A-493E-925A-54DD261A4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1A648-573E-4D1C-9B37-0DD38B2DE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F7FD76-E72B-4103-8C08-909F8FBD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24283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DE9F3-0B73-451E-B1FD-E57763CA2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3FAC8-02A7-41C1-9E47-10A3D4A77C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9AC79-7E73-4D20-9646-DD236F0F19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C11032-0B34-41CF-82A2-9AAD8DAFAF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41945D-B03E-426C-B2EB-660A2A4AF8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9AB5B1-37E9-452C-A859-82C73F48C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81A46B-C692-42B8-B5F4-F6A2F41B4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570D41-E0D1-4D60-AA1B-C4505C1CA1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31594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361EA-BB4F-4812-AB3B-6DC8D6552F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AE787D-937F-45D7-9F0A-676E91284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537004-576D-4A7C-BC07-BA35536E3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8AD639-5ABD-4DF9-93B0-B163F3997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274027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4F1BB8-A163-4517-B61E-339E9D08B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DAE9B0-8279-4D95-A8E5-FF1861DCB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575CDE-48B3-4C4B-9133-0DEBA82C6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87494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20E49-9673-4926-A845-7934D29D2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EE9FC-96EA-426D-AECE-D5ACC8AD1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D3148F-7D9E-4DC2-983C-2DF4EBEF9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902337-E20A-44D7-A4A2-B3288160D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49D80C-F2AF-4541-B72F-72163887A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4AF57B-78A1-4C8D-95D2-21E26FC40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717662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D991A2-4774-4E31-AFD1-81C095387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BCFEBE6-1F40-49F1-A26B-A1D2783FF9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Y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7DDD43-DD00-49D2-8755-6B6C04FE94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31415-AD63-4380-B0A5-449277CC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B7B878-3C64-4AD3-B496-BCCE1B059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Y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A505B-7E14-40DC-8215-424EE71AA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4193815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/>
              <a:t>10/06/1442</a:t>
            </a:fld>
            <a:endParaRPr lang="ar-SY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/>
              <a:t>‹#›</a:t>
            </a:fld>
            <a:endParaRPr lang="ar-SY" dirty="0"/>
          </a:p>
        </p:txBody>
      </p:sp>
    </p:spTree>
    <p:extLst>
      <p:ext uri="{BB962C8B-B14F-4D97-AF65-F5344CB8AC3E}">
        <p14:creationId xmlns:p14="http://schemas.microsoft.com/office/powerpoint/2010/main" val="142405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DEDDA3-59C3-47C3-A9FC-BDF8CA8C9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S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A632CC-E3B5-4518-BA05-A11A2C020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S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84713C-4252-4E02-8094-3312FC7AB2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4A506-A0B2-4DE1-B069-A8C9CB89B5D1}" type="datetimeFigureOut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10/06/1442</a:t>
            </a:fld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9C7B0F-1CEF-46C7-A7CA-EB23C98DB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7A0E8-86E0-4785-A23D-63C27EBC31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56113-F40E-4E10-AEB9-94A51125845C}" type="slidenum">
              <a:rPr lang="ar-SY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Y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524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0.PNG"/><Relationship Id="rId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4.png"/><Relationship Id="rId7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5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png"/><Relationship Id="rId4" Type="http://schemas.openxmlformats.org/officeDocument/2006/relationships/image" Target="../media/image5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Oswald" panose="02000503000000000000" pitchFamily="2" charset="0"/>
                </a:rPr>
                <a:t>مطبخي</a:t>
              </a:r>
              <a:endParaRPr lang="en-US" sz="3200" b="1" dirty="0">
                <a:solidFill>
                  <a:srgbClr val="FF0000"/>
                </a:solidFill>
                <a:latin typeface="Oswald" panose="02000503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438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58395" y="1590910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5870627" y="472710"/>
            <a:ext cx="5917817" cy="704176"/>
            <a:chOff x="1437354" y="1240015"/>
            <a:chExt cx="5917817" cy="704176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4" y="1240015"/>
              <a:ext cx="5917817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0" y="1482526"/>
              <a:ext cx="515541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</a:rPr>
                <a:t>لتلافي أخطار الموقد في المطبخ نلتزم بما يأتي :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050722" y="1836170"/>
            <a:ext cx="3991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ارتداء الملابس المناسبة عند استعمال الموقد</a:t>
            </a:r>
            <a:r>
              <a:rPr lang="ar-SY" sz="2000" dirty="0"/>
              <a:t>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7657" y="3413151"/>
            <a:ext cx="1884145" cy="2433188"/>
            <a:chOff x="10084839" y="2824855"/>
            <a:chExt cx="1884145" cy="243318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4839" y="2824855"/>
              <a:ext cx="1884145" cy="2433188"/>
              <a:chOff x="395817" y="4308237"/>
              <a:chExt cx="1884145" cy="243318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6265" y="4679322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مطبخي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71388" y="3645332"/>
              <a:ext cx="1567357" cy="1282267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8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2964351" y="903473"/>
            <a:ext cx="1904396" cy="1857829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-31000" t="-3000" r="-35000" b="-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69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3864140" y="988139"/>
            <a:ext cx="195363" cy="301117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0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7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56498" y="2805855"/>
            <a:ext cx="1834212" cy="635091"/>
            <a:chOff x="1431941" y="2643418"/>
            <a:chExt cx="1834212" cy="635091"/>
          </a:xfrm>
        </p:grpSpPr>
        <p:sp>
          <p:nvSpPr>
            <p:cNvPr id="78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9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80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048825" y="3051115"/>
            <a:ext cx="3991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إبعاد الأشياء القابلة للاشتعال عن الموقد</a:t>
            </a:r>
            <a:r>
              <a:rPr lang="ar-SY" sz="2000" dirty="0"/>
              <a:t>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81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4918429" y="2398802"/>
            <a:ext cx="1904396" cy="1857829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-31000" t="-3000" r="-17000" b="-2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82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5818218" y="2483468"/>
            <a:ext cx="195363" cy="301117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83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4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6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41713" y="3928143"/>
            <a:ext cx="1834212" cy="635091"/>
            <a:chOff x="1431941" y="2643418"/>
            <a:chExt cx="1834212" cy="635091"/>
          </a:xfrm>
        </p:grpSpPr>
        <p:sp>
          <p:nvSpPr>
            <p:cNvPr id="87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8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89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034040" y="4173403"/>
            <a:ext cx="3991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عدم ترك الموقد مشتعلاً دون مراقبة</a:t>
            </a:r>
            <a:r>
              <a:rPr lang="ar-SY" sz="2000" dirty="0"/>
              <a:t>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94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2911941" y="3747712"/>
            <a:ext cx="1904396" cy="1857829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/>
            <a:srcRect/>
            <a:stretch>
              <a:fillRect l="-19000" t="-14000" r="-28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95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3799992" y="3761029"/>
            <a:ext cx="195363" cy="301117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6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9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41713" y="5076897"/>
            <a:ext cx="1834212" cy="635091"/>
            <a:chOff x="1431941" y="2643418"/>
            <a:chExt cx="1834212" cy="635091"/>
          </a:xfrm>
        </p:grpSpPr>
        <p:sp>
          <p:nvSpPr>
            <p:cNvPr id="100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1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02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034040" y="5322157"/>
            <a:ext cx="3991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إغلاق انبوبة الغاز بعد الانتهاء منها</a:t>
            </a:r>
            <a:r>
              <a:rPr lang="ar-SY" sz="2000" dirty="0"/>
              <a:t>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103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4914345" y="4699911"/>
            <a:ext cx="1904396" cy="1857829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8"/>
            <a:srcRect/>
            <a:stretch>
              <a:fillRect l="-31000" t="-3000" r="-17000" b="-2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104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5755700" y="4756223"/>
            <a:ext cx="195363" cy="301117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5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6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7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06723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1" dur="200" fill="hold"/>
                                        <p:tgtEl>
                                          <p:spTgt spid="6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50"/>
                            </p:stCondLst>
                            <p:childTnLst>
                              <p:par>
                                <p:cTn id="6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50"/>
                            </p:stCondLst>
                            <p:childTnLst>
                              <p:par>
                                <p:cTn id="70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88" dur="200" fill="hold"/>
                                        <p:tgtEl>
                                          <p:spTgt spid="8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50"/>
                            </p:stCondLst>
                            <p:childTnLst>
                              <p:par>
                                <p:cTn id="9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50"/>
                            </p:stCondLst>
                            <p:childTnLst>
                              <p:par>
                                <p:cTn id="9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15" dur="200" fill="hold"/>
                                        <p:tgtEl>
                                          <p:spTgt spid="94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50"/>
                            </p:stCondLst>
                            <p:childTnLst>
                              <p:par>
                                <p:cTn id="117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550"/>
                            </p:stCondLst>
                            <p:childTnLst>
                              <p:par>
                                <p:cTn id="124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42" dur="200" fill="hold"/>
                                        <p:tgtEl>
                                          <p:spTgt spid="103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68" grpId="0" animBg="1"/>
      <p:bldP spid="68" grpId="1" animBg="1"/>
      <p:bldP spid="80" grpId="0"/>
      <p:bldP spid="81" grpId="0" animBg="1"/>
      <p:bldP spid="81" grpId="1" animBg="1"/>
      <p:bldP spid="89" grpId="0"/>
      <p:bldP spid="94" grpId="0" animBg="1"/>
      <p:bldP spid="94" grpId="1" animBg="1"/>
      <p:bldP spid="102" grpId="0"/>
      <p:bldP spid="103" grpId="0" animBg="1"/>
      <p:bldP spid="10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8157029" y="1083635"/>
            <a:ext cx="3537474" cy="689416"/>
            <a:chOff x="1437353" y="1240017"/>
            <a:chExt cx="3537474" cy="689416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1240017"/>
              <a:ext cx="3537474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60239" y="1467768"/>
              <a:ext cx="20917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400" b="1" dirty="0">
                  <a:solidFill>
                    <a:srgbClr val="FFFF00"/>
                  </a:solidFill>
                </a:rPr>
                <a:t>السبب و النتيجة</a:t>
              </a:r>
              <a:endParaRPr lang="ar-SY" sz="2400" b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41" y="3413024"/>
            <a:ext cx="1898187" cy="2128425"/>
            <a:chOff x="10074723" y="2824728"/>
            <a:chExt cx="1898187" cy="212842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3" y="2824728"/>
              <a:ext cx="1898187" cy="2128425"/>
              <a:chOff x="395817" y="4308237"/>
              <a:chExt cx="1898187" cy="212842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3" y="4682336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مطبخي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86854" y="3657188"/>
              <a:ext cx="1525299" cy="1131815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3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8707" y="3498942"/>
            <a:ext cx="1646571" cy="2848123"/>
          </a:xfrm>
          <a:prstGeom prst="rect">
            <a:avLst/>
          </a:prstGeom>
        </p:spPr>
      </p:pic>
      <p:sp>
        <p:nvSpPr>
          <p:cNvPr id="34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7527031" y="3259329"/>
            <a:ext cx="1509486" cy="530661"/>
          </a:xfrm>
          <a:custGeom>
            <a:avLst/>
            <a:gdLst>
              <a:gd name="connsiteX0" fmla="*/ 1509486 w 1509486"/>
              <a:gd name="connsiteY0" fmla="*/ 421833 h 530661"/>
              <a:gd name="connsiteX1" fmla="*/ 827314 w 1509486"/>
              <a:gd name="connsiteY1" fmla="*/ 506580 h 530661"/>
              <a:gd name="connsiteX2" fmla="*/ 464457 w 1509486"/>
              <a:gd name="connsiteY2" fmla="*/ 40474 h 530661"/>
              <a:gd name="connsiteX3" fmla="*/ 0 w 1509486"/>
              <a:gd name="connsiteY3" fmla="*/ 54599 h 530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486" h="530661" extrusionOk="0">
                <a:moveTo>
                  <a:pt x="1509486" y="421833"/>
                </a:moveTo>
                <a:cubicBezTo>
                  <a:pt x="1253445" y="504370"/>
                  <a:pt x="1015188" y="570857"/>
                  <a:pt x="827314" y="506580"/>
                </a:cubicBezTo>
                <a:cubicBezTo>
                  <a:pt x="600287" y="434248"/>
                  <a:pt x="641110" y="179287"/>
                  <a:pt x="464457" y="40474"/>
                </a:cubicBezTo>
                <a:cubicBezTo>
                  <a:pt x="272107" y="-86057"/>
                  <a:pt x="191508" y="47314"/>
                  <a:pt x="0" y="54599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6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4322622" y="1214999"/>
            <a:ext cx="3160638" cy="214839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2000" b="1" dirty="0">
                <a:solidFill>
                  <a:srgbClr val="FFFF00"/>
                </a:solidFill>
              </a:rPr>
              <a:t>السبب</a:t>
            </a:r>
            <a:r>
              <a:rPr lang="ar-SY" sz="2000" dirty="0">
                <a:solidFill>
                  <a:srgbClr val="FFFF00"/>
                </a:solidFill>
              </a:rPr>
              <a:t> </a:t>
            </a:r>
            <a:r>
              <a:rPr lang="ar-SY" sz="2000" dirty="0"/>
              <a:t>:</a:t>
            </a:r>
          </a:p>
          <a:p>
            <a:pPr algn="r"/>
            <a:r>
              <a:rPr lang="ar-SA" sz="2000" dirty="0"/>
              <a:t>تحميل المقابس الكهربائية أكبر من طاقتها يؤدي إلى</a:t>
            </a:r>
            <a:r>
              <a:rPr lang="ar-SY" sz="2000" dirty="0"/>
              <a:t> :</a:t>
            </a:r>
            <a:r>
              <a:rPr lang="ar-SA" sz="2000" dirty="0"/>
              <a:t> </a:t>
            </a:r>
            <a:endParaRPr lang="ar-SY" sz="2000" b="1" dirty="0"/>
          </a:p>
        </p:txBody>
      </p:sp>
      <p:sp>
        <p:nvSpPr>
          <p:cNvPr id="37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18695753">
            <a:off x="4181487" y="3492049"/>
            <a:ext cx="1509486" cy="530661"/>
          </a:xfrm>
          <a:custGeom>
            <a:avLst/>
            <a:gdLst>
              <a:gd name="connsiteX0" fmla="*/ 1509486 w 1509486"/>
              <a:gd name="connsiteY0" fmla="*/ 421833 h 530661"/>
              <a:gd name="connsiteX1" fmla="*/ 827314 w 1509486"/>
              <a:gd name="connsiteY1" fmla="*/ 506580 h 530661"/>
              <a:gd name="connsiteX2" fmla="*/ 464457 w 1509486"/>
              <a:gd name="connsiteY2" fmla="*/ 40474 h 530661"/>
              <a:gd name="connsiteX3" fmla="*/ 0 w 1509486"/>
              <a:gd name="connsiteY3" fmla="*/ 54599 h 530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486" h="530661" extrusionOk="0">
                <a:moveTo>
                  <a:pt x="1509486" y="421833"/>
                </a:moveTo>
                <a:cubicBezTo>
                  <a:pt x="1253445" y="504370"/>
                  <a:pt x="1015188" y="570857"/>
                  <a:pt x="827314" y="506580"/>
                </a:cubicBezTo>
                <a:cubicBezTo>
                  <a:pt x="600287" y="434248"/>
                  <a:pt x="641110" y="179287"/>
                  <a:pt x="464457" y="40474"/>
                </a:cubicBezTo>
                <a:cubicBezTo>
                  <a:pt x="272107" y="-86057"/>
                  <a:pt x="191508" y="47314"/>
                  <a:pt x="0" y="54599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8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2839530" y="4196354"/>
            <a:ext cx="3160638" cy="2148399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A" sz="2000" b="1" dirty="0">
                <a:solidFill>
                  <a:srgbClr val="FFFF00"/>
                </a:solidFill>
              </a:rPr>
              <a:t>النتيجة</a:t>
            </a:r>
            <a:r>
              <a:rPr lang="ar-SY" sz="2000" dirty="0">
                <a:solidFill>
                  <a:srgbClr val="FFFF00"/>
                </a:solidFill>
              </a:rPr>
              <a:t> </a:t>
            </a:r>
            <a:r>
              <a:rPr lang="ar-SY" sz="2000" dirty="0"/>
              <a:t>:</a:t>
            </a:r>
          </a:p>
          <a:p>
            <a:pPr algn="r"/>
            <a:r>
              <a:rPr lang="ar-SA" sz="2000" dirty="0"/>
              <a:t>اشتعالها و التسبب في حدوث حريق لا قدّر الله</a:t>
            </a:r>
            <a:endParaRPr lang="ar-SY" sz="2000" b="1" dirty="0"/>
          </a:p>
        </p:txBody>
      </p:sp>
    </p:spTree>
    <p:extLst>
      <p:ext uri="{BB962C8B-B14F-4D97-AF65-F5344CB8AC3E}">
        <p14:creationId xmlns:p14="http://schemas.microsoft.com/office/powerpoint/2010/main" val="215287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1" grpId="0" animBg="1"/>
      <p:bldP spid="34" grpId="0" animBg="1"/>
      <p:bldP spid="36" grpId="0" animBg="1"/>
      <p:bldP spid="37" grpId="0" animBg="1"/>
      <p:bldP spid="3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8331200" y="1044262"/>
            <a:ext cx="3363303" cy="719472"/>
            <a:chOff x="1437353" y="1240016"/>
            <a:chExt cx="3363303" cy="719472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1240016"/>
              <a:ext cx="2826275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0" y="1436268"/>
              <a:ext cx="260089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800" b="1" dirty="0">
                  <a:solidFill>
                    <a:schemeClr val="bg1"/>
                  </a:solidFill>
                </a:rPr>
                <a:t>إرشادات عامة</a:t>
              </a:r>
              <a:endParaRPr lang="ar-SY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442857" y="2262738"/>
            <a:ext cx="5601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دخولك المطبخ و أنت حافية القدمين قد يعرضك للخطر</a:t>
            </a:r>
            <a:r>
              <a:rPr lang="ar-SY" sz="2000" dirty="0"/>
              <a:t>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7657" y="3413151"/>
            <a:ext cx="1884145" cy="2433188"/>
            <a:chOff x="10084839" y="2824855"/>
            <a:chExt cx="1884145" cy="243318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4839" y="2824855"/>
              <a:ext cx="1884145" cy="2433188"/>
              <a:chOff x="395817" y="4308237"/>
              <a:chExt cx="1884145" cy="243318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6265" y="4679322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مطبخي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72244" y="3645304"/>
              <a:ext cx="1567357" cy="1308178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2887638"/>
            <a:ext cx="1834212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878286" y="3100101"/>
            <a:ext cx="51347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وجود طفاية الحريق في المطبخ أمر ضروري</a:t>
            </a:r>
            <a:r>
              <a:rPr lang="ar-SY" sz="2000" dirty="0"/>
              <a:t>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4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631648" y="3667476"/>
            <a:ext cx="2062856" cy="735691"/>
            <a:chOff x="1431941" y="2643418"/>
            <a:chExt cx="1834212" cy="635091"/>
          </a:xfrm>
        </p:grpSpPr>
        <p:sp>
          <p:nvSpPr>
            <p:cNvPr id="3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7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252685" y="3974811"/>
            <a:ext cx="66794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من الخطأ تخزين الأطعمة و الأواني أو حفظها في</a:t>
            </a:r>
            <a:r>
              <a:rPr lang="ar-SY" sz="2000" dirty="0"/>
              <a:t> </a:t>
            </a:r>
            <a:r>
              <a:rPr lang="ar-SA" sz="2000" dirty="0"/>
              <a:t>خزانة واحدة </a:t>
            </a:r>
            <a:r>
              <a:rPr lang="ar-SY" sz="2000" dirty="0"/>
              <a:t>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8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4653418"/>
            <a:ext cx="1834212" cy="635091"/>
            <a:chOff x="1431941" y="2643418"/>
            <a:chExt cx="1834212" cy="635091"/>
          </a:xfrm>
        </p:grpSpPr>
        <p:sp>
          <p:nvSpPr>
            <p:cNvPr id="39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1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5326743" y="4898678"/>
            <a:ext cx="5686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الأجهزة و الأدوات تسهّل العمل في المطبخ</a:t>
            </a:r>
            <a:r>
              <a:rPr lang="ar-SY" sz="2000" dirty="0"/>
              <a:t> .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29366" y="5540874"/>
            <a:ext cx="1834212" cy="635091"/>
            <a:chOff x="1431941" y="2643418"/>
            <a:chExt cx="1834212" cy="635091"/>
          </a:xfrm>
        </p:grpSpPr>
        <p:sp>
          <p:nvSpPr>
            <p:cNvPr id="62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499046" y="5775856"/>
            <a:ext cx="6433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الا</a:t>
            </a:r>
            <a:r>
              <a:rPr lang="ar-SA" sz="2000" dirty="0"/>
              <a:t>قتصاد في استعمال الأجهزة الكهربائية يقلل من</a:t>
            </a:r>
            <a:r>
              <a:rPr lang="ar-SY" sz="2000" dirty="0"/>
              <a:t> </a:t>
            </a:r>
            <a:r>
              <a:rPr lang="ar-SA" sz="2000" dirty="0"/>
              <a:t>قيمة فاتورة الكهرباء</a:t>
            </a:r>
            <a:r>
              <a:rPr lang="ar-SY" sz="2000" dirty="0"/>
              <a:t> .</a:t>
            </a:r>
            <a:r>
              <a:rPr lang="ar-SA" sz="2000" dirty="0"/>
              <a:t>   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994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000"/>
                            </p:stCondLst>
                            <p:childTnLst>
                              <p:par>
                                <p:cTn id="6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0"/>
                            </p:stCondLst>
                            <p:childTnLst>
                              <p:par>
                                <p:cTn id="92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500"/>
                            </p:stCondLst>
                            <p:childTnLst>
                              <p:par>
                                <p:cTn id="99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37" grpId="0"/>
      <p:bldP spid="41" grpId="0"/>
      <p:bldP spid="6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956135" y="1342382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475830" y="369168"/>
            <a:ext cx="2314516" cy="645097"/>
            <a:chOff x="1437353" y="1240018"/>
            <a:chExt cx="2314516" cy="645097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1240018"/>
              <a:ext cx="2187647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087240" y="1485005"/>
              <a:ext cx="16646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000" b="1" dirty="0">
                  <a:solidFill>
                    <a:prstClr val="white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هيا نمرح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8642257" y="1584829"/>
            <a:ext cx="2627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dirty="0"/>
              <a:t>صلي  كل صورة بما يناسبها</a:t>
            </a:r>
            <a:r>
              <a:rPr lang="ar-SY" sz="2000" dirty="0"/>
              <a:t> :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8411" y="3413461"/>
            <a:ext cx="1884145" cy="2154213"/>
            <a:chOff x="10075593" y="2825165"/>
            <a:chExt cx="1884145" cy="2154213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5593" y="2825165"/>
              <a:ext cx="1884145" cy="2154213"/>
              <a:chOff x="395817" y="4308237"/>
              <a:chExt cx="1884145" cy="2154213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04580" y="4708124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مطبخي</a:t>
                </a:r>
                <a:endParaRPr lang="en-US" sz="10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prstClr val="white">
                      <a:lumMod val="50000"/>
                    </a:prst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17049" y="3721471"/>
              <a:ext cx="1472399" cy="1092563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solidFill>
                    <a:prstClr val="black"/>
                  </a:solidFill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solidFill>
                    <a:prstClr val="black"/>
                  </a:solidFill>
                  <a:latin typeface="Century Gothic" panose="020B0502020202020204" pitchFamily="34" charset="0"/>
                </a:rPr>
                <a:t>4</a:t>
              </a:r>
              <a:endParaRPr lang="en-US" sz="2000" b="1" dirty="0">
                <a:solidFill>
                  <a:prstClr val="black"/>
                </a:solidFill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32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066" y="1977473"/>
            <a:ext cx="5560743" cy="3966601"/>
          </a:xfrm>
          <a:prstGeom prst="rect">
            <a:avLst/>
          </a:prstGeom>
        </p:spPr>
      </p:pic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BA72DE1-54B3-4883-8290-12997977F9EB}"/>
              </a:ext>
            </a:extLst>
          </p:cNvPr>
          <p:cNvSpPr/>
          <p:nvPr/>
        </p:nvSpPr>
        <p:spPr>
          <a:xfrm rot="14802323" flipH="1" flipV="1">
            <a:off x="5075788" y="3074903"/>
            <a:ext cx="2183298" cy="1867401"/>
          </a:xfrm>
          <a:custGeom>
            <a:avLst/>
            <a:gdLst>
              <a:gd name="connsiteX0" fmla="*/ 2183298 w 2183298"/>
              <a:gd name="connsiteY0" fmla="*/ 55548 h 1867401"/>
              <a:gd name="connsiteX1" fmla="*/ 1431432 w 2183298"/>
              <a:gd name="connsiteY1" fmla="*/ 135191 h 1867401"/>
              <a:gd name="connsiteX2" fmla="*/ 1185631 w 2183298"/>
              <a:gd name="connsiteY2" fmla="*/ 1230266 h 1867401"/>
              <a:gd name="connsiteX3" fmla="*/ 332554 w 2183298"/>
              <a:gd name="connsiteY3" fmla="*/ 1588655 h 1867401"/>
              <a:gd name="connsiteX4" fmla="*/ 0 w 2183298"/>
              <a:gd name="connsiteY4" fmla="*/ 1867401 h 186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83298" h="1867401" extrusionOk="0">
                <a:moveTo>
                  <a:pt x="2183298" y="55548"/>
                </a:moveTo>
                <a:cubicBezTo>
                  <a:pt x="1955271" y="91035"/>
                  <a:pt x="1592629" y="117141"/>
                  <a:pt x="1431432" y="135191"/>
                </a:cubicBezTo>
                <a:cubicBezTo>
                  <a:pt x="1147440" y="444966"/>
                  <a:pt x="1320729" y="1092259"/>
                  <a:pt x="1185631" y="1230266"/>
                </a:cubicBezTo>
                <a:cubicBezTo>
                  <a:pt x="905956" y="1570253"/>
                  <a:pt x="579834" y="1385106"/>
                  <a:pt x="332554" y="1588655"/>
                </a:cubicBezTo>
                <a:cubicBezTo>
                  <a:pt x="74754" y="1685888"/>
                  <a:pt x="76491" y="1829252"/>
                  <a:pt x="0" y="1867401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1900754 w 1900754"/>
                      <a:gd name="connsiteY0" fmla="*/ 39248 h 1319408"/>
                      <a:gd name="connsiteX1" fmla="*/ 1246189 w 1900754"/>
                      <a:gd name="connsiteY1" fmla="*/ 95519 h 1319408"/>
                      <a:gd name="connsiteX2" fmla="*/ 1032197 w 1900754"/>
                      <a:gd name="connsiteY2" fmla="*/ 869242 h 1319408"/>
                      <a:gd name="connsiteX3" fmla="*/ 289518 w 1900754"/>
                      <a:gd name="connsiteY3" fmla="*/ 1122461 h 1319408"/>
                      <a:gd name="connsiteX4" fmla="*/ 0 w 1900754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00754" h="1319408" extrusionOk="0">
                        <a:moveTo>
                          <a:pt x="1900754" y="39248"/>
                        </a:moveTo>
                        <a:cubicBezTo>
                          <a:pt x="1686733" y="48764"/>
                          <a:pt x="1388051" y="45165"/>
                          <a:pt x="1246189" y="95519"/>
                        </a:cubicBezTo>
                        <a:cubicBezTo>
                          <a:pt x="1027442" y="295212"/>
                          <a:pt x="1156216" y="762311"/>
                          <a:pt x="1032197" y="869242"/>
                        </a:cubicBezTo>
                        <a:cubicBezTo>
                          <a:pt x="806412" y="1097169"/>
                          <a:pt x="497777" y="987993"/>
                          <a:pt x="289518" y="1122461"/>
                        </a:cubicBezTo>
                        <a:cubicBezTo>
                          <a:pt x="81003" y="1192816"/>
                          <a:pt x="62564" y="1276775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Freeform: Shape 35">
            <a:extLst>
              <a:ext uri="{FF2B5EF4-FFF2-40B4-BE49-F238E27FC236}">
                <a16:creationId xmlns:a16="http://schemas.microsoft.com/office/drawing/2014/main" id="{5BA72DE1-54B3-4883-8290-12997977F9EB}"/>
              </a:ext>
            </a:extLst>
          </p:cNvPr>
          <p:cNvSpPr/>
          <p:nvPr/>
        </p:nvSpPr>
        <p:spPr>
          <a:xfrm rot="19761451" flipH="1" flipV="1">
            <a:off x="6281575" y="3601637"/>
            <a:ext cx="1312012" cy="732952"/>
          </a:xfrm>
          <a:custGeom>
            <a:avLst/>
            <a:gdLst>
              <a:gd name="connsiteX0" fmla="*/ 1312012 w 1312012"/>
              <a:gd name="connsiteY0" fmla="*/ 21802 h 732952"/>
              <a:gd name="connsiteX1" fmla="*/ 860192 w 1312012"/>
              <a:gd name="connsiteY1" fmla="*/ 53062 h 732952"/>
              <a:gd name="connsiteX2" fmla="*/ 712482 w 1312012"/>
              <a:gd name="connsiteY2" fmla="*/ 482877 h 732952"/>
              <a:gd name="connsiteX3" fmla="*/ 199842 w 1312012"/>
              <a:gd name="connsiteY3" fmla="*/ 623544 h 732952"/>
              <a:gd name="connsiteX4" fmla="*/ 0 w 1312012"/>
              <a:gd name="connsiteY4" fmla="*/ 732951 h 732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2012" h="732952" extrusionOk="0">
                <a:moveTo>
                  <a:pt x="1312012" y="21802"/>
                </a:moveTo>
                <a:cubicBezTo>
                  <a:pt x="1175752" y="41270"/>
                  <a:pt x="957999" y="28595"/>
                  <a:pt x="860192" y="53062"/>
                </a:cubicBezTo>
                <a:cubicBezTo>
                  <a:pt x="685881" y="183333"/>
                  <a:pt x="790264" y="437659"/>
                  <a:pt x="712482" y="482877"/>
                </a:cubicBezTo>
                <a:cubicBezTo>
                  <a:pt x="528045" y="633957"/>
                  <a:pt x="367580" y="509488"/>
                  <a:pt x="199842" y="623544"/>
                </a:cubicBezTo>
                <a:cubicBezTo>
                  <a:pt x="51971" y="662123"/>
                  <a:pt x="45337" y="719588"/>
                  <a:pt x="0" y="732951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1900754 w 1900754"/>
                      <a:gd name="connsiteY0" fmla="*/ 39248 h 1319408"/>
                      <a:gd name="connsiteX1" fmla="*/ 1246189 w 1900754"/>
                      <a:gd name="connsiteY1" fmla="*/ 95519 h 1319408"/>
                      <a:gd name="connsiteX2" fmla="*/ 1032197 w 1900754"/>
                      <a:gd name="connsiteY2" fmla="*/ 869242 h 1319408"/>
                      <a:gd name="connsiteX3" fmla="*/ 289518 w 1900754"/>
                      <a:gd name="connsiteY3" fmla="*/ 1122461 h 1319408"/>
                      <a:gd name="connsiteX4" fmla="*/ 0 w 1900754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00754" h="1319408" extrusionOk="0">
                        <a:moveTo>
                          <a:pt x="1900754" y="39248"/>
                        </a:moveTo>
                        <a:cubicBezTo>
                          <a:pt x="1686733" y="48764"/>
                          <a:pt x="1388051" y="45165"/>
                          <a:pt x="1246189" y="95519"/>
                        </a:cubicBezTo>
                        <a:cubicBezTo>
                          <a:pt x="1027442" y="295212"/>
                          <a:pt x="1156216" y="762311"/>
                          <a:pt x="1032197" y="869242"/>
                        </a:cubicBezTo>
                        <a:cubicBezTo>
                          <a:pt x="806412" y="1097169"/>
                          <a:pt x="497777" y="987993"/>
                          <a:pt x="289518" y="1122461"/>
                        </a:cubicBezTo>
                        <a:cubicBezTo>
                          <a:pt x="81003" y="1192816"/>
                          <a:pt x="62564" y="1276775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Freeform: Shape 35">
            <a:extLst>
              <a:ext uri="{FF2B5EF4-FFF2-40B4-BE49-F238E27FC236}">
                <a16:creationId xmlns:a16="http://schemas.microsoft.com/office/drawing/2014/main" id="{5BA72DE1-54B3-4883-8290-12997977F9EB}"/>
              </a:ext>
            </a:extLst>
          </p:cNvPr>
          <p:cNvSpPr/>
          <p:nvPr/>
        </p:nvSpPr>
        <p:spPr>
          <a:xfrm rot="4940522" flipV="1">
            <a:off x="4796081" y="3289780"/>
            <a:ext cx="1199408" cy="1437648"/>
          </a:xfrm>
          <a:custGeom>
            <a:avLst/>
            <a:gdLst>
              <a:gd name="connsiteX0" fmla="*/ 1199408 w 1199408"/>
              <a:gd name="connsiteY0" fmla="*/ 42765 h 1437648"/>
              <a:gd name="connsiteX1" fmla="*/ 786366 w 1199408"/>
              <a:gd name="connsiteY1" fmla="*/ 104079 h 1437648"/>
              <a:gd name="connsiteX2" fmla="*/ 651333 w 1199408"/>
              <a:gd name="connsiteY2" fmla="*/ 947139 h 1437648"/>
              <a:gd name="connsiteX3" fmla="*/ 182690 w 1199408"/>
              <a:gd name="connsiteY3" fmla="*/ 1223051 h 1437648"/>
              <a:gd name="connsiteX4" fmla="*/ 0 w 1199408"/>
              <a:gd name="connsiteY4" fmla="*/ 1437648 h 1437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9408" h="1437648" extrusionOk="0">
                <a:moveTo>
                  <a:pt x="1199408" y="42765"/>
                </a:moveTo>
                <a:cubicBezTo>
                  <a:pt x="1078668" y="70828"/>
                  <a:pt x="875135" y="71935"/>
                  <a:pt x="786366" y="104079"/>
                </a:cubicBezTo>
                <a:cubicBezTo>
                  <a:pt x="628444" y="338162"/>
                  <a:pt x="724967" y="839010"/>
                  <a:pt x="651333" y="947139"/>
                </a:cubicBezTo>
                <a:cubicBezTo>
                  <a:pt x="504464" y="1199253"/>
                  <a:pt x="329803" y="1050775"/>
                  <a:pt x="182690" y="1223051"/>
                </a:cubicBezTo>
                <a:cubicBezTo>
                  <a:pt x="47949" y="1299306"/>
                  <a:pt x="40253" y="1394913"/>
                  <a:pt x="0" y="1437648"/>
                </a:cubicBezTo>
              </a:path>
            </a:pathLst>
          </a:custGeom>
          <a:noFill/>
          <a:ln w="38100">
            <a:solidFill>
              <a:srgbClr val="7030A0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1900754 w 1900754"/>
                      <a:gd name="connsiteY0" fmla="*/ 39248 h 1319408"/>
                      <a:gd name="connsiteX1" fmla="*/ 1246189 w 1900754"/>
                      <a:gd name="connsiteY1" fmla="*/ 95519 h 1319408"/>
                      <a:gd name="connsiteX2" fmla="*/ 1032197 w 1900754"/>
                      <a:gd name="connsiteY2" fmla="*/ 869242 h 1319408"/>
                      <a:gd name="connsiteX3" fmla="*/ 289518 w 1900754"/>
                      <a:gd name="connsiteY3" fmla="*/ 1122461 h 1319408"/>
                      <a:gd name="connsiteX4" fmla="*/ 0 w 1900754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00754" h="1319408" extrusionOk="0">
                        <a:moveTo>
                          <a:pt x="1900754" y="39248"/>
                        </a:moveTo>
                        <a:cubicBezTo>
                          <a:pt x="1686733" y="48764"/>
                          <a:pt x="1388051" y="45165"/>
                          <a:pt x="1246189" y="95519"/>
                        </a:cubicBezTo>
                        <a:cubicBezTo>
                          <a:pt x="1027442" y="295212"/>
                          <a:pt x="1156216" y="762311"/>
                          <a:pt x="1032197" y="869242"/>
                        </a:cubicBezTo>
                        <a:cubicBezTo>
                          <a:pt x="806412" y="1097169"/>
                          <a:pt x="497777" y="987993"/>
                          <a:pt x="289518" y="1122461"/>
                        </a:cubicBezTo>
                        <a:cubicBezTo>
                          <a:pt x="81003" y="1192816"/>
                          <a:pt x="62564" y="1276775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109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6" grpId="0" animBg="1"/>
      <p:bldP spid="37" grpId="0" animBg="1"/>
      <p:bldP spid="3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7620000" y="370315"/>
            <a:ext cx="4313586" cy="704177"/>
            <a:chOff x="1437355" y="1240014"/>
            <a:chExt cx="4313586" cy="704177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5" y="1240014"/>
              <a:ext cx="3689473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199760" y="1482526"/>
              <a:ext cx="355118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2400" b="1" dirty="0">
                  <a:solidFill>
                    <a:schemeClr val="bg1"/>
                  </a:solidFill>
                </a:rPr>
                <a:t>اكتبي استعمالات مما يأتي :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87657" y="3413151"/>
            <a:ext cx="1884145" cy="2433188"/>
            <a:chOff x="10084839" y="2824855"/>
            <a:chExt cx="1884145" cy="2433188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84839" y="2824855"/>
              <a:ext cx="1884145" cy="2433188"/>
              <a:chOff x="395817" y="4308237"/>
              <a:chExt cx="1884145" cy="2433188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396265" y="4679322"/>
                <a:ext cx="1871561" cy="2062103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مطبخي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73560" y="3645260"/>
              <a:ext cx="1567357" cy="1348034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8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4477105" y="468293"/>
            <a:ext cx="1904396" cy="1857829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5"/>
            <a:srcRect/>
            <a:stretch>
              <a:fillRect l="-31000" t="-3000" r="-35000" b="-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69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5376894" y="552959"/>
            <a:ext cx="195363" cy="301117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70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58395" y="1305246"/>
            <a:ext cx="1834212" cy="635091"/>
            <a:chOff x="1431941" y="2643418"/>
            <a:chExt cx="1834212" cy="635091"/>
          </a:xfrm>
        </p:grpSpPr>
        <p:sp>
          <p:nvSpPr>
            <p:cNvPr id="63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90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620000" y="1586173"/>
            <a:ext cx="32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b="1" dirty="0"/>
              <a:t>تُقطّع</a:t>
            </a:r>
            <a:r>
              <a:rPr lang="ar-SY" sz="2000" b="1" dirty="0"/>
              <a:t> </a:t>
            </a:r>
            <a:r>
              <a:rPr lang="ar-SA" sz="2000" b="1" dirty="0"/>
              <a:t>عليها اللحوم</a:t>
            </a:r>
            <a:r>
              <a:rPr lang="ar-SY" sz="2000" b="1" dirty="0"/>
              <a:t> و </a:t>
            </a:r>
            <a:r>
              <a:rPr lang="ar-SA" sz="2000" b="1" dirty="0"/>
              <a:t>الخضروات 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91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3274839" y="2101531"/>
            <a:ext cx="1904396" cy="1857829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6"/>
            <a:srcRect/>
            <a:stretch>
              <a:fillRect l="-19000" t="-3000" r="-74000" b="-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92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129355" y="2171753"/>
            <a:ext cx="195363" cy="301117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93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8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53025" y="2664353"/>
            <a:ext cx="1834212" cy="635091"/>
            <a:chOff x="1431941" y="2643418"/>
            <a:chExt cx="1834212" cy="635091"/>
          </a:xfrm>
        </p:grpSpPr>
        <p:sp>
          <p:nvSpPr>
            <p:cNvPr id="11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1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9158513" y="2909613"/>
            <a:ext cx="17336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b="1" dirty="0"/>
              <a:t>للقلي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118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5387005" y="3404137"/>
            <a:ext cx="1904396" cy="1857829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7"/>
            <a:srcRect/>
            <a:stretch>
              <a:fillRect l="-31000" t="-3000" r="-35000" b="-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119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6286794" y="3488803"/>
            <a:ext cx="195363" cy="301117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20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1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2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3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994695" y="3963404"/>
            <a:ext cx="1688243" cy="635091"/>
            <a:chOff x="1431941" y="2643418"/>
            <a:chExt cx="1834212" cy="635091"/>
          </a:xfrm>
        </p:grpSpPr>
        <p:sp>
          <p:nvSpPr>
            <p:cNvPr id="124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5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26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8128000" y="4208665"/>
            <a:ext cx="29050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b="1" dirty="0"/>
              <a:t> لصنع الكيك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sp>
        <p:nvSpPr>
          <p:cNvPr id="127" name="Freeform: Shape 71">
            <a:extLst>
              <a:ext uri="{FF2B5EF4-FFF2-40B4-BE49-F238E27FC236}">
                <a16:creationId xmlns:a16="http://schemas.microsoft.com/office/drawing/2014/main" id="{B2296639-8821-4624-83E7-A6C176811692}"/>
              </a:ext>
            </a:extLst>
          </p:cNvPr>
          <p:cNvSpPr/>
          <p:nvPr/>
        </p:nvSpPr>
        <p:spPr>
          <a:xfrm rot="5400000">
            <a:off x="3274837" y="4735924"/>
            <a:ext cx="1904396" cy="1857829"/>
          </a:xfrm>
          <a:custGeom>
            <a:avLst/>
            <a:gdLst>
              <a:gd name="connsiteX0" fmla="*/ 152484 w 2311036"/>
              <a:gd name="connsiteY0" fmla="*/ 1091439 h 2182881"/>
              <a:gd name="connsiteX1" fmla="*/ 339228 w 2311036"/>
              <a:gd name="connsiteY1" fmla="*/ 1278183 h 2182881"/>
              <a:gd name="connsiteX2" fmla="*/ 525972 w 2311036"/>
              <a:gd name="connsiteY2" fmla="*/ 1091439 h 2182881"/>
              <a:gd name="connsiteX3" fmla="*/ 339228 w 2311036"/>
              <a:gd name="connsiteY3" fmla="*/ 904695 h 2182881"/>
              <a:gd name="connsiteX4" fmla="*/ 152484 w 2311036"/>
              <a:gd name="connsiteY4" fmla="*/ 1091439 h 2182881"/>
              <a:gd name="connsiteX5" fmla="*/ 0 w 2311036"/>
              <a:gd name="connsiteY5" fmla="*/ 1091441 h 2182881"/>
              <a:gd name="connsiteX6" fmla="*/ 545721 w 2311036"/>
              <a:gd name="connsiteY6" fmla="*/ 0 h 2182881"/>
              <a:gd name="connsiteX7" fmla="*/ 1765315 w 2311036"/>
              <a:gd name="connsiteY7" fmla="*/ 0 h 2182881"/>
              <a:gd name="connsiteX8" fmla="*/ 2311036 w 2311036"/>
              <a:gd name="connsiteY8" fmla="*/ 1091441 h 2182881"/>
              <a:gd name="connsiteX9" fmla="*/ 1765315 w 2311036"/>
              <a:gd name="connsiteY9" fmla="*/ 2182881 h 2182881"/>
              <a:gd name="connsiteX10" fmla="*/ 545721 w 2311036"/>
              <a:gd name="connsiteY10" fmla="*/ 2182881 h 218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11036" h="2182881">
                <a:moveTo>
                  <a:pt x="152484" y="1091439"/>
                </a:moveTo>
                <a:cubicBezTo>
                  <a:pt x="152484" y="1194575"/>
                  <a:pt x="236092" y="1278183"/>
                  <a:pt x="339228" y="1278183"/>
                </a:cubicBezTo>
                <a:cubicBezTo>
                  <a:pt x="442364" y="1278183"/>
                  <a:pt x="525972" y="1194575"/>
                  <a:pt x="525972" y="1091439"/>
                </a:cubicBezTo>
                <a:cubicBezTo>
                  <a:pt x="525972" y="988303"/>
                  <a:pt x="442364" y="904695"/>
                  <a:pt x="339228" y="904695"/>
                </a:cubicBezTo>
                <a:cubicBezTo>
                  <a:pt x="236092" y="904695"/>
                  <a:pt x="152484" y="988303"/>
                  <a:pt x="152484" y="1091439"/>
                </a:cubicBezTo>
                <a:close/>
                <a:moveTo>
                  <a:pt x="0" y="1091441"/>
                </a:moveTo>
                <a:lnTo>
                  <a:pt x="545721" y="0"/>
                </a:lnTo>
                <a:lnTo>
                  <a:pt x="1765315" y="0"/>
                </a:lnTo>
                <a:lnTo>
                  <a:pt x="2311036" y="1091441"/>
                </a:lnTo>
                <a:lnTo>
                  <a:pt x="1765315" y="2182881"/>
                </a:lnTo>
                <a:lnTo>
                  <a:pt x="545721" y="2182881"/>
                </a:lnTo>
                <a:close/>
              </a:path>
            </a:pathLst>
          </a:custGeom>
          <a:blipFill dpi="0" rotWithShape="0">
            <a:blip r:embed="rId8"/>
            <a:srcRect/>
            <a:stretch>
              <a:fillRect l="-31000" t="-3000" r="-35000" b="-3000"/>
            </a:stretch>
          </a:blipFill>
          <a:ln w="38100">
            <a:solidFill>
              <a:schemeClr val="bg1"/>
            </a:solidFill>
          </a:ln>
          <a:effectLst>
            <a:outerShdw blurRad="152400" dist="63500" dir="2700000" algn="tl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pSp>
        <p:nvGrpSpPr>
          <p:cNvPr id="128" name="Group 72">
            <a:extLst>
              <a:ext uri="{FF2B5EF4-FFF2-40B4-BE49-F238E27FC236}">
                <a16:creationId xmlns:a16="http://schemas.microsoft.com/office/drawing/2014/main" id="{FDDCA6B6-8A24-4226-9F8B-167604DA693C}"/>
              </a:ext>
            </a:extLst>
          </p:cNvPr>
          <p:cNvGrpSpPr/>
          <p:nvPr/>
        </p:nvGrpSpPr>
        <p:grpSpPr>
          <a:xfrm>
            <a:off x="4174626" y="4820590"/>
            <a:ext cx="195363" cy="301117"/>
            <a:chOff x="3976914" y="1402541"/>
            <a:chExt cx="421209" cy="565307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29" name="Oval 73">
              <a:extLst>
                <a:ext uri="{FF2B5EF4-FFF2-40B4-BE49-F238E27FC236}">
                  <a16:creationId xmlns:a16="http://schemas.microsoft.com/office/drawing/2014/main" id="{58B58845-1DE4-487F-B7BD-E2418A92D11A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0" name="Trapezoid 10">
              <a:extLst>
                <a:ext uri="{FF2B5EF4-FFF2-40B4-BE49-F238E27FC236}">
                  <a16:creationId xmlns:a16="http://schemas.microsoft.com/office/drawing/2014/main" id="{4AD3ABB3-9234-4DB9-A908-50D4931B20E1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1" name="Oval 75">
              <a:extLst>
                <a:ext uri="{FF2B5EF4-FFF2-40B4-BE49-F238E27FC236}">
                  <a16:creationId xmlns:a16="http://schemas.microsoft.com/office/drawing/2014/main" id="{E9623C7B-C80C-4054-9AAC-54317E8E862F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6190" y="5263272"/>
            <a:ext cx="1834212" cy="635091"/>
            <a:chOff x="1431941" y="2643418"/>
            <a:chExt cx="1834212" cy="635091"/>
          </a:xfrm>
        </p:grpSpPr>
        <p:sp>
          <p:nvSpPr>
            <p:cNvPr id="133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4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55834"/>
              <a:ext cx="1650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35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9158512" y="5516615"/>
            <a:ext cx="17336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b="1" dirty="0"/>
              <a:t>للطبخ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090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47" dur="200" fill="hold"/>
                                        <p:tgtEl>
                                          <p:spTgt spid="6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"/>
                            </p:stCondLst>
                            <p:childTnLst>
                              <p:par>
                                <p:cTn id="4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50"/>
                            </p:stCondLst>
                            <p:childTnLst>
                              <p:par>
                                <p:cTn id="56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74" dur="200" fill="hold"/>
                                        <p:tgtEl>
                                          <p:spTgt spid="9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50"/>
                            </p:stCondLst>
                            <p:childTnLst>
                              <p:par>
                                <p:cTn id="7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50"/>
                            </p:stCondLst>
                            <p:childTnLst>
                              <p:par>
                                <p:cTn id="8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01" dur="200" fill="hold"/>
                                        <p:tgtEl>
                                          <p:spTgt spid="118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50"/>
                            </p:stCondLst>
                            <p:childTnLst>
                              <p:par>
                                <p:cTn id="103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50"/>
                            </p:stCondLst>
                            <p:childTnLst>
                              <p:par>
                                <p:cTn id="110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128" dur="200" fill="hold"/>
                                        <p:tgtEl>
                                          <p:spTgt spid="127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50"/>
                            </p:stCondLst>
                            <p:childTnLst>
                              <p:par>
                                <p:cTn id="13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550"/>
                            </p:stCondLst>
                            <p:childTnLst>
                              <p:par>
                                <p:cTn id="13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1" grpId="0" animBg="1"/>
      <p:bldP spid="68" grpId="0" animBg="1"/>
      <p:bldP spid="68" grpId="1" animBg="1"/>
      <p:bldP spid="90" grpId="0"/>
      <p:bldP spid="91" grpId="0" animBg="1"/>
      <p:bldP spid="91" grpId="1" animBg="1"/>
      <p:bldP spid="113" grpId="0"/>
      <p:bldP spid="118" grpId="0" animBg="1"/>
      <p:bldP spid="118" grpId="1" animBg="1"/>
      <p:bldP spid="126" grpId="0"/>
      <p:bldP spid="127" grpId="0" animBg="1"/>
      <p:bldP spid="127" grpId="1" animBg="1"/>
      <p:bldP spid="1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51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97A61CED-E2B9-436D-8068-6EE4030FD5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0822">
            <a:off x="8012948" y="4707104"/>
            <a:ext cx="6383543" cy="3479031"/>
          </a:xfrm>
          <a:prstGeom prst="rect">
            <a:avLst/>
          </a:prstGeom>
        </p:spPr>
      </p:pic>
      <p:pic>
        <p:nvPicPr>
          <p:cNvPr id="51" name="Picture 50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BACAF892-DE81-458C-90C7-DCE3F9244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480" y="6356520"/>
            <a:ext cx="2820912" cy="1537397"/>
          </a:xfrm>
          <a:prstGeom prst="rect">
            <a:avLst/>
          </a:prstGeom>
        </p:spPr>
      </p:pic>
      <p:pic>
        <p:nvPicPr>
          <p:cNvPr id="50" name="Picture 49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0545C141-EDC9-48CC-9395-30DE38976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26" y="6226752"/>
            <a:ext cx="2820912" cy="153739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CA847AD-E146-4FBD-AA2A-F329BBDBF4C7}"/>
              </a:ext>
            </a:extLst>
          </p:cNvPr>
          <p:cNvGrpSpPr/>
          <p:nvPr/>
        </p:nvGrpSpPr>
        <p:grpSpPr>
          <a:xfrm>
            <a:off x="4702126" y="1330686"/>
            <a:ext cx="2787748" cy="4281825"/>
            <a:chOff x="4702126" y="1330686"/>
            <a:chExt cx="2787748" cy="4281825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A717CAA8-B2B0-4DA7-8C6D-2CFA6695DC07}"/>
                </a:ext>
              </a:extLst>
            </p:cNvPr>
            <p:cNvSpPr/>
            <p:nvPr/>
          </p:nvSpPr>
          <p:spPr>
            <a:xfrm>
              <a:off x="4887830" y="2205649"/>
              <a:ext cx="599872" cy="3218548"/>
            </a:xfrm>
            <a:custGeom>
              <a:avLst/>
              <a:gdLst>
                <a:gd name="connsiteX0" fmla="*/ 299936 w 599872"/>
                <a:gd name="connsiteY0" fmla="*/ 191 h 3218548"/>
                <a:gd name="connsiteX1" fmla="*/ 590308 w 599872"/>
                <a:gd name="connsiteY1" fmla="*/ 389540 h 3218548"/>
                <a:gd name="connsiteX2" fmla="*/ 597988 w 599872"/>
                <a:gd name="connsiteY2" fmla="*/ 445627 h 3218548"/>
                <a:gd name="connsiteX3" fmla="*/ 599872 w 599872"/>
                <a:gd name="connsiteY3" fmla="*/ 445627 h 3218548"/>
                <a:gd name="connsiteX4" fmla="*/ 599872 w 599872"/>
                <a:gd name="connsiteY4" fmla="*/ 3218548 h 3218548"/>
                <a:gd name="connsiteX5" fmla="*/ 0 w 599872"/>
                <a:gd name="connsiteY5" fmla="*/ 3218548 h 3218548"/>
                <a:gd name="connsiteX6" fmla="*/ 0 w 599872"/>
                <a:gd name="connsiteY6" fmla="*/ 445627 h 3218548"/>
                <a:gd name="connsiteX7" fmla="*/ 2064 w 599872"/>
                <a:gd name="connsiteY7" fmla="*/ 445627 h 3218548"/>
                <a:gd name="connsiteX8" fmla="*/ 9564 w 599872"/>
                <a:gd name="connsiteY8" fmla="*/ 392513 h 3218548"/>
                <a:gd name="connsiteX9" fmla="*/ 299936 w 599872"/>
                <a:gd name="connsiteY9" fmla="*/ 191 h 321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99872" h="3218548">
                  <a:moveTo>
                    <a:pt x="299936" y="191"/>
                  </a:moveTo>
                  <a:cubicBezTo>
                    <a:pt x="427472" y="-7737"/>
                    <a:pt x="555008" y="233097"/>
                    <a:pt x="590308" y="389540"/>
                  </a:cubicBezTo>
                  <a:lnTo>
                    <a:pt x="597988" y="445627"/>
                  </a:lnTo>
                  <a:lnTo>
                    <a:pt x="599872" y="445627"/>
                  </a:lnTo>
                  <a:lnTo>
                    <a:pt x="599872" y="3218548"/>
                  </a:lnTo>
                  <a:lnTo>
                    <a:pt x="0" y="3218548"/>
                  </a:lnTo>
                  <a:lnTo>
                    <a:pt x="0" y="445627"/>
                  </a:lnTo>
                  <a:lnTo>
                    <a:pt x="2064" y="445627"/>
                  </a:lnTo>
                  <a:lnTo>
                    <a:pt x="9564" y="392513"/>
                  </a:lnTo>
                  <a:cubicBezTo>
                    <a:pt x="44864" y="241024"/>
                    <a:pt x="172400" y="8117"/>
                    <a:pt x="299936" y="191"/>
                  </a:cubicBez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4D2AB39-E670-4678-A96E-6F7B60503671}"/>
                </a:ext>
              </a:extLst>
            </p:cNvPr>
            <p:cNvSpPr/>
            <p:nvPr/>
          </p:nvSpPr>
          <p:spPr>
            <a:xfrm>
              <a:off x="4992743" y="5407946"/>
              <a:ext cx="399243" cy="178037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BC100A4E-E0FB-4BC6-8234-1C0714759352}"/>
                </a:ext>
              </a:extLst>
            </p:cNvPr>
            <p:cNvSpPr/>
            <p:nvPr/>
          </p:nvSpPr>
          <p:spPr>
            <a:xfrm>
              <a:off x="4992743" y="5540123"/>
              <a:ext cx="399243" cy="7238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1CD9F49-FC43-489F-AAE9-4D251DBFAFCC}"/>
                </a:ext>
              </a:extLst>
            </p:cNvPr>
            <p:cNvGrpSpPr/>
            <p:nvPr/>
          </p:nvGrpSpPr>
          <p:grpSpPr>
            <a:xfrm>
              <a:off x="6677849" y="2205649"/>
              <a:ext cx="599872" cy="3406841"/>
              <a:chOff x="9274907" y="2171801"/>
              <a:chExt cx="599872" cy="3406841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56C9251F-5494-438A-B72F-D96DB5E66C46}"/>
                  </a:ext>
                </a:extLst>
              </p:cNvPr>
              <p:cNvSpPr/>
              <p:nvPr/>
            </p:nvSpPr>
            <p:spPr>
              <a:xfrm>
                <a:off x="9274907" y="2171801"/>
                <a:ext cx="599872" cy="3218548"/>
              </a:xfrm>
              <a:custGeom>
                <a:avLst/>
                <a:gdLst>
                  <a:gd name="connsiteX0" fmla="*/ 299936 w 599872"/>
                  <a:gd name="connsiteY0" fmla="*/ 191 h 3218548"/>
                  <a:gd name="connsiteX1" fmla="*/ 590308 w 599872"/>
                  <a:gd name="connsiteY1" fmla="*/ 389540 h 3218548"/>
                  <a:gd name="connsiteX2" fmla="*/ 597988 w 599872"/>
                  <a:gd name="connsiteY2" fmla="*/ 445627 h 3218548"/>
                  <a:gd name="connsiteX3" fmla="*/ 599872 w 599872"/>
                  <a:gd name="connsiteY3" fmla="*/ 445627 h 3218548"/>
                  <a:gd name="connsiteX4" fmla="*/ 599872 w 599872"/>
                  <a:gd name="connsiteY4" fmla="*/ 3218548 h 3218548"/>
                  <a:gd name="connsiteX5" fmla="*/ 0 w 599872"/>
                  <a:gd name="connsiteY5" fmla="*/ 3218548 h 3218548"/>
                  <a:gd name="connsiteX6" fmla="*/ 0 w 599872"/>
                  <a:gd name="connsiteY6" fmla="*/ 445627 h 3218548"/>
                  <a:gd name="connsiteX7" fmla="*/ 2064 w 599872"/>
                  <a:gd name="connsiteY7" fmla="*/ 445627 h 3218548"/>
                  <a:gd name="connsiteX8" fmla="*/ 9564 w 599872"/>
                  <a:gd name="connsiteY8" fmla="*/ 392513 h 3218548"/>
                  <a:gd name="connsiteX9" fmla="*/ 299936 w 599872"/>
                  <a:gd name="connsiteY9" fmla="*/ 191 h 3218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99872" h="3218548">
                    <a:moveTo>
                      <a:pt x="299936" y="191"/>
                    </a:moveTo>
                    <a:cubicBezTo>
                      <a:pt x="427472" y="-7737"/>
                      <a:pt x="555008" y="233097"/>
                      <a:pt x="590308" y="389540"/>
                    </a:cubicBezTo>
                    <a:lnTo>
                      <a:pt x="597988" y="445627"/>
                    </a:lnTo>
                    <a:lnTo>
                      <a:pt x="599872" y="445627"/>
                    </a:lnTo>
                    <a:lnTo>
                      <a:pt x="599872" y="3218548"/>
                    </a:lnTo>
                    <a:lnTo>
                      <a:pt x="0" y="3218548"/>
                    </a:lnTo>
                    <a:lnTo>
                      <a:pt x="0" y="445627"/>
                    </a:lnTo>
                    <a:lnTo>
                      <a:pt x="2064" y="445627"/>
                    </a:lnTo>
                    <a:lnTo>
                      <a:pt x="9564" y="392513"/>
                    </a:lnTo>
                    <a:cubicBezTo>
                      <a:pt x="44864" y="241024"/>
                      <a:pt x="172400" y="8117"/>
                      <a:pt x="299936" y="191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  <p:grpSp>
            <p:nvGrpSpPr>
              <p:cNvPr id="97" name="Group 96">
                <a:extLst>
                  <a:ext uri="{FF2B5EF4-FFF2-40B4-BE49-F238E27FC236}">
                    <a16:creationId xmlns:a16="http://schemas.microsoft.com/office/drawing/2014/main" id="{00BD77A1-6626-449F-BA40-237B19461D46}"/>
                  </a:ext>
                </a:extLst>
              </p:cNvPr>
              <p:cNvGrpSpPr/>
              <p:nvPr/>
            </p:nvGrpSpPr>
            <p:grpSpPr>
              <a:xfrm>
                <a:off x="9379820" y="5374078"/>
                <a:ext cx="399243" cy="204564"/>
                <a:chOff x="6011993" y="5368363"/>
                <a:chExt cx="624334" cy="241298"/>
              </a:xfrm>
            </p:grpSpPr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id="{FF031438-8B66-4F02-A8BD-8BFF66B8A600}"/>
                    </a:ext>
                  </a:extLst>
                </p:cNvPr>
                <p:cNvSpPr/>
                <p:nvPr/>
              </p:nvSpPr>
              <p:spPr>
                <a:xfrm>
                  <a:off x="6011993" y="5368363"/>
                  <a:ext cx="624334" cy="21000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56840EA0-3FB7-4D05-B68B-181737E9C5B8}"/>
                    </a:ext>
                  </a:extLst>
                </p:cNvPr>
                <p:cNvSpPr/>
                <p:nvPr/>
              </p:nvSpPr>
              <p:spPr>
                <a:xfrm>
                  <a:off x="6011993" y="5524275"/>
                  <a:ext cx="624334" cy="85386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8E362B2A-6AF1-4954-ABBB-67EDC1833459}"/>
                </a:ext>
              </a:extLst>
            </p:cNvPr>
            <p:cNvGrpSpPr/>
            <p:nvPr/>
          </p:nvGrpSpPr>
          <p:grpSpPr>
            <a:xfrm>
              <a:off x="5792620" y="5113260"/>
              <a:ext cx="598702" cy="306762"/>
              <a:chOff x="6011993" y="5368363"/>
              <a:chExt cx="624334" cy="241298"/>
            </a:xfrm>
          </p:grpSpPr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D82EA3E7-8354-4879-A55C-51834E0FF44A}"/>
                  </a:ext>
                </a:extLst>
              </p:cNvPr>
              <p:cNvSpPr/>
              <p:nvPr/>
            </p:nvSpPr>
            <p:spPr>
              <a:xfrm>
                <a:off x="6011993" y="5368363"/>
                <a:ext cx="624334" cy="210007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2" name="Oval 101">
                <a:extLst>
                  <a:ext uri="{FF2B5EF4-FFF2-40B4-BE49-F238E27FC236}">
                    <a16:creationId xmlns:a16="http://schemas.microsoft.com/office/drawing/2014/main" id="{046CA0CF-4C0E-4252-A2B0-4A3361387719}"/>
                  </a:ext>
                </a:extLst>
              </p:cNvPr>
              <p:cNvSpPr/>
              <p:nvPr/>
            </p:nvSpPr>
            <p:spPr>
              <a:xfrm>
                <a:off x="6011993" y="5524275"/>
                <a:ext cx="624334" cy="85386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4994715B-CBE1-4065-AAE0-7E3753A78C5C}"/>
                </a:ext>
              </a:extLst>
            </p:cNvPr>
            <p:cNvSpPr/>
            <p:nvPr/>
          </p:nvSpPr>
          <p:spPr>
            <a:xfrm>
              <a:off x="5492099" y="1330686"/>
              <a:ext cx="1184752" cy="3740743"/>
            </a:xfrm>
            <a:custGeom>
              <a:avLst/>
              <a:gdLst>
                <a:gd name="connsiteX0" fmla="*/ 926355 w 1852709"/>
                <a:gd name="connsiteY0" fmla="*/ 507 h 4412487"/>
                <a:gd name="connsiteX1" fmla="*/ 1852625 w 1852709"/>
                <a:gd name="connsiteY1" fmla="*/ 1222403 h 4412487"/>
                <a:gd name="connsiteX2" fmla="*/ 1850681 w 1852709"/>
                <a:gd name="connsiteY2" fmla="*/ 1247256 h 4412487"/>
                <a:gd name="connsiteX3" fmla="*/ 1852709 w 1852709"/>
                <a:gd name="connsiteY3" fmla="*/ 1247256 h 4412487"/>
                <a:gd name="connsiteX4" fmla="*/ 1852709 w 1852709"/>
                <a:gd name="connsiteY4" fmla="*/ 4412487 h 4412487"/>
                <a:gd name="connsiteX5" fmla="*/ 0 w 1852709"/>
                <a:gd name="connsiteY5" fmla="*/ 4412487 h 4412487"/>
                <a:gd name="connsiteX6" fmla="*/ 0 w 1852709"/>
                <a:gd name="connsiteY6" fmla="*/ 1247256 h 4412487"/>
                <a:gd name="connsiteX7" fmla="*/ 1891 w 1852709"/>
                <a:gd name="connsiteY7" fmla="*/ 1247256 h 4412487"/>
                <a:gd name="connsiteX8" fmla="*/ 85 w 1852709"/>
                <a:gd name="connsiteY8" fmla="*/ 1224711 h 4412487"/>
                <a:gd name="connsiteX9" fmla="*/ 926355 w 1852709"/>
                <a:gd name="connsiteY9" fmla="*/ 507 h 441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52709" h="4412487">
                  <a:moveTo>
                    <a:pt x="926355" y="507"/>
                  </a:moveTo>
                  <a:cubicBezTo>
                    <a:pt x="1385901" y="-24112"/>
                    <a:pt x="1845445" y="852633"/>
                    <a:pt x="1852625" y="1222403"/>
                  </a:cubicBezTo>
                  <a:lnTo>
                    <a:pt x="1850681" y="1247256"/>
                  </a:lnTo>
                  <a:lnTo>
                    <a:pt x="1852709" y="1247256"/>
                  </a:lnTo>
                  <a:lnTo>
                    <a:pt x="1852709" y="4412487"/>
                  </a:lnTo>
                  <a:lnTo>
                    <a:pt x="0" y="4412487"/>
                  </a:lnTo>
                  <a:lnTo>
                    <a:pt x="0" y="1247256"/>
                  </a:lnTo>
                  <a:lnTo>
                    <a:pt x="1891" y="1247256"/>
                  </a:lnTo>
                  <a:lnTo>
                    <a:pt x="85" y="1224711"/>
                  </a:lnTo>
                  <a:cubicBezTo>
                    <a:pt x="7266" y="864942"/>
                    <a:pt x="466810" y="25126"/>
                    <a:pt x="926355" y="50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065541B-1DAA-4B7A-AEC4-74685943C523}"/>
                </a:ext>
              </a:extLst>
            </p:cNvPr>
            <p:cNvSpPr/>
            <p:nvPr/>
          </p:nvSpPr>
          <p:spPr>
            <a:xfrm>
              <a:off x="5492099" y="1369124"/>
              <a:ext cx="1184752" cy="3721956"/>
            </a:xfrm>
            <a:custGeom>
              <a:avLst/>
              <a:gdLst>
                <a:gd name="connsiteX0" fmla="*/ 1067976 w 1852709"/>
                <a:gd name="connsiteY0" fmla="*/ 0 h 4390326"/>
                <a:gd name="connsiteX1" fmla="*/ 1097801 w 1852709"/>
                <a:gd name="connsiteY1" fmla="*/ 8615 h 4390326"/>
                <a:gd name="connsiteX2" fmla="*/ 1852625 w 1852709"/>
                <a:gd name="connsiteY2" fmla="*/ 1200242 h 4390326"/>
                <a:gd name="connsiteX3" fmla="*/ 1850681 w 1852709"/>
                <a:gd name="connsiteY3" fmla="*/ 1225095 h 4390326"/>
                <a:gd name="connsiteX4" fmla="*/ 1852709 w 1852709"/>
                <a:gd name="connsiteY4" fmla="*/ 1225095 h 4390326"/>
                <a:gd name="connsiteX5" fmla="*/ 1852709 w 1852709"/>
                <a:gd name="connsiteY5" fmla="*/ 4390326 h 4390326"/>
                <a:gd name="connsiteX6" fmla="*/ 0 w 1852709"/>
                <a:gd name="connsiteY6" fmla="*/ 4390326 h 4390326"/>
                <a:gd name="connsiteX7" fmla="*/ 0 w 1852709"/>
                <a:gd name="connsiteY7" fmla="*/ 4389078 h 4390326"/>
                <a:gd name="connsiteX8" fmla="*/ 1638152 w 1852709"/>
                <a:gd name="connsiteY8" fmla="*/ 4389078 h 4390326"/>
                <a:gd name="connsiteX9" fmla="*/ 1638152 w 1852709"/>
                <a:gd name="connsiteY9" fmla="*/ 1132182 h 4390326"/>
                <a:gd name="connsiteX10" fmla="*/ 1636124 w 1852709"/>
                <a:gd name="connsiteY10" fmla="*/ 1132182 h 4390326"/>
                <a:gd name="connsiteX11" fmla="*/ 1638068 w 1852709"/>
                <a:gd name="connsiteY11" fmla="*/ 1106609 h 4390326"/>
                <a:gd name="connsiteX12" fmla="*/ 1204931 w 1852709"/>
                <a:gd name="connsiteY12" fmla="*/ 135685 h 4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852709" h="4390326">
                  <a:moveTo>
                    <a:pt x="1067976" y="0"/>
                  </a:moveTo>
                  <a:lnTo>
                    <a:pt x="1097801" y="8615"/>
                  </a:lnTo>
                  <a:cubicBezTo>
                    <a:pt x="1493719" y="164992"/>
                    <a:pt x="1846343" y="876693"/>
                    <a:pt x="1852625" y="1200242"/>
                  </a:cubicBezTo>
                  <a:lnTo>
                    <a:pt x="1850681" y="1225095"/>
                  </a:lnTo>
                  <a:lnTo>
                    <a:pt x="1852709" y="1225095"/>
                  </a:lnTo>
                  <a:lnTo>
                    <a:pt x="1852709" y="4390326"/>
                  </a:lnTo>
                  <a:lnTo>
                    <a:pt x="0" y="4390326"/>
                  </a:lnTo>
                  <a:lnTo>
                    <a:pt x="0" y="4389078"/>
                  </a:lnTo>
                  <a:lnTo>
                    <a:pt x="1638152" y="4389078"/>
                  </a:lnTo>
                  <a:lnTo>
                    <a:pt x="1638152" y="1132182"/>
                  </a:lnTo>
                  <a:lnTo>
                    <a:pt x="1636124" y="1132182"/>
                  </a:lnTo>
                  <a:lnTo>
                    <a:pt x="1638068" y="1106609"/>
                  </a:lnTo>
                  <a:cubicBezTo>
                    <a:pt x="1633580" y="868810"/>
                    <a:pt x="1452388" y="427238"/>
                    <a:pt x="1204931" y="135685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2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D5B06EE2-4DC5-4C05-8BA7-E1E30146F28C}"/>
                </a:ext>
              </a:extLst>
            </p:cNvPr>
            <p:cNvSpPr/>
            <p:nvPr/>
          </p:nvSpPr>
          <p:spPr>
            <a:xfrm>
              <a:off x="6484712" y="3292162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571867 w 1571867"/>
                <a:gd name="connsiteY1" fmla="*/ 1503414 h 2162083"/>
                <a:gd name="connsiteX2" fmla="*/ 1571867 w 1571867"/>
                <a:gd name="connsiteY2" fmla="*/ 2162083 h 2162083"/>
                <a:gd name="connsiteX3" fmla="*/ 0 w 1571867"/>
                <a:gd name="connsiteY3" fmla="*/ 2162083 h 2162083"/>
                <a:gd name="connsiteX4" fmla="*/ 0 w 1571867"/>
                <a:gd name="connsiteY4" fmla="*/ 1503414 h 2162083"/>
                <a:gd name="connsiteX5" fmla="*/ 1971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571867" y="1503414"/>
                  </a:lnTo>
                  <a:lnTo>
                    <a:pt x="1571867" y="2162083"/>
                  </a:lnTo>
                  <a:lnTo>
                    <a:pt x="0" y="2162083"/>
                  </a:lnTo>
                  <a:lnTo>
                    <a:pt x="0" y="1503414"/>
                  </a:lnTo>
                  <a:lnTo>
                    <a:pt x="1971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36B7BF7-3E0B-485F-95B7-420166D8036C}"/>
                </a:ext>
              </a:extLst>
            </p:cNvPr>
            <p:cNvSpPr/>
            <p:nvPr/>
          </p:nvSpPr>
          <p:spPr>
            <a:xfrm>
              <a:off x="5699229" y="2353425"/>
              <a:ext cx="785483" cy="2825339"/>
            </a:xfrm>
            <a:custGeom>
              <a:avLst/>
              <a:gdLst>
                <a:gd name="connsiteX0" fmla="*/ 614168 w 1228334"/>
                <a:gd name="connsiteY0" fmla="*/ 397 h 3332699"/>
                <a:gd name="connsiteX1" fmla="*/ 1228278 w 1228334"/>
                <a:gd name="connsiteY1" fmla="*/ 956462 h 3332699"/>
                <a:gd name="connsiteX2" fmla="*/ 1226210 w 1228334"/>
                <a:gd name="connsiteY2" fmla="*/ 987671 h 3332699"/>
                <a:gd name="connsiteX3" fmla="*/ 1228334 w 1228334"/>
                <a:gd name="connsiteY3" fmla="*/ 987671 h 3332699"/>
                <a:gd name="connsiteX4" fmla="*/ 1228334 w 1228334"/>
                <a:gd name="connsiteY4" fmla="*/ 3332699 h 3332699"/>
                <a:gd name="connsiteX5" fmla="*/ 0 w 1228334"/>
                <a:gd name="connsiteY5" fmla="*/ 3332699 h 3332699"/>
                <a:gd name="connsiteX6" fmla="*/ 0 w 1228334"/>
                <a:gd name="connsiteY6" fmla="*/ 987671 h 3332699"/>
                <a:gd name="connsiteX7" fmla="*/ 2053 w 1228334"/>
                <a:gd name="connsiteY7" fmla="*/ 987671 h 3332699"/>
                <a:gd name="connsiteX8" fmla="*/ 57 w 1228334"/>
                <a:gd name="connsiteY8" fmla="*/ 958268 h 3332699"/>
                <a:gd name="connsiteX9" fmla="*/ 614168 w 1228334"/>
                <a:gd name="connsiteY9" fmla="*/ 397 h 3332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8334" h="3332699">
                  <a:moveTo>
                    <a:pt x="614168" y="397"/>
                  </a:moveTo>
                  <a:cubicBezTo>
                    <a:pt x="918843" y="-18866"/>
                    <a:pt x="1223518" y="667138"/>
                    <a:pt x="1228278" y="956462"/>
                  </a:cubicBezTo>
                  <a:lnTo>
                    <a:pt x="1226210" y="987671"/>
                  </a:lnTo>
                  <a:lnTo>
                    <a:pt x="1228334" y="987671"/>
                  </a:lnTo>
                  <a:lnTo>
                    <a:pt x="1228334" y="3332699"/>
                  </a:lnTo>
                  <a:lnTo>
                    <a:pt x="0" y="3332699"/>
                  </a:lnTo>
                  <a:lnTo>
                    <a:pt x="0" y="987671"/>
                  </a:lnTo>
                  <a:lnTo>
                    <a:pt x="2053" y="987671"/>
                  </a:lnTo>
                  <a:lnTo>
                    <a:pt x="57" y="958268"/>
                  </a:lnTo>
                  <a:cubicBezTo>
                    <a:pt x="4817" y="676769"/>
                    <a:pt x="309492" y="19660"/>
                    <a:pt x="614168" y="397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DD496DCE-A65D-482D-B02A-AD4A58AF494C}"/>
                </a:ext>
              </a:extLst>
            </p:cNvPr>
            <p:cNvSpPr/>
            <p:nvPr/>
          </p:nvSpPr>
          <p:spPr>
            <a:xfrm>
              <a:off x="6877689" y="3781075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808EB9A-48BE-4138-9B96-4A91E30A4899}"/>
                </a:ext>
              </a:extLst>
            </p:cNvPr>
            <p:cNvSpPr/>
            <p:nvPr/>
          </p:nvSpPr>
          <p:spPr>
            <a:xfrm>
              <a:off x="7182946" y="4168624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5968EF62-F085-4879-B0E0-ED3DF7A55895}"/>
                </a:ext>
              </a:extLst>
            </p:cNvPr>
            <p:cNvSpPr/>
            <p:nvPr/>
          </p:nvSpPr>
          <p:spPr>
            <a:xfrm flipH="1">
              <a:off x="4702126" y="3265329"/>
              <a:ext cx="1005162" cy="1832934"/>
            </a:xfrm>
            <a:custGeom>
              <a:avLst/>
              <a:gdLst>
                <a:gd name="connsiteX0" fmla="*/ 1971 w 1571867"/>
                <a:gd name="connsiteY0" fmla="*/ 0 h 2162083"/>
                <a:gd name="connsiteX1" fmla="*/ 1971 w 1571867"/>
                <a:gd name="connsiteY1" fmla="*/ 1503414 h 2162083"/>
                <a:gd name="connsiteX2" fmla="*/ 0 w 1571867"/>
                <a:gd name="connsiteY2" fmla="*/ 1503414 h 2162083"/>
                <a:gd name="connsiteX3" fmla="*/ 0 w 1571867"/>
                <a:gd name="connsiteY3" fmla="*/ 2162083 h 2162083"/>
                <a:gd name="connsiteX4" fmla="*/ 1571867 w 1571867"/>
                <a:gd name="connsiteY4" fmla="*/ 2162083 h 2162083"/>
                <a:gd name="connsiteX5" fmla="*/ 1571867 w 1571867"/>
                <a:gd name="connsiteY5" fmla="*/ 1503414 h 2162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71867" h="2162083">
                  <a:moveTo>
                    <a:pt x="1971" y="0"/>
                  </a:moveTo>
                  <a:lnTo>
                    <a:pt x="1971" y="1503414"/>
                  </a:lnTo>
                  <a:lnTo>
                    <a:pt x="0" y="1503414"/>
                  </a:lnTo>
                  <a:lnTo>
                    <a:pt x="0" y="2162083"/>
                  </a:lnTo>
                  <a:lnTo>
                    <a:pt x="1571867" y="2162083"/>
                  </a:lnTo>
                  <a:lnTo>
                    <a:pt x="1571867" y="150341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2C9CD6EA-6318-4CBA-B3CF-F083FA0467F2}"/>
                </a:ext>
              </a:extLst>
            </p:cNvPr>
            <p:cNvSpPr/>
            <p:nvPr/>
          </p:nvSpPr>
          <p:spPr>
            <a:xfrm flipH="1">
              <a:off x="5249293" y="3754242"/>
              <a:ext cx="65017" cy="1332185"/>
            </a:xfrm>
            <a:custGeom>
              <a:avLst/>
              <a:gdLst>
                <a:gd name="connsiteX0" fmla="*/ 0 w 101674"/>
                <a:gd name="connsiteY0" fmla="*/ 0 h 1571412"/>
                <a:gd name="connsiteX1" fmla="*/ 101674 w 101674"/>
                <a:gd name="connsiteY1" fmla="*/ 97368 h 1571412"/>
                <a:gd name="connsiteX2" fmla="*/ 101674 w 101674"/>
                <a:gd name="connsiteY2" fmla="*/ 1571412 h 1571412"/>
                <a:gd name="connsiteX3" fmla="*/ 0 w 101674"/>
                <a:gd name="connsiteY3" fmla="*/ 1571412 h 1571412"/>
                <a:gd name="connsiteX4" fmla="*/ 0 w 101674"/>
                <a:gd name="connsiteY4" fmla="*/ 0 h 1571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571412">
                  <a:moveTo>
                    <a:pt x="0" y="0"/>
                  </a:moveTo>
                  <a:lnTo>
                    <a:pt x="101674" y="97368"/>
                  </a:lnTo>
                  <a:lnTo>
                    <a:pt x="101674" y="1571412"/>
                  </a:lnTo>
                  <a:lnTo>
                    <a:pt x="0" y="15714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3402D123-5C28-43E7-BE3E-A29901DCCB51}"/>
                </a:ext>
              </a:extLst>
            </p:cNvPr>
            <p:cNvSpPr/>
            <p:nvPr/>
          </p:nvSpPr>
          <p:spPr>
            <a:xfrm flipH="1">
              <a:off x="4944037" y="4141791"/>
              <a:ext cx="65017" cy="944636"/>
            </a:xfrm>
            <a:custGeom>
              <a:avLst/>
              <a:gdLst>
                <a:gd name="connsiteX0" fmla="*/ 0 w 101674"/>
                <a:gd name="connsiteY0" fmla="*/ 0 h 1114269"/>
                <a:gd name="connsiteX1" fmla="*/ 101674 w 101674"/>
                <a:gd name="connsiteY1" fmla="*/ 97368 h 1114269"/>
                <a:gd name="connsiteX2" fmla="*/ 101674 w 101674"/>
                <a:gd name="connsiteY2" fmla="*/ 1114269 h 1114269"/>
                <a:gd name="connsiteX3" fmla="*/ 0 w 101674"/>
                <a:gd name="connsiteY3" fmla="*/ 1114269 h 1114269"/>
                <a:gd name="connsiteX4" fmla="*/ 0 w 101674"/>
                <a:gd name="connsiteY4" fmla="*/ 0 h 111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1674" h="1114269">
                  <a:moveTo>
                    <a:pt x="0" y="0"/>
                  </a:moveTo>
                  <a:lnTo>
                    <a:pt x="101674" y="97368"/>
                  </a:lnTo>
                  <a:lnTo>
                    <a:pt x="101674" y="1114269"/>
                  </a:lnTo>
                  <a:lnTo>
                    <a:pt x="0" y="11142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Moon 102">
              <a:extLst>
                <a:ext uri="{FF2B5EF4-FFF2-40B4-BE49-F238E27FC236}">
                  <a16:creationId xmlns:a16="http://schemas.microsoft.com/office/drawing/2014/main" id="{818537AB-2700-4628-9C06-A9F78CBB4765}"/>
                </a:ext>
              </a:extLst>
            </p:cNvPr>
            <p:cNvSpPr/>
            <p:nvPr/>
          </p:nvSpPr>
          <p:spPr>
            <a:xfrm rot="5400000">
              <a:off x="6003992" y="2556204"/>
              <a:ext cx="175958" cy="365868"/>
            </a:xfrm>
            <a:prstGeom prst="mo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71EF80CE-D533-4D49-B8E2-5CE2E5389992}"/>
                </a:ext>
              </a:extLst>
            </p:cNvPr>
            <p:cNvSpPr/>
            <p:nvPr/>
          </p:nvSpPr>
          <p:spPr>
            <a:xfrm>
              <a:off x="6029191" y="4554644"/>
              <a:ext cx="110565" cy="692107"/>
            </a:xfrm>
            <a:custGeom>
              <a:avLst/>
              <a:gdLst>
                <a:gd name="connsiteX0" fmla="*/ 0 w 821795"/>
                <a:gd name="connsiteY0" fmla="*/ 603199 h 1206397"/>
                <a:gd name="connsiteX1" fmla="*/ 410898 w 821795"/>
                <a:gd name="connsiteY1" fmla="*/ 0 h 1206397"/>
                <a:gd name="connsiteX2" fmla="*/ 821796 w 821795"/>
                <a:gd name="connsiteY2" fmla="*/ 603199 h 1206397"/>
                <a:gd name="connsiteX3" fmla="*/ 410898 w 821795"/>
                <a:gd name="connsiteY3" fmla="*/ 1206398 h 1206397"/>
                <a:gd name="connsiteX4" fmla="*/ 0 w 821795"/>
                <a:gd name="connsiteY4" fmla="*/ 603199 h 1206397"/>
                <a:gd name="connsiteX0" fmla="*/ 0 w 821796"/>
                <a:gd name="connsiteY0" fmla="*/ 603199 h 1208350"/>
                <a:gd name="connsiteX1" fmla="*/ 410898 w 821796"/>
                <a:gd name="connsiteY1" fmla="*/ 0 h 1208350"/>
                <a:gd name="connsiteX2" fmla="*/ 821796 w 821796"/>
                <a:gd name="connsiteY2" fmla="*/ 603199 h 1208350"/>
                <a:gd name="connsiteX3" fmla="*/ 410898 w 821796"/>
                <a:gd name="connsiteY3" fmla="*/ 1206398 h 1208350"/>
                <a:gd name="connsiteX4" fmla="*/ 0 w 821796"/>
                <a:gd name="connsiteY4" fmla="*/ 603199 h 1208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1796" h="1208350">
                  <a:moveTo>
                    <a:pt x="0" y="603199"/>
                  </a:moveTo>
                  <a:cubicBezTo>
                    <a:pt x="0" y="270061"/>
                    <a:pt x="183965" y="0"/>
                    <a:pt x="410898" y="0"/>
                  </a:cubicBezTo>
                  <a:cubicBezTo>
                    <a:pt x="637831" y="0"/>
                    <a:pt x="821796" y="270061"/>
                    <a:pt x="821796" y="603199"/>
                  </a:cubicBezTo>
                  <a:cubicBezTo>
                    <a:pt x="821796" y="936337"/>
                    <a:pt x="492688" y="1235427"/>
                    <a:pt x="410898" y="1206398"/>
                  </a:cubicBezTo>
                  <a:cubicBezTo>
                    <a:pt x="329108" y="1177369"/>
                    <a:pt x="0" y="936337"/>
                    <a:pt x="0" y="603199"/>
                  </a:cubicBez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B96DE284-631E-47DD-9933-095B18D0A7CE}"/>
                </a:ext>
              </a:extLst>
            </p:cNvPr>
            <p:cNvSpPr/>
            <p:nvPr/>
          </p:nvSpPr>
          <p:spPr>
            <a:xfrm>
              <a:off x="6203223" y="2426321"/>
              <a:ext cx="277449" cy="2765499"/>
            </a:xfrm>
            <a:custGeom>
              <a:avLst/>
              <a:gdLst>
                <a:gd name="connsiteX0" fmla="*/ 0 w 433874"/>
                <a:gd name="connsiteY0" fmla="*/ 0 h 3262113"/>
                <a:gd name="connsiteX1" fmla="*/ 43528 w 433874"/>
                <a:gd name="connsiteY1" fmla="*/ 30384 h 3262113"/>
                <a:gd name="connsiteX2" fmla="*/ 433818 w 433874"/>
                <a:gd name="connsiteY2" fmla="*/ 885876 h 3262113"/>
                <a:gd name="connsiteX3" fmla="*/ 431750 w 433874"/>
                <a:gd name="connsiteY3" fmla="*/ 917085 h 3262113"/>
                <a:gd name="connsiteX4" fmla="*/ 433874 w 433874"/>
                <a:gd name="connsiteY4" fmla="*/ 917085 h 3262113"/>
                <a:gd name="connsiteX5" fmla="*/ 433874 w 433874"/>
                <a:gd name="connsiteY5" fmla="*/ 3262113 h 3262113"/>
                <a:gd name="connsiteX6" fmla="*/ 310318 w 433874"/>
                <a:gd name="connsiteY6" fmla="*/ 3262113 h 3262113"/>
                <a:gd name="connsiteX7" fmla="*/ 310318 w 433874"/>
                <a:gd name="connsiteY7" fmla="*/ 826503 h 3262113"/>
                <a:gd name="connsiteX8" fmla="*/ 308194 w 433874"/>
                <a:gd name="connsiteY8" fmla="*/ 826503 h 3262113"/>
                <a:gd name="connsiteX9" fmla="*/ 310262 w 433874"/>
                <a:gd name="connsiteY9" fmla="*/ 794089 h 3262113"/>
                <a:gd name="connsiteX10" fmla="*/ 23096 w 433874"/>
                <a:gd name="connsiteY10" fmla="*/ 27258 h 3262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3874" h="3262113">
                  <a:moveTo>
                    <a:pt x="0" y="0"/>
                  </a:moveTo>
                  <a:lnTo>
                    <a:pt x="43528" y="30384"/>
                  </a:lnTo>
                  <a:cubicBezTo>
                    <a:pt x="257976" y="228758"/>
                    <a:pt x="430248" y="668883"/>
                    <a:pt x="433818" y="885876"/>
                  </a:cubicBezTo>
                  <a:lnTo>
                    <a:pt x="431750" y="917085"/>
                  </a:lnTo>
                  <a:lnTo>
                    <a:pt x="433874" y="917085"/>
                  </a:lnTo>
                  <a:lnTo>
                    <a:pt x="433874" y="3262113"/>
                  </a:lnTo>
                  <a:lnTo>
                    <a:pt x="310318" y="3262113"/>
                  </a:lnTo>
                  <a:lnTo>
                    <a:pt x="310318" y="826503"/>
                  </a:lnTo>
                  <a:lnTo>
                    <a:pt x="308194" y="826503"/>
                  </a:lnTo>
                  <a:lnTo>
                    <a:pt x="310262" y="794089"/>
                  </a:lnTo>
                  <a:cubicBezTo>
                    <a:pt x="307287" y="606276"/>
                    <a:pt x="187158" y="257525"/>
                    <a:pt x="23096" y="27258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Oval 83">
            <a:extLst>
              <a:ext uri="{FF2B5EF4-FFF2-40B4-BE49-F238E27FC236}">
                <a16:creationId xmlns:a16="http://schemas.microsoft.com/office/drawing/2014/main" id="{92025928-DE58-479B-AE5F-36E067152AB5}"/>
              </a:ext>
            </a:extLst>
          </p:cNvPr>
          <p:cNvSpPr/>
          <p:nvPr/>
        </p:nvSpPr>
        <p:spPr>
          <a:xfrm rot="20040933">
            <a:off x="5569980" y="5048889"/>
            <a:ext cx="1104722" cy="1500618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83">
            <a:extLst>
              <a:ext uri="{FF2B5EF4-FFF2-40B4-BE49-F238E27FC236}">
                <a16:creationId xmlns:a16="http://schemas.microsoft.com/office/drawing/2014/main" id="{CD268EBD-E7E4-4983-A89C-E67E7C76F17E}"/>
              </a:ext>
            </a:extLst>
          </p:cNvPr>
          <p:cNvSpPr/>
          <p:nvPr/>
        </p:nvSpPr>
        <p:spPr>
          <a:xfrm rot="20040933">
            <a:off x="4842603" y="5300455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5" name="Oval 83">
            <a:extLst>
              <a:ext uri="{FF2B5EF4-FFF2-40B4-BE49-F238E27FC236}">
                <a16:creationId xmlns:a16="http://schemas.microsoft.com/office/drawing/2014/main" id="{2749BEFA-1D48-4B8D-8819-8A6DBF27BE89}"/>
              </a:ext>
            </a:extLst>
          </p:cNvPr>
          <p:cNvSpPr/>
          <p:nvPr/>
        </p:nvSpPr>
        <p:spPr>
          <a:xfrm rot="20040933">
            <a:off x="6623164" y="5309674"/>
            <a:ext cx="738215" cy="1002767"/>
          </a:xfrm>
          <a:custGeom>
            <a:avLst/>
            <a:gdLst>
              <a:gd name="connsiteX0" fmla="*/ 0 w 603304"/>
              <a:gd name="connsiteY0" fmla="*/ 881651 h 1763302"/>
              <a:gd name="connsiteX1" fmla="*/ 301652 w 603304"/>
              <a:gd name="connsiteY1" fmla="*/ 0 h 1763302"/>
              <a:gd name="connsiteX2" fmla="*/ 603304 w 603304"/>
              <a:gd name="connsiteY2" fmla="*/ 881651 h 1763302"/>
              <a:gd name="connsiteX3" fmla="*/ 301652 w 603304"/>
              <a:gd name="connsiteY3" fmla="*/ 1763302 h 1763302"/>
              <a:gd name="connsiteX4" fmla="*/ 0 w 603304"/>
              <a:gd name="connsiteY4" fmla="*/ 881651 h 1763302"/>
              <a:gd name="connsiteX0" fmla="*/ 0 w 747324"/>
              <a:gd name="connsiteY0" fmla="*/ 881651 h 1763302"/>
              <a:gd name="connsiteX1" fmla="*/ 301652 w 747324"/>
              <a:gd name="connsiteY1" fmla="*/ 0 h 1763302"/>
              <a:gd name="connsiteX2" fmla="*/ 603304 w 747324"/>
              <a:gd name="connsiteY2" fmla="*/ 881651 h 1763302"/>
              <a:gd name="connsiteX3" fmla="*/ 301652 w 747324"/>
              <a:gd name="connsiteY3" fmla="*/ 1763302 h 1763302"/>
              <a:gd name="connsiteX4" fmla="*/ 0 w 747324"/>
              <a:gd name="connsiteY4" fmla="*/ 881651 h 1763302"/>
              <a:gd name="connsiteX0" fmla="*/ 9439 w 841033"/>
              <a:gd name="connsiteY0" fmla="*/ 689145 h 1570796"/>
              <a:gd name="connsiteX1" fmla="*/ 635944 w 841033"/>
              <a:gd name="connsiteY1" fmla="*/ 0 h 1570796"/>
              <a:gd name="connsiteX2" fmla="*/ 612743 w 841033"/>
              <a:gd name="connsiteY2" fmla="*/ 689145 h 1570796"/>
              <a:gd name="connsiteX3" fmla="*/ 311091 w 841033"/>
              <a:gd name="connsiteY3" fmla="*/ 1570796 h 1570796"/>
              <a:gd name="connsiteX4" fmla="*/ 9439 w 841033"/>
              <a:gd name="connsiteY4" fmla="*/ 689145 h 1570796"/>
              <a:gd name="connsiteX0" fmla="*/ 20253 w 593246"/>
              <a:gd name="connsiteY0" fmla="*/ 846931 h 1573171"/>
              <a:gd name="connsiteX1" fmla="*/ 418158 w 593246"/>
              <a:gd name="connsiteY1" fmla="*/ 1375 h 1573171"/>
              <a:gd name="connsiteX2" fmla="*/ 394957 w 593246"/>
              <a:gd name="connsiteY2" fmla="*/ 690520 h 1573171"/>
              <a:gd name="connsiteX3" fmla="*/ 93305 w 593246"/>
              <a:gd name="connsiteY3" fmla="*/ 1572171 h 1573171"/>
              <a:gd name="connsiteX4" fmla="*/ 20253 w 593246"/>
              <a:gd name="connsiteY4" fmla="*/ 846931 h 1573171"/>
              <a:gd name="connsiteX0" fmla="*/ 238030 w 710453"/>
              <a:gd name="connsiteY0" fmla="*/ 870911 h 1597159"/>
              <a:gd name="connsiteX1" fmla="*/ 10293 w 710453"/>
              <a:gd name="connsiteY1" fmla="*/ 1292 h 1597159"/>
              <a:gd name="connsiteX2" fmla="*/ 612734 w 710453"/>
              <a:gd name="connsiteY2" fmla="*/ 714500 h 1597159"/>
              <a:gd name="connsiteX3" fmla="*/ 311082 w 710453"/>
              <a:gd name="connsiteY3" fmla="*/ 1596151 h 1597159"/>
              <a:gd name="connsiteX4" fmla="*/ 238030 w 710453"/>
              <a:gd name="connsiteY4" fmla="*/ 870911 h 1597159"/>
              <a:gd name="connsiteX0" fmla="*/ 238030 w 612734"/>
              <a:gd name="connsiteY0" fmla="*/ 871925 h 1598173"/>
              <a:gd name="connsiteX1" fmla="*/ 10293 w 612734"/>
              <a:gd name="connsiteY1" fmla="*/ 2306 h 1598173"/>
              <a:gd name="connsiteX2" fmla="*/ 612734 w 612734"/>
              <a:gd name="connsiteY2" fmla="*/ 715514 h 1598173"/>
              <a:gd name="connsiteX3" fmla="*/ 311082 w 612734"/>
              <a:gd name="connsiteY3" fmla="*/ 1597165 h 1598173"/>
              <a:gd name="connsiteX4" fmla="*/ 238030 w 612734"/>
              <a:gd name="connsiteY4" fmla="*/ 871925 h 1598173"/>
              <a:gd name="connsiteX0" fmla="*/ 3106 w 377810"/>
              <a:gd name="connsiteY0" fmla="*/ 824392 h 1550625"/>
              <a:gd name="connsiteX1" fmla="*/ 148348 w 377810"/>
              <a:gd name="connsiteY1" fmla="*/ 2899 h 1550625"/>
              <a:gd name="connsiteX2" fmla="*/ 377810 w 377810"/>
              <a:gd name="connsiteY2" fmla="*/ 667981 h 1550625"/>
              <a:gd name="connsiteX3" fmla="*/ 76158 w 377810"/>
              <a:gd name="connsiteY3" fmla="*/ 1549632 h 1550625"/>
              <a:gd name="connsiteX4" fmla="*/ 3106 w 377810"/>
              <a:gd name="connsiteY4" fmla="*/ 824392 h 1550625"/>
              <a:gd name="connsiteX0" fmla="*/ 1955 w 237277"/>
              <a:gd name="connsiteY0" fmla="*/ 824870 h 1551224"/>
              <a:gd name="connsiteX1" fmla="*/ 147197 w 237277"/>
              <a:gd name="connsiteY1" fmla="*/ 3377 h 1551224"/>
              <a:gd name="connsiteX2" fmla="*/ 237277 w 237277"/>
              <a:gd name="connsiteY2" fmla="*/ 658719 h 1551224"/>
              <a:gd name="connsiteX3" fmla="*/ 75007 w 237277"/>
              <a:gd name="connsiteY3" fmla="*/ 1550110 h 1551224"/>
              <a:gd name="connsiteX4" fmla="*/ 1955 w 237277"/>
              <a:gd name="connsiteY4" fmla="*/ 824870 h 1551224"/>
              <a:gd name="connsiteX0" fmla="*/ 4920 w 485300"/>
              <a:gd name="connsiteY0" fmla="*/ 824529 h 1550797"/>
              <a:gd name="connsiteX1" fmla="*/ 150162 w 485300"/>
              <a:gd name="connsiteY1" fmla="*/ 3036 h 1550797"/>
              <a:gd name="connsiteX2" fmla="*/ 485300 w 485300"/>
              <a:gd name="connsiteY2" fmla="*/ 665214 h 1550797"/>
              <a:gd name="connsiteX3" fmla="*/ 77972 w 485300"/>
              <a:gd name="connsiteY3" fmla="*/ 1549769 h 1550797"/>
              <a:gd name="connsiteX4" fmla="*/ 4920 w 485300"/>
              <a:gd name="connsiteY4" fmla="*/ 824529 h 1550797"/>
              <a:gd name="connsiteX0" fmla="*/ 48659 w 798984"/>
              <a:gd name="connsiteY0" fmla="*/ 831155 h 1557425"/>
              <a:gd name="connsiteX1" fmla="*/ 791647 w 798984"/>
              <a:gd name="connsiteY1" fmla="*/ 2931 h 1557425"/>
              <a:gd name="connsiteX2" fmla="*/ 529039 w 798984"/>
              <a:gd name="connsiteY2" fmla="*/ 671840 h 1557425"/>
              <a:gd name="connsiteX3" fmla="*/ 121711 w 798984"/>
              <a:gd name="connsiteY3" fmla="*/ 1556395 h 1557425"/>
              <a:gd name="connsiteX4" fmla="*/ 48659 w 798984"/>
              <a:gd name="connsiteY4" fmla="*/ 831155 h 1557425"/>
              <a:gd name="connsiteX0" fmla="*/ 448565 w 1198889"/>
              <a:gd name="connsiteY0" fmla="*/ 831155 h 1712703"/>
              <a:gd name="connsiteX1" fmla="*/ 1191553 w 1198889"/>
              <a:gd name="connsiteY1" fmla="*/ 2931 h 1712703"/>
              <a:gd name="connsiteX2" fmla="*/ 928945 w 1198889"/>
              <a:gd name="connsiteY2" fmla="*/ 671840 h 1712703"/>
              <a:gd name="connsiteX3" fmla="*/ 12616 w 1198889"/>
              <a:gd name="connsiteY3" fmla="*/ 1711880 h 1712703"/>
              <a:gd name="connsiteX4" fmla="*/ 448565 w 1198889"/>
              <a:gd name="connsiteY4" fmla="*/ 831155 h 1712703"/>
              <a:gd name="connsiteX0" fmla="*/ 447625 w 1005997"/>
              <a:gd name="connsiteY0" fmla="*/ 865406 h 1746961"/>
              <a:gd name="connsiteX1" fmla="*/ 995490 w 1005997"/>
              <a:gd name="connsiteY1" fmla="*/ 2484 h 1746961"/>
              <a:gd name="connsiteX2" fmla="*/ 928005 w 1005997"/>
              <a:gd name="connsiteY2" fmla="*/ 706091 h 1746961"/>
              <a:gd name="connsiteX3" fmla="*/ 11676 w 1005997"/>
              <a:gd name="connsiteY3" fmla="*/ 1746131 h 1746961"/>
              <a:gd name="connsiteX4" fmla="*/ 447625 w 1005997"/>
              <a:gd name="connsiteY4" fmla="*/ 865406 h 1746961"/>
              <a:gd name="connsiteX0" fmla="*/ 449531 w 1011056"/>
              <a:gd name="connsiteY0" fmla="*/ 865144 h 1746629"/>
              <a:gd name="connsiteX1" fmla="*/ 997396 w 1011056"/>
              <a:gd name="connsiteY1" fmla="*/ 2222 h 1746629"/>
              <a:gd name="connsiteX2" fmla="*/ 975938 w 1011056"/>
              <a:gd name="connsiteY2" fmla="*/ 712964 h 1746629"/>
              <a:gd name="connsiteX3" fmla="*/ 13582 w 1011056"/>
              <a:gd name="connsiteY3" fmla="*/ 1745869 h 1746629"/>
              <a:gd name="connsiteX4" fmla="*/ 449531 w 1011056"/>
              <a:gd name="connsiteY4" fmla="*/ 865144 h 1746629"/>
              <a:gd name="connsiteX0" fmla="*/ 532553 w 1094078"/>
              <a:gd name="connsiteY0" fmla="*/ 865144 h 1747824"/>
              <a:gd name="connsiteX1" fmla="*/ 1080418 w 1094078"/>
              <a:gd name="connsiteY1" fmla="*/ 2222 h 1747824"/>
              <a:gd name="connsiteX2" fmla="*/ 1058960 w 1094078"/>
              <a:gd name="connsiteY2" fmla="*/ 712964 h 1747824"/>
              <a:gd name="connsiteX3" fmla="*/ 96604 w 1094078"/>
              <a:gd name="connsiteY3" fmla="*/ 1745869 h 1747824"/>
              <a:gd name="connsiteX4" fmla="*/ 532553 w 1094078"/>
              <a:gd name="connsiteY4" fmla="*/ 865144 h 1747824"/>
              <a:gd name="connsiteX0" fmla="*/ 527154 w 1053561"/>
              <a:gd name="connsiteY0" fmla="*/ 425560 h 1308240"/>
              <a:gd name="connsiteX1" fmla="*/ 745890 w 1053561"/>
              <a:gd name="connsiteY1" fmla="*/ 190438 h 1308240"/>
              <a:gd name="connsiteX2" fmla="*/ 1053561 w 1053561"/>
              <a:gd name="connsiteY2" fmla="*/ 273380 h 1308240"/>
              <a:gd name="connsiteX3" fmla="*/ 91205 w 1053561"/>
              <a:gd name="connsiteY3" fmla="*/ 1306285 h 1308240"/>
              <a:gd name="connsiteX4" fmla="*/ 527154 w 1053561"/>
              <a:gd name="connsiteY4" fmla="*/ 425560 h 1308240"/>
              <a:gd name="connsiteX0" fmla="*/ 527154 w 1053561"/>
              <a:gd name="connsiteY0" fmla="*/ 413406 h 1296086"/>
              <a:gd name="connsiteX1" fmla="*/ 745890 w 1053561"/>
              <a:gd name="connsiteY1" fmla="*/ 178284 h 1296086"/>
              <a:gd name="connsiteX2" fmla="*/ 1053561 w 1053561"/>
              <a:gd name="connsiteY2" fmla="*/ 261226 h 1296086"/>
              <a:gd name="connsiteX3" fmla="*/ 91205 w 1053561"/>
              <a:gd name="connsiteY3" fmla="*/ 1294131 h 1296086"/>
              <a:gd name="connsiteX4" fmla="*/ 527154 w 1053561"/>
              <a:gd name="connsiteY4" fmla="*/ 413406 h 1296086"/>
              <a:gd name="connsiteX0" fmla="*/ 527154 w 1053561"/>
              <a:gd name="connsiteY0" fmla="*/ 238805 h 1121485"/>
              <a:gd name="connsiteX1" fmla="*/ 745890 w 1053561"/>
              <a:gd name="connsiteY1" fmla="*/ 3683 h 1121485"/>
              <a:gd name="connsiteX2" fmla="*/ 1053561 w 1053561"/>
              <a:gd name="connsiteY2" fmla="*/ 86625 h 1121485"/>
              <a:gd name="connsiteX3" fmla="*/ 91205 w 1053561"/>
              <a:gd name="connsiteY3" fmla="*/ 1119530 h 1121485"/>
              <a:gd name="connsiteX4" fmla="*/ 527154 w 1053561"/>
              <a:gd name="connsiteY4" fmla="*/ 238805 h 1121485"/>
              <a:gd name="connsiteX0" fmla="*/ 410589 w 936996"/>
              <a:gd name="connsiteY0" fmla="*/ 239069 h 1164717"/>
              <a:gd name="connsiteX1" fmla="*/ 629325 w 936996"/>
              <a:gd name="connsiteY1" fmla="*/ 3947 h 1164717"/>
              <a:gd name="connsiteX2" fmla="*/ 936996 w 936996"/>
              <a:gd name="connsiteY2" fmla="*/ 86889 h 1164717"/>
              <a:gd name="connsiteX3" fmla="*/ 103792 w 936996"/>
              <a:gd name="connsiteY3" fmla="*/ 1162888 h 1164717"/>
              <a:gd name="connsiteX4" fmla="*/ 410589 w 936996"/>
              <a:gd name="connsiteY4" fmla="*/ 239069 h 1164717"/>
              <a:gd name="connsiteX0" fmla="*/ 514414 w 1040821"/>
              <a:gd name="connsiteY0" fmla="*/ 239069 h 1200538"/>
              <a:gd name="connsiteX1" fmla="*/ 733150 w 1040821"/>
              <a:gd name="connsiteY1" fmla="*/ 3947 h 1200538"/>
              <a:gd name="connsiteX2" fmla="*/ 1040821 w 1040821"/>
              <a:gd name="connsiteY2" fmla="*/ 86889 h 1200538"/>
              <a:gd name="connsiteX3" fmla="*/ 207617 w 1040821"/>
              <a:gd name="connsiteY3" fmla="*/ 1162888 h 1200538"/>
              <a:gd name="connsiteX4" fmla="*/ 514414 w 1040821"/>
              <a:gd name="connsiteY4" fmla="*/ 239069 h 1200538"/>
              <a:gd name="connsiteX0" fmla="*/ 532593 w 1059000"/>
              <a:gd name="connsiteY0" fmla="*/ 237618 h 1199087"/>
              <a:gd name="connsiteX1" fmla="*/ 751329 w 1059000"/>
              <a:gd name="connsiteY1" fmla="*/ 2496 h 1199087"/>
              <a:gd name="connsiteX2" fmla="*/ 1059000 w 1059000"/>
              <a:gd name="connsiteY2" fmla="*/ 85438 h 1199087"/>
              <a:gd name="connsiteX3" fmla="*/ 225796 w 1059000"/>
              <a:gd name="connsiteY3" fmla="*/ 1161437 h 1199087"/>
              <a:gd name="connsiteX4" fmla="*/ 532593 w 1059000"/>
              <a:gd name="connsiteY4" fmla="*/ 237618 h 1199087"/>
              <a:gd name="connsiteX0" fmla="*/ 434821 w 961228"/>
              <a:gd name="connsiteY0" fmla="*/ 239508 h 1260265"/>
              <a:gd name="connsiteX1" fmla="*/ 653557 w 961228"/>
              <a:gd name="connsiteY1" fmla="*/ 4386 h 1260265"/>
              <a:gd name="connsiteX2" fmla="*/ 961228 w 961228"/>
              <a:gd name="connsiteY2" fmla="*/ 87328 h 1260265"/>
              <a:gd name="connsiteX3" fmla="*/ 222209 w 961228"/>
              <a:gd name="connsiteY3" fmla="*/ 1224787 h 1260265"/>
              <a:gd name="connsiteX4" fmla="*/ 434821 w 961228"/>
              <a:gd name="connsiteY4" fmla="*/ 239508 h 1260265"/>
              <a:gd name="connsiteX0" fmla="*/ 242318 w 939019"/>
              <a:gd name="connsiteY0" fmla="*/ 236426 h 1221881"/>
              <a:gd name="connsiteX1" fmla="*/ 461054 w 939019"/>
              <a:gd name="connsiteY1" fmla="*/ 1304 h 1221881"/>
              <a:gd name="connsiteX2" fmla="*/ 939019 w 939019"/>
              <a:gd name="connsiteY2" fmla="*/ 153840 h 1221881"/>
              <a:gd name="connsiteX3" fmla="*/ 29706 w 939019"/>
              <a:gd name="connsiteY3" fmla="*/ 1221705 h 1221881"/>
              <a:gd name="connsiteX4" fmla="*/ 242318 w 939019"/>
              <a:gd name="connsiteY4" fmla="*/ 236426 h 1221881"/>
              <a:gd name="connsiteX0" fmla="*/ 248526 w 1046178"/>
              <a:gd name="connsiteY0" fmla="*/ 236905 h 1222417"/>
              <a:gd name="connsiteX1" fmla="*/ 467262 w 1046178"/>
              <a:gd name="connsiteY1" fmla="*/ 1783 h 1222417"/>
              <a:gd name="connsiteX2" fmla="*/ 1046178 w 1046178"/>
              <a:gd name="connsiteY2" fmla="*/ 307868 h 1222417"/>
              <a:gd name="connsiteX3" fmla="*/ 35914 w 1046178"/>
              <a:gd name="connsiteY3" fmla="*/ 1222184 h 1222417"/>
              <a:gd name="connsiteX4" fmla="*/ 248526 w 1046178"/>
              <a:gd name="connsiteY4" fmla="*/ 236905 h 1222417"/>
              <a:gd name="connsiteX0" fmla="*/ 246326 w 1043978"/>
              <a:gd name="connsiteY0" fmla="*/ 270401 h 1255913"/>
              <a:gd name="connsiteX1" fmla="*/ 306820 w 1043978"/>
              <a:gd name="connsiteY1" fmla="*/ 1234 h 1255913"/>
              <a:gd name="connsiteX2" fmla="*/ 1043978 w 1043978"/>
              <a:gd name="connsiteY2" fmla="*/ 341364 h 1255913"/>
              <a:gd name="connsiteX3" fmla="*/ 33714 w 1043978"/>
              <a:gd name="connsiteY3" fmla="*/ 1255680 h 1255913"/>
              <a:gd name="connsiteX4" fmla="*/ 246326 w 1043978"/>
              <a:gd name="connsiteY4" fmla="*/ 270401 h 1255913"/>
              <a:gd name="connsiteX0" fmla="*/ 248106 w 1075145"/>
              <a:gd name="connsiteY0" fmla="*/ 270863 h 1256488"/>
              <a:gd name="connsiteX1" fmla="*/ 308600 w 1075145"/>
              <a:gd name="connsiteY1" fmla="*/ 1696 h 1256488"/>
              <a:gd name="connsiteX2" fmla="*/ 1075145 w 1075145"/>
              <a:gd name="connsiteY2" fmla="*/ 356389 h 1256488"/>
              <a:gd name="connsiteX3" fmla="*/ 35494 w 1075145"/>
              <a:gd name="connsiteY3" fmla="*/ 1256142 h 1256488"/>
              <a:gd name="connsiteX4" fmla="*/ 248106 w 1075145"/>
              <a:gd name="connsiteY4" fmla="*/ 270863 h 1256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75145" h="1256488">
                <a:moveTo>
                  <a:pt x="248106" y="270863"/>
                </a:moveTo>
                <a:cubicBezTo>
                  <a:pt x="293624" y="61789"/>
                  <a:pt x="170760" y="-12558"/>
                  <a:pt x="308600" y="1696"/>
                </a:cubicBezTo>
                <a:cubicBezTo>
                  <a:pt x="446440" y="15950"/>
                  <a:pt x="810055" y="288350"/>
                  <a:pt x="1075145" y="356389"/>
                </a:cubicBezTo>
                <a:cubicBezTo>
                  <a:pt x="1075145" y="843311"/>
                  <a:pt x="173334" y="1270396"/>
                  <a:pt x="35494" y="1256142"/>
                </a:cubicBezTo>
                <a:cubicBezTo>
                  <a:pt x="-102346" y="1241888"/>
                  <a:pt x="202588" y="479937"/>
                  <a:pt x="248106" y="270863"/>
                </a:cubicBezTo>
                <a:close/>
              </a:path>
            </a:pathLst>
          </a:custGeom>
          <a:gradFill flip="none" rotWithShape="1">
            <a:gsLst>
              <a:gs pos="99000">
                <a:schemeClr val="bg1"/>
              </a:gs>
              <a:gs pos="0">
                <a:srgbClr val="F4F4F4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softEdge rad="139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88316331-BE69-4542-96C2-DD27D1360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46" y="5727366"/>
            <a:ext cx="3810000" cy="2076450"/>
          </a:xfrm>
          <a:prstGeom prst="rect">
            <a:avLst/>
          </a:prstGeom>
        </p:spPr>
      </p:pic>
      <p:pic>
        <p:nvPicPr>
          <p:cNvPr id="53" name="Picture 52" descr="A picture containing mountain, sitting, white, top&#10;&#10;Description automatically generated">
            <a:extLst>
              <a:ext uri="{FF2B5EF4-FFF2-40B4-BE49-F238E27FC236}">
                <a16:creationId xmlns:a16="http://schemas.microsoft.com/office/drawing/2014/main" id="{1C0F869B-8EE0-4454-A9D5-9DE794ADAE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34810">
            <a:off x="-1560397" y="4896001"/>
            <a:ext cx="6383543" cy="3479031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1138DFA9-DAD5-4646-92B8-5F3E3B4F2FFE}"/>
              </a:ext>
            </a:extLst>
          </p:cNvPr>
          <p:cNvGrpSpPr/>
          <p:nvPr/>
        </p:nvGrpSpPr>
        <p:grpSpPr>
          <a:xfrm>
            <a:off x="3182901" y="2185922"/>
            <a:ext cx="6416842" cy="2682044"/>
            <a:chOff x="3133526" y="2587057"/>
            <a:chExt cx="6416842" cy="2682044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E243E4AF-2107-4B54-9926-6CD83323B2D9}"/>
                </a:ext>
              </a:extLst>
            </p:cNvPr>
            <p:cNvGrpSpPr/>
            <p:nvPr/>
          </p:nvGrpSpPr>
          <p:grpSpPr>
            <a:xfrm>
              <a:off x="3133526" y="2587057"/>
              <a:ext cx="6416842" cy="2682044"/>
              <a:chOff x="3133526" y="2587057"/>
              <a:chExt cx="6416842" cy="2682044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6B8C313A-F2E2-4934-B1FC-4157F37CDC7A}"/>
                  </a:ext>
                </a:extLst>
              </p:cNvPr>
              <p:cNvSpPr/>
              <p:nvPr/>
            </p:nvSpPr>
            <p:spPr>
              <a:xfrm>
                <a:off x="3133526" y="2587057"/>
                <a:ext cx="6416842" cy="2682044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C1B436C-4FFA-43D8-897E-4EA1704907D0}"/>
                  </a:ext>
                </a:extLst>
              </p:cNvPr>
              <p:cNvSpPr/>
              <p:nvPr/>
            </p:nvSpPr>
            <p:spPr>
              <a:xfrm>
                <a:off x="3215089" y="2662065"/>
                <a:ext cx="6253715" cy="2518793"/>
              </a:xfrm>
              <a:prstGeom prst="rect">
                <a:avLst/>
              </a:prstGeom>
              <a:solidFill>
                <a:schemeClr val="bg1">
                  <a:alpha val="9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226FE6C-A249-43C6-8EC1-5289A6C35CF2}"/>
                </a:ext>
              </a:extLst>
            </p:cNvPr>
            <p:cNvSpPr txBox="1"/>
            <p:nvPr/>
          </p:nvSpPr>
          <p:spPr>
            <a:xfrm>
              <a:off x="3733847" y="3543444"/>
              <a:ext cx="531495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3200" b="1" dirty="0">
                  <a:solidFill>
                    <a:srgbClr val="FF0000"/>
                  </a:solidFill>
                  <a:latin typeface="Oswald" panose="02000503000000000000" pitchFamily="2" charset="0"/>
                </a:rPr>
                <a:t>انتهى الدرس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489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 p14:presetBounceEnd="62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3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19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0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1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2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23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6" dur="500"/>
                                            <p:tgtEl>
                                              <p:spTgt spid="5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8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9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0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1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2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33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5" dur="500"/>
                                            <p:tgtEl>
                                              <p:spTgt spid="5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6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37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8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39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0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41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42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44" dur="500"/>
                                            <p:tgtEl>
                                              <p:spTgt spid="5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46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7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48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49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0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5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32" presetClass="emph" presetSubtype="0" repeatCount="indefinite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5" dur="3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6" dur="6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7" dur="600" fill="hold">
                                              <p:stCondLst>
                                                <p:cond delay="12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8" dur="600" fill="hold">
                                              <p:stCondLst>
                                                <p:cond delay="18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9" dur="600" fill="hold">
                                              <p:stCondLst>
                                                <p:cond delay="240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3750"/>
                                </p:stCondLst>
                                <p:childTnLst>
                                  <p:par>
                                    <p:cTn id="61" presetID="42" presetClass="path" presetSubtype="0" accel="1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2" dur="2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3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4" dur="20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5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6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7" presetID="42" presetClass="path" presetSubtype="0" accel="1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 1.48148E-6 L 0 -0.96921 " pathEditMode="relative" rAng="0" ptsTypes="AA">
                                          <p:cBhvr>
                                            <p:cTn id="68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-4847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69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1.875E-6 -4.07407E-6 L 0.00299 0.35093 " pathEditMode="relative" rAng="0" ptsTypes="AA">
                                          <p:cBhvr>
                                            <p:cTn id="70" dur="2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43" y="17546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1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4.58333E-6 2.59259E-6 L 0.00494 0.35856 " pathEditMode="relative" rAng="0" ptsTypes="AA">
                                          <p:cBhvr>
                                            <p:cTn id="72" dur="2000" fill="hold"/>
                                            <p:tgtEl>
                                              <p:spTgt spid="5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47" y="17917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3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1.25E-6 1.11111E-6 L -0.00195 0.37153 " pathEditMode="relative" rAng="0" ptsTypes="AA">
                                          <p:cBhvr>
                                            <p:cTn id="74" dur="2000" fill="hold"/>
                                            <p:tgtEl>
                                              <p:spTgt spid="5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04" y="1856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5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4.16667E-7 3.7037E-6 L -0.01107 0.3581 " pathEditMode="relative" rAng="0" ptsTypes="AA">
                                          <p:cBhvr>
                                            <p:cTn id="76" dur="2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560" y="1789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7" presetID="42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-3.95833E-6 -2.59259E-6 L -0.00156 0.37269 " pathEditMode="relative" rAng="0" ptsTypes="AA">
                                          <p:cBhvr>
                                            <p:cTn id="78" dur="20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78" y="1863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79" presetID="2" presetClass="entr" presetSubtype="4" accel="18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1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2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animBg="1"/>
          <p:bldP spid="43" grpId="1" animBg="1"/>
          <p:bldP spid="44" grpId="0" animBg="1"/>
          <p:bldP spid="44" grpId="1" animBg="1"/>
          <p:bldP spid="45" grpId="0" animBg="1"/>
          <p:bldP spid="45" grpId="1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30A874D0-1DC2-4B80-9009-7B708B072098}"/>
              </a:ext>
            </a:extLst>
          </p:cNvPr>
          <p:cNvGrpSpPr/>
          <p:nvPr/>
        </p:nvGrpSpPr>
        <p:grpSpPr>
          <a:xfrm>
            <a:off x="588870" y="3413103"/>
            <a:ext cx="1887251" cy="2563574"/>
            <a:chOff x="10086052" y="2824807"/>
            <a:chExt cx="1887251" cy="2563574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75DB8F-9891-438B-A0B6-BC3337378D97}"/>
                </a:ext>
              </a:extLst>
            </p:cNvPr>
            <p:cNvGrpSpPr/>
            <p:nvPr/>
          </p:nvGrpSpPr>
          <p:grpSpPr>
            <a:xfrm rot="21371849">
              <a:off x="10086052" y="2824807"/>
              <a:ext cx="1887251" cy="2563574"/>
              <a:chOff x="392711" y="4308237"/>
              <a:chExt cx="1887251" cy="2563574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CA2150-715E-4F86-B5A0-17CE76F17C46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2FD7445-ECB0-453E-ABED-1007DF467EFE}"/>
                  </a:ext>
                </a:extLst>
              </p:cNvPr>
              <p:cNvSpPr txBox="1"/>
              <p:nvPr/>
            </p:nvSpPr>
            <p:spPr>
              <a:xfrm>
                <a:off x="392711" y="4655820"/>
                <a:ext cx="1871561" cy="221599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مطبخي</a:t>
                </a: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  <a:p>
                <a:pPr algn="r"/>
                <a:endParaRPr lang="ar-SY" sz="10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7C0285D-B081-478F-81C3-FB993D3A3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57594" y="3833630"/>
              <a:ext cx="1529964" cy="1135277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3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662" y="3610325"/>
            <a:ext cx="4222592" cy="3133285"/>
          </a:xfrm>
          <a:prstGeom prst="rect">
            <a:avLst/>
          </a:prstGeom>
        </p:spPr>
      </p:pic>
      <p:sp>
        <p:nvSpPr>
          <p:cNvPr id="24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6462172" y="3065772"/>
            <a:ext cx="1509486" cy="530661"/>
          </a:xfrm>
          <a:custGeom>
            <a:avLst/>
            <a:gdLst>
              <a:gd name="connsiteX0" fmla="*/ 1509486 w 1509486"/>
              <a:gd name="connsiteY0" fmla="*/ 421833 h 530661"/>
              <a:gd name="connsiteX1" fmla="*/ 827314 w 1509486"/>
              <a:gd name="connsiteY1" fmla="*/ 506580 h 530661"/>
              <a:gd name="connsiteX2" fmla="*/ 464457 w 1509486"/>
              <a:gd name="connsiteY2" fmla="*/ 40474 h 530661"/>
              <a:gd name="connsiteX3" fmla="*/ 0 w 1509486"/>
              <a:gd name="connsiteY3" fmla="*/ 54599 h 530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486" h="530661" extrusionOk="0">
                <a:moveTo>
                  <a:pt x="1509486" y="421833"/>
                </a:moveTo>
                <a:cubicBezTo>
                  <a:pt x="1253445" y="504370"/>
                  <a:pt x="1015188" y="570857"/>
                  <a:pt x="827314" y="506580"/>
                </a:cubicBezTo>
                <a:cubicBezTo>
                  <a:pt x="600287" y="434248"/>
                  <a:pt x="641110" y="179287"/>
                  <a:pt x="464457" y="40474"/>
                </a:cubicBezTo>
                <a:cubicBezTo>
                  <a:pt x="272107" y="-86057"/>
                  <a:pt x="191508" y="47314"/>
                  <a:pt x="0" y="54599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3062514" y="449944"/>
            <a:ext cx="5152572" cy="275524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endParaRPr lang="ar-SY" sz="2800" b="1" dirty="0">
              <a:solidFill>
                <a:srgbClr val="FF0000"/>
              </a:solidFill>
            </a:endParaRPr>
          </a:p>
          <a:p>
            <a:pPr algn="r"/>
            <a:r>
              <a:rPr lang="ar-SA" sz="2400" b="1" dirty="0">
                <a:solidFill>
                  <a:srgbClr val="FF0000"/>
                </a:solidFill>
              </a:rPr>
              <a:t>المطبخ</a:t>
            </a:r>
            <a:r>
              <a:rPr lang="ar-SA" sz="2400" dirty="0"/>
              <a:t> : ركن رئيسي في المنزل يحوي أجهزة و أدوات كثيرة و في داخله يتم إعداد الوجبات</a:t>
            </a:r>
            <a:br>
              <a:rPr lang="ar-SA" sz="2400" dirty="0"/>
            </a:br>
            <a:r>
              <a:rPr lang="ar-SA" sz="2400" dirty="0"/>
              <a:t>في المطبخ أجهزة تساعد على إعداد </a:t>
            </a:r>
            <a:r>
              <a:rPr lang="ar-SY" sz="2400" dirty="0"/>
              <a:t>الوجبات</a:t>
            </a:r>
            <a:br>
              <a:rPr lang="ar-SA" sz="2400" dirty="0"/>
            </a:br>
            <a:endParaRPr lang="ar-SA" sz="2400" dirty="0"/>
          </a:p>
          <a:p>
            <a:pPr algn="r"/>
            <a:endParaRPr lang="ar-SY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151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24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30A874D0-1DC2-4B80-9009-7B708B072098}"/>
              </a:ext>
            </a:extLst>
          </p:cNvPr>
          <p:cNvGrpSpPr/>
          <p:nvPr/>
        </p:nvGrpSpPr>
        <p:grpSpPr>
          <a:xfrm>
            <a:off x="587025" y="3413174"/>
            <a:ext cx="1894026" cy="2711650"/>
            <a:chOff x="10084207" y="2824878"/>
            <a:chExt cx="1894026" cy="2711650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875DB8F-9891-438B-A0B6-BC3337378D97}"/>
                </a:ext>
              </a:extLst>
            </p:cNvPr>
            <p:cNvGrpSpPr/>
            <p:nvPr/>
          </p:nvGrpSpPr>
          <p:grpSpPr>
            <a:xfrm rot="21371849">
              <a:off x="10084207" y="2824878"/>
              <a:ext cx="1894026" cy="2711650"/>
              <a:chOff x="385936" y="4308237"/>
              <a:chExt cx="1894026" cy="2711650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6CA2150-715E-4F86-B5A0-17CE76F17C46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2FD7445-ECB0-453E-ABED-1007DF467EFE}"/>
                  </a:ext>
                </a:extLst>
              </p:cNvPr>
              <p:cNvSpPr txBox="1"/>
              <p:nvPr/>
            </p:nvSpPr>
            <p:spPr>
              <a:xfrm>
                <a:off x="385936" y="4711563"/>
                <a:ext cx="1871561" cy="230832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مطبخي</a:t>
                </a:r>
                <a:endParaRPr lang="en-US" sz="14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4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4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400" dirty="0">
                  <a:latin typeface="Century Gothic" panose="020B0502020202020204" pitchFamily="34" charset="0"/>
                </a:endParaRPr>
              </a:p>
              <a:p>
                <a:pPr algn="just"/>
                <a:endParaRPr lang="en-US" sz="14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4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4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4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400" dirty="0">
                  <a:latin typeface="Century Gothic" panose="020B0502020202020204" pitchFamily="34" charset="0"/>
                </a:endParaRPr>
              </a:p>
              <a:p>
                <a:pPr algn="just"/>
                <a:endParaRPr lang="ar-SY" sz="1400" dirty="0"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87C0285D-B081-478F-81C3-FB993D3A3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44364" y="3895177"/>
              <a:ext cx="1450443" cy="1381760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A8858567-22F7-4185-9E9C-9A4B165F3458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676744FC-B1FA-4CF3-A037-7F5FC6808D79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75132994-272C-4414-AD34-FDA281D23816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0" name="Rectangle: Top Corners One Rounded and One Snipped 129">
                <a:extLst>
                  <a:ext uri="{FF2B5EF4-FFF2-40B4-BE49-F238E27FC236}">
                    <a16:creationId xmlns:a16="http://schemas.microsoft.com/office/drawing/2014/main" id="{04D2D0A0-BFB9-48BF-AA0F-87289510F0A7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1" name="Right Triangle 19">
                <a:extLst>
                  <a:ext uri="{FF2B5EF4-FFF2-40B4-BE49-F238E27FC236}">
                    <a16:creationId xmlns:a16="http://schemas.microsoft.com/office/drawing/2014/main" id="{0EEC8579-EBD6-4F8A-AA1D-8CEC08CE2B4F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334D1F3-79D1-4E7D-9B65-064717BF53F6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128" name="Graphic 127" descr="Target Audience">
              <a:extLst>
                <a:ext uri="{FF2B5EF4-FFF2-40B4-BE49-F238E27FC236}">
                  <a16:creationId xmlns:a16="http://schemas.microsoft.com/office/drawing/2014/main" id="{6FD2B305-B17B-4419-BF9C-DAA8CBA78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D06412E-26F0-40B5-8037-2625D84BA16E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645B2BC8-7A58-4BB5-B29D-83031CA1D7E3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FC8173A-3F32-4900-A52A-207736055005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5" name="Trapezoid 10">
              <a:extLst>
                <a:ext uri="{FF2B5EF4-FFF2-40B4-BE49-F238E27FC236}">
                  <a16:creationId xmlns:a16="http://schemas.microsoft.com/office/drawing/2014/main" id="{FB7E5F81-3A83-4011-A1C9-1FECF1CDA69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A42AB040-2EDF-4378-9C49-866B5B30E1FD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457A9667-4B5C-49C6-95BF-74AB3EFB807C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8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72914" y="2977280"/>
            <a:ext cx="1806228" cy="3124286"/>
          </a:xfrm>
          <a:prstGeom prst="rect">
            <a:avLst/>
          </a:prstGeom>
        </p:spPr>
      </p:pic>
      <p:sp>
        <p:nvSpPr>
          <p:cNvPr id="109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950947">
            <a:off x="8414691" y="3101296"/>
            <a:ext cx="1509486" cy="530661"/>
          </a:xfrm>
          <a:custGeom>
            <a:avLst/>
            <a:gdLst>
              <a:gd name="connsiteX0" fmla="*/ 1509486 w 1509486"/>
              <a:gd name="connsiteY0" fmla="*/ 421833 h 530661"/>
              <a:gd name="connsiteX1" fmla="*/ 827314 w 1509486"/>
              <a:gd name="connsiteY1" fmla="*/ 506580 h 530661"/>
              <a:gd name="connsiteX2" fmla="*/ 464457 w 1509486"/>
              <a:gd name="connsiteY2" fmla="*/ 40474 h 530661"/>
              <a:gd name="connsiteX3" fmla="*/ 0 w 1509486"/>
              <a:gd name="connsiteY3" fmla="*/ 54599 h 530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09486" h="530661" extrusionOk="0">
                <a:moveTo>
                  <a:pt x="1509486" y="421833"/>
                </a:moveTo>
                <a:cubicBezTo>
                  <a:pt x="1253445" y="504370"/>
                  <a:pt x="1015188" y="570857"/>
                  <a:pt x="827314" y="506580"/>
                </a:cubicBezTo>
                <a:cubicBezTo>
                  <a:pt x="600287" y="434248"/>
                  <a:pt x="641110" y="179287"/>
                  <a:pt x="464457" y="40474"/>
                </a:cubicBezTo>
                <a:cubicBezTo>
                  <a:pt x="272107" y="-86057"/>
                  <a:pt x="191508" y="47314"/>
                  <a:pt x="0" y="54599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10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5413829" y="1118736"/>
            <a:ext cx="4020455" cy="2005226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/>
              <a:t>في المطبخ أجهزة تساعد على إعداد الطعام</a:t>
            </a:r>
            <a:endParaRPr lang="ar-SY" sz="2000" b="1" dirty="0"/>
          </a:p>
        </p:txBody>
      </p:sp>
      <p:pic>
        <p:nvPicPr>
          <p:cNvPr id="23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886" y="3552825"/>
            <a:ext cx="4151084" cy="283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644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" grpId="0" animBg="1"/>
      <p:bldP spid="109" grpId="0" animBg="1"/>
      <p:bldP spid="1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41" y="3413024"/>
            <a:ext cx="1898187" cy="2128425"/>
            <a:chOff x="10074723" y="2824728"/>
            <a:chExt cx="1898187" cy="212842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3" y="2824728"/>
              <a:ext cx="1898187" cy="2128425"/>
              <a:chOff x="395817" y="4308237"/>
              <a:chExt cx="1898187" cy="212842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3" y="4682336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مطبخي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90599" y="3576309"/>
              <a:ext cx="1525299" cy="1131815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6" name="Cloud 109">
            <a:extLst>
              <a:ext uri="{FF2B5EF4-FFF2-40B4-BE49-F238E27FC236}">
                <a16:creationId xmlns:a16="http://schemas.microsoft.com/office/drawing/2014/main" id="{AF4EEF4B-7BFE-49B4-98C0-53420150C8DC}"/>
              </a:ext>
            </a:extLst>
          </p:cNvPr>
          <p:cNvSpPr/>
          <p:nvPr/>
        </p:nvSpPr>
        <p:spPr>
          <a:xfrm>
            <a:off x="8269676" y="-141645"/>
            <a:ext cx="2984634" cy="18232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/>
            <a:r>
              <a:rPr lang="ar-SY" sz="2000" dirty="0"/>
              <a:t>أنا </a:t>
            </a:r>
            <a:r>
              <a:rPr lang="ar-SY" sz="2000" b="1" dirty="0">
                <a:solidFill>
                  <a:srgbClr val="FF0000"/>
                </a:solidFill>
              </a:rPr>
              <a:t>أحذر</a:t>
            </a:r>
            <a:r>
              <a:rPr lang="ar-SY" sz="2000" dirty="0"/>
              <a:t> من استعمال ما يأتي :         </a:t>
            </a:r>
          </a:p>
        </p:txBody>
      </p:sp>
      <p:sp>
        <p:nvSpPr>
          <p:cNvPr id="68" name="Freeform: Shape 108">
            <a:extLst>
              <a:ext uri="{FF2B5EF4-FFF2-40B4-BE49-F238E27FC236}">
                <a16:creationId xmlns:a16="http://schemas.microsoft.com/office/drawing/2014/main" id="{5EE8B65A-B306-48EC-833E-94BEF072460B}"/>
              </a:ext>
            </a:extLst>
          </p:cNvPr>
          <p:cNvSpPr/>
          <p:nvPr/>
        </p:nvSpPr>
        <p:spPr>
          <a:xfrm rot="19100609">
            <a:off x="7707018" y="1089427"/>
            <a:ext cx="886018" cy="510020"/>
          </a:xfrm>
          <a:custGeom>
            <a:avLst/>
            <a:gdLst>
              <a:gd name="connsiteX0" fmla="*/ 886018 w 886018"/>
              <a:gd name="connsiteY0" fmla="*/ 405425 h 510020"/>
              <a:gd name="connsiteX1" fmla="*/ 485605 w 886018"/>
              <a:gd name="connsiteY1" fmla="*/ 486875 h 510020"/>
              <a:gd name="connsiteX2" fmla="*/ 272620 w 886018"/>
              <a:gd name="connsiteY2" fmla="*/ 38899 h 510020"/>
              <a:gd name="connsiteX3" fmla="*/ 0 w 886018"/>
              <a:gd name="connsiteY3" fmla="*/ 52475 h 5100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6018" h="510020" extrusionOk="0">
                <a:moveTo>
                  <a:pt x="886018" y="405425"/>
                </a:moveTo>
                <a:cubicBezTo>
                  <a:pt x="730531" y="504625"/>
                  <a:pt x="619258" y="549706"/>
                  <a:pt x="485605" y="486875"/>
                </a:cubicBezTo>
                <a:cubicBezTo>
                  <a:pt x="337266" y="416765"/>
                  <a:pt x="376701" y="156992"/>
                  <a:pt x="272620" y="38899"/>
                </a:cubicBezTo>
                <a:cubicBezTo>
                  <a:pt x="169625" y="-65396"/>
                  <a:pt x="115737" y="46039"/>
                  <a:pt x="0" y="52475"/>
                </a:cubicBezTo>
              </a:path>
            </a:pathLst>
          </a:custGeom>
          <a:noFill/>
          <a:ln w="38100">
            <a:solidFill>
              <a:schemeClr val="tx1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3948674015">
                  <a:custGeom>
                    <a:avLst/>
                    <a:gdLst>
                      <a:gd name="connsiteX0" fmla="*/ 1509486 w 1509486"/>
                      <a:gd name="connsiteY0" fmla="*/ 421833 h 530661"/>
                      <a:gd name="connsiteX1" fmla="*/ 827314 w 1509486"/>
                      <a:gd name="connsiteY1" fmla="*/ 506580 h 530661"/>
                      <a:gd name="connsiteX2" fmla="*/ 464457 w 1509486"/>
                      <a:gd name="connsiteY2" fmla="*/ 40474 h 530661"/>
                      <a:gd name="connsiteX3" fmla="*/ 0 w 1509486"/>
                      <a:gd name="connsiteY3" fmla="*/ 54599 h 5306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509486" h="530661" extrusionOk="0">
                        <a:moveTo>
                          <a:pt x="1509486" y="421833"/>
                        </a:moveTo>
                        <a:cubicBezTo>
                          <a:pt x="1254416" y="500381"/>
                          <a:pt x="1006604" y="570408"/>
                          <a:pt x="827314" y="506580"/>
                        </a:cubicBezTo>
                        <a:cubicBezTo>
                          <a:pt x="631062" y="439356"/>
                          <a:pt x="615057" y="136624"/>
                          <a:pt x="464457" y="40474"/>
                        </a:cubicBezTo>
                        <a:cubicBezTo>
                          <a:pt x="294852" y="-64674"/>
                          <a:pt x="183749" y="37021"/>
                          <a:pt x="0" y="54599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9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75" y="1661227"/>
            <a:ext cx="8031070" cy="2632106"/>
          </a:xfrm>
          <a:prstGeom prst="rect">
            <a:avLst/>
          </a:prstGeom>
        </p:spPr>
      </p:pic>
      <p:sp>
        <p:nvSpPr>
          <p:cNvPr id="29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9490743" y="4523906"/>
            <a:ext cx="1423323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b="1" dirty="0">
                <a:solidFill>
                  <a:schemeClr val="bg1"/>
                </a:solidFill>
              </a:rPr>
              <a:t>الخلاّط</a:t>
            </a:r>
            <a:endParaRPr lang="ar-SY" sz="1600" b="1" dirty="0">
              <a:solidFill>
                <a:schemeClr val="bg1"/>
              </a:solidFill>
            </a:endParaRPr>
          </a:p>
        </p:txBody>
      </p:sp>
      <p:sp>
        <p:nvSpPr>
          <p:cNvPr id="30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7558012" y="4512830"/>
            <a:ext cx="1423323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b="1" dirty="0">
                <a:solidFill>
                  <a:schemeClr val="bg1"/>
                </a:solidFill>
              </a:rPr>
              <a:t>الغاز</a:t>
            </a:r>
            <a:endParaRPr lang="ar-SY" sz="1600" b="1" dirty="0">
              <a:solidFill>
                <a:schemeClr val="bg1"/>
              </a:solidFill>
            </a:endParaRPr>
          </a:p>
        </p:txBody>
      </p:sp>
      <p:sp>
        <p:nvSpPr>
          <p:cNvPr id="31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5175175" y="4493714"/>
            <a:ext cx="1423323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b="1" dirty="0">
                <a:solidFill>
                  <a:schemeClr val="bg1"/>
                </a:solidFill>
              </a:rPr>
              <a:t>العجّان</a:t>
            </a:r>
            <a:endParaRPr lang="ar-SY" sz="1600" b="1" dirty="0">
              <a:solidFill>
                <a:schemeClr val="bg1"/>
              </a:solidFill>
            </a:endParaRPr>
          </a:p>
        </p:txBody>
      </p:sp>
      <p:sp>
        <p:nvSpPr>
          <p:cNvPr id="32" name="TextBox 64">
            <a:extLst>
              <a:ext uri="{FF2B5EF4-FFF2-40B4-BE49-F238E27FC236}">
                <a16:creationId xmlns:a16="http://schemas.microsoft.com/office/drawing/2014/main" id="{48003458-4E28-4ECA-AB6A-FAF5737F634A}"/>
              </a:ext>
            </a:extLst>
          </p:cNvPr>
          <p:cNvSpPr txBox="1"/>
          <p:nvPr/>
        </p:nvSpPr>
        <p:spPr>
          <a:xfrm>
            <a:off x="2685975" y="4469870"/>
            <a:ext cx="1697339" cy="369332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/>
            <a:r>
              <a:rPr lang="ar-SY" b="1" dirty="0">
                <a:solidFill>
                  <a:schemeClr val="bg1"/>
                </a:solidFill>
              </a:rPr>
              <a:t>الفرن - المكروويف</a:t>
            </a:r>
            <a:endParaRPr lang="ar-SY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100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48" dur="200" fill="hold"/>
                                        <p:tgtEl>
                                          <p:spTgt spid="2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50"/>
                            </p:stCondLst>
                            <p:childTnLst>
                              <p:par>
                                <p:cTn id="5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55" dur="200" fill="hold"/>
                                        <p:tgtEl>
                                          <p:spTgt spid="30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600"/>
                            </p:stCondLst>
                            <p:childTnLst>
                              <p:par>
                                <p:cTn id="5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2" dur="200" fill="hold"/>
                                        <p:tgtEl>
                                          <p:spTgt spid="31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150"/>
                            </p:stCondLst>
                            <p:childTnLst>
                              <p:par>
                                <p:cTn id="6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6" presetClass="emph" presetSubtype="0" autoRev="1" fill="hold" grpId="1" nodeType="withEffect">
                                  <p:stCondLst>
                                    <p:cond delay="150"/>
                                  </p:stCondLst>
                                  <p:childTnLst>
                                    <p:animScale>
                                      <p:cBhvr>
                                        <p:cTn id="69" dur="200" fill="hold"/>
                                        <p:tgtEl>
                                          <p:spTgt spid="32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1" grpId="0" animBg="1"/>
      <p:bldP spid="36" grpId="0" animBg="1"/>
      <p:bldP spid="68" grpId="0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8836667" y="1083636"/>
            <a:ext cx="2857836" cy="763106"/>
            <a:chOff x="1437353" y="1240018"/>
            <a:chExt cx="2857836" cy="763106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1240018"/>
              <a:ext cx="2187647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247940" y="1479904"/>
              <a:ext cx="20472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800" b="1" dirty="0">
                  <a:solidFill>
                    <a:schemeClr val="bg1"/>
                  </a:solidFill>
                </a:rPr>
                <a:t>نشاط ١</a:t>
              </a:r>
              <a:endParaRPr lang="ar-SY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329714" y="2262738"/>
            <a:ext cx="37149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dirty="0"/>
              <a:t>صلي كل ملعقة بالطبق المناسب لها :</a:t>
            </a:r>
            <a:endParaRPr lang="ar-SY" sz="24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41" y="3413024"/>
            <a:ext cx="1898187" cy="2128425"/>
            <a:chOff x="10074723" y="2824728"/>
            <a:chExt cx="1898187" cy="212842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3" y="2824728"/>
              <a:ext cx="1898187" cy="2128425"/>
              <a:chOff x="395817" y="4308237"/>
              <a:chExt cx="1898187" cy="212842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3" y="4682336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مطبخي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86854" y="3685422"/>
              <a:ext cx="1525299" cy="1131815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2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323" y="2869735"/>
            <a:ext cx="7567356" cy="3313351"/>
          </a:xfrm>
          <a:prstGeom prst="rect">
            <a:avLst/>
          </a:prstGeom>
        </p:spPr>
      </p:pic>
      <p:sp>
        <p:nvSpPr>
          <p:cNvPr id="34" name="Freeform: Shape 35">
            <a:extLst>
              <a:ext uri="{FF2B5EF4-FFF2-40B4-BE49-F238E27FC236}">
                <a16:creationId xmlns:a16="http://schemas.microsoft.com/office/drawing/2014/main" id="{5BA72DE1-54B3-4883-8290-12997977F9EB}"/>
              </a:ext>
            </a:extLst>
          </p:cNvPr>
          <p:cNvSpPr/>
          <p:nvPr/>
        </p:nvSpPr>
        <p:spPr>
          <a:xfrm rot="525641" flipV="1">
            <a:off x="5103841" y="4065114"/>
            <a:ext cx="1847797" cy="1195755"/>
          </a:xfrm>
          <a:custGeom>
            <a:avLst/>
            <a:gdLst>
              <a:gd name="connsiteX0" fmla="*/ 1847797 w 1847797"/>
              <a:gd name="connsiteY0" fmla="*/ 35569 h 1195755"/>
              <a:gd name="connsiteX1" fmla="*/ 1211468 w 1847797"/>
              <a:gd name="connsiteY1" fmla="*/ 86567 h 1195755"/>
              <a:gd name="connsiteX2" fmla="*/ 1003438 w 1847797"/>
              <a:gd name="connsiteY2" fmla="*/ 787777 h 1195755"/>
              <a:gd name="connsiteX3" fmla="*/ 281451 w 1847797"/>
              <a:gd name="connsiteY3" fmla="*/ 1017265 h 1195755"/>
              <a:gd name="connsiteX4" fmla="*/ 0 w 1847797"/>
              <a:gd name="connsiteY4" fmla="*/ 1195755 h 1195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7797" h="1195755" extrusionOk="0">
                <a:moveTo>
                  <a:pt x="1847797" y="35569"/>
                </a:moveTo>
                <a:cubicBezTo>
                  <a:pt x="1644216" y="49730"/>
                  <a:pt x="1348982" y="52955"/>
                  <a:pt x="1211468" y="86567"/>
                </a:cubicBezTo>
                <a:cubicBezTo>
                  <a:pt x="976572" y="285993"/>
                  <a:pt x="1112023" y="712586"/>
                  <a:pt x="1003438" y="787777"/>
                </a:cubicBezTo>
                <a:cubicBezTo>
                  <a:pt x="776553" y="1000668"/>
                  <a:pt x="517093" y="840949"/>
                  <a:pt x="281451" y="1017265"/>
                </a:cubicBezTo>
                <a:cubicBezTo>
                  <a:pt x="60041" y="1078631"/>
                  <a:pt x="64213" y="1173391"/>
                  <a:pt x="0" y="1195755"/>
                </a:cubicBezTo>
              </a:path>
            </a:pathLst>
          </a:custGeom>
          <a:noFill/>
          <a:ln w="38100">
            <a:solidFill>
              <a:srgbClr val="00B0F0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1900754 w 1900754"/>
                      <a:gd name="connsiteY0" fmla="*/ 39248 h 1319408"/>
                      <a:gd name="connsiteX1" fmla="*/ 1246189 w 1900754"/>
                      <a:gd name="connsiteY1" fmla="*/ 95519 h 1319408"/>
                      <a:gd name="connsiteX2" fmla="*/ 1032197 w 1900754"/>
                      <a:gd name="connsiteY2" fmla="*/ 869242 h 1319408"/>
                      <a:gd name="connsiteX3" fmla="*/ 289518 w 1900754"/>
                      <a:gd name="connsiteY3" fmla="*/ 1122461 h 1319408"/>
                      <a:gd name="connsiteX4" fmla="*/ 0 w 1900754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00754" h="1319408" extrusionOk="0">
                        <a:moveTo>
                          <a:pt x="1900754" y="39248"/>
                        </a:moveTo>
                        <a:cubicBezTo>
                          <a:pt x="1686733" y="48764"/>
                          <a:pt x="1388051" y="45165"/>
                          <a:pt x="1246189" y="95519"/>
                        </a:cubicBezTo>
                        <a:cubicBezTo>
                          <a:pt x="1027442" y="295212"/>
                          <a:pt x="1156216" y="762311"/>
                          <a:pt x="1032197" y="869242"/>
                        </a:cubicBezTo>
                        <a:cubicBezTo>
                          <a:pt x="806412" y="1097169"/>
                          <a:pt x="497777" y="987993"/>
                          <a:pt x="289518" y="1122461"/>
                        </a:cubicBezTo>
                        <a:cubicBezTo>
                          <a:pt x="81003" y="1192816"/>
                          <a:pt x="62564" y="1276775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5BA72DE1-54B3-4883-8290-12997977F9EB}"/>
              </a:ext>
            </a:extLst>
          </p:cNvPr>
          <p:cNvSpPr/>
          <p:nvPr/>
        </p:nvSpPr>
        <p:spPr>
          <a:xfrm rot="5166352" flipV="1">
            <a:off x="6826374" y="3758066"/>
            <a:ext cx="1016675" cy="2409151"/>
          </a:xfrm>
          <a:custGeom>
            <a:avLst/>
            <a:gdLst>
              <a:gd name="connsiteX0" fmla="*/ 1016675 w 1016675"/>
              <a:gd name="connsiteY0" fmla="*/ 71664 h 2409151"/>
              <a:gd name="connsiteX1" fmla="*/ 666561 w 1016675"/>
              <a:gd name="connsiteY1" fmla="*/ 174411 h 2409151"/>
              <a:gd name="connsiteX2" fmla="*/ 552101 w 1016675"/>
              <a:gd name="connsiteY2" fmla="*/ 1587177 h 2409151"/>
              <a:gd name="connsiteX3" fmla="*/ 154857 w 1016675"/>
              <a:gd name="connsiteY3" fmla="*/ 2049538 h 2409151"/>
              <a:gd name="connsiteX4" fmla="*/ 0 w 1016675"/>
              <a:gd name="connsiteY4" fmla="*/ 2409151 h 240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675" h="2409151" extrusionOk="0">
                <a:moveTo>
                  <a:pt x="1016675" y="71664"/>
                </a:moveTo>
                <a:cubicBezTo>
                  <a:pt x="910115" y="98827"/>
                  <a:pt x="741811" y="101559"/>
                  <a:pt x="666561" y="174411"/>
                </a:cubicBezTo>
                <a:cubicBezTo>
                  <a:pt x="513156" y="569226"/>
                  <a:pt x="610965" y="1405473"/>
                  <a:pt x="552101" y="1587177"/>
                </a:cubicBezTo>
                <a:cubicBezTo>
                  <a:pt x="396273" y="2033359"/>
                  <a:pt x="276306" y="1787509"/>
                  <a:pt x="154857" y="2049538"/>
                </a:cubicBezTo>
                <a:cubicBezTo>
                  <a:pt x="39131" y="2177465"/>
                  <a:pt x="37176" y="2349108"/>
                  <a:pt x="0" y="2409151"/>
                </a:cubicBezTo>
              </a:path>
            </a:pathLst>
          </a:custGeom>
          <a:noFill/>
          <a:ln w="38100">
            <a:solidFill>
              <a:srgbClr val="7030A0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1900754 w 1900754"/>
                      <a:gd name="connsiteY0" fmla="*/ 39248 h 1319408"/>
                      <a:gd name="connsiteX1" fmla="*/ 1246189 w 1900754"/>
                      <a:gd name="connsiteY1" fmla="*/ 95519 h 1319408"/>
                      <a:gd name="connsiteX2" fmla="*/ 1032197 w 1900754"/>
                      <a:gd name="connsiteY2" fmla="*/ 869242 h 1319408"/>
                      <a:gd name="connsiteX3" fmla="*/ 289518 w 1900754"/>
                      <a:gd name="connsiteY3" fmla="*/ 1122461 h 1319408"/>
                      <a:gd name="connsiteX4" fmla="*/ 0 w 1900754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00754" h="1319408" extrusionOk="0">
                        <a:moveTo>
                          <a:pt x="1900754" y="39248"/>
                        </a:moveTo>
                        <a:cubicBezTo>
                          <a:pt x="1686733" y="48764"/>
                          <a:pt x="1388051" y="45165"/>
                          <a:pt x="1246189" y="95519"/>
                        </a:cubicBezTo>
                        <a:cubicBezTo>
                          <a:pt x="1027442" y="295212"/>
                          <a:pt x="1156216" y="762311"/>
                          <a:pt x="1032197" y="869242"/>
                        </a:cubicBezTo>
                        <a:cubicBezTo>
                          <a:pt x="806412" y="1097169"/>
                          <a:pt x="497777" y="987993"/>
                          <a:pt x="289518" y="1122461"/>
                        </a:cubicBezTo>
                        <a:cubicBezTo>
                          <a:pt x="81003" y="1192816"/>
                          <a:pt x="62564" y="1276775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Freeform: Shape 35">
            <a:extLst>
              <a:ext uri="{FF2B5EF4-FFF2-40B4-BE49-F238E27FC236}">
                <a16:creationId xmlns:a16="http://schemas.microsoft.com/office/drawing/2014/main" id="{5BA72DE1-54B3-4883-8290-12997977F9EB}"/>
              </a:ext>
            </a:extLst>
          </p:cNvPr>
          <p:cNvSpPr/>
          <p:nvPr/>
        </p:nvSpPr>
        <p:spPr>
          <a:xfrm flipV="1">
            <a:off x="4339770" y="4511694"/>
            <a:ext cx="1827667" cy="1039918"/>
          </a:xfrm>
          <a:custGeom>
            <a:avLst/>
            <a:gdLst>
              <a:gd name="connsiteX0" fmla="*/ 1827667 w 1827667"/>
              <a:gd name="connsiteY0" fmla="*/ 30934 h 1039918"/>
              <a:gd name="connsiteX1" fmla="*/ 1198271 w 1827667"/>
              <a:gd name="connsiteY1" fmla="*/ 75285 h 1039918"/>
              <a:gd name="connsiteX2" fmla="*/ 992507 w 1827667"/>
              <a:gd name="connsiteY2" fmla="*/ 685110 h 1039918"/>
              <a:gd name="connsiteX3" fmla="*/ 278385 w 1827667"/>
              <a:gd name="connsiteY3" fmla="*/ 884690 h 1039918"/>
              <a:gd name="connsiteX4" fmla="*/ 0 w 1827667"/>
              <a:gd name="connsiteY4" fmla="*/ 1039918 h 10399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67" h="1039918" extrusionOk="0">
                <a:moveTo>
                  <a:pt x="1827667" y="30934"/>
                </a:moveTo>
                <a:cubicBezTo>
                  <a:pt x="1631777" y="50676"/>
                  <a:pt x="1334526" y="40206"/>
                  <a:pt x="1198271" y="75285"/>
                </a:cubicBezTo>
                <a:cubicBezTo>
                  <a:pt x="959209" y="256501"/>
                  <a:pt x="1094541" y="632043"/>
                  <a:pt x="992507" y="685110"/>
                </a:cubicBezTo>
                <a:cubicBezTo>
                  <a:pt x="732634" y="901355"/>
                  <a:pt x="513531" y="721450"/>
                  <a:pt x="278385" y="884690"/>
                </a:cubicBezTo>
                <a:cubicBezTo>
                  <a:pt x="75582" y="939846"/>
                  <a:pt x="62027" y="1015280"/>
                  <a:pt x="0" y="1039918"/>
                </a:cubicBezTo>
              </a:path>
            </a:pathLst>
          </a:custGeom>
          <a:noFill/>
          <a:ln w="38100">
            <a:solidFill>
              <a:srgbClr val="7030A0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1900754 w 1900754"/>
                      <a:gd name="connsiteY0" fmla="*/ 39248 h 1319408"/>
                      <a:gd name="connsiteX1" fmla="*/ 1246189 w 1900754"/>
                      <a:gd name="connsiteY1" fmla="*/ 95519 h 1319408"/>
                      <a:gd name="connsiteX2" fmla="*/ 1032197 w 1900754"/>
                      <a:gd name="connsiteY2" fmla="*/ 869242 h 1319408"/>
                      <a:gd name="connsiteX3" fmla="*/ 289518 w 1900754"/>
                      <a:gd name="connsiteY3" fmla="*/ 1122461 h 1319408"/>
                      <a:gd name="connsiteX4" fmla="*/ 0 w 1900754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00754" h="1319408" extrusionOk="0">
                        <a:moveTo>
                          <a:pt x="1900754" y="39248"/>
                        </a:moveTo>
                        <a:cubicBezTo>
                          <a:pt x="1686733" y="48764"/>
                          <a:pt x="1388051" y="45165"/>
                          <a:pt x="1246189" y="95519"/>
                        </a:cubicBezTo>
                        <a:cubicBezTo>
                          <a:pt x="1027442" y="295212"/>
                          <a:pt x="1156216" y="762311"/>
                          <a:pt x="1032197" y="869242"/>
                        </a:cubicBezTo>
                        <a:cubicBezTo>
                          <a:pt x="806412" y="1097169"/>
                          <a:pt x="497777" y="987993"/>
                          <a:pt x="289518" y="1122461"/>
                        </a:cubicBezTo>
                        <a:cubicBezTo>
                          <a:pt x="81003" y="1192816"/>
                          <a:pt x="62564" y="1276775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Freeform: Shape 35">
            <a:extLst>
              <a:ext uri="{FF2B5EF4-FFF2-40B4-BE49-F238E27FC236}">
                <a16:creationId xmlns:a16="http://schemas.microsoft.com/office/drawing/2014/main" id="{5BA72DE1-54B3-4883-8290-12997977F9EB}"/>
              </a:ext>
            </a:extLst>
          </p:cNvPr>
          <p:cNvSpPr/>
          <p:nvPr/>
        </p:nvSpPr>
        <p:spPr>
          <a:xfrm rot="4940522" flipV="1">
            <a:off x="6493902" y="4080483"/>
            <a:ext cx="1253818" cy="1328668"/>
          </a:xfrm>
          <a:custGeom>
            <a:avLst/>
            <a:gdLst>
              <a:gd name="connsiteX0" fmla="*/ 1253818 w 1253818"/>
              <a:gd name="connsiteY0" fmla="*/ 39523 h 1328668"/>
              <a:gd name="connsiteX1" fmla="*/ 822039 w 1253818"/>
              <a:gd name="connsiteY1" fmla="*/ 96189 h 1328668"/>
              <a:gd name="connsiteX2" fmla="*/ 680880 w 1253818"/>
              <a:gd name="connsiteY2" fmla="*/ 875342 h 1328668"/>
              <a:gd name="connsiteX3" fmla="*/ 190978 w 1253818"/>
              <a:gd name="connsiteY3" fmla="*/ 1130338 h 1328668"/>
              <a:gd name="connsiteX4" fmla="*/ 0 w 1253818"/>
              <a:gd name="connsiteY4" fmla="*/ 1328668 h 1328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3818" h="1328668" extrusionOk="0">
                <a:moveTo>
                  <a:pt x="1253818" y="39523"/>
                </a:moveTo>
                <a:cubicBezTo>
                  <a:pt x="1118806" y="56729"/>
                  <a:pt x="914670" y="74251"/>
                  <a:pt x="822039" y="96189"/>
                </a:cubicBezTo>
                <a:cubicBezTo>
                  <a:pt x="672147" y="301925"/>
                  <a:pt x="749098" y="792302"/>
                  <a:pt x="680880" y="875342"/>
                </a:cubicBezTo>
                <a:cubicBezTo>
                  <a:pt x="505168" y="1127782"/>
                  <a:pt x="350947" y="957855"/>
                  <a:pt x="190978" y="1130338"/>
                </a:cubicBezTo>
                <a:cubicBezTo>
                  <a:pt x="46680" y="1200322"/>
                  <a:pt x="42783" y="1292998"/>
                  <a:pt x="0" y="1328668"/>
                </a:cubicBezTo>
              </a:path>
            </a:pathLst>
          </a:custGeom>
          <a:noFill/>
          <a:ln w="38100">
            <a:solidFill>
              <a:srgbClr val="00B050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1900754 w 1900754"/>
                      <a:gd name="connsiteY0" fmla="*/ 39248 h 1319408"/>
                      <a:gd name="connsiteX1" fmla="*/ 1246189 w 1900754"/>
                      <a:gd name="connsiteY1" fmla="*/ 95519 h 1319408"/>
                      <a:gd name="connsiteX2" fmla="*/ 1032197 w 1900754"/>
                      <a:gd name="connsiteY2" fmla="*/ 869242 h 1319408"/>
                      <a:gd name="connsiteX3" fmla="*/ 289518 w 1900754"/>
                      <a:gd name="connsiteY3" fmla="*/ 1122461 h 1319408"/>
                      <a:gd name="connsiteX4" fmla="*/ 0 w 1900754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00754" h="1319408" extrusionOk="0">
                        <a:moveTo>
                          <a:pt x="1900754" y="39248"/>
                        </a:moveTo>
                        <a:cubicBezTo>
                          <a:pt x="1686733" y="48764"/>
                          <a:pt x="1388051" y="45165"/>
                          <a:pt x="1246189" y="95519"/>
                        </a:cubicBezTo>
                        <a:cubicBezTo>
                          <a:pt x="1027442" y="295212"/>
                          <a:pt x="1156216" y="762311"/>
                          <a:pt x="1032197" y="869242"/>
                        </a:cubicBezTo>
                        <a:cubicBezTo>
                          <a:pt x="806412" y="1097169"/>
                          <a:pt x="497777" y="987993"/>
                          <a:pt x="289518" y="1122461"/>
                        </a:cubicBezTo>
                        <a:cubicBezTo>
                          <a:pt x="81003" y="1192816"/>
                          <a:pt x="62564" y="1276775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Freeform: Shape 35">
            <a:extLst>
              <a:ext uri="{FF2B5EF4-FFF2-40B4-BE49-F238E27FC236}">
                <a16:creationId xmlns:a16="http://schemas.microsoft.com/office/drawing/2014/main" id="{5BA72DE1-54B3-4883-8290-12997977F9EB}"/>
              </a:ext>
            </a:extLst>
          </p:cNvPr>
          <p:cNvSpPr/>
          <p:nvPr/>
        </p:nvSpPr>
        <p:spPr>
          <a:xfrm rot="4315932" flipV="1">
            <a:off x="5579871" y="4446249"/>
            <a:ext cx="1447719" cy="676496"/>
          </a:xfrm>
          <a:custGeom>
            <a:avLst/>
            <a:gdLst>
              <a:gd name="connsiteX0" fmla="*/ 1447719 w 1447719"/>
              <a:gd name="connsiteY0" fmla="*/ 20123 h 676496"/>
              <a:gd name="connsiteX1" fmla="*/ 949166 w 1447719"/>
              <a:gd name="connsiteY1" fmla="*/ 48975 h 676496"/>
              <a:gd name="connsiteX2" fmla="*/ 786178 w 1447719"/>
              <a:gd name="connsiteY2" fmla="*/ 445683 h 676496"/>
              <a:gd name="connsiteX3" fmla="*/ 220512 w 1447719"/>
              <a:gd name="connsiteY3" fmla="*/ 575515 h 676496"/>
              <a:gd name="connsiteX4" fmla="*/ 0 w 1447719"/>
              <a:gd name="connsiteY4" fmla="*/ 676496 h 676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7719" h="676496" extrusionOk="0">
                <a:moveTo>
                  <a:pt x="1447719" y="20123"/>
                </a:moveTo>
                <a:cubicBezTo>
                  <a:pt x="1303489" y="48222"/>
                  <a:pt x="1056348" y="49510"/>
                  <a:pt x="949166" y="48975"/>
                </a:cubicBezTo>
                <a:cubicBezTo>
                  <a:pt x="775082" y="157562"/>
                  <a:pt x="865548" y="418213"/>
                  <a:pt x="786178" y="445683"/>
                </a:cubicBezTo>
                <a:cubicBezTo>
                  <a:pt x="594600" y="579326"/>
                  <a:pt x="404195" y="465449"/>
                  <a:pt x="220512" y="575515"/>
                </a:cubicBezTo>
                <a:cubicBezTo>
                  <a:pt x="48318" y="609874"/>
                  <a:pt x="48608" y="659223"/>
                  <a:pt x="0" y="676496"/>
                </a:cubicBezTo>
              </a:path>
            </a:pathLst>
          </a:custGeom>
          <a:noFill/>
          <a:ln w="38100">
            <a:solidFill>
              <a:srgbClr val="7030A0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1900754 w 1900754"/>
                      <a:gd name="connsiteY0" fmla="*/ 39248 h 1319408"/>
                      <a:gd name="connsiteX1" fmla="*/ 1246189 w 1900754"/>
                      <a:gd name="connsiteY1" fmla="*/ 95519 h 1319408"/>
                      <a:gd name="connsiteX2" fmla="*/ 1032197 w 1900754"/>
                      <a:gd name="connsiteY2" fmla="*/ 869242 h 1319408"/>
                      <a:gd name="connsiteX3" fmla="*/ 289518 w 1900754"/>
                      <a:gd name="connsiteY3" fmla="*/ 1122461 h 1319408"/>
                      <a:gd name="connsiteX4" fmla="*/ 0 w 1900754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00754" h="1319408" extrusionOk="0">
                        <a:moveTo>
                          <a:pt x="1900754" y="39248"/>
                        </a:moveTo>
                        <a:cubicBezTo>
                          <a:pt x="1686733" y="48764"/>
                          <a:pt x="1388051" y="45165"/>
                          <a:pt x="1246189" y="95519"/>
                        </a:cubicBezTo>
                        <a:cubicBezTo>
                          <a:pt x="1027442" y="295212"/>
                          <a:pt x="1156216" y="762311"/>
                          <a:pt x="1032197" y="869242"/>
                        </a:cubicBezTo>
                        <a:cubicBezTo>
                          <a:pt x="806412" y="1097169"/>
                          <a:pt x="497777" y="987993"/>
                          <a:pt x="289518" y="1122461"/>
                        </a:cubicBezTo>
                        <a:cubicBezTo>
                          <a:pt x="81003" y="1192816"/>
                          <a:pt x="62564" y="1276775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970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4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2017478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8836667" y="1083636"/>
            <a:ext cx="2857836" cy="763106"/>
            <a:chOff x="1437353" y="1240018"/>
            <a:chExt cx="2857836" cy="763106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1240018"/>
              <a:ext cx="2187647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247940" y="1479904"/>
              <a:ext cx="20472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800" b="1" dirty="0">
                  <a:solidFill>
                    <a:schemeClr val="bg1"/>
                  </a:solidFill>
                </a:rPr>
                <a:t>نشاط ١</a:t>
              </a:r>
              <a:endParaRPr lang="ar-SY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267201" y="2262738"/>
            <a:ext cx="6777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400" dirty="0"/>
              <a:t>نستخدم مجموعة من الأدوات تسهيلاً للعمل في المطبخ و منها :</a:t>
            </a:r>
            <a:endParaRPr lang="ar-SY" sz="24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41" y="3413024"/>
            <a:ext cx="1898187" cy="2128425"/>
            <a:chOff x="10074723" y="2824728"/>
            <a:chExt cx="1898187" cy="212842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3" y="2824728"/>
              <a:ext cx="1898187" cy="2128425"/>
              <a:chOff x="395817" y="4308237"/>
              <a:chExt cx="1898187" cy="212842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3" y="4682336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مطبخي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251867" y="3639416"/>
              <a:ext cx="1525299" cy="1131815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6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515" y="2860070"/>
            <a:ext cx="7753164" cy="3252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23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48111" y="2066401"/>
            <a:ext cx="1536829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8836667" y="1083636"/>
            <a:ext cx="2857836" cy="763106"/>
            <a:chOff x="1437353" y="1240018"/>
            <a:chExt cx="2857836" cy="763106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437353" y="1240018"/>
              <a:ext cx="2187647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2247940" y="1479904"/>
              <a:ext cx="204724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A" sz="2800" b="1" dirty="0">
                  <a:solidFill>
                    <a:schemeClr val="bg1"/>
                  </a:solidFill>
                </a:rPr>
                <a:t>نشاط</a:t>
              </a:r>
              <a:r>
                <a:rPr lang="ar-SY" sz="2800" b="1" dirty="0">
                  <a:solidFill>
                    <a:schemeClr val="bg1"/>
                  </a:solidFill>
                </a:rPr>
                <a:t> 2</a:t>
              </a:r>
              <a:endParaRPr lang="ar-SY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3923808" y="2287864"/>
            <a:ext cx="7178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b="1" dirty="0"/>
              <a:t>وجود مناديل و منشفة في المطبخ أمر ضروري</a:t>
            </a:r>
            <a:r>
              <a:rPr lang="ar-SY" sz="2000" b="1" dirty="0"/>
              <a:t> , أذكري أكبر عدد من استعمالاتها ؟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541" y="3413024"/>
            <a:ext cx="1898187" cy="2128425"/>
            <a:chOff x="10074723" y="2824728"/>
            <a:chExt cx="1898187" cy="2128425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4723" y="2824728"/>
              <a:ext cx="1898187" cy="2128425"/>
              <a:chOff x="395817" y="4308237"/>
              <a:chExt cx="1898187" cy="2128425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22443" y="4682336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مطبخي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28543" y="3621129"/>
              <a:ext cx="1525299" cy="1131815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36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375" y="3675202"/>
            <a:ext cx="3058540" cy="2565228"/>
          </a:xfrm>
          <a:prstGeom prst="rect">
            <a:avLst/>
          </a:prstGeom>
        </p:spPr>
      </p:pic>
      <p:grpSp>
        <p:nvGrpSpPr>
          <p:cNvPr id="30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48111" y="2832978"/>
            <a:ext cx="1536829" cy="635091"/>
            <a:chOff x="1431941" y="2643418"/>
            <a:chExt cx="1834212" cy="635091"/>
          </a:xfrm>
        </p:grpSpPr>
        <p:sp>
          <p:nvSpPr>
            <p:cNvPr id="31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1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3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4133130" y="3054441"/>
            <a:ext cx="69696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تستعمل مناديل المطبخ في التخلص من الزيت الزائد في الطعام بعد القلي 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4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48111" y="3572845"/>
            <a:ext cx="1536829" cy="635091"/>
            <a:chOff x="1431941" y="2643418"/>
            <a:chExt cx="1834212" cy="635091"/>
          </a:xfrm>
        </p:grpSpPr>
        <p:sp>
          <p:nvSpPr>
            <p:cNvPr id="35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2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38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8987022" y="3794308"/>
            <a:ext cx="21157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تجفيف الأيدي</a:t>
            </a:r>
            <a:r>
              <a:rPr lang="ar-SY" sz="2000" dirty="0"/>
              <a:t> 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39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56504" y="4350529"/>
            <a:ext cx="1536829" cy="635091"/>
            <a:chOff x="1431941" y="2643418"/>
            <a:chExt cx="1834212" cy="635091"/>
          </a:xfrm>
        </p:grpSpPr>
        <p:sp>
          <p:nvSpPr>
            <p:cNvPr id="40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3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42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158222" y="4571992"/>
            <a:ext cx="39529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ت</a:t>
            </a:r>
            <a:r>
              <a:rPr lang="ar-SA" sz="2000" dirty="0"/>
              <a:t>ستعمل المنشفة في تجفيف الأواني و الأيدي 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62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10148111" y="5124790"/>
            <a:ext cx="1536829" cy="635091"/>
            <a:chOff x="1431941" y="2643418"/>
            <a:chExt cx="1834212" cy="635091"/>
          </a:xfrm>
        </p:grpSpPr>
        <p:sp>
          <p:nvSpPr>
            <p:cNvPr id="63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4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68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7149829" y="5346253"/>
            <a:ext cx="39529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2000" dirty="0"/>
              <a:t>تمسك بها الأواني الساخنة</a:t>
            </a:r>
            <a:endParaRPr lang="ar-SY" sz="2000" b="1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53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000"/>
                            </p:stCondLst>
                            <p:childTnLst>
                              <p:par>
                                <p:cTn id="105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33" grpId="0"/>
      <p:bldP spid="38" grpId="0"/>
      <p:bldP spid="42" grpId="0"/>
      <p:bldP spid="6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عنصر نائب للمحتوى 4" descr="صورة تحتوي على نص&#10;&#10;تم إنشاء الوصف تلقائياً">
            <a:extLst>
              <a:ext uri="{FF2B5EF4-FFF2-40B4-BE49-F238E27FC236}">
                <a16:creationId xmlns:a16="http://schemas.microsoft.com/office/drawing/2014/main" id="{06CA2F8D-5BA3-4EA4-BA5F-8399C65458D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39925" y="1327150"/>
            <a:ext cx="10120313" cy="5414963"/>
          </a:xfrm>
        </p:spPr>
      </p:pic>
      <p:sp>
        <p:nvSpPr>
          <p:cNvPr id="5123" name="عنوان 1">
            <a:extLst>
              <a:ext uri="{FF2B5EF4-FFF2-40B4-BE49-F238E27FC236}">
                <a16:creationId xmlns:a16="http://schemas.microsoft.com/office/drawing/2014/main" id="{6484910F-32B4-4719-8083-5694B9707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1588"/>
            <a:ext cx="7148513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ar-SA" altLang="en-US" sz="7200" b="1">
                <a:latin typeface="Calibri Light" panose="020F0302020204030204" pitchFamily="34" charset="0"/>
                <a:cs typeface="Times New Roman" panose="02020603050405020304" pitchFamily="18" charset="0"/>
              </a:rPr>
              <a:t>تجدنا  في جوجل</a:t>
            </a:r>
            <a:endParaRPr lang="en-US" altLang="en-US" sz="7200" b="1">
              <a:latin typeface="Calibri Light" panose="020F0302020204030204" pitchFamily="34" charset="0"/>
            </a:endParaRPr>
          </a:p>
        </p:txBody>
      </p:sp>
      <p:grpSp>
        <p:nvGrpSpPr>
          <p:cNvPr id="5124" name="مجموعة 1">
            <a:extLst>
              <a:ext uri="{FF2B5EF4-FFF2-40B4-BE49-F238E27FC236}">
                <a16:creationId xmlns:a16="http://schemas.microsoft.com/office/drawing/2014/main" id="{BD28504B-715B-4F34-B19D-D67EDD9D4638}"/>
              </a:ext>
            </a:extLst>
          </p:cNvPr>
          <p:cNvGrpSpPr>
            <a:grpSpLocks/>
          </p:cNvGrpSpPr>
          <p:nvPr/>
        </p:nvGrpSpPr>
        <p:grpSpPr bwMode="auto">
          <a:xfrm>
            <a:off x="1104900" y="468313"/>
            <a:ext cx="3149600" cy="858837"/>
            <a:chOff x="3491684" y="207150"/>
            <a:chExt cx="3149600" cy="858981"/>
          </a:xfrm>
        </p:grpSpPr>
        <p:sp>
          <p:nvSpPr>
            <p:cNvPr id="4" name="مستطيل 3">
              <a:extLst>
                <a:ext uri="{FF2B5EF4-FFF2-40B4-BE49-F238E27FC236}">
                  <a16:creationId xmlns:a16="http://schemas.microsoft.com/office/drawing/2014/main" id="{8064354D-9BE3-476E-87C0-657AF4B29371}"/>
                </a:ext>
              </a:extLst>
            </p:cNvPr>
            <p:cNvSpPr/>
            <p:nvPr/>
          </p:nvSpPr>
          <p:spPr>
            <a:xfrm>
              <a:off x="3491684" y="207150"/>
              <a:ext cx="3149600" cy="858981"/>
            </a:xfrm>
            <a:prstGeom prst="rect">
              <a:avLst/>
            </a:prstGeom>
            <a:solidFill>
              <a:srgbClr val="05633B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pic>
          <p:nvPicPr>
            <p:cNvPr id="5126" name="صورة 2" descr="صورة تحتوي على نص, قصاصة فنية&#10;&#10;تم إنشاء الوصف تلقائياً">
              <a:extLst>
                <a:ext uri="{FF2B5EF4-FFF2-40B4-BE49-F238E27FC236}">
                  <a16:creationId xmlns:a16="http://schemas.microsoft.com/office/drawing/2014/main" id="{2F28E96B-904A-4019-80BC-690D16BA52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00456" y="238846"/>
              <a:ext cx="2932055" cy="795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65629C1-46C3-4842-A69C-AF44E3E9BD2A}"/>
              </a:ext>
            </a:extLst>
          </p:cNvPr>
          <p:cNvSpPr/>
          <p:nvPr/>
        </p:nvSpPr>
        <p:spPr>
          <a:xfrm flipH="1">
            <a:off x="9761993" y="-662698"/>
            <a:ext cx="3329256" cy="7984420"/>
          </a:xfrm>
          <a:custGeom>
            <a:avLst/>
            <a:gdLst>
              <a:gd name="connsiteX0" fmla="*/ 0 w 3329256"/>
              <a:gd name="connsiteY0" fmla="*/ 0 h 7984420"/>
              <a:gd name="connsiteX1" fmla="*/ 1 w 3329256"/>
              <a:gd name="connsiteY1" fmla="*/ 0 h 7984420"/>
              <a:gd name="connsiteX2" fmla="*/ 1898776 w 3329256"/>
              <a:gd name="connsiteY2" fmla="*/ 1713483 h 7984420"/>
              <a:gd name="connsiteX3" fmla="*/ 1908630 w 3329256"/>
              <a:gd name="connsiteY3" fmla="*/ 1908628 h 7984420"/>
              <a:gd name="connsiteX4" fmla="*/ 1908630 w 3329256"/>
              <a:gd name="connsiteY4" fmla="*/ 6075792 h 7984420"/>
              <a:gd name="connsiteX5" fmla="*/ 1908626 w 3329256"/>
              <a:gd name="connsiteY5" fmla="*/ 6075792 h 7984420"/>
              <a:gd name="connsiteX6" fmla="*/ 1915960 w 3329256"/>
              <a:gd name="connsiteY6" fmla="*/ 6221042 h 7984420"/>
              <a:gd name="connsiteX7" fmla="*/ 3329256 w 3329256"/>
              <a:gd name="connsiteY7" fmla="*/ 7496421 h 7984420"/>
              <a:gd name="connsiteX8" fmla="*/ 3329256 w 3329256"/>
              <a:gd name="connsiteY8" fmla="*/ 7984420 h 7984420"/>
              <a:gd name="connsiteX9" fmla="*/ 3329255 w 3329256"/>
              <a:gd name="connsiteY9" fmla="*/ 7984420 h 7984420"/>
              <a:gd name="connsiteX10" fmla="*/ 1430480 w 3329256"/>
              <a:gd name="connsiteY10" fmla="*/ 6270937 h 7984420"/>
              <a:gd name="connsiteX11" fmla="*/ 1420626 w 3329256"/>
              <a:gd name="connsiteY11" fmla="*/ 6075792 h 7984420"/>
              <a:gd name="connsiteX12" fmla="*/ 1420626 w 3329256"/>
              <a:gd name="connsiteY12" fmla="*/ 1908628 h 7984420"/>
              <a:gd name="connsiteX13" fmla="*/ 1420630 w 3329256"/>
              <a:gd name="connsiteY13" fmla="*/ 1908628 h 7984420"/>
              <a:gd name="connsiteX14" fmla="*/ 1413296 w 3329256"/>
              <a:gd name="connsiteY14" fmla="*/ 1763378 h 7984420"/>
              <a:gd name="connsiteX15" fmla="*/ 0 w 3329256"/>
              <a:gd name="connsiteY15" fmla="*/ 487999 h 7984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329256" h="7984420">
                <a:moveTo>
                  <a:pt x="0" y="0"/>
                </a:moveTo>
                <a:lnTo>
                  <a:pt x="1" y="0"/>
                </a:lnTo>
                <a:cubicBezTo>
                  <a:pt x="988227" y="0"/>
                  <a:pt x="1801035" y="751045"/>
                  <a:pt x="1898776" y="1713483"/>
                </a:cubicBezTo>
                <a:lnTo>
                  <a:pt x="1908630" y="1908628"/>
                </a:lnTo>
                <a:lnTo>
                  <a:pt x="1908630" y="6075792"/>
                </a:lnTo>
                <a:lnTo>
                  <a:pt x="1908626" y="6075792"/>
                </a:lnTo>
                <a:lnTo>
                  <a:pt x="1915960" y="6221042"/>
                </a:lnTo>
                <a:cubicBezTo>
                  <a:pt x="1988711" y="6937403"/>
                  <a:pt x="2593701" y="7496421"/>
                  <a:pt x="3329256" y="7496421"/>
                </a:cubicBezTo>
                <a:lnTo>
                  <a:pt x="3329256" y="7984420"/>
                </a:lnTo>
                <a:lnTo>
                  <a:pt x="3329255" y="7984420"/>
                </a:lnTo>
                <a:cubicBezTo>
                  <a:pt x="2341029" y="7984420"/>
                  <a:pt x="1528221" y="7233375"/>
                  <a:pt x="1430480" y="6270937"/>
                </a:cubicBezTo>
                <a:lnTo>
                  <a:pt x="1420626" y="6075792"/>
                </a:lnTo>
                <a:lnTo>
                  <a:pt x="1420626" y="1908628"/>
                </a:lnTo>
                <a:lnTo>
                  <a:pt x="1420630" y="1908628"/>
                </a:lnTo>
                <a:lnTo>
                  <a:pt x="1413296" y="1763378"/>
                </a:lnTo>
                <a:cubicBezTo>
                  <a:pt x="1340545" y="1047017"/>
                  <a:pt x="735555" y="487999"/>
                  <a:pt x="0" y="487999"/>
                </a:cubicBezTo>
                <a:close/>
              </a:path>
            </a:pathLst>
          </a:custGeom>
          <a:gradFill flip="none" rotWithShape="1">
            <a:gsLst>
              <a:gs pos="61000">
                <a:srgbClr val="00CC99"/>
              </a:gs>
              <a:gs pos="27400">
                <a:srgbClr val="33CCFF"/>
              </a:gs>
              <a:gs pos="0">
                <a:srgbClr val="000099"/>
              </a:gs>
              <a:gs pos="100000">
                <a:srgbClr val="0066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A74FBC06-1B5A-426D-A822-6BB649AA44E6}"/>
              </a:ext>
            </a:extLst>
          </p:cNvPr>
          <p:cNvGrpSpPr/>
          <p:nvPr/>
        </p:nvGrpSpPr>
        <p:grpSpPr>
          <a:xfrm flipH="1" flipV="1">
            <a:off x="9860292" y="1382386"/>
            <a:ext cx="1834212" cy="635091"/>
            <a:chOff x="1431941" y="2643418"/>
            <a:chExt cx="1834212" cy="635091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306DC07-731C-4F30-AEA9-6AF767CC8999}"/>
                </a:ext>
              </a:extLst>
            </p:cNvPr>
            <p:cNvSpPr/>
            <p:nvPr/>
          </p:nvSpPr>
          <p:spPr>
            <a:xfrm rot="10800000" flipH="1" flipV="1">
              <a:off x="1431941" y="2643418"/>
              <a:ext cx="582196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D695F10-F6BC-4CE5-85F4-FC3412324709}"/>
                </a:ext>
              </a:extLst>
            </p:cNvPr>
            <p:cNvSpPr txBox="1"/>
            <p:nvPr/>
          </p:nvSpPr>
          <p:spPr>
            <a:xfrm rot="10800000">
              <a:off x="1615267" y="2671223"/>
              <a:ext cx="165088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ar-SY" sz="16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أ</a:t>
              </a:r>
              <a:endParaRPr lang="en-US" sz="16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03BFDDC1-E658-4D2C-BA1F-653629055719}"/>
              </a:ext>
            </a:extLst>
          </p:cNvPr>
          <p:cNvGrpSpPr/>
          <p:nvPr/>
        </p:nvGrpSpPr>
        <p:grpSpPr>
          <a:xfrm flipH="1">
            <a:off x="9079212" y="486441"/>
            <a:ext cx="2745920" cy="710733"/>
            <a:chOff x="1306724" y="540651"/>
            <a:chExt cx="2745920" cy="710733"/>
          </a:xfrm>
        </p:grpSpPr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3861E00-C966-4D52-BCE4-960E0B0AA8CA}"/>
                </a:ext>
              </a:extLst>
            </p:cNvPr>
            <p:cNvSpPr/>
            <p:nvPr/>
          </p:nvSpPr>
          <p:spPr>
            <a:xfrm flipV="1">
              <a:off x="1306724" y="540651"/>
              <a:ext cx="2745920" cy="635091"/>
            </a:xfrm>
            <a:custGeom>
              <a:avLst/>
              <a:gdLst>
                <a:gd name="connsiteX0" fmla="*/ 314185 w 3126929"/>
                <a:gd name="connsiteY0" fmla="*/ 0 h 727424"/>
                <a:gd name="connsiteX1" fmla="*/ 3126929 w 3126929"/>
                <a:gd name="connsiteY1" fmla="*/ 0 h 727424"/>
                <a:gd name="connsiteX2" fmla="*/ 3126929 w 3126929"/>
                <a:gd name="connsiteY2" fmla="*/ 413239 h 727424"/>
                <a:gd name="connsiteX3" fmla="*/ 314185 w 3126929"/>
                <a:gd name="connsiteY3" fmla="*/ 413239 h 727424"/>
                <a:gd name="connsiteX4" fmla="*/ 0 w 3126929"/>
                <a:gd name="connsiteY4" fmla="*/ 727424 h 727424"/>
                <a:gd name="connsiteX5" fmla="*/ 0 w 3126929"/>
                <a:gd name="connsiteY5" fmla="*/ 314185 h 727424"/>
                <a:gd name="connsiteX6" fmla="*/ 314185 w 3126929"/>
                <a:gd name="connsiteY6" fmla="*/ 0 h 72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26929" h="727424">
                  <a:moveTo>
                    <a:pt x="314185" y="0"/>
                  </a:moveTo>
                  <a:lnTo>
                    <a:pt x="3126929" y="0"/>
                  </a:lnTo>
                  <a:lnTo>
                    <a:pt x="3126929" y="413239"/>
                  </a:lnTo>
                  <a:lnTo>
                    <a:pt x="314185" y="413239"/>
                  </a:lnTo>
                  <a:cubicBezTo>
                    <a:pt x="140665" y="413239"/>
                    <a:pt x="0" y="553904"/>
                    <a:pt x="0" y="727424"/>
                  </a:cubicBezTo>
                  <a:lnTo>
                    <a:pt x="0" y="314185"/>
                  </a:lnTo>
                  <a:cubicBezTo>
                    <a:pt x="0" y="140665"/>
                    <a:pt x="140665" y="0"/>
                    <a:pt x="314185" y="0"/>
                  </a:cubicBezTo>
                  <a:close/>
                </a:path>
              </a:pathLst>
            </a:custGeom>
            <a:solidFill>
              <a:srgbClr val="0066CC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DB52BD4A-BDD0-479A-B1C1-464461B1A159}"/>
                </a:ext>
              </a:extLst>
            </p:cNvPr>
            <p:cNvSpPr txBox="1"/>
            <p:nvPr/>
          </p:nvSpPr>
          <p:spPr>
            <a:xfrm>
              <a:off x="1624701" y="789719"/>
              <a:ext cx="21099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SY" sz="2400" dirty="0">
                  <a:solidFill>
                    <a:schemeClr val="bg1"/>
                  </a:solidFill>
                </a:rPr>
                <a:t>نشاط 2</a:t>
              </a:r>
              <a:endParaRPr lang="ar-SY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A8F72419-8B5D-4010-8673-91B89D30E079}"/>
              </a:ext>
            </a:extLst>
          </p:cNvPr>
          <p:cNvSpPr txBox="1"/>
          <p:nvPr/>
        </p:nvSpPr>
        <p:spPr>
          <a:xfrm>
            <a:off x="6444342" y="1627646"/>
            <a:ext cx="46002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Y" sz="2000" dirty="0"/>
              <a:t>صلي بين الأدوات المستخدمة في المطبخ و بدائلها ؟</a:t>
            </a:r>
            <a:endParaRPr lang="ar-SY" sz="2000" dirty="0">
              <a:latin typeface="Open Sans" panose="020B0606030504020204" pitchFamily="34" charset="0"/>
              <a:ea typeface="Open Sans" panose="020B0606030504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43C25E4-1F7F-4867-B079-829887DB5BC2}"/>
              </a:ext>
            </a:extLst>
          </p:cNvPr>
          <p:cNvGrpSpPr/>
          <p:nvPr/>
        </p:nvGrpSpPr>
        <p:grpSpPr>
          <a:xfrm>
            <a:off x="577940" y="3413476"/>
            <a:ext cx="1884145" cy="2140006"/>
            <a:chOff x="10075122" y="2825180"/>
            <a:chExt cx="1884145" cy="2140006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3C5D4ECC-4363-49F5-AC1E-427EE81B910B}"/>
                </a:ext>
              </a:extLst>
            </p:cNvPr>
            <p:cNvGrpSpPr/>
            <p:nvPr/>
          </p:nvGrpSpPr>
          <p:grpSpPr>
            <a:xfrm rot="21371849">
              <a:off x="10075122" y="2825180"/>
              <a:ext cx="1884145" cy="2140006"/>
              <a:chOff x="395817" y="4308237"/>
              <a:chExt cx="1884145" cy="2140006"/>
            </a:xfrm>
            <a:solidFill>
              <a:schemeClr val="bg1"/>
            </a:solidFill>
            <a:effectLst>
              <a:outerShdw blurRad="3175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800CFF6-8F4D-4627-820C-34A7AB6B76B5}"/>
                  </a:ext>
                </a:extLst>
              </p:cNvPr>
              <p:cNvSpPr txBox="1"/>
              <p:nvPr/>
            </p:nvSpPr>
            <p:spPr>
              <a:xfrm>
                <a:off x="395817" y="4308237"/>
                <a:ext cx="1884145" cy="369332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b="1" dirty="0">
                    <a:solidFill>
                      <a:srgbClr val="FF0000"/>
                    </a:solidFill>
                    <a:latin typeface="Century Gothic" panose="020B0502020202020204" pitchFamily="34" charset="0"/>
                  </a:rPr>
                  <a:t>مسكني</a:t>
                </a:r>
                <a:endParaRPr lang="en-US" sz="1400" b="1" dirty="0">
                  <a:solidFill>
                    <a:srgbClr val="FF0000"/>
                  </a:solidFill>
                  <a:latin typeface="Century Gothic" panose="020B0502020202020204" pitchFamily="34" charset="0"/>
                </a:endParaRP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AA40980B-E816-4E4B-9C9B-394E328D15D1}"/>
                  </a:ext>
                </a:extLst>
              </p:cNvPr>
              <p:cNvSpPr txBox="1"/>
              <p:nvPr/>
            </p:nvSpPr>
            <p:spPr>
              <a:xfrm>
                <a:off x="405523" y="4693917"/>
                <a:ext cx="1871561" cy="1754326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ar-SY" dirty="0">
                    <a:latin typeface="Century Gothic" panose="020B0502020202020204" pitchFamily="34" charset="0"/>
                  </a:rPr>
                  <a:t>مطبخي</a:t>
                </a: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en-US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  <a:p>
                <a:pPr algn="just"/>
                <a:endParaRPr lang="ar-SY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</a:endParaRPr>
              </a:p>
            </p:txBody>
          </p:sp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574FCD2F-B42D-406A-BDB3-20EA0193B61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72809">
              <a:off x="10361147" y="3746573"/>
              <a:ext cx="1460095" cy="1083432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14D6211-A81F-4393-9DC1-25ACC2FBFA62}"/>
              </a:ext>
            </a:extLst>
          </p:cNvPr>
          <p:cNvGrpSpPr/>
          <p:nvPr/>
        </p:nvGrpSpPr>
        <p:grpSpPr>
          <a:xfrm>
            <a:off x="560431" y="1240514"/>
            <a:ext cx="2244499" cy="2434510"/>
            <a:chOff x="7624954" y="1603531"/>
            <a:chExt cx="2244499" cy="2434510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FE1932AA-276C-4255-AF9A-14CBD14F5BEA}"/>
                </a:ext>
              </a:extLst>
            </p:cNvPr>
            <p:cNvGrpSpPr/>
            <p:nvPr/>
          </p:nvGrpSpPr>
          <p:grpSpPr>
            <a:xfrm>
              <a:off x="7624954" y="1603531"/>
              <a:ext cx="2244499" cy="2434510"/>
              <a:chOff x="2728686" y="1944914"/>
              <a:chExt cx="3055724" cy="3314410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45D83199-60D0-4D82-8D8E-F42FFA07C217}"/>
                  </a:ext>
                </a:extLst>
              </p:cNvPr>
              <p:cNvSpPr/>
              <p:nvPr/>
            </p:nvSpPr>
            <p:spPr>
              <a:xfrm rot="21437240">
                <a:off x="2809292" y="2738915"/>
                <a:ext cx="2975118" cy="2520409"/>
              </a:xfrm>
              <a:prstGeom prst="rect">
                <a:avLst/>
              </a:prstGeom>
              <a:solidFill>
                <a:schemeClr val="tx1">
                  <a:alpha val="56000"/>
                </a:schemeClr>
              </a:solidFill>
              <a:ln>
                <a:noFill/>
              </a:ln>
              <a:effectLst>
                <a:softEdge rad="4572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4" name="Rectangle: Top Corners One Rounded and One Snipped 53">
                <a:extLst>
                  <a:ext uri="{FF2B5EF4-FFF2-40B4-BE49-F238E27FC236}">
                    <a16:creationId xmlns:a16="http://schemas.microsoft.com/office/drawing/2014/main" id="{37D910D8-666C-45A4-B2D2-85C34050E474}"/>
                  </a:ext>
                </a:extLst>
              </p:cNvPr>
              <p:cNvSpPr/>
              <p:nvPr/>
            </p:nvSpPr>
            <p:spPr>
              <a:xfrm rot="10800000">
                <a:off x="2728686" y="1944914"/>
                <a:ext cx="2496457" cy="2641600"/>
              </a:xfrm>
              <a:prstGeom prst="snipRoundRect">
                <a:avLst>
                  <a:gd name="adj1" fmla="val 29018"/>
                  <a:gd name="adj2" fmla="val 0"/>
                </a:avLst>
              </a:prstGeom>
              <a:solidFill>
                <a:srgbClr val="FF00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5" name="Right Triangle 19">
                <a:extLst>
                  <a:ext uri="{FF2B5EF4-FFF2-40B4-BE49-F238E27FC236}">
                    <a16:creationId xmlns:a16="http://schemas.microsoft.com/office/drawing/2014/main" id="{5B5AAE39-2CEF-46F3-A578-CB2FD9E1732B}"/>
                  </a:ext>
                </a:extLst>
              </p:cNvPr>
              <p:cNvSpPr/>
              <p:nvPr/>
            </p:nvSpPr>
            <p:spPr>
              <a:xfrm rot="20055388" flipH="1">
                <a:off x="4483047" y="4162710"/>
                <a:ext cx="820305" cy="293371"/>
              </a:xfrm>
              <a:custGeom>
                <a:avLst/>
                <a:gdLst>
                  <a:gd name="connsiteX0" fmla="*/ 0 w 749372"/>
                  <a:gd name="connsiteY0" fmla="*/ 235741 h 235741"/>
                  <a:gd name="connsiteX1" fmla="*/ 0 w 749372"/>
                  <a:gd name="connsiteY1" fmla="*/ 0 h 235741"/>
                  <a:gd name="connsiteX2" fmla="*/ 749372 w 749372"/>
                  <a:gd name="connsiteY2" fmla="*/ 235741 h 235741"/>
                  <a:gd name="connsiteX3" fmla="*/ 0 w 749372"/>
                  <a:gd name="connsiteY3" fmla="*/ 235741 h 235741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43349"/>
                  <a:gd name="connsiteX1" fmla="*/ 383458 w 1132830"/>
                  <a:gd name="connsiteY1" fmla="*/ 7608 h 243349"/>
                  <a:gd name="connsiteX2" fmla="*/ 1132830 w 1132830"/>
                  <a:gd name="connsiteY2" fmla="*/ 243349 h 243349"/>
                  <a:gd name="connsiteX3" fmla="*/ 0 w 1132830"/>
                  <a:gd name="connsiteY3" fmla="*/ 0 h 24334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132830"/>
                  <a:gd name="connsiteY0" fmla="*/ 0 h 272989"/>
                  <a:gd name="connsiteX1" fmla="*/ 383458 w 1132830"/>
                  <a:gd name="connsiteY1" fmla="*/ 7608 h 272989"/>
                  <a:gd name="connsiteX2" fmla="*/ 1132830 w 1132830"/>
                  <a:gd name="connsiteY2" fmla="*/ 243349 h 272989"/>
                  <a:gd name="connsiteX3" fmla="*/ 0 w 1132830"/>
                  <a:gd name="connsiteY3" fmla="*/ 0 h 272989"/>
                  <a:gd name="connsiteX0" fmla="*/ 0 w 1086202"/>
                  <a:gd name="connsiteY0" fmla="*/ 0 h 291651"/>
                  <a:gd name="connsiteX1" fmla="*/ 383458 w 1086202"/>
                  <a:gd name="connsiteY1" fmla="*/ 7608 h 291651"/>
                  <a:gd name="connsiteX2" fmla="*/ 1086202 w 1086202"/>
                  <a:gd name="connsiteY2" fmla="*/ 272983 h 291651"/>
                  <a:gd name="connsiteX3" fmla="*/ 0 w 1086202"/>
                  <a:gd name="connsiteY3" fmla="*/ 0 h 291651"/>
                  <a:gd name="connsiteX0" fmla="*/ 0 w 1086202"/>
                  <a:gd name="connsiteY0" fmla="*/ 0 h 280606"/>
                  <a:gd name="connsiteX1" fmla="*/ 383458 w 1086202"/>
                  <a:gd name="connsiteY1" fmla="*/ 7608 h 280606"/>
                  <a:gd name="connsiteX2" fmla="*/ 1086202 w 1086202"/>
                  <a:gd name="connsiteY2" fmla="*/ 272983 h 280606"/>
                  <a:gd name="connsiteX3" fmla="*/ 0 w 1086202"/>
                  <a:gd name="connsiteY3" fmla="*/ 0 h 280606"/>
                  <a:gd name="connsiteX0" fmla="*/ 0 w 1068717"/>
                  <a:gd name="connsiteY0" fmla="*/ 0 h 286234"/>
                  <a:gd name="connsiteX1" fmla="*/ 383458 w 1068717"/>
                  <a:gd name="connsiteY1" fmla="*/ 7608 h 286234"/>
                  <a:gd name="connsiteX2" fmla="*/ 1068717 w 1068717"/>
                  <a:gd name="connsiteY2" fmla="*/ 281449 h 286234"/>
                  <a:gd name="connsiteX3" fmla="*/ 0 w 1068717"/>
                  <a:gd name="connsiteY3" fmla="*/ 0 h 286234"/>
                  <a:gd name="connsiteX0" fmla="*/ 0 w 1057061"/>
                  <a:gd name="connsiteY0" fmla="*/ 0 h 286234"/>
                  <a:gd name="connsiteX1" fmla="*/ 371802 w 1057061"/>
                  <a:gd name="connsiteY1" fmla="*/ 7608 h 286234"/>
                  <a:gd name="connsiteX2" fmla="*/ 1057061 w 1057061"/>
                  <a:gd name="connsiteY2" fmla="*/ 281449 h 286234"/>
                  <a:gd name="connsiteX3" fmla="*/ 0 w 1057061"/>
                  <a:gd name="connsiteY3" fmla="*/ 0 h 286234"/>
                  <a:gd name="connsiteX0" fmla="*/ 0 w 1088067"/>
                  <a:gd name="connsiteY0" fmla="*/ 9007 h 284403"/>
                  <a:gd name="connsiteX1" fmla="*/ 402808 w 1088067"/>
                  <a:gd name="connsiteY1" fmla="*/ 0 h 284403"/>
                  <a:gd name="connsiteX2" fmla="*/ 1088067 w 1088067"/>
                  <a:gd name="connsiteY2" fmla="*/ 273841 h 284403"/>
                  <a:gd name="connsiteX3" fmla="*/ 0 w 1088067"/>
                  <a:gd name="connsiteY3" fmla="*/ 9007 h 284403"/>
                  <a:gd name="connsiteX0" fmla="*/ 0 w 1088067"/>
                  <a:gd name="connsiteY0" fmla="*/ 9007 h 275282"/>
                  <a:gd name="connsiteX1" fmla="*/ 402808 w 1088067"/>
                  <a:gd name="connsiteY1" fmla="*/ 0 h 275282"/>
                  <a:gd name="connsiteX2" fmla="*/ 1088067 w 1088067"/>
                  <a:gd name="connsiteY2" fmla="*/ 273841 h 275282"/>
                  <a:gd name="connsiteX3" fmla="*/ 0 w 1088067"/>
                  <a:gd name="connsiteY3" fmla="*/ 9007 h 275282"/>
                  <a:gd name="connsiteX0" fmla="*/ 0 w 1080138"/>
                  <a:gd name="connsiteY0" fmla="*/ 9007 h 259851"/>
                  <a:gd name="connsiteX1" fmla="*/ 402808 w 1080138"/>
                  <a:gd name="connsiteY1" fmla="*/ 0 h 259851"/>
                  <a:gd name="connsiteX2" fmla="*/ 1080138 w 1080138"/>
                  <a:gd name="connsiteY2" fmla="*/ 250446 h 259851"/>
                  <a:gd name="connsiteX3" fmla="*/ 0 w 1080138"/>
                  <a:gd name="connsiteY3" fmla="*/ 9007 h 259851"/>
                  <a:gd name="connsiteX0" fmla="*/ 0 w 1080138"/>
                  <a:gd name="connsiteY0" fmla="*/ 9007 h 291041"/>
                  <a:gd name="connsiteX1" fmla="*/ 402808 w 1080138"/>
                  <a:gd name="connsiteY1" fmla="*/ 0 h 291041"/>
                  <a:gd name="connsiteX2" fmla="*/ 1080138 w 1080138"/>
                  <a:gd name="connsiteY2" fmla="*/ 250446 h 291041"/>
                  <a:gd name="connsiteX3" fmla="*/ 0 w 1080138"/>
                  <a:gd name="connsiteY3" fmla="*/ 9007 h 29104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  <a:gd name="connsiteX0" fmla="*/ 0 w 1080138"/>
                  <a:gd name="connsiteY0" fmla="*/ 9007 h 293371"/>
                  <a:gd name="connsiteX1" fmla="*/ 402808 w 1080138"/>
                  <a:gd name="connsiteY1" fmla="*/ 0 h 293371"/>
                  <a:gd name="connsiteX2" fmla="*/ 1080138 w 1080138"/>
                  <a:gd name="connsiteY2" fmla="*/ 250446 h 293371"/>
                  <a:gd name="connsiteX3" fmla="*/ 0 w 1080138"/>
                  <a:gd name="connsiteY3" fmla="*/ 9007 h 293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80138" h="293371">
                    <a:moveTo>
                      <a:pt x="0" y="9007"/>
                    </a:moveTo>
                    <a:cubicBezTo>
                      <a:pt x="191276" y="128482"/>
                      <a:pt x="297111" y="93328"/>
                      <a:pt x="402808" y="0"/>
                    </a:cubicBezTo>
                    <a:cubicBezTo>
                      <a:pt x="586231" y="108077"/>
                      <a:pt x="535379" y="179240"/>
                      <a:pt x="1080138" y="250446"/>
                    </a:cubicBezTo>
                    <a:cubicBezTo>
                      <a:pt x="844355" y="302622"/>
                      <a:pt x="304488" y="374440"/>
                      <a:pt x="0" y="9007"/>
                    </a:cubicBezTo>
                    <a:close/>
                  </a:path>
                </a:pathLst>
              </a:custGeom>
              <a:gradFill flip="none" rotWithShape="1">
                <a:gsLst>
                  <a:gs pos="69000">
                    <a:srgbClr val="D200D2"/>
                  </a:gs>
                  <a:gs pos="0">
                    <a:srgbClr val="D200D2"/>
                  </a:gs>
                </a:gsLst>
                <a:lin ang="162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E39232-2517-45E7-9D20-461F28ACEB74}"/>
                </a:ext>
              </a:extLst>
            </p:cNvPr>
            <p:cNvSpPr txBox="1"/>
            <p:nvPr/>
          </p:nvSpPr>
          <p:spPr>
            <a:xfrm>
              <a:off x="8189077" y="1880622"/>
              <a:ext cx="72808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ar-SY" sz="2000" b="1" dirty="0">
                  <a:latin typeface="Century Gothic" panose="020B0502020202020204" pitchFamily="34" charset="0"/>
                </a:rPr>
                <a:t>الوحدة</a:t>
              </a:r>
            </a:p>
            <a:p>
              <a:pPr algn="ctr"/>
              <a:r>
                <a:rPr lang="ar-SY" sz="2000" b="1" dirty="0">
                  <a:latin typeface="Century Gothic" panose="020B0502020202020204" pitchFamily="34" charset="0"/>
                </a:rPr>
                <a:t>4</a:t>
              </a:r>
              <a:endParaRPr lang="en-US" sz="2000" b="1" dirty="0">
                <a:latin typeface="Century Gothic" panose="020B0502020202020204" pitchFamily="34" charset="0"/>
              </a:endParaRPr>
            </a:p>
          </p:txBody>
        </p:sp>
        <p:pic>
          <p:nvPicPr>
            <p:cNvPr id="51" name="Graphic 50" descr="Target Audience">
              <a:extLst>
                <a:ext uri="{FF2B5EF4-FFF2-40B4-BE49-F238E27FC236}">
                  <a16:creationId xmlns:a16="http://schemas.microsoft.com/office/drawing/2014/main" id="{E8F452F3-D594-452C-A512-0DBCD0C75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83065" y="2472838"/>
              <a:ext cx="914400" cy="914400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DA2945-ED63-42D1-BEEE-8F9EE7A5387D}"/>
              </a:ext>
            </a:extLst>
          </p:cNvPr>
          <p:cNvGrpSpPr/>
          <p:nvPr/>
        </p:nvGrpSpPr>
        <p:grpSpPr>
          <a:xfrm>
            <a:off x="1322384" y="691717"/>
            <a:ext cx="389900" cy="815066"/>
            <a:chOff x="3976914" y="1402541"/>
            <a:chExt cx="421209" cy="782522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F1ACD4D-A8CE-42AD-907F-96838FB15DD9}"/>
                </a:ext>
              </a:extLst>
            </p:cNvPr>
            <p:cNvSpPr/>
            <p:nvPr/>
          </p:nvSpPr>
          <p:spPr>
            <a:xfrm rot="880349" flipH="1">
              <a:off x="4098363" y="1767370"/>
              <a:ext cx="36855" cy="417693"/>
            </a:xfrm>
            <a:prstGeom prst="rect">
              <a:avLst/>
            </a:prstGeom>
            <a:gradFill flip="none" rotWithShape="1">
              <a:gsLst>
                <a:gs pos="83208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  <a:gs pos="56609">
                  <a:schemeClr val="bg1">
                    <a:lumMod val="50000"/>
                  </a:schemeClr>
                </a:gs>
                <a:gs pos="25700">
                  <a:schemeClr val="bg1">
                    <a:lumMod val="95000"/>
                  </a:schemeClr>
                </a:gs>
                <a:gs pos="0">
                  <a:schemeClr val="bg1">
                    <a:lumMod val="5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C3B39107-7905-4579-B15B-0EA9F09A7F69}"/>
                </a:ext>
              </a:extLst>
            </p:cNvPr>
            <p:cNvSpPr/>
            <p:nvPr/>
          </p:nvSpPr>
          <p:spPr>
            <a:xfrm>
              <a:off x="3976914" y="1546639"/>
              <a:ext cx="421209" cy="421209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3048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Trapezoid 10">
              <a:extLst>
                <a:ext uri="{FF2B5EF4-FFF2-40B4-BE49-F238E27FC236}">
                  <a16:creationId xmlns:a16="http://schemas.microsoft.com/office/drawing/2014/main" id="{5B964588-FD59-4E6D-A579-2FF989783FB8}"/>
                </a:ext>
              </a:extLst>
            </p:cNvPr>
            <p:cNvSpPr/>
            <p:nvPr/>
          </p:nvSpPr>
          <p:spPr>
            <a:xfrm rot="1060331">
              <a:off x="4130543" y="1496993"/>
              <a:ext cx="197638" cy="310350"/>
            </a:xfrm>
            <a:custGeom>
              <a:avLst/>
              <a:gdLst>
                <a:gd name="connsiteX0" fmla="*/ 0 w 1129849"/>
                <a:gd name="connsiteY0" fmla="*/ 1197614 h 1197614"/>
                <a:gd name="connsiteX1" fmla="*/ 282462 w 1129849"/>
                <a:gd name="connsiteY1" fmla="*/ 0 h 1197614"/>
                <a:gd name="connsiteX2" fmla="*/ 847387 w 1129849"/>
                <a:gd name="connsiteY2" fmla="*/ 0 h 1197614"/>
                <a:gd name="connsiteX3" fmla="*/ 1129849 w 1129849"/>
                <a:gd name="connsiteY3" fmla="*/ 1197614 h 1197614"/>
                <a:gd name="connsiteX4" fmla="*/ 0 w 1129849"/>
                <a:gd name="connsiteY4" fmla="*/ 1197614 h 1197614"/>
                <a:gd name="connsiteX0" fmla="*/ 0 w 1129849"/>
                <a:gd name="connsiteY0" fmla="*/ 1197614 h 1310535"/>
                <a:gd name="connsiteX1" fmla="*/ 282462 w 1129849"/>
                <a:gd name="connsiteY1" fmla="*/ 0 h 1310535"/>
                <a:gd name="connsiteX2" fmla="*/ 847387 w 1129849"/>
                <a:gd name="connsiteY2" fmla="*/ 0 h 1310535"/>
                <a:gd name="connsiteX3" fmla="*/ 1129849 w 1129849"/>
                <a:gd name="connsiteY3" fmla="*/ 1197614 h 1310535"/>
                <a:gd name="connsiteX4" fmla="*/ 0 w 1129849"/>
                <a:gd name="connsiteY4" fmla="*/ 1197614 h 1310535"/>
                <a:gd name="connsiteX0" fmla="*/ 0 w 1129849"/>
                <a:gd name="connsiteY0" fmla="*/ 1197614 h 1358294"/>
                <a:gd name="connsiteX1" fmla="*/ 282462 w 1129849"/>
                <a:gd name="connsiteY1" fmla="*/ 0 h 1358294"/>
                <a:gd name="connsiteX2" fmla="*/ 847387 w 1129849"/>
                <a:gd name="connsiteY2" fmla="*/ 0 h 1358294"/>
                <a:gd name="connsiteX3" fmla="*/ 1129849 w 1129849"/>
                <a:gd name="connsiteY3" fmla="*/ 1197614 h 1358294"/>
                <a:gd name="connsiteX4" fmla="*/ 0 w 1129849"/>
                <a:gd name="connsiteY4" fmla="*/ 1197614 h 1358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9849" h="1358294">
                  <a:moveTo>
                    <a:pt x="0" y="1197614"/>
                  </a:moveTo>
                  <a:lnTo>
                    <a:pt x="282462" y="0"/>
                  </a:lnTo>
                  <a:lnTo>
                    <a:pt x="847387" y="0"/>
                  </a:lnTo>
                  <a:lnTo>
                    <a:pt x="1129849" y="1197614"/>
                  </a:lnTo>
                  <a:cubicBezTo>
                    <a:pt x="529520" y="1451687"/>
                    <a:pt x="415659" y="1367972"/>
                    <a:pt x="0" y="1197614"/>
                  </a:cubicBezTo>
                  <a:close/>
                </a:path>
              </a:pathLst>
            </a:custGeom>
            <a:solidFill>
              <a:srgbClr val="D236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5175C4F1-9B3B-4C6E-AD9A-B55FE4CBD328}"/>
                </a:ext>
              </a:extLst>
            </p:cNvPr>
            <p:cNvSpPr/>
            <p:nvPr/>
          </p:nvSpPr>
          <p:spPr>
            <a:xfrm>
              <a:off x="4142587" y="1402541"/>
              <a:ext cx="255535" cy="255535"/>
            </a:xfrm>
            <a:prstGeom prst="ellipse">
              <a:avLst/>
            </a:prstGeom>
            <a:solidFill>
              <a:srgbClr val="D236A5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1" name="Rectangle 21">
            <a:extLst>
              <a:ext uri="{FF2B5EF4-FFF2-40B4-BE49-F238E27FC236}">
                <a16:creationId xmlns:a16="http://schemas.microsoft.com/office/drawing/2014/main" id="{1EB73646-77A1-44B3-9FA7-491ADAA840A6}"/>
              </a:ext>
            </a:extLst>
          </p:cNvPr>
          <p:cNvSpPr/>
          <p:nvPr/>
        </p:nvSpPr>
        <p:spPr>
          <a:xfrm rot="15142371">
            <a:off x="1001726" y="3147542"/>
            <a:ext cx="881230" cy="407702"/>
          </a:xfrm>
          <a:custGeom>
            <a:avLst/>
            <a:gdLst>
              <a:gd name="connsiteX0" fmla="*/ 0 w 1152128"/>
              <a:gd name="connsiteY0" fmla="*/ 0 h 242604"/>
              <a:gd name="connsiteX1" fmla="*/ 1152128 w 1152128"/>
              <a:gd name="connsiteY1" fmla="*/ 0 h 242604"/>
              <a:gd name="connsiteX2" fmla="*/ 1152128 w 1152128"/>
              <a:gd name="connsiteY2" fmla="*/ 242604 h 242604"/>
              <a:gd name="connsiteX3" fmla="*/ 0 w 1152128"/>
              <a:gd name="connsiteY3" fmla="*/ 242604 h 242604"/>
              <a:gd name="connsiteX4" fmla="*/ 0 w 1152128"/>
              <a:gd name="connsiteY4" fmla="*/ 0 h 242604"/>
              <a:gd name="connsiteX0" fmla="*/ 1637 w 1153765"/>
              <a:gd name="connsiteY0" fmla="*/ 0 h 242604"/>
              <a:gd name="connsiteX1" fmla="*/ 1153765 w 1153765"/>
              <a:gd name="connsiteY1" fmla="*/ 0 h 242604"/>
              <a:gd name="connsiteX2" fmla="*/ 1153765 w 1153765"/>
              <a:gd name="connsiteY2" fmla="*/ 242604 h 242604"/>
              <a:gd name="connsiteX3" fmla="*/ 1637 w 1153765"/>
              <a:gd name="connsiteY3" fmla="*/ 242604 h 242604"/>
              <a:gd name="connsiteX4" fmla="*/ 0 w 1153765"/>
              <a:gd name="connsiteY4" fmla="*/ 57657 h 242604"/>
              <a:gd name="connsiteX5" fmla="*/ 1637 w 1153765"/>
              <a:gd name="connsiteY5" fmla="*/ 0 h 242604"/>
              <a:gd name="connsiteX0" fmla="*/ 85266 w 1237394"/>
              <a:gd name="connsiteY0" fmla="*/ 0 h 242604"/>
              <a:gd name="connsiteX1" fmla="*/ 1237394 w 1237394"/>
              <a:gd name="connsiteY1" fmla="*/ 0 h 242604"/>
              <a:gd name="connsiteX2" fmla="*/ 1237394 w 1237394"/>
              <a:gd name="connsiteY2" fmla="*/ 242604 h 242604"/>
              <a:gd name="connsiteX3" fmla="*/ 85266 w 1237394"/>
              <a:gd name="connsiteY3" fmla="*/ 242604 h 242604"/>
              <a:gd name="connsiteX4" fmla="*/ 85314 w 1237394"/>
              <a:gd name="connsiteY4" fmla="*/ 96385 h 242604"/>
              <a:gd name="connsiteX5" fmla="*/ 83629 w 1237394"/>
              <a:gd name="connsiteY5" fmla="*/ 57657 h 242604"/>
              <a:gd name="connsiteX6" fmla="*/ 85266 w 1237394"/>
              <a:gd name="connsiteY6" fmla="*/ 0 h 242604"/>
              <a:gd name="connsiteX0" fmla="*/ 105071 w 1257199"/>
              <a:gd name="connsiteY0" fmla="*/ 0 h 242604"/>
              <a:gd name="connsiteX1" fmla="*/ 1257199 w 1257199"/>
              <a:gd name="connsiteY1" fmla="*/ 0 h 242604"/>
              <a:gd name="connsiteX2" fmla="*/ 1257199 w 1257199"/>
              <a:gd name="connsiteY2" fmla="*/ 242604 h 242604"/>
              <a:gd name="connsiteX3" fmla="*/ 105071 w 1257199"/>
              <a:gd name="connsiteY3" fmla="*/ 242604 h 242604"/>
              <a:gd name="connsiteX4" fmla="*/ 52921 w 1257199"/>
              <a:gd name="connsiteY4" fmla="*/ 155317 h 242604"/>
              <a:gd name="connsiteX5" fmla="*/ 105119 w 1257199"/>
              <a:gd name="connsiteY5" fmla="*/ 96385 h 242604"/>
              <a:gd name="connsiteX6" fmla="*/ 103434 w 1257199"/>
              <a:gd name="connsiteY6" fmla="*/ 57657 h 242604"/>
              <a:gd name="connsiteX7" fmla="*/ 105071 w 1257199"/>
              <a:gd name="connsiteY7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22233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71720 w 1275998"/>
              <a:gd name="connsiteY5" fmla="*/ 155317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5998"/>
              <a:gd name="connsiteY0" fmla="*/ 0 h 242604"/>
              <a:gd name="connsiteX1" fmla="*/ 1275998 w 1275998"/>
              <a:gd name="connsiteY1" fmla="*/ 0 h 242604"/>
              <a:gd name="connsiteX2" fmla="*/ 1275998 w 1275998"/>
              <a:gd name="connsiteY2" fmla="*/ 242604 h 242604"/>
              <a:gd name="connsiteX3" fmla="*/ 123870 w 1275998"/>
              <a:gd name="connsiteY3" fmla="*/ 242604 h 242604"/>
              <a:gd name="connsiteX4" fmla="*/ 26256 w 1275998"/>
              <a:gd name="connsiteY4" fmla="*/ 197412 h 242604"/>
              <a:gd name="connsiteX5" fmla="*/ 90242 w 1275998"/>
              <a:gd name="connsiteY5" fmla="*/ 150265 h 242604"/>
              <a:gd name="connsiteX6" fmla="*/ 123918 w 1275998"/>
              <a:gd name="connsiteY6" fmla="*/ 96385 h 242604"/>
              <a:gd name="connsiteX7" fmla="*/ 199688 w 1275998"/>
              <a:gd name="connsiteY7" fmla="*/ 57657 h 242604"/>
              <a:gd name="connsiteX8" fmla="*/ 123870 w 1275998"/>
              <a:gd name="connsiteY8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5998 w 1277318"/>
              <a:gd name="connsiteY3" fmla="*/ 242604 h 242604"/>
              <a:gd name="connsiteX4" fmla="*/ 123870 w 1277318"/>
              <a:gd name="connsiteY4" fmla="*/ 242604 h 242604"/>
              <a:gd name="connsiteX5" fmla="*/ 26256 w 1277318"/>
              <a:gd name="connsiteY5" fmla="*/ 197412 h 242604"/>
              <a:gd name="connsiteX6" fmla="*/ 90242 w 1277318"/>
              <a:gd name="connsiteY6" fmla="*/ 150265 h 242604"/>
              <a:gd name="connsiteX7" fmla="*/ 123918 w 1277318"/>
              <a:gd name="connsiteY7" fmla="*/ 96385 h 242604"/>
              <a:gd name="connsiteX8" fmla="*/ 199688 w 1277318"/>
              <a:gd name="connsiteY8" fmla="*/ 57657 h 242604"/>
              <a:gd name="connsiteX9" fmla="*/ 123870 w 1277318"/>
              <a:gd name="connsiteY9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8 w 1277318"/>
              <a:gd name="connsiteY3" fmla="*/ 175523 h 242604"/>
              <a:gd name="connsiteX4" fmla="*/ 1275998 w 1277318"/>
              <a:gd name="connsiteY4" fmla="*/ 242604 h 242604"/>
              <a:gd name="connsiteX5" fmla="*/ 123870 w 1277318"/>
              <a:gd name="connsiteY5" fmla="*/ 242604 h 242604"/>
              <a:gd name="connsiteX6" fmla="*/ 26256 w 1277318"/>
              <a:gd name="connsiteY6" fmla="*/ 197412 h 242604"/>
              <a:gd name="connsiteX7" fmla="*/ 90242 w 1277318"/>
              <a:gd name="connsiteY7" fmla="*/ 150265 h 242604"/>
              <a:gd name="connsiteX8" fmla="*/ 123918 w 1277318"/>
              <a:gd name="connsiteY8" fmla="*/ 96385 h 242604"/>
              <a:gd name="connsiteX9" fmla="*/ 199688 w 1277318"/>
              <a:gd name="connsiteY9" fmla="*/ 57657 h 242604"/>
              <a:gd name="connsiteX10" fmla="*/ 123870 w 1277318"/>
              <a:gd name="connsiteY10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77318 w 1277318"/>
              <a:gd name="connsiteY2" fmla="*/ 47554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77318"/>
              <a:gd name="connsiteY0" fmla="*/ 0 h 242604"/>
              <a:gd name="connsiteX1" fmla="*/ 1275998 w 1277318"/>
              <a:gd name="connsiteY1" fmla="*/ 0 h 242604"/>
              <a:gd name="connsiteX2" fmla="*/ 1248694 w 1277318"/>
              <a:gd name="connsiteY2" fmla="*/ 42503 h 242604"/>
              <a:gd name="connsiteX3" fmla="*/ 1277317 w 1277318"/>
              <a:gd name="connsiteY3" fmla="*/ 98069 h 242604"/>
              <a:gd name="connsiteX4" fmla="*/ 1277318 w 1277318"/>
              <a:gd name="connsiteY4" fmla="*/ 175523 h 242604"/>
              <a:gd name="connsiteX5" fmla="*/ 1275998 w 1277318"/>
              <a:gd name="connsiteY5" fmla="*/ 242604 h 242604"/>
              <a:gd name="connsiteX6" fmla="*/ 123870 w 1277318"/>
              <a:gd name="connsiteY6" fmla="*/ 242604 h 242604"/>
              <a:gd name="connsiteX7" fmla="*/ 26256 w 1277318"/>
              <a:gd name="connsiteY7" fmla="*/ 197412 h 242604"/>
              <a:gd name="connsiteX8" fmla="*/ 90242 w 1277318"/>
              <a:gd name="connsiteY8" fmla="*/ 150265 h 242604"/>
              <a:gd name="connsiteX9" fmla="*/ 123918 w 1277318"/>
              <a:gd name="connsiteY9" fmla="*/ 96385 h 242604"/>
              <a:gd name="connsiteX10" fmla="*/ 199688 w 1277318"/>
              <a:gd name="connsiteY10" fmla="*/ 57657 h 242604"/>
              <a:gd name="connsiteX11" fmla="*/ 123870 w 1277318"/>
              <a:gd name="connsiteY11" fmla="*/ 0 h 242604"/>
              <a:gd name="connsiteX0" fmla="*/ 123870 w 1295839"/>
              <a:gd name="connsiteY0" fmla="*/ 0 h 242604"/>
              <a:gd name="connsiteX1" fmla="*/ 1275998 w 1295839"/>
              <a:gd name="connsiteY1" fmla="*/ 0 h 242604"/>
              <a:gd name="connsiteX2" fmla="*/ 1248694 w 1295839"/>
              <a:gd name="connsiteY2" fmla="*/ 42503 h 242604"/>
              <a:gd name="connsiteX3" fmla="*/ 1295839 w 1295839"/>
              <a:gd name="connsiteY3" fmla="*/ 89650 h 242604"/>
              <a:gd name="connsiteX4" fmla="*/ 1277318 w 1295839"/>
              <a:gd name="connsiteY4" fmla="*/ 175523 h 242604"/>
              <a:gd name="connsiteX5" fmla="*/ 1275998 w 1295839"/>
              <a:gd name="connsiteY5" fmla="*/ 242604 h 242604"/>
              <a:gd name="connsiteX6" fmla="*/ 123870 w 1295839"/>
              <a:gd name="connsiteY6" fmla="*/ 242604 h 242604"/>
              <a:gd name="connsiteX7" fmla="*/ 26256 w 1295839"/>
              <a:gd name="connsiteY7" fmla="*/ 197412 h 242604"/>
              <a:gd name="connsiteX8" fmla="*/ 90242 w 1295839"/>
              <a:gd name="connsiteY8" fmla="*/ 150265 h 242604"/>
              <a:gd name="connsiteX9" fmla="*/ 123918 w 1295839"/>
              <a:gd name="connsiteY9" fmla="*/ 96385 h 242604"/>
              <a:gd name="connsiteX10" fmla="*/ 199688 w 1295839"/>
              <a:gd name="connsiteY10" fmla="*/ 57657 h 242604"/>
              <a:gd name="connsiteX11" fmla="*/ 123870 w 1295839"/>
              <a:gd name="connsiteY11" fmla="*/ 0 h 242604"/>
              <a:gd name="connsiteX0" fmla="*/ 123870 w 1296242"/>
              <a:gd name="connsiteY0" fmla="*/ 0 h 242604"/>
              <a:gd name="connsiteX1" fmla="*/ 1275998 w 1296242"/>
              <a:gd name="connsiteY1" fmla="*/ 0 h 242604"/>
              <a:gd name="connsiteX2" fmla="*/ 1248694 w 1296242"/>
              <a:gd name="connsiteY2" fmla="*/ 42503 h 242604"/>
              <a:gd name="connsiteX3" fmla="*/ 1295839 w 1296242"/>
              <a:gd name="connsiteY3" fmla="*/ 89650 h 242604"/>
              <a:gd name="connsiteX4" fmla="*/ 1243642 w 1296242"/>
              <a:gd name="connsiteY4" fmla="*/ 141847 h 242604"/>
              <a:gd name="connsiteX5" fmla="*/ 1277318 w 1296242"/>
              <a:gd name="connsiteY5" fmla="*/ 175523 h 242604"/>
              <a:gd name="connsiteX6" fmla="*/ 1275998 w 1296242"/>
              <a:gd name="connsiteY6" fmla="*/ 242604 h 242604"/>
              <a:gd name="connsiteX7" fmla="*/ 123870 w 1296242"/>
              <a:gd name="connsiteY7" fmla="*/ 242604 h 242604"/>
              <a:gd name="connsiteX8" fmla="*/ 26256 w 1296242"/>
              <a:gd name="connsiteY8" fmla="*/ 197412 h 242604"/>
              <a:gd name="connsiteX9" fmla="*/ 90242 w 1296242"/>
              <a:gd name="connsiteY9" fmla="*/ 150265 h 242604"/>
              <a:gd name="connsiteX10" fmla="*/ 123918 w 1296242"/>
              <a:gd name="connsiteY10" fmla="*/ 96385 h 242604"/>
              <a:gd name="connsiteX11" fmla="*/ 199688 w 1296242"/>
              <a:gd name="connsiteY11" fmla="*/ 57657 h 242604"/>
              <a:gd name="connsiteX12" fmla="*/ 123870 w 1296242"/>
              <a:gd name="connsiteY12" fmla="*/ 0 h 242604"/>
              <a:gd name="connsiteX0" fmla="*/ 123870 w 1307634"/>
              <a:gd name="connsiteY0" fmla="*/ 0 h 242604"/>
              <a:gd name="connsiteX1" fmla="*/ 1275998 w 1307634"/>
              <a:gd name="connsiteY1" fmla="*/ 0 h 242604"/>
              <a:gd name="connsiteX2" fmla="*/ 1248694 w 1307634"/>
              <a:gd name="connsiteY2" fmla="*/ 42503 h 242604"/>
              <a:gd name="connsiteX3" fmla="*/ 1295839 w 1307634"/>
              <a:gd name="connsiteY3" fmla="*/ 89650 h 242604"/>
              <a:gd name="connsiteX4" fmla="*/ 1243642 w 1307634"/>
              <a:gd name="connsiteY4" fmla="*/ 141847 h 242604"/>
              <a:gd name="connsiteX5" fmla="*/ 1277318 w 1307634"/>
              <a:gd name="connsiteY5" fmla="*/ 175523 h 242604"/>
              <a:gd name="connsiteX6" fmla="*/ 1307627 w 1307634"/>
              <a:gd name="connsiteY6" fmla="*/ 229404 h 242604"/>
              <a:gd name="connsiteX7" fmla="*/ 1275998 w 1307634"/>
              <a:gd name="connsiteY7" fmla="*/ 242604 h 242604"/>
              <a:gd name="connsiteX8" fmla="*/ 123870 w 1307634"/>
              <a:gd name="connsiteY8" fmla="*/ 242604 h 242604"/>
              <a:gd name="connsiteX9" fmla="*/ 26256 w 1307634"/>
              <a:gd name="connsiteY9" fmla="*/ 197412 h 242604"/>
              <a:gd name="connsiteX10" fmla="*/ 90242 w 1307634"/>
              <a:gd name="connsiteY10" fmla="*/ 150265 h 242604"/>
              <a:gd name="connsiteX11" fmla="*/ 123918 w 1307634"/>
              <a:gd name="connsiteY11" fmla="*/ 96385 h 242604"/>
              <a:gd name="connsiteX12" fmla="*/ 199688 w 1307634"/>
              <a:gd name="connsiteY12" fmla="*/ 57657 h 242604"/>
              <a:gd name="connsiteX13" fmla="*/ 123870 w 1307634"/>
              <a:gd name="connsiteY13" fmla="*/ 0 h 242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307634" h="242604">
                <a:moveTo>
                  <a:pt x="123870" y="0"/>
                </a:moveTo>
                <a:lnTo>
                  <a:pt x="1275998" y="0"/>
                </a:lnTo>
                <a:lnTo>
                  <a:pt x="1248694" y="42503"/>
                </a:lnTo>
                <a:cubicBezTo>
                  <a:pt x="1248694" y="59341"/>
                  <a:pt x="1295839" y="72812"/>
                  <a:pt x="1295839" y="89650"/>
                </a:cubicBezTo>
                <a:cubicBezTo>
                  <a:pt x="1301451" y="109856"/>
                  <a:pt x="1246729" y="127535"/>
                  <a:pt x="1243642" y="141847"/>
                </a:cubicBezTo>
                <a:cubicBezTo>
                  <a:pt x="1240555" y="156159"/>
                  <a:pt x="1271986" y="168507"/>
                  <a:pt x="1277318" y="175523"/>
                </a:cubicBezTo>
                <a:cubicBezTo>
                  <a:pt x="1276757" y="178329"/>
                  <a:pt x="1308188" y="226598"/>
                  <a:pt x="1307627" y="229404"/>
                </a:cubicBezTo>
                <a:lnTo>
                  <a:pt x="1275998" y="242604"/>
                </a:lnTo>
                <a:lnTo>
                  <a:pt x="123870" y="242604"/>
                </a:lnTo>
                <a:cubicBezTo>
                  <a:pt x="-84420" y="235072"/>
                  <a:pt x="34948" y="211960"/>
                  <a:pt x="26256" y="197412"/>
                </a:cubicBezTo>
                <a:cubicBezTo>
                  <a:pt x="17564" y="182864"/>
                  <a:pt x="73965" y="167103"/>
                  <a:pt x="90242" y="150265"/>
                </a:cubicBezTo>
                <a:cubicBezTo>
                  <a:pt x="106519" y="133427"/>
                  <a:pt x="115499" y="112662"/>
                  <a:pt x="123918" y="96385"/>
                </a:cubicBezTo>
                <a:cubicBezTo>
                  <a:pt x="132337" y="80108"/>
                  <a:pt x="199696" y="73721"/>
                  <a:pt x="199688" y="57657"/>
                </a:cubicBezTo>
                <a:cubicBezTo>
                  <a:pt x="200234" y="38438"/>
                  <a:pt x="123324" y="19219"/>
                  <a:pt x="123870" y="0"/>
                </a:cubicBezTo>
                <a:close/>
              </a:path>
            </a:pathLst>
          </a:custGeom>
          <a:solidFill>
            <a:srgbClr val="00B0F0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3" name="Picture 107">
            <a:extLst>
              <a:ext uri="{FF2B5EF4-FFF2-40B4-BE49-F238E27FC236}">
                <a16:creationId xmlns:a16="http://schemas.microsoft.com/office/drawing/2014/main" id="{58E5CA1B-8832-4526-8609-D5BC39A5CC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118" y="2567021"/>
            <a:ext cx="6206505" cy="3313351"/>
          </a:xfrm>
          <a:prstGeom prst="rect">
            <a:avLst/>
          </a:prstGeom>
        </p:spPr>
      </p:pic>
      <p:sp>
        <p:nvSpPr>
          <p:cNvPr id="64" name="Freeform: Shape 35">
            <a:extLst>
              <a:ext uri="{FF2B5EF4-FFF2-40B4-BE49-F238E27FC236}">
                <a16:creationId xmlns:a16="http://schemas.microsoft.com/office/drawing/2014/main" id="{5BA72DE1-54B3-4883-8290-12997977F9EB}"/>
              </a:ext>
            </a:extLst>
          </p:cNvPr>
          <p:cNvSpPr/>
          <p:nvPr/>
        </p:nvSpPr>
        <p:spPr>
          <a:xfrm rot="16391145" flipH="1" flipV="1">
            <a:off x="7839710" y="3668896"/>
            <a:ext cx="1055079" cy="1235728"/>
          </a:xfrm>
          <a:custGeom>
            <a:avLst/>
            <a:gdLst>
              <a:gd name="connsiteX0" fmla="*/ 1055079 w 1055079"/>
              <a:gd name="connsiteY0" fmla="*/ 36758 h 1235728"/>
              <a:gd name="connsiteX1" fmla="*/ 691740 w 1055079"/>
              <a:gd name="connsiteY1" fmla="*/ 89460 h 1235728"/>
              <a:gd name="connsiteX2" fmla="*/ 572956 w 1055079"/>
              <a:gd name="connsiteY2" fmla="*/ 814112 h 1235728"/>
              <a:gd name="connsiteX3" fmla="*/ 160706 w 1055079"/>
              <a:gd name="connsiteY3" fmla="*/ 1051271 h 1235728"/>
              <a:gd name="connsiteX4" fmla="*/ 0 w 1055079"/>
              <a:gd name="connsiteY4" fmla="*/ 1235728 h 1235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5079" h="1235728" extrusionOk="0">
                <a:moveTo>
                  <a:pt x="1055079" y="36758"/>
                </a:moveTo>
                <a:cubicBezTo>
                  <a:pt x="950179" y="62857"/>
                  <a:pt x="770049" y="55543"/>
                  <a:pt x="691740" y="89460"/>
                </a:cubicBezTo>
                <a:cubicBezTo>
                  <a:pt x="559011" y="285865"/>
                  <a:pt x="640529" y="716262"/>
                  <a:pt x="572956" y="814112"/>
                </a:cubicBezTo>
                <a:cubicBezTo>
                  <a:pt x="426516" y="1045648"/>
                  <a:pt x="289428" y="903805"/>
                  <a:pt x="160706" y="1051271"/>
                </a:cubicBezTo>
                <a:cubicBezTo>
                  <a:pt x="36483" y="1116078"/>
                  <a:pt x="37165" y="1207486"/>
                  <a:pt x="0" y="1235728"/>
                </a:cubicBezTo>
              </a:path>
            </a:pathLst>
          </a:custGeom>
          <a:noFill/>
          <a:ln w="38100">
            <a:solidFill>
              <a:srgbClr val="00B050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1900754 w 1900754"/>
                      <a:gd name="connsiteY0" fmla="*/ 39248 h 1319408"/>
                      <a:gd name="connsiteX1" fmla="*/ 1246189 w 1900754"/>
                      <a:gd name="connsiteY1" fmla="*/ 95519 h 1319408"/>
                      <a:gd name="connsiteX2" fmla="*/ 1032197 w 1900754"/>
                      <a:gd name="connsiteY2" fmla="*/ 869242 h 1319408"/>
                      <a:gd name="connsiteX3" fmla="*/ 289518 w 1900754"/>
                      <a:gd name="connsiteY3" fmla="*/ 1122461 h 1319408"/>
                      <a:gd name="connsiteX4" fmla="*/ 0 w 1900754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00754" h="1319408" extrusionOk="0">
                        <a:moveTo>
                          <a:pt x="1900754" y="39248"/>
                        </a:moveTo>
                        <a:cubicBezTo>
                          <a:pt x="1686733" y="48764"/>
                          <a:pt x="1388051" y="45165"/>
                          <a:pt x="1246189" y="95519"/>
                        </a:cubicBezTo>
                        <a:cubicBezTo>
                          <a:pt x="1027442" y="295212"/>
                          <a:pt x="1156216" y="762311"/>
                          <a:pt x="1032197" y="869242"/>
                        </a:cubicBezTo>
                        <a:cubicBezTo>
                          <a:pt x="806412" y="1097169"/>
                          <a:pt x="497777" y="987993"/>
                          <a:pt x="289518" y="1122461"/>
                        </a:cubicBezTo>
                        <a:cubicBezTo>
                          <a:pt x="81003" y="1192816"/>
                          <a:pt x="62564" y="1276775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Freeform: Shape 35">
            <a:extLst>
              <a:ext uri="{FF2B5EF4-FFF2-40B4-BE49-F238E27FC236}">
                <a16:creationId xmlns:a16="http://schemas.microsoft.com/office/drawing/2014/main" id="{5BA72DE1-54B3-4883-8290-12997977F9EB}"/>
              </a:ext>
            </a:extLst>
          </p:cNvPr>
          <p:cNvSpPr/>
          <p:nvPr/>
        </p:nvSpPr>
        <p:spPr>
          <a:xfrm flipV="1">
            <a:off x="6567478" y="3552825"/>
            <a:ext cx="899885" cy="1281142"/>
          </a:xfrm>
          <a:custGeom>
            <a:avLst/>
            <a:gdLst>
              <a:gd name="connsiteX0" fmla="*/ 899885 w 899885"/>
              <a:gd name="connsiteY0" fmla="*/ 38109 h 1281142"/>
              <a:gd name="connsiteX1" fmla="*/ 589990 w 899885"/>
              <a:gd name="connsiteY1" fmla="*/ 92748 h 1281142"/>
              <a:gd name="connsiteX2" fmla="*/ 488679 w 899885"/>
              <a:gd name="connsiteY2" fmla="*/ 844031 h 1281142"/>
              <a:gd name="connsiteX3" fmla="*/ 137068 w 899885"/>
              <a:gd name="connsiteY3" fmla="*/ 1089906 h 1281142"/>
              <a:gd name="connsiteX4" fmla="*/ 0 w 899885"/>
              <a:gd name="connsiteY4" fmla="*/ 1281142 h 1281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885" h="1281142" extrusionOk="0">
                <a:moveTo>
                  <a:pt x="899885" y="38109"/>
                </a:moveTo>
                <a:cubicBezTo>
                  <a:pt x="805218" y="55582"/>
                  <a:pt x="657093" y="45689"/>
                  <a:pt x="589990" y="92748"/>
                </a:cubicBezTo>
                <a:cubicBezTo>
                  <a:pt x="472331" y="298340"/>
                  <a:pt x="542337" y="749371"/>
                  <a:pt x="488679" y="844031"/>
                </a:cubicBezTo>
                <a:cubicBezTo>
                  <a:pt x="357962" y="1085733"/>
                  <a:pt x="247979" y="939133"/>
                  <a:pt x="137068" y="1089906"/>
                </a:cubicBezTo>
                <a:cubicBezTo>
                  <a:pt x="35539" y="1157861"/>
                  <a:pt x="31764" y="1250026"/>
                  <a:pt x="0" y="1281142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1900754 w 1900754"/>
                      <a:gd name="connsiteY0" fmla="*/ 39248 h 1319408"/>
                      <a:gd name="connsiteX1" fmla="*/ 1246189 w 1900754"/>
                      <a:gd name="connsiteY1" fmla="*/ 95519 h 1319408"/>
                      <a:gd name="connsiteX2" fmla="*/ 1032197 w 1900754"/>
                      <a:gd name="connsiteY2" fmla="*/ 869242 h 1319408"/>
                      <a:gd name="connsiteX3" fmla="*/ 289518 w 1900754"/>
                      <a:gd name="connsiteY3" fmla="*/ 1122461 h 1319408"/>
                      <a:gd name="connsiteX4" fmla="*/ 0 w 1900754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00754" h="1319408" extrusionOk="0">
                        <a:moveTo>
                          <a:pt x="1900754" y="39248"/>
                        </a:moveTo>
                        <a:cubicBezTo>
                          <a:pt x="1686733" y="48764"/>
                          <a:pt x="1388051" y="45165"/>
                          <a:pt x="1246189" y="95519"/>
                        </a:cubicBezTo>
                        <a:cubicBezTo>
                          <a:pt x="1027442" y="295212"/>
                          <a:pt x="1156216" y="762311"/>
                          <a:pt x="1032197" y="869242"/>
                        </a:cubicBezTo>
                        <a:cubicBezTo>
                          <a:pt x="806412" y="1097169"/>
                          <a:pt x="497777" y="987993"/>
                          <a:pt x="289518" y="1122461"/>
                        </a:cubicBezTo>
                        <a:cubicBezTo>
                          <a:pt x="81003" y="1192816"/>
                          <a:pt x="62564" y="1276775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Freeform: Shape 35">
            <a:extLst>
              <a:ext uri="{FF2B5EF4-FFF2-40B4-BE49-F238E27FC236}">
                <a16:creationId xmlns:a16="http://schemas.microsoft.com/office/drawing/2014/main" id="{5BA72DE1-54B3-4883-8290-12997977F9EB}"/>
              </a:ext>
            </a:extLst>
          </p:cNvPr>
          <p:cNvSpPr/>
          <p:nvPr/>
        </p:nvSpPr>
        <p:spPr>
          <a:xfrm rot="15453292" flipH="1" flipV="1">
            <a:off x="4584688" y="3659749"/>
            <a:ext cx="1490611" cy="734551"/>
          </a:xfrm>
          <a:custGeom>
            <a:avLst/>
            <a:gdLst>
              <a:gd name="connsiteX0" fmla="*/ 1490611 w 1490611"/>
              <a:gd name="connsiteY0" fmla="*/ 21850 h 734551"/>
              <a:gd name="connsiteX1" fmla="*/ 977287 w 1490611"/>
              <a:gd name="connsiteY1" fmla="*/ 53178 h 734551"/>
              <a:gd name="connsiteX2" fmla="*/ 809470 w 1490611"/>
              <a:gd name="connsiteY2" fmla="*/ 483931 h 734551"/>
              <a:gd name="connsiteX3" fmla="*/ 227046 w 1490611"/>
              <a:gd name="connsiteY3" fmla="*/ 624905 h 734551"/>
              <a:gd name="connsiteX4" fmla="*/ 0 w 1490611"/>
              <a:gd name="connsiteY4" fmla="*/ 734551 h 7345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90611" h="734551" extrusionOk="0">
                <a:moveTo>
                  <a:pt x="1490611" y="21850"/>
                </a:moveTo>
                <a:cubicBezTo>
                  <a:pt x="1324824" y="29686"/>
                  <a:pt x="1087526" y="55888"/>
                  <a:pt x="977287" y="53178"/>
                </a:cubicBezTo>
                <a:cubicBezTo>
                  <a:pt x="793913" y="174161"/>
                  <a:pt x="895654" y="444476"/>
                  <a:pt x="809470" y="483931"/>
                </a:cubicBezTo>
                <a:cubicBezTo>
                  <a:pt x="613642" y="626880"/>
                  <a:pt x="409258" y="519046"/>
                  <a:pt x="227046" y="624905"/>
                </a:cubicBezTo>
                <a:cubicBezTo>
                  <a:pt x="52649" y="662680"/>
                  <a:pt x="50164" y="716094"/>
                  <a:pt x="0" y="734551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1900754 w 1900754"/>
                      <a:gd name="connsiteY0" fmla="*/ 39248 h 1319408"/>
                      <a:gd name="connsiteX1" fmla="*/ 1246189 w 1900754"/>
                      <a:gd name="connsiteY1" fmla="*/ 95519 h 1319408"/>
                      <a:gd name="connsiteX2" fmla="*/ 1032197 w 1900754"/>
                      <a:gd name="connsiteY2" fmla="*/ 869242 h 1319408"/>
                      <a:gd name="connsiteX3" fmla="*/ 289518 w 1900754"/>
                      <a:gd name="connsiteY3" fmla="*/ 1122461 h 1319408"/>
                      <a:gd name="connsiteX4" fmla="*/ 0 w 1900754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00754" h="1319408" extrusionOk="0">
                        <a:moveTo>
                          <a:pt x="1900754" y="39248"/>
                        </a:moveTo>
                        <a:cubicBezTo>
                          <a:pt x="1686733" y="48764"/>
                          <a:pt x="1388051" y="45165"/>
                          <a:pt x="1246189" y="95519"/>
                        </a:cubicBezTo>
                        <a:cubicBezTo>
                          <a:pt x="1027442" y="295212"/>
                          <a:pt x="1156216" y="762311"/>
                          <a:pt x="1032197" y="869242"/>
                        </a:cubicBezTo>
                        <a:cubicBezTo>
                          <a:pt x="806412" y="1097169"/>
                          <a:pt x="497777" y="987993"/>
                          <a:pt x="289518" y="1122461"/>
                        </a:cubicBezTo>
                        <a:cubicBezTo>
                          <a:pt x="81003" y="1192816"/>
                          <a:pt x="62564" y="1276775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Freeform: Shape 35">
            <a:extLst>
              <a:ext uri="{FF2B5EF4-FFF2-40B4-BE49-F238E27FC236}">
                <a16:creationId xmlns:a16="http://schemas.microsoft.com/office/drawing/2014/main" id="{5BA72DE1-54B3-4883-8290-12997977F9EB}"/>
              </a:ext>
            </a:extLst>
          </p:cNvPr>
          <p:cNvSpPr/>
          <p:nvPr/>
        </p:nvSpPr>
        <p:spPr>
          <a:xfrm rot="5110018" flipV="1">
            <a:off x="6238356" y="1811851"/>
            <a:ext cx="1209751" cy="4542211"/>
          </a:xfrm>
          <a:custGeom>
            <a:avLst/>
            <a:gdLst>
              <a:gd name="connsiteX0" fmla="*/ 1209751 w 1209751"/>
              <a:gd name="connsiteY0" fmla="*/ 135115 h 4542211"/>
              <a:gd name="connsiteX1" fmla="*/ 793147 w 1209751"/>
              <a:gd name="connsiteY1" fmla="*/ 328834 h 4542211"/>
              <a:gd name="connsiteX2" fmla="*/ 656950 w 1209751"/>
              <a:gd name="connsiteY2" fmla="*/ 2992463 h 4542211"/>
              <a:gd name="connsiteX3" fmla="*/ 184266 w 1209751"/>
              <a:gd name="connsiteY3" fmla="*/ 3864198 h 4542211"/>
              <a:gd name="connsiteX4" fmla="*/ 0 w 1209751"/>
              <a:gd name="connsiteY4" fmla="*/ 4542211 h 454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9751" h="4542211" extrusionOk="0">
                <a:moveTo>
                  <a:pt x="1209751" y="135115"/>
                </a:moveTo>
                <a:cubicBezTo>
                  <a:pt x="1092047" y="190764"/>
                  <a:pt x="883098" y="165751"/>
                  <a:pt x="793147" y="328834"/>
                </a:cubicBezTo>
                <a:cubicBezTo>
                  <a:pt x="618545" y="1045641"/>
                  <a:pt x="684683" y="2717166"/>
                  <a:pt x="656950" y="2992463"/>
                </a:cubicBezTo>
                <a:cubicBezTo>
                  <a:pt x="489661" y="3797312"/>
                  <a:pt x="353250" y="3341492"/>
                  <a:pt x="184266" y="3864198"/>
                </a:cubicBezTo>
                <a:cubicBezTo>
                  <a:pt x="7205" y="4100722"/>
                  <a:pt x="47259" y="4431124"/>
                  <a:pt x="0" y="4542211"/>
                </a:cubicBezTo>
              </a:path>
            </a:pathLst>
          </a:custGeom>
          <a:noFill/>
          <a:ln w="38100">
            <a:solidFill>
              <a:srgbClr val="7030A0"/>
            </a:solidFill>
            <a:tailEnd type="arrow"/>
            <a:extLst>
              <a:ext uri="{C807C97D-BFC1-408E-A445-0C87EB9F89A2}">
                <ask:lineSketchStyleProps xmlns:ask="http://schemas.microsoft.com/office/drawing/2018/sketchyshapes" sd="1766017333">
                  <a:custGeom>
                    <a:avLst/>
                    <a:gdLst>
                      <a:gd name="connsiteX0" fmla="*/ 1900754 w 1900754"/>
                      <a:gd name="connsiteY0" fmla="*/ 39248 h 1319408"/>
                      <a:gd name="connsiteX1" fmla="*/ 1246189 w 1900754"/>
                      <a:gd name="connsiteY1" fmla="*/ 95519 h 1319408"/>
                      <a:gd name="connsiteX2" fmla="*/ 1032197 w 1900754"/>
                      <a:gd name="connsiteY2" fmla="*/ 869242 h 1319408"/>
                      <a:gd name="connsiteX3" fmla="*/ 289518 w 1900754"/>
                      <a:gd name="connsiteY3" fmla="*/ 1122461 h 1319408"/>
                      <a:gd name="connsiteX4" fmla="*/ 0 w 1900754"/>
                      <a:gd name="connsiteY4" fmla="*/ 1319408 h 13194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900754" h="1319408" extrusionOk="0">
                        <a:moveTo>
                          <a:pt x="1900754" y="39248"/>
                        </a:moveTo>
                        <a:cubicBezTo>
                          <a:pt x="1686733" y="48764"/>
                          <a:pt x="1388051" y="45165"/>
                          <a:pt x="1246189" y="95519"/>
                        </a:cubicBezTo>
                        <a:cubicBezTo>
                          <a:pt x="1027442" y="295212"/>
                          <a:pt x="1156216" y="762311"/>
                          <a:pt x="1032197" y="869242"/>
                        </a:cubicBezTo>
                        <a:cubicBezTo>
                          <a:pt x="806412" y="1097169"/>
                          <a:pt x="497777" y="987993"/>
                          <a:pt x="289518" y="1122461"/>
                        </a:cubicBezTo>
                        <a:cubicBezTo>
                          <a:pt x="81003" y="1192816"/>
                          <a:pt x="62564" y="1276775"/>
                          <a:pt x="0" y="1319408"/>
                        </a:cubicBezTo>
                      </a:path>
                    </a:pathLst>
                  </a:cu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3660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17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74" grpId="0"/>
      <p:bldP spid="61" grpId="0" animBg="1"/>
      <p:bldP spid="64" grpId="0" animBg="1"/>
      <p:bldP spid="68" grpId="0" animBg="1"/>
      <p:bldP spid="69" grpId="0" animBg="1"/>
      <p:bldP spid="7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1796</TotalTime>
  <Words>328</Words>
  <Application>Microsoft Office PowerPoint</Application>
  <PresentationFormat>شاشة عريضة</PresentationFormat>
  <Paragraphs>202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Century Gothic</vt:lpstr>
      <vt:lpstr>Open Sans</vt:lpstr>
      <vt:lpstr>Oswald</vt:lpstr>
      <vt:lpstr>Office Theme</vt:lpstr>
      <vt:lpstr>1_Office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duha omar</dc:creator>
  <cp:lastModifiedBy>حمود حاتم الناصر</cp:lastModifiedBy>
  <cp:revision>701</cp:revision>
  <dcterms:created xsi:type="dcterms:W3CDTF">2020-10-10T04:32:51Z</dcterms:created>
  <dcterms:modified xsi:type="dcterms:W3CDTF">2021-01-23T13:58:49Z</dcterms:modified>
</cp:coreProperties>
</file>