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357" r:id="rId4"/>
    <p:sldId id="344" r:id="rId5"/>
    <p:sldId id="350" r:id="rId6"/>
    <p:sldId id="371" r:id="rId7"/>
    <p:sldId id="380" r:id="rId8"/>
    <p:sldId id="381" r:id="rId9"/>
    <p:sldId id="335" r:id="rId10"/>
    <p:sldId id="372" r:id="rId11"/>
    <p:sldId id="352" r:id="rId12"/>
    <p:sldId id="375" r:id="rId13"/>
    <p:sldId id="377" r:id="rId14"/>
    <p:sldId id="356" r:id="rId15"/>
    <p:sldId id="383" r:id="rId16"/>
    <p:sldId id="340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38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23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5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9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3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10/06/1442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مطبخي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8395" y="1590910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5870627" y="472710"/>
            <a:ext cx="5917817" cy="704176"/>
            <a:chOff x="1437354" y="1240015"/>
            <a:chExt cx="5917817" cy="70417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4" y="1240015"/>
              <a:ext cx="591781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82526"/>
              <a:ext cx="5155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لتلافي أخطار الموقد في المطبخ نلتزم بما يأتي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50722" y="1836170"/>
            <a:ext cx="39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ارتداء الملابس المناسبة عند استعمال الموقد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1388" y="3645332"/>
              <a:ext cx="1567357" cy="128226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964351" y="903473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1000" t="-3000" r="-35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864140" y="988139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6498" y="2805855"/>
            <a:ext cx="1834212" cy="635091"/>
            <a:chOff x="1431941" y="2643418"/>
            <a:chExt cx="1834212" cy="635091"/>
          </a:xfrm>
        </p:grpSpPr>
        <p:sp>
          <p:nvSpPr>
            <p:cNvPr id="7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48825" y="3051115"/>
            <a:ext cx="39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إبعاد الأشياء القابلة للاشتعال عن الموقد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18429" y="2398802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000" t="-3000" r="-17000" b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818218" y="2483468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41713" y="3928143"/>
            <a:ext cx="1834212" cy="635091"/>
            <a:chOff x="1431941" y="2643418"/>
            <a:chExt cx="1834212" cy="635091"/>
          </a:xfrm>
        </p:grpSpPr>
        <p:sp>
          <p:nvSpPr>
            <p:cNvPr id="8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34040" y="4173403"/>
            <a:ext cx="39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عدم ترك الموقد مشتعلاً دون مراقبة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911941" y="3747712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9000" t="-14000" r="-28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799992" y="3761029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41713" y="5076897"/>
            <a:ext cx="1834212" cy="635091"/>
            <a:chOff x="1431941" y="2643418"/>
            <a:chExt cx="1834212" cy="635091"/>
          </a:xfrm>
        </p:grpSpPr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34040" y="5322157"/>
            <a:ext cx="39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إغلاق انبوبة الغاز بعد الانتهاء منها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0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914345" y="4699911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31000" t="-3000" r="-17000" b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55700" y="4756223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7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5" dur="2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"/>
                            </p:stCondLst>
                            <p:childTnLst>
                              <p:par>
                                <p:cTn id="1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2" dur="2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68" grpId="0" animBg="1"/>
      <p:bldP spid="68" grpId="1" animBg="1"/>
      <p:bldP spid="80" grpId="0"/>
      <p:bldP spid="81" grpId="0" animBg="1"/>
      <p:bldP spid="81" grpId="1" animBg="1"/>
      <p:bldP spid="89" grpId="0"/>
      <p:bldP spid="94" grpId="0" animBg="1"/>
      <p:bldP spid="94" grpId="1" animBg="1"/>
      <p:bldP spid="102" grpId="0"/>
      <p:bldP spid="103" grpId="0" animBg="1"/>
      <p:bldP spid="1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157029" y="1083635"/>
            <a:ext cx="3537474" cy="689416"/>
            <a:chOff x="1437353" y="1240017"/>
            <a:chExt cx="3537474" cy="68941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7"/>
              <a:ext cx="353747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60239" y="1467768"/>
              <a:ext cx="209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السبب و النتيجة</a:t>
              </a:r>
              <a:endParaRPr lang="ar-SY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854" y="3657188"/>
              <a:ext cx="1525299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707" y="3498942"/>
            <a:ext cx="1646571" cy="2848123"/>
          </a:xfrm>
          <a:prstGeom prst="rect">
            <a:avLst/>
          </a:prstGeom>
        </p:spPr>
      </p:pic>
      <p:sp>
        <p:nvSpPr>
          <p:cNvPr id="34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27031" y="3259329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322622" y="1214999"/>
            <a:ext cx="3160638" cy="214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rgbClr val="FFFF00"/>
                </a:solidFill>
              </a:rPr>
              <a:t>السبب</a:t>
            </a:r>
            <a:r>
              <a:rPr lang="ar-SY" sz="2000" dirty="0">
                <a:solidFill>
                  <a:srgbClr val="FFFF00"/>
                </a:solidFill>
              </a:rPr>
              <a:t> </a:t>
            </a:r>
            <a:r>
              <a:rPr lang="ar-SY" sz="2000" dirty="0"/>
              <a:t>:</a:t>
            </a:r>
          </a:p>
          <a:p>
            <a:pPr algn="r"/>
            <a:r>
              <a:rPr lang="ar-SA" sz="2000" dirty="0"/>
              <a:t>تحميل المقابس الكهربائية أكبر من طاقتها يؤدي إلى</a:t>
            </a:r>
            <a:r>
              <a:rPr lang="ar-SY" sz="2000" dirty="0"/>
              <a:t> :</a:t>
            </a:r>
            <a:r>
              <a:rPr lang="ar-SA" sz="2000" dirty="0"/>
              <a:t> </a:t>
            </a:r>
            <a:endParaRPr lang="ar-SY" sz="2000" b="1" dirty="0"/>
          </a:p>
        </p:txBody>
      </p:sp>
      <p:sp>
        <p:nvSpPr>
          <p:cNvPr id="37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8695753">
            <a:off x="4181487" y="3492049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2839530" y="4196354"/>
            <a:ext cx="3160638" cy="214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rgbClr val="FFFF00"/>
                </a:solidFill>
              </a:rPr>
              <a:t>النتيجة</a:t>
            </a:r>
            <a:r>
              <a:rPr lang="ar-SY" sz="2000" dirty="0">
                <a:solidFill>
                  <a:srgbClr val="FFFF00"/>
                </a:solidFill>
              </a:rPr>
              <a:t> </a:t>
            </a:r>
            <a:r>
              <a:rPr lang="ar-SY" sz="2000" dirty="0"/>
              <a:t>:</a:t>
            </a:r>
          </a:p>
          <a:p>
            <a:pPr algn="r"/>
            <a:r>
              <a:rPr lang="ar-SA" sz="2000" dirty="0"/>
              <a:t>اشتعالها و التسبب في حدوث حريق لا قدّر الله</a:t>
            </a: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21528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31200" y="1044262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2262738"/>
            <a:ext cx="560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دخولك المطبخ و أنت حافية القدمين قد يعرضك للخطر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244" y="3645304"/>
              <a:ext cx="1567357" cy="130817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3100101"/>
            <a:ext cx="51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وجود طفاية الحريق في المطبخ أمر ضروري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3667476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252685" y="3974811"/>
            <a:ext cx="667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من الخطأ تخزين الأطعمة و الأواني أو حفظها في</a:t>
            </a:r>
            <a:r>
              <a:rPr lang="ar-SY" sz="2000" dirty="0"/>
              <a:t> </a:t>
            </a:r>
            <a:r>
              <a:rPr lang="ar-SA" sz="2000" dirty="0"/>
              <a:t>خزانة واحدة </a:t>
            </a:r>
            <a:r>
              <a:rPr lang="ar-SY" sz="2000" dirty="0"/>
              <a:t>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الأجهزة و الأدوات تسهّل العمل في المطبخ</a:t>
            </a:r>
            <a:r>
              <a:rPr lang="ar-SY" sz="2000" dirty="0"/>
              <a:t>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540874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499046" y="5775856"/>
            <a:ext cx="643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الا</a:t>
            </a:r>
            <a:r>
              <a:rPr lang="ar-SA" sz="2000" dirty="0"/>
              <a:t>قتصاد في استعمال الأجهزة الكهربائية يقلل من</a:t>
            </a:r>
            <a:r>
              <a:rPr lang="ar-SY" sz="2000" dirty="0"/>
              <a:t> </a:t>
            </a:r>
            <a:r>
              <a:rPr lang="ar-SA" sz="2000" dirty="0"/>
              <a:t>قيمة فاتورة الكهرباء</a:t>
            </a:r>
            <a:r>
              <a:rPr lang="ar-SY" sz="2000" dirty="0"/>
              <a:t> .</a:t>
            </a:r>
            <a:r>
              <a:rPr lang="ar-SA" sz="2000" dirty="0"/>
              <a:t>   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956135" y="1342382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75830" y="369168"/>
            <a:ext cx="2314516" cy="645097"/>
            <a:chOff x="1437353" y="1240018"/>
            <a:chExt cx="2314516" cy="64509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87240" y="1485005"/>
              <a:ext cx="1664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642257" y="1584829"/>
            <a:ext cx="262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صلي  كل صورة بما يناسبها</a:t>
            </a:r>
            <a:r>
              <a:rPr lang="ar-SY" sz="2000" dirty="0"/>
              <a:t> 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8411" y="3413461"/>
            <a:ext cx="1884145" cy="2154213"/>
            <a:chOff x="10075593" y="2825165"/>
            <a:chExt cx="1884145" cy="215421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5593" y="2825165"/>
              <a:ext cx="1884145" cy="2154213"/>
              <a:chOff x="395817" y="4308237"/>
              <a:chExt cx="1884145" cy="215421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4580" y="4708124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7049" y="3721471"/>
              <a:ext cx="1472399" cy="109256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</a:t>
              </a:r>
              <a:endParaRPr lang="en-US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66" y="1977473"/>
            <a:ext cx="5560743" cy="3966601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4802323" flipH="1" flipV="1">
            <a:off x="5075788" y="3074903"/>
            <a:ext cx="2183298" cy="1867401"/>
          </a:xfrm>
          <a:custGeom>
            <a:avLst/>
            <a:gdLst>
              <a:gd name="connsiteX0" fmla="*/ 2183298 w 2183298"/>
              <a:gd name="connsiteY0" fmla="*/ 55548 h 1867401"/>
              <a:gd name="connsiteX1" fmla="*/ 1431432 w 2183298"/>
              <a:gd name="connsiteY1" fmla="*/ 135191 h 1867401"/>
              <a:gd name="connsiteX2" fmla="*/ 1185631 w 2183298"/>
              <a:gd name="connsiteY2" fmla="*/ 1230266 h 1867401"/>
              <a:gd name="connsiteX3" fmla="*/ 332554 w 2183298"/>
              <a:gd name="connsiteY3" fmla="*/ 1588655 h 1867401"/>
              <a:gd name="connsiteX4" fmla="*/ 0 w 2183298"/>
              <a:gd name="connsiteY4" fmla="*/ 1867401 h 18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3298" h="1867401" extrusionOk="0">
                <a:moveTo>
                  <a:pt x="2183298" y="55548"/>
                </a:moveTo>
                <a:cubicBezTo>
                  <a:pt x="1955271" y="91035"/>
                  <a:pt x="1592629" y="117141"/>
                  <a:pt x="1431432" y="135191"/>
                </a:cubicBezTo>
                <a:cubicBezTo>
                  <a:pt x="1147440" y="444966"/>
                  <a:pt x="1320729" y="1092259"/>
                  <a:pt x="1185631" y="1230266"/>
                </a:cubicBezTo>
                <a:cubicBezTo>
                  <a:pt x="905956" y="1570253"/>
                  <a:pt x="579834" y="1385106"/>
                  <a:pt x="332554" y="1588655"/>
                </a:cubicBezTo>
                <a:cubicBezTo>
                  <a:pt x="74754" y="1685888"/>
                  <a:pt x="76491" y="1829252"/>
                  <a:pt x="0" y="186740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9761451" flipH="1" flipV="1">
            <a:off x="6281575" y="3601637"/>
            <a:ext cx="1312012" cy="732952"/>
          </a:xfrm>
          <a:custGeom>
            <a:avLst/>
            <a:gdLst>
              <a:gd name="connsiteX0" fmla="*/ 1312012 w 1312012"/>
              <a:gd name="connsiteY0" fmla="*/ 21802 h 732952"/>
              <a:gd name="connsiteX1" fmla="*/ 860192 w 1312012"/>
              <a:gd name="connsiteY1" fmla="*/ 53062 h 732952"/>
              <a:gd name="connsiteX2" fmla="*/ 712482 w 1312012"/>
              <a:gd name="connsiteY2" fmla="*/ 482877 h 732952"/>
              <a:gd name="connsiteX3" fmla="*/ 199842 w 1312012"/>
              <a:gd name="connsiteY3" fmla="*/ 623544 h 732952"/>
              <a:gd name="connsiteX4" fmla="*/ 0 w 1312012"/>
              <a:gd name="connsiteY4" fmla="*/ 732951 h 73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012" h="732952" extrusionOk="0">
                <a:moveTo>
                  <a:pt x="1312012" y="21802"/>
                </a:moveTo>
                <a:cubicBezTo>
                  <a:pt x="1175752" y="41270"/>
                  <a:pt x="957999" y="28595"/>
                  <a:pt x="860192" y="53062"/>
                </a:cubicBezTo>
                <a:cubicBezTo>
                  <a:pt x="685881" y="183333"/>
                  <a:pt x="790264" y="437659"/>
                  <a:pt x="712482" y="482877"/>
                </a:cubicBezTo>
                <a:cubicBezTo>
                  <a:pt x="528045" y="633957"/>
                  <a:pt x="367580" y="509488"/>
                  <a:pt x="199842" y="623544"/>
                </a:cubicBezTo>
                <a:cubicBezTo>
                  <a:pt x="51971" y="662123"/>
                  <a:pt x="45337" y="719588"/>
                  <a:pt x="0" y="732951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4940522" flipV="1">
            <a:off x="4796081" y="3289780"/>
            <a:ext cx="1199408" cy="1437648"/>
          </a:xfrm>
          <a:custGeom>
            <a:avLst/>
            <a:gdLst>
              <a:gd name="connsiteX0" fmla="*/ 1199408 w 1199408"/>
              <a:gd name="connsiteY0" fmla="*/ 42765 h 1437648"/>
              <a:gd name="connsiteX1" fmla="*/ 786366 w 1199408"/>
              <a:gd name="connsiteY1" fmla="*/ 104079 h 1437648"/>
              <a:gd name="connsiteX2" fmla="*/ 651333 w 1199408"/>
              <a:gd name="connsiteY2" fmla="*/ 947139 h 1437648"/>
              <a:gd name="connsiteX3" fmla="*/ 182690 w 1199408"/>
              <a:gd name="connsiteY3" fmla="*/ 1223051 h 1437648"/>
              <a:gd name="connsiteX4" fmla="*/ 0 w 1199408"/>
              <a:gd name="connsiteY4" fmla="*/ 1437648 h 14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08" h="1437648" extrusionOk="0">
                <a:moveTo>
                  <a:pt x="1199408" y="42765"/>
                </a:moveTo>
                <a:cubicBezTo>
                  <a:pt x="1078668" y="70828"/>
                  <a:pt x="875135" y="71935"/>
                  <a:pt x="786366" y="104079"/>
                </a:cubicBezTo>
                <a:cubicBezTo>
                  <a:pt x="628444" y="338162"/>
                  <a:pt x="724967" y="839010"/>
                  <a:pt x="651333" y="947139"/>
                </a:cubicBezTo>
                <a:cubicBezTo>
                  <a:pt x="504464" y="1199253"/>
                  <a:pt x="329803" y="1050775"/>
                  <a:pt x="182690" y="1223051"/>
                </a:cubicBezTo>
                <a:cubicBezTo>
                  <a:pt x="47949" y="1299306"/>
                  <a:pt x="40253" y="1394913"/>
                  <a:pt x="0" y="1437648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620000" y="370315"/>
            <a:ext cx="4313586" cy="704177"/>
            <a:chOff x="1437355" y="1240014"/>
            <a:chExt cx="4313586" cy="70417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240014"/>
              <a:ext cx="368947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82526"/>
              <a:ext cx="3551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اكتبي استعمالات مما يأتي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3560" y="3645260"/>
              <a:ext cx="1567357" cy="134803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477105" y="468293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1000" t="-3000" r="-35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376894" y="552959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8395" y="1305246"/>
            <a:ext cx="1834212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20000" y="1586173"/>
            <a:ext cx="32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تُقطّع</a:t>
            </a:r>
            <a:r>
              <a:rPr lang="ar-SY" sz="2000" b="1" dirty="0"/>
              <a:t> </a:t>
            </a:r>
            <a:r>
              <a:rPr lang="ar-SA" sz="2000" b="1" dirty="0"/>
              <a:t>عليها اللحوم</a:t>
            </a:r>
            <a:r>
              <a:rPr lang="ar-SY" sz="2000" b="1" dirty="0"/>
              <a:t> و </a:t>
            </a:r>
            <a:r>
              <a:rPr lang="ar-SA" sz="2000" b="1" dirty="0"/>
              <a:t>الخضروات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274839" y="2101531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19000" t="-3000" r="-74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129355" y="2171753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3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53025" y="2664353"/>
            <a:ext cx="1834212" cy="635091"/>
            <a:chOff x="1431941" y="2643418"/>
            <a:chExt cx="1834212" cy="635091"/>
          </a:xfrm>
        </p:grpSpPr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58513" y="2909613"/>
            <a:ext cx="173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للقلي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1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387005" y="3404137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31000" t="-3000" r="-35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286794" y="3488803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994695" y="3963404"/>
            <a:ext cx="1688243" cy="635091"/>
            <a:chOff x="1431941" y="2643418"/>
            <a:chExt cx="1834212" cy="635091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128000" y="4208665"/>
            <a:ext cx="29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 لصنع الكيك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2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274837" y="4735924"/>
            <a:ext cx="1904396" cy="18578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31000" t="-3000" r="-35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2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174626" y="4820590"/>
            <a:ext cx="195363" cy="30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6190" y="5263272"/>
            <a:ext cx="1834212" cy="635091"/>
            <a:chOff x="1431941" y="2643418"/>
            <a:chExt cx="1834212" cy="635091"/>
          </a:xfrm>
        </p:grpSpPr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58512" y="5516615"/>
            <a:ext cx="173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للطبخ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"/>
                            </p:stCondLst>
                            <p:childTnLst>
                              <p:par>
                                <p:cTn id="5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9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"/>
                            </p:stCondLst>
                            <p:childTnLst>
                              <p:par>
                                <p:cTn id="8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1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"/>
                            </p:stCondLst>
                            <p:childTnLst>
                              <p:par>
                                <p:cTn id="10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"/>
                            </p:stCondLst>
                            <p:childTnLst>
                              <p:par>
                                <p:cTn id="11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8" dur="200" fill="hold"/>
                                        <p:tgtEl>
                                          <p:spTgt spid="1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"/>
                            </p:stCondLst>
                            <p:childTnLst>
                              <p:par>
                                <p:cTn id="13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50"/>
                            </p:stCondLst>
                            <p:childTnLst>
                              <p:par>
                                <p:cTn id="13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8" grpId="0" animBg="1"/>
      <p:bldP spid="68" grpId="1" animBg="1"/>
      <p:bldP spid="90" grpId="0"/>
      <p:bldP spid="91" grpId="0" animBg="1"/>
      <p:bldP spid="91" grpId="1" animBg="1"/>
      <p:bldP spid="113" grpId="0"/>
      <p:bldP spid="118" grpId="0" animBg="1"/>
      <p:bldP spid="118" grpId="1" animBg="1"/>
      <p:bldP spid="126" grpId="0"/>
      <p:bldP spid="127" grpId="0" animBg="1"/>
      <p:bldP spid="127" grpId="1" animBg="1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8870" y="3413103"/>
            <a:ext cx="1887251" cy="2563574"/>
            <a:chOff x="10086052" y="2824807"/>
            <a:chExt cx="1887251" cy="256357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6052" y="2824807"/>
              <a:ext cx="1887251" cy="2563574"/>
              <a:chOff x="392711" y="4308237"/>
              <a:chExt cx="1887251" cy="256357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1" y="4655820"/>
                <a:ext cx="1871561" cy="22159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7594" y="3833630"/>
              <a:ext cx="1529964" cy="1135277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62" y="3610325"/>
            <a:ext cx="4222592" cy="3133285"/>
          </a:xfrm>
          <a:prstGeom prst="rect">
            <a:avLst/>
          </a:prstGeom>
        </p:spPr>
      </p:pic>
      <p:sp>
        <p:nvSpPr>
          <p:cNvPr id="24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6462172" y="3065772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062514" y="449944"/>
            <a:ext cx="5152572" cy="2755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Y" sz="2800" b="1" dirty="0">
              <a:solidFill>
                <a:srgbClr val="FF0000"/>
              </a:solidFill>
            </a:endParaRP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المطبخ</a:t>
            </a:r>
            <a:r>
              <a:rPr lang="ar-SA" sz="2400" dirty="0"/>
              <a:t> : ركن رئيسي في المنزل يحوي أجهزة و أدوات كثيرة و في داخله يتم إعداد الوجبات</a:t>
            </a:r>
            <a:br>
              <a:rPr lang="ar-SA" sz="2400" dirty="0"/>
            </a:br>
            <a:r>
              <a:rPr lang="ar-SA" sz="2400" dirty="0"/>
              <a:t>في المطبخ أجهزة تساعد على إعداد </a:t>
            </a:r>
            <a:r>
              <a:rPr lang="ar-SY" sz="2400" dirty="0"/>
              <a:t>الوجبات</a:t>
            </a:r>
            <a:br>
              <a:rPr lang="ar-SA" sz="2400" dirty="0"/>
            </a:br>
            <a:endParaRPr lang="ar-SA" sz="2400" dirty="0"/>
          </a:p>
          <a:p>
            <a:pPr algn="r"/>
            <a:endParaRPr lang="ar-S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7025" y="3413174"/>
            <a:ext cx="1894026" cy="2711650"/>
            <a:chOff x="10084207" y="2824878"/>
            <a:chExt cx="1894026" cy="27116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4207" y="2824878"/>
              <a:ext cx="1894026" cy="2711650"/>
              <a:chOff x="385936" y="4308237"/>
              <a:chExt cx="1894026" cy="271165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85936" y="4711563"/>
                <a:ext cx="1871561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  <a:endParaRPr lang="en-US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400" dirty="0">
                  <a:latin typeface="Century Gothic" panose="020B0502020202020204" pitchFamily="34" charset="0"/>
                </a:endParaRPr>
              </a:p>
              <a:p>
                <a:pPr algn="just"/>
                <a:endParaRPr lang="ar-SY" sz="14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44364" y="3895177"/>
              <a:ext cx="1450443" cy="1381760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914" y="2977280"/>
            <a:ext cx="1806228" cy="3124286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414691" y="3101296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5413829" y="1118736"/>
            <a:ext cx="4020455" cy="20052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في المطبخ أجهزة تساعد على إعداد الطعام</a:t>
            </a:r>
            <a:endParaRPr lang="ar-SY" sz="2000" b="1" dirty="0"/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6" y="3552825"/>
            <a:ext cx="4151084" cy="28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0599" y="3576309"/>
              <a:ext cx="1525299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69676" y="-141645"/>
            <a:ext cx="2984634" cy="182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أنا </a:t>
            </a:r>
            <a:r>
              <a:rPr lang="ar-SY" sz="2000" b="1" dirty="0">
                <a:solidFill>
                  <a:srgbClr val="FF0000"/>
                </a:solidFill>
              </a:rPr>
              <a:t>أحذر</a:t>
            </a:r>
            <a:r>
              <a:rPr lang="ar-SY" sz="2000" dirty="0"/>
              <a:t> من استعمال ما يأتي :         </a:t>
            </a:r>
          </a:p>
        </p:txBody>
      </p:sp>
      <p:sp>
        <p:nvSpPr>
          <p:cNvPr id="68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9100609">
            <a:off x="7707018" y="1089427"/>
            <a:ext cx="886018" cy="510020"/>
          </a:xfrm>
          <a:custGeom>
            <a:avLst/>
            <a:gdLst>
              <a:gd name="connsiteX0" fmla="*/ 886018 w 886018"/>
              <a:gd name="connsiteY0" fmla="*/ 405425 h 510020"/>
              <a:gd name="connsiteX1" fmla="*/ 485605 w 886018"/>
              <a:gd name="connsiteY1" fmla="*/ 486875 h 510020"/>
              <a:gd name="connsiteX2" fmla="*/ 272620 w 886018"/>
              <a:gd name="connsiteY2" fmla="*/ 38899 h 510020"/>
              <a:gd name="connsiteX3" fmla="*/ 0 w 886018"/>
              <a:gd name="connsiteY3" fmla="*/ 52475 h 5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018" h="510020" extrusionOk="0">
                <a:moveTo>
                  <a:pt x="886018" y="405425"/>
                </a:moveTo>
                <a:cubicBezTo>
                  <a:pt x="730531" y="504625"/>
                  <a:pt x="619258" y="549706"/>
                  <a:pt x="485605" y="486875"/>
                </a:cubicBezTo>
                <a:cubicBezTo>
                  <a:pt x="337266" y="416765"/>
                  <a:pt x="376701" y="156992"/>
                  <a:pt x="272620" y="38899"/>
                </a:cubicBezTo>
                <a:cubicBezTo>
                  <a:pt x="169625" y="-65396"/>
                  <a:pt x="115737" y="46039"/>
                  <a:pt x="0" y="5247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5" y="1661227"/>
            <a:ext cx="8031070" cy="2632106"/>
          </a:xfrm>
          <a:prstGeom prst="rect">
            <a:avLst/>
          </a:prstGeom>
        </p:spPr>
      </p:pic>
      <p:sp>
        <p:nvSpPr>
          <p:cNvPr id="29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9490743" y="4523906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الخلاّط</a:t>
            </a:r>
            <a:endParaRPr lang="ar-SY" sz="1600" b="1" dirty="0">
              <a:solidFill>
                <a:schemeClr val="bg1"/>
              </a:solidFill>
            </a:endParaRPr>
          </a:p>
        </p:txBody>
      </p:sp>
      <p:sp>
        <p:nvSpPr>
          <p:cNvPr id="30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558012" y="4512830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الغاز</a:t>
            </a:r>
            <a:endParaRPr lang="ar-SY" sz="1600" b="1" dirty="0">
              <a:solidFill>
                <a:schemeClr val="bg1"/>
              </a:solidFill>
            </a:endParaRPr>
          </a:p>
        </p:txBody>
      </p:sp>
      <p:sp>
        <p:nvSpPr>
          <p:cNvPr id="3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5175175" y="4493714"/>
            <a:ext cx="1423323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العجّان</a:t>
            </a:r>
            <a:endParaRPr lang="ar-SY" sz="1600" b="1" dirty="0">
              <a:solidFill>
                <a:schemeClr val="bg1"/>
              </a:solidFill>
            </a:endParaRPr>
          </a:p>
        </p:txBody>
      </p:sp>
      <p:sp>
        <p:nvSpPr>
          <p:cNvPr id="3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685975" y="4469870"/>
            <a:ext cx="1697339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</a:rPr>
              <a:t>الفرن - المكروويف</a:t>
            </a:r>
            <a:endParaRPr lang="ar-SY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6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63106"/>
            <a:chOff x="1437353" y="1240018"/>
            <a:chExt cx="2857836" cy="7631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نشاط ١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329714" y="2262738"/>
            <a:ext cx="37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صلي كل ملعقة بالطبق المناسب لها :</a:t>
            </a:r>
            <a:endParaRPr lang="ar-SY" sz="24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854" y="3685422"/>
              <a:ext cx="1525299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23" y="2869735"/>
            <a:ext cx="7567356" cy="3313351"/>
          </a:xfrm>
          <a:prstGeom prst="rect">
            <a:avLst/>
          </a:prstGeom>
        </p:spPr>
      </p:pic>
      <p:sp>
        <p:nvSpPr>
          <p:cNvPr id="34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525641" flipV="1">
            <a:off x="5103841" y="4065114"/>
            <a:ext cx="1847797" cy="1195755"/>
          </a:xfrm>
          <a:custGeom>
            <a:avLst/>
            <a:gdLst>
              <a:gd name="connsiteX0" fmla="*/ 1847797 w 1847797"/>
              <a:gd name="connsiteY0" fmla="*/ 35569 h 1195755"/>
              <a:gd name="connsiteX1" fmla="*/ 1211468 w 1847797"/>
              <a:gd name="connsiteY1" fmla="*/ 86567 h 1195755"/>
              <a:gd name="connsiteX2" fmla="*/ 1003438 w 1847797"/>
              <a:gd name="connsiteY2" fmla="*/ 787777 h 1195755"/>
              <a:gd name="connsiteX3" fmla="*/ 281451 w 1847797"/>
              <a:gd name="connsiteY3" fmla="*/ 1017265 h 1195755"/>
              <a:gd name="connsiteX4" fmla="*/ 0 w 1847797"/>
              <a:gd name="connsiteY4" fmla="*/ 1195755 h 119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797" h="1195755" extrusionOk="0">
                <a:moveTo>
                  <a:pt x="1847797" y="35569"/>
                </a:moveTo>
                <a:cubicBezTo>
                  <a:pt x="1644216" y="49730"/>
                  <a:pt x="1348982" y="52955"/>
                  <a:pt x="1211468" y="86567"/>
                </a:cubicBezTo>
                <a:cubicBezTo>
                  <a:pt x="976572" y="285993"/>
                  <a:pt x="1112023" y="712586"/>
                  <a:pt x="1003438" y="787777"/>
                </a:cubicBezTo>
                <a:cubicBezTo>
                  <a:pt x="776553" y="1000668"/>
                  <a:pt x="517093" y="840949"/>
                  <a:pt x="281451" y="1017265"/>
                </a:cubicBezTo>
                <a:cubicBezTo>
                  <a:pt x="60041" y="1078631"/>
                  <a:pt x="64213" y="1173391"/>
                  <a:pt x="0" y="1195755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5166352" flipV="1">
            <a:off x="6826374" y="3758066"/>
            <a:ext cx="1016675" cy="2409151"/>
          </a:xfrm>
          <a:custGeom>
            <a:avLst/>
            <a:gdLst>
              <a:gd name="connsiteX0" fmla="*/ 1016675 w 1016675"/>
              <a:gd name="connsiteY0" fmla="*/ 71664 h 2409151"/>
              <a:gd name="connsiteX1" fmla="*/ 666561 w 1016675"/>
              <a:gd name="connsiteY1" fmla="*/ 174411 h 2409151"/>
              <a:gd name="connsiteX2" fmla="*/ 552101 w 1016675"/>
              <a:gd name="connsiteY2" fmla="*/ 1587177 h 2409151"/>
              <a:gd name="connsiteX3" fmla="*/ 154857 w 1016675"/>
              <a:gd name="connsiteY3" fmla="*/ 2049538 h 2409151"/>
              <a:gd name="connsiteX4" fmla="*/ 0 w 1016675"/>
              <a:gd name="connsiteY4" fmla="*/ 2409151 h 240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675" h="2409151" extrusionOk="0">
                <a:moveTo>
                  <a:pt x="1016675" y="71664"/>
                </a:moveTo>
                <a:cubicBezTo>
                  <a:pt x="910115" y="98827"/>
                  <a:pt x="741811" y="101559"/>
                  <a:pt x="666561" y="174411"/>
                </a:cubicBezTo>
                <a:cubicBezTo>
                  <a:pt x="513156" y="569226"/>
                  <a:pt x="610965" y="1405473"/>
                  <a:pt x="552101" y="1587177"/>
                </a:cubicBezTo>
                <a:cubicBezTo>
                  <a:pt x="396273" y="2033359"/>
                  <a:pt x="276306" y="1787509"/>
                  <a:pt x="154857" y="2049538"/>
                </a:cubicBezTo>
                <a:cubicBezTo>
                  <a:pt x="39131" y="2177465"/>
                  <a:pt x="37176" y="2349108"/>
                  <a:pt x="0" y="2409151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339770" y="4511694"/>
            <a:ext cx="1827667" cy="1039918"/>
          </a:xfrm>
          <a:custGeom>
            <a:avLst/>
            <a:gdLst>
              <a:gd name="connsiteX0" fmla="*/ 1827667 w 1827667"/>
              <a:gd name="connsiteY0" fmla="*/ 30934 h 1039918"/>
              <a:gd name="connsiteX1" fmla="*/ 1198271 w 1827667"/>
              <a:gd name="connsiteY1" fmla="*/ 75285 h 1039918"/>
              <a:gd name="connsiteX2" fmla="*/ 992507 w 1827667"/>
              <a:gd name="connsiteY2" fmla="*/ 685110 h 1039918"/>
              <a:gd name="connsiteX3" fmla="*/ 278385 w 1827667"/>
              <a:gd name="connsiteY3" fmla="*/ 884690 h 1039918"/>
              <a:gd name="connsiteX4" fmla="*/ 0 w 1827667"/>
              <a:gd name="connsiteY4" fmla="*/ 1039918 h 103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67" h="1039918" extrusionOk="0">
                <a:moveTo>
                  <a:pt x="1827667" y="30934"/>
                </a:moveTo>
                <a:cubicBezTo>
                  <a:pt x="1631777" y="50676"/>
                  <a:pt x="1334526" y="40206"/>
                  <a:pt x="1198271" y="75285"/>
                </a:cubicBezTo>
                <a:cubicBezTo>
                  <a:pt x="959209" y="256501"/>
                  <a:pt x="1094541" y="632043"/>
                  <a:pt x="992507" y="685110"/>
                </a:cubicBezTo>
                <a:cubicBezTo>
                  <a:pt x="732634" y="901355"/>
                  <a:pt x="513531" y="721450"/>
                  <a:pt x="278385" y="884690"/>
                </a:cubicBezTo>
                <a:cubicBezTo>
                  <a:pt x="75582" y="939846"/>
                  <a:pt x="62027" y="1015280"/>
                  <a:pt x="0" y="1039918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4940522" flipV="1">
            <a:off x="6493902" y="4080483"/>
            <a:ext cx="1253818" cy="1328668"/>
          </a:xfrm>
          <a:custGeom>
            <a:avLst/>
            <a:gdLst>
              <a:gd name="connsiteX0" fmla="*/ 1253818 w 1253818"/>
              <a:gd name="connsiteY0" fmla="*/ 39523 h 1328668"/>
              <a:gd name="connsiteX1" fmla="*/ 822039 w 1253818"/>
              <a:gd name="connsiteY1" fmla="*/ 96189 h 1328668"/>
              <a:gd name="connsiteX2" fmla="*/ 680880 w 1253818"/>
              <a:gd name="connsiteY2" fmla="*/ 875342 h 1328668"/>
              <a:gd name="connsiteX3" fmla="*/ 190978 w 1253818"/>
              <a:gd name="connsiteY3" fmla="*/ 1130338 h 1328668"/>
              <a:gd name="connsiteX4" fmla="*/ 0 w 1253818"/>
              <a:gd name="connsiteY4" fmla="*/ 1328668 h 13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818" h="1328668" extrusionOk="0">
                <a:moveTo>
                  <a:pt x="1253818" y="39523"/>
                </a:moveTo>
                <a:cubicBezTo>
                  <a:pt x="1118806" y="56729"/>
                  <a:pt x="914670" y="74251"/>
                  <a:pt x="822039" y="96189"/>
                </a:cubicBezTo>
                <a:cubicBezTo>
                  <a:pt x="672147" y="301925"/>
                  <a:pt x="749098" y="792302"/>
                  <a:pt x="680880" y="875342"/>
                </a:cubicBezTo>
                <a:cubicBezTo>
                  <a:pt x="505168" y="1127782"/>
                  <a:pt x="350947" y="957855"/>
                  <a:pt x="190978" y="1130338"/>
                </a:cubicBezTo>
                <a:cubicBezTo>
                  <a:pt x="46680" y="1200322"/>
                  <a:pt x="42783" y="1292998"/>
                  <a:pt x="0" y="1328668"/>
                </a:cubicBezTo>
              </a:path>
            </a:pathLst>
          </a:custGeom>
          <a:noFill/>
          <a:ln w="38100">
            <a:solidFill>
              <a:srgbClr val="00B05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4315932" flipV="1">
            <a:off x="5579871" y="4446249"/>
            <a:ext cx="1447719" cy="676496"/>
          </a:xfrm>
          <a:custGeom>
            <a:avLst/>
            <a:gdLst>
              <a:gd name="connsiteX0" fmla="*/ 1447719 w 1447719"/>
              <a:gd name="connsiteY0" fmla="*/ 20123 h 676496"/>
              <a:gd name="connsiteX1" fmla="*/ 949166 w 1447719"/>
              <a:gd name="connsiteY1" fmla="*/ 48975 h 676496"/>
              <a:gd name="connsiteX2" fmla="*/ 786178 w 1447719"/>
              <a:gd name="connsiteY2" fmla="*/ 445683 h 676496"/>
              <a:gd name="connsiteX3" fmla="*/ 220512 w 1447719"/>
              <a:gd name="connsiteY3" fmla="*/ 575515 h 676496"/>
              <a:gd name="connsiteX4" fmla="*/ 0 w 1447719"/>
              <a:gd name="connsiteY4" fmla="*/ 676496 h 67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719" h="676496" extrusionOk="0">
                <a:moveTo>
                  <a:pt x="1447719" y="20123"/>
                </a:moveTo>
                <a:cubicBezTo>
                  <a:pt x="1303489" y="48222"/>
                  <a:pt x="1056348" y="49510"/>
                  <a:pt x="949166" y="48975"/>
                </a:cubicBezTo>
                <a:cubicBezTo>
                  <a:pt x="775082" y="157562"/>
                  <a:pt x="865548" y="418213"/>
                  <a:pt x="786178" y="445683"/>
                </a:cubicBezTo>
                <a:cubicBezTo>
                  <a:pt x="594600" y="579326"/>
                  <a:pt x="404195" y="465449"/>
                  <a:pt x="220512" y="575515"/>
                </a:cubicBezTo>
                <a:cubicBezTo>
                  <a:pt x="48318" y="609874"/>
                  <a:pt x="48608" y="659223"/>
                  <a:pt x="0" y="676496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63106"/>
            <a:chOff x="1437353" y="1240018"/>
            <a:chExt cx="2857836" cy="7631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نشاط ١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267201" y="2262738"/>
            <a:ext cx="677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/>
              <a:t>نستخدم مجموعة من الأدوات تسهيلاً للعمل في المطبخ و منها :</a:t>
            </a:r>
            <a:endParaRPr lang="ar-SY" sz="24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1867" y="3639416"/>
              <a:ext cx="1525299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15" y="2860070"/>
            <a:ext cx="7753164" cy="32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8111" y="2066401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63106"/>
            <a:chOff x="1437353" y="1240018"/>
            <a:chExt cx="2857836" cy="76310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نشاط</a:t>
              </a:r>
              <a:r>
                <a:rPr lang="ar-SY" sz="2800" b="1" dirty="0">
                  <a:solidFill>
                    <a:schemeClr val="bg1"/>
                  </a:solidFill>
                </a:rPr>
                <a:t> 2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923808" y="2287864"/>
            <a:ext cx="71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وجود مناديل و منشفة في المطبخ أمر ضروري</a:t>
            </a:r>
            <a:r>
              <a:rPr lang="ar-SY" sz="2000" b="1" dirty="0"/>
              <a:t> , أذكري أكبر عدد من استعمالاتها ؟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8543" y="3621129"/>
              <a:ext cx="1525299" cy="11318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5" y="3675202"/>
            <a:ext cx="3058540" cy="2565228"/>
          </a:xfrm>
          <a:prstGeom prst="rect">
            <a:avLst/>
          </a:prstGeom>
        </p:spPr>
      </p:pic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8111" y="2832978"/>
            <a:ext cx="1536829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133130" y="3054441"/>
            <a:ext cx="696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تستعمل مناديل المطبخ في التخلص من الزيت الزائد في الطعام بعد القلي 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8111" y="3572845"/>
            <a:ext cx="1536829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987022" y="3794308"/>
            <a:ext cx="211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تجفيف الأيدي</a:t>
            </a:r>
            <a:r>
              <a:rPr lang="ar-SY" sz="2000" dirty="0"/>
              <a:t>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6504" y="4350529"/>
            <a:ext cx="1536829" cy="635091"/>
            <a:chOff x="1431941" y="2643418"/>
            <a:chExt cx="1834212" cy="635091"/>
          </a:xfrm>
        </p:grpSpPr>
        <p:sp>
          <p:nvSpPr>
            <p:cNvPr id="4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58222" y="4571992"/>
            <a:ext cx="39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</a:t>
            </a:r>
            <a:r>
              <a:rPr lang="ar-SA" sz="2000" dirty="0"/>
              <a:t>ستعمل المنشفة في تجفيف الأواني و الأيدي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8111" y="5124790"/>
            <a:ext cx="1536829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49829" y="5346253"/>
            <a:ext cx="39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تمسك بها الأواني الساخنة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8" grpId="0"/>
      <p:bldP spid="4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1382386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079212" y="486441"/>
            <a:ext cx="2745920" cy="710733"/>
            <a:chOff x="1306724" y="540651"/>
            <a:chExt cx="2745920" cy="71073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306724" y="540651"/>
              <a:ext cx="274592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1624701" y="789719"/>
              <a:ext cx="2109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44342" y="1627646"/>
            <a:ext cx="460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صلي بين الأدوات المستخدمة في المطبخ و بدائلها ؟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940" y="3413476"/>
            <a:ext cx="1884145" cy="2140006"/>
            <a:chOff x="10075122" y="2825180"/>
            <a:chExt cx="1884145" cy="214000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5122" y="2825180"/>
              <a:ext cx="1884145" cy="2140006"/>
              <a:chOff x="395817" y="4308237"/>
              <a:chExt cx="1884145" cy="214000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5523" y="4693917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مطبخي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61147" y="3746573"/>
              <a:ext cx="1460095" cy="108343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18" y="2567021"/>
            <a:ext cx="6206505" cy="3313351"/>
          </a:xfrm>
          <a:prstGeom prst="rect">
            <a:avLst/>
          </a:prstGeom>
        </p:spPr>
      </p:pic>
      <p:sp>
        <p:nvSpPr>
          <p:cNvPr id="64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6391145" flipH="1" flipV="1">
            <a:off x="7839710" y="3668896"/>
            <a:ext cx="1055079" cy="1235728"/>
          </a:xfrm>
          <a:custGeom>
            <a:avLst/>
            <a:gdLst>
              <a:gd name="connsiteX0" fmla="*/ 1055079 w 1055079"/>
              <a:gd name="connsiteY0" fmla="*/ 36758 h 1235728"/>
              <a:gd name="connsiteX1" fmla="*/ 691740 w 1055079"/>
              <a:gd name="connsiteY1" fmla="*/ 89460 h 1235728"/>
              <a:gd name="connsiteX2" fmla="*/ 572956 w 1055079"/>
              <a:gd name="connsiteY2" fmla="*/ 814112 h 1235728"/>
              <a:gd name="connsiteX3" fmla="*/ 160706 w 1055079"/>
              <a:gd name="connsiteY3" fmla="*/ 1051271 h 1235728"/>
              <a:gd name="connsiteX4" fmla="*/ 0 w 1055079"/>
              <a:gd name="connsiteY4" fmla="*/ 1235728 h 123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79" h="1235728" extrusionOk="0">
                <a:moveTo>
                  <a:pt x="1055079" y="36758"/>
                </a:moveTo>
                <a:cubicBezTo>
                  <a:pt x="950179" y="62857"/>
                  <a:pt x="770049" y="55543"/>
                  <a:pt x="691740" y="89460"/>
                </a:cubicBezTo>
                <a:cubicBezTo>
                  <a:pt x="559011" y="285865"/>
                  <a:pt x="640529" y="716262"/>
                  <a:pt x="572956" y="814112"/>
                </a:cubicBezTo>
                <a:cubicBezTo>
                  <a:pt x="426516" y="1045648"/>
                  <a:pt x="289428" y="903805"/>
                  <a:pt x="160706" y="1051271"/>
                </a:cubicBezTo>
                <a:cubicBezTo>
                  <a:pt x="36483" y="1116078"/>
                  <a:pt x="37165" y="1207486"/>
                  <a:pt x="0" y="1235728"/>
                </a:cubicBezTo>
              </a:path>
            </a:pathLst>
          </a:custGeom>
          <a:noFill/>
          <a:ln w="38100">
            <a:solidFill>
              <a:srgbClr val="00B05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6567478" y="3552825"/>
            <a:ext cx="899885" cy="1281142"/>
          </a:xfrm>
          <a:custGeom>
            <a:avLst/>
            <a:gdLst>
              <a:gd name="connsiteX0" fmla="*/ 899885 w 899885"/>
              <a:gd name="connsiteY0" fmla="*/ 38109 h 1281142"/>
              <a:gd name="connsiteX1" fmla="*/ 589990 w 899885"/>
              <a:gd name="connsiteY1" fmla="*/ 92748 h 1281142"/>
              <a:gd name="connsiteX2" fmla="*/ 488679 w 899885"/>
              <a:gd name="connsiteY2" fmla="*/ 844031 h 1281142"/>
              <a:gd name="connsiteX3" fmla="*/ 137068 w 899885"/>
              <a:gd name="connsiteY3" fmla="*/ 1089906 h 1281142"/>
              <a:gd name="connsiteX4" fmla="*/ 0 w 899885"/>
              <a:gd name="connsiteY4" fmla="*/ 1281142 h 128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885" h="1281142" extrusionOk="0">
                <a:moveTo>
                  <a:pt x="899885" y="38109"/>
                </a:moveTo>
                <a:cubicBezTo>
                  <a:pt x="805218" y="55582"/>
                  <a:pt x="657093" y="45689"/>
                  <a:pt x="589990" y="92748"/>
                </a:cubicBezTo>
                <a:cubicBezTo>
                  <a:pt x="472331" y="298340"/>
                  <a:pt x="542337" y="749371"/>
                  <a:pt x="488679" y="844031"/>
                </a:cubicBezTo>
                <a:cubicBezTo>
                  <a:pt x="357962" y="1085733"/>
                  <a:pt x="247979" y="939133"/>
                  <a:pt x="137068" y="1089906"/>
                </a:cubicBezTo>
                <a:cubicBezTo>
                  <a:pt x="35539" y="1157861"/>
                  <a:pt x="31764" y="1250026"/>
                  <a:pt x="0" y="1281142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5453292" flipH="1" flipV="1">
            <a:off x="4584688" y="3659749"/>
            <a:ext cx="1490611" cy="734551"/>
          </a:xfrm>
          <a:custGeom>
            <a:avLst/>
            <a:gdLst>
              <a:gd name="connsiteX0" fmla="*/ 1490611 w 1490611"/>
              <a:gd name="connsiteY0" fmla="*/ 21850 h 734551"/>
              <a:gd name="connsiteX1" fmla="*/ 977287 w 1490611"/>
              <a:gd name="connsiteY1" fmla="*/ 53178 h 734551"/>
              <a:gd name="connsiteX2" fmla="*/ 809470 w 1490611"/>
              <a:gd name="connsiteY2" fmla="*/ 483931 h 734551"/>
              <a:gd name="connsiteX3" fmla="*/ 227046 w 1490611"/>
              <a:gd name="connsiteY3" fmla="*/ 624905 h 734551"/>
              <a:gd name="connsiteX4" fmla="*/ 0 w 1490611"/>
              <a:gd name="connsiteY4" fmla="*/ 734551 h 73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611" h="734551" extrusionOk="0">
                <a:moveTo>
                  <a:pt x="1490611" y="21850"/>
                </a:moveTo>
                <a:cubicBezTo>
                  <a:pt x="1324824" y="29686"/>
                  <a:pt x="1087526" y="55888"/>
                  <a:pt x="977287" y="53178"/>
                </a:cubicBezTo>
                <a:cubicBezTo>
                  <a:pt x="793913" y="174161"/>
                  <a:pt x="895654" y="444476"/>
                  <a:pt x="809470" y="483931"/>
                </a:cubicBezTo>
                <a:cubicBezTo>
                  <a:pt x="613642" y="626880"/>
                  <a:pt x="409258" y="519046"/>
                  <a:pt x="227046" y="624905"/>
                </a:cubicBezTo>
                <a:cubicBezTo>
                  <a:pt x="52649" y="662680"/>
                  <a:pt x="50164" y="716094"/>
                  <a:pt x="0" y="734551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5110018" flipV="1">
            <a:off x="6238356" y="1811851"/>
            <a:ext cx="1209751" cy="4542211"/>
          </a:xfrm>
          <a:custGeom>
            <a:avLst/>
            <a:gdLst>
              <a:gd name="connsiteX0" fmla="*/ 1209751 w 1209751"/>
              <a:gd name="connsiteY0" fmla="*/ 135115 h 4542211"/>
              <a:gd name="connsiteX1" fmla="*/ 793147 w 1209751"/>
              <a:gd name="connsiteY1" fmla="*/ 328834 h 4542211"/>
              <a:gd name="connsiteX2" fmla="*/ 656950 w 1209751"/>
              <a:gd name="connsiteY2" fmla="*/ 2992463 h 4542211"/>
              <a:gd name="connsiteX3" fmla="*/ 184266 w 1209751"/>
              <a:gd name="connsiteY3" fmla="*/ 3864198 h 4542211"/>
              <a:gd name="connsiteX4" fmla="*/ 0 w 1209751"/>
              <a:gd name="connsiteY4" fmla="*/ 4542211 h 45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751" h="4542211" extrusionOk="0">
                <a:moveTo>
                  <a:pt x="1209751" y="135115"/>
                </a:moveTo>
                <a:cubicBezTo>
                  <a:pt x="1092047" y="190764"/>
                  <a:pt x="883098" y="165751"/>
                  <a:pt x="793147" y="328834"/>
                </a:cubicBezTo>
                <a:cubicBezTo>
                  <a:pt x="618545" y="1045641"/>
                  <a:pt x="684683" y="2717166"/>
                  <a:pt x="656950" y="2992463"/>
                </a:cubicBezTo>
                <a:cubicBezTo>
                  <a:pt x="489661" y="3797312"/>
                  <a:pt x="353250" y="3341492"/>
                  <a:pt x="184266" y="3864198"/>
                </a:cubicBezTo>
                <a:cubicBezTo>
                  <a:pt x="7205" y="4100722"/>
                  <a:pt x="47259" y="4431124"/>
                  <a:pt x="0" y="4542211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64" grpId="0" animBg="1"/>
      <p:bldP spid="68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328</Words>
  <Application>Microsoft Office PowerPoint</Application>
  <PresentationFormat>شاشة عريضة</PresentationFormat>
  <Paragraphs>202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701</cp:revision>
  <dcterms:created xsi:type="dcterms:W3CDTF">2020-10-10T04:32:51Z</dcterms:created>
  <dcterms:modified xsi:type="dcterms:W3CDTF">2021-01-23T13:58:49Z</dcterms:modified>
</cp:coreProperties>
</file>