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84" r:id="rId1"/>
  </p:sldMasterIdLst>
  <p:sldIdLst>
    <p:sldId id="275" r:id="rId2"/>
    <p:sldId id="277" r:id="rId3"/>
    <p:sldId id="282" r:id="rId4"/>
    <p:sldId id="270" r:id="rId5"/>
    <p:sldId id="291" r:id="rId6"/>
    <p:sldId id="292" r:id="rId7"/>
    <p:sldId id="276" r:id="rId8"/>
    <p:sldId id="304" r:id="rId9"/>
    <p:sldId id="299" r:id="rId10"/>
    <p:sldId id="300" r:id="rId11"/>
    <p:sldId id="283" r:id="rId12"/>
    <p:sldId id="301" r:id="rId13"/>
    <p:sldId id="302" r:id="rId14"/>
    <p:sldId id="303" r:id="rId15"/>
  </p:sldIdLst>
  <p:sldSz cx="9144000" cy="6858000" type="screen4x3"/>
  <p:notesSz cx="6858000" cy="9144000"/>
  <p:custDataLst>
    <p:tags r:id="rId16"/>
  </p:custDataLst>
  <p:defaultTextStyle>
    <a:defPPr>
      <a:defRPr lang="ar-SA"/>
    </a:defPPr>
    <a:lvl1pPr algn="r" rtl="1" fontAlgn="base">
      <a:spcBef>
        <a:spcPct val="0"/>
      </a:spcBef>
      <a:spcAft>
        <a:spcPct val="0"/>
      </a:spcAft>
      <a:defRPr kern="1200">
        <a:solidFill>
          <a:schemeClr val="tx1"/>
        </a:solidFill>
        <a:latin typeface="Arial" pitchFamily="34" charset="0"/>
        <a:ea typeface="+mn-ea"/>
        <a:cs typeface="Arial" pitchFamily="34" charset="0"/>
      </a:defRPr>
    </a:lvl1pPr>
    <a:lvl2pPr marL="457200" algn="r" rtl="1" fontAlgn="base">
      <a:spcBef>
        <a:spcPct val="0"/>
      </a:spcBef>
      <a:spcAft>
        <a:spcPct val="0"/>
      </a:spcAft>
      <a:defRPr kern="1200">
        <a:solidFill>
          <a:schemeClr val="tx1"/>
        </a:solidFill>
        <a:latin typeface="Arial" pitchFamily="34" charset="0"/>
        <a:ea typeface="+mn-ea"/>
        <a:cs typeface="Arial" pitchFamily="34" charset="0"/>
      </a:defRPr>
    </a:lvl2pPr>
    <a:lvl3pPr marL="914400" algn="r" rtl="1" fontAlgn="base">
      <a:spcBef>
        <a:spcPct val="0"/>
      </a:spcBef>
      <a:spcAft>
        <a:spcPct val="0"/>
      </a:spcAft>
      <a:defRPr kern="1200">
        <a:solidFill>
          <a:schemeClr val="tx1"/>
        </a:solidFill>
        <a:latin typeface="Arial" pitchFamily="34" charset="0"/>
        <a:ea typeface="+mn-ea"/>
        <a:cs typeface="Arial" pitchFamily="34" charset="0"/>
      </a:defRPr>
    </a:lvl3pPr>
    <a:lvl4pPr marL="1371600" algn="r" rtl="1" fontAlgn="base">
      <a:spcBef>
        <a:spcPct val="0"/>
      </a:spcBef>
      <a:spcAft>
        <a:spcPct val="0"/>
      </a:spcAft>
      <a:defRPr kern="1200">
        <a:solidFill>
          <a:schemeClr val="tx1"/>
        </a:solidFill>
        <a:latin typeface="Arial" pitchFamily="34" charset="0"/>
        <a:ea typeface="+mn-ea"/>
        <a:cs typeface="Arial" pitchFamily="34" charset="0"/>
      </a:defRPr>
    </a:lvl4pPr>
    <a:lvl5pPr marL="1828800" algn="r" rtl="1" fontAlgn="base">
      <a:spcBef>
        <a:spcPct val="0"/>
      </a:spcBef>
      <a:spcAft>
        <a:spcPct val="0"/>
      </a:spcAft>
      <a:defRPr kern="1200">
        <a:solidFill>
          <a:schemeClr val="tx1"/>
        </a:solidFill>
        <a:latin typeface="Arial" pitchFamily="34" charset="0"/>
        <a:ea typeface="+mn-ea"/>
        <a:cs typeface="Arial" pitchFamily="34" charset="0"/>
      </a:defRPr>
    </a:lvl5pPr>
    <a:lvl6pPr marL="2286000" algn="r" defTabSz="914400" rtl="1" eaLnBrk="1" latinLnBrk="0" hangingPunct="1">
      <a:defRPr kern="1200">
        <a:solidFill>
          <a:schemeClr val="tx1"/>
        </a:solidFill>
        <a:latin typeface="Arial" pitchFamily="34" charset="0"/>
        <a:ea typeface="+mn-ea"/>
        <a:cs typeface="Arial" pitchFamily="34" charset="0"/>
      </a:defRPr>
    </a:lvl6pPr>
    <a:lvl7pPr marL="2743200" algn="r" defTabSz="914400" rtl="1" eaLnBrk="1" latinLnBrk="0" hangingPunct="1">
      <a:defRPr kern="1200">
        <a:solidFill>
          <a:schemeClr val="tx1"/>
        </a:solidFill>
        <a:latin typeface="Arial" pitchFamily="34" charset="0"/>
        <a:ea typeface="+mn-ea"/>
        <a:cs typeface="Arial" pitchFamily="34" charset="0"/>
      </a:defRPr>
    </a:lvl7pPr>
    <a:lvl8pPr marL="3200400" algn="r" defTabSz="914400" rtl="1" eaLnBrk="1" latinLnBrk="0" hangingPunct="1">
      <a:defRPr kern="1200">
        <a:solidFill>
          <a:schemeClr val="tx1"/>
        </a:solidFill>
        <a:latin typeface="Arial" pitchFamily="34" charset="0"/>
        <a:ea typeface="+mn-ea"/>
        <a:cs typeface="Arial" pitchFamily="34" charset="0"/>
      </a:defRPr>
    </a:lvl8pPr>
    <a:lvl9pPr marL="3657600" algn="r" defTabSz="914400" rtl="1"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99"/>
    <a:srgbClr val="66FF66"/>
    <a:srgbClr val="FF33CC"/>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نمط متوسط 2 - تميي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9485" autoAdjust="0"/>
    <p:restoredTop sz="94660"/>
  </p:normalViewPr>
  <p:slideViewPr>
    <p:cSldViewPr>
      <p:cViewPr varScale="1">
        <p:scale>
          <a:sx n="65" d="100"/>
          <a:sy n="65" d="100"/>
        </p:scale>
        <p:origin x="1662"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lvl1pPr>
              <a:defRPr/>
            </a:lvl1pPr>
          </a:lstStyle>
          <a:p>
            <a:pPr>
              <a:defRPr/>
            </a:pPr>
            <a:fld id="{55098F02-D8A9-4D69-B887-3315F6B86745}" type="datetimeFigureOut">
              <a:rPr lang="en-US"/>
              <a:pPr>
                <a:defRPr/>
              </a:pPr>
              <a:t>8/27/2021</a:t>
            </a:fld>
            <a:endParaRPr lang="en-US"/>
          </a:p>
        </p:txBody>
      </p:sp>
      <p:sp>
        <p:nvSpPr>
          <p:cNvPr id="5" name="عنصر نائب للتذييل 4"/>
          <p:cNvSpPr>
            <a:spLocks noGrp="1"/>
          </p:cNvSpPr>
          <p:nvPr>
            <p:ph type="ftr" sz="quarter" idx="11"/>
          </p:nvPr>
        </p:nvSpPr>
        <p:spPr/>
        <p:txBody>
          <a:bodyPr/>
          <a:lstStyle>
            <a:lvl1pPr>
              <a:defRPr/>
            </a:lvl1pPr>
          </a:lstStyle>
          <a:p>
            <a:pPr>
              <a:defRPr/>
            </a:pPr>
            <a:endParaRPr lang="en-US"/>
          </a:p>
        </p:txBody>
      </p:sp>
      <p:sp>
        <p:nvSpPr>
          <p:cNvPr id="6" name="عنصر نائب لرقم الشريحة 5"/>
          <p:cNvSpPr>
            <a:spLocks noGrp="1"/>
          </p:cNvSpPr>
          <p:nvPr>
            <p:ph type="sldNum" sz="quarter" idx="12"/>
          </p:nvPr>
        </p:nvSpPr>
        <p:spPr/>
        <p:txBody>
          <a:bodyPr/>
          <a:lstStyle>
            <a:lvl1pPr>
              <a:defRPr/>
            </a:lvl1pPr>
          </a:lstStyle>
          <a:p>
            <a:pPr>
              <a:defRPr/>
            </a:pPr>
            <a:fld id="{E7523341-50AB-4476-8E26-53B5D64CEC1A}" type="slidenum">
              <a:rPr lang="en-US"/>
              <a:pPr>
                <a:defRPr/>
              </a:pPr>
              <a:t>‹#›</a:t>
            </a:fld>
            <a:endParaRPr lang="en-US" dirty="0"/>
          </a:p>
        </p:txBody>
      </p:sp>
    </p:spTree>
  </p:cSld>
  <p:clrMapOvr>
    <a:masterClrMapping/>
  </p:clrMapOvr>
  <p:transition spd="med">
    <p:randomBar dir="vert"/>
    <p:sndAc>
      <p:stSnd>
        <p:snd r:embed="rId1" name="cached_jewelappear.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9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2911703467"/>
      </p:ext>
    </p:extLst>
  </p:cSld>
  <p:clrMapOvr>
    <a:masterClrMapping/>
  </p:clrMapOvr>
  <p:transition spd="med">
    <p:randomBar dir="vert"/>
    <p:sndAc>
      <p:stSnd>
        <p:snd r:embed="rId1" name="cached_jewelappear.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8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1075878398"/>
      </p:ext>
    </p:extLst>
  </p:cSld>
  <p:clrMapOvr>
    <a:masterClrMapping/>
  </p:clrMapOvr>
  <p:transition spd="med">
    <p:randomBar dir="vert"/>
    <p:sndAc>
      <p:stSnd>
        <p:snd r:embed="rId1" name="cached_jewelappear.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7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263851440"/>
      </p:ext>
    </p:extLst>
  </p:cSld>
  <p:clrMapOvr>
    <a:masterClrMapping/>
  </p:clrMapOvr>
  <p:transition spd="med">
    <p:randomBar dir="vert"/>
    <p:sndAc>
      <p:stSnd>
        <p:snd r:embed="rId1" name="cached_jewelappear.wav"/>
      </p:stSnd>
    </p:sndAc>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6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1523216991"/>
      </p:ext>
    </p:extLst>
  </p:cSld>
  <p:clrMapOvr>
    <a:masterClrMapping/>
  </p:clrMapOvr>
  <p:transition spd="med">
    <p:randomBar dir="vert"/>
    <p:sndAc>
      <p:stSnd>
        <p:snd r:embed="rId1" name="cached_jewelappear.wav"/>
      </p:stSnd>
    </p:sndAc>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5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319636992"/>
      </p:ext>
    </p:extLst>
  </p:cSld>
  <p:clrMapOvr>
    <a:masterClrMapping/>
  </p:clrMapOvr>
  <p:transition spd="med">
    <p:randomBar dir="vert"/>
    <p:sndAc>
      <p:stSnd>
        <p:snd r:embed="rId1" name="cached_jewelappear.wav"/>
      </p:stSnd>
    </p:sndAc>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4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933180655"/>
      </p:ext>
    </p:extLst>
  </p:cSld>
  <p:clrMapOvr>
    <a:masterClrMapping/>
  </p:clrMapOvr>
  <p:transition spd="med">
    <p:randomBar dir="vert"/>
    <p:sndAc>
      <p:stSnd>
        <p:snd r:embed="rId1" name="cached_jewelappear.wav"/>
      </p:stSnd>
    </p:sndAc>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3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3586598208"/>
      </p:ext>
    </p:extLst>
  </p:cSld>
  <p:clrMapOvr>
    <a:masterClrMapping/>
  </p:clrMapOvr>
  <p:transition spd="med">
    <p:randomBar dir="vert"/>
    <p:sndAc>
      <p:stSnd>
        <p:snd r:embed="rId1" name="cached_jewelappear.wav"/>
      </p:stSnd>
    </p:sndAc>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2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3108463449"/>
      </p:ext>
    </p:extLst>
  </p:cSld>
  <p:clrMapOvr>
    <a:masterClrMapping/>
  </p:clrMapOvr>
  <p:transition spd="med">
    <p:randomBar dir="vert"/>
    <p:sndAc>
      <p:stSnd>
        <p:snd r:embed="rId1" name="cached_jewelappear.wav"/>
      </p:stSnd>
    </p:sndAc>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1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7403280"/>
      </p:ext>
    </p:extLst>
  </p:cSld>
  <p:clrMapOvr>
    <a:masterClrMapping/>
  </p:clrMapOvr>
  <p:transition spd="med">
    <p:randomBar dir="vert"/>
    <p:sndAc>
      <p:stSnd>
        <p:snd r:embed="rId1" name="cached_jewelappear.wav"/>
      </p:stSnd>
    </p:sndAc>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EECCFF76-0F80-4A29-8F23-2AF9B89F9BF6}" type="datetimeFigureOut">
              <a:rPr lang="ar-SA"/>
              <a:pPr>
                <a:defRPr/>
              </a:pPr>
              <a:t>19/01/43</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E4939CFC-C514-4394-A90E-0CFBB4CBFCB8}"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lvl1pPr>
              <a:defRPr/>
            </a:lvl1pPr>
          </a:lstStyle>
          <a:p>
            <a:pPr>
              <a:defRPr/>
            </a:pPr>
            <a:fld id="{DCD2D2C6-20E1-491E-B73E-51E98745AAF0}" type="datetimeFigureOut">
              <a:rPr lang="ar-SA"/>
              <a:pPr>
                <a:defRPr/>
              </a:pPr>
              <a:t>19/01/43</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19699969-3697-4A34-B185-17152FED0063}"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rtlCol="1">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ar-SA" noProof="0"/>
              <a:t>انقر فوق الرمز لإضافة صورة</a:t>
            </a:r>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3"/>
          <p:cNvSpPr>
            <a:spLocks noGrp="1"/>
          </p:cNvSpPr>
          <p:nvPr>
            <p:ph type="dt" sz="half" idx="10"/>
          </p:nvPr>
        </p:nvSpPr>
        <p:spPr/>
        <p:txBody>
          <a:bodyPr/>
          <a:lstStyle>
            <a:lvl1pPr>
              <a:defRPr/>
            </a:lvl1pPr>
          </a:lstStyle>
          <a:p>
            <a:pPr>
              <a:defRPr/>
            </a:pPr>
            <a:fld id="{BEDF248B-3E04-420A-B23F-62A9A9BCDE8F}" type="datetimeFigureOut">
              <a:rPr lang="ar-SA"/>
              <a:pPr>
                <a:defRPr/>
              </a:pPr>
              <a:t>19/01/43</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1426D9FF-3DA1-48C9-81C7-FC5B60120BE9}"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lvl1pPr>
              <a:defRPr/>
            </a:lvl1pPr>
          </a:lstStyle>
          <a:p>
            <a:pPr>
              <a:defRPr/>
            </a:pPr>
            <a:fld id="{4E5FDBDC-8838-4340-9764-6097E41E7F11}" type="datetimeFigureOut">
              <a:rPr lang="ar-SA"/>
              <a:pPr>
                <a:defRPr/>
              </a:pPr>
              <a:t>19/01/43</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5207EEF7-1554-4FD0-8351-F896A875D4A9}"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lvl1pPr>
              <a:defRPr/>
            </a:lvl1pPr>
          </a:lstStyle>
          <a:p>
            <a:pPr>
              <a:defRPr/>
            </a:pPr>
            <a:fld id="{873C061B-7A5B-403E-8ECB-944D672C4BA5}" type="datetimeFigureOut">
              <a:rPr lang="ar-SA"/>
              <a:pPr>
                <a:defRPr/>
              </a:pPr>
              <a:t>19/01/43</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B7F78F29-2287-43AD-A6D3-9DB2B9D03498}"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lvl1pPr>
              <a:defRPr/>
            </a:lvl1pPr>
          </a:lstStyle>
          <a:p>
            <a:pPr>
              <a:defRPr/>
            </a:pPr>
            <a:fld id="{C2714CBB-7926-4B27-9A95-A4BA7511124C}" type="datetimeFigureOut">
              <a:rPr lang="ar-SA"/>
              <a:pPr>
                <a:defRPr/>
              </a:pPr>
              <a:t>19/01/43</a:t>
            </a:fld>
            <a:endParaRPr lang="ar-SA"/>
          </a:p>
        </p:txBody>
      </p:sp>
      <p:sp>
        <p:nvSpPr>
          <p:cNvPr id="5" name="عنصر نائب للتذييل 4"/>
          <p:cNvSpPr>
            <a:spLocks noGrp="1"/>
          </p:cNvSpPr>
          <p:nvPr>
            <p:ph type="ftr" sz="quarter" idx="11"/>
          </p:nvPr>
        </p:nvSpPr>
        <p:spPr/>
        <p:txBody>
          <a:bodyPr/>
          <a:lstStyle>
            <a:lvl1pPr>
              <a:defRPr/>
            </a:lvl1pPr>
          </a:lstStyle>
          <a:p>
            <a:pPr>
              <a:defRPr/>
            </a:pPr>
            <a:endParaRPr lang="ar-SA"/>
          </a:p>
        </p:txBody>
      </p:sp>
      <p:sp>
        <p:nvSpPr>
          <p:cNvPr id="6" name="عنصر نائب لرقم الشريحة 5"/>
          <p:cNvSpPr>
            <a:spLocks noGrp="1"/>
          </p:cNvSpPr>
          <p:nvPr>
            <p:ph type="sldNum" sz="quarter" idx="12"/>
          </p:nvPr>
        </p:nvSpPr>
        <p:spPr/>
        <p:txBody>
          <a:bodyPr/>
          <a:lstStyle>
            <a:lvl1pPr>
              <a:defRPr/>
            </a:lvl1pPr>
          </a:lstStyle>
          <a:p>
            <a:pPr>
              <a:defRPr/>
            </a:pPr>
            <a:fld id="{130242FC-A40B-40C6-B648-20F83254FBF0}"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3"/>
          <p:cNvSpPr>
            <a:spLocks noGrp="1"/>
          </p:cNvSpPr>
          <p:nvPr>
            <p:ph type="dt" sz="half" idx="10"/>
          </p:nvPr>
        </p:nvSpPr>
        <p:spPr/>
        <p:txBody>
          <a:bodyPr/>
          <a:lstStyle>
            <a:lvl1pPr>
              <a:defRPr/>
            </a:lvl1pPr>
          </a:lstStyle>
          <a:p>
            <a:pPr>
              <a:defRPr/>
            </a:pPr>
            <a:fld id="{A75E99E9-FFFA-443D-8907-B46E307E046E}" type="datetimeFigureOut">
              <a:rPr lang="ar-SA"/>
              <a:pPr>
                <a:defRPr/>
              </a:pPr>
              <a:t>19/01/43</a:t>
            </a:fld>
            <a:endParaRPr lang="ar-SA"/>
          </a:p>
        </p:txBody>
      </p:sp>
      <p:sp>
        <p:nvSpPr>
          <p:cNvPr id="6" name="عنصر نائب للتذييل 4"/>
          <p:cNvSpPr>
            <a:spLocks noGrp="1"/>
          </p:cNvSpPr>
          <p:nvPr>
            <p:ph type="ftr" sz="quarter" idx="11"/>
          </p:nvPr>
        </p:nvSpPr>
        <p:spPr/>
        <p:txBody>
          <a:bodyPr/>
          <a:lstStyle>
            <a:lvl1pPr>
              <a:defRPr/>
            </a:lvl1pPr>
          </a:lstStyle>
          <a:p>
            <a:pPr>
              <a:defRPr/>
            </a:pPr>
            <a:endParaRPr lang="ar-SA"/>
          </a:p>
        </p:txBody>
      </p:sp>
      <p:sp>
        <p:nvSpPr>
          <p:cNvPr id="7" name="عنصر نائب لرقم الشريحة 5"/>
          <p:cNvSpPr>
            <a:spLocks noGrp="1"/>
          </p:cNvSpPr>
          <p:nvPr>
            <p:ph type="sldNum" sz="quarter" idx="12"/>
          </p:nvPr>
        </p:nvSpPr>
        <p:spPr/>
        <p:txBody>
          <a:bodyPr/>
          <a:lstStyle>
            <a:lvl1pPr>
              <a:defRPr/>
            </a:lvl1pPr>
          </a:lstStyle>
          <a:p>
            <a:pPr>
              <a:defRPr/>
            </a:pPr>
            <a:fld id="{F95E0F0F-D961-4468-96CA-88201A5FE5CA}"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3"/>
          <p:cNvSpPr>
            <a:spLocks noGrp="1"/>
          </p:cNvSpPr>
          <p:nvPr>
            <p:ph type="dt" sz="half" idx="10"/>
          </p:nvPr>
        </p:nvSpPr>
        <p:spPr/>
        <p:txBody>
          <a:bodyPr/>
          <a:lstStyle>
            <a:lvl1pPr>
              <a:defRPr/>
            </a:lvl1pPr>
          </a:lstStyle>
          <a:p>
            <a:pPr>
              <a:defRPr/>
            </a:pPr>
            <a:fld id="{858E36F5-CD05-4FB9-916F-C6F89045250B}" type="datetimeFigureOut">
              <a:rPr lang="ar-SA"/>
              <a:pPr>
                <a:defRPr/>
              </a:pPr>
              <a:t>19/01/43</a:t>
            </a:fld>
            <a:endParaRPr lang="ar-SA"/>
          </a:p>
        </p:txBody>
      </p:sp>
      <p:sp>
        <p:nvSpPr>
          <p:cNvPr id="8" name="عنصر نائب للتذييل 4"/>
          <p:cNvSpPr>
            <a:spLocks noGrp="1"/>
          </p:cNvSpPr>
          <p:nvPr>
            <p:ph type="ftr" sz="quarter" idx="11"/>
          </p:nvPr>
        </p:nvSpPr>
        <p:spPr/>
        <p:txBody>
          <a:bodyPr/>
          <a:lstStyle>
            <a:lvl1pPr>
              <a:defRPr/>
            </a:lvl1pPr>
          </a:lstStyle>
          <a:p>
            <a:pPr>
              <a:defRPr/>
            </a:pPr>
            <a:endParaRPr lang="ar-SA"/>
          </a:p>
        </p:txBody>
      </p:sp>
      <p:sp>
        <p:nvSpPr>
          <p:cNvPr id="9" name="عنصر نائب لرقم الشريحة 5"/>
          <p:cNvSpPr>
            <a:spLocks noGrp="1"/>
          </p:cNvSpPr>
          <p:nvPr>
            <p:ph type="sldNum" sz="quarter" idx="12"/>
          </p:nvPr>
        </p:nvSpPr>
        <p:spPr/>
        <p:txBody>
          <a:bodyPr/>
          <a:lstStyle>
            <a:lvl1pPr>
              <a:defRPr/>
            </a:lvl1pPr>
          </a:lstStyle>
          <a:p>
            <a:pPr>
              <a:defRPr/>
            </a:pPr>
            <a:fld id="{140CD18F-85E8-4B02-82D4-2870AE4C88A7}"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3"/>
          <p:cNvSpPr>
            <a:spLocks noGrp="1"/>
          </p:cNvSpPr>
          <p:nvPr>
            <p:ph type="dt" sz="half" idx="10"/>
          </p:nvPr>
        </p:nvSpPr>
        <p:spPr/>
        <p:txBody>
          <a:bodyPr/>
          <a:lstStyle>
            <a:lvl1pPr>
              <a:defRPr/>
            </a:lvl1pPr>
          </a:lstStyle>
          <a:p>
            <a:pPr>
              <a:defRPr/>
            </a:pPr>
            <a:fld id="{521BC5B1-ACC3-4C92-89E6-5D621FFC38A8}" type="datetimeFigureOut">
              <a:rPr lang="ar-SA"/>
              <a:pPr>
                <a:defRPr/>
              </a:pPr>
              <a:t>19/01/43</a:t>
            </a:fld>
            <a:endParaRPr lang="ar-SA"/>
          </a:p>
        </p:txBody>
      </p:sp>
      <p:sp>
        <p:nvSpPr>
          <p:cNvPr id="4" name="عنصر نائب للتذييل 4"/>
          <p:cNvSpPr>
            <a:spLocks noGrp="1"/>
          </p:cNvSpPr>
          <p:nvPr>
            <p:ph type="ftr" sz="quarter" idx="11"/>
          </p:nvPr>
        </p:nvSpPr>
        <p:spPr/>
        <p:txBody>
          <a:bodyPr/>
          <a:lstStyle>
            <a:lvl1pPr>
              <a:defRPr/>
            </a:lvl1pPr>
          </a:lstStyle>
          <a:p>
            <a:pPr>
              <a:defRPr/>
            </a:pPr>
            <a:endParaRPr lang="ar-SA"/>
          </a:p>
        </p:txBody>
      </p:sp>
      <p:sp>
        <p:nvSpPr>
          <p:cNvPr id="5" name="عنصر نائب لرقم الشريحة 5"/>
          <p:cNvSpPr>
            <a:spLocks noGrp="1"/>
          </p:cNvSpPr>
          <p:nvPr>
            <p:ph type="sldNum" sz="quarter" idx="12"/>
          </p:nvPr>
        </p:nvSpPr>
        <p:spPr/>
        <p:txBody>
          <a:bodyPr/>
          <a:lstStyle>
            <a:lvl1pPr>
              <a:defRPr/>
            </a:lvl1pPr>
          </a:lstStyle>
          <a:p>
            <a:pPr>
              <a:defRPr/>
            </a:pPr>
            <a:fld id="{41CF572D-AC71-42B7-A0DD-3D74F6FB2070}"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cSld>
  <p:clrMapOvr>
    <a:masterClrMapping/>
  </p:clrMapOvr>
  <p:transition spd="med">
    <p:randomBar dir="vert"/>
    <p:sndAc>
      <p:stSnd>
        <p:snd r:embed="rId1" name="cached_jewelappear.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11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3785297963"/>
      </p:ext>
    </p:extLst>
  </p:cSld>
  <p:clrMapOvr>
    <a:masterClrMapping/>
  </p:clrMapOvr>
  <p:transition spd="med">
    <p:randomBar dir="vert"/>
    <p:sndAc>
      <p:stSnd>
        <p:snd r:embed="rId1" name="cached_jewelappear.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0_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p:txBody>
          <a:bodyPr/>
          <a:lstStyle>
            <a:lvl1pPr>
              <a:defRPr/>
            </a:lvl1pPr>
          </a:lstStyle>
          <a:p>
            <a:pPr>
              <a:defRPr/>
            </a:pPr>
            <a:fld id="{8F8071B2-99AA-4517-BCE2-99F3C3A2ADD6}" type="datetimeFigureOut">
              <a:rPr lang="ar-SA"/>
              <a:pPr>
                <a:defRPr/>
              </a:pPr>
              <a:t>19/01/43</a:t>
            </a:fld>
            <a:endParaRPr lang="ar-SA"/>
          </a:p>
        </p:txBody>
      </p:sp>
      <p:sp>
        <p:nvSpPr>
          <p:cNvPr id="3" name="عنصر نائب للتذييل 4"/>
          <p:cNvSpPr>
            <a:spLocks noGrp="1"/>
          </p:cNvSpPr>
          <p:nvPr>
            <p:ph type="ftr" sz="quarter" idx="11"/>
          </p:nvPr>
        </p:nvSpPr>
        <p:spPr/>
        <p:txBody>
          <a:bodyPr/>
          <a:lstStyle>
            <a:lvl1pPr>
              <a:defRPr/>
            </a:lvl1pPr>
          </a:lstStyle>
          <a:p>
            <a:pPr>
              <a:defRPr/>
            </a:pPr>
            <a:endParaRPr lang="ar-SA"/>
          </a:p>
        </p:txBody>
      </p:sp>
      <p:sp>
        <p:nvSpPr>
          <p:cNvPr id="4" name="عنصر نائب لرقم الشريحة 5"/>
          <p:cNvSpPr>
            <a:spLocks noGrp="1"/>
          </p:cNvSpPr>
          <p:nvPr>
            <p:ph type="sldNum" sz="quarter" idx="12"/>
          </p:nvPr>
        </p:nvSpPr>
        <p:spPr/>
        <p:txBody>
          <a:bodyPr/>
          <a:lstStyle>
            <a:lvl1pPr>
              <a:defRPr/>
            </a:lvl1pPr>
          </a:lstStyle>
          <a:p>
            <a:pPr>
              <a:defRPr/>
            </a:pPr>
            <a:fld id="{0E624682-7607-42D3-8E16-15F79F59F0FC}" type="slidenum">
              <a:rPr lang="ar-SA"/>
              <a:pPr>
                <a:defRPr/>
              </a:pPr>
              <a:t>‹#›</a:t>
            </a:fld>
            <a:endParaRPr lang="ar-SA"/>
          </a:p>
        </p:txBody>
      </p:sp>
    </p:spTree>
    <p:extLst>
      <p:ext uri="{BB962C8B-B14F-4D97-AF65-F5344CB8AC3E}">
        <p14:creationId xmlns:p14="http://schemas.microsoft.com/office/powerpoint/2010/main" val="1131157955"/>
      </p:ext>
    </p:extLst>
  </p:cSld>
  <p:clrMapOvr>
    <a:masterClrMapping/>
  </p:clrMapOvr>
  <p:transition spd="med">
    <p:randomBar dir="vert"/>
    <p:sndAc>
      <p:stSnd>
        <p:snd r:embed="rId1" name="cached_jewelappear.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1.jp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audio" Target="../media/audio1.wav"/><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25">
            <a:alphaModFix amt="79000"/>
            <a:lum/>
          </a:blip>
          <a:srcRect/>
          <a:stretch>
            <a:fillRect l="-6000" r="-6000"/>
          </a:stretch>
        </a:blipFill>
        <a:effectLst/>
      </p:bgPr>
    </p:bg>
    <p:spTree>
      <p:nvGrpSpPr>
        <p:cNvPr id="1" name=""/>
        <p:cNvGrpSpPr/>
        <p:nvPr/>
      </p:nvGrpSpPr>
      <p:grpSpPr>
        <a:xfrm>
          <a:off x="0" y="0"/>
          <a:ext cx="0" cy="0"/>
          <a:chOff x="0" y="0"/>
          <a:chExt cx="0" cy="0"/>
        </a:xfrm>
      </p:grpSpPr>
      <p:sp>
        <p:nvSpPr>
          <p:cNvPr id="1026" name="عنصر نائب للعنوان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ar-SA"/>
              <a:t>انقر لتحرير نمط العنوان الرئيسي</a:t>
            </a:r>
          </a:p>
        </p:txBody>
      </p:sp>
      <p:sp>
        <p:nvSpPr>
          <p:cNvPr id="1027" name="عنصر نائب للنص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rtl="1" fontAlgn="auto">
              <a:spcBef>
                <a:spcPts val="0"/>
              </a:spcBef>
              <a:spcAft>
                <a:spcPts val="0"/>
              </a:spcAft>
              <a:defRPr sz="1200">
                <a:solidFill>
                  <a:schemeClr val="tx1">
                    <a:tint val="75000"/>
                  </a:schemeClr>
                </a:solidFill>
                <a:latin typeface="+mn-lt"/>
                <a:cs typeface="+mn-cs"/>
              </a:defRPr>
            </a:lvl1pPr>
          </a:lstStyle>
          <a:p>
            <a:pPr>
              <a:defRPr/>
            </a:pPr>
            <a:fld id="{A1BF9D2D-5F3D-4CD1-9EC1-2CDC9EEAE813}" type="datetimeFigureOut">
              <a:rPr lang="ar-SA"/>
              <a:pPr>
                <a:defRPr/>
              </a:pPr>
              <a:t>19/01/43</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rtl="1" fontAlgn="auto">
              <a:spcBef>
                <a:spcPts val="0"/>
              </a:spcBef>
              <a:spcAft>
                <a:spcPts val="0"/>
              </a:spcAft>
              <a:defRPr sz="1200">
                <a:solidFill>
                  <a:schemeClr val="tx1">
                    <a:tint val="75000"/>
                  </a:schemeClr>
                </a:solidFill>
                <a:latin typeface="+mn-lt"/>
                <a:cs typeface="+mn-cs"/>
              </a:defRPr>
            </a:lvl1pPr>
          </a:lstStyle>
          <a:p>
            <a:pPr>
              <a:defRPr/>
            </a:pPr>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rtl="1" fontAlgn="auto">
              <a:spcBef>
                <a:spcPts val="0"/>
              </a:spcBef>
              <a:spcAft>
                <a:spcPts val="0"/>
              </a:spcAft>
              <a:defRPr sz="1200">
                <a:solidFill>
                  <a:schemeClr val="tx1">
                    <a:tint val="75000"/>
                  </a:schemeClr>
                </a:solidFill>
                <a:latin typeface="+mn-lt"/>
                <a:cs typeface="+mn-cs"/>
              </a:defRPr>
            </a:lvl1pPr>
          </a:lstStyle>
          <a:p>
            <a:pPr>
              <a:defRPr/>
            </a:pPr>
            <a:fld id="{E0447D80-27A7-4042-AC58-7FB2199EEF5E}" type="slidenum">
              <a:rPr lang="ar-SA"/>
              <a:pPr>
                <a:defRPr/>
              </a:pPr>
              <a:t>‹#›</a:t>
            </a:fld>
            <a:endParaRPr lang="ar-SA"/>
          </a:p>
        </p:txBody>
      </p:sp>
    </p:spTree>
  </p:cSld>
  <p:clrMap bg1="lt1" tx1="dk1" bg2="lt2" tx2="dk2" accent1="accent1" accent2="accent2" accent3="accent3" accent4="accent4" accent5="accent5" accent6="accent6" hlink="hlink" folHlink="folHlink"/>
  <p:sldLayoutIdLst>
    <p:sldLayoutId id="2147483743" r:id="rId1"/>
    <p:sldLayoutId id="2147483733" r:id="rId2"/>
    <p:sldLayoutId id="2147483734" r:id="rId3"/>
    <p:sldLayoutId id="2147483735" r:id="rId4"/>
    <p:sldLayoutId id="2147483736" r:id="rId5"/>
    <p:sldLayoutId id="2147483737" r:id="rId6"/>
    <p:sldLayoutId id="2147483738" r:id="rId7"/>
    <p:sldLayoutId id="2147483754" r:id="rId8"/>
    <p:sldLayoutId id="2147483753" r:id="rId9"/>
    <p:sldLayoutId id="2147483752" r:id="rId10"/>
    <p:sldLayoutId id="2147483751" r:id="rId11"/>
    <p:sldLayoutId id="2147483750" r:id="rId12"/>
    <p:sldLayoutId id="2147483749" r:id="rId13"/>
    <p:sldLayoutId id="2147483748" r:id="rId14"/>
    <p:sldLayoutId id="2147483747" r:id="rId15"/>
    <p:sldLayoutId id="2147483746" r:id="rId16"/>
    <p:sldLayoutId id="2147483745" r:id="rId17"/>
    <p:sldLayoutId id="2147483744" r:id="rId18"/>
    <p:sldLayoutId id="2147483739" r:id="rId19"/>
    <p:sldLayoutId id="2147483740" r:id="rId20"/>
    <p:sldLayoutId id="2147483741" r:id="rId21"/>
    <p:sldLayoutId id="2147483742" r:id="rId22"/>
  </p:sldLayoutIdLst>
  <p:transition spd="med">
    <p:randomBar dir="vert"/>
    <p:sndAc>
      <p:stSnd>
        <p:snd r:embed="rId24" name="cached_jewelappear.wav"/>
      </p:stSnd>
    </p:sndAc>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7.xml"/><Relationship Id="rId7" Type="http://schemas.openxmlformats.org/officeDocument/2006/relationships/hyperlink" Target="https://ar.wikipedia.org/wiki/%D9%88%D8%B2%D8%A7%D8%B1%D8%A9_%D8%A7%D9%84%D8%AA%D8%B9%D9%84%D9%8A%D9%85_(%D8%A7%D9%84%D8%B3%D8%B9%D9%88%D8%AF%D9%8A%D8%A9)" TargetMode="External"/><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3.png"/><Relationship Id="rId5" Type="http://schemas.openxmlformats.org/officeDocument/2006/relationships/hyperlink" Target="https://ar.wikipedia.org/wiki/%D9%85%D9%84%D9%81:Saudi_Vision_2030_logo.svg" TargetMode="External"/><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hyperlink" Target="https://ar.wikipedia.org/wiki/%D8%A7%D9%84%D8%AA%D8%B3%D9%84%D8%B3%D9%84_%D8%A7%D9%84%D8%B2%D9%85%D9%86%D9%8A_%D9%84%D8%AA%D8%A7%D8%B1%D9%8A%D8%AE_%D8%A7%D9%84%D8%B3%D8%B9%D9%88%D8%AF%D9%8A%D8%A9"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image" Target="../media/image3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image" Target="../media/image6.jpg"/><Relationship Id="rId1" Type="http://schemas.openxmlformats.org/officeDocument/2006/relationships/slideLayout" Target="../slideLayouts/slideLayout7.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hyperlink" Target="https://pixabay.com/illustrations/blackboard-schult%C3%BCte-3651948/" TargetMode="External"/><Relationship Id="rId2" Type="http://schemas.openxmlformats.org/officeDocument/2006/relationships/image" Target="../media/image13.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image" Target="../media/image16.svg"/><Relationship Id="rId7" Type="http://schemas.openxmlformats.org/officeDocument/2006/relationships/image" Target="../media/image19.png"/><Relationship Id="rId2" Type="http://schemas.openxmlformats.org/officeDocument/2006/relationships/image" Target="../media/image15.png"/><Relationship Id="rId1" Type="http://schemas.openxmlformats.org/officeDocument/2006/relationships/slideLayout" Target="../slideLayouts/slideLayout7.xml"/><Relationship Id="rId6" Type="http://schemas.openxmlformats.org/officeDocument/2006/relationships/image" Target="../media/image18.svg"/><Relationship Id="rId5" Type="http://schemas.openxmlformats.org/officeDocument/2006/relationships/image" Target="../media/image17.png"/><Relationship Id="rId10" Type="http://schemas.openxmlformats.org/officeDocument/2006/relationships/image" Target="../media/image22.svg"/><Relationship Id="rId4" Type="http://schemas.openxmlformats.org/officeDocument/2006/relationships/hyperlink" Target="https://svgsilh.com/ar/2196f3/tag/%D8%AF%D9%81%D8%AA%D8%B1-1.html" TargetMode="External"/><Relationship Id="rId9" Type="http://schemas.openxmlformats.org/officeDocument/2006/relationships/image" Target="../media/image21.png"/></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7.xml"/><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E1CAEBCB-3C89-46D6-9676-922F5F2D2B2F}"/>
              </a:ext>
            </a:extLst>
          </p:cNvPr>
          <p:cNvPicPr>
            <a:picLocks noChangeAspect="1"/>
          </p:cNvPicPr>
          <p:nvPr/>
        </p:nvPicPr>
        <p:blipFill>
          <a:blip r:embed="rId4" cstate="print">
            <a:biLevel thresh="75000"/>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240734" y="31127"/>
            <a:ext cx="1733580" cy="1164449"/>
          </a:xfrm>
          <a:prstGeom prst="rect">
            <a:avLst/>
          </a:prstGeom>
        </p:spPr>
      </p:pic>
      <p:pic>
        <p:nvPicPr>
          <p:cNvPr id="3" name="صورة 2">
            <a:extLst>
              <a:ext uri="{FF2B5EF4-FFF2-40B4-BE49-F238E27FC236}">
                <a16:creationId xmlns:a16="http://schemas.microsoft.com/office/drawing/2014/main" id="{89E6B563-BA00-44F2-A3E4-0C7A7F276BBA}"/>
              </a:ext>
            </a:extLst>
          </p:cNvPr>
          <p:cNvPicPr>
            <a:picLocks noChangeAspect="1"/>
          </p:cNvPicPr>
          <p:nvPr/>
        </p:nvPicPr>
        <p:blipFill>
          <a:blip r:embed="rId6" cstate="print">
            <a:extLst>
              <a:ext uri="{28A0092B-C50C-407E-A947-70E740481C1C}">
                <a14:useLocalDpi xmlns:a14="http://schemas.microsoft.com/office/drawing/2010/main" val="0"/>
              </a:ext>
              <a:ext uri="{837473B0-CC2E-450A-ABE3-18F120FF3D39}">
                <a1611:picAttrSrcUrl xmlns:a1611="http://schemas.microsoft.com/office/drawing/2016/11/main" r:id="rId7"/>
              </a:ext>
            </a:extLst>
          </a:blip>
          <a:stretch>
            <a:fillRect/>
          </a:stretch>
        </p:blipFill>
        <p:spPr>
          <a:xfrm>
            <a:off x="6620031" y="40341"/>
            <a:ext cx="2283235" cy="1164450"/>
          </a:xfrm>
          <a:prstGeom prst="rect">
            <a:avLst/>
          </a:prstGeom>
        </p:spPr>
      </p:pic>
      <p:sp>
        <p:nvSpPr>
          <p:cNvPr id="4" name="مستطيل: زوايا مستديرة 3">
            <a:extLst>
              <a:ext uri="{FF2B5EF4-FFF2-40B4-BE49-F238E27FC236}">
                <a16:creationId xmlns:a16="http://schemas.microsoft.com/office/drawing/2014/main" id="{C3D5AAC5-AB29-4534-92D9-492DD24163D2}"/>
              </a:ext>
            </a:extLst>
          </p:cNvPr>
          <p:cNvSpPr/>
          <p:nvPr/>
        </p:nvSpPr>
        <p:spPr>
          <a:xfrm>
            <a:off x="1107525" y="2555223"/>
            <a:ext cx="5015345" cy="56803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accent1">
                    <a:lumMod val="50000"/>
                  </a:schemeClr>
                </a:solidFill>
              </a:rPr>
              <a:t>سادس - ابتدائي</a:t>
            </a:r>
          </a:p>
        </p:txBody>
      </p:sp>
      <p:sp>
        <p:nvSpPr>
          <p:cNvPr id="5" name="مستطيل: زوايا مستديرة 4">
            <a:extLst>
              <a:ext uri="{FF2B5EF4-FFF2-40B4-BE49-F238E27FC236}">
                <a16:creationId xmlns:a16="http://schemas.microsoft.com/office/drawing/2014/main" id="{9F3349B8-B3D1-434A-BEE3-7768D373B73F}"/>
              </a:ext>
            </a:extLst>
          </p:cNvPr>
          <p:cNvSpPr/>
          <p:nvPr/>
        </p:nvSpPr>
        <p:spPr>
          <a:xfrm>
            <a:off x="1107524" y="3286050"/>
            <a:ext cx="5015345" cy="56803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accent1">
                    <a:lumMod val="50000"/>
                  </a:schemeClr>
                </a:solidFill>
              </a:rPr>
              <a:t>الأول</a:t>
            </a:r>
          </a:p>
        </p:txBody>
      </p:sp>
      <p:sp>
        <p:nvSpPr>
          <p:cNvPr id="6" name="مستطيل: زوايا مستديرة 5">
            <a:extLst>
              <a:ext uri="{FF2B5EF4-FFF2-40B4-BE49-F238E27FC236}">
                <a16:creationId xmlns:a16="http://schemas.microsoft.com/office/drawing/2014/main" id="{0C289A7D-511F-4252-BEF6-99BA0EE7545E}"/>
              </a:ext>
            </a:extLst>
          </p:cNvPr>
          <p:cNvSpPr/>
          <p:nvPr/>
        </p:nvSpPr>
        <p:spPr>
          <a:xfrm>
            <a:off x="1107525" y="4016877"/>
            <a:ext cx="5015345" cy="56803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accent1">
                    <a:lumMod val="50000"/>
                  </a:schemeClr>
                </a:solidFill>
              </a:rPr>
              <a:t>التربية الفنية</a:t>
            </a:r>
          </a:p>
        </p:txBody>
      </p:sp>
      <p:sp>
        <p:nvSpPr>
          <p:cNvPr id="7" name="مستطيل: زوايا مستديرة 6">
            <a:extLst>
              <a:ext uri="{FF2B5EF4-FFF2-40B4-BE49-F238E27FC236}">
                <a16:creationId xmlns:a16="http://schemas.microsoft.com/office/drawing/2014/main" id="{7EE5E192-3DA5-425C-9B3F-473028ADD1E1}"/>
              </a:ext>
            </a:extLst>
          </p:cNvPr>
          <p:cNvSpPr/>
          <p:nvPr/>
        </p:nvSpPr>
        <p:spPr>
          <a:xfrm>
            <a:off x="1107525" y="4747704"/>
            <a:ext cx="5015345" cy="56803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accent1">
                    <a:lumMod val="50000"/>
                  </a:schemeClr>
                </a:solidFill>
              </a:rPr>
              <a:t>تهيئة واستعداد</a:t>
            </a:r>
          </a:p>
        </p:txBody>
      </p:sp>
      <p:sp>
        <p:nvSpPr>
          <p:cNvPr id="8" name="مستطيل: زوايا مستديرة 7">
            <a:extLst>
              <a:ext uri="{FF2B5EF4-FFF2-40B4-BE49-F238E27FC236}">
                <a16:creationId xmlns:a16="http://schemas.microsoft.com/office/drawing/2014/main" id="{4785EFEF-925A-4991-92B8-B9F2F6936E19}"/>
              </a:ext>
            </a:extLst>
          </p:cNvPr>
          <p:cNvSpPr/>
          <p:nvPr/>
        </p:nvSpPr>
        <p:spPr>
          <a:xfrm>
            <a:off x="1107525" y="5478530"/>
            <a:ext cx="5015345" cy="568036"/>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b="1" dirty="0">
                <a:solidFill>
                  <a:schemeClr val="accent1">
                    <a:lumMod val="50000"/>
                  </a:schemeClr>
                </a:solidFill>
              </a:rPr>
              <a:t>أحــــلام عبدالله الحازمي</a:t>
            </a:r>
          </a:p>
        </p:txBody>
      </p:sp>
      <p:sp>
        <p:nvSpPr>
          <p:cNvPr id="9" name="مربع نص 8">
            <a:extLst>
              <a:ext uri="{FF2B5EF4-FFF2-40B4-BE49-F238E27FC236}">
                <a16:creationId xmlns:a16="http://schemas.microsoft.com/office/drawing/2014/main" id="{7A112EAB-526F-4D5C-B0C5-B751EB528786}"/>
              </a:ext>
            </a:extLst>
          </p:cNvPr>
          <p:cNvSpPr txBox="1"/>
          <p:nvPr/>
        </p:nvSpPr>
        <p:spPr>
          <a:xfrm>
            <a:off x="6328653" y="2664555"/>
            <a:ext cx="1983236" cy="461665"/>
          </a:xfrm>
          <a:prstGeom prst="rect">
            <a:avLst/>
          </a:prstGeom>
          <a:noFill/>
        </p:spPr>
        <p:txBody>
          <a:bodyPr wrap="none" rtlCol="1">
            <a:spAutoFit/>
          </a:bodyPr>
          <a:lstStyle/>
          <a:p>
            <a:r>
              <a:rPr lang="ar-SA" sz="2400" b="1" dirty="0"/>
              <a:t>الصف   / المرحلة</a:t>
            </a:r>
          </a:p>
        </p:txBody>
      </p:sp>
      <p:sp>
        <p:nvSpPr>
          <p:cNvPr id="10" name="مربع نص 9">
            <a:extLst>
              <a:ext uri="{FF2B5EF4-FFF2-40B4-BE49-F238E27FC236}">
                <a16:creationId xmlns:a16="http://schemas.microsoft.com/office/drawing/2014/main" id="{87B73F04-A887-4341-BE9A-F7DFC9CD1989}"/>
              </a:ext>
            </a:extLst>
          </p:cNvPr>
          <p:cNvSpPr txBox="1"/>
          <p:nvPr/>
        </p:nvSpPr>
        <p:spPr>
          <a:xfrm>
            <a:off x="6432848" y="3365715"/>
            <a:ext cx="1879041" cy="461665"/>
          </a:xfrm>
          <a:prstGeom prst="rect">
            <a:avLst/>
          </a:prstGeom>
          <a:noFill/>
        </p:spPr>
        <p:txBody>
          <a:bodyPr wrap="none" rtlCol="1">
            <a:spAutoFit/>
          </a:bodyPr>
          <a:lstStyle/>
          <a:p>
            <a:r>
              <a:rPr lang="ar-SA" sz="2400" b="1" dirty="0"/>
              <a:t>الفصـــل الدراسي</a:t>
            </a:r>
          </a:p>
        </p:txBody>
      </p:sp>
      <p:sp>
        <p:nvSpPr>
          <p:cNvPr id="11" name="مربع نص 10">
            <a:extLst>
              <a:ext uri="{FF2B5EF4-FFF2-40B4-BE49-F238E27FC236}">
                <a16:creationId xmlns:a16="http://schemas.microsoft.com/office/drawing/2014/main" id="{EA838631-0448-4975-B348-5D9625DAA5C9}"/>
              </a:ext>
            </a:extLst>
          </p:cNvPr>
          <p:cNvSpPr txBox="1"/>
          <p:nvPr/>
        </p:nvSpPr>
        <p:spPr>
          <a:xfrm>
            <a:off x="6540250" y="4096541"/>
            <a:ext cx="1771639" cy="461665"/>
          </a:xfrm>
          <a:prstGeom prst="rect">
            <a:avLst/>
          </a:prstGeom>
          <a:noFill/>
        </p:spPr>
        <p:txBody>
          <a:bodyPr wrap="none" rtlCol="1">
            <a:spAutoFit/>
          </a:bodyPr>
          <a:lstStyle/>
          <a:p>
            <a:r>
              <a:rPr lang="ar-SA" sz="2400" b="1" dirty="0"/>
              <a:t>الـــمــــــــــــــادة</a:t>
            </a:r>
          </a:p>
        </p:txBody>
      </p:sp>
      <p:sp>
        <p:nvSpPr>
          <p:cNvPr id="12" name="مربع نص 11">
            <a:extLst>
              <a:ext uri="{FF2B5EF4-FFF2-40B4-BE49-F238E27FC236}">
                <a16:creationId xmlns:a16="http://schemas.microsoft.com/office/drawing/2014/main" id="{8D81EF7E-AE84-4B81-9900-7E8D7FDFD7F0}"/>
              </a:ext>
            </a:extLst>
          </p:cNvPr>
          <p:cNvSpPr txBox="1"/>
          <p:nvPr/>
        </p:nvSpPr>
        <p:spPr>
          <a:xfrm>
            <a:off x="6575515" y="4787535"/>
            <a:ext cx="1736374" cy="461665"/>
          </a:xfrm>
          <a:prstGeom prst="rect">
            <a:avLst/>
          </a:prstGeom>
          <a:noFill/>
        </p:spPr>
        <p:txBody>
          <a:bodyPr wrap="none" rtlCol="1">
            <a:spAutoFit/>
          </a:bodyPr>
          <a:lstStyle/>
          <a:p>
            <a:r>
              <a:rPr lang="ar-SA" sz="2400" b="1" dirty="0"/>
              <a:t>موضوع الدرس</a:t>
            </a:r>
          </a:p>
        </p:txBody>
      </p:sp>
      <p:sp>
        <p:nvSpPr>
          <p:cNvPr id="13" name="مربع نص 12">
            <a:extLst>
              <a:ext uri="{FF2B5EF4-FFF2-40B4-BE49-F238E27FC236}">
                <a16:creationId xmlns:a16="http://schemas.microsoft.com/office/drawing/2014/main" id="{C773DFFB-84EB-47AF-B221-8EFFDB0CD038}"/>
              </a:ext>
            </a:extLst>
          </p:cNvPr>
          <p:cNvSpPr txBox="1"/>
          <p:nvPr/>
        </p:nvSpPr>
        <p:spPr>
          <a:xfrm>
            <a:off x="6604370" y="5531715"/>
            <a:ext cx="1707519" cy="461665"/>
          </a:xfrm>
          <a:prstGeom prst="rect">
            <a:avLst/>
          </a:prstGeom>
          <a:noFill/>
        </p:spPr>
        <p:txBody>
          <a:bodyPr wrap="none" rtlCol="1">
            <a:spAutoFit/>
          </a:bodyPr>
          <a:lstStyle/>
          <a:p>
            <a:r>
              <a:rPr lang="ar-SA" sz="2400" b="1" dirty="0"/>
              <a:t>اســم الــــمعلمة</a:t>
            </a:r>
          </a:p>
        </p:txBody>
      </p:sp>
      <p:grpSp>
        <p:nvGrpSpPr>
          <p:cNvPr id="17" name="مجموعة 16">
            <a:extLst>
              <a:ext uri="{FF2B5EF4-FFF2-40B4-BE49-F238E27FC236}">
                <a16:creationId xmlns:a16="http://schemas.microsoft.com/office/drawing/2014/main" id="{BA272EA5-9995-4563-947B-3F84DF0C2C2B}"/>
              </a:ext>
            </a:extLst>
          </p:cNvPr>
          <p:cNvGrpSpPr/>
          <p:nvPr/>
        </p:nvGrpSpPr>
        <p:grpSpPr>
          <a:xfrm>
            <a:off x="3615196" y="311724"/>
            <a:ext cx="1895364" cy="1563676"/>
            <a:chOff x="3262656" y="510924"/>
            <a:chExt cx="1895364" cy="1563676"/>
          </a:xfrm>
        </p:grpSpPr>
        <p:pic>
          <p:nvPicPr>
            <p:cNvPr id="15" name="صورة 14">
              <a:extLst>
                <a:ext uri="{FF2B5EF4-FFF2-40B4-BE49-F238E27FC236}">
                  <a16:creationId xmlns:a16="http://schemas.microsoft.com/office/drawing/2014/main" id="{83E56201-8D16-4B27-BE26-583F7014D996}"/>
                </a:ext>
              </a:extLst>
            </p:cNvPr>
            <p:cNvPicPr>
              <a:picLocks noChangeAspect="1"/>
            </p:cNvPicPr>
            <p:nvPr/>
          </p:nvPicPr>
          <p:blipFill>
            <a:blip r:embed="rId8">
              <a:extLst>
                <a:ext uri="{28A0092B-C50C-407E-A947-70E740481C1C}">
                  <a14:useLocalDpi xmlns:a14="http://schemas.microsoft.com/office/drawing/2010/main" val="0"/>
                </a:ext>
                <a:ext uri="{837473B0-CC2E-450A-ABE3-18F120FF3D39}">
                  <a1611:picAttrSrcUrl xmlns:a1611="http://schemas.microsoft.com/office/drawing/2016/11/main" r:id="rId9"/>
                </a:ext>
              </a:extLst>
            </a:blip>
            <a:stretch>
              <a:fillRect/>
            </a:stretch>
          </p:blipFill>
          <p:spPr>
            <a:xfrm>
              <a:off x="3262656" y="510924"/>
              <a:ext cx="1895364" cy="1563676"/>
            </a:xfrm>
            <a:prstGeom prst="rect">
              <a:avLst/>
            </a:prstGeom>
          </p:spPr>
        </p:pic>
        <p:pic>
          <p:nvPicPr>
            <p:cNvPr id="16" name="النشيد الوطني">
              <a:hlinkClick r:id="" action="ppaction://media"/>
              <a:extLst>
                <a:ext uri="{FF2B5EF4-FFF2-40B4-BE49-F238E27FC236}">
                  <a16:creationId xmlns:a16="http://schemas.microsoft.com/office/drawing/2014/main" id="{B12E5623-CF13-44AC-994D-7589BF2E5825}"/>
                </a:ext>
              </a:extLst>
            </p:cNvPr>
            <p:cNvPicPr>
              <a:picLocks noChangeAspect="1"/>
            </p:cNvPicPr>
            <p:nvPr>
              <a:audioFile r:link="rId1"/>
              <p:extLst>
                <p:ext uri="{DAA4B4D4-6D71-4841-9C94-3DE7FCFB9230}">
                  <p14:media xmlns:p14="http://schemas.microsoft.com/office/powerpoint/2010/main" r:embed="rId2">
                    <p14:trim st="9145" end="41184.525"/>
                  </p14:media>
                </p:ext>
              </p:extLst>
            </p:nvPr>
          </p:nvPicPr>
          <p:blipFill>
            <a:blip r:embed="rId10"/>
            <a:stretch>
              <a:fillRect/>
            </a:stretch>
          </p:blipFill>
          <p:spPr>
            <a:xfrm>
              <a:off x="3905538" y="1194014"/>
              <a:ext cx="609600" cy="609600"/>
            </a:xfrm>
            <a:prstGeom prst="rect">
              <a:avLst/>
            </a:prstGeom>
          </p:spPr>
        </p:pic>
      </p:grpSp>
    </p:spTree>
    <p:extLst>
      <p:ext uri="{BB962C8B-B14F-4D97-AF65-F5344CB8AC3E}">
        <p14:creationId xmlns:p14="http://schemas.microsoft.com/office/powerpoint/2010/main" val="733149982"/>
      </p:ext>
    </p:extLst>
  </p:cSld>
  <p:clrMapOvr>
    <a:masterClrMapping/>
  </p:clrMapOvr>
  <p:transition spd="slow">
    <p:wipe dir="r"/>
  </p:transition>
  <p:timing>
    <p:tnLst>
      <p:par>
        <p:cTn id="1" dur="indefinite" restart="never" nodeType="tmRoot">
          <p:childTnLst>
            <p:audio>
              <p:cMediaNode vol="100000">
                <p:cTn id="2" fill="hold" display="0">
                  <p:stCondLst>
                    <p:cond delay="indefinite"/>
                  </p:stCondLst>
                  <p:endCondLst>
                    <p:cond evt="onStopAudio" delay="0">
                      <p:tgtEl>
                        <p:sldTgt/>
                      </p:tgtEl>
                    </p:cond>
                  </p:endCondLst>
                </p:cTn>
                <p:tgtEl>
                  <p:spTgt spid="1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E7502049-D666-4F51-B8CA-965EA73D2581}"/>
              </a:ext>
            </a:extLst>
          </p:cNvPr>
          <p:cNvSpPr/>
          <p:nvPr/>
        </p:nvSpPr>
        <p:spPr>
          <a:xfrm>
            <a:off x="2309065" y="262822"/>
            <a:ext cx="4525870" cy="576064"/>
          </a:xfrm>
          <a:prstGeom prst="flowChartTerminator">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effectLst>
                  <a:outerShdw blurRad="38100" dist="38100" dir="2700000" algn="tl">
                    <a:srgbClr val="000000">
                      <a:alpha val="43137"/>
                    </a:srgbClr>
                  </a:outerShdw>
                </a:effectLst>
              </a:rPr>
              <a:t>الوحدة الثالثة :مجال الطباعة</a:t>
            </a:r>
          </a:p>
        </p:txBody>
      </p:sp>
      <p:sp>
        <p:nvSpPr>
          <p:cNvPr id="6" name="مربع نص 5">
            <a:extLst>
              <a:ext uri="{FF2B5EF4-FFF2-40B4-BE49-F238E27FC236}">
                <a16:creationId xmlns:a16="http://schemas.microsoft.com/office/drawing/2014/main" id="{6E960B1E-4A54-4B0F-A448-D13A7F201575}"/>
              </a:ext>
            </a:extLst>
          </p:cNvPr>
          <p:cNvSpPr txBox="1"/>
          <p:nvPr/>
        </p:nvSpPr>
        <p:spPr>
          <a:xfrm>
            <a:off x="5004048" y="1115839"/>
            <a:ext cx="3967753" cy="369332"/>
          </a:xfrm>
          <a:prstGeom prst="rect">
            <a:avLst/>
          </a:prstGeom>
        </p:spPr>
        <p:style>
          <a:lnRef idx="1">
            <a:schemeClr val="accent2"/>
          </a:lnRef>
          <a:fillRef idx="3">
            <a:schemeClr val="accent2"/>
          </a:fillRef>
          <a:effectRef idx="2">
            <a:schemeClr val="accent2"/>
          </a:effectRef>
          <a:fontRef idx="minor">
            <a:schemeClr val="lt1"/>
          </a:fontRef>
        </p:style>
        <p:txBody>
          <a:bodyPr wrap="none" rtlCol="1">
            <a:spAutoFit/>
          </a:bodyPr>
          <a:lstStyle/>
          <a:p>
            <a:r>
              <a:rPr lang="ar-SA" b="1" u="sng" dirty="0"/>
              <a:t>الدرس الأول: </a:t>
            </a:r>
            <a:r>
              <a:rPr lang="ar-SA" sz="1800" b="1" dirty="0">
                <a:solidFill>
                  <a:schemeClr val="bg1"/>
                </a:solidFill>
                <a:effectLst/>
                <a:ea typeface="Calibri" panose="020F0502020204030204" pitchFamily="34" charset="0"/>
                <a:cs typeface="Calibri" panose="020F0502020204030204" pitchFamily="34" charset="0"/>
              </a:rPr>
              <a:t>الحفر و الطباعة بالقوالب (الاعداد)</a:t>
            </a:r>
            <a:endParaRPr lang="ar-SA" b="1" u="sng" dirty="0">
              <a:solidFill>
                <a:schemeClr val="bg1"/>
              </a:solidFill>
            </a:endParaRPr>
          </a:p>
        </p:txBody>
      </p:sp>
      <p:sp>
        <p:nvSpPr>
          <p:cNvPr id="14" name="مربع نص 13">
            <a:extLst>
              <a:ext uri="{FF2B5EF4-FFF2-40B4-BE49-F238E27FC236}">
                <a16:creationId xmlns:a16="http://schemas.microsoft.com/office/drawing/2014/main" id="{27FFF22B-5D1E-4474-8492-4909150D3E4C}"/>
              </a:ext>
            </a:extLst>
          </p:cNvPr>
          <p:cNvSpPr txBox="1"/>
          <p:nvPr/>
        </p:nvSpPr>
        <p:spPr>
          <a:xfrm>
            <a:off x="483574" y="1115839"/>
            <a:ext cx="3951723" cy="369332"/>
          </a:xfrm>
          <a:prstGeom prst="rect">
            <a:avLst/>
          </a:prstGeom>
        </p:spPr>
        <p:style>
          <a:lnRef idx="1">
            <a:schemeClr val="accent2"/>
          </a:lnRef>
          <a:fillRef idx="3">
            <a:schemeClr val="accent2"/>
          </a:fillRef>
          <a:effectRef idx="2">
            <a:schemeClr val="accent2"/>
          </a:effectRef>
          <a:fontRef idx="minor">
            <a:schemeClr val="lt1"/>
          </a:fontRef>
        </p:style>
        <p:txBody>
          <a:bodyPr wrap="none" rtlCol="1">
            <a:spAutoFit/>
          </a:bodyPr>
          <a:lstStyle/>
          <a:p>
            <a:r>
              <a:rPr lang="ar-SA" b="1" u="sng" dirty="0"/>
              <a:t>الدرس الأول: </a:t>
            </a:r>
            <a:r>
              <a:rPr lang="ar-SA" sz="1800" b="1" dirty="0">
                <a:solidFill>
                  <a:schemeClr val="bg1"/>
                </a:solidFill>
                <a:effectLst/>
                <a:ea typeface="Calibri" panose="020F0502020204030204" pitchFamily="34" charset="0"/>
                <a:cs typeface="Calibri" panose="020F0502020204030204" pitchFamily="34" charset="0"/>
              </a:rPr>
              <a:t>الحفر و الطباعة بالقوالب (التنفيذ)</a:t>
            </a:r>
            <a:endParaRPr lang="ar-SA" b="1" u="sng" dirty="0">
              <a:solidFill>
                <a:schemeClr val="bg1"/>
              </a:solidFill>
            </a:endParaRPr>
          </a:p>
        </p:txBody>
      </p:sp>
      <p:grpSp>
        <p:nvGrpSpPr>
          <p:cNvPr id="12" name="مجموعة 11">
            <a:extLst>
              <a:ext uri="{FF2B5EF4-FFF2-40B4-BE49-F238E27FC236}">
                <a16:creationId xmlns:a16="http://schemas.microsoft.com/office/drawing/2014/main" id="{BC66A5C5-8748-41FD-9D7E-49B012654A09}"/>
              </a:ext>
            </a:extLst>
          </p:cNvPr>
          <p:cNvGrpSpPr/>
          <p:nvPr/>
        </p:nvGrpSpPr>
        <p:grpSpPr>
          <a:xfrm>
            <a:off x="5292080" y="1628800"/>
            <a:ext cx="3421715" cy="5112567"/>
            <a:chOff x="5292080" y="1628800"/>
            <a:chExt cx="3421715" cy="5112567"/>
          </a:xfrm>
          <a:effectLst>
            <a:glow rad="139700">
              <a:schemeClr val="accent1">
                <a:satMod val="175000"/>
                <a:alpha val="40000"/>
              </a:schemeClr>
            </a:glow>
          </a:effectLst>
        </p:grpSpPr>
        <p:pic>
          <p:nvPicPr>
            <p:cNvPr id="5" name="صورة 4">
              <a:extLst>
                <a:ext uri="{FF2B5EF4-FFF2-40B4-BE49-F238E27FC236}">
                  <a16:creationId xmlns:a16="http://schemas.microsoft.com/office/drawing/2014/main" id="{898A5A39-DEE8-4820-92FD-9DE5134C210F}"/>
                </a:ext>
              </a:extLst>
            </p:cNvPr>
            <p:cNvPicPr>
              <a:picLocks noChangeAspect="1"/>
            </p:cNvPicPr>
            <p:nvPr/>
          </p:nvPicPr>
          <p:blipFill rotWithShape="1">
            <a:blip r:embed="rId2"/>
            <a:srcRect t="12978"/>
            <a:stretch/>
          </p:blipFill>
          <p:spPr>
            <a:xfrm>
              <a:off x="5292080" y="1628800"/>
              <a:ext cx="3421715" cy="2810099"/>
            </a:xfrm>
            <a:prstGeom prst="rect">
              <a:avLst/>
            </a:prstGeom>
          </p:spPr>
        </p:pic>
        <p:pic>
          <p:nvPicPr>
            <p:cNvPr id="11" name="صورة 10">
              <a:extLst>
                <a:ext uri="{FF2B5EF4-FFF2-40B4-BE49-F238E27FC236}">
                  <a16:creationId xmlns:a16="http://schemas.microsoft.com/office/drawing/2014/main" id="{C09424F6-BDC2-49B9-A53B-3A61A7BADEEC}"/>
                </a:ext>
              </a:extLst>
            </p:cNvPr>
            <p:cNvPicPr>
              <a:picLocks noChangeAspect="1"/>
            </p:cNvPicPr>
            <p:nvPr/>
          </p:nvPicPr>
          <p:blipFill>
            <a:blip r:embed="rId3"/>
            <a:stretch>
              <a:fillRect/>
            </a:stretch>
          </p:blipFill>
          <p:spPr>
            <a:xfrm>
              <a:off x="5292080" y="4446312"/>
              <a:ext cx="3421714" cy="2295055"/>
            </a:xfrm>
            <a:prstGeom prst="rect">
              <a:avLst/>
            </a:prstGeom>
          </p:spPr>
        </p:pic>
      </p:grpSp>
      <p:grpSp>
        <p:nvGrpSpPr>
          <p:cNvPr id="21" name="مجموعة 20">
            <a:extLst>
              <a:ext uri="{FF2B5EF4-FFF2-40B4-BE49-F238E27FC236}">
                <a16:creationId xmlns:a16="http://schemas.microsoft.com/office/drawing/2014/main" id="{28F84762-8AA7-4DB4-ABCC-D54EFE7227F6}"/>
              </a:ext>
            </a:extLst>
          </p:cNvPr>
          <p:cNvGrpSpPr/>
          <p:nvPr/>
        </p:nvGrpSpPr>
        <p:grpSpPr>
          <a:xfrm>
            <a:off x="748577" y="1762124"/>
            <a:ext cx="3421715" cy="4966378"/>
            <a:chOff x="952245" y="1628800"/>
            <a:chExt cx="3421715" cy="3960440"/>
          </a:xfrm>
          <a:effectLst>
            <a:glow rad="139700">
              <a:schemeClr val="accent2">
                <a:satMod val="175000"/>
                <a:alpha val="40000"/>
              </a:schemeClr>
            </a:glow>
          </a:effectLst>
        </p:grpSpPr>
        <p:pic>
          <p:nvPicPr>
            <p:cNvPr id="18" name="صورة 17">
              <a:extLst>
                <a:ext uri="{FF2B5EF4-FFF2-40B4-BE49-F238E27FC236}">
                  <a16:creationId xmlns:a16="http://schemas.microsoft.com/office/drawing/2014/main" id="{0607EF6D-38F1-4398-9E43-3BF36D4F69C7}"/>
                </a:ext>
              </a:extLst>
            </p:cNvPr>
            <p:cNvPicPr>
              <a:picLocks noChangeAspect="1"/>
            </p:cNvPicPr>
            <p:nvPr/>
          </p:nvPicPr>
          <p:blipFill>
            <a:blip r:embed="rId4"/>
            <a:stretch>
              <a:fillRect/>
            </a:stretch>
          </p:blipFill>
          <p:spPr>
            <a:xfrm>
              <a:off x="952245" y="1628800"/>
              <a:ext cx="3421715" cy="1800200"/>
            </a:xfrm>
            <a:prstGeom prst="rect">
              <a:avLst/>
            </a:prstGeom>
          </p:spPr>
        </p:pic>
        <p:pic>
          <p:nvPicPr>
            <p:cNvPr id="20" name="صورة 19">
              <a:extLst>
                <a:ext uri="{FF2B5EF4-FFF2-40B4-BE49-F238E27FC236}">
                  <a16:creationId xmlns:a16="http://schemas.microsoft.com/office/drawing/2014/main" id="{2A3D182E-01AB-4E54-9FA5-2311AA99DFAD}"/>
                </a:ext>
              </a:extLst>
            </p:cNvPr>
            <p:cNvPicPr>
              <a:picLocks noChangeAspect="1"/>
            </p:cNvPicPr>
            <p:nvPr/>
          </p:nvPicPr>
          <p:blipFill>
            <a:blip r:embed="rId5"/>
            <a:stretch>
              <a:fillRect/>
            </a:stretch>
          </p:blipFill>
          <p:spPr>
            <a:xfrm>
              <a:off x="952245" y="3416972"/>
              <a:ext cx="3421714" cy="2172268"/>
            </a:xfrm>
            <a:prstGeom prst="rect">
              <a:avLst/>
            </a:prstGeom>
          </p:spPr>
        </p:pic>
      </p:grpSp>
    </p:spTree>
    <p:extLst>
      <p:ext uri="{BB962C8B-B14F-4D97-AF65-F5344CB8AC3E}">
        <p14:creationId xmlns:p14="http://schemas.microsoft.com/office/powerpoint/2010/main" val="2706398810"/>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fill="hold"/>
                                        <p:tgtEl>
                                          <p:spTgt spid="14"/>
                                        </p:tgtEl>
                                        <p:attrNameLst>
                                          <p:attrName>ppt_x</p:attrName>
                                        </p:attrNameLst>
                                      </p:cBhvr>
                                      <p:tavLst>
                                        <p:tav tm="0">
                                          <p:val>
                                            <p:strVal val="#ppt_x"/>
                                          </p:val>
                                        </p:tav>
                                        <p:tav tm="100000">
                                          <p:val>
                                            <p:strVal val="#ppt_x"/>
                                          </p:val>
                                        </p:tav>
                                      </p:tavLst>
                                    </p:anim>
                                    <p:anim calcmode="lin" valueType="num">
                                      <p:cBhvr additive="base">
                                        <p:cTn id="1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ربع نص 5">
            <a:extLst>
              <a:ext uri="{FF2B5EF4-FFF2-40B4-BE49-F238E27FC236}">
                <a16:creationId xmlns:a16="http://schemas.microsoft.com/office/drawing/2014/main" id="{D932995B-7617-4D65-A4B6-36E1E9F6AE64}"/>
              </a:ext>
            </a:extLst>
          </p:cNvPr>
          <p:cNvSpPr txBox="1"/>
          <p:nvPr/>
        </p:nvSpPr>
        <p:spPr>
          <a:xfrm>
            <a:off x="4139952" y="188562"/>
            <a:ext cx="4230645" cy="646331"/>
          </a:xfrm>
          <a:prstGeom prst="rect">
            <a:avLst/>
          </a:prstGeom>
          <a:solidFill>
            <a:schemeClr val="accent2">
              <a:lumMod val="20000"/>
              <a:lumOff val="80000"/>
            </a:schemeClr>
          </a:solidFill>
          <a:scene3d>
            <a:camera prst="orthographicFront"/>
            <a:lightRig rig="threePt" dir="t"/>
          </a:scene3d>
          <a:sp3d>
            <a:bevelT w="165100" prst="coolSlant"/>
          </a:sp3d>
        </p:spPr>
        <p:txBody>
          <a:bodyPr wrap="none" rtlCol="1">
            <a:spAutoFit/>
          </a:bodyPr>
          <a:lstStyle/>
          <a:p>
            <a:r>
              <a:rPr lang="ar-SA" sz="3600" b="1" dirty="0"/>
              <a:t>قبل ان نتعلم يجب علينا أن:</a:t>
            </a:r>
          </a:p>
        </p:txBody>
      </p:sp>
      <p:sp>
        <p:nvSpPr>
          <p:cNvPr id="2" name="مربع نص 1">
            <a:extLst>
              <a:ext uri="{FF2B5EF4-FFF2-40B4-BE49-F238E27FC236}">
                <a16:creationId xmlns:a16="http://schemas.microsoft.com/office/drawing/2014/main" id="{B5964B16-9DF4-4C35-9BF2-F08714AF4662}"/>
              </a:ext>
            </a:extLst>
          </p:cNvPr>
          <p:cNvSpPr txBox="1"/>
          <p:nvPr/>
        </p:nvSpPr>
        <p:spPr>
          <a:xfrm>
            <a:off x="763181" y="1124744"/>
            <a:ext cx="8380819" cy="954107"/>
          </a:xfrm>
          <a:prstGeom prst="rect">
            <a:avLst/>
          </a:prstGeom>
          <a:noFill/>
          <a:ln w="9525" cap="flat" cmpd="sng" algn="ctr">
            <a:solidFill>
              <a:schemeClr val="accent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none" rtlCol="1">
            <a:spAutoFit/>
          </a:bodyPr>
          <a:lstStyle/>
          <a:p>
            <a:r>
              <a:rPr lang="ar-SA" sz="2800" b="1" dirty="0">
                <a:effectLst>
                  <a:outerShdw blurRad="38100" dist="38100" dir="2700000" algn="tl">
                    <a:srgbClr val="000000">
                      <a:alpha val="43137"/>
                    </a:srgbClr>
                  </a:outerShdw>
                </a:effectLst>
              </a:rPr>
              <a:t>1- المحافظة على الكتاب المدرسي وذلك بتغليفه وعدم تعريضه للتمزق </a:t>
            </a:r>
          </a:p>
          <a:p>
            <a:r>
              <a:rPr lang="ar-SA" sz="2800" b="1" dirty="0">
                <a:effectLst>
                  <a:outerShdw blurRad="38100" dist="38100" dir="2700000" algn="tl">
                    <a:srgbClr val="000000">
                      <a:alpha val="43137"/>
                    </a:srgbClr>
                  </a:outerShdw>
                </a:effectLst>
              </a:rPr>
              <a:t>او الشخبطة.</a:t>
            </a:r>
          </a:p>
        </p:txBody>
      </p:sp>
      <p:sp>
        <p:nvSpPr>
          <p:cNvPr id="8" name="مربع نص 7">
            <a:extLst>
              <a:ext uri="{FF2B5EF4-FFF2-40B4-BE49-F238E27FC236}">
                <a16:creationId xmlns:a16="http://schemas.microsoft.com/office/drawing/2014/main" id="{A9ED8E84-B46A-46A6-B750-9BA39EFA92ED}"/>
              </a:ext>
            </a:extLst>
          </p:cNvPr>
          <p:cNvSpPr txBox="1"/>
          <p:nvPr/>
        </p:nvSpPr>
        <p:spPr>
          <a:xfrm>
            <a:off x="3039444" y="2534635"/>
            <a:ext cx="6104556" cy="523220"/>
          </a:xfrm>
          <a:prstGeom prst="rect">
            <a:avLst/>
          </a:prstGeom>
          <a:noFill/>
          <a:ln w="9525" cap="flat" cmpd="sng" algn="ctr">
            <a:solidFill>
              <a:schemeClr val="accent4"/>
            </a:solidFill>
            <a:prstDash val="solid"/>
            <a:round/>
            <a:headEnd type="none" w="med" len="med"/>
            <a:tailEnd type="none" w="med" len="med"/>
          </a:ln>
        </p:spPr>
        <p:style>
          <a:lnRef idx="0">
            <a:scrgbClr r="0" g="0" b="0"/>
          </a:lnRef>
          <a:fillRef idx="0">
            <a:scrgbClr r="0" g="0" b="0"/>
          </a:fillRef>
          <a:effectRef idx="0">
            <a:scrgbClr r="0" g="0" b="0"/>
          </a:effectRef>
          <a:fontRef idx="minor">
            <a:schemeClr val="accent4"/>
          </a:fontRef>
        </p:style>
        <p:txBody>
          <a:bodyPr wrap="none" rtlCol="1">
            <a:spAutoFit/>
          </a:bodyPr>
          <a:lstStyle/>
          <a:p>
            <a:r>
              <a:rPr lang="ar-SA" sz="2800" b="1" dirty="0">
                <a:effectLst>
                  <a:outerShdw blurRad="38100" dist="38100" dir="2700000" algn="tl">
                    <a:srgbClr val="000000">
                      <a:alpha val="43137"/>
                    </a:srgbClr>
                  </a:outerShdw>
                </a:effectLst>
              </a:rPr>
              <a:t>2- نحافظ على ادواتنا من التلف طيلة العام الدراسي</a:t>
            </a:r>
          </a:p>
        </p:txBody>
      </p:sp>
      <p:sp>
        <p:nvSpPr>
          <p:cNvPr id="9" name="مربع نص 8">
            <a:extLst>
              <a:ext uri="{FF2B5EF4-FFF2-40B4-BE49-F238E27FC236}">
                <a16:creationId xmlns:a16="http://schemas.microsoft.com/office/drawing/2014/main" id="{249CB996-4809-4F99-B70C-BF01D93141F4}"/>
              </a:ext>
            </a:extLst>
          </p:cNvPr>
          <p:cNvSpPr txBox="1"/>
          <p:nvPr/>
        </p:nvSpPr>
        <p:spPr>
          <a:xfrm>
            <a:off x="3812091" y="3513639"/>
            <a:ext cx="5331909" cy="523220"/>
          </a:xfrm>
          <a:prstGeom prst="rect">
            <a:avLst/>
          </a:prstGeom>
          <a:noFill/>
          <a:ln w="9525" cap="flat" cmpd="sng" algn="ctr">
            <a:solidFill>
              <a:schemeClr val="accent1"/>
            </a:solidFill>
            <a:prstDash val="solid"/>
            <a:round/>
            <a:headEnd type="none" w="med" len="med"/>
            <a:tailEnd type="none" w="med" len="med"/>
          </a:ln>
        </p:spPr>
        <p:style>
          <a:lnRef idx="0">
            <a:scrgbClr r="0" g="0" b="0"/>
          </a:lnRef>
          <a:fillRef idx="0">
            <a:scrgbClr r="0" g="0" b="0"/>
          </a:fillRef>
          <a:effectRef idx="0">
            <a:scrgbClr r="0" g="0" b="0"/>
          </a:effectRef>
          <a:fontRef idx="minor">
            <a:schemeClr val="accent1"/>
          </a:fontRef>
        </p:style>
        <p:txBody>
          <a:bodyPr wrap="none" rtlCol="1">
            <a:spAutoFit/>
          </a:bodyPr>
          <a:lstStyle/>
          <a:p>
            <a:r>
              <a:rPr lang="ar-SA" sz="2800" b="1" dirty="0">
                <a:effectLst>
                  <a:outerShdw blurRad="38100" dist="38100" dir="2700000" algn="tl">
                    <a:srgbClr val="000000">
                      <a:alpha val="43137"/>
                    </a:srgbClr>
                  </a:outerShdw>
                </a:effectLst>
              </a:rPr>
              <a:t>3- نحضر ادواتنا الخاصة بكل حصة دراسية </a:t>
            </a:r>
          </a:p>
        </p:txBody>
      </p:sp>
      <p:sp>
        <p:nvSpPr>
          <p:cNvPr id="11" name="مربع نص 10">
            <a:extLst>
              <a:ext uri="{FF2B5EF4-FFF2-40B4-BE49-F238E27FC236}">
                <a16:creationId xmlns:a16="http://schemas.microsoft.com/office/drawing/2014/main" id="{4B5E7CF7-05A7-4845-A8B1-3D96682FD7EE}"/>
              </a:ext>
            </a:extLst>
          </p:cNvPr>
          <p:cNvSpPr txBox="1"/>
          <p:nvPr/>
        </p:nvSpPr>
        <p:spPr>
          <a:xfrm>
            <a:off x="1109428" y="4492643"/>
            <a:ext cx="8034572" cy="523220"/>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none" rtlCol="1">
            <a:spAutoFit/>
          </a:bodyPr>
          <a:lstStyle/>
          <a:p>
            <a:r>
              <a:rPr lang="ar-SA" sz="2800" b="1" dirty="0">
                <a:effectLst>
                  <a:outerShdw blurRad="38100" dist="38100" dir="2700000" algn="tl">
                    <a:srgbClr val="000000">
                      <a:alpha val="43137"/>
                    </a:srgbClr>
                  </a:outerShdw>
                </a:effectLst>
              </a:rPr>
              <a:t>4- نطلع على الدرس قبل الحصة الدراسية لمعرفة الأدوات المطلوبة </a:t>
            </a:r>
          </a:p>
        </p:txBody>
      </p:sp>
      <p:sp>
        <p:nvSpPr>
          <p:cNvPr id="12" name="مربع نص 11">
            <a:extLst>
              <a:ext uri="{FF2B5EF4-FFF2-40B4-BE49-F238E27FC236}">
                <a16:creationId xmlns:a16="http://schemas.microsoft.com/office/drawing/2014/main" id="{C0B3C7DC-40CF-4EC9-88EC-DEC760D349AE}"/>
              </a:ext>
            </a:extLst>
          </p:cNvPr>
          <p:cNvSpPr txBox="1"/>
          <p:nvPr/>
        </p:nvSpPr>
        <p:spPr>
          <a:xfrm>
            <a:off x="2051994" y="5471646"/>
            <a:ext cx="7092006" cy="523220"/>
          </a:xfrm>
          <a:prstGeom prst="rect">
            <a:avLst/>
          </a:prstGeom>
          <a:noFill/>
          <a:ln w="9525" cap="flat" cmpd="sng" algn="ctr">
            <a:solidFill>
              <a:schemeClr val="accent3"/>
            </a:solidFill>
            <a:prstDash val="solid"/>
            <a:round/>
            <a:headEnd type="none" w="med" len="med"/>
            <a:tailEnd type="none" w="med" len="med"/>
          </a:ln>
        </p:spPr>
        <p:style>
          <a:lnRef idx="0">
            <a:scrgbClr r="0" g="0" b="0"/>
          </a:lnRef>
          <a:fillRef idx="0">
            <a:scrgbClr r="0" g="0" b="0"/>
          </a:fillRef>
          <a:effectRef idx="0">
            <a:scrgbClr r="0" g="0" b="0"/>
          </a:effectRef>
          <a:fontRef idx="minor">
            <a:schemeClr val="accent3"/>
          </a:fontRef>
        </p:style>
        <p:txBody>
          <a:bodyPr wrap="none" rtlCol="1">
            <a:spAutoFit/>
          </a:bodyPr>
          <a:lstStyle/>
          <a:p>
            <a:r>
              <a:rPr lang="ar-SA" sz="2800" b="1" dirty="0">
                <a:effectLst>
                  <a:outerShdw blurRad="38100" dist="38100" dir="2700000" algn="tl">
                    <a:srgbClr val="000000">
                      <a:alpha val="43137"/>
                    </a:srgbClr>
                  </a:outerShdw>
                </a:effectLst>
              </a:rPr>
              <a:t>5- التواصل مع المعلمة في حال الاستفسار عن طريق </a:t>
            </a:r>
            <a:r>
              <a:rPr lang="ar-SA" sz="2800" b="1" dirty="0" err="1">
                <a:effectLst>
                  <a:outerShdw blurRad="38100" dist="38100" dir="2700000" algn="tl">
                    <a:srgbClr val="000000">
                      <a:alpha val="43137"/>
                    </a:srgbClr>
                  </a:outerShdw>
                </a:effectLst>
              </a:rPr>
              <a:t>التيمز</a:t>
            </a:r>
            <a:endParaRPr lang="ar-SA" sz="28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104165074"/>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2"/>
                                        </p:tgtEl>
                                        <p:attrNameLst>
                                          <p:attrName>style.visibility</p:attrName>
                                        </p:attrNameLst>
                                      </p:cBhvr>
                                      <p:to>
                                        <p:strVal val="visible"/>
                                      </p:to>
                                    </p:set>
                                    <p:anim calcmode="lin" valueType="num">
                                      <p:cBhvr additive="base">
                                        <p:cTn id="31" dur="500" fill="hold"/>
                                        <p:tgtEl>
                                          <p:spTgt spid="12"/>
                                        </p:tgtEl>
                                        <p:attrNameLst>
                                          <p:attrName>ppt_x</p:attrName>
                                        </p:attrNameLst>
                                      </p:cBhvr>
                                      <p:tavLst>
                                        <p:tav tm="0">
                                          <p:val>
                                            <p:strVal val="#ppt_x"/>
                                          </p:val>
                                        </p:tav>
                                        <p:tav tm="100000">
                                          <p:val>
                                            <p:strVal val="#ppt_x"/>
                                          </p:val>
                                        </p:tav>
                                      </p:tavLst>
                                    </p:anim>
                                    <p:anim calcmode="lin" valueType="num">
                                      <p:cBhvr additive="base">
                                        <p:cTn id="3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8" grpId="0" animBg="1"/>
      <p:bldP spid="9" grpId="0" animBg="1"/>
      <p:bldP spid="11" grpId="0" animBg="1"/>
      <p:bldP spid="1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مربع نص 2">
            <a:extLst>
              <a:ext uri="{FF2B5EF4-FFF2-40B4-BE49-F238E27FC236}">
                <a16:creationId xmlns:a16="http://schemas.microsoft.com/office/drawing/2014/main" id="{13D0912E-25DD-43D4-9601-2E738E5B6E06}"/>
              </a:ext>
            </a:extLst>
          </p:cNvPr>
          <p:cNvSpPr txBox="1"/>
          <p:nvPr/>
        </p:nvSpPr>
        <p:spPr>
          <a:xfrm>
            <a:off x="3201271" y="116632"/>
            <a:ext cx="2741456" cy="646331"/>
          </a:xfrm>
          <a:prstGeom prst="rect">
            <a:avLst/>
          </a:prstGeom>
          <a:solidFill>
            <a:schemeClr val="accent1"/>
          </a:solidFill>
          <a:scene3d>
            <a:camera prst="orthographicFront"/>
            <a:lightRig rig="threePt" dir="t"/>
          </a:scene3d>
          <a:sp3d>
            <a:bevelT w="165100" prst="coolSlant"/>
          </a:sp3d>
        </p:spPr>
        <p:txBody>
          <a:bodyPr wrap="none" rtlCol="1">
            <a:spAutoFit/>
          </a:bodyPr>
          <a:lstStyle/>
          <a:p>
            <a:r>
              <a:rPr lang="ar-SA" sz="3600" b="1" dirty="0"/>
              <a:t>المشروع الفصلي</a:t>
            </a:r>
          </a:p>
        </p:txBody>
      </p:sp>
      <p:pic>
        <p:nvPicPr>
          <p:cNvPr id="5" name="صورة 4">
            <a:extLst>
              <a:ext uri="{FF2B5EF4-FFF2-40B4-BE49-F238E27FC236}">
                <a16:creationId xmlns:a16="http://schemas.microsoft.com/office/drawing/2014/main" id="{0B640608-22A1-49D4-B040-7F2286F2A84C}"/>
              </a:ext>
            </a:extLst>
          </p:cNvPr>
          <p:cNvPicPr>
            <a:picLocks noChangeAspect="1"/>
          </p:cNvPicPr>
          <p:nvPr/>
        </p:nvPicPr>
        <p:blipFill>
          <a:blip r:embed="rId3"/>
          <a:stretch>
            <a:fillRect/>
          </a:stretch>
        </p:blipFill>
        <p:spPr>
          <a:xfrm>
            <a:off x="827584" y="980728"/>
            <a:ext cx="7476506" cy="561662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010227871"/>
      </p:ext>
    </p:extLst>
  </p:cSld>
  <p:clrMapOvr>
    <a:masterClrMapping/>
  </p:clrMapOvr>
  <p:transition spd="med">
    <p:randomBar dir="vert"/>
    <p:sndAc>
      <p:stSnd>
        <p:snd r:embed="rId2" name="cached_jewelappear.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7253A451-EB49-4C11-B797-D2E55C3A94A0}"/>
              </a:ext>
            </a:extLst>
          </p:cNvPr>
          <p:cNvSpPr txBox="1"/>
          <p:nvPr/>
        </p:nvSpPr>
        <p:spPr>
          <a:xfrm>
            <a:off x="6263323" y="2564904"/>
            <a:ext cx="2747868" cy="1569660"/>
          </a:xfrm>
          <a:prstGeom prst="rect">
            <a:avLst/>
          </a:prstGeom>
        </p:spPr>
        <p:style>
          <a:lnRef idx="1">
            <a:schemeClr val="accent4"/>
          </a:lnRef>
          <a:fillRef idx="3">
            <a:schemeClr val="accent4"/>
          </a:fillRef>
          <a:effectRef idx="2">
            <a:schemeClr val="accent4"/>
          </a:effectRef>
          <a:fontRef idx="minor">
            <a:schemeClr val="lt1"/>
          </a:fontRef>
        </p:style>
        <p:txBody>
          <a:bodyPr wrap="none" rtlCol="1">
            <a:spAutoFit/>
          </a:bodyPr>
          <a:lstStyle/>
          <a:p>
            <a:pPr algn="ctr"/>
            <a:r>
              <a:rPr lang="ar-SA" sz="3200" b="1" dirty="0"/>
              <a:t>مخطط </a:t>
            </a:r>
          </a:p>
          <a:p>
            <a:pPr algn="ctr"/>
            <a:r>
              <a:rPr lang="ar-SA" sz="3200" b="1" dirty="0"/>
              <a:t>المشروع الفصلي</a:t>
            </a:r>
          </a:p>
          <a:p>
            <a:pPr algn="ctr"/>
            <a:r>
              <a:rPr lang="ar-SA" sz="3200" b="1" dirty="0"/>
              <a:t>الكتاب صفحة 118</a:t>
            </a:r>
          </a:p>
        </p:txBody>
      </p:sp>
      <p:pic>
        <p:nvPicPr>
          <p:cNvPr id="5" name="صورة 4">
            <a:extLst>
              <a:ext uri="{FF2B5EF4-FFF2-40B4-BE49-F238E27FC236}">
                <a16:creationId xmlns:a16="http://schemas.microsoft.com/office/drawing/2014/main" id="{6F90E722-4936-4AD7-8EB1-22780BB45CFF}"/>
              </a:ext>
            </a:extLst>
          </p:cNvPr>
          <p:cNvPicPr>
            <a:picLocks noChangeAspect="1"/>
          </p:cNvPicPr>
          <p:nvPr/>
        </p:nvPicPr>
        <p:blipFill>
          <a:blip r:embed="rId3"/>
          <a:stretch>
            <a:fillRect/>
          </a:stretch>
        </p:blipFill>
        <p:spPr>
          <a:xfrm>
            <a:off x="467544" y="-27324"/>
            <a:ext cx="5572869" cy="6885324"/>
          </a:xfrm>
          <a:prstGeom prst="rect">
            <a:avLst/>
          </a:prstGeom>
        </p:spPr>
      </p:pic>
    </p:spTree>
    <p:extLst>
      <p:ext uri="{BB962C8B-B14F-4D97-AF65-F5344CB8AC3E}">
        <p14:creationId xmlns:p14="http://schemas.microsoft.com/office/powerpoint/2010/main" val="2481565949"/>
      </p:ext>
    </p:extLst>
  </p:cSld>
  <p:clrMapOvr>
    <a:masterClrMapping/>
  </p:clrMapOvr>
  <p:transition spd="med">
    <p:randomBar dir="vert"/>
    <p:sndAc>
      <p:stSnd>
        <p:snd r:embed="rId2" name="cached_jewelappear.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a:extLst>
              <a:ext uri="{FF2B5EF4-FFF2-40B4-BE49-F238E27FC236}">
                <a16:creationId xmlns:a16="http://schemas.microsoft.com/office/drawing/2014/main" id="{2598A926-E10B-4A42-90B0-C3EA0666D2CD}"/>
              </a:ext>
            </a:extLst>
          </p:cNvPr>
          <p:cNvSpPr txBox="1"/>
          <p:nvPr/>
        </p:nvSpPr>
        <p:spPr>
          <a:xfrm>
            <a:off x="6156176" y="404664"/>
            <a:ext cx="2637260" cy="646331"/>
          </a:xfrm>
          <a:prstGeom prst="rect">
            <a:avLst/>
          </a:prstGeom>
        </p:spPr>
        <p:style>
          <a:lnRef idx="1">
            <a:schemeClr val="accent6"/>
          </a:lnRef>
          <a:fillRef idx="3">
            <a:schemeClr val="accent6"/>
          </a:fillRef>
          <a:effectRef idx="2">
            <a:schemeClr val="accent6"/>
          </a:effectRef>
          <a:fontRef idx="minor">
            <a:schemeClr val="lt1"/>
          </a:fontRef>
        </p:style>
        <p:txBody>
          <a:bodyPr wrap="none" rtlCol="1">
            <a:spAutoFit/>
          </a:bodyPr>
          <a:lstStyle/>
          <a:p>
            <a:r>
              <a:rPr lang="ar-SA" sz="3600" b="1" dirty="0"/>
              <a:t>كيف سيتم تقيمي</a:t>
            </a:r>
          </a:p>
        </p:txBody>
      </p:sp>
      <p:graphicFrame>
        <p:nvGraphicFramePr>
          <p:cNvPr id="3" name="جدول 3">
            <a:extLst>
              <a:ext uri="{FF2B5EF4-FFF2-40B4-BE49-F238E27FC236}">
                <a16:creationId xmlns:a16="http://schemas.microsoft.com/office/drawing/2014/main" id="{F6A453B1-BA53-42B2-8811-880644BA7A9D}"/>
              </a:ext>
            </a:extLst>
          </p:cNvPr>
          <p:cNvGraphicFramePr>
            <a:graphicFrameLocks noGrp="1"/>
          </p:cNvGraphicFramePr>
          <p:nvPr>
            <p:extLst>
              <p:ext uri="{D42A27DB-BD31-4B8C-83A1-F6EECF244321}">
                <p14:modId xmlns:p14="http://schemas.microsoft.com/office/powerpoint/2010/main" val="1390177032"/>
              </p:ext>
            </p:extLst>
          </p:nvPr>
        </p:nvGraphicFramePr>
        <p:xfrm>
          <a:off x="971600" y="1844824"/>
          <a:ext cx="6936432" cy="3962400"/>
        </p:xfrm>
        <a:graphic>
          <a:graphicData uri="http://schemas.openxmlformats.org/drawingml/2006/table">
            <a:tbl>
              <a:tblPr rtl="1" firstRow="1" bandRow="1">
                <a:tableStyleId>{00A15C55-8517-42AA-B614-E9B94910E393}</a:tableStyleId>
              </a:tblPr>
              <a:tblGrid>
                <a:gridCol w="992463">
                  <a:extLst>
                    <a:ext uri="{9D8B030D-6E8A-4147-A177-3AD203B41FA5}">
                      <a16:colId xmlns:a16="http://schemas.microsoft.com/office/drawing/2014/main" val="81963775"/>
                    </a:ext>
                  </a:extLst>
                </a:gridCol>
                <a:gridCol w="5943969">
                  <a:extLst>
                    <a:ext uri="{9D8B030D-6E8A-4147-A177-3AD203B41FA5}">
                      <a16:colId xmlns:a16="http://schemas.microsoft.com/office/drawing/2014/main" val="3996170802"/>
                    </a:ext>
                  </a:extLst>
                </a:gridCol>
              </a:tblGrid>
              <a:tr h="370840">
                <a:tc>
                  <a:txBody>
                    <a:bodyPr/>
                    <a:lstStyle/>
                    <a:p>
                      <a:pPr algn="ctr" rtl="1"/>
                      <a:r>
                        <a:rPr lang="ar-SA" sz="3200" b="1" dirty="0">
                          <a:effectLst>
                            <a:outerShdw blurRad="38100" dist="38100" dir="2700000" algn="tl">
                              <a:srgbClr val="000000">
                                <a:alpha val="43137"/>
                              </a:srgbClr>
                            </a:outerShdw>
                          </a:effectLst>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الحضور للحصص</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05773033"/>
                  </a:ext>
                </a:extLst>
              </a:tr>
              <a:tr h="370840">
                <a:tc>
                  <a:txBody>
                    <a:bodyPr/>
                    <a:lstStyle/>
                    <a:p>
                      <a:pPr algn="ctr" rtl="1"/>
                      <a:r>
                        <a:rPr lang="ar-SA" sz="3200" b="1" dirty="0">
                          <a:effectLst>
                            <a:outerShdw blurRad="38100" dist="38100" dir="2700000" algn="tl">
                              <a:srgbClr val="000000">
                                <a:alpha val="43137"/>
                              </a:srgbClr>
                            </a:outerShdw>
                          </a:effectLst>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التفاعل بالحصة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669021781"/>
                  </a:ext>
                </a:extLst>
              </a:tr>
              <a:tr h="370840">
                <a:tc>
                  <a:txBody>
                    <a:bodyPr/>
                    <a:lstStyle/>
                    <a:p>
                      <a:pPr algn="ctr" rtl="1"/>
                      <a:r>
                        <a:rPr lang="ar-SA" sz="3200" b="1" dirty="0">
                          <a:effectLst>
                            <a:outerShdw blurRad="38100" dist="38100" dir="2700000" algn="tl">
                              <a:srgbClr val="000000">
                                <a:alpha val="43137"/>
                              </a:srgbClr>
                            </a:outerShdw>
                          </a:effectLst>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احضار الأدوات والخامات اللازمة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6122413"/>
                  </a:ext>
                </a:extLst>
              </a:tr>
              <a:tr h="370840">
                <a:tc>
                  <a:txBody>
                    <a:bodyPr/>
                    <a:lstStyle/>
                    <a:p>
                      <a:pPr algn="ctr" rtl="1"/>
                      <a:r>
                        <a:rPr lang="ar-SA" sz="3200" b="1" dirty="0">
                          <a:effectLst>
                            <a:outerShdw blurRad="38100" dist="38100" dir="2700000" algn="tl">
                              <a:srgbClr val="000000">
                                <a:alpha val="43137"/>
                              </a:srgbClr>
                            </a:outerShdw>
                          </a:effectLst>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تنفيذ العمل واخراجه بإتقان قدر الامكان</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01534093"/>
                  </a:ext>
                </a:extLst>
              </a:tr>
              <a:tr h="370840">
                <a:tc>
                  <a:txBody>
                    <a:bodyPr/>
                    <a:lstStyle/>
                    <a:p>
                      <a:pPr algn="ctr" rtl="1"/>
                      <a:r>
                        <a:rPr lang="ar-SA" sz="3200" b="1" dirty="0">
                          <a:effectLst>
                            <a:outerShdw blurRad="38100" dist="38100" dir="2700000" algn="tl">
                              <a:srgbClr val="000000">
                                <a:alpha val="43137"/>
                              </a:srgbClr>
                            </a:outerShdw>
                          </a:effectLst>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تسليم الاعمال في وقتها المحدد قبل بداية الحصة التالية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50518468"/>
                  </a:ext>
                </a:extLst>
              </a:tr>
              <a:tr h="370840">
                <a:tc>
                  <a:txBody>
                    <a:bodyPr/>
                    <a:lstStyle/>
                    <a:p>
                      <a:pPr algn="ctr" rtl="1"/>
                      <a:r>
                        <a:rPr lang="ar-SA" sz="3200" b="1" dirty="0">
                          <a:effectLst>
                            <a:outerShdw blurRad="38100" dist="38100" dir="2700000" algn="tl">
                              <a:srgbClr val="000000">
                                <a:alpha val="43137"/>
                              </a:srgbClr>
                            </a:outerShdw>
                          </a:effectLst>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rtl="1"/>
                      <a:r>
                        <a:rPr lang="ar-SA" sz="3200" b="1" dirty="0">
                          <a:effectLst>
                            <a:outerShdw blurRad="38100" dist="38100" dir="2700000" algn="tl">
                              <a:srgbClr val="000000">
                                <a:alpha val="43137"/>
                              </a:srgbClr>
                            </a:outerShdw>
                          </a:effectLst>
                        </a:rPr>
                        <a:t>حل الواجبات بالمنصة</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95546192"/>
                  </a:ext>
                </a:extLst>
              </a:tr>
            </a:tbl>
          </a:graphicData>
        </a:graphic>
      </p:graphicFrame>
    </p:spTree>
    <p:extLst>
      <p:ext uri="{BB962C8B-B14F-4D97-AF65-F5344CB8AC3E}">
        <p14:creationId xmlns:p14="http://schemas.microsoft.com/office/powerpoint/2010/main" val="4031366825"/>
      </p:ext>
    </p:extLst>
  </p:cSld>
  <p:clrMapOvr>
    <a:masterClrMapping/>
  </p:clrMapOvr>
  <p:transition spd="med">
    <p:randomBar dir="vert"/>
    <p:sndAc>
      <p:stSnd>
        <p:snd r:embed="rId2" name="cached_jewelappea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صورة 7">
            <a:extLst>
              <a:ext uri="{FF2B5EF4-FFF2-40B4-BE49-F238E27FC236}">
                <a16:creationId xmlns:a16="http://schemas.microsoft.com/office/drawing/2014/main" id="{DFC6231C-7521-4E2F-88E2-6C3D116BA0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9144000" cy="1143000"/>
          </a:xfrm>
          <a:prstGeom prst="rect">
            <a:avLst/>
          </a:prstGeom>
        </p:spPr>
      </p:pic>
      <p:pic>
        <p:nvPicPr>
          <p:cNvPr id="10" name="صورة 9">
            <a:extLst>
              <a:ext uri="{FF2B5EF4-FFF2-40B4-BE49-F238E27FC236}">
                <a16:creationId xmlns:a16="http://schemas.microsoft.com/office/drawing/2014/main" id="{914A88E7-BA2C-42ED-B560-7B196AD203F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00" y="2189464"/>
            <a:ext cx="2897580" cy="2018682"/>
          </a:xfrm>
          <a:prstGeom prst="rect">
            <a:avLst/>
          </a:prstGeom>
        </p:spPr>
      </p:pic>
      <p:pic>
        <p:nvPicPr>
          <p:cNvPr id="12" name="صورة 11">
            <a:extLst>
              <a:ext uri="{FF2B5EF4-FFF2-40B4-BE49-F238E27FC236}">
                <a16:creationId xmlns:a16="http://schemas.microsoft.com/office/drawing/2014/main" id="{B2B9E62C-3233-458B-A306-FA882A93C71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12674" y="4665752"/>
            <a:ext cx="2930509" cy="2008550"/>
          </a:xfrm>
          <a:prstGeom prst="rect">
            <a:avLst/>
          </a:prstGeom>
        </p:spPr>
      </p:pic>
      <p:pic>
        <p:nvPicPr>
          <p:cNvPr id="14" name="صورة 13">
            <a:extLst>
              <a:ext uri="{FF2B5EF4-FFF2-40B4-BE49-F238E27FC236}">
                <a16:creationId xmlns:a16="http://schemas.microsoft.com/office/drawing/2014/main" id="{61D6AE52-4DC6-428B-9BB6-5F75A2FC66B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03896" y="2194247"/>
            <a:ext cx="2907712" cy="2031346"/>
          </a:xfrm>
          <a:prstGeom prst="rect">
            <a:avLst/>
          </a:prstGeom>
        </p:spPr>
      </p:pic>
      <p:pic>
        <p:nvPicPr>
          <p:cNvPr id="16" name="صورة 15">
            <a:extLst>
              <a:ext uri="{FF2B5EF4-FFF2-40B4-BE49-F238E27FC236}">
                <a16:creationId xmlns:a16="http://schemas.microsoft.com/office/drawing/2014/main" id="{BE9FC665-9F0D-43C4-B882-AA813580C0A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16024" y="2181865"/>
            <a:ext cx="2927976" cy="2033879"/>
          </a:xfrm>
          <a:prstGeom prst="rect">
            <a:avLst/>
          </a:prstGeom>
        </p:spPr>
      </p:pic>
      <p:pic>
        <p:nvPicPr>
          <p:cNvPr id="18" name="صورة 17">
            <a:extLst>
              <a:ext uri="{FF2B5EF4-FFF2-40B4-BE49-F238E27FC236}">
                <a16:creationId xmlns:a16="http://schemas.microsoft.com/office/drawing/2014/main" id="{A2B7B475-22AE-447F-ABA7-B47C721E272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0" y="4653136"/>
            <a:ext cx="2862120" cy="2028813"/>
          </a:xfrm>
          <a:prstGeom prst="rect">
            <a:avLst/>
          </a:prstGeom>
        </p:spPr>
      </p:pic>
      <p:pic>
        <p:nvPicPr>
          <p:cNvPr id="20" name="صورة 19">
            <a:extLst>
              <a:ext uri="{FF2B5EF4-FFF2-40B4-BE49-F238E27FC236}">
                <a16:creationId xmlns:a16="http://schemas.microsoft.com/office/drawing/2014/main" id="{CDA7DCEE-6DAB-42CE-9B7B-7CCB3F0A019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123210" y="4653136"/>
            <a:ext cx="2897580" cy="2018682"/>
          </a:xfrm>
          <a:prstGeom prst="rect">
            <a:avLst/>
          </a:prstGeom>
        </p:spPr>
      </p:pic>
    </p:spTree>
    <p:extLst>
      <p:ext uri="{BB962C8B-B14F-4D97-AF65-F5344CB8AC3E}">
        <p14:creationId xmlns:p14="http://schemas.microsoft.com/office/powerpoint/2010/main" val="423884310"/>
      </p:ext>
    </p:extLst>
  </p:cSld>
  <p:clrMapOvr>
    <a:masterClrMapping/>
  </p:clrMapOvr>
  <p:transition spd="slow">
    <p:wipe dir="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صورة 5">
            <a:extLst>
              <a:ext uri="{FF2B5EF4-FFF2-40B4-BE49-F238E27FC236}">
                <a16:creationId xmlns:a16="http://schemas.microsoft.com/office/drawing/2014/main" id="{00C6CAB0-DCC2-43F2-9A89-576B6728C39C}"/>
              </a:ext>
            </a:extLst>
          </p:cNvPr>
          <p:cNvPicPr>
            <a:picLocks noChangeAspect="1"/>
          </p:cNvPicPr>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118904" y="-304031"/>
            <a:ext cx="9258579" cy="7466062"/>
          </a:xfrm>
          <a:prstGeom prst="rect">
            <a:avLst/>
          </a:prstGeom>
        </p:spPr>
      </p:pic>
      <p:pic>
        <p:nvPicPr>
          <p:cNvPr id="8" name="صورة 7">
            <a:extLst>
              <a:ext uri="{FF2B5EF4-FFF2-40B4-BE49-F238E27FC236}">
                <a16:creationId xmlns:a16="http://schemas.microsoft.com/office/drawing/2014/main" id="{D79BB37B-F8EE-460A-946C-EC27328E6585}"/>
              </a:ext>
            </a:extLst>
          </p:cNvPr>
          <p:cNvPicPr>
            <a:picLocks noChangeAspect="1"/>
          </p:cNvPicPr>
          <p:nvPr/>
        </p:nvPicPr>
        <p:blipFill rotWithShape="1">
          <a:blip r:embed="rId4"/>
          <a:srcRect l="6886" t="52100" r="5398" b="29000"/>
          <a:stretch/>
        </p:blipFill>
        <p:spPr>
          <a:xfrm>
            <a:off x="5654751" y="2922503"/>
            <a:ext cx="2376264" cy="724962"/>
          </a:xfrm>
          <a:prstGeom prst="rect">
            <a:avLst/>
          </a:prstGeom>
        </p:spPr>
      </p:pic>
      <p:pic>
        <p:nvPicPr>
          <p:cNvPr id="9" name="صورة 8">
            <a:extLst>
              <a:ext uri="{FF2B5EF4-FFF2-40B4-BE49-F238E27FC236}">
                <a16:creationId xmlns:a16="http://schemas.microsoft.com/office/drawing/2014/main" id="{8F9E595F-2E70-4C4D-B8E7-C77142FA221C}"/>
              </a:ext>
            </a:extLst>
          </p:cNvPr>
          <p:cNvPicPr>
            <a:picLocks noChangeAspect="1"/>
          </p:cNvPicPr>
          <p:nvPr/>
        </p:nvPicPr>
        <p:blipFill rotWithShape="1">
          <a:blip r:embed="rId4"/>
          <a:srcRect l="7433" t="74549" r="4851" b="7601"/>
          <a:stretch/>
        </p:blipFill>
        <p:spPr>
          <a:xfrm>
            <a:off x="5514969" y="476672"/>
            <a:ext cx="2516046" cy="724962"/>
          </a:xfrm>
          <a:prstGeom prst="rect">
            <a:avLst/>
          </a:prstGeom>
        </p:spPr>
      </p:pic>
      <p:grpSp>
        <p:nvGrpSpPr>
          <p:cNvPr id="16" name="مجموعة 15">
            <a:extLst>
              <a:ext uri="{FF2B5EF4-FFF2-40B4-BE49-F238E27FC236}">
                <a16:creationId xmlns:a16="http://schemas.microsoft.com/office/drawing/2014/main" id="{EC39F0E0-6CF5-4857-BA24-6C54CA42EA87}"/>
              </a:ext>
            </a:extLst>
          </p:cNvPr>
          <p:cNvGrpSpPr/>
          <p:nvPr/>
        </p:nvGrpSpPr>
        <p:grpSpPr>
          <a:xfrm>
            <a:off x="5514969" y="1670491"/>
            <a:ext cx="2516046" cy="724962"/>
            <a:chOff x="5514969" y="1670491"/>
            <a:chExt cx="2516046" cy="724962"/>
          </a:xfrm>
        </p:grpSpPr>
        <p:pic>
          <p:nvPicPr>
            <p:cNvPr id="13" name="صورة 12">
              <a:extLst>
                <a:ext uri="{FF2B5EF4-FFF2-40B4-BE49-F238E27FC236}">
                  <a16:creationId xmlns:a16="http://schemas.microsoft.com/office/drawing/2014/main" id="{48B1A5EC-7BB1-495A-925F-8A80F22CA1DB}"/>
                </a:ext>
              </a:extLst>
            </p:cNvPr>
            <p:cNvPicPr>
              <a:picLocks noChangeAspect="1"/>
            </p:cNvPicPr>
            <p:nvPr/>
          </p:nvPicPr>
          <p:blipFill rotWithShape="1">
            <a:blip r:embed="rId4"/>
            <a:srcRect l="7433" t="74549" r="4851" b="7601"/>
            <a:stretch/>
          </p:blipFill>
          <p:spPr>
            <a:xfrm>
              <a:off x="5514969" y="1670491"/>
              <a:ext cx="2516046" cy="724962"/>
            </a:xfrm>
            <a:prstGeom prst="rect">
              <a:avLst/>
            </a:prstGeom>
          </p:spPr>
        </p:pic>
        <p:sp>
          <p:nvSpPr>
            <p:cNvPr id="14" name="مربع نص 13">
              <a:extLst>
                <a:ext uri="{FF2B5EF4-FFF2-40B4-BE49-F238E27FC236}">
                  <a16:creationId xmlns:a16="http://schemas.microsoft.com/office/drawing/2014/main" id="{E2F146EF-CFFA-4405-9704-0C82F6008108}"/>
                </a:ext>
              </a:extLst>
            </p:cNvPr>
            <p:cNvSpPr txBox="1"/>
            <p:nvPr/>
          </p:nvSpPr>
          <p:spPr>
            <a:xfrm>
              <a:off x="6228184" y="1750514"/>
              <a:ext cx="1603211" cy="584775"/>
            </a:xfrm>
            <a:prstGeom prst="rect">
              <a:avLst/>
            </a:prstGeom>
            <a:solidFill>
              <a:schemeClr val="bg2">
                <a:lumMod val="90000"/>
              </a:schemeClr>
            </a:solidFill>
            <a:effectLst>
              <a:softEdge rad="127000"/>
            </a:effectLst>
          </p:spPr>
          <p:txBody>
            <a:bodyPr wrap="square" rtlCol="1">
              <a:spAutoFit/>
            </a:bodyPr>
            <a:lstStyle/>
            <a:p>
              <a:r>
                <a:rPr lang="ar-SA" sz="3200" b="1" dirty="0"/>
                <a:t>الحصة</a:t>
              </a:r>
            </a:p>
          </p:txBody>
        </p:sp>
      </p:grpSp>
      <p:sp>
        <p:nvSpPr>
          <p:cNvPr id="2" name="مستطيل 1">
            <a:extLst>
              <a:ext uri="{FF2B5EF4-FFF2-40B4-BE49-F238E27FC236}">
                <a16:creationId xmlns:a16="http://schemas.microsoft.com/office/drawing/2014/main" id="{1A280620-023D-4B21-8AB4-4EEF631F94F9}"/>
              </a:ext>
            </a:extLst>
          </p:cNvPr>
          <p:cNvSpPr/>
          <p:nvPr/>
        </p:nvSpPr>
        <p:spPr>
          <a:xfrm>
            <a:off x="1924723" y="2823319"/>
            <a:ext cx="3486852" cy="923330"/>
          </a:xfrm>
          <a:prstGeom prst="rect">
            <a:avLst/>
          </a:prstGeom>
          <a:solidFill>
            <a:schemeClr val="accent3">
              <a:alpha val="50000"/>
            </a:schemeClr>
          </a:solidFill>
          <a:ln>
            <a:noFill/>
          </a:ln>
        </p:spPr>
        <p:style>
          <a:lnRef idx="0">
            <a:scrgbClr r="0" g="0" b="0"/>
          </a:lnRef>
          <a:fillRef idx="0">
            <a:scrgbClr r="0" g="0" b="0"/>
          </a:fillRef>
          <a:effectRef idx="0">
            <a:scrgbClr r="0" g="0" b="0"/>
          </a:effectRef>
          <a:fontRef idx="minor">
            <a:schemeClr val="lt1"/>
          </a:fontRef>
        </p:style>
        <p:txBody>
          <a:bodyPr wrap="none" lIns="91440" tIns="45720" rIns="91440" bIns="45720">
            <a:spAutoFit/>
          </a:bodyPr>
          <a:lstStyle/>
          <a:p>
            <a:pPr algn="ctr"/>
            <a:r>
              <a:rPr lang="ar-SA" sz="5400" b="1" dirty="0">
                <a:solidFill>
                  <a:schemeClr val="accent1">
                    <a:lumMod val="50000"/>
                  </a:schemeClr>
                </a:solidFill>
              </a:rPr>
              <a:t>تهيئة واستعداد</a:t>
            </a:r>
          </a:p>
        </p:txBody>
      </p:sp>
    </p:spTree>
    <p:extLst>
      <p:ext uri="{BB962C8B-B14F-4D97-AF65-F5344CB8AC3E}">
        <p14:creationId xmlns:p14="http://schemas.microsoft.com/office/powerpoint/2010/main" val="573076347"/>
      </p:ext>
    </p:extLst>
  </p:cSld>
  <p:clrMapOvr>
    <a:masterClrMapping/>
  </p:clrMapOvr>
  <p:transition spd="slow">
    <p:wipe dir="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4E0DEFEC-6601-4841-B720-05CACA7AEC76}"/>
              </a:ext>
            </a:extLst>
          </p:cNvPr>
          <p:cNvSpPr/>
          <p:nvPr/>
        </p:nvSpPr>
        <p:spPr>
          <a:xfrm>
            <a:off x="2627784" y="131146"/>
            <a:ext cx="3528392" cy="648072"/>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200" dirty="0">
                <a:ln w="0"/>
                <a:solidFill>
                  <a:schemeClr val="tx1"/>
                </a:solidFill>
                <a:effectLst>
                  <a:outerShdw blurRad="38100" dist="19050" dir="2700000" algn="tl" rotWithShape="0">
                    <a:schemeClr val="dk1">
                      <a:alpha val="40000"/>
                    </a:schemeClr>
                  </a:outerShdw>
                </a:effectLst>
              </a:rPr>
              <a:t>ما هي التربية الفنية</a:t>
            </a:r>
          </a:p>
        </p:txBody>
      </p:sp>
      <p:sp>
        <p:nvSpPr>
          <p:cNvPr id="7" name="مربع نص 6">
            <a:extLst>
              <a:ext uri="{FF2B5EF4-FFF2-40B4-BE49-F238E27FC236}">
                <a16:creationId xmlns:a16="http://schemas.microsoft.com/office/drawing/2014/main" id="{2826B927-AF69-45FD-A7DE-496F7FD71994}"/>
              </a:ext>
            </a:extLst>
          </p:cNvPr>
          <p:cNvSpPr txBox="1"/>
          <p:nvPr/>
        </p:nvSpPr>
        <p:spPr>
          <a:xfrm>
            <a:off x="359532" y="923235"/>
            <a:ext cx="8424936" cy="1569660"/>
          </a:xfrm>
          <a:prstGeom prst="rect">
            <a:avLst/>
          </a:prstGeom>
        </p:spPr>
        <p:style>
          <a:lnRef idx="0">
            <a:schemeClr val="accent5"/>
          </a:lnRef>
          <a:fillRef idx="3">
            <a:schemeClr val="accent5"/>
          </a:fillRef>
          <a:effectRef idx="3">
            <a:schemeClr val="accent5"/>
          </a:effectRef>
          <a:fontRef idx="minor">
            <a:schemeClr val="lt1"/>
          </a:fontRef>
        </p:style>
        <p:txBody>
          <a:bodyPr wrap="square">
            <a:spAutoFit/>
          </a:bodyPr>
          <a:lstStyle/>
          <a:p>
            <a:r>
              <a:rPr lang="ar-SA" sz="2400" b="1" dirty="0">
                <a:effectLst>
                  <a:outerShdw blurRad="38100" dist="38100" dir="2700000" algn="tl">
                    <a:srgbClr val="000000">
                      <a:alpha val="43137"/>
                    </a:srgbClr>
                  </a:outerShdw>
                </a:effectLst>
              </a:rPr>
              <a:t>التربية تعني تغيير السلوك لدى المتعلم. و التربية الفنية هي التربية بمفهومها الواسع وهو تغيير السلوك لدى المتعلم من خلال تدريب التلاميذ على ما ينفعهم من المهارات والعادات وتزويدهم بالمعلومات والمفاهيم وإكسابهم الميول والاتجاهات عن طريق ممارسة الفن.</a:t>
            </a:r>
          </a:p>
        </p:txBody>
      </p:sp>
      <p:sp>
        <p:nvSpPr>
          <p:cNvPr id="8" name="مربع نص 7">
            <a:extLst>
              <a:ext uri="{FF2B5EF4-FFF2-40B4-BE49-F238E27FC236}">
                <a16:creationId xmlns:a16="http://schemas.microsoft.com/office/drawing/2014/main" id="{7DC24702-4A27-4B8F-8085-1FC78FA40B8C}"/>
              </a:ext>
            </a:extLst>
          </p:cNvPr>
          <p:cNvSpPr txBox="1"/>
          <p:nvPr/>
        </p:nvSpPr>
        <p:spPr>
          <a:xfrm>
            <a:off x="359532" y="2780929"/>
            <a:ext cx="8424936" cy="1200329"/>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r>
              <a:rPr lang="ar-SA" sz="2400" b="1" dirty="0">
                <a:solidFill>
                  <a:srgbClr val="7030A0"/>
                </a:solidFill>
                <a:effectLst>
                  <a:outerShdw blurRad="38100" dist="38100" dir="2700000" algn="tl">
                    <a:srgbClr val="000000">
                      <a:alpha val="43137"/>
                    </a:srgbClr>
                  </a:outerShdw>
                </a:effectLst>
              </a:rPr>
              <a:t>ويطلق اسم التربية الفنية على ما يدرسه الطلاب في مراحل التعليم المختلفة من فن ورسم وتصوير وتصميم ونجارة وتشكيل فني... وغيرها، ولفظة التربية الفنية هي التسمية الشاملة لما كان يدخل في نطاق مادتي الرسم والأشغال اليدوية في المدارس.</a:t>
            </a:r>
          </a:p>
        </p:txBody>
      </p:sp>
      <p:sp>
        <p:nvSpPr>
          <p:cNvPr id="12" name="مربع نص 11">
            <a:extLst>
              <a:ext uri="{FF2B5EF4-FFF2-40B4-BE49-F238E27FC236}">
                <a16:creationId xmlns:a16="http://schemas.microsoft.com/office/drawing/2014/main" id="{95D402E3-2133-4F28-85C8-D8660E1CC1F6}"/>
              </a:ext>
            </a:extLst>
          </p:cNvPr>
          <p:cNvSpPr txBox="1"/>
          <p:nvPr/>
        </p:nvSpPr>
        <p:spPr>
          <a:xfrm>
            <a:off x="359532" y="4365104"/>
            <a:ext cx="8424936" cy="1938992"/>
          </a:xfrm>
          <a:prstGeom prst="rect">
            <a:avLst/>
          </a:prstGeom>
        </p:spPr>
        <p:style>
          <a:lnRef idx="0">
            <a:schemeClr val="accent4"/>
          </a:lnRef>
          <a:fillRef idx="3">
            <a:schemeClr val="accent4"/>
          </a:fillRef>
          <a:effectRef idx="3">
            <a:schemeClr val="accent4"/>
          </a:effectRef>
          <a:fontRef idx="minor">
            <a:schemeClr val="lt1"/>
          </a:fontRef>
        </p:style>
        <p:txBody>
          <a:bodyPr wrap="square">
            <a:spAutoFit/>
          </a:bodyPr>
          <a:lstStyle/>
          <a:p>
            <a:pPr algn="ctr"/>
            <a:r>
              <a:rPr lang="ar-SA" sz="2400" b="1" dirty="0">
                <a:ln w="0"/>
                <a:solidFill>
                  <a:schemeClr val="tx1"/>
                </a:solidFill>
                <a:effectLst>
                  <a:outerShdw blurRad="38100" dist="19050" dir="2700000" algn="tl" rotWithShape="0">
                    <a:schemeClr val="dk1">
                      <a:alpha val="40000"/>
                    </a:schemeClr>
                  </a:outerShdw>
                </a:effectLst>
              </a:rPr>
              <a:t>التربية الفنية بمفهومها المعاصر من وجهة نظر رالف سميث، قائمة على الاتجاه المعرفي والذي يشمل المحتوى العلمي لمادة الفن، من الجانب التاريخي والجانب الجمالي والجانب الثقافي والجانب الإنتاجي، فالتربية الفنية من خلال هذا المفهوم لا تقتصر على مجرد امتلاك المعرفة ولكنها تتعداه إلى الخبرة بالقوة التعبيرية والقيمة الكامنة في الفن، وبدون هذا المفهوم لن يكون للتربية الفنية أي معن</a:t>
            </a:r>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زوايا مستديرة 1">
            <a:extLst>
              <a:ext uri="{FF2B5EF4-FFF2-40B4-BE49-F238E27FC236}">
                <a16:creationId xmlns:a16="http://schemas.microsoft.com/office/drawing/2014/main" id="{4F426E9B-3A10-41E9-BEB8-844C0859DDFA}"/>
              </a:ext>
            </a:extLst>
          </p:cNvPr>
          <p:cNvSpPr/>
          <p:nvPr/>
        </p:nvSpPr>
        <p:spPr>
          <a:xfrm>
            <a:off x="2195736" y="424675"/>
            <a:ext cx="5184576" cy="6480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3600" b="1" dirty="0"/>
              <a:t>= كيف سنتعلم التربية الفنية</a:t>
            </a:r>
          </a:p>
        </p:txBody>
      </p:sp>
      <p:grpSp>
        <p:nvGrpSpPr>
          <p:cNvPr id="13" name="مجموعة 12">
            <a:extLst>
              <a:ext uri="{FF2B5EF4-FFF2-40B4-BE49-F238E27FC236}">
                <a16:creationId xmlns:a16="http://schemas.microsoft.com/office/drawing/2014/main" id="{7111ADE5-0EF7-4696-A9BC-AC4B2780C195}"/>
              </a:ext>
            </a:extLst>
          </p:cNvPr>
          <p:cNvGrpSpPr/>
          <p:nvPr/>
        </p:nvGrpSpPr>
        <p:grpSpPr>
          <a:xfrm>
            <a:off x="5408200" y="1342897"/>
            <a:ext cx="2910345" cy="1773145"/>
            <a:chOff x="5796136" y="1340768"/>
            <a:chExt cx="2910345" cy="1773145"/>
          </a:xfrm>
        </p:grpSpPr>
        <p:pic>
          <p:nvPicPr>
            <p:cNvPr id="5" name="رسم 4">
              <a:extLst>
                <a:ext uri="{FF2B5EF4-FFF2-40B4-BE49-F238E27FC236}">
                  <a16:creationId xmlns:a16="http://schemas.microsoft.com/office/drawing/2014/main" id="{B02C3B55-75F7-4277-9ED3-C29061DEAAD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 uri="{837473B0-CC2E-450A-ABE3-18F120FF3D39}">
                  <a1611:picAttrSrcUrl xmlns:a1611="http://schemas.microsoft.com/office/drawing/2016/11/main" r:id="rId4"/>
                </a:ext>
              </a:extLst>
            </a:blip>
            <a:stretch>
              <a:fillRect/>
            </a:stretch>
          </p:blipFill>
          <p:spPr>
            <a:xfrm>
              <a:off x="5796136" y="1340768"/>
              <a:ext cx="2910345" cy="1773145"/>
            </a:xfrm>
            <a:prstGeom prst="rect">
              <a:avLst/>
            </a:prstGeom>
          </p:spPr>
        </p:pic>
        <p:sp>
          <p:nvSpPr>
            <p:cNvPr id="6" name="مربع نص 5">
              <a:extLst>
                <a:ext uri="{FF2B5EF4-FFF2-40B4-BE49-F238E27FC236}">
                  <a16:creationId xmlns:a16="http://schemas.microsoft.com/office/drawing/2014/main" id="{9B63DEF0-BF1C-4F20-ACE6-C441D57E727C}"/>
                </a:ext>
              </a:extLst>
            </p:cNvPr>
            <p:cNvSpPr txBox="1"/>
            <p:nvPr/>
          </p:nvSpPr>
          <p:spPr>
            <a:xfrm>
              <a:off x="6360679" y="1934952"/>
              <a:ext cx="1781257" cy="584775"/>
            </a:xfrm>
            <a:prstGeom prst="rect">
              <a:avLst/>
            </a:prstGeom>
            <a:noFill/>
          </p:spPr>
          <p:txBody>
            <a:bodyPr wrap="none" rtlCol="1">
              <a:spAutoFit/>
            </a:bodyPr>
            <a:lstStyle/>
            <a:p>
              <a:r>
                <a:rPr lang="ar-SA" sz="3200" b="1" dirty="0"/>
                <a:t>مقاطع فيديو</a:t>
              </a:r>
            </a:p>
          </p:txBody>
        </p:sp>
      </p:grpSp>
      <p:grpSp>
        <p:nvGrpSpPr>
          <p:cNvPr id="14" name="مجموعة 13">
            <a:extLst>
              <a:ext uri="{FF2B5EF4-FFF2-40B4-BE49-F238E27FC236}">
                <a16:creationId xmlns:a16="http://schemas.microsoft.com/office/drawing/2014/main" id="{931F9497-9CBA-4610-BBC7-998D1CE4302C}"/>
              </a:ext>
            </a:extLst>
          </p:cNvPr>
          <p:cNvGrpSpPr/>
          <p:nvPr/>
        </p:nvGrpSpPr>
        <p:grpSpPr>
          <a:xfrm>
            <a:off x="1475656" y="1329049"/>
            <a:ext cx="2910345" cy="1773145"/>
            <a:chOff x="1475656" y="1329049"/>
            <a:chExt cx="2910345" cy="1773145"/>
          </a:xfrm>
        </p:grpSpPr>
        <p:pic>
          <p:nvPicPr>
            <p:cNvPr id="7" name="رسم 6">
              <a:extLst>
                <a:ext uri="{FF2B5EF4-FFF2-40B4-BE49-F238E27FC236}">
                  <a16:creationId xmlns:a16="http://schemas.microsoft.com/office/drawing/2014/main" id="{92DFFF91-CDFE-41D8-94D1-1AB0D0DD8D3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 uri="{837473B0-CC2E-450A-ABE3-18F120FF3D39}">
                  <a1611:picAttrSrcUrl xmlns:a1611="http://schemas.microsoft.com/office/drawing/2016/11/main" r:id="rId4"/>
                </a:ext>
              </a:extLst>
            </a:blip>
            <a:stretch>
              <a:fillRect/>
            </a:stretch>
          </p:blipFill>
          <p:spPr>
            <a:xfrm>
              <a:off x="1475656" y="1329049"/>
              <a:ext cx="2910345" cy="1773145"/>
            </a:xfrm>
            <a:prstGeom prst="rect">
              <a:avLst/>
            </a:prstGeom>
          </p:spPr>
        </p:pic>
        <p:sp>
          <p:nvSpPr>
            <p:cNvPr id="8" name="مربع نص 7">
              <a:extLst>
                <a:ext uri="{FF2B5EF4-FFF2-40B4-BE49-F238E27FC236}">
                  <a16:creationId xmlns:a16="http://schemas.microsoft.com/office/drawing/2014/main" id="{467784D5-5568-48E9-A42D-42FA9F74E2F6}"/>
                </a:ext>
              </a:extLst>
            </p:cNvPr>
            <p:cNvSpPr txBox="1"/>
            <p:nvPr/>
          </p:nvSpPr>
          <p:spPr>
            <a:xfrm>
              <a:off x="2497855" y="1923233"/>
              <a:ext cx="865943" cy="584775"/>
            </a:xfrm>
            <a:prstGeom prst="rect">
              <a:avLst/>
            </a:prstGeom>
            <a:noFill/>
          </p:spPr>
          <p:txBody>
            <a:bodyPr wrap="none" rtlCol="1">
              <a:spAutoFit/>
            </a:bodyPr>
            <a:lstStyle/>
            <a:p>
              <a:r>
                <a:rPr lang="ar-SA" sz="3200" b="1" dirty="0"/>
                <a:t>صور</a:t>
              </a:r>
            </a:p>
          </p:txBody>
        </p:sp>
      </p:grpSp>
      <p:grpSp>
        <p:nvGrpSpPr>
          <p:cNvPr id="16" name="مجموعة 15">
            <a:extLst>
              <a:ext uri="{FF2B5EF4-FFF2-40B4-BE49-F238E27FC236}">
                <a16:creationId xmlns:a16="http://schemas.microsoft.com/office/drawing/2014/main" id="{AA09A2DC-B47A-42EC-A8AD-AFA8FF7815AB}"/>
              </a:ext>
            </a:extLst>
          </p:cNvPr>
          <p:cNvGrpSpPr/>
          <p:nvPr/>
        </p:nvGrpSpPr>
        <p:grpSpPr>
          <a:xfrm>
            <a:off x="1475656" y="3696378"/>
            <a:ext cx="2910345" cy="1773145"/>
            <a:chOff x="1475656" y="3696378"/>
            <a:chExt cx="2910345" cy="1773145"/>
          </a:xfrm>
        </p:grpSpPr>
        <p:pic>
          <p:nvPicPr>
            <p:cNvPr id="9" name="رسم 8">
              <a:extLst>
                <a:ext uri="{FF2B5EF4-FFF2-40B4-BE49-F238E27FC236}">
                  <a16:creationId xmlns:a16="http://schemas.microsoft.com/office/drawing/2014/main" id="{9C73E9EF-AD34-47C1-9449-63B78E53EBA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 uri="{837473B0-CC2E-450A-ABE3-18F120FF3D39}">
                  <a1611:picAttrSrcUrl xmlns:a1611="http://schemas.microsoft.com/office/drawing/2016/11/main" r:id="rId4"/>
                </a:ext>
              </a:extLst>
            </a:blip>
            <a:stretch>
              <a:fillRect/>
            </a:stretch>
          </p:blipFill>
          <p:spPr>
            <a:xfrm>
              <a:off x="1475656" y="3696378"/>
              <a:ext cx="2910345" cy="1773145"/>
            </a:xfrm>
            <a:prstGeom prst="rect">
              <a:avLst/>
            </a:prstGeom>
          </p:spPr>
        </p:pic>
        <p:sp>
          <p:nvSpPr>
            <p:cNvPr id="10" name="مربع نص 9">
              <a:extLst>
                <a:ext uri="{FF2B5EF4-FFF2-40B4-BE49-F238E27FC236}">
                  <a16:creationId xmlns:a16="http://schemas.microsoft.com/office/drawing/2014/main" id="{330A9BAA-F7DE-4D15-BA3A-42AD0308C09D}"/>
                </a:ext>
              </a:extLst>
            </p:cNvPr>
            <p:cNvSpPr txBox="1"/>
            <p:nvPr/>
          </p:nvSpPr>
          <p:spPr>
            <a:xfrm>
              <a:off x="1730818" y="4274594"/>
              <a:ext cx="2400016" cy="584775"/>
            </a:xfrm>
            <a:prstGeom prst="rect">
              <a:avLst/>
            </a:prstGeom>
            <a:noFill/>
          </p:spPr>
          <p:txBody>
            <a:bodyPr wrap="none" rtlCol="1">
              <a:spAutoFit/>
            </a:bodyPr>
            <a:lstStyle/>
            <a:p>
              <a:r>
                <a:rPr lang="ar-SA" sz="3200" b="1" dirty="0"/>
                <a:t>محاضرات نظرية</a:t>
              </a:r>
            </a:p>
          </p:txBody>
        </p:sp>
      </p:grpSp>
      <p:grpSp>
        <p:nvGrpSpPr>
          <p:cNvPr id="15" name="مجموعة 14">
            <a:extLst>
              <a:ext uri="{FF2B5EF4-FFF2-40B4-BE49-F238E27FC236}">
                <a16:creationId xmlns:a16="http://schemas.microsoft.com/office/drawing/2014/main" id="{178395BD-9303-4F38-80F0-4CA36CCCCACD}"/>
              </a:ext>
            </a:extLst>
          </p:cNvPr>
          <p:cNvGrpSpPr/>
          <p:nvPr/>
        </p:nvGrpSpPr>
        <p:grpSpPr>
          <a:xfrm>
            <a:off x="5408198" y="3741958"/>
            <a:ext cx="2910345" cy="1773145"/>
            <a:chOff x="5796136" y="3741958"/>
            <a:chExt cx="2910345" cy="1773145"/>
          </a:xfrm>
        </p:grpSpPr>
        <p:pic>
          <p:nvPicPr>
            <p:cNvPr id="11" name="رسم 10">
              <a:extLst>
                <a:ext uri="{FF2B5EF4-FFF2-40B4-BE49-F238E27FC236}">
                  <a16:creationId xmlns:a16="http://schemas.microsoft.com/office/drawing/2014/main" id="{E90868F4-87DC-4C9A-AC32-20B2F1C57D38}"/>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 uri="{837473B0-CC2E-450A-ABE3-18F120FF3D39}">
                  <a1611:picAttrSrcUrl xmlns:a1611="http://schemas.microsoft.com/office/drawing/2016/11/main" r:id="rId4"/>
                </a:ext>
              </a:extLst>
            </a:blip>
            <a:stretch>
              <a:fillRect/>
            </a:stretch>
          </p:blipFill>
          <p:spPr>
            <a:xfrm>
              <a:off x="5796136" y="3741958"/>
              <a:ext cx="2910345" cy="1773145"/>
            </a:xfrm>
            <a:prstGeom prst="rect">
              <a:avLst/>
            </a:prstGeom>
          </p:spPr>
        </p:pic>
        <p:sp>
          <p:nvSpPr>
            <p:cNvPr id="12" name="مربع نص 11">
              <a:extLst>
                <a:ext uri="{FF2B5EF4-FFF2-40B4-BE49-F238E27FC236}">
                  <a16:creationId xmlns:a16="http://schemas.microsoft.com/office/drawing/2014/main" id="{99E2B279-BD09-43E9-AF51-02CB39E955C0}"/>
                </a:ext>
              </a:extLst>
            </p:cNvPr>
            <p:cNvSpPr txBox="1"/>
            <p:nvPr/>
          </p:nvSpPr>
          <p:spPr>
            <a:xfrm>
              <a:off x="6056107" y="4274595"/>
              <a:ext cx="2390399" cy="584775"/>
            </a:xfrm>
            <a:prstGeom prst="rect">
              <a:avLst/>
            </a:prstGeom>
            <a:noFill/>
          </p:spPr>
          <p:txBody>
            <a:bodyPr wrap="none" rtlCol="1">
              <a:spAutoFit/>
            </a:bodyPr>
            <a:lstStyle/>
            <a:p>
              <a:r>
                <a:rPr lang="ar-SA" sz="3200" b="1" dirty="0"/>
                <a:t>جولة في المواقع</a:t>
              </a:r>
            </a:p>
          </p:txBody>
        </p:sp>
      </p:grpSp>
    </p:spTree>
    <p:extLst>
      <p:ext uri="{BB962C8B-B14F-4D97-AF65-F5344CB8AC3E}">
        <p14:creationId xmlns:p14="http://schemas.microsoft.com/office/powerpoint/2010/main" val="159531078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wipe(down)">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wipe(down)">
                                      <p:cBhvr>
                                        <p:cTn id="17" dur="500"/>
                                        <p:tgtEl>
                                          <p:spTgt spid="1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down)">
                                      <p:cBhvr>
                                        <p:cTn id="22"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8042D610-7ED6-486F-9CC4-2656C6D7EB28}"/>
              </a:ext>
            </a:extLst>
          </p:cNvPr>
          <p:cNvGraphicFramePr>
            <a:graphicFrameLocks noGrp="1"/>
          </p:cNvGraphicFramePr>
          <p:nvPr>
            <p:extLst>
              <p:ext uri="{D42A27DB-BD31-4B8C-83A1-F6EECF244321}">
                <p14:modId xmlns:p14="http://schemas.microsoft.com/office/powerpoint/2010/main" val="3092939775"/>
              </p:ext>
            </p:extLst>
          </p:nvPr>
        </p:nvGraphicFramePr>
        <p:xfrm>
          <a:off x="5975650" y="3185160"/>
          <a:ext cx="3168350" cy="487680"/>
        </p:xfrm>
        <a:graphic>
          <a:graphicData uri="http://schemas.openxmlformats.org/drawingml/2006/table">
            <a:tbl>
              <a:tblPr rtl="1" firstRow="1" firstCol="1" bandRow="1">
                <a:tableStyleId>{5C22544A-7EE6-4342-B048-85BDC9FD1C3A}</a:tableStyleId>
              </a:tblPr>
              <a:tblGrid>
                <a:gridCol w="3168350">
                  <a:extLst>
                    <a:ext uri="{9D8B030D-6E8A-4147-A177-3AD203B41FA5}">
                      <a16:colId xmlns:a16="http://schemas.microsoft.com/office/drawing/2014/main" val="888061468"/>
                    </a:ext>
                  </a:extLst>
                </a:gridCol>
              </a:tblGrid>
              <a:tr h="215900">
                <a:tc>
                  <a:txBody>
                    <a:bodyPr/>
                    <a:lstStyle/>
                    <a:p>
                      <a:pPr algn="ctr" rtl="1"/>
                      <a:r>
                        <a:rPr lang="ar-SA" sz="3200" dirty="0">
                          <a:effectLst/>
                        </a:rPr>
                        <a:t>ماذا سوف نتعلم</a:t>
                      </a:r>
                      <a:endParaRPr lang="en-US" sz="36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nchor="ctr"/>
                </a:tc>
                <a:extLst>
                  <a:ext uri="{0D108BD9-81ED-4DB2-BD59-A6C34878D82A}">
                    <a16:rowId xmlns:a16="http://schemas.microsoft.com/office/drawing/2014/main" val="2096806429"/>
                  </a:ext>
                </a:extLst>
              </a:tr>
            </a:tbl>
          </a:graphicData>
        </a:graphic>
      </p:graphicFrame>
      <p:pic>
        <p:nvPicPr>
          <p:cNvPr id="5" name="صورة 4">
            <a:extLst>
              <a:ext uri="{FF2B5EF4-FFF2-40B4-BE49-F238E27FC236}">
                <a16:creationId xmlns:a16="http://schemas.microsoft.com/office/drawing/2014/main" id="{54CD0E98-4A8C-48B8-8B8B-1D7D56CB10F2}"/>
              </a:ext>
            </a:extLst>
          </p:cNvPr>
          <p:cNvPicPr>
            <a:picLocks noChangeAspect="1"/>
          </p:cNvPicPr>
          <p:nvPr/>
        </p:nvPicPr>
        <p:blipFill>
          <a:blip r:embed="rId2"/>
          <a:stretch>
            <a:fillRect/>
          </a:stretch>
        </p:blipFill>
        <p:spPr>
          <a:xfrm>
            <a:off x="251520" y="548680"/>
            <a:ext cx="5580114" cy="603385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023130859"/>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E7502049-D666-4F51-B8CA-965EA73D2581}"/>
              </a:ext>
            </a:extLst>
          </p:cNvPr>
          <p:cNvSpPr/>
          <p:nvPr/>
        </p:nvSpPr>
        <p:spPr>
          <a:xfrm>
            <a:off x="2699792" y="188640"/>
            <a:ext cx="3744416" cy="576064"/>
          </a:xfrm>
          <a:prstGeom prst="flowChartTermina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effectLst>
                  <a:outerShdw blurRad="38100" dist="38100" dir="2700000" algn="tl">
                    <a:srgbClr val="000000">
                      <a:alpha val="43137"/>
                    </a:srgbClr>
                  </a:outerShdw>
                </a:effectLst>
              </a:rPr>
              <a:t>الوحدة الأولى :مجال الرسم</a:t>
            </a:r>
          </a:p>
        </p:txBody>
      </p:sp>
      <p:sp>
        <p:nvSpPr>
          <p:cNvPr id="6" name="مربع نص 5">
            <a:extLst>
              <a:ext uri="{FF2B5EF4-FFF2-40B4-BE49-F238E27FC236}">
                <a16:creationId xmlns:a16="http://schemas.microsoft.com/office/drawing/2014/main" id="{6E960B1E-4A54-4B0F-A448-D13A7F201575}"/>
              </a:ext>
            </a:extLst>
          </p:cNvPr>
          <p:cNvSpPr txBox="1"/>
          <p:nvPr/>
        </p:nvSpPr>
        <p:spPr>
          <a:xfrm>
            <a:off x="5201650" y="889772"/>
            <a:ext cx="3744417"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1">
            <a:spAutoFit/>
          </a:bodyPr>
          <a:lstStyle/>
          <a:p>
            <a:pPr algn="ctr"/>
            <a:r>
              <a:rPr lang="ar-SA" b="1" u="sng" dirty="0"/>
              <a:t>الدرس الأول: أسس التصميم</a:t>
            </a:r>
          </a:p>
        </p:txBody>
      </p:sp>
      <p:sp>
        <p:nvSpPr>
          <p:cNvPr id="9" name="مربع نص 8">
            <a:extLst>
              <a:ext uri="{FF2B5EF4-FFF2-40B4-BE49-F238E27FC236}">
                <a16:creationId xmlns:a16="http://schemas.microsoft.com/office/drawing/2014/main" id="{E987CFD0-B4C7-465F-AEEB-21FAAA95A20D}"/>
              </a:ext>
            </a:extLst>
          </p:cNvPr>
          <p:cNvSpPr txBox="1"/>
          <p:nvPr/>
        </p:nvSpPr>
        <p:spPr>
          <a:xfrm>
            <a:off x="521515" y="861528"/>
            <a:ext cx="3619603" cy="369332"/>
          </a:xfrm>
          <a:prstGeom prst="rect">
            <a:avLst/>
          </a:prstGeom>
        </p:spPr>
        <p:style>
          <a:lnRef idx="1">
            <a:schemeClr val="accent4"/>
          </a:lnRef>
          <a:fillRef idx="3">
            <a:schemeClr val="accent4"/>
          </a:fillRef>
          <a:effectRef idx="2">
            <a:schemeClr val="accent4"/>
          </a:effectRef>
          <a:fontRef idx="minor">
            <a:schemeClr val="lt1"/>
          </a:fontRef>
        </p:style>
        <p:txBody>
          <a:bodyPr wrap="square" rtlCol="1">
            <a:spAutoFit/>
          </a:bodyPr>
          <a:lstStyle/>
          <a:p>
            <a:pPr algn="ctr"/>
            <a:r>
              <a:rPr lang="ar-SA" b="1" u="sng" dirty="0"/>
              <a:t>الدرس الثاني: الرسم بالألوان الزيتية</a:t>
            </a:r>
          </a:p>
        </p:txBody>
      </p:sp>
      <p:grpSp>
        <p:nvGrpSpPr>
          <p:cNvPr id="11" name="مجموعة 10">
            <a:extLst>
              <a:ext uri="{FF2B5EF4-FFF2-40B4-BE49-F238E27FC236}">
                <a16:creationId xmlns:a16="http://schemas.microsoft.com/office/drawing/2014/main" id="{2A251781-76E0-4E36-ADA3-AC5805B3BCC3}"/>
              </a:ext>
            </a:extLst>
          </p:cNvPr>
          <p:cNvGrpSpPr/>
          <p:nvPr/>
        </p:nvGrpSpPr>
        <p:grpSpPr>
          <a:xfrm>
            <a:off x="5076056" y="1556792"/>
            <a:ext cx="3709718" cy="4978208"/>
            <a:chOff x="5201650" y="1556792"/>
            <a:chExt cx="3709718" cy="4978208"/>
          </a:xfrm>
          <a:effectLst>
            <a:glow rad="228600">
              <a:schemeClr val="accent2">
                <a:satMod val="175000"/>
                <a:alpha val="40000"/>
              </a:schemeClr>
            </a:glow>
          </a:effectLst>
        </p:grpSpPr>
        <p:pic>
          <p:nvPicPr>
            <p:cNvPr id="3" name="صورة 2">
              <a:extLst>
                <a:ext uri="{FF2B5EF4-FFF2-40B4-BE49-F238E27FC236}">
                  <a16:creationId xmlns:a16="http://schemas.microsoft.com/office/drawing/2014/main" id="{C048ACC1-1B08-4B75-9ED4-40AFB6E4CAFC}"/>
                </a:ext>
              </a:extLst>
            </p:cNvPr>
            <p:cNvPicPr>
              <a:picLocks noChangeAspect="1"/>
            </p:cNvPicPr>
            <p:nvPr/>
          </p:nvPicPr>
          <p:blipFill>
            <a:blip r:embed="rId2"/>
            <a:stretch>
              <a:fillRect/>
            </a:stretch>
          </p:blipFill>
          <p:spPr>
            <a:xfrm>
              <a:off x="5201650" y="1556792"/>
              <a:ext cx="3709718" cy="1250188"/>
            </a:xfrm>
            <a:prstGeom prst="rect">
              <a:avLst/>
            </a:prstGeom>
          </p:spPr>
        </p:pic>
        <p:pic>
          <p:nvPicPr>
            <p:cNvPr id="10" name="صورة 9">
              <a:extLst>
                <a:ext uri="{FF2B5EF4-FFF2-40B4-BE49-F238E27FC236}">
                  <a16:creationId xmlns:a16="http://schemas.microsoft.com/office/drawing/2014/main" id="{C46986FB-EC57-4F84-B271-14DACBDCEC0D}"/>
                </a:ext>
              </a:extLst>
            </p:cNvPr>
            <p:cNvPicPr>
              <a:picLocks noChangeAspect="1"/>
            </p:cNvPicPr>
            <p:nvPr/>
          </p:nvPicPr>
          <p:blipFill>
            <a:blip r:embed="rId3"/>
            <a:stretch>
              <a:fillRect/>
            </a:stretch>
          </p:blipFill>
          <p:spPr>
            <a:xfrm>
              <a:off x="5201650" y="2806980"/>
              <a:ext cx="3709718" cy="3728020"/>
            </a:xfrm>
            <a:prstGeom prst="rect">
              <a:avLst/>
            </a:prstGeom>
          </p:spPr>
        </p:pic>
      </p:grpSp>
      <p:pic>
        <p:nvPicPr>
          <p:cNvPr id="13" name="صورة 12">
            <a:extLst>
              <a:ext uri="{FF2B5EF4-FFF2-40B4-BE49-F238E27FC236}">
                <a16:creationId xmlns:a16="http://schemas.microsoft.com/office/drawing/2014/main" id="{F974CBF6-DF2A-490B-AE00-7C0EBBFF320F}"/>
              </a:ext>
            </a:extLst>
          </p:cNvPr>
          <p:cNvPicPr>
            <a:picLocks noChangeAspect="1"/>
          </p:cNvPicPr>
          <p:nvPr/>
        </p:nvPicPr>
        <p:blipFill>
          <a:blip r:embed="rId4"/>
          <a:stretch>
            <a:fillRect/>
          </a:stretch>
        </p:blipFill>
        <p:spPr>
          <a:xfrm>
            <a:off x="431401" y="1559821"/>
            <a:ext cx="3709718" cy="4975179"/>
          </a:xfrm>
          <a:prstGeom prst="rect">
            <a:avLst/>
          </a:prstGeom>
          <a:effectLst>
            <a:glow rad="228600">
              <a:schemeClr val="accent4">
                <a:satMod val="175000"/>
                <a:alpha val="40000"/>
              </a:schemeClr>
            </a:glow>
          </a:effectLst>
        </p:spPr>
      </p:pic>
    </p:spTree>
    <p:extLst>
      <p:ext uri="{BB962C8B-B14F-4D97-AF65-F5344CB8AC3E}">
        <p14:creationId xmlns:p14="http://schemas.microsoft.com/office/powerpoint/2010/main" val="2310508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E7502049-D666-4F51-B8CA-965EA73D2581}"/>
              </a:ext>
            </a:extLst>
          </p:cNvPr>
          <p:cNvSpPr/>
          <p:nvPr/>
        </p:nvSpPr>
        <p:spPr>
          <a:xfrm>
            <a:off x="2699792" y="188640"/>
            <a:ext cx="3744416" cy="576064"/>
          </a:xfrm>
          <a:prstGeom prst="flowChartTerminator">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effectLst>
                  <a:outerShdw blurRad="38100" dist="38100" dir="2700000" algn="tl">
                    <a:srgbClr val="000000">
                      <a:alpha val="43137"/>
                    </a:srgbClr>
                  </a:outerShdw>
                </a:effectLst>
              </a:rPr>
              <a:t>الوحدة الأولى :مجال الرسم</a:t>
            </a:r>
          </a:p>
        </p:txBody>
      </p:sp>
      <p:sp>
        <p:nvSpPr>
          <p:cNvPr id="6" name="مربع نص 5">
            <a:extLst>
              <a:ext uri="{FF2B5EF4-FFF2-40B4-BE49-F238E27FC236}">
                <a16:creationId xmlns:a16="http://schemas.microsoft.com/office/drawing/2014/main" id="{6E960B1E-4A54-4B0F-A448-D13A7F201575}"/>
              </a:ext>
            </a:extLst>
          </p:cNvPr>
          <p:cNvSpPr txBox="1"/>
          <p:nvPr/>
        </p:nvSpPr>
        <p:spPr>
          <a:xfrm>
            <a:off x="2843808" y="964148"/>
            <a:ext cx="3744417" cy="954107"/>
          </a:xfrm>
          <a:prstGeom prst="rect">
            <a:avLst/>
          </a:prstGeom>
        </p:spPr>
        <p:style>
          <a:lnRef idx="1">
            <a:schemeClr val="accent4"/>
          </a:lnRef>
          <a:fillRef idx="3">
            <a:schemeClr val="accent4"/>
          </a:fillRef>
          <a:effectRef idx="2">
            <a:schemeClr val="accent4"/>
          </a:effectRef>
          <a:fontRef idx="minor">
            <a:schemeClr val="lt1"/>
          </a:fontRef>
        </p:style>
        <p:txBody>
          <a:bodyPr wrap="square" rtlCol="1">
            <a:spAutoFit/>
          </a:bodyPr>
          <a:lstStyle/>
          <a:p>
            <a:pPr algn="ctr"/>
            <a:r>
              <a:rPr lang="ar-SA" sz="2800" b="1" u="sng" dirty="0"/>
              <a:t>الدرس الثالث: التجريدية في الرسم</a:t>
            </a:r>
          </a:p>
        </p:txBody>
      </p:sp>
      <p:grpSp>
        <p:nvGrpSpPr>
          <p:cNvPr id="8" name="مجموعة 7">
            <a:extLst>
              <a:ext uri="{FF2B5EF4-FFF2-40B4-BE49-F238E27FC236}">
                <a16:creationId xmlns:a16="http://schemas.microsoft.com/office/drawing/2014/main" id="{55E532CD-BEB9-4A64-B85A-D4EE04CCD176}"/>
              </a:ext>
            </a:extLst>
          </p:cNvPr>
          <p:cNvGrpSpPr/>
          <p:nvPr/>
        </p:nvGrpSpPr>
        <p:grpSpPr>
          <a:xfrm>
            <a:off x="2611949" y="2117700"/>
            <a:ext cx="4208133" cy="3615556"/>
            <a:chOff x="2699792" y="2837525"/>
            <a:chExt cx="4208133" cy="3615556"/>
          </a:xfrm>
        </p:grpSpPr>
        <p:pic>
          <p:nvPicPr>
            <p:cNvPr id="3" name="صورة 2">
              <a:extLst>
                <a:ext uri="{FF2B5EF4-FFF2-40B4-BE49-F238E27FC236}">
                  <a16:creationId xmlns:a16="http://schemas.microsoft.com/office/drawing/2014/main" id="{55F8F2F4-481C-47D8-9A29-B46BA1A02734}"/>
                </a:ext>
              </a:extLst>
            </p:cNvPr>
            <p:cNvPicPr>
              <a:picLocks noChangeAspect="1"/>
            </p:cNvPicPr>
            <p:nvPr/>
          </p:nvPicPr>
          <p:blipFill>
            <a:blip r:embed="rId2"/>
            <a:stretch>
              <a:fillRect/>
            </a:stretch>
          </p:blipFill>
          <p:spPr>
            <a:xfrm>
              <a:off x="2699792" y="2837525"/>
              <a:ext cx="4208133" cy="19761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pic>
          <p:nvPicPr>
            <p:cNvPr id="7" name="صورة 6">
              <a:extLst>
                <a:ext uri="{FF2B5EF4-FFF2-40B4-BE49-F238E27FC236}">
                  <a16:creationId xmlns:a16="http://schemas.microsoft.com/office/drawing/2014/main" id="{E33B9032-30BD-44C1-8F3C-BC69F76DF66A}"/>
                </a:ext>
              </a:extLst>
            </p:cNvPr>
            <p:cNvPicPr>
              <a:picLocks noChangeAspect="1"/>
            </p:cNvPicPr>
            <p:nvPr/>
          </p:nvPicPr>
          <p:blipFill>
            <a:blip r:embed="rId3"/>
            <a:stretch>
              <a:fillRect/>
            </a:stretch>
          </p:blipFill>
          <p:spPr>
            <a:xfrm>
              <a:off x="2699792" y="4813665"/>
              <a:ext cx="4208133" cy="163941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grpSp>
    </p:spTree>
    <p:extLst>
      <p:ext uri="{BB962C8B-B14F-4D97-AF65-F5344CB8AC3E}">
        <p14:creationId xmlns:p14="http://schemas.microsoft.com/office/powerpoint/2010/main" val="311357208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خطط انسيابي: محطة طرفية 3">
            <a:extLst>
              <a:ext uri="{FF2B5EF4-FFF2-40B4-BE49-F238E27FC236}">
                <a16:creationId xmlns:a16="http://schemas.microsoft.com/office/drawing/2014/main" id="{E7502049-D666-4F51-B8CA-965EA73D2581}"/>
              </a:ext>
            </a:extLst>
          </p:cNvPr>
          <p:cNvSpPr/>
          <p:nvPr/>
        </p:nvSpPr>
        <p:spPr>
          <a:xfrm>
            <a:off x="2174661" y="232015"/>
            <a:ext cx="4525870" cy="576064"/>
          </a:xfrm>
          <a:prstGeom prst="flowChartTerminator">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SA" sz="2800" b="1" dirty="0">
                <a:effectLst>
                  <a:outerShdw blurRad="38100" dist="38100" dir="2700000" algn="tl">
                    <a:srgbClr val="000000">
                      <a:alpha val="43137"/>
                    </a:srgbClr>
                  </a:outerShdw>
                </a:effectLst>
              </a:rPr>
              <a:t>الوحدة الثانية :مجال الزخرفة</a:t>
            </a:r>
          </a:p>
        </p:txBody>
      </p:sp>
      <p:sp>
        <p:nvSpPr>
          <p:cNvPr id="6" name="مربع نص 5">
            <a:extLst>
              <a:ext uri="{FF2B5EF4-FFF2-40B4-BE49-F238E27FC236}">
                <a16:creationId xmlns:a16="http://schemas.microsoft.com/office/drawing/2014/main" id="{6E960B1E-4A54-4B0F-A448-D13A7F201575}"/>
              </a:ext>
            </a:extLst>
          </p:cNvPr>
          <p:cNvSpPr txBox="1"/>
          <p:nvPr/>
        </p:nvSpPr>
        <p:spPr>
          <a:xfrm>
            <a:off x="5185840" y="1145454"/>
            <a:ext cx="3289683" cy="369332"/>
          </a:xfrm>
          <a:prstGeom prst="rect">
            <a:avLst/>
          </a:prstGeom>
        </p:spPr>
        <p:style>
          <a:lnRef idx="0">
            <a:schemeClr val="accent1"/>
          </a:lnRef>
          <a:fillRef idx="3">
            <a:schemeClr val="accent1"/>
          </a:fillRef>
          <a:effectRef idx="3">
            <a:schemeClr val="accent1"/>
          </a:effectRef>
          <a:fontRef idx="minor">
            <a:schemeClr val="lt1"/>
          </a:fontRef>
        </p:style>
        <p:txBody>
          <a:bodyPr wrap="none" rtlCol="1">
            <a:spAutoFit/>
          </a:bodyPr>
          <a:lstStyle/>
          <a:p>
            <a:r>
              <a:rPr lang="ar-SA" u="sng" dirty="0">
                <a:ln w="0"/>
                <a:solidFill>
                  <a:schemeClr val="tx1"/>
                </a:solidFill>
                <a:effectLst>
                  <a:outerShdw blurRad="38100" dist="19050" dir="2700000" algn="tl" rotWithShape="0">
                    <a:schemeClr val="dk1">
                      <a:alpha val="40000"/>
                    </a:schemeClr>
                  </a:outerShdw>
                </a:effectLst>
              </a:rPr>
              <a:t>الدرس الأول: </a:t>
            </a:r>
            <a:r>
              <a:rPr lang="ar-SA" sz="1800" dirty="0">
                <a:ln w="0"/>
                <a:solidFill>
                  <a:schemeClr val="tx1"/>
                </a:solidFill>
                <a:effectLst>
                  <a:outerShdw blurRad="38100" dist="19050" dir="2700000" algn="tl" rotWithShape="0">
                    <a:schemeClr val="dk1">
                      <a:alpha val="40000"/>
                    </a:schemeClr>
                  </a:outerShdw>
                </a:effectLst>
                <a:ea typeface="Calibri" panose="020F0502020204030204" pitchFamily="34" charset="0"/>
                <a:cs typeface="Calibri" panose="020F0502020204030204" pitchFamily="34" charset="0"/>
              </a:rPr>
              <a:t>التشعب الزخرفي من نقطة</a:t>
            </a:r>
            <a:endParaRPr lang="ar-SA" u="sng" dirty="0">
              <a:ln w="0"/>
              <a:solidFill>
                <a:schemeClr val="tx1"/>
              </a:solidFill>
              <a:effectLst>
                <a:outerShdw blurRad="38100" dist="19050" dir="2700000" algn="tl" rotWithShape="0">
                  <a:schemeClr val="dk1">
                    <a:alpha val="40000"/>
                  </a:schemeClr>
                </a:outerShdw>
              </a:effectLst>
            </a:endParaRPr>
          </a:p>
        </p:txBody>
      </p:sp>
      <p:sp>
        <p:nvSpPr>
          <p:cNvPr id="9" name="مربع نص 8">
            <a:extLst>
              <a:ext uri="{FF2B5EF4-FFF2-40B4-BE49-F238E27FC236}">
                <a16:creationId xmlns:a16="http://schemas.microsoft.com/office/drawing/2014/main" id="{E987CFD0-B4C7-465F-AEEB-21FAAA95A20D}"/>
              </a:ext>
            </a:extLst>
          </p:cNvPr>
          <p:cNvSpPr txBox="1"/>
          <p:nvPr/>
        </p:nvSpPr>
        <p:spPr>
          <a:xfrm>
            <a:off x="508315" y="1145454"/>
            <a:ext cx="3929281" cy="369332"/>
          </a:xfrm>
          <a:prstGeom prst="rect">
            <a:avLst/>
          </a:prstGeom>
        </p:spPr>
        <p:style>
          <a:lnRef idx="0">
            <a:schemeClr val="accent1"/>
          </a:lnRef>
          <a:fillRef idx="3">
            <a:schemeClr val="accent1"/>
          </a:fillRef>
          <a:effectRef idx="3">
            <a:schemeClr val="accent1"/>
          </a:effectRef>
          <a:fontRef idx="minor">
            <a:schemeClr val="lt1"/>
          </a:fontRef>
        </p:style>
        <p:txBody>
          <a:bodyPr wrap="none" rtlCol="1">
            <a:spAutoFit/>
          </a:bodyPr>
          <a:lstStyle/>
          <a:p>
            <a:r>
              <a:rPr lang="ar-SA" u="sng" dirty="0">
                <a:ln w="0"/>
                <a:solidFill>
                  <a:schemeClr val="tx1"/>
                </a:solidFill>
                <a:effectLst>
                  <a:outerShdw blurRad="38100" dist="19050" dir="2700000" algn="tl" rotWithShape="0">
                    <a:schemeClr val="dk1">
                      <a:alpha val="40000"/>
                    </a:schemeClr>
                  </a:outerShdw>
                </a:effectLst>
              </a:rPr>
              <a:t>الدرس الثاني: </a:t>
            </a:r>
            <a:r>
              <a:rPr lang="ar-SA" sz="1800" dirty="0">
                <a:ln w="0"/>
                <a:solidFill>
                  <a:schemeClr val="tx1"/>
                </a:solidFill>
                <a:effectLst>
                  <a:outerShdw blurRad="38100" dist="19050" dir="2700000" algn="tl" rotWithShape="0">
                    <a:schemeClr val="dk1">
                      <a:alpha val="40000"/>
                    </a:schemeClr>
                  </a:outerShdw>
                </a:effectLst>
                <a:ea typeface="Calibri" panose="020F0502020204030204" pitchFamily="34" charset="0"/>
                <a:cs typeface="Calibri" panose="020F0502020204030204" pitchFamily="34" charset="0"/>
              </a:rPr>
              <a:t>التشعب الزخرفي على اسطح متنوعة</a:t>
            </a:r>
            <a:endParaRPr lang="ar-SA" u="sng" dirty="0">
              <a:ln w="0"/>
              <a:solidFill>
                <a:schemeClr val="tx1"/>
              </a:solidFill>
              <a:effectLst>
                <a:outerShdw blurRad="38100" dist="19050" dir="2700000" algn="tl" rotWithShape="0">
                  <a:schemeClr val="dk1">
                    <a:alpha val="40000"/>
                  </a:schemeClr>
                </a:outerShdw>
              </a:effectLst>
            </a:endParaRPr>
          </a:p>
        </p:txBody>
      </p:sp>
      <p:grpSp>
        <p:nvGrpSpPr>
          <p:cNvPr id="11" name="مجموعة 10">
            <a:extLst>
              <a:ext uri="{FF2B5EF4-FFF2-40B4-BE49-F238E27FC236}">
                <a16:creationId xmlns:a16="http://schemas.microsoft.com/office/drawing/2014/main" id="{D627BB12-9624-43BF-8258-6BC407598BA3}"/>
              </a:ext>
            </a:extLst>
          </p:cNvPr>
          <p:cNvGrpSpPr/>
          <p:nvPr/>
        </p:nvGrpSpPr>
        <p:grpSpPr>
          <a:xfrm>
            <a:off x="5006639" y="1885564"/>
            <a:ext cx="3468884" cy="4633372"/>
            <a:chOff x="5004048" y="1675948"/>
            <a:chExt cx="3468884" cy="4633372"/>
          </a:xfrm>
          <a:effectLst>
            <a:glow rad="228600">
              <a:schemeClr val="accent6">
                <a:satMod val="175000"/>
                <a:alpha val="40000"/>
              </a:schemeClr>
            </a:glow>
          </a:effectLst>
        </p:grpSpPr>
        <p:pic>
          <p:nvPicPr>
            <p:cNvPr id="5" name="صورة 4">
              <a:extLst>
                <a:ext uri="{FF2B5EF4-FFF2-40B4-BE49-F238E27FC236}">
                  <a16:creationId xmlns:a16="http://schemas.microsoft.com/office/drawing/2014/main" id="{E4C1B104-52B8-4F16-A28B-78E744BE242A}"/>
                </a:ext>
              </a:extLst>
            </p:cNvPr>
            <p:cNvPicPr>
              <a:picLocks noChangeAspect="1"/>
            </p:cNvPicPr>
            <p:nvPr/>
          </p:nvPicPr>
          <p:blipFill>
            <a:blip r:embed="rId2"/>
            <a:stretch>
              <a:fillRect/>
            </a:stretch>
          </p:blipFill>
          <p:spPr>
            <a:xfrm>
              <a:off x="5004048" y="1675948"/>
              <a:ext cx="3468884" cy="576064"/>
            </a:xfrm>
            <a:prstGeom prst="rect">
              <a:avLst/>
            </a:prstGeom>
          </p:spPr>
        </p:pic>
        <p:pic>
          <p:nvPicPr>
            <p:cNvPr id="8" name="صورة 7">
              <a:extLst>
                <a:ext uri="{FF2B5EF4-FFF2-40B4-BE49-F238E27FC236}">
                  <a16:creationId xmlns:a16="http://schemas.microsoft.com/office/drawing/2014/main" id="{E834162F-C410-4019-8B46-5CA43513B27B}"/>
                </a:ext>
              </a:extLst>
            </p:cNvPr>
            <p:cNvPicPr>
              <a:picLocks noChangeAspect="1"/>
            </p:cNvPicPr>
            <p:nvPr/>
          </p:nvPicPr>
          <p:blipFill>
            <a:blip r:embed="rId3"/>
            <a:stretch>
              <a:fillRect/>
            </a:stretch>
          </p:blipFill>
          <p:spPr>
            <a:xfrm>
              <a:off x="5004048" y="2252012"/>
              <a:ext cx="3468884" cy="4057308"/>
            </a:xfrm>
            <a:prstGeom prst="rect">
              <a:avLst/>
            </a:prstGeom>
          </p:spPr>
        </p:pic>
      </p:grpSp>
      <p:pic>
        <p:nvPicPr>
          <p:cNvPr id="13" name="صورة 12">
            <a:extLst>
              <a:ext uri="{FF2B5EF4-FFF2-40B4-BE49-F238E27FC236}">
                <a16:creationId xmlns:a16="http://schemas.microsoft.com/office/drawing/2014/main" id="{D69ECAD4-F465-4205-B456-D71BFE69EAF8}"/>
              </a:ext>
            </a:extLst>
          </p:cNvPr>
          <p:cNvPicPr>
            <a:picLocks noChangeAspect="1"/>
          </p:cNvPicPr>
          <p:nvPr/>
        </p:nvPicPr>
        <p:blipFill>
          <a:blip r:embed="rId4"/>
          <a:stretch>
            <a:fillRect/>
          </a:stretch>
        </p:blipFill>
        <p:spPr>
          <a:xfrm>
            <a:off x="351220" y="1885564"/>
            <a:ext cx="4220780" cy="4633372"/>
          </a:xfrm>
          <a:prstGeom prst="rect">
            <a:avLst/>
          </a:prstGeom>
          <a:effectLst>
            <a:glow rad="228600">
              <a:schemeClr val="accent2">
                <a:satMod val="175000"/>
                <a:alpha val="40000"/>
              </a:schemeClr>
            </a:glow>
          </a:effectLst>
        </p:spPr>
      </p:pic>
    </p:spTree>
    <p:extLst>
      <p:ext uri="{BB962C8B-B14F-4D97-AF65-F5344CB8AC3E}">
        <p14:creationId xmlns:p14="http://schemas.microsoft.com/office/powerpoint/2010/main" val="54524248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INKNOELEADERBOARD" val="-1163860304"/>
</p:tagLst>
</file>

<file path=ppt/theme/theme1.xml><?xml version="1.0" encoding="utf-8"?>
<a:theme xmlns:a="http://schemas.openxmlformats.org/drawingml/2006/main" name="1_برواز قدييييييييم بردي">
  <a:themeElements>
    <a:clrScheme name="ورق">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تقنية">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2605</TotalTime>
  <Words>359</Words>
  <Application>Microsoft Office PowerPoint</Application>
  <PresentationFormat>عرض على الشاشة (4:3)</PresentationFormat>
  <Paragraphs>57</Paragraphs>
  <Slides>14</Slides>
  <Notes>0</Notes>
  <HiddenSlides>0</HiddenSlides>
  <MMClips>1</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14</vt:i4>
      </vt:variant>
    </vt:vector>
  </HeadingPairs>
  <TitlesOfParts>
    <vt:vector size="18" baseType="lpstr">
      <vt:lpstr>Arial</vt:lpstr>
      <vt:lpstr>Calibri</vt:lpstr>
      <vt:lpstr>Times New Roman</vt:lpstr>
      <vt:lpstr>1_برواز قدييييييييم بردي</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تربية فنية - الصف الأول الابتدائي - الفصل الدراسي الأول</dc:title>
  <dc:subject>الموضوع الأول - الألوان ممتعة</dc:subject>
  <dc:creator>أ/ بندر الحازمي</dc:creator>
  <cp:keywords>حقيبة إنجاز المعلم والمعلمة</cp:keywords>
  <cp:lastModifiedBy>أحلام بنت الحازمي</cp:lastModifiedBy>
  <cp:revision>213</cp:revision>
  <dcterms:modified xsi:type="dcterms:W3CDTF">2021-08-27T11:21:25Z</dcterms:modified>
</cp:coreProperties>
</file>