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6" r:id="rId1"/>
    <p:sldMasterId id="2147483703" r:id="rId2"/>
    <p:sldMasterId id="2147483692" r:id="rId3"/>
  </p:sldMasterIdLst>
  <p:notesMasterIdLst>
    <p:notesMasterId r:id="rId7"/>
  </p:notesMasterIdLst>
  <p:sldIdLst>
    <p:sldId id="319" r:id="rId4"/>
    <p:sldId id="320" r:id="rId5"/>
    <p:sldId id="307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B323B"/>
    <a:srgbClr val="EB1E42"/>
    <a:srgbClr val="FFDB55"/>
    <a:srgbClr val="05ACC7"/>
    <a:srgbClr val="C13018"/>
    <a:srgbClr val="F36F13"/>
    <a:srgbClr val="A2B969"/>
    <a:srgbClr val="063951"/>
    <a:srgbClr val="F16077"/>
    <a:srgbClr val="DF361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541" autoAdjust="0"/>
    <p:restoredTop sz="96433" autoAdjust="0"/>
  </p:normalViewPr>
  <p:slideViewPr>
    <p:cSldViewPr snapToGrid="0" showGuides="1">
      <p:cViewPr varScale="1">
        <p:scale>
          <a:sx n="51" d="100"/>
          <a:sy n="51" d="100"/>
        </p:scale>
        <p:origin x="138" y="4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tableStyles" Target="tableStyles.xml"/><Relationship Id="rId5" Type="http://schemas.openxmlformats.org/officeDocument/2006/relationships/slide" Target="slides/slide2.xml"/><Relationship Id="rId10" Type="http://schemas.openxmlformats.org/officeDocument/2006/relationships/theme" Target="theme/theme1.xml"/><Relationship Id="rId4" Type="http://schemas.openxmlformats.org/officeDocument/2006/relationships/slide" Target="slides/slide1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89243F-B1BB-4202-BD78-416ACA555174}" type="datetimeFigureOut">
              <a:rPr lang="en-US" smtClean="0"/>
              <a:t>1/10/2017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68D2766-C49B-4C1A-9FEE-6F146754B0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40412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© Copyright </a:t>
            </a:r>
            <a:r>
              <a:rPr lang="en-US" b="1"/>
              <a:t>PresentationGo.com</a:t>
            </a:r>
            <a:r>
              <a:rPr lang="en-US"/>
              <a:t> – The free PowerPoint library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8D2766-C49B-4C1A-9FEE-6F146754B02B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101831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© Copyright </a:t>
            </a:r>
            <a:r>
              <a:rPr lang="en-US" b="1"/>
              <a:t>PresentationGo.com</a:t>
            </a:r>
            <a:r>
              <a:rPr lang="en-US"/>
              <a:t> – The free PowerPoint library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8D2766-C49B-4C1A-9FEE-6F146754B02B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004723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© Copyright </a:t>
            </a:r>
            <a:r>
              <a:rPr lang="en-US" b="1" dirty="0"/>
              <a:t>PresentationGo.com</a:t>
            </a:r>
            <a:r>
              <a:rPr lang="en-US" dirty="0"/>
              <a:t> – The free PowerPoint library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8D2766-C49B-4C1A-9FEE-6F146754B02B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93266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presentationgo.com/" TargetMode="External"/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Pr>
        <a:gradFill>
          <a:gsLst>
            <a:gs pos="0">
              <a:srgbClr val="EFEDEE"/>
            </a:gs>
            <a:gs pos="53000">
              <a:srgbClr val="F1EFF0"/>
            </a:gs>
            <a:gs pos="77000">
              <a:srgbClr val="EFEDEE"/>
            </a:gs>
            <a:gs pos="100000">
              <a:srgbClr val="EFEBEC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63481"/>
            <a:ext cx="10515600" cy="739056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8886958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63481"/>
            <a:ext cx="10515600" cy="739056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5089215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signed by PresentationGo">
    <p:bg>
      <p:bgPr>
        <a:gradFill>
          <a:gsLst>
            <a:gs pos="0">
              <a:srgbClr val="323A45"/>
            </a:gs>
            <a:gs pos="35000">
              <a:srgbClr val="323A45"/>
            </a:gs>
            <a:gs pos="100000">
              <a:srgbClr val="1C2026"/>
            </a:gs>
          </a:gsLst>
          <a:path path="circle">
            <a:fillToRect l="50000" t="-80000" r="50000" b="18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 userDrawn="1"/>
        </p:nvSpPr>
        <p:spPr>
          <a:xfrm>
            <a:off x="5430369" y="2633133"/>
            <a:ext cx="1331262" cy="369332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1800" dirty="0">
                <a:solidFill>
                  <a:schemeClr val="bg1"/>
                </a:solidFill>
                <a:effectLst/>
              </a:rPr>
              <a:t>Designed</a:t>
            </a:r>
            <a:r>
              <a:rPr lang="en-US" sz="1800" baseline="0" dirty="0">
                <a:solidFill>
                  <a:schemeClr val="bg1"/>
                </a:solidFill>
                <a:effectLst/>
              </a:rPr>
              <a:t> by</a:t>
            </a:r>
            <a:endParaRPr lang="en-US" sz="1800" dirty="0">
              <a:solidFill>
                <a:schemeClr val="bg1"/>
              </a:solidFill>
              <a:effectLst/>
            </a:endParaRPr>
          </a:p>
        </p:txBody>
      </p:sp>
      <p:sp>
        <p:nvSpPr>
          <p:cNvPr id="5" name="Rectangle 4"/>
          <p:cNvSpPr/>
          <p:nvPr userDrawn="1"/>
        </p:nvSpPr>
        <p:spPr>
          <a:xfrm>
            <a:off x="0" y="3152956"/>
            <a:ext cx="12192000" cy="55209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www.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A5CD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PresentationGo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.com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Rectangle 5">
            <a:hlinkClick r:id="rId2"/>
          </p:cNvPr>
          <p:cNvSpPr/>
          <p:nvPr userDrawn="1"/>
        </p:nvSpPr>
        <p:spPr>
          <a:xfrm>
            <a:off x="2731912" y="3071723"/>
            <a:ext cx="6728177" cy="71455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extBox 1"/>
          <p:cNvSpPr txBox="1"/>
          <p:nvPr userDrawn="1"/>
        </p:nvSpPr>
        <p:spPr>
          <a:xfrm>
            <a:off x="4721306" y="6121399"/>
            <a:ext cx="2749406" cy="369332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1800" dirty="0">
                <a:solidFill>
                  <a:srgbClr val="A5CD00"/>
                </a:solidFill>
              </a:rPr>
              <a:t>T</a:t>
            </a:r>
            <a:r>
              <a:rPr lang="en-US" sz="1800" baseline="0" dirty="0">
                <a:solidFill>
                  <a:srgbClr val="A5CD00"/>
                </a:solidFill>
              </a:rPr>
              <a:t>he free PowerPoint library</a:t>
            </a:r>
            <a:endParaRPr lang="en-US" sz="1800" dirty="0">
              <a:solidFill>
                <a:srgbClr val="A5CD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20419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presentationgo.com/" TargetMode="External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presentationgo.com/" TargetMode="External"/></Relationships>
</file>

<file path=ppt/slideMasters/_rels/slideMaster3.xml.rels><?xml version="1.0" encoding="UTF-8" standalone="yes"?>
<Relationships xmlns="http://schemas.openxmlformats.org/package/2006/relationships"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>
          <a:gsLst>
            <a:gs pos="0">
              <a:srgbClr val="EFEDEE"/>
            </a:gs>
            <a:gs pos="53000">
              <a:srgbClr val="F1EFF0"/>
            </a:gs>
            <a:gs pos="77000">
              <a:srgbClr val="EFEDEE"/>
            </a:gs>
            <a:gs pos="100000">
              <a:srgbClr val="EFEBEC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163482"/>
            <a:ext cx="10515600" cy="739056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lvl="0"/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219200"/>
            <a:ext cx="10515600" cy="49577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Rectangle 8"/>
          <p:cNvSpPr/>
          <p:nvPr userDrawn="1"/>
        </p:nvSpPr>
        <p:spPr>
          <a:xfrm>
            <a:off x="0" y="6305911"/>
            <a:ext cx="12192000" cy="55209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bIns="9144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150" normalizeH="0" baseline="0" noProof="0" dirty="0">
                <a:ln>
                  <a:noFill/>
                </a:ln>
                <a:solidFill>
                  <a:prstClr val="white">
                    <a:lumMod val="75000"/>
                  </a:prst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www.</a:t>
            </a:r>
            <a:r>
              <a:rPr kumimoji="0" lang="en-US" sz="3200" b="0" i="0" u="none" strike="noStrike" kern="1200" cap="none" spc="150" normalizeH="0" baseline="0" noProof="0" dirty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presentationgo</a:t>
            </a:r>
            <a:r>
              <a:rPr kumimoji="0" lang="en-US" sz="3200" b="0" i="0" u="none" strike="noStrike" kern="1200" cap="none" spc="150" normalizeH="0" baseline="0" noProof="0" dirty="0">
                <a:ln>
                  <a:noFill/>
                </a:ln>
                <a:solidFill>
                  <a:prstClr val="white">
                    <a:lumMod val="75000"/>
                  </a:prst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.com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-12701" y="6959601"/>
            <a:ext cx="166103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100" b="0" i="0" dirty="0">
                <a:solidFill>
                  <a:srgbClr val="555555"/>
                </a:solidFill>
                <a:effectLst/>
                <a:latin typeface="Open Sans" panose="020B0606030504020204" pitchFamily="34" charset="0"/>
              </a:rPr>
              <a:t>© </a:t>
            </a:r>
            <a:r>
              <a:rPr lang="en-US" sz="1100" b="0" i="0" u="none" strike="noStrike" dirty="0">
                <a:solidFill>
                  <a:srgbClr val="A5CD28"/>
                </a:solidFill>
                <a:effectLst/>
                <a:latin typeface="Open Sans" panose="020B0606030504020204" pitchFamily="34" charset="0"/>
                <a:hlinkClick r:id="rId3" tooltip="PresentationGo!"/>
              </a:rPr>
              <a:t>presentationgo.com</a:t>
            </a:r>
            <a:endParaRPr lang="en-US" sz="1100" dirty="0"/>
          </a:p>
        </p:txBody>
      </p:sp>
      <p:sp>
        <p:nvSpPr>
          <p:cNvPr id="13" name="Freeform 12"/>
          <p:cNvSpPr/>
          <p:nvPr userDrawn="1"/>
        </p:nvSpPr>
        <p:spPr>
          <a:xfrm rot="5400000">
            <a:off x="91178" y="173588"/>
            <a:ext cx="369496" cy="570902"/>
          </a:xfrm>
          <a:custGeom>
            <a:avLst/>
            <a:gdLst>
              <a:gd name="connsiteX0" fmla="*/ 210916 w 1034764"/>
              <a:gd name="connsiteY0" fmla="*/ 535701 h 1598797"/>
              <a:gd name="connsiteX1" fmla="*/ 331908 w 1034764"/>
              <a:gd name="connsiteY1" fmla="*/ 284049 h 1598797"/>
              <a:gd name="connsiteX2" fmla="*/ 741774 w 1034764"/>
              <a:gd name="connsiteY2" fmla="*/ 315409 h 1598797"/>
              <a:gd name="connsiteX3" fmla="*/ 403935 w 1034764"/>
              <a:gd name="connsiteY3" fmla="*/ 375418 h 1598797"/>
              <a:gd name="connsiteX4" fmla="*/ 266699 w 1034764"/>
              <a:gd name="connsiteY4" fmla="*/ 689905 h 1598797"/>
              <a:gd name="connsiteX5" fmla="*/ 266698 w 1034764"/>
              <a:gd name="connsiteY5" fmla="*/ 689907 h 1598797"/>
              <a:gd name="connsiteX6" fmla="*/ 210916 w 1034764"/>
              <a:gd name="connsiteY6" fmla="*/ 535701 h 1598797"/>
              <a:gd name="connsiteX7" fmla="*/ 134938 w 1034764"/>
              <a:gd name="connsiteY7" fmla="*/ 517381 h 1598797"/>
              <a:gd name="connsiteX8" fmla="*/ 517383 w 1034764"/>
              <a:gd name="connsiteY8" fmla="*/ 899826 h 1598797"/>
              <a:gd name="connsiteX9" fmla="*/ 899828 w 1034764"/>
              <a:gd name="connsiteY9" fmla="*/ 517381 h 1598797"/>
              <a:gd name="connsiteX10" fmla="*/ 517383 w 1034764"/>
              <a:gd name="connsiteY10" fmla="*/ 134936 h 1598797"/>
              <a:gd name="connsiteX11" fmla="*/ 134938 w 1034764"/>
              <a:gd name="connsiteY11" fmla="*/ 517381 h 1598797"/>
              <a:gd name="connsiteX12" fmla="*/ 0 w 1034764"/>
              <a:gd name="connsiteY12" fmla="*/ 517382 h 1598797"/>
              <a:gd name="connsiteX13" fmla="*/ 517382 w 1034764"/>
              <a:gd name="connsiteY13" fmla="*/ 0 h 1598797"/>
              <a:gd name="connsiteX14" fmla="*/ 1034764 w 1034764"/>
              <a:gd name="connsiteY14" fmla="*/ 517382 h 1598797"/>
              <a:gd name="connsiteX15" fmla="*/ 621653 w 1034764"/>
              <a:gd name="connsiteY15" fmla="*/ 1024253 h 1598797"/>
              <a:gd name="connsiteX16" fmla="*/ 620527 w 1034764"/>
              <a:gd name="connsiteY16" fmla="*/ 1024366 h 1598797"/>
              <a:gd name="connsiteX17" fmla="*/ 662992 w 1034764"/>
              <a:gd name="connsiteY17" fmla="*/ 1598797 h 1598797"/>
              <a:gd name="connsiteX18" fmla="*/ 371775 w 1034764"/>
              <a:gd name="connsiteY18" fmla="*/ 1598797 h 1598797"/>
              <a:gd name="connsiteX19" fmla="*/ 414241 w 1034764"/>
              <a:gd name="connsiteY19" fmla="*/ 1024367 h 1598797"/>
              <a:gd name="connsiteX20" fmla="*/ 413112 w 1034764"/>
              <a:gd name="connsiteY20" fmla="*/ 1024253 h 1598797"/>
              <a:gd name="connsiteX21" fmla="*/ 0 w 1034764"/>
              <a:gd name="connsiteY21" fmla="*/ 517382 h 15987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1034764" h="1598797">
                <a:moveTo>
                  <a:pt x="210916" y="535701"/>
                </a:moveTo>
                <a:cubicBezTo>
                  <a:pt x="207764" y="443901"/>
                  <a:pt x="249915" y="348683"/>
                  <a:pt x="331908" y="284049"/>
                </a:cubicBezTo>
                <a:cubicBezTo>
                  <a:pt x="463097" y="180634"/>
                  <a:pt x="646600" y="194675"/>
                  <a:pt x="741774" y="315409"/>
                </a:cubicBezTo>
                <a:cubicBezTo>
                  <a:pt x="631231" y="275026"/>
                  <a:pt x="502220" y="297941"/>
                  <a:pt x="403935" y="375418"/>
                </a:cubicBezTo>
                <a:cubicBezTo>
                  <a:pt x="305650" y="452895"/>
                  <a:pt x="253243" y="572989"/>
                  <a:pt x="266699" y="689905"/>
                </a:cubicBezTo>
                <a:lnTo>
                  <a:pt x="266698" y="689907"/>
                </a:lnTo>
                <a:cubicBezTo>
                  <a:pt x="231008" y="644631"/>
                  <a:pt x="212807" y="590781"/>
                  <a:pt x="210916" y="535701"/>
                </a:cubicBezTo>
                <a:close/>
                <a:moveTo>
                  <a:pt x="134938" y="517381"/>
                </a:moveTo>
                <a:cubicBezTo>
                  <a:pt x="134938" y="728600"/>
                  <a:pt x="306164" y="899826"/>
                  <a:pt x="517383" y="899826"/>
                </a:cubicBezTo>
                <a:cubicBezTo>
                  <a:pt x="728602" y="899826"/>
                  <a:pt x="899828" y="728600"/>
                  <a:pt x="899828" y="517381"/>
                </a:cubicBezTo>
                <a:cubicBezTo>
                  <a:pt x="899828" y="306162"/>
                  <a:pt x="728602" y="134936"/>
                  <a:pt x="517383" y="134936"/>
                </a:cubicBezTo>
                <a:cubicBezTo>
                  <a:pt x="306164" y="134936"/>
                  <a:pt x="134938" y="306162"/>
                  <a:pt x="134938" y="517381"/>
                </a:cubicBezTo>
                <a:close/>
                <a:moveTo>
                  <a:pt x="0" y="517382"/>
                </a:moveTo>
                <a:cubicBezTo>
                  <a:pt x="0" y="231640"/>
                  <a:pt x="231640" y="0"/>
                  <a:pt x="517382" y="0"/>
                </a:cubicBezTo>
                <a:cubicBezTo>
                  <a:pt x="803124" y="0"/>
                  <a:pt x="1034764" y="231640"/>
                  <a:pt x="1034764" y="517382"/>
                </a:cubicBezTo>
                <a:cubicBezTo>
                  <a:pt x="1034764" y="767406"/>
                  <a:pt x="857415" y="976008"/>
                  <a:pt x="621653" y="1024253"/>
                </a:cubicBezTo>
                <a:lnTo>
                  <a:pt x="620527" y="1024366"/>
                </a:lnTo>
                <a:lnTo>
                  <a:pt x="662992" y="1598797"/>
                </a:lnTo>
                <a:lnTo>
                  <a:pt x="371775" y="1598797"/>
                </a:lnTo>
                <a:lnTo>
                  <a:pt x="414241" y="1024367"/>
                </a:lnTo>
                <a:lnTo>
                  <a:pt x="413112" y="1024253"/>
                </a:lnTo>
                <a:cubicBezTo>
                  <a:pt x="177349" y="976008"/>
                  <a:pt x="0" y="767406"/>
                  <a:pt x="0" y="517382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2700" dist="12700" dir="2700000" algn="tl" rotWithShape="0">
              <a:schemeClr val="bg1">
                <a:lumMod val="50000"/>
                <a:alpha val="4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n-US"/>
          </a:p>
        </p:txBody>
      </p:sp>
      <p:grpSp>
        <p:nvGrpSpPr>
          <p:cNvPr id="14" name="Group 13"/>
          <p:cNvGrpSpPr/>
          <p:nvPr userDrawn="1"/>
        </p:nvGrpSpPr>
        <p:grpSpPr>
          <a:xfrm>
            <a:off x="-1654908" y="-16654"/>
            <a:ext cx="1569183" cy="612144"/>
            <a:chOff x="-2096383" y="21447"/>
            <a:chExt cx="1569183" cy="612144"/>
          </a:xfrm>
        </p:grpSpPr>
        <p:sp>
          <p:nvSpPr>
            <p:cNvPr id="15" name="TextBox 14"/>
            <p:cNvSpPr txBox="1"/>
            <p:nvPr userDrawn="1"/>
          </p:nvSpPr>
          <p:spPr>
            <a:xfrm>
              <a:off x="-2096383" y="21447"/>
              <a:ext cx="365806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00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By:</a:t>
              </a:r>
            </a:p>
          </p:txBody>
        </p:sp>
        <p:sp>
          <p:nvSpPr>
            <p:cNvPr id="16" name="TextBox 15"/>
            <p:cNvSpPr txBox="1"/>
            <p:nvPr userDrawn="1"/>
          </p:nvSpPr>
          <p:spPr>
            <a:xfrm>
              <a:off x="-1002010" y="387370"/>
              <a:ext cx="474810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00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.com</a:t>
              </a:r>
            </a:p>
          </p:txBody>
        </p:sp>
        <p:pic>
          <p:nvPicPr>
            <p:cNvPr id="17" name="Picture 16"/>
            <p:cNvPicPr>
              <a:picLocks noChangeAspect="1"/>
            </p:cNvPicPr>
            <p:nvPr userDrawn="1"/>
          </p:nvPicPr>
          <p:blipFill>
            <a:blip r:embed="rId4"/>
            <a:stretch>
              <a:fillRect/>
            </a:stretch>
          </p:blipFill>
          <p:spPr>
            <a:xfrm>
              <a:off x="-2018604" y="234547"/>
              <a:ext cx="1405251" cy="185944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0551346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3600" b="1" kern="1200">
          <a:solidFill>
            <a:schemeClr val="tx1"/>
          </a:solidFill>
          <a:latin typeface="Helvetica" panose="020B0500000000000000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j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>
          <a:gsLst>
            <a:gs pos="0">
              <a:srgbClr val="323A45"/>
            </a:gs>
            <a:gs pos="35000">
              <a:srgbClr val="323A45"/>
            </a:gs>
            <a:gs pos="100000">
              <a:srgbClr val="1C2026"/>
            </a:gs>
          </a:gsLst>
          <a:path path="circle">
            <a:fillToRect l="50000" t="-80000" r="50000" b="18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163482"/>
            <a:ext cx="10515600" cy="739056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lvl="0"/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219200"/>
            <a:ext cx="10515600" cy="49577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Rectangle 8"/>
          <p:cNvSpPr/>
          <p:nvPr userDrawn="1"/>
        </p:nvSpPr>
        <p:spPr>
          <a:xfrm>
            <a:off x="0" y="6305911"/>
            <a:ext cx="12192000" cy="55209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bIns="9144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150" normalizeH="0" baseline="0" noProof="0" dirty="0">
                <a:ln>
                  <a:noFill/>
                </a:ln>
                <a:solidFill>
                  <a:prstClr val="white">
                    <a:lumMod val="75000"/>
                  </a:prst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www.</a:t>
            </a:r>
            <a:r>
              <a:rPr kumimoji="0" lang="en-US" sz="3200" b="0" i="0" u="none" strike="noStrike" kern="1200" cap="none" spc="150" normalizeH="0" baseline="0" noProof="0" dirty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presentationgo</a:t>
            </a:r>
            <a:r>
              <a:rPr kumimoji="0" lang="en-US" sz="3200" b="0" i="0" u="none" strike="noStrike" kern="1200" cap="none" spc="150" normalizeH="0" baseline="0" noProof="0" dirty="0">
                <a:ln>
                  <a:noFill/>
                </a:ln>
                <a:solidFill>
                  <a:prstClr val="white">
                    <a:lumMod val="75000"/>
                  </a:prst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.com</a:t>
            </a:r>
          </a:p>
        </p:txBody>
      </p:sp>
      <p:sp>
        <p:nvSpPr>
          <p:cNvPr id="13" name="Freeform 12"/>
          <p:cNvSpPr/>
          <p:nvPr userDrawn="1"/>
        </p:nvSpPr>
        <p:spPr>
          <a:xfrm rot="5400000">
            <a:off x="91178" y="173588"/>
            <a:ext cx="369496" cy="570902"/>
          </a:xfrm>
          <a:custGeom>
            <a:avLst/>
            <a:gdLst>
              <a:gd name="connsiteX0" fmla="*/ 210916 w 1034764"/>
              <a:gd name="connsiteY0" fmla="*/ 535701 h 1598797"/>
              <a:gd name="connsiteX1" fmla="*/ 331908 w 1034764"/>
              <a:gd name="connsiteY1" fmla="*/ 284049 h 1598797"/>
              <a:gd name="connsiteX2" fmla="*/ 741774 w 1034764"/>
              <a:gd name="connsiteY2" fmla="*/ 315409 h 1598797"/>
              <a:gd name="connsiteX3" fmla="*/ 403935 w 1034764"/>
              <a:gd name="connsiteY3" fmla="*/ 375418 h 1598797"/>
              <a:gd name="connsiteX4" fmla="*/ 266699 w 1034764"/>
              <a:gd name="connsiteY4" fmla="*/ 689905 h 1598797"/>
              <a:gd name="connsiteX5" fmla="*/ 266698 w 1034764"/>
              <a:gd name="connsiteY5" fmla="*/ 689907 h 1598797"/>
              <a:gd name="connsiteX6" fmla="*/ 210916 w 1034764"/>
              <a:gd name="connsiteY6" fmla="*/ 535701 h 1598797"/>
              <a:gd name="connsiteX7" fmla="*/ 134938 w 1034764"/>
              <a:gd name="connsiteY7" fmla="*/ 517381 h 1598797"/>
              <a:gd name="connsiteX8" fmla="*/ 517383 w 1034764"/>
              <a:gd name="connsiteY8" fmla="*/ 899826 h 1598797"/>
              <a:gd name="connsiteX9" fmla="*/ 899828 w 1034764"/>
              <a:gd name="connsiteY9" fmla="*/ 517381 h 1598797"/>
              <a:gd name="connsiteX10" fmla="*/ 517383 w 1034764"/>
              <a:gd name="connsiteY10" fmla="*/ 134936 h 1598797"/>
              <a:gd name="connsiteX11" fmla="*/ 134938 w 1034764"/>
              <a:gd name="connsiteY11" fmla="*/ 517381 h 1598797"/>
              <a:gd name="connsiteX12" fmla="*/ 0 w 1034764"/>
              <a:gd name="connsiteY12" fmla="*/ 517382 h 1598797"/>
              <a:gd name="connsiteX13" fmla="*/ 517382 w 1034764"/>
              <a:gd name="connsiteY13" fmla="*/ 0 h 1598797"/>
              <a:gd name="connsiteX14" fmla="*/ 1034764 w 1034764"/>
              <a:gd name="connsiteY14" fmla="*/ 517382 h 1598797"/>
              <a:gd name="connsiteX15" fmla="*/ 621653 w 1034764"/>
              <a:gd name="connsiteY15" fmla="*/ 1024253 h 1598797"/>
              <a:gd name="connsiteX16" fmla="*/ 620527 w 1034764"/>
              <a:gd name="connsiteY16" fmla="*/ 1024366 h 1598797"/>
              <a:gd name="connsiteX17" fmla="*/ 662992 w 1034764"/>
              <a:gd name="connsiteY17" fmla="*/ 1598797 h 1598797"/>
              <a:gd name="connsiteX18" fmla="*/ 371775 w 1034764"/>
              <a:gd name="connsiteY18" fmla="*/ 1598797 h 1598797"/>
              <a:gd name="connsiteX19" fmla="*/ 414241 w 1034764"/>
              <a:gd name="connsiteY19" fmla="*/ 1024367 h 1598797"/>
              <a:gd name="connsiteX20" fmla="*/ 413112 w 1034764"/>
              <a:gd name="connsiteY20" fmla="*/ 1024253 h 1598797"/>
              <a:gd name="connsiteX21" fmla="*/ 0 w 1034764"/>
              <a:gd name="connsiteY21" fmla="*/ 517382 h 15987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1034764" h="1598797">
                <a:moveTo>
                  <a:pt x="210916" y="535701"/>
                </a:moveTo>
                <a:cubicBezTo>
                  <a:pt x="207764" y="443901"/>
                  <a:pt x="249915" y="348683"/>
                  <a:pt x="331908" y="284049"/>
                </a:cubicBezTo>
                <a:cubicBezTo>
                  <a:pt x="463097" y="180634"/>
                  <a:pt x="646600" y="194675"/>
                  <a:pt x="741774" y="315409"/>
                </a:cubicBezTo>
                <a:cubicBezTo>
                  <a:pt x="631231" y="275026"/>
                  <a:pt x="502220" y="297941"/>
                  <a:pt x="403935" y="375418"/>
                </a:cubicBezTo>
                <a:cubicBezTo>
                  <a:pt x="305650" y="452895"/>
                  <a:pt x="253243" y="572989"/>
                  <a:pt x="266699" y="689905"/>
                </a:cubicBezTo>
                <a:lnTo>
                  <a:pt x="266698" y="689907"/>
                </a:lnTo>
                <a:cubicBezTo>
                  <a:pt x="231008" y="644631"/>
                  <a:pt x="212807" y="590781"/>
                  <a:pt x="210916" y="535701"/>
                </a:cubicBezTo>
                <a:close/>
                <a:moveTo>
                  <a:pt x="134938" y="517381"/>
                </a:moveTo>
                <a:cubicBezTo>
                  <a:pt x="134938" y="728600"/>
                  <a:pt x="306164" y="899826"/>
                  <a:pt x="517383" y="899826"/>
                </a:cubicBezTo>
                <a:cubicBezTo>
                  <a:pt x="728602" y="899826"/>
                  <a:pt x="899828" y="728600"/>
                  <a:pt x="899828" y="517381"/>
                </a:cubicBezTo>
                <a:cubicBezTo>
                  <a:pt x="899828" y="306162"/>
                  <a:pt x="728602" y="134936"/>
                  <a:pt x="517383" y="134936"/>
                </a:cubicBezTo>
                <a:cubicBezTo>
                  <a:pt x="306164" y="134936"/>
                  <a:pt x="134938" y="306162"/>
                  <a:pt x="134938" y="517381"/>
                </a:cubicBezTo>
                <a:close/>
                <a:moveTo>
                  <a:pt x="0" y="517382"/>
                </a:moveTo>
                <a:cubicBezTo>
                  <a:pt x="0" y="231640"/>
                  <a:pt x="231640" y="0"/>
                  <a:pt x="517382" y="0"/>
                </a:cubicBezTo>
                <a:cubicBezTo>
                  <a:pt x="803124" y="0"/>
                  <a:pt x="1034764" y="231640"/>
                  <a:pt x="1034764" y="517382"/>
                </a:cubicBezTo>
                <a:cubicBezTo>
                  <a:pt x="1034764" y="767406"/>
                  <a:pt x="857415" y="976008"/>
                  <a:pt x="621653" y="1024253"/>
                </a:cubicBezTo>
                <a:lnTo>
                  <a:pt x="620527" y="1024366"/>
                </a:lnTo>
                <a:lnTo>
                  <a:pt x="662992" y="1598797"/>
                </a:lnTo>
                <a:lnTo>
                  <a:pt x="371775" y="1598797"/>
                </a:lnTo>
                <a:lnTo>
                  <a:pt x="414241" y="1024367"/>
                </a:lnTo>
                <a:lnTo>
                  <a:pt x="413112" y="1024253"/>
                </a:lnTo>
                <a:cubicBezTo>
                  <a:pt x="177349" y="976008"/>
                  <a:pt x="0" y="767406"/>
                  <a:pt x="0" y="517382"/>
                </a:cubicBez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  <a:effectLst>
            <a:outerShdw blurRad="12700" dist="12700" dir="2700000" algn="tl" rotWithShape="0">
              <a:schemeClr val="bg1">
                <a:lumMod val="50000"/>
                <a:alpha val="4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n-US"/>
          </a:p>
        </p:txBody>
      </p:sp>
      <p:grpSp>
        <p:nvGrpSpPr>
          <p:cNvPr id="14" name="Group 13"/>
          <p:cNvGrpSpPr/>
          <p:nvPr userDrawn="1"/>
        </p:nvGrpSpPr>
        <p:grpSpPr>
          <a:xfrm>
            <a:off x="-1654908" y="-16654"/>
            <a:ext cx="1569183" cy="612144"/>
            <a:chOff x="-2096383" y="21447"/>
            <a:chExt cx="1569183" cy="612144"/>
          </a:xfrm>
        </p:grpSpPr>
        <p:sp>
          <p:nvSpPr>
            <p:cNvPr id="15" name="TextBox 14"/>
            <p:cNvSpPr txBox="1"/>
            <p:nvPr userDrawn="1"/>
          </p:nvSpPr>
          <p:spPr>
            <a:xfrm>
              <a:off x="-2096383" y="21447"/>
              <a:ext cx="365806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00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By:</a:t>
              </a:r>
            </a:p>
          </p:txBody>
        </p:sp>
        <p:sp>
          <p:nvSpPr>
            <p:cNvPr id="16" name="TextBox 15"/>
            <p:cNvSpPr txBox="1"/>
            <p:nvPr userDrawn="1"/>
          </p:nvSpPr>
          <p:spPr>
            <a:xfrm>
              <a:off x="-1002010" y="387370"/>
              <a:ext cx="474810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00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.com</a:t>
              </a:r>
            </a:p>
          </p:txBody>
        </p:sp>
        <p:pic>
          <p:nvPicPr>
            <p:cNvPr id="17" name="Picture 16"/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>
              <a:off x="-2018604" y="234547"/>
              <a:ext cx="1405251" cy="185944"/>
            </a:xfrm>
            <a:prstGeom prst="rect">
              <a:avLst/>
            </a:prstGeom>
          </p:spPr>
        </p:pic>
      </p:grpSp>
      <p:sp>
        <p:nvSpPr>
          <p:cNvPr id="18" name="Rectangle 17"/>
          <p:cNvSpPr/>
          <p:nvPr userDrawn="1"/>
        </p:nvSpPr>
        <p:spPr>
          <a:xfrm>
            <a:off x="-12701" y="6959601"/>
            <a:ext cx="166103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100" b="0" i="0" dirty="0">
                <a:solidFill>
                  <a:srgbClr val="555555"/>
                </a:solidFill>
                <a:effectLst/>
                <a:latin typeface="Open Sans" panose="020B0606030504020204" pitchFamily="34" charset="0"/>
              </a:rPr>
              <a:t>© </a:t>
            </a:r>
            <a:r>
              <a:rPr lang="en-US" sz="1100" b="0" i="0" u="none" strike="noStrike" dirty="0">
                <a:solidFill>
                  <a:srgbClr val="A5CD28"/>
                </a:solidFill>
                <a:effectLst/>
                <a:latin typeface="Open Sans" panose="020B0606030504020204" pitchFamily="34" charset="0"/>
                <a:hlinkClick r:id="rId4" tooltip="PresentationGo!"/>
              </a:rPr>
              <a:t>presentationgo.com</a:t>
            </a:r>
            <a:endParaRPr lang="en-US" sz="1100" dirty="0"/>
          </a:p>
        </p:txBody>
      </p:sp>
    </p:spTree>
    <p:extLst>
      <p:ext uri="{BB962C8B-B14F-4D97-AF65-F5344CB8AC3E}">
        <p14:creationId xmlns:p14="http://schemas.microsoft.com/office/powerpoint/2010/main" val="25306583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4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3600" b="1" kern="1200">
          <a:solidFill>
            <a:schemeClr val="bg1"/>
          </a:solidFill>
          <a:latin typeface="Helvetica" panose="020B0500000000000000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j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323A4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7E942A-26CB-4FC8-A61F-ED7BAF06B75B}" type="datetimeFigureOut">
              <a:rPr lang="en-US" smtClean="0"/>
              <a:t>1/10/2017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6EDDA2-A385-4D53-9944-861446547D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64656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0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Oval 5"/>
          <p:cNvSpPr>
            <a:spLocks noChangeArrowheads="1"/>
          </p:cNvSpPr>
          <p:nvPr/>
        </p:nvSpPr>
        <p:spPr bwMode="auto">
          <a:xfrm flipV="1">
            <a:off x="4424363" y="5914564"/>
            <a:ext cx="3343275" cy="98140"/>
          </a:xfrm>
          <a:prstGeom prst="ellipse">
            <a:avLst/>
          </a:prstGeom>
          <a:gradFill rotWithShape="1">
            <a:gsLst>
              <a:gs pos="0">
                <a:schemeClr val="tx1">
                  <a:alpha val="20000"/>
                </a:schemeClr>
              </a:gs>
              <a:gs pos="100000">
                <a:schemeClr val="tx1">
                  <a:gamma/>
                  <a:shade val="46275"/>
                  <a:invGamma/>
                  <a:alpha val="0"/>
                </a:schemeClr>
              </a:gs>
            </a:gsLst>
            <a:path path="shape">
              <a:fillToRect l="50000" t="50000" r="50000" b="50000"/>
            </a:path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>
              <a:ea typeface="Arial Unicode MS" panose="020B0604020202020204" pitchFamily="34" charset="-128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/>
              <a:t>Pencil Infographic Diagram for PowerPoint</a:t>
            </a:r>
          </a:p>
        </p:txBody>
      </p:sp>
      <p:grpSp>
        <p:nvGrpSpPr>
          <p:cNvPr id="127" name="Group 126"/>
          <p:cNvGrpSpPr/>
          <p:nvPr/>
        </p:nvGrpSpPr>
        <p:grpSpPr>
          <a:xfrm>
            <a:off x="1139932" y="1143675"/>
            <a:ext cx="2029402" cy="2316761"/>
            <a:chOff x="553361" y="1219041"/>
            <a:chExt cx="2312676" cy="2640146"/>
          </a:xfrm>
        </p:grpSpPr>
        <p:sp>
          <p:nvSpPr>
            <p:cNvPr id="128" name="TextBox 127"/>
            <p:cNvSpPr txBox="1"/>
            <p:nvPr/>
          </p:nvSpPr>
          <p:spPr>
            <a:xfrm>
              <a:off x="553361" y="1219041"/>
              <a:ext cx="2312676" cy="596254"/>
            </a:xfrm>
            <a:prstGeom prst="rect">
              <a:avLst/>
            </a:prstGeom>
            <a:noFill/>
          </p:spPr>
          <p:txBody>
            <a:bodyPr wrap="none" lIns="0" rtlCol="0" anchor="ctr">
              <a:spAutoFit/>
            </a:bodyPr>
            <a:lstStyle/>
            <a:p>
              <a:r>
                <a:rPr lang="en-US" sz="2800" b="1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Lorem Ipsum</a:t>
              </a:r>
            </a:p>
          </p:txBody>
        </p:sp>
        <p:sp>
          <p:nvSpPr>
            <p:cNvPr id="129" name="TextBox 128"/>
            <p:cNvSpPr txBox="1"/>
            <p:nvPr/>
          </p:nvSpPr>
          <p:spPr>
            <a:xfrm>
              <a:off x="559193" y="1789837"/>
              <a:ext cx="2191611" cy="2069350"/>
            </a:xfrm>
            <a:prstGeom prst="rect">
              <a:avLst/>
            </a:prstGeom>
            <a:noFill/>
          </p:spPr>
          <p:txBody>
            <a:bodyPr wrap="square" lIns="0" rIns="0" rtlCol="0" anchor="ctr">
              <a:spAutoFit/>
            </a:bodyPr>
            <a:lstStyle/>
            <a:p>
              <a:pPr algn="just"/>
              <a:r>
                <a:rPr lang="en-US" sz="140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Lorem ipsum dolor sit amet, nibh est. A magna maecenas, quam magna nec quis, lorem nunc. Suspendisse viverra sodales mauris, cras pharetra proin egestas arcu erat dolor, at amet. </a:t>
              </a:r>
              <a:endParaRPr lang="en-US" sz="1400"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</p:grpSp>
      <p:grpSp>
        <p:nvGrpSpPr>
          <p:cNvPr id="29" name="Group 28"/>
          <p:cNvGrpSpPr/>
          <p:nvPr/>
        </p:nvGrpSpPr>
        <p:grpSpPr>
          <a:xfrm>
            <a:off x="1139932" y="3838111"/>
            <a:ext cx="2029402" cy="2316761"/>
            <a:chOff x="553361" y="1219041"/>
            <a:chExt cx="2312676" cy="2640146"/>
          </a:xfrm>
        </p:grpSpPr>
        <p:sp>
          <p:nvSpPr>
            <p:cNvPr id="30" name="TextBox 29"/>
            <p:cNvSpPr txBox="1"/>
            <p:nvPr/>
          </p:nvSpPr>
          <p:spPr>
            <a:xfrm>
              <a:off x="553361" y="1219041"/>
              <a:ext cx="2312676" cy="596254"/>
            </a:xfrm>
            <a:prstGeom prst="rect">
              <a:avLst/>
            </a:prstGeom>
            <a:noFill/>
          </p:spPr>
          <p:txBody>
            <a:bodyPr wrap="none" lIns="0" rtlCol="0" anchor="ctr">
              <a:spAutoFit/>
            </a:bodyPr>
            <a:lstStyle/>
            <a:p>
              <a:r>
                <a:rPr lang="en-US" sz="2800" b="1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Lorem Ipsum</a:t>
              </a:r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559193" y="1789837"/>
              <a:ext cx="2191611" cy="2069350"/>
            </a:xfrm>
            <a:prstGeom prst="rect">
              <a:avLst/>
            </a:prstGeom>
            <a:noFill/>
          </p:spPr>
          <p:txBody>
            <a:bodyPr wrap="square" lIns="0" rIns="0" rtlCol="0" anchor="ctr">
              <a:spAutoFit/>
            </a:bodyPr>
            <a:lstStyle/>
            <a:p>
              <a:pPr algn="just"/>
              <a:r>
                <a:rPr lang="en-US" sz="140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Lorem ipsum dolor sit amet, nibh est. A magna maecenas, quam magna nec quis, lorem nunc. Suspendisse viverra sodales mauris, cras pharetra proin egestas arcu erat dolor, at amet. </a:t>
              </a:r>
              <a:endParaRPr lang="en-US" sz="1400"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</p:grpSp>
      <p:grpSp>
        <p:nvGrpSpPr>
          <p:cNvPr id="32" name="Group 31"/>
          <p:cNvGrpSpPr/>
          <p:nvPr/>
        </p:nvGrpSpPr>
        <p:grpSpPr>
          <a:xfrm>
            <a:off x="9022666" y="1143675"/>
            <a:ext cx="2029402" cy="2316761"/>
            <a:chOff x="553361" y="1219041"/>
            <a:chExt cx="2312676" cy="2640146"/>
          </a:xfrm>
        </p:grpSpPr>
        <p:sp>
          <p:nvSpPr>
            <p:cNvPr id="33" name="TextBox 32"/>
            <p:cNvSpPr txBox="1"/>
            <p:nvPr/>
          </p:nvSpPr>
          <p:spPr>
            <a:xfrm>
              <a:off x="553361" y="1219041"/>
              <a:ext cx="2312676" cy="596254"/>
            </a:xfrm>
            <a:prstGeom prst="rect">
              <a:avLst/>
            </a:prstGeom>
            <a:noFill/>
          </p:spPr>
          <p:txBody>
            <a:bodyPr wrap="none" lIns="0" rtlCol="0" anchor="ctr">
              <a:spAutoFit/>
            </a:bodyPr>
            <a:lstStyle/>
            <a:p>
              <a:r>
                <a:rPr lang="en-US" sz="2800" b="1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Lorem Ipsum</a:t>
              </a:r>
            </a:p>
          </p:txBody>
        </p:sp>
        <p:sp>
          <p:nvSpPr>
            <p:cNvPr id="34" name="TextBox 33"/>
            <p:cNvSpPr txBox="1"/>
            <p:nvPr/>
          </p:nvSpPr>
          <p:spPr>
            <a:xfrm>
              <a:off x="559193" y="1789837"/>
              <a:ext cx="2191611" cy="2069350"/>
            </a:xfrm>
            <a:prstGeom prst="rect">
              <a:avLst/>
            </a:prstGeom>
            <a:noFill/>
          </p:spPr>
          <p:txBody>
            <a:bodyPr wrap="square" lIns="0" rIns="0" rtlCol="0" anchor="ctr">
              <a:spAutoFit/>
            </a:bodyPr>
            <a:lstStyle/>
            <a:p>
              <a:pPr algn="just"/>
              <a:r>
                <a:rPr lang="en-US" sz="140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Lorem ipsum dolor sit amet, nibh est. A magna maecenas, quam magna nec quis, lorem nunc. Suspendisse viverra sodales mauris, cras pharetra proin egestas arcu erat dolor, at amet. </a:t>
              </a:r>
              <a:endParaRPr lang="en-US" sz="1400"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</p:grpSp>
      <p:grpSp>
        <p:nvGrpSpPr>
          <p:cNvPr id="35" name="Group 34"/>
          <p:cNvGrpSpPr/>
          <p:nvPr/>
        </p:nvGrpSpPr>
        <p:grpSpPr>
          <a:xfrm>
            <a:off x="9022666" y="3838111"/>
            <a:ext cx="2029402" cy="2316761"/>
            <a:chOff x="553361" y="1219041"/>
            <a:chExt cx="2312676" cy="2640146"/>
          </a:xfrm>
        </p:grpSpPr>
        <p:sp>
          <p:nvSpPr>
            <p:cNvPr id="36" name="TextBox 35"/>
            <p:cNvSpPr txBox="1"/>
            <p:nvPr/>
          </p:nvSpPr>
          <p:spPr>
            <a:xfrm>
              <a:off x="553361" y="1219041"/>
              <a:ext cx="2312676" cy="596254"/>
            </a:xfrm>
            <a:prstGeom prst="rect">
              <a:avLst/>
            </a:prstGeom>
            <a:noFill/>
          </p:spPr>
          <p:txBody>
            <a:bodyPr wrap="none" lIns="0" rtlCol="0" anchor="ctr">
              <a:spAutoFit/>
            </a:bodyPr>
            <a:lstStyle/>
            <a:p>
              <a:r>
                <a:rPr lang="en-US" sz="2800" b="1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Lorem Ipsum</a:t>
              </a:r>
            </a:p>
          </p:txBody>
        </p:sp>
        <p:sp>
          <p:nvSpPr>
            <p:cNvPr id="37" name="TextBox 36"/>
            <p:cNvSpPr txBox="1"/>
            <p:nvPr/>
          </p:nvSpPr>
          <p:spPr>
            <a:xfrm>
              <a:off x="559193" y="1789837"/>
              <a:ext cx="2191611" cy="2069350"/>
            </a:xfrm>
            <a:prstGeom prst="rect">
              <a:avLst/>
            </a:prstGeom>
            <a:noFill/>
          </p:spPr>
          <p:txBody>
            <a:bodyPr wrap="square" lIns="0" rIns="0" rtlCol="0" anchor="ctr">
              <a:spAutoFit/>
            </a:bodyPr>
            <a:lstStyle/>
            <a:p>
              <a:pPr algn="just"/>
              <a:r>
                <a:rPr lang="en-US" sz="140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Lorem ipsum dolor sit amet, nibh est. A magna maecenas, quam magna nec quis, lorem nunc. Suspendisse viverra sodales mauris, cras pharetra proin egestas arcu erat dolor, at amet. </a:t>
              </a:r>
              <a:endParaRPr lang="en-US" sz="1400"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</p:grpSp>
      <p:sp>
        <p:nvSpPr>
          <p:cNvPr id="43" name="Freeform 244"/>
          <p:cNvSpPr>
            <a:spLocks noChangeAspect="1"/>
          </p:cNvSpPr>
          <p:nvPr/>
        </p:nvSpPr>
        <p:spPr>
          <a:xfrm>
            <a:off x="8295270" y="1182601"/>
            <a:ext cx="502920" cy="484294"/>
          </a:xfrm>
          <a:custGeom>
            <a:avLst/>
            <a:gdLst>
              <a:gd name="connsiteX0" fmla="*/ 269033 w 486796"/>
              <a:gd name="connsiteY0" fmla="*/ 252412 h 468767"/>
              <a:gd name="connsiteX1" fmla="*/ 486796 w 486796"/>
              <a:gd name="connsiteY1" fmla="*/ 252412 h 468767"/>
              <a:gd name="connsiteX2" fmla="*/ 469893 w 486796"/>
              <a:gd name="connsiteY2" fmla="*/ 336503 h 468767"/>
              <a:gd name="connsiteX3" fmla="*/ 422566 w 486796"/>
              <a:gd name="connsiteY3" fmla="*/ 406226 h 468767"/>
              <a:gd name="connsiteX4" fmla="*/ 216354 w 486796"/>
              <a:gd name="connsiteY4" fmla="*/ 36060 h 468767"/>
              <a:gd name="connsiteX5" fmla="*/ 216354 w 486796"/>
              <a:gd name="connsiteY5" fmla="*/ 250723 h 468767"/>
              <a:gd name="connsiteX6" fmla="*/ 370168 w 486796"/>
              <a:gd name="connsiteY6" fmla="*/ 404537 h 468767"/>
              <a:gd name="connsiteX7" fmla="*/ 300444 w 486796"/>
              <a:gd name="connsiteY7" fmla="*/ 451864 h 468767"/>
              <a:gd name="connsiteX8" fmla="*/ 216354 w 486796"/>
              <a:gd name="connsiteY8" fmla="*/ 468767 h 468767"/>
              <a:gd name="connsiteX9" fmla="*/ 107755 w 486796"/>
              <a:gd name="connsiteY9" fmla="*/ 439751 h 468767"/>
              <a:gd name="connsiteX10" fmla="*/ 29016 w 486796"/>
              <a:gd name="connsiteY10" fmla="*/ 361013 h 468767"/>
              <a:gd name="connsiteX11" fmla="*/ 0 w 486796"/>
              <a:gd name="connsiteY11" fmla="*/ 252413 h 468767"/>
              <a:gd name="connsiteX12" fmla="*/ 29016 w 486796"/>
              <a:gd name="connsiteY12" fmla="*/ 143814 h 468767"/>
              <a:gd name="connsiteX13" fmla="*/ 107755 w 486796"/>
              <a:gd name="connsiteY13" fmla="*/ 65076 h 468767"/>
              <a:gd name="connsiteX14" fmla="*/ 216354 w 486796"/>
              <a:gd name="connsiteY14" fmla="*/ 36060 h 468767"/>
              <a:gd name="connsiteX15" fmla="*/ 252413 w 486796"/>
              <a:gd name="connsiteY15" fmla="*/ 0 h 468767"/>
              <a:gd name="connsiteX16" fmla="*/ 361012 w 486796"/>
              <a:gd name="connsiteY16" fmla="*/ 29016 h 468767"/>
              <a:gd name="connsiteX17" fmla="*/ 439750 w 486796"/>
              <a:gd name="connsiteY17" fmla="*/ 107754 h 468767"/>
              <a:gd name="connsiteX18" fmla="*/ 468766 w 486796"/>
              <a:gd name="connsiteY18" fmla="*/ 216354 h 468767"/>
              <a:gd name="connsiteX19" fmla="*/ 252413 w 486796"/>
              <a:gd name="connsiteY19" fmla="*/ 216354 h 4687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486796" h="468767">
                <a:moveTo>
                  <a:pt x="269033" y="252412"/>
                </a:moveTo>
                <a:lnTo>
                  <a:pt x="486796" y="252412"/>
                </a:lnTo>
                <a:cubicBezTo>
                  <a:pt x="486796" y="281898"/>
                  <a:pt x="481162" y="309928"/>
                  <a:pt x="469893" y="336503"/>
                </a:cubicBezTo>
                <a:cubicBezTo>
                  <a:pt x="458625" y="363078"/>
                  <a:pt x="442849" y="386319"/>
                  <a:pt x="422566" y="406226"/>
                </a:cubicBezTo>
                <a:close/>
                <a:moveTo>
                  <a:pt x="216354" y="36060"/>
                </a:moveTo>
                <a:lnTo>
                  <a:pt x="216354" y="250723"/>
                </a:lnTo>
                <a:lnTo>
                  <a:pt x="370168" y="404537"/>
                </a:lnTo>
                <a:cubicBezTo>
                  <a:pt x="350260" y="424820"/>
                  <a:pt x="327019" y="440596"/>
                  <a:pt x="300444" y="451864"/>
                </a:cubicBezTo>
                <a:cubicBezTo>
                  <a:pt x="273870" y="463133"/>
                  <a:pt x="245840" y="468767"/>
                  <a:pt x="216354" y="468767"/>
                </a:cubicBezTo>
                <a:cubicBezTo>
                  <a:pt x="177102" y="468767"/>
                  <a:pt x="140902" y="459095"/>
                  <a:pt x="107755" y="439751"/>
                </a:cubicBezTo>
                <a:cubicBezTo>
                  <a:pt x="74607" y="420407"/>
                  <a:pt x="48361" y="394161"/>
                  <a:pt x="29016" y="361013"/>
                </a:cubicBezTo>
                <a:cubicBezTo>
                  <a:pt x="9673" y="327865"/>
                  <a:pt x="0" y="291665"/>
                  <a:pt x="0" y="252413"/>
                </a:cubicBezTo>
                <a:cubicBezTo>
                  <a:pt x="0" y="213162"/>
                  <a:pt x="9673" y="176962"/>
                  <a:pt x="29016" y="143814"/>
                </a:cubicBezTo>
                <a:cubicBezTo>
                  <a:pt x="48361" y="110666"/>
                  <a:pt x="74607" y="84420"/>
                  <a:pt x="107755" y="65076"/>
                </a:cubicBezTo>
                <a:cubicBezTo>
                  <a:pt x="140902" y="45732"/>
                  <a:pt x="177102" y="36060"/>
                  <a:pt x="216354" y="36060"/>
                </a:cubicBezTo>
                <a:close/>
                <a:moveTo>
                  <a:pt x="252413" y="0"/>
                </a:moveTo>
                <a:cubicBezTo>
                  <a:pt x="291665" y="0"/>
                  <a:pt x="327864" y="9672"/>
                  <a:pt x="361012" y="29016"/>
                </a:cubicBezTo>
                <a:cubicBezTo>
                  <a:pt x="394160" y="48360"/>
                  <a:pt x="420406" y="74606"/>
                  <a:pt x="439750" y="107754"/>
                </a:cubicBezTo>
                <a:cubicBezTo>
                  <a:pt x="459095" y="140902"/>
                  <a:pt x="468766" y="177102"/>
                  <a:pt x="468766" y="216354"/>
                </a:cubicBezTo>
                <a:lnTo>
                  <a:pt x="252413" y="216354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44" name="Freeform 309"/>
          <p:cNvSpPr/>
          <p:nvPr/>
        </p:nvSpPr>
        <p:spPr>
          <a:xfrm>
            <a:off x="8298493" y="3921639"/>
            <a:ext cx="499697" cy="423167"/>
          </a:xfrm>
          <a:custGeom>
            <a:avLst/>
            <a:gdLst>
              <a:gd name="connsiteX0" fmla="*/ 396649 w 468766"/>
              <a:gd name="connsiteY0" fmla="*/ 324530 h 396648"/>
              <a:gd name="connsiteX1" fmla="*/ 422003 w 468766"/>
              <a:gd name="connsiteY1" fmla="*/ 335235 h 396648"/>
              <a:gd name="connsiteX2" fmla="*/ 432708 w 468766"/>
              <a:gd name="connsiteY2" fmla="*/ 360589 h 396648"/>
              <a:gd name="connsiteX3" fmla="*/ 422003 w 468766"/>
              <a:gd name="connsiteY3" fmla="*/ 385943 h 396648"/>
              <a:gd name="connsiteX4" fmla="*/ 396649 w 468766"/>
              <a:gd name="connsiteY4" fmla="*/ 396648 h 396648"/>
              <a:gd name="connsiteX5" fmla="*/ 371295 w 468766"/>
              <a:gd name="connsiteY5" fmla="*/ 385943 h 396648"/>
              <a:gd name="connsiteX6" fmla="*/ 360591 w 468766"/>
              <a:gd name="connsiteY6" fmla="*/ 360589 h 396648"/>
              <a:gd name="connsiteX7" fmla="*/ 371295 w 468766"/>
              <a:gd name="connsiteY7" fmla="*/ 335235 h 396648"/>
              <a:gd name="connsiteX8" fmla="*/ 396649 w 468766"/>
              <a:gd name="connsiteY8" fmla="*/ 324530 h 396648"/>
              <a:gd name="connsiteX9" fmla="*/ 144236 w 468766"/>
              <a:gd name="connsiteY9" fmla="*/ 324530 h 396648"/>
              <a:gd name="connsiteX10" fmla="*/ 169590 w 468766"/>
              <a:gd name="connsiteY10" fmla="*/ 335235 h 396648"/>
              <a:gd name="connsiteX11" fmla="*/ 180295 w 468766"/>
              <a:gd name="connsiteY11" fmla="*/ 360589 h 396648"/>
              <a:gd name="connsiteX12" fmla="*/ 169590 w 468766"/>
              <a:gd name="connsiteY12" fmla="*/ 385943 h 396648"/>
              <a:gd name="connsiteX13" fmla="*/ 144236 w 468766"/>
              <a:gd name="connsiteY13" fmla="*/ 396648 h 396648"/>
              <a:gd name="connsiteX14" fmla="*/ 118882 w 468766"/>
              <a:gd name="connsiteY14" fmla="*/ 385943 h 396648"/>
              <a:gd name="connsiteX15" fmla="*/ 108177 w 468766"/>
              <a:gd name="connsiteY15" fmla="*/ 360589 h 396648"/>
              <a:gd name="connsiteX16" fmla="*/ 118882 w 468766"/>
              <a:gd name="connsiteY16" fmla="*/ 335235 h 396648"/>
              <a:gd name="connsiteX17" fmla="*/ 144236 w 468766"/>
              <a:gd name="connsiteY17" fmla="*/ 324530 h 396648"/>
              <a:gd name="connsiteX18" fmla="*/ 18030 w 468766"/>
              <a:gd name="connsiteY18" fmla="*/ 0 h 396648"/>
              <a:gd name="connsiteX19" fmla="*/ 90148 w 468766"/>
              <a:gd name="connsiteY19" fmla="*/ 0 h 396648"/>
              <a:gd name="connsiteX20" fmla="*/ 98176 w 468766"/>
              <a:gd name="connsiteY20" fmla="*/ 1831 h 396648"/>
              <a:gd name="connsiteX21" fmla="*/ 103670 w 468766"/>
              <a:gd name="connsiteY21" fmla="*/ 6198 h 396648"/>
              <a:gd name="connsiteX22" fmla="*/ 107332 w 468766"/>
              <a:gd name="connsiteY22" fmla="*/ 13100 h 396648"/>
              <a:gd name="connsiteX23" fmla="*/ 109586 w 468766"/>
              <a:gd name="connsiteY23" fmla="*/ 20424 h 396648"/>
              <a:gd name="connsiteX24" fmla="*/ 111135 w 468766"/>
              <a:gd name="connsiteY24" fmla="*/ 28734 h 396648"/>
              <a:gd name="connsiteX25" fmla="*/ 112403 w 468766"/>
              <a:gd name="connsiteY25" fmla="*/ 36059 h 396648"/>
              <a:gd name="connsiteX26" fmla="*/ 450737 w 468766"/>
              <a:gd name="connsiteY26" fmla="*/ 36059 h 396648"/>
              <a:gd name="connsiteX27" fmla="*/ 463414 w 468766"/>
              <a:gd name="connsiteY27" fmla="*/ 41411 h 396648"/>
              <a:gd name="connsiteX28" fmla="*/ 468766 w 468766"/>
              <a:gd name="connsiteY28" fmla="*/ 54088 h 396648"/>
              <a:gd name="connsiteX29" fmla="*/ 468766 w 468766"/>
              <a:gd name="connsiteY29" fmla="*/ 198324 h 396648"/>
              <a:gd name="connsiteX30" fmla="*/ 464118 w 468766"/>
              <a:gd name="connsiteY30" fmla="*/ 210297 h 396648"/>
              <a:gd name="connsiteX31" fmla="*/ 452709 w 468766"/>
              <a:gd name="connsiteY31" fmla="*/ 216353 h 396648"/>
              <a:gd name="connsiteX32" fmla="*/ 158603 w 468766"/>
              <a:gd name="connsiteY32" fmla="*/ 250722 h 396648"/>
              <a:gd name="connsiteX33" fmla="*/ 162265 w 468766"/>
              <a:gd name="connsiteY33" fmla="*/ 270442 h 396648"/>
              <a:gd name="connsiteX34" fmla="*/ 155504 w 468766"/>
              <a:gd name="connsiteY34" fmla="*/ 288471 h 396648"/>
              <a:gd name="connsiteX35" fmla="*/ 414678 w 468766"/>
              <a:gd name="connsiteY35" fmla="*/ 288471 h 396648"/>
              <a:gd name="connsiteX36" fmla="*/ 427355 w 468766"/>
              <a:gd name="connsiteY36" fmla="*/ 293824 h 396648"/>
              <a:gd name="connsiteX37" fmla="*/ 432707 w 468766"/>
              <a:gd name="connsiteY37" fmla="*/ 306501 h 396648"/>
              <a:gd name="connsiteX38" fmla="*/ 427355 w 468766"/>
              <a:gd name="connsiteY38" fmla="*/ 319178 h 396648"/>
              <a:gd name="connsiteX39" fmla="*/ 414678 w 468766"/>
              <a:gd name="connsiteY39" fmla="*/ 324530 h 396648"/>
              <a:gd name="connsiteX40" fmla="*/ 396649 w 468766"/>
              <a:gd name="connsiteY40" fmla="*/ 324530 h 396648"/>
              <a:gd name="connsiteX41" fmla="*/ 396648 w 468766"/>
              <a:gd name="connsiteY41" fmla="*/ 324530 h 396648"/>
              <a:gd name="connsiteX42" fmla="*/ 144236 w 468766"/>
              <a:gd name="connsiteY42" fmla="*/ 324530 h 396648"/>
              <a:gd name="connsiteX43" fmla="*/ 126206 w 468766"/>
              <a:gd name="connsiteY43" fmla="*/ 324530 h 396648"/>
              <a:gd name="connsiteX44" fmla="*/ 113530 w 468766"/>
              <a:gd name="connsiteY44" fmla="*/ 319178 h 396648"/>
              <a:gd name="connsiteX45" fmla="*/ 108177 w 468766"/>
              <a:gd name="connsiteY45" fmla="*/ 306501 h 396648"/>
              <a:gd name="connsiteX46" fmla="*/ 110431 w 468766"/>
              <a:gd name="connsiteY46" fmla="*/ 297627 h 396648"/>
              <a:gd name="connsiteX47" fmla="*/ 114938 w 468766"/>
              <a:gd name="connsiteY47" fmla="*/ 287485 h 396648"/>
              <a:gd name="connsiteX48" fmla="*/ 120995 w 468766"/>
              <a:gd name="connsiteY48" fmla="*/ 276217 h 396648"/>
              <a:gd name="connsiteX49" fmla="*/ 125361 w 468766"/>
              <a:gd name="connsiteY49" fmla="*/ 267907 h 396648"/>
              <a:gd name="connsiteX50" fmla="*/ 75499 w 468766"/>
              <a:gd name="connsiteY50" fmla="*/ 36059 h 396648"/>
              <a:gd name="connsiteX51" fmla="*/ 18030 w 468766"/>
              <a:gd name="connsiteY51" fmla="*/ 36059 h 396648"/>
              <a:gd name="connsiteX52" fmla="*/ 5353 w 468766"/>
              <a:gd name="connsiteY52" fmla="*/ 30706 h 396648"/>
              <a:gd name="connsiteX53" fmla="*/ 0 w 468766"/>
              <a:gd name="connsiteY53" fmla="*/ 18030 h 396648"/>
              <a:gd name="connsiteX54" fmla="*/ 5353 w 468766"/>
              <a:gd name="connsiteY54" fmla="*/ 5352 h 396648"/>
              <a:gd name="connsiteX55" fmla="*/ 18030 w 468766"/>
              <a:gd name="connsiteY55" fmla="*/ 0 h 3966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</a:cxnLst>
            <a:rect l="l" t="t" r="r" b="b"/>
            <a:pathLst>
              <a:path w="468766" h="396648">
                <a:moveTo>
                  <a:pt x="396649" y="324530"/>
                </a:moveTo>
                <a:cubicBezTo>
                  <a:pt x="406415" y="324530"/>
                  <a:pt x="414867" y="328099"/>
                  <a:pt x="422003" y="335235"/>
                </a:cubicBezTo>
                <a:cubicBezTo>
                  <a:pt x="429140" y="342372"/>
                  <a:pt x="432708" y="350823"/>
                  <a:pt x="432708" y="360589"/>
                </a:cubicBezTo>
                <a:cubicBezTo>
                  <a:pt x="432708" y="370355"/>
                  <a:pt x="429140" y="378806"/>
                  <a:pt x="422003" y="385943"/>
                </a:cubicBezTo>
                <a:cubicBezTo>
                  <a:pt x="414867" y="393080"/>
                  <a:pt x="406415" y="396648"/>
                  <a:pt x="396649" y="396648"/>
                </a:cubicBezTo>
                <a:cubicBezTo>
                  <a:pt x="386884" y="396648"/>
                  <a:pt x="378432" y="393080"/>
                  <a:pt x="371295" y="385943"/>
                </a:cubicBezTo>
                <a:cubicBezTo>
                  <a:pt x="364159" y="378806"/>
                  <a:pt x="360591" y="370355"/>
                  <a:pt x="360591" y="360589"/>
                </a:cubicBezTo>
                <a:cubicBezTo>
                  <a:pt x="360591" y="350823"/>
                  <a:pt x="364159" y="342372"/>
                  <a:pt x="371295" y="335235"/>
                </a:cubicBezTo>
                <a:cubicBezTo>
                  <a:pt x="378432" y="328099"/>
                  <a:pt x="386884" y="324530"/>
                  <a:pt x="396649" y="324530"/>
                </a:cubicBezTo>
                <a:close/>
                <a:moveTo>
                  <a:pt x="144236" y="324530"/>
                </a:moveTo>
                <a:cubicBezTo>
                  <a:pt x="154002" y="324530"/>
                  <a:pt x="162453" y="328099"/>
                  <a:pt x="169590" y="335235"/>
                </a:cubicBezTo>
                <a:cubicBezTo>
                  <a:pt x="176727" y="342372"/>
                  <a:pt x="180295" y="350823"/>
                  <a:pt x="180295" y="360589"/>
                </a:cubicBezTo>
                <a:cubicBezTo>
                  <a:pt x="180295" y="370355"/>
                  <a:pt x="176727" y="378806"/>
                  <a:pt x="169590" y="385943"/>
                </a:cubicBezTo>
                <a:cubicBezTo>
                  <a:pt x="162453" y="393080"/>
                  <a:pt x="154002" y="396648"/>
                  <a:pt x="144236" y="396648"/>
                </a:cubicBezTo>
                <a:cubicBezTo>
                  <a:pt x="134470" y="396648"/>
                  <a:pt x="126019" y="393080"/>
                  <a:pt x="118882" y="385943"/>
                </a:cubicBezTo>
                <a:cubicBezTo>
                  <a:pt x="111745" y="378806"/>
                  <a:pt x="108177" y="370355"/>
                  <a:pt x="108177" y="360589"/>
                </a:cubicBezTo>
                <a:cubicBezTo>
                  <a:pt x="108177" y="350823"/>
                  <a:pt x="111745" y="342372"/>
                  <a:pt x="118882" y="335235"/>
                </a:cubicBezTo>
                <a:cubicBezTo>
                  <a:pt x="126019" y="328099"/>
                  <a:pt x="134470" y="324530"/>
                  <a:pt x="144236" y="324530"/>
                </a:cubicBezTo>
                <a:close/>
                <a:moveTo>
                  <a:pt x="18030" y="0"/>
                </a:moveTo>
                <a:lnTo>
                  <a:pt x="90148" y="0"/>
                </a:lnTo>
                <a:cubicBezTo>
                  <a:pt x="93153" y="0"/>
                  <a:pt x="95829" y="610"/>
                  <a:pt x="98176" y="1831"/>
                </a:cubicBezTo>
                <a:cubicBezTo>
                  <a:pt x="100524" y="3052"/>
                  <a:pt x="102355" y="4507"/>
                  <a:pt x="103670" y="6198"/>
                </a:cubicBezTo>
                <a:cubicBezTo>
                  <a:pt x="104984" y="7888"/>
                  <a:pt x="106205" y="10189"/>
                  <a:pt x="107332" y="13100"/>
                </a:cubicBezTo>
                <a:cubicBezTo>
                  <a:pt x="108459" y="16010"/>
                  <a:pt x="109210" y="18452"/>
                  <a:pt x="109586" y="20424"/>
                </a:cubicBezTo>
                <a:cubicBezTo>
                  <a:pt x="109961" y="22396"/>
                  <a:pt x="110478" y="25166"/>
                  <a:pt x="111135" y="28734"/>
                </a:cubicBezTo>
                <a:cubicBezTo>
                  <a:pt x="111792" y="32303"/>
                  <a:pt x="112215" y="34744"/>
                  <a:pt x="112403" y="36059"/>
                </a:cubicBezTo>
                <a:lnTo>
                  <a:pt x="450737" y="36059"/>
                </a:lnTo>
                <a:cubicBezTo>
                  <a:pt x="455620" y="36059"/>
                  <a:pt x="459845" y="37843"/>
                  <a:pt x="463414" y="41411"/>
                </a:cubicBezTo>
                <a:cubicBezTo>
                  <a:pt x="466982" y="44980"/>
                  <a:pt x="468766" y="49205"/>
                  <a:pt x="468766" y="54088"/>
                </a:cubicBezTo>
                <a:lnTo>
                  <a:pt x="468766" y="198324"/>
                </a:lnTo>
                <a:cubicBezTo>
                  <a:pt x="468766" y="202831"/>
                  <a:pt x="467217" y="206822"/>
                  <a:pt x="464118" y="210297"/>
                </a:cubicBezTo>
                <a:cubicBezTo>
                  <a:pt x="461019" y="213771"/>
                  <a:pt x="457216" y="215790"/>
                  <a:pt x="452709" y="216353"/>
                </a:cubicBezTo>
                <a:lnTo>
                  <a:pt x="158603" y="250722"/>
                </a:lnTo>
                <a:cubicBezTo>
                  <a:pt x="161045" y="261991"/>
                  <a:pt x="162265" y="268564"/>
                  <a:pt x="162265" y="270442"/>
                </a:cubicBezTo>
                <a:cubicBezTo>
                  <a:pt x="162265" y="273447"/>
                  <a:pt x="160012" y="279457"/>
                  <a:pt x="155504" y="288471"/>
                </a:cubicBezTo>
                <a:lnTo>
                  <a:pt x="414678" y="288471"/>
                </a:lnTo>
                <a:cubicBezTo>
                  <a:pt x="419561" y="288471"/>
                  <a:pt x="423787" y="290255"/>
                  <a:pt x="427355" y="293824"/>
                </a:cubicBezTo>
                <a:cubicBezTo>
                  <a:pt x="430923" y="297392"/>
                  <a:pt x="432707" y="301618"/>
                  <a:pt x="432707" y="306501"/>
                </a:cubicBezTo>
                <a:cubicBezTo>
                  <a:pt x="432707" y="311384"/>
                  <a:pt x="430923" y="315609"/>
                  <a:pt x="427355" y="319178"/>
                </a:cubicBezTo>
                <a:cubicBezTo>
                  <a:pt x="423787" y="322746"/>
                  <a:pt x="419561" y="324530"/>
                  <a:pt x="414678" y="324530"/>
                </a:cubicBezTo>
                <a:lnTo>
                  <a:pt x="396649" y="324530"/>
                </a:lnTo>
                <a:lnTo>
                  <a:pt x="396648" y="324530"/>
                </a:lnTo>
                <a:lnTo>
                  <a:pt x="144236" y="324530"/>
                </a:lnTo>
                <a:lnTo>
                  <a:pt x="126206" y="324530"/>
                </a:lnTo>
                <a:cubicBezTo>
                  <a:pt x="121324" y="324530"/>
                  <a:pt x="117098" y="322746"/>
                  <a:pt x="113530" y="319178"/>
                </a:cubicBezTo>
                <a:cubicBezTo>
                  <a:pt x="109961" y="315609"/>
                  <a:pt x="108177" y="311384"/>
                  <a:pt x="108177" y="306501"/>
                </a:cubicBezTo>
                <a:cubicBezTo>
                  <a:pt x="108177" y="304435"/>
                  <a:pt x="108928" y="301477"/>
                  <a:pt x="110431" y="297627"/>
                </a:cubicBezTo>
                <a:cubicBezTo>
                  <a:pt x="111933" y="293777"/>
                  <a:pt x="113436" y="290397"/>
                  <a:pt x="114938" y="287485"/>
                </a:cubicBezTo>
                <a:cubicBezTo>
                  <a:pt x="116440" y="284574"/>
                  <a:pt x="118459" y="280818"/>
                  <a:pt x="120995" y="276217"/>
                </a:cubicBezTo>
                <a:cubicBezTo>
                  <a:pt x="123530" y="271616"/>
                  <a:pt x="124986" y="268846"/>
                  <a:pt x="125361" y="267907"/>
                </a:cubicBezTo>
                <a:lnTo>
                  <a:pt x="75499" y="36059"/>
                </a:lnTo>
                <a:lnTo>
                  <a:pt x="18030" y="36059"/>
                </a:lnTo>
                <a:cubicBezTo>
                  <a:pt x="13147" y="36059"/>
                  <a:pt x="8921" y="34275"/>
                  <a:pt x="5353" y="30706"/>
                </a:cubicBezTo>
                <a:cubicBezTo>
                  <a:pt x="1784" y="27138"/>
                  <a:pt x="0" y="22912"/>
                  <a:pt x="0" y="18030"/>
                </a:cubicBezTo>
                <a:cubicBezTo>
                  <a:pt x="0" y="13146"/>
                  <a:pt x="1784" y="8921"/>
                  <a:pt x="5353" y="5352"/>
                </a:cubicBezTo>
                <a:cubicBezTo>
                  <a:pt x="8921" y="1784"/>
                  <a:pt x="13147" y="0"/>
                  <a:pt x="18030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sz="1350"/>
          </a:p>
        </p:txBody>
      </p:sp>
      <p:sp>
        <p:nvSpPr>
          <p:cNvPr id="56" name="Freeform 457"/>
          <p:cNvSpPr>
            <a:spLocks noChangeAspect="1"/>
          </p:cNvSpPr>
          <p:nvPr/>
        </p:nvSpPr>
        <p:spPr>
          <a:xfrm>
            <a:off x="3238183" y="3722222"/>
            <a:ext cx="502920" cy="754997"/>
          </a:xfrm>
          <a:custGeom>
            <a:avLst/>
            <a:gdLst>
              <a:gd name="connsiteX0" fmla="*/ 108177 w 216354"/>
              <a:gd name="connsiteY0" fmla="*/ 60848 h 324530"/>
              <a:gd name="connsiteX1" fmla="*/ 129199 w 216354"/>
              <a:gd name="connsiteY1" fmla="*/ 64229 h 324530"/>
              <a:gd name="connsiteX2" fmla="*/ 147581 w 216354"/>
              <a:gd name="connsiteY2" fmla="*/ 75638 h 324530"/>
              <a:gd name="connsiteX3" fmla="*/ 155504 w 216354"/>
              <a:gd name="connsiteY3" fmla="*/ 94654 h 324530"/>
              <a:gd name="connsiteX4" fmla="*/ 153497 w 216354"/>
              <a:gd name="connsiteY4" fmla="*/ 99408 h 324530"/>
              <a:gd name="connsiteX5" fmla="*/ 148744 w 216354"/>
              <a:gd name="connsiteY5" fmla="*/ 101415 h 324530"/>
              <a:gd name="connsiteX6" fmla="*/ 143989 w 216354"/>
              <a:gd name="connsiteY6" fmla="*/ 99408 h 324530"/>
              <a:gd name="connsiteX7" fmla="*/ 141982 w 216354"/>
              <a:gd name="connsiteY7" fmla="*/ 94654 h 324530"/>
              <a:gd name="connsiteX8" fmla="*/ 130573 w 216354"/>
              <a:gd name="connsiteY8" fmla="*/ 79653 h 324530"/>
              <a:gd name="connsiteX9" fmla="*/ 108177 w 216354"/>
              <a:gd name="connsiteY9" fmla="*/ 74371 h 324530"/>
              <a:gd name="connsiteX10" fmla="*/ 103422 w 216354"/>
              <a:gd name="connsiteY10" fmla="*/ 72364 h 324530"/>
              <a:gd name="connsiteX11" fmla="*/ 101415 w 216354"/>
              <a:gd name="connsiteY11" fmla="*/ 67610 h 324530"/>
              <a:gd name="connsiteX12" fmla="*/ 103422 w 216354"/>
              <a:gd name="connsiteY12" fmla="*/ 62856 h 324530"/>
              <a:gd name="connsiteX13" fmla="*/ 108177 w 216354"/>
              <a:gd name="connsiteY13" fmla="*/ 60848 h 324530"/>
              <a:gd name="connsiteX14" fmla="*/ 108177 w 216354"/>
              <a:gd name="connsiteY14" fmla="*/ 27044 h 324530"/>
              <a:gd name="connsiteX15" fmla="*/ 79337 w 216354"/>
              <a:gd name="connsiteY15" fmla="*/ 31797 h 324530"/>
              <a:gd name="connsiteX16" fmla="*/ 53349 w 216354"/>
              <a:gd name="connsiteY16" fmla="*/ 44897 h 324530"/>
              <a:gd name="connsiteX17" fmla="*/ 34333 w 216354"/>
              <a:gd name="connsiteY17" fmla="*/ 66343 h 324530"/>
              <a:gd name="connsiteX18" fmla="*/ 27044 w 216354"/>
              <a:gd name="connsiteY18" fmla="*/ 94655 h 324530"/>
              <a:gd name="connsiteX19" fmla="*/ 41411 w 216354"/>
              <a:gd name="connsiteY19" fmla="*/ 132686 h 324530"/>
              <a:gd name="connsiteX20" fmla="*/ 47856 w 216354"/>
              <a:gd name="connsiteY20" fmla="*/ 139658 h 324530"/>
              <a:gd name="connsiteX21" fmla="*/ 54300 w 216354"/>
              <a:gd name="connsiteY21" fmla="*/ 146630 h 324530"/>
              <a:gd name="connsiteX22" fmla="*/ 84091 w 216354"/>
              <a:gd name="connsiteY22" fmla="*/ 209593 h 324530"/>
              <a:gd name="connsiteX23" fmla="*/ 132263 w 216354"/>
              <a:gd name="connsiteY23" fmla="*/ 209593 h 324530"/>
              <a:gd name="connsiteX24" fmla="*/ 162054 w 216354"/>
              <a:gd name="connsiteY24" fmla="*/ 146630 h 324530"/>
              <a:gd name="connsiteX25" fmla="*/ 168498 w 216354"/>
              <a:gd name="connsiteY25" fmla="*/ 139658 h 324530"/>
              <a:gd name="connsiteX26" fmla="*/ 174943 w 216354"/>
              <a:gd name="connsiteY26" fmla="*/ 132686 h 324530"/>
              <a:gd name="connsiteX27" fmla="*/ 189310 w 216354"/>
              <a:gd name="connsiteY27" fmla="*/ 94655 h 324530"/>
              <a:gd name="connsiteX28" fmla="*/ 182021 w 216354"/>
              <a:gd name="connsiteY28" fmla="*/ 66343 h 324530"/>
              <a:gd name="connsiteX29" fmla="*/ 163005 w 216354"/>
              <a:gd name="connsiteY29" fmla="*/ 44897 h 324530"/>
              <a:gd name="connsiteX30" fmla="*/ 137017 w 216354"/>
              <a:gd name="connsiteY30" fmla="*/ 31797 h 324530"/>
              <a:gd name="connsiteX31" fmla="*/ 108177 w 216354"/>
              <a:gd name="connsiteY31" fmla="*/ 27044 h 324530"/>
              <a:gd name="connsiteX32" fmla="*/ 108177 w 216354"/>
              <a:gd name="connsiteY32" fmla="*/ 0 h 324530"/>
              <a:gd name="connsiteX33" fmla="*/ 147581 w 216354"/>
              <a:gd name="connsiteY33" fmla="*/ 6866 h 324530"/>
              <a:gd name="connsiteX34" fmla="*/ 182231 w 216354"/>
              <a:gd name="connsiteY34" fmla="*/ 25671 h 324530"/>
              <a:gd name="connsiteX35" fmla="*/ 206952 w 216354"/>
              <a:gd name="connsiteY35" fmla="*/ 55672 h 324530"/>
              <a:gd name="connsiteX36" fmla="*/ 216354 w 216354"/>
              <a:gd name="connsiteY36" fmla="*/ 94655 h 324530"/>
              <a:gd name="connsiteX37" fmla="*/ 194592 w 216354"/>
              <a:gd name="connsiteY37" fmla="*/ 151279 h 324530"/>
              <a:gd name="connsiteX38" fmla="*/ 178851 w 216354"/>
              <a:gd name="connsiteY38" fmla="*/ 169660 h 324530"/>
              <a:gd name="connsiteX39" fmla="*/ 166280 w 216354"/>
              <a:gd name="connsiteY39" fmla="*/ 189838 h 324530"/>
              <a:gd name="connsiteX40" fmla="*/ 159096 w 216354"/>
              <a:gd name="connsiteY40" fmla="*/ 212551 h 324530"/>
              <a:gd name="connsiteX41" fmla="*/ 169027 w 216354"/>
              <a:gd name="connsiteY41" fmla="*/ 229876 h 324530"/>
              <a:gd name="connsiteX42" fmla="*/ 163745 w 216354"/>
              <a:gd name="connsiteY42" fmla="*/ 243398 h 324530"/>
              <a:gd name="connsiteX43" fmla="*/ 169027 w 216354"/>
              <a:gd name="connsiteY43" fmla="*/ 256920 h 324530"/>
              <a:gd name="connsiteX44" fmla="*/ 159519 w 216354"/>
              <a:gd name="connsiteY44" fmla="*/ 274034 h 324530"/>
              <a:gd name="connsiteX45" fmla="*/ 162266 w 216354"/>
              <a:gd name="connsiteY45" fmla="*/ 283964 h 324530"/>
              <a:gd name="connsiteX46" fmla="*/ 155610 w 216354"/>
              <a:gd name="connsiteY46" fmla="*/ 298965 h 324530"/>
              <a:gd name="connsiteX47" fmla="*/ 139235 w 216354"/>
              <a:gd name="connsiteY47" fmla="*/ 304247 h 324530"/>
              <a:gd name="connsiteX48" fmla="*/ 126559 w 216354"/>
              <a:gd name="connsiteY48" fmla="*/ 319037 h 324530"/>
              <a:gd name="connsiteX49" fmla="*/ 108177 w 216354"/>
              <a:gd name="connsiteY49" fmla="*/ 324530 h 324530"/>
              <a:gd name="connsiteX50" fmla="*/ 89795 w 216354"/>
              <a:gd name="connsiteY50" fmla="*/ 319037 h 324530"/>
              <a:gd name="connsiteX51" fmla="*/ 77119 w 216354"/>
              <a:gd name="connsiteY51" fmla="*/ 304247 h 324530"/>
              <a:gd name="connsiteX52" fmla="*/ 60744 w 216354"/>
              <a:gd name="connsiteY52" fmla="*/ 298965 h 324530"/>
              <a:gd name="connsiteX53" fmla="*/ 54088 w 216354"/>
              <a:gd name="connsiteY53" fmla="*/ 283964 h 324530"/>
              <a:gd name="connsiteX54" fmla="*/ 56835 w 216354"/>
              <a:gd name="connsiteY54" fmla="*/ 274034 h 324530"/>
              <a:gd name="connsiteX55" fmla="*/ 47327 w 216354"/>
              <a:gd name="connsiteY55" fmla="*/ 256920 h 324530"/>
              <a:gd name="connsiteX56" fmla="*/ 52609 w 216354"/>
              <a:gd name="connsiteY56" fmla="*/ 243398 h 324530"/>
              <a:gd name="connsiteX57" fmla="*/ 47327 w 216354"/>
              <a:gd name="connsiteY57" fmla="*/ 229876 h 324530"/>
              <a:gd name="connsiteX58" fmla="*/ 57258 w 216354"/>
              <a:gd name="connsiteY58" fmla="*/ 212551 h 324530"/>
              <a:gd name="connsiteX59" fmla="*/ 50074 w 216354"/>
              <a:gd name="connsiteY59" fmla="*/ 189838 h 324530"/>
              <a:gd name="connsiteX60" fmla="*/ 37503 w 216354"/>
              <a:gd name="connsiteY60" fmla="*/ 169660 h 324530"/>
              <a:gd name="connsiteX61" fmla="*/ 21762 w 216354"/>
              <a:gd name="connsiteY61" fmla="*/ 151279 h 324530"/>
              <a:gd name="connsiteX62" fmla="*/ 0 w 216354"/>
              <a:gd name="connsiteY62" fmla="*/ 94655 h 324530"/>
              <a:gd name="connsiteX63" fmla="*/ 9402 w 216354"/>
              <a:gd name="connsiteY63" fmla="*/ 55672 h 324530"/>
              <a:gd name="connsiteX64" fmla="*/ 34123 w 216354"/>
              <a:gd name="connsiteY64" fmla="*/ 25671 h 324530"/>
              <a:gd name="connsiteX65" fmla="*/ 68773 w 216354"/>
              <a:gd name="connsiteY65" fmla="*/ 6866 h 324530"/>
              <a:gd name="connsiteX66" fmla="*/ 108177 w 216354"/>
              <a:gd name="connsiteY66" fmla="*/ 0 h 3245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</a:cxnLst>
            <a:rect l="l" t="t" r="r" b="b"/>
            <a:pathLst>
              <a:path w="216354" h="324530">
                <a:moveTo>
                  <a:pt x="108177" y="60848"/>
                </a:moveTo>
                <a:cubicBezTo>
                  <a:pt x="115219" y="60848"/>
                  <a:pt x="122227" y="61976"/>
                  <a:pt x="129199" y="64229"/>
                </a:cubicBezTo>
                <a:cubicBezTo>
                  <a:pt x="136172" y="66483"/>
                  <a:pt x="142299" y="70286"/>
                  <a:pt x="147581" y="75638"/>
                </a:cubicBezTo>
                <a:cubicBezTo>
                  <a:pt x="152863" y="80991"/>
                  <a:pt x="155504" y="87329"/>
                  <a:pt x="155504" y="94654"/>
                </a:cubicBezTo>
                <a:cubicBezTo>
                  <a:pt x="155504" y="96485"/>
                  <a:pt x="154835" y="98069"/>
                  <a:pt x="153497" y="99408"/>
                </a:cubicBezTo>
                <a:cubicBezTo>
                  <a:pt x="152158" y="100746"/>
                  <a:pt x="150574" y="101415"/>
                  <a:pt x="148744" y="101415"/>
                </a:cubicBezTo>
                <a:cubicBezTo>
                  <a:pt x="146911" y="101415"/>
                  <a:pt x="145327" y="100746"/>
                  <a:pt x="143989" y="99408"/>
                </a:cubicBezTo>
                <a:cubicBezTo>
                  <a:pt x="142651" y="98069"/>
                  <a:pt x="141982" y="96485"/>
                  <a:pt x="141982" y="94654"/>
                </a:cubicBezTo>
                <a:cubicBezTo>
                  <a:pt x="141982" y="88175"/>
                  <a:pt x="138179" y="83174"/>
                  <a:pt x="130573" y="79653"/>
                </a:cubicBezTo>
                <a:cubicBezTo>
                  <a:pt x="122967" y="76132"/>
                  <a:pt x="115501" y="74371"/>
                  <a:pt x="108177" y="74371"/>
                </a:cubicBezTo>
                <a:cubicBezTo>
                  <a:pt x="106345" y="74371"/>
                  <a:pt x="104760" y="73702"/>
                  <a:pt x="103422" y="72364"/>
                </a:cubicBezTo>
                <a:cubicBezTo>
                  <a:pt x="102084" y="71026"/>
                  <a:pt x="101415" y="69441"/>
                  <a:pt x="101415" y="67610"/>
                </a:cubicBezTo>
                <a:cubicBezTo>
                  <a:pt x="101415" y="65779"/>
                  <a:pt x="102084" y="64194"/>
                  <a:pt x="103422" y="62856"/>
                </a:cubicBezTo>
                <a:cubicBezTo>
                  <a:pt x="104760" y="61517"/>
                  <a:pt x="106345" y="60848"/>
                  <a:pt x="108177" y="60848"/>
                </a:cubicBezTo>
                <a:close/>
                <a:moveTo>
                  <a:pt x="108177" y="27044"/>
                </a:moveTo>
                <a:cubicBezTo>
                  <a:pt x="98458" y="27044"/>
                  <a:pt x="88845" y="28629"/>
                  <a:pt x="79337" y="31797"/>
                </a:cubicBezTo>
                <a:cubicBezTo>
                  <a:pt x="69829" y="34967"/>
                  <a:pt x="61167" y="39333"/>
                  <a:pt x="53349" y="44897"/>
                </a:cubicBezTo>
                <a:cubicBezTo>
                  <a:pt x="45532" y="50461"/>
                  <a:pt x="39193" y="57609"/>
                  <a:pt x="34333" y="66343"/>
                </a:cubicBezTo>
                <a:cubicBezTo>
                  <a:pt x="29474" y="75076"/>
                  <a:pt x="27044" y="84513"/>
                  <a:pt x="27044" y="94655"/>
                </a:cubicBezTo>
                <a:cubicBezTo>
                  <a:pt x="27044" y="108881"/>
                  <a:pt x="31834" y="121558"/>
                  <a:pt x="41411" y="132686"/>
                </a:cubicBezTo>
                <a:cubicBezTo>
                  <a:pt x="42820" y="134235"/>
                  <a:pt x="44968" y="136559"/>
                  <a:pt x="47856" y="139658"/>
                </a:cubicBezTo>
                <a:cubicBezTo>
                  <a:pt x="50743" y="142757"/>
                  <a:pt x="52891" y="145081"/>
                  <a:pt x="54300" y="146630"/>
                </a:cubicBezTo>
                <a:cubicBezTo>
                  <a:pt x="72329" y="168181"/>
                  <a:pt x="82259" y="189169"/>
                  <a:pt x="84091" y="209593"/>
                </a:cubicBezTo>
                <a:lnTo>
                  <a:pt x="132263" y="209593"/>
                </a:lnTo>
                <a:cubicBezTo>
                  <a:pt x="134094" y="189169"/>
                  <a:pt x="144024" y="168181"/>
                  <a:pt x="162054" y="146630"/>
                </a:cubicBezTo>
                <a:cubicBezTo>
                  <a:pt x="163463" y="145081"/>
                  <a:pt x="165611" y="142757"/>
                  <a:pt x="168498" y="139658"/>
                </a:cubicBezTo>
                <a:cubicBezTo>
                  <a:pt x="171386" y="136559"/>
                  <a:pt x="173534" y="134235"/>
                  <a:pt x="174943" y="132686"/>
                </a:cubicBezTo>
                <a:cubicBezTo>
                  <a:pt x="184520" y="121558"/>
                  <a:pt x="189310" y="108881"/>
                  <a:pt x="189310" y="94655"/>
                </a:cubicBezTo>
                <a:cubicBezTo>
                  <a:pt x="189310" y="84513"/>
                  <a:pt x="186880" y="75076"/>
                  <a:pt x="182021" y="66343"/>
                </a:cubicBezTo>
                <a:cubicBezTo>
                  <a:pt x="177161" y="57609"/>
                  <a:pt x="170822" y="50461"/>
                  <a:pt x="163005" y="44897"/>
                </a:cubicBezTo>
                <a:cubicBezTo>
                  <a:pt x="155187" y="39333"/>
                  <a:pt x="146525" y="34967"/>
                  <a:pt x="137017" y="31797"/>
                </a:cubicBezTo>
                <a:cubicBezTo>
                  <a:pt x="127509" y="28629"/>
                  <a:pt x="117896" y="27044"/>
                  <a:pt x="108177" y="27044"/>
                </a:cubicBezTo>
                <a:close/>
                <a:moveTo>
                  <a:pt x="108177" y="0"/>
                </a:moveTo>
                <a:cubicBezTo>
                  <a:pt x="121558" y="0"/>
                  <a:pt x="134693" y="2289"/>
                  <a:pt x="147581" y="6866"/>
                </a:cubicBezTo>
                <a:cubicBezTo>
                  <a:pt x="160469" y="11444"/>
                  <a:pt x="172019" y="17712"/>
                  <a:pt x="182231" y="25671"/>
                </a:cubicBezTo>
                <a:cubicBezTo>
                  <a:pt x="192443" y="33629"/>
                  <a:pt x="200684" y="43629"/>
                  <a:pt x="206952" y="55672"/>
                </a:cubicBezTo>
                <a:cubicBezTo>
                  <a:pt x="213220" y="67716"/>
                  <a:pt x="216354" y="80710"/>
                  <a:pt x="216354" y="94655"/>
                </a:cubicBezTo>
                <a:cubicBezTo>
                  <a:pt x="216354" y="116487"/>
                  <a:pt x="209099" y="135362"/>
                  <a:pt x="194592" y="151279"/>
                </a:cubicBezTo>
                <a:cubicBezTo>
                  <a:pt x="188253" y="158180"/>
                  <a:pt x="183006" y="164308"/>
                  <a:pt x="178851" y="169660"/>
                </a:cubicBezTo>
                <a:cubicBezTo>
                  <a:pt x="174696" y="175013"/>
                  <a:pt x="170506" y="181739"/>
                  <a:pt x="166280" y="189838"/>
                </a:cubicBezTo>
                <a:cubicBezTo>
                  <a:pt x="162054" y="197937"/>
                  <a:pt x="159659" y="205508"/>
                  <a:pt x="159096" y="212551"/>
                </a:cubicBezTo>
                <a:cubicBezTo>
                  <a:pt x="165716" y="216494"/>
                  <a:pt x="169027" y="222269"/>
                  <a:pt x="169027" y="229876"/>
                </a:cubicBezTo>
                <a:cubicBezTo>
                  <a:pt x="169027" y="235088"/>
                  <a:pt x="167266" y="239594"/>
                  <a:pt x="163745" y="243398"/>
                </a:cubicBezTo>
                <a:cubicBezTo>
                  <a:pt x="167266" y="247201"/>
                  <a:pt x="169027" y="251708"/>
                  <a:pt x="169027" y="256920"/>
                </a:cubicBezTo>
                <a:cubicBezTo>
                  <a:pt x="169027" y="264245"/>
                  <a:pt x="165857" y="269949"/>
                  <a:pt x="159519" y="274034"/>
                </a:cubicBezTo>
                <a:cubicBezTo>
                  <a:pt x="161350" y="277274"/>
                  <a:pt x="162266" y="280583"/>
                  <a:pt x="162266" y="283964"/>
                </a:cubicBezTo>
                <a:cubicBezTo>
                  <a:pt x="162266" y="290444"/>
                  <a:pt x="160047" y="295444"/>
                  <a:pt x="155610" y="298965"/>
                </a:cubicBezTo>
                <a:cubicBezTo>
                  <a:pt x="151173" y="302486"/>
                  <a:pt x="145715" y="304247"/>
                  <a:pt x="139235" y="304247"/>
                </a:cubicBezTo>
                <a:cubicBezTo>
                  <a:pt x="136418" y="310444"/>
                  <a:pt x="132193" y="315374"/>
                  <a:pt x="126559" y="319037"/>
                </a:cubicBezTo>
                <a:cubicBezTo>
                  <a:pt x="120924" y="322699"/>
                  <a:pt x="114797" y="324530"/>
                  <a:pt x="108177" y="324530"/>
                </a:cubicBezTo>
                <a:cubicBezTo>
                  <a:pt x="101557" y="324530"/>
                  <a:pt x="95429" y="322699"/>
                  <a:pt x="89795" y="319037"/>
                </a:cubicBezTo>
                <a:cubicBezTo>
                  <a:pt x="84161" y="315374"/>
                  <a:pt x="79935" y="310444"/>
                  <a:pt x="77119" y="304247"/>
                </a:cubicBezTo>
                <a:cubicBezTo>
                  <a:pt x="70639" y="304247"/>
                  <a:pt x="65181" y="302486"/>
                  <a:pt x="60744" y="298965"/>
                </a:cubicBezTo>
                <a:cubicBezTo>
                  <a:pt x="56307" y="295444"/>
                  <a:pt x="54088" y="290444"/>
                  <a:pt x="54088" y="283964"/>
                </a:cubicBezTo>
                <a:cubicBezTo>
                  <a:pt x="54088" y="280583"/>
                  <a:pt x="55004" y="277274"/>
                  <a:pt x="56835" y="274034"/>
                </a:cubicBezTo>
                <a:cubicBezTo>
                  <a:pt x="50497" y="269949"/>
                  <a:pt x="47327" y="264245"/>
                  <a:pt x="47327" y="256920"/>
                </a:cubicBezTo>
                <a:cubicBezTo>
                  <a:pt x="47327" y="251708"/>
                  <a:pt x="49088" y="247201"/>
                  <a:pt x="52609" y="243398"/>
                </a:cubicBezTo>
                <a:cubicBezTo>
                  <a:pt x="49088" y="239594"/>
                  <a:pt x="47327" y="235088"/>
                  <a:pt x="47327" y="229876"/>
                </a:cubicBezTo>
                <a:cubicBezTo>
                  <a:pt x="47327" y="222269"/>
                  <a:pt x="50638" y="216494"/>
                  <a:pt x="57258" y="212551"/>
                </a:cubicBezTo>
                <a:cubicBezTo>
                  <a:pt x="56694" y="205508"/>
                  <a:pt x="54300" y="197937"/>
                  <a:pt x="50074" y="189838"/>
                </a:cubicBezTo>
                <a:cubicBezTo>
                  <a:pt x="45848" y="181739"/>
                  <a:pt x="41658" y="175013"/>
                  <a:pt x="37503" y="169660"/>
                </a:cubicBezTo>
                <a:cubicBezTo>
                  <a:pt x="33347" y="164308"/>
                  <a:pt x="28100" y="158180"/>
                  <a:pt x="21762" y="151279"/>
                </a:cubicBezTo>
                <a:cubicBezTo>
                  <a:pt x="7254" y="135362"/>
                  <a:pt x="0" y="116487"/>
                  <a:pt x="0" y="94655"/>
                </a:cubicBezTo>
                <a:cubicBezTo>
                  <a:pt x="0" y="80710"/>
                  <a:pt x="3134" y="67716"/>
                  <a:pt x="9402" y="55672"/>
                </a:cubicBezTo>
                <a:cubicBezTo>
                  <a:pt x="15670" y="43629"/>
                  <a:pt x="23910" y="33629"/>
                  <a:pt x="34123" y="25671"/>
                </a:cubicBezTo>
                <a:cubicBezTo>
                  <a:pt x="44334" y="17712"/>
                  <a:pt x="55885" y="11444"/>
                  <a:pt x="68773" y="6866"/>
                </a:cubicBezTo>
                <a:cubicBezTo>
                  <a:pt x="81661" y="2289"/>
                  <a:pt x="94795" y="0"/>
                  <a:pt x="108177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sz="1350"/>
          </a:p>
        </p:txBody>
      </p:sp>
      <p:sp>
        <p:nvSpPr>
          <p:cNvPr id="57" name="Freeform 425"/>
          <p:cNvSpPr>
            <a:spLocks noChangeAspect="1"/>
          </p:cNvSpPr>
          <p:nvPr/>
        </p:nvSpPr>
        <p:spPr>
          <a:xfrm>
            <a:off x="3238183" y="1215296"/>
            <a:ext cx="502920" cy="469777"/>
          </a:xfrm>
          <a:custGeom>
            <a:avLst/>
            <a:gdLst>
              <a:gd name="connsiteX0" fmla="*/ 169590 w 540885"/>
              <a:gd name="connsiteY0" fmla="*/ 270443 h 504826"/>
              <a:gd name="connsiteX1" fmla="*/ 181704 w 540885"/>
              <a:gd name="connsiteY1" fmla="*/ 276500 h 504826"/>
              <a:gd name="connsiteX2" fmla="*/ 202269 w 540885"/>
              <a:gd name="connsiteY2" fmla="*/ 290022 h 504826"/>
              <a:gd name="connsiteX3" fmla="*/ 232412 w 540885"/>
              <a:gd name="connsiteY3" fmla="*/ 303544 h 504826"/>
              <a:gd name="connsiteX4" fmla="*/ 270443 w 540885"/>
              <a:gd name="connsiteY4" fmla="*/ 309601 h 504826"/>
              <a:gd name="connsiteX5" fmla="*/ 308473 w 540885"/>
              <a:gd name="connsiteY5" fmla="*/ 303544 h 504826"/>
              <a:gd name="connsiteX6" fmla="*/ 338617 w 540885"/>
              <a:gd name="connsiteY6" fmla="*/ 290022 h 504826"/>
              <a:gd name="connsiteX7" fmla="*/ 359181 w 540885"/>
              <a:gd name="connsiteY7" fmla="*/ 276500 h 504826"/>
              <a:gd name="connsiteX8" fmla="*/ 371295 w 540885"/>
              <a:gd name="connsiteY8" fmla="*/ 270443 h 504826"/>
              <a:gd name="connsiteX9" fmla="*/ 402705 w 540885"/>
              <a:gd name="connsiteY9" fmla="*/ 276077 h 504826"/>
              <a:gd name="connsiteX10" fmla="*/ 426792 w 540885"/>
              <a:gd name="connsiteY10" fmla="*/ 291149 h 504826"/>
              <a:gd name="connsiteX11" fmla="*/ 444258 w 540885"/>
              <a:gd name="connsiteY11" fmla="*/ 313967 h 504826"/>
              <a:gd name="connsiteX12" fmla="*/ 456371 w 540885"/>
              <a:gd name="connsiteY12" fmla="*/ 341434 h 504826"/>
              <a:gd name="connsiteX13" fmla="*/ 463837 w 540885"/>
              <a:gd name="connsiteY13" fmla="*/ 372000 h 504826"/>
              <a:gd name="connsiteX14" fmla="*/ 467781 w 540885"/>
              <a:gd name="connsiteY14" fmla="*/ 402706 h 504826"/>
              <a:gd name="connsiteX15" fmla="*/ 468767 w 540885"/>
              <a:gd name="connsiteY15" fmla="*/ 431863 h 504826"/>
              <a:gd name="connsiteX16" fmla="*/ 448202 w 540885"/>
              <a:gd name="connsiteY16" fmla="*/ 485247 h 504826"/>
              <a:gd name="connsiteX17" fmla="*/ 393550 w 540885"/>
              <a:gd name="connsiteY17" fmla="*/ 504826 h 504826"/>
              <a:gd name="connsiteX18" fmla="*/ 147335 w 540885"/>
              <a:gd name="connsiteY18" fmla="*/ 504826 h 504826"/>
              <a:gd name="connsiteX19" fmla="*/ 92683 w 540885"/>
              <a:gd name="connsiteY19" fmla="*/ 485247 h 504826"/>
              <a:gd name="connsiteX20" fmla="*/ 72118 w 540885"/>
              <a:gd name="connsiteY20" fmla="*/ 431863 h 504826"/>
              <a:gd name="connsiteX21" fmla="*/ 73104 w 540885"/>
              <a:gd name="connsiteY21" fmla="*/ 402706 h 504826"/>
              <a:gd name="connsiteX22" fmla="*/ 77049 w 540885"/>
              <a:gd name="connsiteY22" fmla="*/ 372000 h 504826"/>
              <a:gd name="connsiteX23" fmla="*/ 84514 w 540885"/>
              <a:gd name="connsiteY23" fmla="*/ 341434 h 504826"/>
              <a:gd name="connsiteX24" fmla="*/ 96628 w 540885"/>
              <a:gd name="connsiteY24" fmla="*/ 313967 h 504826"/>
              <a:gd name="connsiteX25" fmla="*/ 114093 w 540885"/>
              <a:gd name="connsiteY25" fmla="*/ 291149 h 504826"/>
              <a:gd name="connsiteX26" fmla="*/ 138180 w 540885"/>
              <a:gd name="connsiteY26" fmla="*/ 276077 h 504826"/>
              <a:gd name="connsiteX27" fmla="*/ 169590 w 540885"/>
              <a:gd name="connsiteY27" fmla="*/ 270443 h 504826"/>
              <a:gd name="connsiteX28" fmla="*/ 505953 w 540885"/>
              <a:gd name="connsiteY28" fmla="*/ 144237 h 504826"/>
              <a:gd name="connsiteX29" fmla="*/ 540885 w 540885"/>
              <a:gd name="connsiteY29" fmla="*/ 243680 h 504826"/>
              <a:gd name="connsiteX30" fmla="*/ 525109 w 540885"/>
              <a:gd name="connsiteY30" fmla="*/ 277063 h 504826"/>
              <a:gd name="connsiteX31" fmla="*/ 486233 w 540885"/>
              <a:gd name="connsiteY31" fmla="*/ 288472 h 504826"/>
              <a:gd name="connsiteX32" fmla="*/ 448484 w 540885"/>
              <a:gd name="connsiteY32" fmla="*/ 288472 h 504826"/>
              <a:gd name="connsiteX33" fmla="*/ 373830 w 540885"/>
              <a:gd name="connsiteY33" fmla="*/ 252413 h 504826"/>
              <a:gd name="connsiteX34" fmla="*/ 396649 w 540885"/>
              <a:gd name="connsiteY34" fmla="*/ 180296 h 504826"/>
              <a:gd name="connsiteX35" fmla="*/ 395240 w 540885"/>
              <a:gd name="connsiteY35" fmla="*/ 161703 h 504826"/>
              <a:gd name="connsiteX36" fmla="*/ 432708 w 540885"/>
              <a:gd name="connsiteY36" fmla="*/ 168182 h 504826"/>
              <a:gd name="connsiteX37" fmla="*/ 466231 w 540885"/>
              <a:gd name="connsiteY37" fmla="*/ 162125 h 504826"/>
              <a:gd name="connsiteX38" fmla="*/ 493698 w 540885"/>
              <a:gd name="connsiteY38" fmla="*/ 150153 h 504826"/>
              <a:gd name="connsiteX39" fmla="*/ 505953 w 540885"/>
              <a:gd name="connsiteY39" fmla="*/ 144237 h 504826"/>
              <a:gd name="connsiteX40" fmla="*/ 34932 w 540885"/>
              <a:gd name="connsiteY40" fmla="*/ 144237 h 504826"/>
              <a:gd name="connsiteX41" fmla="*/ 47187 w 540885"/>
              <a:gd name="connsiteY41" fmla="*/ 150153 h 504826"/>
              <a:gd name="connsiteX42" fmla="*/ 74653 w 540885"/>
              <a:gd name="connsiteY42" fmla="*/ 162125 h 504826"/>
              <a:gd name="connsiteX43" fmla="*/ 108176 w 540885"/>
              <a:gd name="connsiteY43" fmla="*/ 168182 h 504826"/>
              <a:gd name="connsiteX44" fmla="*/ 145644 w 540885"/>
              <a:gd name="connsiteY44" fmla="*/ 161703 h 504826"/>
              <a:gd name="connsiteX45" fmla="*/ 144235 w 540885"/>
              <a:gd name="connsiteY45" fmla="*/ 180296 h 504826"/>
              <a:gd name="connsiteX46" fmla="*/ 167054 w 540885"/>
              <a:gd name="connsiteY46" fmla="*/ 252413 h 504826"/>
              <a:gd name="connsiteX47" fmla="*/ 92401 w 540885"/>
              <a:gd name="connsiteY47" fmla="*/ 288472 h 504826"/>
              <a:gd name="connsiteX48" fmla="*/ 54652 w 540885"/>
              <a:gd name="connsiteY48" fmla="*/ 288472 h 504826"/>
              <a:gd name="connsiteX49" fmla="*/ 15776 w 540885"/>
              <a:gd name="connsiteY49" fmla="*/ 277063 h 504826"/>
              <a:gd name="connsiteX50" fmla="*/ 0 w 540885"/>
              <a:gd name="connsiteY50" fmla="*/ 243680 h 504826"/>
              <a:gd name="connsiteX51" fmla="*/ 34932 w 540885"/>
              <a:gd name="connsiteY51" fmla="*/ 144237 h 504826"/>
              <a:gd name="connsiteX52" fmla="*/ 270442 w 540885"/>
              <a:gd name="connsiteY52" fmla="*/ 72119 h 504826"/>
              <a:gd name="connsiteX53" fmla="*/ 346926 w 540885"/>
              <a:gd name="connsiteY53" fmla="*/ 103811 h 504826"/>
              <a:gd name="connsiteX54" fmla="*/ 378619 w 540885"/>
              <a:gd name="connsiteY54" fmla="*/ 180296 h 504826"/>
              <a:gd name="connsiteX55" fmla="*/ 346926 w 540885"/>
              <a:gd name="connsiteY55" fmla="*/ 256780 h 504826"/>
              <a:gd name="connsiteX56" fmla="*/ 270442 w 540885"/>
              <a:gd name="connsiteY56" fmla="*/ 288472 h 504826"/>
              <a:gd name="connsiteX57" fmla="*/ 193957 w 540885"/>
              <a:gd name="connsiteY57" fmla="*/ 256780 h 504826"/>
              <a:gd name="connsiteX58" fmla="*/ 162265 w 540885"/>
              <a:gd name="connsiteY58" fmla="*/ 180296 h 504826"/>
              <a:gd name="connsiteX59" fmla="*/ 193957 w 540885"/>
              <a:gd name="connsiteY59" fmla="*/ 103811 h 504826"/>
              <a:gd name="connsiteX60" fmla="*/ 270442 w 540885"/>
              <a:gd name="connsiteY60" fmla="*/ 72119 h 504826"/>
              <a:gd name="connsiteX61" fmla="*/ 432707 w 540885"/>
              <a:gd name="connsiteY61" fmla="*/ 0 h 504826"/>
              <a:gd name="connsiteX62" fmla="*/ 483697 w 540885"/>
              <a:gd name="connsiteY62" fmla="*/ 21128 h 504826"/>
              <a:gd name="connsiteX63" fmla="*/ 504825 w 540885"/>
              <a:gd name="connsiteY63" fmla="*/ 72118 h 504826"/>
              <a:gd name="connsiteX64" fmla="*/ 483697 w 540885"/>
              <a:gd name="connsiteY64" fmla="*/ 123108 h 504826"/>
              <a:gd name="connsiteX65" fmla="*/ 432707 w 540885"/>
              <a:gd name="connsiteY65" fmla="*/ 144236 h 504826"/>
              <a:gd name="connsiteX66" fmla="*/ 381717 w 540885"/>
              <a:gd name="connsiteY66" fmla="*/ 123108 h 504826"/>
              <a:gd name="connsiteX67" fmla="*/ 360589 w 540885"/>
              <a:gd name="connsiteY67" fmla="*/ 72118 h 504826"/>
              <a:gd name="connsiteX68" fmla="*/ 381717 w 540885"/>
              <a:gd name="connsiteY68" fmla="*/ 21128 h 504826"/>
              <a:gd name="connsiteX69" fmla="*/ 432707 w 540885"/>
              <a:gd name="connsiteY69" fmla="*/ 0 h 504826"/>
              <a:gd name="connsiteX70" fmla="*/ 108176 w 540885"/>
              <a:gd name="connsiteY70" fmla="*/ 0 h 504826"/>
              <a:gd name="connsiteX71" fmla="*/ 159167 w 540885"/>
              <a:gd name="connsiteY71" fmla="*/ 21128 h 504826"/>
              <a:gd name="connsiteX72" fmla="*/ 180295 w 540885"/>
              <a:gd name="connsiteY72" fmla="*/ 72118 h 504826"/>
              <a:gd name="connsiteX73" fmla="*/ 159167 w 540885"/>
              <a:gd name="connsiteY73" fmla="*/ 123108 h 504826"/>
              <a:gd name="connsiteX74" fmla="*/ 108176 w 540885"/>
              <a:gd name="connsiteY74" fmla="*/ 144236 h 504826"/>
              <a:gd name="connsiteX75" fmla="*/ 57187 w 540885"/>
              <a:gd name="connsiteY75" fmla="*/ 123108 h 504826"/>
              <a:gd name="connsiteX76" fmla="*/ 36059 w 540885"/>
              <a:gd name="connsiteY76" fmla="*/ 72118 h 504826"/>
              <a:gd name="connsiteX77" fmla="*/ 57187 w 540885"/>
              <a:gd name="connsiteY77" fmla="*/ 21128 h 504826"/>
              <a:gd name="connsiteX78" fmla="*/ 108176 w 540885"/>
              <a:gd name="connsiteY78" fmla="*/ 0 h 5048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</a:cxnLst>
            <a:rect l="l" t="t" r="r" b="b"/>
            <a:pathLst>
              <a:path w="540885" h="504826">
                <a:moveTo>
                  <a:pt x="169590" y="270443"/>
                </a:moveTo>
                <a:cubicBezTo>
                  <a:pt x="171469" y="270443"/>
                  <a:pt x="175506" y="272462"/>
                  <a:pt x="181704" y="276500"/>
                </a:cubicBezTo>
                <a:cubicBezTo>
                  <a:pt x="187902" y="280538"/>
                  <a:pt x="194757" y="285045"/>
                  <a:pt x="202269" y="290022"/>
                </a:cubicBezTo>
                <a:cubicBezTo>
                  <a:pt x="209781" y="294999"/>
                  <a:pt x="219829" y="299506"/>
                  <a:pt x="232412" y="303544"/>
                </a:cubicBezTo>
                <a:cubicBezTo>
                  <a:pt x="244995" y="307582"/>
                  <a:pt x="257673" y="309601"/>
                  <a:pt x="270443" y="309601"/>
                </a:cubicBezTo>
                <a:cubicBezTo>
                  <a:pt x="283214" y="309601"/>
                  <a:pt x="295891" y="307582"/>
                  <a:pt x="308473" y="303544"/>
                </a:cubicBezTo>
                <a:cubicBezTo>
                  <a:pt x="321057" y="299506"/>
                  <a:pt x="331105" y="294999"/>
                  <a:pt x="338617" y="290022"/>
                </a:cubicBezTo>
                <a:cubicBezTo>
                  <a:pt x="346129" y="285045"/>
                  <a:pt x="352983" y="280538"/>
                  <a:pt x="359181" y="276500"/>
                </a:cubicBezTo>
                <a:cubicBezTo>
                  <a:pt x="365379" y="272462"/>
                  <a:pt x="369418" y="270443"/>
                  <a:pt x="371295" y="270443"/>
                </a:cubicBezTo>
                <a:cubicBezTo>
                  <a:pt x="382751" y="270443"/>
                  <a:pt x="393222" y="272321"/>
                  <a:pt x="402705" y="276077"/>
                </a:cubicBezTo>
                <a:cubicBezTo>
                  <a:pt x="412191" y="279833"/>
                  <a:pt x="420218" y="284857"/>
                  <a:pt x="426792" y="291149"/>
                </a:cubicBezTo>
                <a:cubicBezTo>
                  <a:pt x="433365" y="297440"/>
                  <a:pt x="439187" y="305046"/>
                  <a:pt x="444258" y="313967"/>
                </a:cubicBezTo>
                <a:cubicBezTo>
                  <a:pt x="449329" y="322888"/>
                  <a:pt x="453367" y="332044"/>
                  <a:pt x="456371" y="341434"/>
                </a:cubicBezTo>
                <a:cubicBezTo>
                  <a:pt x="459376" y="350824"/>
                  <a:pt x="461865" y="361013"/>
                  <a:pt x="463837" y="372000"/>
                </a:cubicBezTo>
                <a:cubicBezTo>
                  <a:pt x="465809" y="382986"/>
                  <a:pt x="467124" y="393222"/>
                  <a:pt x="467781" y="402706"/>
                </a:cubicBezTo>
                <a:cubicBezTo>
                  <a:pt x="468438" y="412190"/>
                  <a:pt x="468767" y="421909"/>
                  <a:pt x="468767" y="431863"/>
                </a:cubicBezTo>
                <a:cubicBezTo>
                  <a:pt x="468767" y="454400"/>
                  <a:pt x="461912" y="472195"/>
                  <a:pt x="448202" y="485247"/>
                </a:cubicBezTo>
                <a:cubicBezTo>
                  <a:pt x="434492" y="498300"/>
                  <a:pt x="416275" y="504826"/>
                  <a:pt x="393550" y="504826"/>
                </a:cubicBezTo>
                <a:lnTo>
                  <a:pt x="147335" y="504826"/>
                </a:lnTo>
                <a:cubicBezTo>
                  <a:pt x="124611" y="504826"/>
                  <a:pt x="106393" y="498300"/>
                  <a:pt x="92683" y="485247"/>
                </a:cubicBezTo>
                <a:cubicBezTo>
                  <a:pt x="78974" y="472195"/>
                  <a:pt x="72118" y="454400"/>
                  <a:pt x="72118" y="431863"/>
                </a:cubicBezTo>
                <a:cubicBezTo>
                  <a:pt x="72118" y="421909"/>
                  <a:pt x="72447" y="412190"/>
                  <a:pt x="73104" y="402706"/>
                </a:cubicBezTo>
                <a:cubicBezTo>
                  <a:pt x="73761" y="393222"/>
                  <a:pt x="75077" y="382986"/>
                  <a:pt x="77049" y="372000"/>
                </a:cubicBezTo>
                <a:cubicBezTo>
                  <a:pt x="79021" y="361013"/>
                  <a:pt x="81510" y="350824"/>
                  <a:pt x="84514" y="341434"/>
                </a:cubicBezTo>
                <a:cubicBezTo>
                  <a:pt x="87519" y="332044"/>
                  <a:pt x="91556" y="322888"/>
                  <a:pt x="96628" y="313967"/>
                </a:cubicBezTo>
                <a:cubicBezTo>
                  <a:pt x="101698" y="305046"/>
                  <a:pt x="107521" y="297440"/>
                  <a:pt x="114093" y="291149"/>
                </a:cubicBezTo>
                <a:cubicBezTo>
                  <a:pt x="120667" y="284857"/>
                  <a:pt x="128696" y="279833"/>
                  <a:pt x="138180" y="276077"/>
                </a:cubicBezTo>
                <a:cubicBezTo>
                  <a:pt x="147664" y="272321"/>
                  <a:pt x="158135" y="270443"/>
                  <a:pt x="169590" y="270443"/>
                </a:cubicBezTo>
                <a:close/>
                <a:moveTo>
                  <a:pt x="505953" y="144237"/>
                </a:moveTo>
                <a:cubicBezTo>
                  <a:pt x="529241" y="144237"/>
                  <a:pt x="540885" y="177385"/>
                  <a:pt x="540885" y="243680"/>
                </a:cubicBezTo>
                <a:cubicBezTo>
                  <a:pt x="540885" y="258329"/>
                  <a:pt x="535626" y="269457"/>
                  <a:pt x="525109" y="277063"/>
                </a:cubicBezTo>
                <a:cubicBezTo>
                  <a:pt x="514592" y="284669"/>
                  <a:pt x="501634" y="288472"/>
                  <a:pt x="486233" y="288472"/>
                </a:cubicBezTo>
                <a:lnTo>
                  <a:pt x="448484" y="288472"/>
                </a:lnTo>
                <a:cubicBezTo>
                  <a:pt x="429140" y="265372"/>
                  <a:pt x="404256" y="253353"/>
                  <a:pt x="373830" y="252413"/>
                </a:cubicBezTo>
                <a:cubicBezTo>
                  <a:pt x="389043" y="230440"/>
                  <a:pt x="396649" y="206401"/>
                  <a:pt x="396649" y="180296"/>
                </a:cubicBezTo>
                <a:cubicBezTo>
                  <a:pt x="396649" y="174849"/>
                  <a:pt x="396179" y="168652"/>
                  <a:pt x="395240" y="161703"/>
                </a:cubicBezTo>
                <a:cubicBezTo>
                  <a:pt x="407636" y="166022"/>
                  <a:pt x="420125" y="168182"/>
                  <a:pt x="432708" y="168182"/>
                </a:cubicBezTo>
                <a:cubicBezTo>
                  <a:pt x="443789" y="168182"/>
                  <a:pt x="454964" y="166163"/>
                  <a:pt x="466231" y="162125"/>
                </a:cubicBezTo>
                <a:cubicBezTo>
                  <a:pt x="477500" y="158087"/>
                  <a:pt x="486655" y="154097"/>
                  <a:pt x="493698" y="150153"/>
                </a:cubicBezTo>
                <a:cubicBezTo>
                  <a:pt x="500742" y="146209"/>
                  <a:pt x="504826" y="144237"/>
                  <a:pt x="505953" y="144237"/>
                </a:cubicBezTo>
                <a:close/>
                <a:moveTo>
                  <a:pt x="34932" y="144237"/>
                </a:moveTo>
                <a:cubicBezTo>
                  <a:pt x="36059" y="144237"/>
                  <a:pt x="40144" y="146209"/>
                  <a:pt x="47187" y="150153"/>
                </a:cubicBezTo>
                <a:cubicBezTo>
                  <a:pt x="54229" y="154097"/>
                  <a:pt x="63384" y="158087"/>
                  <a:pt x="74653" y="162125"/>
                </a:cubicBezTo>
                <a:cubicBezTo>
                  <a:pt x="85921" y="166163"/>
                  <a:pt x="97096" y="168182"/>
                  <a:pt x="108176" y="168182"/>
                </a:cubicBezTo>
                <a:cubicBezTo>
                  <a:pt x="120760" y="168182"/>
                  <a:pt x="133249" y="166022"/>
                  <a:pt x="145644" y="161703"/>
                </a:cubicBezTo>
                <a:cubicBezTo>
                  <a:pt x="144705" y="168652"/>
                  <a:pt x="144235" y="174849"/>
                  <a:pt x="144235" y="180296"/>
                </a:cubicBezTo>
                <a:cubicBezTo>
                  <a:pt x="144235" y="206401"/>
                  <a:pt x="151841" y="230440"/>
                  <a:pt x="167054" y="252413"/>
                </a:cubicBezTo>
                <a:cubicBezTo>
                  <a:pt x="136630" y="253353"/>
                  <a:pt x="111745" y="265372"/>
                  <a:pt x="92401" y="288472"/>
                </a:cubicBezTo>
                <a:lnTo>
                  <a:pt x="54652" y="288472"/>
                </a:lnTo>
                <a:cubicBezTo>
                  <a:pt x="39251" y="288472"/>
                  <a:pt x="26293" y="284669"/>
                  <a:pt x="15776" y="277063"/>
                </a:cubicBezTo>
                <a:cubicBezTo>
                  <a:pt x="5259" y="269457"/>
                  <a:pt x="0" y="258329"/>
                  <a:pt x="0" y="243680"/>
                </a:cubicBezTo>
                <a:cubicBezTo>
                  <a:pt x="0" y="177385"/>
                  <a:pt x="11644" y="144237"/>
                  <a:pt x="34932" y="144237"/>
                </a:cubicBezTo>
                <a:close/>
                <a:moveTo>
                  <a:pt x="270442" y="72119"/>
                </a:moveTo>
                <a:cubicBezTo>
                  <a:pt x="300303" y="72119"/>
                  <a:pt x="325799" y="82683"/>
                  <a:pt x="346926" y="103811"/>
                </a:cubicBezTo>
                <a:cubicBezTo>
                  <a:pt x="368054" y="124940"/>
                  <a:pt x="378619" y="150434"/>
                  <a:pt x="378619" y="180296"/>
                </a:cubicBezTo>
                <a:cubicBezTo>
                  <a:pt x="378619" y="210157"/>
                  <a:pt x="368054" y="235652"/>
                  <a:pt x="346926" y="256780"/>
                </a:cubicBezTo>
                <a:cubicBezTo>
                  <a:pt x="325799" y="277908"/>
                  <a:pt x="300303" y="288472"/>
                  <a:pt x="270442" y="288472"/>
                </a:cubicBezTo>
                <a:cubicBezTo>
                  <a:pt x="240580" y="288472"/>
                  <a:pt x="215085" y="277908"/>
                  <a:pt x="193957" y="256780"/>
                </a:cubicBezTo>
                <a:cubicBezTo>
                  <a:pt x="172829" y="235652"/>
                  <a:pt x="162265" y="210157"/>
                  <a:pt x="162265" y="180296"/>
                </a:cubicBezTo>
                <a:cubicBezTo>
                  <a:pt x="162265" y="150434"/>
                  <a:pt x="172829" y="124940"/>
                  <a:pt x="193957" y="103811"/>
                </a:cubicBezTo>
                <a:cubicBezTo>
                  <a:pt x="215085" y="82683"/>
                  <a:pt x="240580" y="72119"/>
                  <a:pt x="270442" y="72119"/>
                </a:cubicBezTo>
                <a:close/>
                <a:moveTo>
                  <a:pt x="432707" y="0"/>
                </a:moveTo>
                <a:cubicBezTo>
                  <a:pt x="452615" y="0"/>
                  <a:pt x="469611" y="7043"/>
                  <a:pt x="483697" y="21128"/>
                </a:cubicBezTo>
                <a:cubicBezTo>
                  <a:pt x="497783" y="35214"/>
                  <a:pt x="504825" y="52210"/>
                  <a:pt x="504825" y="72118"/>
                </a:cubicBezTo>
                <a:cubicBezTo>
                  <a:pt x="504825" y="92025"/>
                  <a:pt x="497783" y="109022"/>
                  <a:pt x="483697" y="123108"/>
                </a:cubicBezTo>
                <a:cubicBezTo>
                  <a:pt x="469611" y="137193"/>
                  <a:pt x="452615" y="144236"/>
                  <a:pt x="432707" y="144236"/>
                </a:cubicBezTo>
                <a:cubicBezTo>
                  <a:pt x="412800" y="144236"/>
                  <a:pt x="395803" y="137193"/>
                  <a:pt x="381717" y="123108"/>
                </a:cubicBezTo>
                <a:cubicBezTo>
                  <a:pt x="367632" y="109022"/>
                  <a:pt x="360589" y="92025"/>
                  <a:pt x="360589" y="72118"/>
                </a:cubicBezTo>
                <a:cubicBezTo>
                  <a:pt x="360589" y="52210"/>
                  <a:pt x="367632" y="35214"/>
                  <a:pt x="381717" y="21128"/>
                </a:cubicBezTo>
                <a:cubicBezTo>
                  <a:pt x="395803" y="7043"/>
                  <a:pt x="412800" y="0"/>
                  <a:pt x="432707" y="0"/>
                </a:cubicBezTo>
                <a:close/>
                <a:moveTo>
                  <a:pt x="108176" y="0"/>
                </a:moveTo>
                <a:cubicBezTo>
                  <a:pt x="128085" y="0"/>
                  <a:pt x="145080" y="7043"/>
                  <a:pt x="159167" y="21128"/>
                </a:cubicBezTo>
                <a:cubicBezTo>
                  <a:pt x="173252" y="35214"/>
                  <a:pt x="180295" y="52210"/>
                  <a:pt x="180295" y="72118"/>
                </a:cubicBezTo>
                <a:cubicBezTo>
                  <a:pt x="180295" y="92025"/>
                  <a:pt x="173252" y="109022"/>
                  <a:pt x="159167" y="123108"/>
                </a:cubicBezTo>
                <a:cubicBezTo>
                  <a:pt x="145080" y="137193"/>
                  <a:pt x="128085" y="144236"/>
                  <a:pt x="108176" y="144236"/>
                </a:cubicBezTo>
                <a:cubicBezTo>
                  <a:pt x="88270" y="144236"/>
                  <a:pt x="71272" y="137193"/>
                  <a:pt x="57187" y="123108"/>
                </a:cubicBezTo>
                <a:cubicBezTo>
                  <a:pt x="43102" y="109022"/>
                  <a:pt x="36059" y="92025"/>
                  <a:pt x="36059" y="72118"/>
                </a:cubicBezTo>
                <a:cubicBezTo>
                  <a:pt x="36059" y="52210"/>
                  <a:pt x="43102" y="35214"/>
                  <a:pt x="57187" y="21128"/>
                </a:cubicBezTo>
                <a:cubicBezTo>
                  <a:pt x="71272" y="7043"/>
                  <a:pt x="88270" y="0"/>
                  <a:pt x="108176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sz="1350"/>
          </a:p>
        </p:txBody>
      </p:sp>
      <p:sp>
        <p:nvSpPr>
          <p:cNvPr id="82" name="Freeform 47"/>
          <p:cNvSpPr/>
          <p:nvPr/>
        </p:nvSpPr>
        <p:spPr bwMode="auto">
          <a:xfrm>
            <a:off x="4917988" y="1215296"/>
            <a:ext cx="517629" cy="1961419"/>
          </a:xfrm>
          <a:custGeom>
            <a:avLst/>
            <a:gdLst>
              <a:gd name="T0" fmla="*/ 123 w 123"/>
              <a:gd name="T1" fmla="*/ 464 h 464"/>
              <a:gd name="T2" fmla="*/ 123 w 123"/>
              <a:gd name="T3" fmla="*/ 11 h 464"/>
              <a:gd name="T4" fmla="*/ 111 w 123"/>
              <a:gd name="T5" fmla="*/ 0 h 464"/>
              <a:gd name="T6" fmla="*/ 11 w 123"/>
              <a:gd name="T7" fmla="*/ 0 h 464"/>
              <a:gd name="T8" fmla="*/ 0 w 123"/>
              <a:gd name="T9" fmla="*/ 11 h 464"/>
              <a:gd name="T10" fmla="*/ 0 w 123"/>
              <a:gd name="T11" fmla="*/ 464 h 464"/>
              <a:gd name="T12" fmla="*/ 123 w 123"/>
              <a:gd name="T13" fmla="*/ 464 h 46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23" h="464">
                <a:moveTo>
                  <a:pt x="123" y="464"/>
                </a:moveTo>
                <a:cubicBezTo>
                  <a:pt x="123" y="11"/>
                  <a:pt x="123" y="11"/>
                  <a:pt x="123" y="11"/>
                </a:cubicBezTo>
                <a:cubicBezTo>
                  <a:pt x="123" y="5"/>
                  <a:pt x="118" y="0"/>
                  <a:pt x="111" y="0"/>
                </a:cubicBezTo>
                <a:cubicBezTo>
                  <a:pt x="11" y="0"/>
                  <a:pt x="11" y="0"/>
                  <a:pt x="11" y="0"/>
                </a:cubicBezTo>
                <a:cubicBezTo>
                  <a:pt x="5" y="0"/>
                  <a:pt x="0" y="5"/>
                  <a:pt x="0" y="11"/>
                </a:cubicBezTo>
                <a:cubicBezTo>
                  <a:pt x="0" y="464"/>
                  <a:pt x="0" y="464"/>
                  <a:pt x="0" y="464"/>
                </a:cubicBezTo>
                <a:lnTo>
                  <a:pt x="123" y="464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xtLst/>
        </p:spPr>
        <p:txBody>
          <a:bodyPr/>
          <a:lstStyle/>
          <a:p>
            <a:endParaRPr lang="zh-CN" altLang="en-US">
              <a:solidFill>
                <a:schemeClr val="bg2">
                  <a:lumMod val="75000"/>
                </a:schemeClr>
              </a:solidFill>
              <a:ea typeface="Arial Unicode MS" panose="020B0604020202020204" pitchFamily="34" charset="-128"/>
            </a:endParaRPr>
          </a:p>
        </p:txBody>
      </p:sp>
      <p:sp>
        <p:nvSpPr>
          <p:cNvPr id="83" name="Freeform 48"/>
          <p:cNvSpPr/>
          <p:nvPr/>
        </p:nvSpPr>
        <p:spPr bwMode="auto">
          <a:xfrm>
            <a:off x="5528465" y="1215296"/>
            <a:ext cx="519950" cy="1961419"/>
          </a:xfrm>
          <a:custGeom>
            <a:avLst/>
            <a:gdLst>
              <a:gd name="T0" fmla="*/ 123 w 123"/>
              <a:gd name="T1" fmla="*/ 464 h 464"/>
              <a:gd name="T2" fmla="*/ 123 w 123"/>
              <a:gd name="T3" fmla="*/ 11 h 464"/>
              <a:gd name="T4" fmla="*/ 111 w 123"/>
              <a:gd name="T5" fmla="*/ 0 h 464"/>
              <a:gd name="T6" fmla="*/ 11 w 123"/>
              <a:gd name="T7" fmla="*/ 0 h 464"/>
              <a:gd name="T8" fmla="*/ 0 w 123"/>
              <a:gd name="T9" fmla="*/ 11 h 464"/>
              <a:gd name="T10" fmla="*/ 0 w 123"/>
              <a:gd name="T11" fmla="*/ 464 h 464"/>
              <a:gd name="T12" fmla="*/ 123 w 123"/>
              <a:gd name="T13" fmla="*/ 464 h 46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23" h="464">
                <a:moveTo>
                  <a:pt x="123" y="464"/>
                </a:moveTo>
                <a:cubicBezTo>
                  <a:pt x="123" y="11"/>
                  <a:pt x="123" y="11"/>
                  <a:pt x="123" y="11"/>
                </a:cubicBezTo>
                <a:cubicBezTo>
                  <a:pt x="123" y="5"/>
                  <a:pt x="118" y="0"/>
                  <a:pt x="111" y="0"/>
                </a:cubicBezTo>
                <a:cubicBezTo>
                  <a:pt x="11" y="0"/>
                  <a:pt x="11" y="0"/>
                  <a:pt x="11" y="0"/>
                </a:cubicBezTo>
                <a:cubicBezTo>
                  <a:pt x="5" y="0"/>
                  <a:pt x="0" y="5"/>
                  <a:pt x="0" y="11"/>
                </a:cubicBezTo>
                <a:cubicBezTo>
                  <a:pt x="0" y="464"/>
                  <a:pt x="0" y="464"/>
                  <a:pt x="0" y="464"/>
                </a:cubicBezTo>
                <a:lnTo>
                  <a:pt x="123" y="464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  <a:extLst/>
        </p:spPr>
        <p:txBody>
          <a:bodyPr/>
          <a:lstStyle/>
          <a:p>
            <a:endParaRPr lang="zh-CN" altLang="en-US">
              <a:ea typeface="Arial Unicode MS" panose="020B0604020202020204" pitchFamily="34" charset="-128"/>
            </a:endParaRPr>
          </a:p>
        </p:txBody>
      </p:sp>
      <p:sp>
        <p:nvSpPr>
          <p:cNvPr id="84" name="Freeform 49"/>
          <p:cNvSpPr/>
          <p:nvPr/>
        </p:nvSpPr>
        <p:spPr bwMode="auto">
          <a:xfrm>
            <a:off x="6141264" y="1215296"/>
            <a:ext cx="519950" cy="1961419"/>
          </a:xfrm>
          <a:custGeom>
            <a:avLst/>
            <a:gdLst>
              <a:gd name="T0" fmla="*/ 123 w 123"/>
              <a:gd name="T1" fmla="*/ 464 h 464"/>
              <a:gd name="T2" fmla="*/ 123 w 123"/>
              <a:gd name="T3" fmla="*/ 11 h 464"/>
              <a:gd name="T4" fmla="*/ 111 w 123"/>
              <a:gd name="T5" fmla="*/ 0 h 464"/>
              <a:gd name="T6" fmla="*/ 11 w 123"/>
              <a:gd name="T7" fmla="*/ 0 h 464"/>
              <a:gd name="T8" fmla="*/ 0 w 123"/>
              <a:gd name="T9" fmla="*/ 11 h 464"/>
              <a:gd name="T10" fmla="*/ 0 w 123"/>
              <a:gd name="T11" fmla="*/ 464 h 464"/>
              <a:gd name="T12" fmla="*/ 123 w 123"/>
              <a:gd name="T13" fmla="*/ 464 h 46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23" h="464">
                <a:moveTo>
                  <a:pt x="123" y="464"/>
                </a:moveTo>
                <a:cubicBezTo>
                  <a:pt x="123" y="11"/>
                  <a:pt x="123" y="11"/>
                  <a:pt x="123" y="11"/>
                </a:cubicBezTo>
                <a:cubicBezTo>
                  <a:pt x="123" y="5"/>
                  <a:pt x="118" y="0"/>
                  <a:pt x="111" y="0"/>
                </a:cubicBezTo>
                <a:cubicBezTo>
                  <a:pt x="11" y="0"/>
                  <a:pt x="11" y="0"/>
                  <a:pt x="11" y="0"/>
                </a:cubicBezTo>
                <a:cubicBezTo>
                  <a:pt x="5" y="0"/>
                  <a:pt x="0" y="5"/>
                  <a:pt x="0" y="11"/>
                </a:cubicBezTo>
                <a:cubicBezTo>
                  <a:pt x="0" y="464"/>
                  <a:pt x="0" y="464"/>
                  <a:pt x="0" y="464"/>
                </a:cubicBezTo>
                <a:lnTo>
                  <a:pt x="123" y="464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  <a:extLst/>
        </p:spPr>
        <p:txBody>
          <a:bodyPr/>
          <a:lstStyle/>
          <a:p>
            <a:endParaRPr lang="zh-CN" altLang="en-US">
              <a:ea typeface="Arial Unicode MS" panose="020B0604020202020204" pitchFamily="34" charset="-128"/>
            </a:endParaRPr>
          </a:p>
        </p:txBody>
      </p:sp>
      <p:sp>
        <p:nvSpPr>
          <p:cNvPr id="85" name="Freeform 50"/>
          <p:cNvSpPr/>
          <p:nvPr/>
        </p:nvSpPr>
        <p:spPr bwMode="auto">
          <a:xfrm>
            <a:off x="6754063" y="1215296"/>
            <a:ext cx="519950" cy="1961419"/>
          </a:xfrm>
          <a:custGeom>
            <a:avLst/>
            <a:gdLst>
              <a:gd name="T0" fmla="*/ 123 w 123"/>
              <a:gd name="T1" fmla="*/ 464 h 464"/>
              <a:gd name="T2" fmla="*/ 123 w 123"/>
              <a:gd name="T3" fmla="*/ 11 h 464"/>
              <a:gd name="T4" fmla="*/ 111 w 123"/>
              <a:gd name="T5" fmla="*/ 0 h 464"/>
              <a:gd name="T6" fmla="*/ 11 w 123"/>
              <a:gd name="T7" fmla="*/ 0 h 464"/>
              <a:gd name="T8" fmla="*/ 0 w 123"/>
              <a:gd name="T9" fmla="*/ 11 h 464"/>
              <a:gd name="T10" fmla="*/ 0 w 123"/>
              <a:gd name="T11" fmla="*/ 464 h 464"/>
              <a:gd name="T12" fmla="*/ 123 w 123"/>
              <a:gd name="T13" fmla="*/ 464 h 46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23" h="464">
                <a:moveTo>
                  <a:pt x="123" y="464"/>
                </a:moveTo>
                <a:cubicBezTo>
                  <a:pt x="123" y="11"/>
                  <a:pt x="123" y="11"/>
                  <a:pt x="123" y="11"/>
                </a:cubicBezTo>
                <a:cubicBezTo>
                  <a:pt x="123" y="5"/>
                  <a:pt x="118" y="0"/>
                  <a:pt x="111" y="0"/>
                </a:cubicBezTo>
                <a:cubicBezTo>
                  <a:pt x="11" y="0"/>
                  <a:pt x="11" y="0"/>
                  <a:pt x="11" y="0"/>
                </a:cubicBezTo>
                <a:cubicBezTo>
                  <a:pt x="5" y="0"/>
                  <a:pt x="0" y="5"/>
                  <a:pt x="0" y="11"/>
                </a:cubicBezTo>
                <a:cubicBezTo>
                  <a:pt x="0" y="464"/>
                  <a:pt x="0" y="464"/>
                  <a:pt x="0" y="464"/>
                </a:cubicBezTo>
                <a:lnTo>
                  <a:pt x="123" y="464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  <a:extLst/>
        </p:spPr>
        <p:txBody>
          <a:bodyPr/>
          <a:lstStyle/>
          <a:p>
            <a:endParaRPr lang="zh-CN" altLang="en-US">
              <a:ea typeface="Arial Unicode MS" panose="020B0604020202020204" pitchFamily="34" charset="-128"/>
            </a:endParaRPr>
          </a:p>
        </p:txBody>
      </p:sp>
      <p:sp>
        <p:nvSpPr>
          <p:cNvPr id="86" name="Freeform 51"/>
          <p:cNvSpPr/>
          <p:nvPr/>
        </p:nvSpPr>
        <p:spPr bwMode="auto">
          <a:xfrm>
            <a:off x="5491326" y="3856828"/>
            <a:ext cx="304078" cy="1220954"/>
          </a:xfrm>
          <a:custGeom>
            <a:avLst/>
            <a:gdLst>
              <a:gd name="T0" fmla="*/ 131 w 131"/>
              <a:gd name="T1" fmla="*/ 462 h 526"/>
              <a:gd name="T2" fmla="*/ 66 w 131"/>
              <a:gd name="T3" fmla="*/ 526 h 526"/>
              <a:gd name="T4" fmla="*/ 0 w 131"/>
              <a:gd name="T5" fmla="*/ 462 h 526"/>
              <a:gd name="T6" fmla="*/ 0 w 131"/>
              <a:gd name="T7" fmla="*/ 0 h 526"/>
              <a:gd name="T8" fmla="*/ 131 w 131"/>
              <a:gd name="T9" fmla="*/ 0 h 526"/>
              <a:gd name="T10" fmla="*/ 131 w 131"/>
              <a:gd name="T11" fmla="*/ 462 h 52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131" h="526">
                <a:moveTo>
                  <a:pt x="131" y="462"/>
                </a:moveTo>
                <a:lnTo>
                  <a:pt x="66" y="526"/>
                </a:lnTo>
                <a:lnTo>
                  <a:pt x="0" y="462"/>
                </a:lnTo>
                <a:lnTo>
                  <a:pt x="0" y="0"/>
                </a:lnTo>
                <a:lnTo>
                  <a:pt x="131" y="0"/>
                </a:lnTo>
                <a:lnTo>
                  <a:pt x="131" y="462"/>
                </a:lnTo>
                <a:close/>
              </a:path>
            </a:pathLst>
          </a:custGeom>
          <a:solidFill>
            <a:schemeClr val="accent4">
              <a:lumMod val="75000"/>
            </a:schemeClr>
          </a:solidFill>
          <a:ln>
            <a:noFill/>
          </a:ln>
          <a:extLst/>
        </p:spPr>
        <p:txBody>
          <a:bodyPr/>
          <a:lstStyle/>
          <a:p>
            <a:endParaRPr lang="zh-CN" altLang="en-US">
              <a:ea typeface="Arial Unicode MS" panose="020B0604020202020204" pitchFamily="34" charset="-128"/>
            </a:endParaRPr>
          </a:p>
        </p:txBody>
      </p:sp>
      <p:sp>
        <p:nvSpPr>
          <p:cNvPr id="87" name="Freeform 52"/>
          <p:cNvSpPr/>
          <p:nvPr/>
        </p:nvSpPr>
        <p:spPr bwMode="auto">
          <a:xfrm>
            <a:off x="5795404" y="3856828"/>
            <a:ext cx="299436" cy="1220954"/>
          </a:xfrm>
          <a:custGeom>
            <a:avLst/>
            <a:gdLst>
              <a:gd name="T0" fmla="*/ 129 w 129"/>
              <a:gd name="T1" fmla="*/ 462 h 526"/>
              <a:gd name="T2" fmla="*/ 64 w 129"/>
              <a:gd name="T3" fmla="*/ 526 h 526"/>
              <a:gd name="T4" fmla="*/ 0 w 129"/>
              <a:gd name="T5" fmla="*/ 462 h 526"/>
              <a:gd name="T6" fmla="*/ 0 w 129"/>
              <a:gd name="T7" fmla="*/ 0 h 526"/>
              <a:gd name="T8" fmla="*/ 129 w 129"/>
              <a:gd name="T9" fmla="*/ 0 h 526"/>
              <a:gd name="T10" fmla="*/ 129 w 129"/>
              <a:gd name="T11" fmla="*/ 462 h 52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129" h="526">
                <a:moveTo>
                  <a:pt x="129" y="462"/>
                </a:moveTo>
                <a:lnTo>
                  <a:pt x="64" y="526"/>
                </a:lnTo>
                <a:lnTo>
                  <a:pt x="0" y="462"/>
                </a:lnTo>
                <a:lnTo>
                  <a:pt x="0" y="0"/>
                </a:lnTo>
                <a:lnTo>
                  <a:pt x="129" y="0"/>
                </a:lnTo>
                <a:lnTo>
                  <a:pt x="129" y="462"/>
                </a:lnTo>
                <a:close/>
              </a:path>
            </a:pathLst>
          </a:custGeom>
          <a:solidFill>
            <a:schemeClr val="tx2">
              <a:lumMod val="75000"/>
              <a:lumOff val="25000"/>
            </a:schemeClr>
          </a:solidFill>
          <a:ln>
            <a:noFill/>
          </a:ln>
          <a:extLst/>
        </p:spPr>
        <p:txBody>
          <a:bodyPr/>
          <a:lstStyle/>
          <a:p>
            <a:endParaRPr lang="zh-CN" altLang="en-US">
              <a:ea typeface="Arial Unicode MS" panose="020B0604020202020204" pitchFamily="34" charset="-128"/>
            </a:endParaRPr>
          </a:p>
        </p:txBody>
      </p:sp>
      <p:sp>
        <p:nvSpPr>
          <p:cNvPr id="88" name="Freeform 53"/>
          <p:cNvSpPr/>
          <p:nvPr/>
        </p:nvSpPr>
        <p:spPr bwMode="auto">
          <a:xfrm>
            <a:off x="6094840" y="3856828"/>
            <a:ext cx="301757" cy="1220954"/>
          </a:xfrm>
          <a:custGeom>
            <a:avLst/>
            <a:gdLst>
              <a:gd name="T0" fmla="*/ 130 w 130"/>
              <a:gd name="T1" fmla="*/ 462 h 526"/>
              <a:gd name="T2" fmla="*/ 66 w 130"/>
              <a:gd name="T3" fmla="*/ 526 h 526"/>
              <a:gd name="T4" fmla="*/ 0 w 130"/>
              <a:gd name="T5" fmla="*/ 462 h 526"/>
              <a:gd name="T6" fmla="*/ 0 w 130"/>
              <a:gd name="T7" fmla="*/ 0 h 526"/>
              <a:gd name="T8" fmla="*/ 130 w 130"/>
              <a:gd name="T9" fmla="*/ 0 h 526"/>
              <a:gd name="T10" fmla="*/ 130 w 130"/>
              <a:gd name="T11" fmla="*/ 462 h 52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130" h="526">
                <a:moveTo>
                  <a:pt x="130" y="462"/>
                </a:moveTo>
                <a:lnTo>
                  <a:pt x="66" y="526"/>
                </a:lnTo>
                <a:lnTo>
                  <a:pt x="0" y="462"/>
                </a:lnTo>
                <a:lnTo>
                  <a:pt x="0" y="0"/>
                </a:lnTo>
                <a:lnTo>
                  <a:pt x="130" y="0"/>
                </a:lnTo>
                <a:lnTo>
                  <a:pt x="130" y="462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  <a:extLst/>
        </p:spPr>
        <p:txBody>
          <a:bodyPr/>
          <a:lstStyle/>
          <a:p>
            <a:endParaRPr lang="zh-CN" altLang="en-US">
              <a:ea typeface="Arial Unicode MS" panose="020B0604020202020204" pitchFamily="34" charset="-128"/>
            </a:endParaRPr>
          </a:p>
        </p:txBody>
      </p:sp>
      <p:sp>
        <p:nvSpPr>
          <p:cNvPr id="89" name="Freeform 54"/>
          <p:cNvSpPr/>
          <p:nvPr/>
        </p:nvSpPr>
        <p:spPr bwMode="auto">
          <a:xfrm>
            <a:off x="6396597" y="3856828"/>
            <a:ext cx="304078" cy="1220954"/>
          </a:xfrm>
          <a:custGeom>
            <a:avLst/>
            <a:gdLst>
              <a:gd name="T0" fmla="*/ 131 w 131"/>
              <a:gd name="T1" fmla="*/ 462 h 526"/>
              <a:gd name="T2" fmla="*/ 65 w 131"/>
              <a:gd name="T3" fmla="*/ 526 h 526"/>
              <a:gd name="T4" fmla="*/ 0 w 131"/>
              <a:gd name="T5" fmla="*/ 462 h 526"/>
              <a:gd name="T6" fmla="*/ 0 w 131"/>
              <a:gd name="T7" fmla="*/ 0 h 526"/>
              <a:gd name="T8" fmla="*/ 131 w 131"/>
              <a:gd name="T9" fmla="*/ 0 h 526"/>
              <a:gd name="T10" fmla="*/ 131 w 131"/>
              <a:gd name="T11" fmla="*/ 462 h 52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131" h="526">
                <a:moveTo>
                  <a:pt x="131" y="462"/>
                </a:moveTo>
                <a:lnTo>
                  <a:pt x="65" y="526"/>
                </a:lnTo>
                <a:lnTo>
                  <a:pt x="0" y="462"/>
                </a:lnTo>
                <a:lnTo>
                  <a:pt x="0" y="0"/>
                </a:lnTo>
                <a:lnTo>
                  <a:pt x="131" y="0"/>
                </a:lnTo>
                <a:lnTo>
                  <a:pt x="131" y="462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  <a:extLst/>
        </p:spPr>
        <p:txBody>
          <a:bodyPr/>
          <a:lstStyle/>
          <a:p>
            <a:endParaRPr lang="zh-CN" altLang="en-US">
              <a:ea typeface="Arial Unicode MS" panose="020B0604020202020204" pitchFamily="34" charset="-128"/>
            </a:endParaRPr>
          </a:p>
        </p:txBody>
      </p:sp>
      <p:sp>
        <p:nvSpPr>
          <p:cNvPr id="90" name="Freeform 55"/>
          <p:cNvSpPr/>
          <p:nvPr/>
        </p:nvSpPr>
        <p:spPr bwMode="auto">
          <a:xfrm>
            <a:off x="4917988" y="3172072"/>
            <a:ext cx="877416" cy="689398"/>
          </a:xfrm>
          <a:custGeom>
            <a:avLst/>
            <a:gdLst>
              <a:gd name="T0" fmla="*/ 378 w 378"/>
              <a:gd name="T1" fmla="*/ 297 h 297"/>
              <a:gd name="T2" fmla="*/ 247 w 378"/>
              <a:gd name="T3" fmla="*/ 297 h 297"/>
              <a:gd name="T4" fmla="*/ 0 w 378"/>
              <a:gd name="T5" fmla="*/ 0 h 297"/>
              <a:gd name="T6" fmla="*/ 223 w 378"/>
              <a:gd name="T7" fmla="*/ 0 h 297"/>
              <a:gd name="T8" fmla="*/ 378 w 378"/>
              <a:gd name="T9" fmla="*/ 297 h 29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78" h="297">
                <a:moveTo>
                  <a:pt x="378" y="297"/>
                </a:moveTo>
                <a:lnTo>
                  <a:pt x="247" y="297"/>
                </a:lnTo>
                <a:lnTo>
                  <a:pt x="0" y="0"/>
                </a:lnTo>
                <a:lnTo>
                  <a:pt x="223" y="0"/>
                </a:lnTo>
                <a:lnTo>
                  <a:pt x="378" y="297"/>
                </a:lnTo>
                <a:close/>
              </a:path>
            </a:pathLst>
          </a:custGeom>
          <a:solidFill>
            <a:schemeClr val="accent4">
              <a:lumMod val="50000"/>
            </a:schemeClr>
          </a:solidFill>
          <a:ln>
            <a:noFill/>
          </a:ln>
          <a:extLst/>
        </p:spPr>
        <p:txBody>
          <a:bodyPr/>
          <a:lstStyle/>
          <a:p>
            <a:endParaRPr lang="zh-CN" altLang="en-US">
              <a:ea typeface="Arial Unicode MS" panose="020B0604020202020204" pitchFamily="34" charset="-128"/>
            </a:endParaRPr>
          </a:p>
        </p:txBody>
      </p:sp>
      <p:sp>
        <p:nvSpPr>
          <p:cNvPr id="91" name="Freeform 56"/>
          <p:cNvSpPr/>
          <p:nvPr/>
        </p:nvSpPr>
        <p:spPr bwMode="auto">
          <a:xfrm>
            <a:off x="5528465" y="3172072"/>
            <a:ext cx="566374" cy="689398"/>
          </a:xfrm>
          <a:custGeom>
            <a:avLst/>
            <a:gdLst>
              <a:gd name="T0" fmla="*/ 244 w 244"/>
              <a:gd name="T1" fmla="*/ 297 h 297"/>
              <a:gd name="T2" fmla="*/ 115 w 244"/>
              <a:gd name="T3" fmla="*/ 297 h 297"/>
              <a:gd name="T4" fmla="*/ 0 w 244"/>
              <a:gd name="T5" fmla="*/ 0 h 297"/>
              <a:gd name="T6" fmla="*/ 224 w 244"/>
              <a:gd name="T7" fmla="*/ 0 h 297"/>
              <a:gd name="T8" fmla="*/ 244 w 244"/>
              <a:gd name="T9" fmla="*/ 297 h 29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44" h="297">
                <a:moveTo>
                  <a:pt x="244" y="297"/>
                </a:moveTo>
                <a:lnTo>
                  <a:pt x="115" y="297"/>
                </a:lnTo>
                <a:lnTo>
                  <a:pt x="0" y="0"/>
                </a:lnTo>
                <a:lnTo>
                  <a:pt x="224" y="0"/>
                </a:lnTo>
                <a:lnTo>
                  <a:pt x="244" y="297"/>
                </a:lnTo>
                <a:close/>
              </a:path>
            </a:pathLst>
          </a:custGeom>
          <a:solidFill>
            <a:schemeClr val="accent3">
              <a:lumMod val="50000"/>
            </a:schemeClr>
          </a:solidFill>
          <a:ln>
            <a:noFill/>
          </a:ln>
          <a:extLst/>
        </p:spPr>
        <p:txBody>
          <a:bodyPr/>
          <a:lstStyle/>
          <a:p>
            <a:endParaRPr lang="zh-CN" altLang="en-US">
              <a:ea typeface="Arial Unicode MS" panose="020B0604020202020204" pitchFamily="34" charset="-128"/>
            </a:endParaRPr>
          </a:p>
        </p:txBody>
      </p:sp>
      <p:sp>
        <p:nvSpPr>
          <p:cNvPr id="92" name="Freeform 57"/>
          <p:cNvSpPr/>
          <p:nvPr/>
        </p:nvSpPr>
        <p:spPr bwMode="auto">
          <a:xfrm>
            <a:off x="6094840" y="3172072"/>
            <a:ext cx="566374" cy="689398"/>
          </a:xfrm>
          <a:custGeom>
            <a:avLst/>
            <a:gdLst>
              <a:gd name="T0" fmla="*/ 130 w 244"/>
              <a:gd name="T1" fmla="*/ 297 h 297"/>
              <a:gd name="T2" fmla="*/ 0 w 244"/>
              <a:gd name="T3" fmla="*/ 297 h 297"/>
              <a:gd name="T4" fmla="*/ 20 w 244"/>
              <a:gd name="T5" fmla="*/ 0 h 297"/>
              <a:gd name="T6" fmla="*/ 244 w 244"/>
              <a:gd name="T7" fmla="*/ 0 h 297"/>
              <a:gd name="T8" fmla="*/ 130 w 244"/>
              <a:gd name="T9" fmla="*/ 297 h 29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44" h="297">
                <a:moveTo>
                  <a:pt x="130" y="297"/>
                </a:moveTo>
                <a:lnTo>
                  <a:pt x="0" y="297"/>
                </a:lnTo>
                <a:lnTo>
                  <a:pt x="20" y="0"/>
                </a:lnTo>
                <a:lnTo>
                  <a:pt x="244" y="0"/>
                </a:lnTo>
                <a:lnTo>
                  <a:pt x="130" y="297"/>
                </a:lnTo>
                <a:close/>
              </a:path>
            </a:pathLst>
          </a:custGeom>
          <a:solidFill>
            <a:schemeClr val="accent2">
              <a:lumMod val="50000"/>
            </a:schemeClr>
          </a:solidFill>
          <a:ln>
            <a:noFill/>
          </a:ln>
          <a:extLst/>
        </p:spPr>
        <p:txBody>
          <a:bodyPr/>
          <a:lstStyle/>
          <a:p>
            <a:endParaRPr lang="zh-CN" altLang="en-US">
              <a:ea typeface="Arial Unicode MS" panose="020B0604020202020204" pitchFamily="34" charset="-128"/>
            </a:endParaRPr>
          </a:p>
        </p:txBody>
      </p:sp>
      <p:sp>
        <p:nvSpPr>
          <p:cNvPr id="93" name="Freeform 58"/>
          <p:cNvSpPr/>
          <p:nvPr/>
        </p:nvSpPr>
        <p:spPr bwMode="auto">
          <a:xfrm>
            <a:off x="6396597" y="3172072"/>
            <a:ext cx="877416" cy="689398"/>
          </a:xfrm>
          <a:custGeom>
            <a:avLst/>
            <a:gdLst>
              <a:gd name="T0" fmla="*/ 131 w 378"/>
              <a:gd name="T1" fmla="*/ 297 h 297"/>
              <a:gd name="T2" fmla="*/ 0 w 378"/>
              <a:gd name="T3" fmla="*/ 297 h 297"/>
              <a:gd name="T4" fmla="*/ 154 w 378"/>
              <a:gd name="T5" fmla="*/ 0 h 297"/>
              <a:gd name="T6" fmla="*/ 378 w 378"/>
              <a:gd name="T7" fmla="*/ 0 h 297"/>
              <a:gd name="T8" fmla="*/ 131 w 378"/>
              <a:gd name="T9" fmla="*/ 297 h 29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78" h="297">
                <a:moveTo>
                  <a:pt x="131" y="297"/>
                </a:moveTo>
                <a:lnTo>
                  <a:pt x="0" y="297"/>
                </a:lnTo>
                <a:lnTo>
                  <a:pt x="154" y="0"/>
                </a:lnTo>
                <a:lnTo>
                  <a:pt x="378" y="0"/>
                </a:lnTo>
                <a:lnTo>
                  <a:pt x="131" y="297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  <a:extLst/>
        </p:spPr>
        <p:txBody>
          <a:bodyPr/>
          <a:lstStyle/>
          <a:p>
            <a:endParaRPr lang="zh-CN" altLang="en-US">
              <a:ea typeface="Arial Unicode MS" panose="020B0604020202020204" pitchFamily="34" charset="-128"/>
            </a:endParaRPr>
          </a:p>
        </p:txBody>
      </p:sp>
      <p:sp>
        <p:nvSpPr>
          <p:cNvPr id="94" name="Freeform 59"/>
          <p:cNvSpPr/>
          <p:nvPr/>
        </p:nvSpPr>
        <p:spPr bwMode="auto">
          <a:xfrm>
            <a:off x="5491326" y="4929225"/>
            <a:ext cx="1209349" cy="745107"/>
          </a:xfrm>
          <a:custGeom>
            <a:avLst/>
            <a:gdLst>
              <a:gd name="T0" fmla="*/ 521 w 521"/>
              <a:gd name="T1" fmla="*/ 0 h 321"/>
              <a:gd name="T2" fmla="*/ 0 w 521"/>
              <a:gd name="T3" fmla="*/ 0 h 321"/>
              <a:gd name="T4" fmla="*/ 191 w 521"/>
              <a:gd name="T5" fmla="*/ 321 h 321"/>
              <a:gd name="T6" fmla="*/ 330 w 521"/>
              <a:gd name="T7" fmla="*/ 321 h 321"/>
              <a:gd name="T8" fmla="*/ 521 w 521"/>
              <a:gd name="T9" fmla="*/ 0 h 32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21" h="321">
                <a:moveTo>
                  <a:pt x="521" y="0"/>
                </a:moveTo>
                <a:lnTo>
                  <a:pt x="0" y="0"/>
                </a:lnTo>
                <a:lnTo>
                  <a:pt x="191" y="321"/>
                </a:lnTo>
                <a:lnTo>
                  <a:pt x="330" y="321"/>
                </a:lnTo>
                <a:lnTo>
                  <a:pt x="521" y="0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/>
          <a:lstStyle/>
          <a:p>
            <a:endParaRPr lang="zh-CN" altLang="en-US">
              <a:solidFill>
                <a:schemeClr val="bg1">
                  <a:lumMod val="85000"/>
                </a:schemeClr>
              </a:solidFill>
              <a:ea typeface="Arial Unicode MS" panose="020B0604020202020204" pitchFamily="34" charset="-128"/>
            </a:endParaRPr>
          </a:p>
        </p:txBody>
      </p:sp>
      <p:sp>
        <p:nvSpPr>
          <p:cNvPr id="95" name="Freeform 60"/>
          <p:cNvSpPr/>
          <p:nvPr/>
        </p:nvSpPr>
        <p:spPr bwMode="auto">
          <a:xfrm>
            <a:off x="5934677" y="5674332"/>
            <a:ext cx="322648" cy="269260"/>
          </a:xfrm>
          <a:custGeom>
            <a:avLst/>
            <a:gdLst>
              <a:gd name="T0" fmla="*/ 139 w 139"/>
              <a:gd name="T1" fmla="*/ 0 h 116"/>
              <a:gd name="T2" fmla="*/ 0 w 139"/>
              <a:gd name="T3" fmla="*/ 0 h 116"/>
              <a:gd name="T4" fmla="*/ 69 w 139"/>
              <a:gd name="T5" fmla="*/ 116 h 116"/>
              <a:gd name="T6" fmla="*/ 139 w 139"/>
              <a:gd name="T7" fmla="*/ 0 h 11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39" h="116">
                <a:moveTo>
                  <a:pt x="139" y="0"/>
                </a:moveTo>
                <a:lnTo>
                  <a:pt x="0" y="0"/>
                </a:lnTo>
                <a:lnTo>
                  <a:pt x="69" y="116"/>
                </a:lnTo>
                <a:lnTo>
                  <a:pt x="139" y="0"/>
                </a:lnTo>
                <a:close/>
              </a:path>
            </a:pathLst>
          </a:custGeom>
          <a:solidFill>
            <a:schemeClr val="tx1">
              <a:lumMod val="50000"/>
              <a:lumOff val="50000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/>
          <a:lstStyle/>
          <a:p>
            <a:endParaRPr lang="zh-CN" altLang="en-US">
              <a:ea typeface="Arial Unicode MS" panose="020B0604020202020204" pitchFamily="34" charset="-128"/>
            </a:endParaRPr>
          </a:p>
        </p:txBody>
      </p:sp>
      <p:sp>
        <p:nvSpPr>
          <p:cNvPr id="100" name="Freeform 244"/>
          <p:cNvSpPr>
            <a:spLocks noChangeAspect="1"/>
          </p:cNvSpPr>
          <p:nvPr/>
        </p:nvSpPr>
        <p:spPr>
          <a:xfrm>
            <a:off x="6213041" y="1548188"/>
            <a:ext cx="364151" cy="350664"/>
          </a:xfrm>
          <a:custGeom>
            <a:avLst/>
            <a:gdLst>
              <a:gd name="connsiteX0" fmla="*/ 269033 w 486796"/>
              <a:gd name="connsiteY0" fmla="*/ 252412 h 468767"/>
              <a:gd name="connsiteX1" fmla="*/ 486796 w 486796"/>
              <a:gd name="connsiteY1" fmla="*/ 252412 h 468767"/>
              <a:gd name="connsiteX2" fmla="*/ 469893 w 486796"/>
              <a:gd name="connsiteY2" fmla="*/ 336503 h 468767"/>
              <a:gd name="connsiteX3" fmla="*/ 422566 w 486796"/>
              <a:gd name="connsiteY3" fmla="*/ 406226 h 468767"/>
              <a:gd name="connsiteX4" fmla="*/ 216354 w 486796"/>
              <a:gd name="connsiteY4" fmla="*/ 36060 h 468767"/>
              <a:gd name="connsiteX5" fmla="*/ 216354 w 486796"/>
              <a:gd name="connsiteY5" fmla="*/ 250723 h 468767"/>
              <a:gd name="connsiteX6" fmla="*/ 370168 w 486796"/>
              <a:gd name="connsiteY6" fmla="*/ 404537 h 468767"/>
              <a:gd name="connsiteX7" fmla="*/ 300444 w 486796"/>
              <a:gd name="connsiteY7" fmla="*/ 451864 h 468767"/>
              <a:gd name="connsiteX8" fmla="*/ 216354 w 486796"/>
              <a:gd name="connsiteY8" fmla="*/ 468767 h 468767"/>
              <a:gd name="connsiteX9" fmla="*/ 107755 w 486796"/>
              <a:gd name="connsiteY9" fmla="*/ 439751 h 468767"/>
              <a:gd name="connsiteX10" fmla="*/ 29016 w 486796"/>
              <a:gd name="connsiteY10" fmla="*/ 361013 h 468767"/>
              <a:gd name="connsiteX11" fmla="*/ 0 w 486796"/>
              <a:gd name="connsiteY11" fmla="*/ 252413 h 468767"/>
              <a:gd name="connsiteX12" fmla="*/ 29016 w 486796"/>
              <a:gd name="connsiteY12" fmla="*/ 143814 h 468767"/>
              <a:gd name="connsiteX13" fmla="*/ 107755 w 486796"/>
              <a:gd name="connsiteY13" fmla="*/ 65076 h 468767"/>
              <a:gd name="connsiteX14" fmla="*/ 216354 w 486796"/>
              <a:gd name="connsiteY14" fmla="*/ 36060 h 468767"/>
              <a:gd name="connsiteX15" fmla="*/ 252413 w 486796"/>
              <a:gd name="connsiteY15" fmla="*/ 0 h 468767"/>
              <a:gd name="connsiteX16" fmla="*/ 361012 w 486796"/>
              <a:gd name="connsiteY16" fmla="*/ 29016 h 468767"/>
              <a:gd name="connsiteX17" fmla="*/ 439750 w 486796"/>
              <a:gd name="connsiteY17" fmla="*/ 107754 h 468767"/>
              <a:gd name="connsiteX18" fmla="*/ 468766 w 486796"/>
              <a:gd name="connsiteY18" fmla="*/ 216354 h 468767"/>
              <a:gd name="connsiteX19" fmla="*/ 252413 w 486796"/>
              <a:gd name="connsiteY19" fmla="*/ 216354 h 4687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486796" h="468767">
                <a:moveTo>
                  <a:pt x="269033" y="252412"/>
                </a:moveTo>
                <a:lnTo>
                  <a:pt x="486796" y="252412"/>
                </a:lnTo>
                <a:cubicBezTo>
                  <a:pt x="486796" y="281898"/>
                  <a:pt x="481162" y="309928"/>
                  <a:pt x="469893" y="336503"/>
                </a:cubicBezTo>
                <a:cubicBezTo>
                  <a:pt x="458625" y="363078"/>
                  <a:pt x="442849" y="386319"/>
                  <a:pt x="422566" y="406226"/>
                </a:cubicBezTo>
                <a:close/>
                <a:moveTo>
                  <a:pt x="216354" y="36060"/>
                </a:moveTo>
                <a:lnTo>
                  <a:pt x="216354" y="250723"/>
                </a:lnTo>
                <a:lnTo>
                  <a:pt x="370168" y="404537"/>
                </a:lnTo>
                <a:cubicBezTo>
                  <a:pt x="350260" y="424820"/>
                  <a:pt x="327019" y="440596"/>
                  <a:pt x="300444" y="451864"/>
                </a:cubicBezTo>
                <a:cubicBezTo>
                  <a:pt x="273870" y="463133"/>
                  <a:pt x="245840" y="468767"/>
                  <a:pt x="216354" y="468767"/>
                </a:cubicBezTo>
                <a:cubicBezTo>
                  <a:pt x="177102" y="468767"/>
                  <a:pt x="140902" y="459095"/>
                  <a:pt x="107755" y="439751"/>
                </a:cubicBezTo>
                <a:cubicBezTo>
                  <a:pt x="74607" y="420407"/>
                  <a:pt x="48361" y="394161"/>
                  <a:pt x="29016" y="361013"/>
                </a:cubicBezTo>
                <a:cubicBezTo>
                  <a:pt x="9673" y="327865"/>
                  <a:pt x="0" y="291665"/>
                  <a:pt x="0" y="252413"/>
                </a:cubicBezTo>
                <a:cubicBezTo>
                  <a:pt x="0" y="213162"/>
                  <a:pt x="9673" y="176962"/>
                  <a:pt x="29016" y="143814"/>
                </a:cubicBezTo>
                <a:cubicBezTo>
                  <a:pt x="48361" y="110666"/>
                  <a:pt x="74607" y="84420"/>
                  <a:pt x="107755" y="65076"/>
                </a:cubicBezTo>
                <a:cubicBezTo>
                  <a:pt x="140902" y="45732"/>
                  <a:pt x="177102" y="36060"/>
                  <a:pt x="216354" y="36060"/>
                </a:cubicBezTo>
                <a:close/>
                <a:moveTo>
                  <a:pt x="252413" y="0"/>
                </a:moveTo>
                <a:cubicBezTo>
                  <a:pt x="291665" y="0"/>
                  <a:pt x="327864" y="9672"/>
                  <a:pt x="361012" y="29016"/>
                </a:cubicBezTo>
                <a:cubicBezTo>
                  <a:pt x="394160" y="48360"/>
                  <a:pt x="420406" y="74606"/>
                  <a:pt x="439750" y="107754"/>
                </a:cubicBezTo>
                <a:cubicBezTo>
                  <a:pt x="459095" y="140902"/>
                  <a:pt x="468766" y="177102"/>
                  <a:pt x="468766" y="216354"/>
                </a:cubicBezTo>
                <a:lnTo>
                  <a:pt x="252413" y="216354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01" name="Freeform 309"/>
          <p:cNvSpPr/>
          <p:nvPr/>
        </p:nvSpPr>
        <p:spPr>
          <a:xfrm>
            <a:off x="6822814" y="1570318"/>
            <a:ext cx="361817" cy="306404"/>
          </a:xfrm>
          <a:custGeom>
            <a:avLst/>
            <a:gdLst>
              <a:gd name="connsiteX0" fmla="*/ 396649 w 468766"/>
              <a:gd name="connsiteY0" fmla="*/ 324530 h 396648"/>
              <a:gd name="connsiteX1" fmla="*/ 422003 w 468766"/>
              <a:gd name="connsiteY1" fmla="*/ 335235 h 396648"/>
              <a:gd name="connsiteX2" fmla="*/ 432708 w 468766"/>
              <a:gd name="connsiteY2" fmla="*/ 360589 h 396648"/>
              <a:gd name="connsiteX3" fmla="*/ 422003 w 468766"/>
              <a:gd name="connsiteY3" fmla="*/ 385943 h 396648"/>
              <a:gd name="connsiteX4" fmla="*/ 396649 w 468766"/>
              <a:gd name="connsiteY4" fmla="*/ 396648 h 396648"/>
              <a:gd name="connsiteX5" fmla="*/ 371295 w 468766"/>
              <a:gd name="connsiteY5" fmla="*/ 385943 h 396648"/>
              <a:gd name="connsiteX6" fmla="*/ 360591 w 468766"/>
              <a:gd name="connsiteY6" fmla="*/ 360589 h 396648"/>
              <a:gd name="connsiteX7" fmla="*/ 371295 w 468766"/>
              <a:gd name="connsiteY7" fmla="*/ 335235 h 396648"/>
              <a:gd name="connsiteX8" fmla="*/ 396649 w 468766"/>
              <a:gd name="connsiteY8" fmla="*/ 324530 h 396648"/>
              <a:gd name="connsiteX9" fmla="*/ 144236 w 468766"/>
              <a:gd name="connsiteY9" fmla="*/ 324530 h 396648"/>
              <a:gd name="connsiteX10" fmla="*/ 169590 w 468766"/>
              <a:gd name="connsiteY10" fmla="*/ 335235 h 396648"/>
              <a:gd name="connsiteX11" fmla="*/ 180295 w 468766"/>
              <a:gd name="connsiteY11" fmla="*/ 360589 h 396648"/>
              <a:gd name="connsiteX12" fmla="*/ 169590 w 468766"/>
              <a:gd name="connsiteY12" fmla="*/ 385943 h 396648"/>
              <a:gd name="connsiteX13" fmla="*/ 144236 w 468766"/>
              <a:gd name="connsiteY13" fmla="*/ 396648 h 396648"/>
              <a:gd name="connsiteX14" fmla="*/ 118882 w 468766"/>
              <a:gd name="connsiteY14" fmla="*/ 385943 h 396648"/>
              <a:gd name="connsiteX15" fmla="*/ 108177 w 468766"/>
              <a:gd name="connsiteY15" fmla="*/ 360589 h 396648"/>
              <a:gd name="connsiteX16" fmla="*/ 118882 w 468766"/>
              <a:gd name="connsiteY16" fmla="*/ 335235 h 396648"/>
              <a:gd name="connsiteX17" fmla="*/ 144236 w 468766"/>
              <a:gd name="connsiteY17" fmla="*/ 324530 h 396648"/>
              <a:gd name="connsiteX18" fmla="*/ 18030 w 468766"/>
              <a:gd name="connsiteY18" fmla="*/ 0 h 396648"/>
              <a:gd name="connsiteX19" fmla="*/ 90148 w 468766"/>
              <a:gd name="connsiteY19" fmla="*/ 0 h 396648"/>
              <a:gd name="connsiteX20" fmla="*/ 98176 w 468766"/>
              <a:gd name="connsiteY20" fmla="*/ 1831 h 396648"/>
              <a:gd name="connsiteX21" fmla="*/ 103670 w 468766"/>
              <a:gd name="connsiteY21" fmla="*/ 6198 h 396648"/>
              <a:gd name="connsiteX22" fmla="*/ 107332 w 468766"/>
              <a:gd name="connsiteY22" fmla="*/ 13100 h 396648"/>
              <a:gd name="connsiteX23" fmla="*/ 109586 w 468766"/>
              <a:gd name="connsiteY23" fmla="*/ 20424 h 396648"/>
              <a:gd name="connsiteX24" fmla="*/ 111135 w 468766"/>
              <a:gd name="connsiteY24" fmla="*/ 28734 h 396648"/>
              <a:gd name="connsiteX25" fmla="*/ 112403 w 468766"/>
              <a:gd name="connsiteY25" fmla="*/ 36059 h 396648"/>
              <a:gd name="connsiteX26" fmla="*/ 450737 w 468766"/>
              <a:gd name="connsiteY26" fmla="*/ 36059 h 396648"/>
              <a:gd name="connsiteX27" fmla="*/ 463414 w 468766"/>
              <a:gd name="connsiteY27" fmla="*/ 41411 h 396648"/>
              <a:gd name="connsiteX28" fmla="*/ 468766 w 468766"/>
              <a:gd name="connsiteY28" fmla="*/ 54088 h 396648"/>
              <a:gd name="connsiteX29" fmla="*/ 468766 w 468766"/>
              <a:gd name="connsiteY29" fmla="*/ 198324 h 396648"/>
              <a:gd name="connsiteX30" fmla="*/ 464118 w 468766"/>
              <a:gd name="connsiteY30" fmla="*/ 210297 h 396648"/>
              <a:gd name="connsiteX31" fmla="*/ 452709 w 468766"/>
              <a:gd name="connsiteY31" fmla="*/ 216353 h 396648"/>
              <a:gd name="connsiteX32" fmla="*/ 158603 w 468766"/>
              <a:gd name="connsiteY32" fmla="*/ 250722 h 396648"/>
              <a:gd name="connsiteX33" fmla="*/ 162265 w 468766"/>
              <a:gd name="connsiteY33" fmla="*/ 270442 h 396648"/>
              <a:gd name="connsiteX34" fmla="*/ 155504 w 468766"/>
              <a:gd name="connsiteY34" fmla="*/ 288471 h 396648"/>
              <a:gd name="connsiteX35" fmla="*/ 414678 w 468766"/>
              <a:gd name="connsiteY35" fmla="*/ 288471 h 396648"/>
              <a:gd name="connsiteX36" fmla="*/ 427355 w 468766"/>
              <a:gd name="connsiteY36" fmla="*/ 293824 h 396648"/>
              <a:gd name="connsiteX37" fmla="*/ 432707 w 468766"/>
              <a:gd name="connsiteY37" fmla="*/ 306501 h 396648"/>
              <a:gd name="connsiteX38" fmla="*/ 427355 w 468766"/>
              <a:gd name="connsiteY38" fmla="*/ 319178 h 396648"/>
              <a:gd name="connsiteX39" fmla="*/ 414678 w 468766"/>
              <a:gd name="connsiteY39" fmla="*/ 324530 h 396648"/>
              <a:gd name="connsiteX40" fmla="*/ 396649 w 468766"/>
              <a:gd name="connsiteY40" fmla="*/ 324530 h 396648"/>
              <a:gd name="connsiteX41" fmla="*/ 396648 w 468766"/>
              <a:gd name="connsiteY41" fmla="*/ 324530 h 396648"/>
              <a:gd name="connsiteX42" fmla="*/ 144236 w 468766"/>
              <a:gd name="connsiteY42" fmla="*/ 324530 h 396648"/>
              <a:gd name="connsiteX43" fmla="*/ 126206 w 468766"/>
              <a:gd name="connsiteY43" fmla="*/ 324530 h 396648"/>
              <a:gd name="connsiteX44" fmla="*/ 113530 w 468766"/>
              <a:gd name="connsiteY44" fmla="*/ 319178 h 396648"/>
              <a:gd name="connsiteX45" fmla="*/ 108177 w 468766"/>
              <a:gd name="connsiteY45" fmla="*/ 306501 h 396648"/>
              <a:gd name="connsiteX46" fmla="*/ 110431 w 468766"/>
              <a:gd name="connsiteY46" fmla="*/ 297627 h 396648"/>
              <a:gd name="connsiteX47" fmla="*/ 114938 w 468766"/>
              <a:gd name="connsiteY47" fmla="*/ 287485 h 396648"/>
              <a:gd name="connsiteX48" fmla="*/ 120995 w 468766"/>
              <a:gd name="connsiteY48" fmla="*/ 276217 h 396648"/>
              <a:gd name="connsiteX49" fmla="*/ 125361 w 468766"/>
              <a:gd name="connsiteY49" fmla="*/ 267907 h 396648"/>
              <a:gd name="connsiteX50" fmla="*/ 75499 w 468766"/>
              <a:gd name="connsiteY50" fmla="*/ 36059 h 396648"/>
              <a:gd name="connsiteX51" fmla="*/ 18030 w 468766"/>
              <a:gd name="connsiteY51" fmla="*/ 36059 h 396648"/>
              <a:gd name="connsiteX52" fmla="*/ 5353 w 468766"/>
              <a:gd name="connsiteY52" fmla="*/ 30706 h 396648"/>
              <a:gd name="connsiteX53" fmla="*/ 0 w 468766"/>
              <a:gd name="connsiteY53" fmla="*/ 18030 h 396648"/>
              <a:gd name="connsiteX54" fmla="*/ 5353 w 468766"/>
              <a:gd name="connsiteY54" fmla="*/ 5352 h 396648"/>
              <a:gd name="connsiteX55" fmla="*/ 18030 w 468766"/>
              <a:gd name="connsiteY55" fmla="*/ 0 h 3966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</a:cxnLst>
            <a:rect l="l" t="t" r="r" b="b"/>
            <a:pathLst>
              <a:path w="468766" h="396648">
                <a:moveTo>
                  <a:pt x="396649" y="324530"/>
                </a:moveTo>
                <a:cubicBezTo>
                  <a:pt x="406415" y="324530"/>
                  <a:pt x="414867" y="328099"/>
                  <a:pt x="422003" y="335235"/>
                </a:cubicBezTo>
                <a:cubicBezTo>
                  <a:pt x="429140" y="342372"/>
                  <a:pt x="432708" y="350823"/>
                  <a:pt x="432708" y="360589"/>
                </a:cubicBezTo>
                <a:cubicBezTo>
                  <a:pt x="432708" y="370355"/>
                  <a:pt x="429140" y="378806"/>
                  <a:pt x="422003" y="385943"/>
                </a:cubicBezTo>
                <a:cubicBezTo>
                  <a:pt x="414867" y="393080"/>
                  <a:pt x="406415" y="396648"/>
                  <a:pt x="396649" y="396648"/>
                </a:cubicBezTo>
                <a:cubicBezTo>
                  <a:pt x="386884" y="396648"/>
                  <a:pt x="378432" y="393080"/>
                  <a:pt x="371295" y="385943"/>
                </a:cubicBezTo>
                <a:cubicBezTo>
                  <a:pt x="364159" y="378806"/>
                  <a:pt x="360591" y="370355"/>
                  <a:pt x="360591" y="360589"/>
                </a:cubicBezTo>
                <a:cubicBezTo>
                  <a:pt x="360591" y="350823"/>
                  <a:pt x="364159" y="342372"/>
                  <a:pt x="371295" y="335235"/>
                </a:cubicBezTo>
                <a:cubicBezTo>
                  <a:pt x="378432" y="328099"/>
                  <a:pt x="386884" y="324530"/>
                  <a:pt x="396649" y="324530"/>
                </a:cubicBezTo>
                <a:close/>
                <a:moveTo>
                  <a:pt x="144236" y="324530"/>
                </a:moveTo>
                <a:cubicBezTo>
                  <a:pt x="154002" y="324530"/>
                  <a:pt x="162453" y="328099"/>
                  <a:pt x="169590" y="335235"/>
                </a:cubicBezTo>
                <a:cubicBezTo>
                  <a:pt x="176727" y="342372"/>
                  <a:pt x="180295" y="350823"/>
                  <a:pt x="180295" y="360589"/>
                </a:cubicBezTo>
                <a:cubicBezTo>
                  <a:pt x="180295" y="370355"/>
                  <a:pt x="176727" y="378806"/>
                  <a:pt x="169590" y="385943"/>
                </a:cubicBezTo>
                <a:cubicBezTo>
                  <a:pt x="162453" y="393080"/>
                  <a:pt x="154002" y="396648"/>
                  <a:pt x="144236" y="396648"/>
                </a:cubicBezTo>
                <a:cubicBezTo>
                  <a:pt x="134470" y="396648"/>
                  <a:pt x="126019" y="393080"/>
                  <a:pt x="118882" y="385943"/>
                </a:cubicBezTo>
                <a:cubicBezTo>
                  <a:pt x="111745" y="378806"/>
                  <a:pt x="108177" y="370355"/>
                  <a:pt x="108177" y="360589"/>
                </a:cubicBezTo>
                <a:cubicBezTo>
                  <a:pt x="108177" y="350823"/>
                  <a:pt x="111745" y="342372"/>
                  <a:pt x="118882" y="335235"/>
                </a:cubicBezTo>
                <a:cubicBezTo>
                  <a:pt x="126019" y="328099"/>
                  <a:pt x="134470" y="324530"/>
                  <a:pt x="144236" y="324530"/>
                </a:cubicBezTo>
                <a:close/>
                <a:moveTo>
                  <a:pt x="18030" y="0"/>
                </a:moveTo>
                <a:lnTo>
                  <a:pt x="90148" y="0"/>
                </a:lnTo>
                <a:cubicBezTo>
                  <a:pt x="93153" y="0"/>
                  <a:pt x="95829" y="610"/>
                  <a:pt x="98176" y="1831"/>
                </a:cubicBezTo>
                <a:cubicBezTo>
                  <a:pt x="100524" y="3052"/>
                  <a:pt x="102355" y="4507"/>
                  <a:pt x="103670" y="6198"/>
                </a:cubicBezTo>
                <a:cubicBezTo>
                  <a:pt x="104984" y="7888"/>
                  <a:pt x="106205" y="10189"/>
                  <a:pt x="107332" y="13100"/>
                </a:cubicBezTo>
                <a:cubicBezTo>
                  <a:pt x="108459" y="16010"/>
                  <a:pt x="109210" y="18452"/>
                  <a:pt x="109586" y="20424"/>
                </a:cubicBezTo>
                <a:cubicBezTo>
                  <a:pt x="109961" y="22396"/>
                  <a:pt x="110478" y="25166"/>
                  <a:pt x="111135" y="28734"/>
                </a:cubicBezTo>
                <a:cubicBezTo>
                  <a:pt x="111792" y="32303"/>
                  <a:pt x="112215" y="34744"/>
                  <a:pt x="112403" y="36059"/>
                </a:cubicBezTo>
                <a:lnTo>
                  <a:pt x="450737" y="36059"/>
                </a:lnTo>
                <a:cubicBezTo>
                  <a:pt x="455620" y="36059"/>
                  <a:pt x="459845" y="37843"/>
                  <a:pt x="463414" y="41411"/>
                </a:cubicBezTo>
                <a:cubicBezTo>
                  <a:pt x="466982" y="44980"/>
                  <a:pt x="468766" y="49205"/>
                  <a:pt x="468766" y="54088"/>
                </a:cubicBezTo>
                <a:lnTo>
                  <a:pt x="468766" y="198324"/>
                </a:lnTo>
                <a:cubicBezTo>
                  <a:pt x="468766" y="202831"/>
                  <a:pt x="467217" y="206822"/>
                  <a:pt x="464118" y="210297"/>
                </a:cubicBezTo>
                <a:cubicBezTo>
                  <a:pt x="461019" y="213771"/>
                  <a:pt x="457216" y="215790"/>
                  <a:pt x="452709" y="216353"/>
                </a:cubicBezTo>
                <a:lnTo>
                  <a:pt x="158603" y="250722"/>
                </a:lnTo>
                <a:cubicBezTo>
                  <a:pt x="161045" y="261991"/>
                  <a:pt x="162265" y="268564"/>
                  <a:pt x="162265" y="270442"/>
                </a:cubicBezTo>
                <a:cubicBezTo>
                  <a:pt x="162265" y="273447"/>
                  <a:pt x="160012" y="279457"/>
                  <a:pt x="155504" y="288471"/>
                </a:cubicBezTo>
                <a:lnTo>
                  <a:pt x="414678" y="288471"/>
                </a:lnTo>
                <a:cubicBezTo>
                  <a:pt x="419561" y="288471"/>
                  <a:pt x="423787" y="290255"/>
                  <a:pt x="427355" y="293824"/>
                </a:cubicBezTo>
                <a:cubicBezTo>
                  <a:pt x="430923" y="297392"/>
                  <a:pt x="432707" y="301618"/>
                  <a:pt x="432707" y="306501"/>
                </a:cubicBezTo>
                <a:cubicBezTo>
                  <a:pt x="432707" y="311384"/>
                  <a:pt x="430923" y="315609"/>
                  <a:pt x="427355" y="319178"/>
                </a:cubicBezTo>
                <a:cubicBezTo>
                  <a:pt x="423787" y="322746"/>
                  <a:pt x="419561" y="324530"/>
                  <a:pt x="414678" y="324530"/>
                </a:cubicBezTo>
                <a:lnTo>
                  <a:pt x="396649" y="324530"/>
                </a:lnTo>
                <a:lnTo>
                  <a:pt x="396648" y="324530"/>
                </a:lnTo>
                <a:lnTo>
                  <a:pt x="144236" y="324530"/>
                </a:lnTo>
                <a:lnTo>
                  <a:pt x="126206" y="324530"/>
                </a:lnTo>
                <a:cubicBezTo>
                  <a:pt x="121324" y="324530"/>
                  <a:pt x="117098" y="322746"/>
                  <a:pt x="113530" y="319178"/>
                </a:cubicBezTo>
                <a:cubicBezTo>
                  <a:pt x="109961" y="315609"/>
                  <a:pt x="108177" y="311384"/>
                  <a:pt x="108177" y="306501"/>
                </a:cubicBezTo>
                <a:cubicBezTo>
                  <a:pt x="108177" y="304435"/>
                  <a:pt x="108928" y="301477"/>
                  <a:pt x="110431" y="297627"/>
                </a:cubicBezTo>
                <a:cubicBezTo>
                  <a:pt x="111933" y="293777"/>
                  <a:pt x="113436" y="290397"/>
                  <a:pt x="114938" y="287485"/>
                </a:cubicBezTo>
                <a:cubicBezTo>
                  <a:pt x="116440" y="284574"/>
                  <a:pt x="118459" y="280818"/>
                  <a:pt x="120995" y="276217"/>
                </a:cubicBezTo>
                <a:cubicBezTo>
                  <a:pt x="123530" y="271616"/>
                  <a:pt x="124986" y="268846"/>
                  <a:pt x="125361" y="267907"/>
                </a:cubicBezTo>
                <a:lnTo>
                  <a:pt x="75499" y="36059"/>
                </a:lnTo>
                <a:lnTo>
                  <a:pt x="18030" y="36059"/>
                </a:lnTo>
                <a:cubicBezTo>
                  <a:pt x="13147" y="36059"/>
                  <a:pt x="8921" y="34275"/>
                  <a:pt x="5353" y="30706"/>
                </a:cubicBezTo>
                <a:cubicBezTo>
                  <a:pt x="1784" y="27138"/>
                  <a:pt x="0" y="22912"/>
                  <a:pt x="0" y="18030"/>
                </a:cubicBezTo>
                <a:cubicBezTo>
                  <a:pt x="0" y="13146"/>
                  <a:pt x="1784" y="8921"/>
                  <a:pt x="5353" y="5352"/>
                </a:cubicBezTo>
                <a:cubicBezTo>
                  <a:pt x="8921" y="1784"/>
                  <a:pt x="13147" y="0"/>
                  <a:pt x="18030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sz="1350"/>
          </a:p>
        </p:txBody>
      </p:sp>
      <p:sp>
        <p:nvSpPr>
          <p:cNvPr id="102" name="Freeform 457"/>
          <p:cNvSpPr>
            <a:spLocks noChangeAspect="1"/>
          </p:cNvSpPr>
          <p:nvPr/>
        </p:nvSpPr>
        <p:spPr>
          <a:xfrm>
            <a:off x="5603268" y="1450184"/>
            <a:ext cx="364151" cy="546673"/>
          </a:xfrm>
          <a:custGeom>
            <a:avLst/>
            <a:gdLst>
              <a:gd name="connsiteX0" fmla="*/ 108177 w 216354"/>
              <a:gd name="connsiteY0" fmla="*/ 60848 h 324530"/>
              <a:gd name="connsiteX1" fmla="*/ 129199 w 216354"/>
              <a:gd name="connsiteY1" fmla="*/ 64229 h 324530"/>
              <a:gd name="connsiteX2" fmla="*/ 147581 w 216354"/>
              <a:gd name="connsiteY2" fmla="*/ 75638 h 324530"/>
              <a:gd name="connsiteX3" fmla="*/ 155504 w 216354"/>
              <a:gd name="connsiteY3" fmla="*/ 94654 h 324530"/>
              <a:gd name="connsiteX4" fmla="*/ 153497 w 216354"/>
              <a:gd name="connsiteY4" fmla="*/ 99408 h 324530"/>
              <a:gd name="connsiteX5" fmla="*/ 148744 w 216354"/>
              <a:gd name="connsiteY5" fmla="*/ 101415 h 324530"/>
              <a:gd name="connsiteX6" fmla="*/ 143989 w 216354"/>
              <a:gd name="connsiteY6" fmla="*/ 99408 h 324530"/>
              <a:gd name="connsiteX7" fmla="*/ 141982 w 216354"/>
              <a:gd name="connsiteY7" fmla="*/ 94654 h 324530"/>
              <a:gd name="connsiteX8" fmla="*/ 130573 w 216354"/>
              <a:gd name="connsiteY8" fmla="*/ 79653 h 324530"/>
              <a:gd name="connsiteX9" fmla="*/ 108177 w 216354"/>
              <a:gd name="connsiteY9" fmla="*/ 74371 h 324530"/>
              <a:gd name="connsiteX10" fmla="*/ 103422 w 216354"/>
              <a:gd name="connsiteY10" fmla="*/ 72364 h 324530"/>
              <a:gd name="connsiteX11" fmla="*/ 101415 w 216354"/>
              <a:gd name="connsiteY11" fmla="*/ 67610 h 324530"/>
              <a:gd name="connsiteX12" fmla="*/ 103422 w 216354"/>
              <a:gd name="connsiteY12" fmla="*/ 62856 h 324530"/>
              <a:gd name="connsiteX13" fmla="*/ 108177 w 216354"/>
              <a:gd name="connsiteY13" fmla="*/ 60848 h 324530"/>
              <a:gd name="connsiteX14" fmla="*/ 108177 w 216354"/>
              <a:gd name="connsiteY14" fmla="*/ 27044 h 324530"/>
              <a:gd name="connsiteX15" fmla="*/ 79337 w 216354"/>
              <a:gd name="connsiteY15" fmla="*/ 31797 h 324530"/>
              <a:gd name="connsiteX16" fmla="*/ 53349 w 216354"/>
              <a:gd name="connsiteY16" fmla="*/ 44897 h 324530"/>
              <a:gd name="connsiteX17" fmla="*/ 34333 w 216354"/>
              <a:gd name="connsiteY17" fmla="*/ 66343 h 324530"/>
              <a:gd name="connsiteX18" fmla="*/ 27044 w 216354"/>
              <a:gd name="connsiteY18" fmla="*/ 94655 h 324530"/>
              <a:gd name="connsiteX19" fmla="*/ 41411 w 216354"/>
              <a:gd name="connsiteY19" fmla="*/ 132686 h 324530"/>
              <a:gd name="connsiteX20" fmla="*/ 47856 w 216354"/>
              <a:gd name="connsiteY20" fmla="*/ 139658 h 324530"/>
              <a:gd name="connsiteX21" fmla="*/ 54300 w 216354"/>
              <a:gd name="connsiteY21" fmla="*/ 146630 h 324530"/>
              <a:gd name="connsiteX22" fmla="*/ 84091 w 216354"/>
              <a:gd name="connsiteY22" fmla="*/ 209593 h 324530"/>
              <a:gd name="connsiteX23" fmla="*/ 132263 w 216354"/>
              <a:gd name="connsiteY23" fmla="*/ 209593 h 324530"/>
              <a:gd name="connsiteX24" fmla="*/ 162054 w 216354"/>
              <a:gd name="connsiteY24" fmla="*/ 146630 h 324530"/>
              <a:gd name="connsiteX25" fmla="*/ 168498 w 216354"/>
              <a:gd name="connsiteY25" fmla="*/ 139658 h 324530"/>
              <a:gd name="connsiteX26" fmla="*/ 174943 w 216354"/>
              <a:gd name="connsiteY26" fmla="*/ 132686 h 324530"/>
              <a:gd name="connsiteX27" fmla="*/ 189310 w 216354"/>
              <a:gd name="connsiteY27" fmla="*/ 94655 h 324530"/>
              <a:gd name="connsiteX28" fmla="*/ 182021 w 216354"/>
              <a:gd name="connsiteY28" fmla="*/ 66343 h 324530"/>
              <a:gd name="connsiteX29" fmla="*/ 163005 w 216354"/>
              <a:gd name="connsiteY29" fmla="*/ 44897 h 324530"/>
              <a:gd name="connsiteX30" fmla="*/ 137017 w 216354"/>
              <a:gd name="connsiteY30" fmla="*/ 31797 h 324530"/>
              <a:gd name="connsiteX31" fmla="*/ 108177 w 216354"/>
              <a:gd name="connsiteY31" fmla="*/ 27044 h 324530"/>
              <a:gd name="connsiteX32" fmla="*/ 108177 w 216354"/>
              <a:gd name="connsiteY32" fmla="*/ 0 h 324530"/>
              <a:gd name="connsiteX33" fmla="*/ 147581 w 216354"/>
              <a:gd name="connsiteY33" fmla="*/ 6866 h 324530"/>
              <a:gd name="connsiteX34" fmla="*/ 182231 w 216354"/>
              <a:gd name="connsiteY34" fmla="*/ 25671 h 324530"/>
              <a:gd name="connsiteX35" fmla="*/ 206952 w 216354"/>
              <a:gd name="connsiteY35" fmla="*/ 55672 h 324530"/>
              <a:gd name="connsiteX36" fmla="*/ 216354 w 216354"/>
              <a:gd name="connsiteY36" fmla="*/ 94655 h 324530"/>
              <a:gd name="connsiteX37" fmla="*/ 194592 w 216354"/>
              <a:gd name="connsiteY37" fmla="*/ 151279 h 324530"/>
              <a:gd name="connsiteX38" fmla="*/ 178851 w 216354"/>
              <a:gd name="connsiteY38" fmla="*/ 169660 h 324530"/>
              <a:gd name="connsiteX39" fmla="*/ 166280 w 216354"/>
              <a:gd name="connsiteY39" fmla="*/ 189838 h 324530"/>
              <a:gd name="connsiteX40" fmla="*/ 159096 w 216354"/>
              <a:gd name="connsiteY40" fmla="*/ 212551 h 324530"/>
              <a:gd name="connsiteX41" fmla="*/ 169027 w 216354"/>
              <a:gd name="connsiteY41" fmla="*/ 229876 h 324530"/>
              <a:gd name="connsiteX42" fmla="*/ 163745 w 216354"/>
              <a:gd name="connsiteY42" fmla="*/ 243398 h 324530"/>
              <a:gd name="connsiteX43" fmla="*/ 169027 w 216354"/>
              <a:gd name="connsiteY43" fmla="*/ 256920 h 324530"/>
              <a:gd name="connsiteX44" fmla="*/ 159519 w 216354"/>
              <a:gd name="connsiteY44" fmla="*/ 274034 h 324530"/>
              <a:gd name="connsiteX45" fmla="*/ 162266 w 216354"/>
              <a:gd name="connsiteY45" fmla="*/ 283964 h 324530"/>
              <a:gd name="connsiteX46" fmla="*/ 155610 w 216354"/>
              <a:gd name="connsiteY46" fmla="*/ 298965 h 324530"/>
              <a:gd name="connsiteX47" fmla="*/ 139235 w 216354"/>
              <a:gd name="connsiteY47" fmla="*/ 304247 h 324530"/>
              <a:gd name="connsiteX48" fmla="*/ 126559 w 216354"/>
              <a:gd name="connsiteY48" fmla="*/ 319037 h 324530"/>
              <a:gd name="connsiteX49" fmla="*/ 108177 w 216354"/>
              <a:gd name="connsiteY49" fmla="*/ 324530 h 324530"/>
              <a:gd name="connsiteX50" fmla="*/ 89795 w 216354"/>
              <a:gd name="connsiteY50" fmla="*/ 319037 h 324530"/>
              <a:gd name="connsiteX51" fmla="*/ 77119 w 216354"/>
              <a:gd name="connsiteY51" fmla="*/ 304247 h 324530"/>
              <a:gd name="connsiteX52" fmla="*/ 60744 w 216354"/>
              <a:gd name="connsiteY52" fmla="*/ 298965 h 324530"/>
              <a:gd name="connsiteX53" fmla="*/ 54088 w 216354"/>
              <a:gd name="connsiteY53" fmla="*/ 283964 h 324530"/>
              <a:gd name="connsiteX54" fmla="*/ 56835 w 216354"/>
              <a:gd name="connsiteY54" fmla="*/ 274034 h 324530"/>
              <a:gd name="connsiteX55" fmla="*/ 47327 w 216354"/>
              <a:gd name="connsiteY55" fmla="*/ 256920 h 324530"/>
              <a:gd name="connsiteX56" fmla="*/ 52609 w 216354"/>
              <a:gd name="connsiteY56" fmla="*/ 243398 h 324530"/>
              <a:gd name="connsiteX57" fmla="*/ 47327 w 216354"/>
              <a:gd name="connsiteY57" fmla="*/ 229876 h 324530"/>
              <a:gd name="connsiteX58" fmla="*/ 57258 w 216354"/>
              <a:gd name="connsiteY58" fmla="*/ 212551 h 324530"/>
              <a:gd name="connsiteX59" fmla="*/ 50074 w 216354"/>
              <a:gd name="connsiteY59" fmla="*/ 189838 h 324530"/>
              <a:gd name="connsiteX60" fmla="*/ 37503 w 216354"/>
              <a:gd name="connsiteY60" fmla="*/ 169660 h 324530"/>
              <a:gd name="connsiteX61" fmla="*/ 21762 w 216354"/>
              <a:gd name="connsiteY61" fmla="*/ 151279 h 324530"/>
              <a:gd name="connsiteX62" fmla="*/ 0 w 216354"/>
              <a:gd name="connsiteY62" fmla="*/ 94655 h 324530"/>
              <a:gd name="connsiteX63" fmla="*/ 9402 w 216354"/>
              <a:gd name="connsiteY63" fmla="*/ 55672 h 324530"/>
              <a:gd name="connsiteX64" fmla="*/ 34123 w 216354"/>
              <a:gd name="connsiteY64" fmla="*/ 25671 h 324530"/>
              <a:gd name="connsiteX65" fmla="*/ 68773 w 216354"/>
              <a:gd name="connsiteY65" fmla="*/ 6866 h 324530"/>
              <a:gd name="connsiteX66" fmla="*/ 108177 w 216354"/>
              <a:gd name="connsiteY66" fmla="*/ 0 h 3245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</a:cxnLst>
            <a:rect l="l" t="t" r="r" b="b"/>
            <a:pathLst>
              <a:path w="216354" h="324530">
                <a:moveTo>
                  <a:pt x="108177" y="60848"/>
                </a:moveTo>
                <a:cubicBezTo>
                  <a:pt x="115219" y="60848"/>
                  <a:pt x="122227" y="61976"/>
                  <a:pt x="129199" y="64229"/>
                </a:cubicBezTo>
                <a:cubicBezTo>
                  <a:pt x="136172" y="66483"/>
                  <a:pt x="142299" y="70286"/>
                  <a:pt x="147581" y="75638"/>
                </a:cubicBezTo>
                <a:cubicBezTo>
                  <a:pt x="152863" y="80991"/>
                  <a:pt x="155504" y="87329"/>
                  <a:pt x="155504" y="94654"/>
                </a:cubicBezTo>
                <a:cubicBezTo>
                  <a:pt x="155504" y="96485"/>
                  <a:pt x="154835" y="98069"/>
                  <a:pt x="153497" y="99408"/>
                </a:cubicBezTo>
                <a:cubicBezTo>
                  <a:pt x="152158" y="100746"/>
                  <a:pt x="150574" y="101415"/>
                  <a:pt x="148744" y="101415"/>
                </a:cubicBezTo>
                <a:cubicBezTo>
                  <a:pt x="146911" y="101415"/>
                  <a:pt x="145327" y="100746"/>
                  <a:pt x="143989" y="99408"/>
                </a:cubicBezTo>
                <a:cubicBezTo>
                  <a:pt x="142651" y="98069"/>
                  <a:pt x="141982" y="96485"/>
                  <a:pt x="141982" y="94654"/>
                </a:cubicBezTo>
                <a:cubicBezTo>
                  <a:pt x="141982" y="88175"/>
                  <a:pt x="138179" y="83174"/>
                  <a:pt x="130573" y="79653"/>
                </a:cubicBezTo>
                <a:cubicBezTo>
                  <a:pt x="122967" y="76132"/>
                  <a:pt x="115501" y="74371"/>
                  <a:pt x="108177" y="74371"/>
                </a:cubicBezTo>
                <a:cubicBezTo>
                  <a:pt x="106345" y="74371"/>
                  <a:pt x="104760" y="73702"/>
                  <a:pt x="103422" y="72364"/>
                </a:cubicBezTo>
                <a:cubicBezTo>
                  <a:pt x="102084" y="71026"/>
                  <a:pt x="101415" y="69441"/>
                  <a:pt x="101415" y="67610"/>
                </a:cubicBezTo>
                <a:cubicBezTo>
                  <a:pt x="101415" y="65779"/>
                  <a:pt x="102084" y="64194"/>
                  <a:pt x="103422" y="62856"/>
                </a:cubicBezTo>
                <a:cubicBezTo>
                  <a:pt x="104760" y="61517"/>
                  <a:pt x="106345" y="60848"/>
                  <a:pt x="108177" y="60848"/>
                </a:cubicBezTo>
                <a:close/>
                <a:moveTo>
                  <a:pt x="108177" y="27044"/>
                </a:moveTo>
                <a:cubicBezTo>
                  <a:pt x="98458" y="27044"/>
                  <a:pt x="88845" y="28629"/>
                  <a:pt x="79337" y="31797"/>
                </a:cubicBezTo>
                <a:cubicBezTo>
                  <a:pt x="69829" y="34967"/>
                  <a:pt x="61167" y="39333"/>
                  <a:pt x="53349" y="44897"/>
                </a:cubicBezTo>
                <a:cubicBezTo>
                  <a:pt x="45532" y="50461"/>
                  <a:pt x="39193" y="57609"/>
                  <a:pt x="34333" y="66343"/>
                </a:cubicBezTo>
                <a:cubicBezTo>
                  <a:pt x="29474" y="75076"/>
                  <a:pt x="27044" y="84513"/>
                  <a:pt x="27044" y="94655"/>
                </a:cubicBezTo>
                <a:cubicBezTo>
                  <a:pt x="27044" y="108881"/>
                  <a:pt x="31834" y="121558"/>
                  <a:pt x="41411" y="132686"/>
                </a:cubicBezTo>
                <a:cubicBezTo>
                  <a:pt x="42820" y="134235"/>
                  <a:pt x="44968" y="136559"/>
                  <a:pt x="47856" y="139658"/>
                </a:cubicBezTo>
                <a:cubicBezTo>
                  <a:pt x="50743" y="142757"/>
                  <a:pt x="52891" y="145081"/>
                  <a:pt x="54300" y="146630"/>
                </a:cubicBezTo>
                <a:cubicBezTo>
                  <a:pt x="72329" y="168181"/>
                  <a:pt x="82259" y="189169"/>
                  <a:pt x="84091" y="209593"/>
                </a:cubicBezTo>
                <a:lnTo>
                  <a:pt x="132263" y="209593"/>
                </a:lnTo>
                <a:cubicBezTo>
                  <a:pt x="134094" y="189169"/>
                  <a:pt x="144024" y="168181"/>
                  <a:pt x="162054" y="146630"/>
                </a:cubicBezTo>
                <a:cubicBezTo>
                  <a:pt x="163463" y="145081"/>
                  <a:pt x="165611" y="142757"/>
                  <a:pt x="168498" y="139658"/>
                </a:cubicBezTo>
                <a:cubicBezTo>
                  <a:pt x="171386" y="136559"/>
                  <a:pt x="173534" y="134235"/>
                  <a:pt x="174943" y="132686"/>
                </a:cubicBezTo>
                <a:cubicBezTo>
                  <a:pt x="184520" y="121558"/>
                  <a:pt x="189310" y="108881"/>
                  <a:pt x="189310" y="94655"/>
                </a:cubicBezTo>
                <a:cubicBezTo>
                  <a:pt x="189310" y="84513"/>
                  <a:pt x="186880" y="75076"/>
                  <a:pt x="182021" y="66343"/>
                </a:cubicBezTo>
                <a:cubicBezTo>
                  <a:pt x="177161" y="57609"/>
                  <a:pt x="170822" y="50461"/>
                  <a:pt x="163005" y="44897"/>
                </a:cubicBezTo>
                <a:cubicBezTo>
                  <a:pt x="155187" y="39333"/>
                  <a:pt x="146525" y="34967"/>
                  <a:pt x="137017" y="31797"/>
                </a:cubicBezTo>
                <a:cubicBezTo>
                  <a:pt x="127509" y="28629"/>
                  <a:pt x="117896" y="27044"/>
                  <a:pt x="108177" y="27044"/>
                </a:cubicBezTo>
                <a:close/>
                <a:moveTo>
                  <a:pt x="108177" y="0"/>
                </a:moveTo>
                <a:cubicBezTo>
                  <a:pt x="121558" y="0"/>
                  <a:pt x="134693" y="2289"/>
                  <a:pt x="147581" y="6866"/>
                </a:cubicBezTo>
                <a:cubicBezTo>
                  <a:pt x="160469" y="11444"/>
                  <a:pt x="172019" y="17712"/>
                  <a:pt x="182231" y="25671"/>
                </a:cubicBezTo>
                <a:cubicBezTo>
                  <a:pt x="192443" y="33629"/>
                  <a:pt x="200684" y="43629"/>
                  <a:pt x="206952" y="55672"/>
                </a:cubicBezTo>
                <a:cubicBezTo>
                  <a:pt x="213220" y="67716"/>
                  <a:pt x="216354" y="80710"/>
                  <a:pt x="216354" y="94655"/>
                </a:cubicBezTo>
                <a:cubicBezTo>
                  <a:pt x="216354" y="116487"/>
                  <a:pt x="209099" y="135362"/>
                  <a:pt x="194592" y="151279"/>
                </a:cubicBezTo>
                <a:cubicBezTo>
                  <a:pt x="188253" y="158180"/>
                  <a:pt x="183006" y="164308"/>
                  <a:pt x="178851" y="169660"/>
                </a:cubicBezTo>
                <a:cubicBezTo>
                  <a:pt x="174696" y="175013"/>
                  <a:pt x="170506" y="181739"/>
                  <a:pt x="166280" y="189838"/>
                </a:cubicBezTo>
                <a:cubicBezTo>
                  <a:pt x="162054" y="197937"/>
                  <a:pt x="159659" y="205508"/>
                  <a:pt x="159096" y="212551"/>
                </a:cubicBezTo>
                <a:cubicBezTo>
                  <a:pt x="165716" y="216494"/>
                  <a:pt x="169027" y="222269"/>
                  <a:pt x="169027" y="229876"/>
                </a:cubicBezTo>
                <a:cubicBezTo>
                  <a:pt x="169027" y="235088"/>
                  <a:pt x="167266" y="239594"/>
                  <a:pt x="163745" y="243398"/>
                </a:cubicBezTo>
                <a:cubicBezTo>
                  <a:pt x="167266" y="247201"/>
                  <a:pt x="169027" y="251708"/>
                  <a:pt x="169027" y="256920"/>
                </a:cubicBezTo>
                <a:cubicBezTo>
                  <a:pt x="169027" y="264245"/>
                  <a:pt x="165857" y="269949"/>
                  <a:pt x="159519" y="274034"/>
                </a:cubicBezTo>
                <a:cubicBezTo>
                  <a:pt x="161350" y="277274"/>
                  <a:pt x="162266" y="280583"/>
                  <a:pt x="162266" y="283964"/>
                </a:cubicBezTo>
                <a:cubicBezTo>
                  <a:pt x="162266" y="290444"/>
                  <a:pt x="160047" y="295444"/>
                  <a:pt x="155610" y="298965"/>
                </a:cubicBezTo>
                <a:cubicBezTo>
                  <a:pt x="151173" y="302486"/>
                  <a:pt x="145715" y="304247"/>
                  <a:pt x="139235" y="304247"/>
                </a:cubicBezTo>
                <a:cubicBezTo>
                  <a:pt x="136418" y="310444"/>
                  <a:pt x="132193" y="315374"/>
                  <a:pt x="126559" y="319037"/>
                </a:cubicBezTo>
                <a:cubicBezTo>
                  <a:pt x="120924" y="322699"/>
                  <a:pt x="114797" y="324530"/>
                  <a:pt x="108177" y="324530"/>
                </a:cubicBezTo>
                <a:cubicBezTo>
                  <a:pt x="101557" y="324530"/>
                  <a:pt x="95429" y="322699"/>
                  <a:pt x="89795" y="319037"/>
                </a:cubicBezTo>
                <a:cubicBezTo>
                  <a:pt x="84161" y="315374"/>
                  <a:pt x="79935" y="310444"/>
                  <a:pt x="77119" y="304247"/>
                </a:cubicBezTo>
                <a:cubicBezTo>
                  <a:pt x="70639" y="304247"/>
                  <a:pt x="65181" y="302486"/>
                  <a:pt x="60744" y="298965"/>
                </a:cubicBezTo>
                <a:cubicBezTo>
                  <a:pt x="56307" y="295444"/>
                  <a:pt x="54088" y="290444"/>
                  <a:pt x="54088" y="283964"/>
                </a:cubicBezTo>
                <a:cubicBezTo>
                  <a:pt x="54088" y="280583"/>
                  <a:pt x="55004" y="277274"/>
                  <a:pt x="56835" y="274034"/>
                </a:cubicBezTo>
                <a:cubicBezTo>
                  <a:pt x="50497" y="269949"/>
                  <a:pt x="47327" y="264245"/>
                  <a:pt x="47327" y="256920"/>
                </a:cubicBezTo>
                <a:cubicBezTo>
                  <a:pt x="47327" y="251708"/>
                  <a:pt x="49088" y="247201"/>
                  <a:pt x="52609" y="243398"/>
                </a:cubicBezTo>
                <a:cubicBezTo>
                  <a:pt x="49088" y="239594"/>
                  <a:pt x="47327" y="235088"/>
                  <a:pt x="47327" y="229876"/>
                </a:cubicBezTo>
                <a:cubicBezTo>
                  <a:pt x="47327" y="222269"/>
                  <a:pt x="50638" y="216494"/>
                  <a:pt x="57258" y="212551"/>
                </a:cubicBezTo>
                <a:cubicBezTo>
                  <a:pt x="56694" y="205508"/>
                  <a:pt x="54300" y="197937"/>
                  <a:pt x="50074" y="189838"/>
                </a:cubicBezTo>
                <a:cubicBezTo>
                  <a:pt x="45848" y="181739"/>
                  <a:pt x="41658" y="175013"/>
                  <a:pt x="37503" y="169660"/>
                </a:cubicBezTo>
                <a:cubicBezTo>
                  <a:pt x="33347" y="164308"/>
                  <a:pt x="28100" y="158180"/>
                  <a:pt x="21762" y="151279"/>
                </a:cubicBezTo>
                <a:cubicBezTo>
                  <a:pt x="7254" y="135362"/>
                  <a:pt x="0" y="116487"/>
                  <a:pt x="0" y="94655"/>
                </a:cubicBezTo>
                <a:cubicBezTo>
                  <a:pt x="0" y="80710"/>
                  <a:pt x="3134" y="67716"/>
                  <a:pt x="9402" y="55672"/>
                </a:cubicBezTo>
                <a:cubicBezTo>
                  <a:pt x="15670" y="43629"/>
                  <a:pt x="23910" y="33629"/>
                  <a:pt x="34123" y="25671"/>
                </a:cubicBezTo>
                <a:cubicBezTo>
                  <a:pt x="44334" y="17712"/>
                  <a:pt x="55885" y="11444"/>
                  <a:pt x="68773" y="6866"/>
                </a:cubicBezTo>
                <a:cubicBezTo>
                  <a:pt x="81661" y="2289"/>
                  <a:pt x="94795" y="0"/>
                  <a:pt x="108177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sz="1350"/>
          </a:p>
        </p:txBody>
      </p:sp>
      <p:sp>
        <p:nvSpPr>
          <p:cNvPr id="103" name="Freeform 425"/>
          <p:cNvSpPr>
            <a:spLocks noChangeAspect="1"/>
          </p:cNvSpPr>
          <p:nvPr/>
        </p:nvSpPr>
        <p:spPr>
          <a:xfrm>
            <a:off x="4993495" y="1553444"/>
            <a:ext cx="364151" cy="340153"/>
          </a:xfrm>
          <a:custGeom>
            <a:avLst/>
            <a:gdLst>
              <a:gd name="connsiteX0" fmla="*/ 169590 w 540885"/>
              <a:gd name="connsiteY0" fmla="*/ 270443 h 504826"/>
              <a:gd name="connsiteX1" fmla="*/ 181704 w 540885"/>
              <a:gd name="connsiteY1" fmla="*/ 276500 h 504826"/>
              <a:gd name="connsiteX2" fmla="*/ 202269 w 540885"/>
              <a:gd name="connsiteY2" fmla="*/ 290022 h 504826"/>
              <a:gd name="connsiteX3" fmla="*/ 232412 w 540885"/>
              <a:gd name="connsiteY3" fmla="*/ 303544 h 504826"/>
              <a:gd name="connsiteX4" fmla="*/ 270443 w 540885"/>
              <a:gd name="connsiteY4" fmla="*/ 309601 h 504826"/>
              <a:gd name="connsiteX5" fmla="*/ 308473 w 540885"/>
              <a:gd name="connsiteY5" fmla="*/ 303544 h 504826"/>
              <a:gd name="connsiteX6" fmla="*/ 338617 w 540885"/>
              <a:gd name="connsiteY6" fmla="*/ 290022 h 504826"/>
              <a:gd name="connsiteX7" fmla="*/ 359181 w 540885"/>
              <a:gd name="connsiteY7" fmla="*/ 276500 h 504826"/>
              <a:gd name="connsiteX8" fmla="*/ 371295 w 540885"/>
              <a:gd name="connsiteY8" fmla="*/ 270443 h 504826"/>
              <a:gd name="connsiteX9" fmla="*/ 402705 w 540885"/>
              <a:gd name="connsiteY9" fmla="*/ 276077 h 504826"/>
              <a:gd name="connsiteX10" fmla="*/ 426792 w 540885"/>
              <a:gd name="connsiteY10" fmla="*/ 291149 h 504826"/>
              <a:gd name="connsiteX11" fmla="*/ 444258 w 540885"/>
              <a:gd name="connsiteY11" fmla="*/ 313967 h 504826"/>
              <a:gd name="connsiteX12" fmla="*/ 456371 w 540885"/>
              <a:gd name="connsiteY12" fmla="*/ 341434 h 504826"/>
              <a:gd name="connsiteX13" fmla="*/ 463837 w 540885"/>
              <a:gd name="connsiteY13" fmla="*/ 372000 h 504826"/>
              <a:gd name="connsiteX14" fmla="*/ 467781 w 540885"/>
              <a:gd name="connsiteY14" fmla="*/ 402706 h 504826"/>
              <a:gd name="connsiteX15" fmla="*/ 468767 w 540885"/>
              <a:gd name="connsiteY15" fmla="*/ 431863 h 504826"/>
              <a:gd name="connsiteX16" fmla="*/ 448202 w 540885"/>
              <a:gd name="connsiteY16" fmla="*/ 485247 h 504826"/>
              <a:gd name="connsiteX17" fmla="*/ 393550 w 540885"/>
              <a:gd name="connsiteY17" fmla="*/ 504826 h 504826"/>
              <a:gd name="connsiteX18" fmla="*/ 147335 w 540885"/>
              <a:gd name="connsiteY18" fmla="*/ 504826 h 504826"/>
              <a:gd name="connsiteX19" fmla="*/ 92683 w 540885"/>
              <a:gd name="connsiteY19" fmla="*/ 485247 h 504826"/>
              <a:gd name="connsiteX20" fmla="*/ 72118 w 540885"/>
              <a:gd name="connsiteY20" fmla="*/ 431863 h 504826"/>
              <a:gd name="connsiteX21" fmla="*/ 73104 w 540885"/>
              <a:gd name="connsiteY21" fmla="*/ 402706 h 504826"/>
              <a:gd name="connsiteX22" fmla="*/ 77049 w 540885"/>
              <a:gd name="connsiteY22" fmla="*/ 372000 h 504826"/>
              <a:gd name="connsiteX23" fmla="*/ 84514 w 540885"/>
              <a:gd name="connsiteY23" fmla="*/ 341434 h 504826"/>
              <a:gd name="connsiteX24" fmla="*/ 96628 w 540885"/>
              <a:gd name="connsiteY24" fmla="*/ 313967 h 504826"/>
              <a:gd name="connsiteX25" fmla="*/ 114093 w 540885"/>
              <a:gd name="connsiteY25" fmla="*/ 291149 h 504826"/>
              <a:gd name="connsiteX26" fmla="*/ 138180 w 540885"/>
              <a:gd name="connsiteY26" fmla="*/ 276077 h 504826"/>
              <a:gd name="connsiteX27" fmla="*/ 169590 w 540885"/>
              <a:gd name="connsiteY27" fmla="*/ 270443 h 504826"/>
              <a:gd name="connsiteX28" fmla="*/ 505953 w 540885"/>
              <a:gd name="connsiteY28" fmla="*/ 144237 h 504826"/>
              <a:gd name="connsiteX29" fmla="*/ 540885 w 540885"/>
              <a:gd name="connsiteY29" fmla="*/ 243680 h 504826"/>
              <a:gd name="connsiteX30" fmla="*/ 525109 w 540885"/>
              <a:gd name="connsiteY30" fmla="*/ 277063 h 504826"/>
              <a:gd name="connsiteX31" fmla="*/ 486233 w 540885"/>
              <a:gd name="connsiteY31" fmla="*/ 288472 h 504826"/>
              <a:gd name="connsiteX32" fmla="*/ 448484 w 540885"/>
              <a:gd name="connsiteY32" fmla="*/ 288472 h 504826"/>
              <a:gd name="connsiteX33" fmla="*/ 373830 w 540885"/>
              <a:gd name="connsiteY33" fmla="*/ 252413 h 504826"/>
              <a:gd name="connsiteX34" fmla="*/ 396649 w 540885"/>
              <a:gd name="connsiteY34" fmla="*/ 180296 h 504826"/>
              <a:gd name="connsiteX35" fmla="*/ 395240 w 540885"/>
              <a:gd name="connsiteY35" fmla="*/ 161703 h 504826"/>
              <a:gd name="connsiteX36" fmla="*/ 432708 w 540885"/>
              <a:gd name="connsiteY36" fmla="*/ 168182 h 504826"/>
              <a:gd name="connsiteX37" fmla="*/ 466231 w 540885"/>
              <a:gd name="connsiteY37" fmla="*/ 162125 h 504826"/>
              <a:gd name="connsiteX38" fmla="*/ 493698 w 540885"/>
              <a:gd name="connsiteY38" fmla="*/ 150153 h 504826"/>
              <a:gd name="connsiteX39" fmla="*/ 505953 w 540885"/>
              <a:gd name="connsiteY39" fmla="*/ 144237 h 504826"/>
              <a:gd name="connsiteX40" fmla="*/ 34932 w 540885"/>
              <a:gd name="connsiteY40" fmla="*/ 144237 h 504826"/>
              <a:gd name="connsiteX41" fmla="*/ 47187 w 540885"/>
              <a:gd name="connsiteY41" fmla="*/ 150153 h 504826"/>
              <a:gd name="connsiteX42" fmla="*/ 74653 w 540885"/>
              <a:gd name="connsiteY42" fmla="*/ 162125 h 504826"/>
              <a:gd name="connsiteX43" fmla="*/ 108176 w 540885"/>
              <a:gd name="connsiteY43" fmla="*/ 168182 h 504826"/>
              <a:gd name="connsiteX44" fmla="*/ 145644 w 540885"/>
              <a:gd name="connsiteY44" fmla="*/ 161703 h 504826"/>
              <a:gd name="connsiteX45" fmla="*/ 144235 w 540885"/>
              <a:gd name="connsiteY45" fmla="*/ 180296 h 504826"/>
              <a:gd name="connsiteX46" fmla="*/ 167054 w 540885"/>
              <a:gd name="connsiteY46" fmla="*/ 252413 h 504826"/>
              <a:gd name="connsiteX47" fmla="*/ 92401 w 540885"/>
              <a:gd name="connsiteY47" fmla="*/ 288472 h 504826"/>
              <a:gd name="connsiteX48" fmla="*/ 54652 w 540885"/>
              <a:gd name="connsiteY48" fmla="*/ 288472 h 504826"/>
              <a:gd name="connsiteX49" fmla="*/ 15776 w 540885"/>
              <a:gd name="connsiteY49" fmla="*/ 277063 h 504826"/>
              <a:gd name="connsiteX50" fmla="*/ 0 w 540885"/>
              <a:gd name="connsiteY50" fmla="*/ 243680 h 504826"/>
              <a:gd name="connsiteX51" fmla="*/ 34932 w 540885"/>
              <a:gd name="connsiteY51" fmla="*/ 144237 h 504826"/>
              <a:gd name="connsiteX52" fmla="*/ 270442 w 540885"/>
              <a:gd name="connsiteY52" fmla="*/ 72119 h 504826"/>
              <a:gd name="connsiteX53" fmla="*/ 346926 w 540885"/>
              <a:gd name="connsiteY53" fmla="*/ 103811 h 504826"/>
              <a:gd name="connsiteX54" fmla="*/ 378619 w 540885"/>
              <a:gd name="connsiteY54" fmla="*/ 180296 h 504826"/>
              <a:gd name="connsiteX55" fmla="*/ 346926 w 540885"/>
              <a:gd name="connsiteY55" fmla="*/ 256780 h 504826"/>
              <a:gd name="connsiteX56" fmla="*/ 270442 w 540885"/>
              <a:gd name="connsiteY56" fmla="*/ 288472 h 504826"/>
              <a:gd name="connsiteX57" fmla="*/ 193957 w 540885"/>
              <a:gd name="connsiteY57" fmla="*/ 256780 h 504826"/>
              <a:gd name="connsiteX58" fmla="*/ 162265 w 540885"/>
              <a:gd name="connsiteY58" fmla="*/ 180296 h 504826"/>
              <a:gd name="connsiteX59" fmla="*/ 193957 w 540885"/>
              <a:gd name="connsiteY59" fmla="*/ 103811 h 504826"/>
              <a:gd name="connsiteX60" fmla="*/ 270442 w 540885"/>
              <a:gd name="connsiteY60" fmla="*/ 72119 h 504826"/>
              <a:gd name="connsiteX61" fmla="*/ 432707 w 540885"/>
              <a:gd name="connsiteY61" fmla="*/ 0 h 504826"/>
              <a:gd name="connsiteX62" fmla="*/ 483697 w 540885"/>
              <a:gd name="connsiteY62" fmla="*/ 21128 h 504826"/>
              <a:gd name="connsiteX63" fmla="*/ 504825 w 540885"/>
              <a:gd name="connsiteY63" fmla="*/ 72118 h 504826"/>
              <a:gd name="connsiteX64" fmla="*/ 483697 w 540885"/>
              <a:gd name="connsiteY64" fmla="*/ 123108 h 504826"/>
              <a:gd name="connsiteX65" fmla="*/ 432707 w 540885"/>
              <a:gd name="connsiteY65" fmla="*/ 144236 h 504826"/>
              <a:gd name="connsiteX66" fmla="*/ 381717 w 540885"/>
              <a:gd name="connsiteY66" fmla="*/ 123108 h 504826"/>
              <a:gd name="connsiteX67" fmla="*/ 360589 w 540885"/>
              <a:gd name="connsiteY67" fmla="*/ 72118 h 504826"/>
              <a:gd name="connsiteX68" fmla="*/ 381717 w 540885"/>
              <a:gd name="connsiteY68" fmla="*/ 21128 h 504826"/>
              <a:gd name="connsiteX69" fmla="*/ 432707 w 540885"/>
              <a:gd name="connsiteY69" fmla="*/ 0 h 504826"/>
              <a:gd name="connsiteX70" fmla="*/ 108176 w 540885"/>
              <a:gd name="connsiteY70" fmla="*/ 0 h 504826"/>
              <a:gd name="connsiteX71" fmla="*/ 159167 w 540885"/>
              <a:gd name="connsiteY71" fmla="*/ 21128 h 504826"/>
              <a:gd name="connsiteX72" fmla="*/ 180295 w 540885"/>
              <a:gd name="connsiteY72" fmla="*/ 72118 h 504826"/>
              <a:gd name="connsiteX73" fmla="*/ 159167 w 540885"/>
              <a:gd name="connsiteY73" fmla="*/ 123108 h 504826"/>
              <a:gd name="connsiteX74" fmla="*/ 108176 w 540885"/>
              <a:gd name="connsiteY74" fmla="*/ 144236 h 504826"/>
              <a:gd name="connsiteX75" fmla="*/ 57187 w 540885"/>
              <a:gd name="connsiteY75" fmla="*/ 123108 h 504826"/>
              <a:gd name="connsiteX76" fmla="*/ 36059 w 540885"/>
              <a:gd name="connsiteY76" fmla="*/ 72118 h 504826"/>
              <a:gd name="connsiteX77" fmla="*/ 57187 w 540885"/>
              <a:gd name="connsiteY77" fmla="*/ 21128 h 504826"/>
              <a:gd name="connsiteX78" fmla="*/ 108176 w 540885"/>
              <a:gd name="connsiteY78" fmla="*/ 0 h 5048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</a:cxnLst>
            <a:rect l="l" t="t" r="r" b="b"/>
            <a:pathLst>
              <a:path w="540885" h="504826">
                <a:moveTo>
                  <a:pt x="169590" y="270443"/>
                </a:moveTo>
                <a:cubicBezTo>
                  <a:pt x="171469" y="270443"/>
                  <a:pt x="175506" y="272462"/>
                  <a:pt x="181704" y="276500"/>
                </a:cubicBezTo>
                <a:cubicBezTo>
                  <a:pt x="187902" y="280538"/>
                  <a:pt x="194757" y="285045"/>
                  <a:pt x="202269" y="290022"/>
                </a:cubicBezTo>
                <a:cubicBezTo>
                  <a:pt x="209781" y="294999"/>
                  <a:pt x="219829" y="299506"/>
                  <a:pt x="232412" y="303544"/>
                </a:cubicBezTo>
                <a:cubicBezTo>
                  <a:pt x="244995" y="307582"/>
                  <a:pt x="257673" y="309601"/>
                  <a:pt x="270443" y="309601"/>
                </a:cubicBezTo>
                <a:cubicBezTo>
                  <a:pt x="283214" y="309601"/>
                  <a:pt x="295891" y="307582"/>
                  <a:pt x="308473" y="303544"/>
                </a:cubicBezTo>
                <a:cubicBezTo>
                  <a:pt x="321057" y="299506"/>
                  <a:pt x="331105" y="294999"/>
                  <a:pt x="338617" y="290022"/>
                </a:cubicBezTo>
                <a:cubicBezTo>
                  <a:pt x="346129" y="285045"/>
                  <a:pt x="352983" y="280538"/>
                  <a:pt x="359181" y="276500"/>
                </a:cubicBezTo>
                <a:cubicBezTo>
                  <a:pt x="365379" y="272462"/>
                  <a:pt x="369418" y="270443"/>
                  <a:pt x="371295" y="270443"/>
                </a:cubicBezTo>
                <a:cubicBezTo>
                  <a:pt x="382751" y="270443"/>
                  <a:pt x="393222" y="272321"/>
                  <a:pt x="402705" y="276077"/>
                </a:cubicBezTo>
                <a:cubicBezTo>
                  <a:pt x="412191" y="279833"/>
                  <a:pt x="420218" y="284857"/>
                  <a:pt x="426792" y="291149"/>
                </a:cubicBezTo>
                <a:cubicBezTo>
                  <a:pt x="433365" y="297440"/>
                  <a:pt x="439187" y="305046"/>
                  <a:pt x="444258" y="313967"/>
                </a:cubicBezTo>
                <a:cubicBezTo>
                  <a:pt x="449329" y="322888"/>
                  <a:pt x="453367" y="332044"/>
                  <a:pt x="456371" y="341434"/>
                </a:cubicBezTo>
                <a:cubicBezTo>
                  <a:pt x="459376" y="350824"/>
                  <a:pt x="461865" y="361013"/>
                  <a:pt x="463837" y="372000"/>
                </a:cubicBezTo>
                <a:cubicBezTo>
                  <a:pt x="465809" y="382986"/>
                  <a:pt x="467124" y="393222"/>
                  <a:pt x="467781" y="402706"/>
                </a:cubicBezTo>
                <a:cubicBezTo>
                  <a:pt x="468438" y="412190"/>
                  <a:pt x="468767" y="421909"/>
                  <a:pt x="468767" y="431863"/>
                </a:cubicBezTo>
                <a:cubicBezTo>
                  <a:pt x="468767" y="454400"/>
                  <a:pt x="461912" y="472195"/>
                  <a:pt x="448202" y="485247"/>
                </a:cubicBezTo>
                <a:cubicBezTo>
                  <a:pt x="434492" y="498300"/>
                  <a:pt x="416275" y="504826"/>
                  <a:pt x="393550" y="504826"/>
                </a:cubicBezTo>
                <a:lnTo>
                  <a:pt x="147335" y="504826"/>
                </a:lnTo>
                <a:cubicBezTo>
                  <a:pt x="124611" y="504826"/>
                  <a:pt x="106393" y="498300"/>
                  <a:pt x="92683" y="485247"/>
                </a:cubicBezTo>
                <a:cubicBezTo>
                  <a:pt x="78974" y="472195"/>
                  <a:pt x="72118" y="454400"/>
                  <a:pt x="72118" y="431863"/>
                </a:cubicBezTo>
                <a:cubicBezTo>
                  <a:pt x="72118" y="421909"/>
                  <a:pt x="72447" y="412190"/>
                  <a:pt x="73104" y="402706"/>
                </a:cubicBezTo>
                <a:cubicBezTo>
                  <a:pt x="73761" y="393222"/>
                  <a:pt x="75077" y="382986"/>
                  <a:pt x="77049" y="372000"/>
                </a:cubicBezTo>
                <a:cubicBezTo>
                  <a:pt x="79021" y="361013"/>
                  <a:pt x="81510" y="350824"/>
                  <a:pt x="84514" y="341434"/>
                </a:cubicBezTo>
                <a:cubicBezTo>
                  <a:pt x="87519" y="332044"/>
                  <a:pt x="91556" y="322888"/>
                  <a:pt x="96628" y="313967"/>
                </a:cubicBezTo>
                <a:cubicBezTo>
                  <a:pt x="101698" y="305046"/>
                  <a:pt x="107521" y="297440"/>
                  <a:pt x="114093" y="291149"/>
                </a:cubicBezTo>
                <a:cubicBezTo>
                  <a:pt x="120667" y="284857"/>
                  <a:pt x="128696" y="279833"/>
                  <a:pt x="138180" y="276077"/>
                </a:cubicBezTo>
                <a:cubicBezTo>
                  <a:pt x="147664" y="272321"/>
                  <a:pt x="158135" y="270443"/>
                  <a:pt x="169590" y="270443"/>
                </a:cubicBezTo>
                <a:close/>
                <a:moveTo>
                  <a:pt x="505953" y="144237"/>
                </a:moveTo>
                <a:cubicBezTo>
                  <a:pt x="529241" y="144237"/>
                  <a:pt x="540885" y="177385"/>
                  <a:pt x="540885" y="243680"/>
                </a:cubicBezTo>
                <a:cubicBezTo>
                  <a:pt x="540885" y="258329"/>
                  <a:pt x="535626" y="269457"/>
                  <a:pt x="525109" y="277063"/>
                </a:cubicBezTo>
                <a:cubicBezTo>
                  <a:pt x="514592" y="284669"/>
                  <a:pt x="501634" y="288472"/>
                  <a:pt x="486233" y="288472"/>
                </a:cubicBezTo>
                <a:lnTo>
                  <a:pt x="448484" y="288472"/>
                </a:lnTo>
                <a:cubicBezTo>
                  <a:pt x="429140" y="265372"/>
                  <a:pt x="404256" y="253353"/>
                  <a:pt x="373830" y="252413"/>
                </a:cubicBezTo>
                <a:cubicBezTo>
                  <a:pt x="389043" y="230440"/>
                  <a:pt x="396649" y="206401"/>
                  <a:pt x="396649" y="180296"/>
                </a:cubicBezTo>
                <a:cubicBezTo>
                  <a:pt x="396649" y="174849"/>
                  <a:pt x="396179" y="168652"/>
                  <a:pt x="395240" y="161703"/>
                </a:cubicBezTo>
                <a:cubicBezTo>
                  <a:pt x="407636" y="166022"/>
                  <a:pt x="420125" y="168182"/>
                  <a:pt x="432708" y="168182"/>
                </a:cubicBezTo>
                <a:cubicBezTo>
                  <a:pt x="443789" y="168182"/>
                  <a:pt x="454964" y="166163"/>
                  <a:pt x="466231" y="162125"/>
                </a:cubicBezTo>
                <a:cubicBezTo>
                  <a:pt x="477500" y="158087"/>
                  <a:pt x="486655" y="154097"/>
                  <a:pt x="493698" y="150153"/>
                </a:cubicBezTo>
                <a:cubicBezTo>
                  <a:pt x="500742" y="146209"/>
                  <a:pt x="504826" y="144237"/>
                  <a:pt x="505953" y="144237"/>
                </a:cubicBezTo>
                <a:close/>
                <a:moveTo>
                  <a:pt x="34932" y="144237"/>
                </a:moveTo>
                <a:cubicBezTo>
                  <a:pt x="36059" y="144237"/>
                  <a:pt x="40144" y="146209"/>
                  <a:pt x="47187" y="150153"/>
                </a:cubicBezTo>
                <a:cubicBezTo>
                  <a:pt x="54229" y="154097"/>
                  <a:pt x="63384" y="158087"/>
                  <a:pt x="74653" y="162125"/>
                </a:cubicBezTo>
                <a:cubicBezTo>
                  <a:pt x="85921" y="166163"/>
                  <a:pt x="97096" y="168182"/>
                  <a:pt x="108176" y="168182"/>
                </a:cubicBezTo>
                <a:cubicBezTo>
                  <a:pt x="120760" y="168182"/>
                  <a:pt x="133249" y="166022"/>
                  <a:pt x="145644" y="161703"/>
                </a:cubicBezTo>
                <a:cubicBezTo>
                  <a:pt x="144705" y="168652"/>
                  <a:pt x="144235" y="174849"/>
                  <a:pt x="144235" y="180296"/>
                </a:cubicBezTo>
                <a:cubicBezTo>
                  <a:pt x="144235" y="206401"/>
                  <a:pt x="151841" y="230440"/>
                  <a:pt x="167054" y="252413"/>
                </a:cubicBezTo>
                <a:cubicBezTo>
                  <a:pt x="136630" y="253353"/>
                  <a:pt x="111745" y="265372"/>
                  <a:pt x="92401" y="288472"/>
                </a:cubicBezTo>
                <a:lnTo>
                  <a:pt x="54652" y="288472"/>
                </a:lnTo>
                <a:cubicBezTo>
                  <a:pt x="39251" y="288472"/>
                  <a:pt x="26293" y="284669"/>
                  <a:pt x="15776" y="277063"/>
                </a:cubicBezTo>
                <a:cubicBezTo>
                  <a:pt x="5259" y="269457"/>
                  <a:pt x="0" y="258329"/>
                  <a:pt x="0" y="243680"/>
                </a:cubicBezTo>
                <a:cubicBezTo>
                  <a:pt x="0" y="177385"/>
                  <a:pt x="11644" y="144237"/>
                  <a:pt x="34932" y="144237"/>
                </a:cubicBezTo>
                <a:close/>
                <a:moveTo>
                  <a:pt x="270442" y="72119"/>
                </a:moveTo>
                <a:cubicBezTo>
                  <a:pt x="300303" y="72119"/>
                  <a:pt x="325799" y="82683"/>
                  <a:pt x="346926" y="103811"/>
                </a:cubicBezTo>
                <a:cubicBezTo>
                  <a:pt x="368054" y="124940"/>
                  <a:pt x="378619" y="150434"/>
                  <a:pt x="378619" y="180296"/>
                </a:cubicBezTo>
                <a:cubicBezTo>
                  <a:pt x="378619" y="210157"/>
                  <a:pt x="368054" y="235652"/>
                  <a:pt x="346926" y="256780"/>
                </a:cubicBezTo>
                <a:cubicBezTo>
                  <a:pt x="325799" y="277908"/>
                  <a:pt x="300303" y="288472"/>
                  <a:pt x="270442" y="288472"/>
                </a:cubicBezTo>
                <a:cubicBezTo>
                  <a:pt x="240580" y="288472"/>
                  <a:pt x="215085" y="277908"/>
                  <a:pt x="193957" y="256780"/>
                </a:cubicBezTo>
                <a:cubicBezTo>
                  <a:pt x="172829" y="235652"/>
                  <a:pt x="162265" y="210157"/>
                  <a:pt x="162265" y="180296"/>
                </a:cubicBezTo>
                <a:cubicBezTo>
                  <a:pt x="162265" y="150434"/>
                  <a:pt x="172829" y="124940"/>
                  <a:pt x="193957" y="103811"/>
                </a:cubicBezTo>
                <a:cubicBezTo>
                  <a:pt x="215085" y="82683"/>
                  <a:pt x="240580" y="72119"/>
                  <a:pt x="270442" y="72119"/>
                </a:cubicBezTo>
                <a:close/>
                <a:moveTo>
                  <a:pt x="432707" y="0"/>
                </a:moveTo>
                <a:cubicBezTo>
                  <a:pt x="452615" y="0"/>
                  <a:pt x="469611" y="7043"/>
                  <a:pt x="483697" y="21128"/>
                </a:cubicBezTo>
                <a:cubicBezTo>
                  <a:pt x="497783" y="35214"/>
                  <a:pt x="504825" y="52210"/>
                  <a:pt x="504825" y="72118"/>
                </a:cubicBezTo>
                <a:cubicBezTo>
                  <a:pt x="504825" y="92025"/>
                  <a:pt x="497783" y="109022"/>
                  <a:pt x="483697" y="123108"/>
                </a:cubicBezTo>
                <a:cubicBezTo>
                  <a:pt x="469611" y="137193"/>
                  <a:pt x="452615" y="144236"/>
                  <a:pt x="432707" y="144236"/>
                </a:cubicBezTo>
                <a:cubicBezTo>
                  <a:pt x="412800" y="144236"/>
                  <a:pt x="395803" y="137193"/>
                  <a:pt x="381717" y="123108"/>
                </a:cubicBezTo>
                <a:cubicBezTo>
                  <a:pt x="367632" y="109022"/>
                  <a:pt x="360589" y="92025"/>
                  <a:pt x="360589" y="72118"/>
                </a:cubicBezTo>
                <a:cubicBezTo>
                  <a:pt x="360589" y="52210"/>
                  <a:pt x="367632" y="35214"/>
                  <a:pt x="381717" y="21128"/>
                </a:cubicBezTo>
                <a:cubicBezTo>
                  <a:pt x="395803" y="7043"/>
                  <a:pt x="412800" y="0"/>
                  <a:pt x="432707" y="0"/>
                </a:cubicBezTo>
                <a:close/>
                <a:moveTo>
                  <a:pt x="108176" y="0"/>
                </a:moveTo>
                <a:cubicBezTo>
                  <a:pt x="128085" y="0"/>
                  <a:pt x="145080" y="7043"/>
                  <a:pt x="159167" y="21128"/>
                </a:cubicBezTo>
                <a:cubicBezTo>
                  <a:pt x="173252" y="35214"/>
                  <a:pt x="180295" y="52210"/>
                  <a:pt x="180295" y="72118"/>
                </a:cubicBezTo>
                <a:cubicBezTo>
                  <a:pt x="180295" y="92025"/>
                  <a:pt x="173252" y="109022"/>
                  <a:pt x="159167" y="123108"/>
                </a:cubicBezTo>
                <a:cubicBezTo>
                  <a:pt x="145080" y="137193"/>
                  <a:pt x="128085" y="144236"/>
                  <a:pt x="108176" y="144236"/>
                </a:cubicBezTo>
                <a:cubicBezTo>
                  <a:pt x="88270" y="144236"/>
                  <a:pt x="71272" y="137193"/>
                  <a:pt x="57187" y="123108"/>
                </a:cubicBezTo>
                <a:cubicBezTo>
                  <a:pt x="43102" y="109022"/>
                  <a:pt x="36059" y="92025"/>
                  <a:pt x="36059" y="72118"/>
                </a:cubicBezTo>
                <a:cubicBezTo>
                  <a:pt x="36059" y="52210"/>
                  <a:pt x="43102" y="35214"/>
                  <a:pt x="57187" y="21128"/>
                </a:cubicBezTo>
                <a:cubicBezTo>
                  <a:pt x="71272" y="7043"/>
                  <a:pt x="88270" y="0"/>
                  <a:pt x="108176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40176740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Oval 5"/>
          <p:cNvSpPr>
            <a:spLocks noChangeArrowheads="1"/>
          </p:cNvSpPr>
          <p:nvPr/>
        </p:nvSpPr>
        <p:spPr bwMode="auto">
          <a:xfrm flipV="1">
            <a:off x="4424363" y="5912120"/>
            <a:ext cx="3343275" cy="100584"/>
          </a:xfrm>
          <a:prstGeom prst="ellipse">
            <a:avLst/>
          </a:prstGeom>
          <a:gradFill rotWithShape="1">
            <a:gsLst>
              <a:gs pos="0">
                <a:schemeClr val="tx1">
                  <a:alpha val="60000"/>
                </a:schemeClr>
              </a:gs>
              <a:gs pos="100000">
                <a:schemeClr val="tx1">
                  <a:gamma/>
                  <a:shade val="46275"/>
                  <a:invGamma/>
                  <a:alpha val="0"/>
                </a:schemeClr>
              </a:gs>
            </a:gsLst>
            <a:path path="shape">
              <a:fillToRect l="50000" t="50000" r="50000" b="50000"/>
            </a:path>
          </a:gradFill>
          <a:ln>
            <a:noFill/>
          </a:ln>
          <a:effectLst/>
          <a:extLst/>
        </p:spPr>
        <p:txBody>
          <a:bodyPr wrap="none" anchor="ctr"/>
          <a:lstStyle/>
          <a:p>
            <a:endParaRPr lang="zh-CN" altLang="en-US">
              <a:ea typeface="Arial Unicode MS" panose="020B0604020202020204" pitchFamily="34" charset="-128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/>
              <a:t>Pencil Infographic Diagram for PowerPoint</a:t>
            </a:r>
          </a:p>
        </p:txBody>
      </p:sp>
      <p:grpSp>
        <p:nvGrpSpPr>
          <p:cNvPr id="127" name="Group 126"/>
          <p:cNvGrpSpPr/>
          <p:nvPr/>
        </p:nvGrpSpPr>
        <p:grpSpPr>
          <a:xfrm>
            <a:off x="1139932" y="1143675"/>
            <a:ext cx="2029402" cy="2316761"/>
            <a:chOff x="553361" y="1219041"/>
            <a:chExt cx="2312676" cy="2640146"/>
          </a:xfrm>
        </p:grpSpPr>
        <p:sp>
          <p:nvSpPr>
            <p:cNvPr id="128" name="TextBox 127"/>
            <p:cNvSpPr txBox="1"/>
            <p:nvPr/>
          </p:nvSpPr>
          <p:spPr>
            <a:xfrm>
              <a:off x="553361" y="1219041"/>
              <a:ext cx="2312676" cy="596254"/>
            </a:xfrm>
            <a:prstGeom prst="rect">
              <a:avLst/>
            </a:prstGeom>
            <a:noFill/>
          </p:spPr>
          <p:txBody>
            <a:bodyPr wrap="none" lIns="0" rtlCol="0" anchor="ctr">
              <a:spAutoFit/>
            </a:bodyPr>
            <a:lstStyle/>
            <a:p>
              <a:r>
                <a:rPr lang="en-US" sz="2800" b="1" dirty="0">
                  <a:solidFill>
                    <a:schemeClr val="bg1"/>
                  </a:solidFill>
                </a:rPr>
                <a:t>Lorem Ipsum</a:t>
              </a:r>
            </a:p>
          </p:txBody>
        </p:sp>
        <p:sp>
          <p:nvSpPr>
            <p:cNvPr id="129" name="TextBox 128"/>
            <p:cNvSpPr txBox="1"/>
            <p:nvPr/>
          </p:nvSpPr>
          <p:spPr>
            <a:xfrm>
              <a:off x="559193" y="1789837"/>
              <a:ext cx="2191611" cy="2069350"/>
            </a:xfrm>
            <a:prstGeom prst="rect">
              <a:avLst/>
            </a:prstGeom>
            <a:noFill/>
          </p:spPr>
          <p:txBody>
            <a:bodyPr wrap="square" lIns="0" rIns="0" rtlCol="0" anchor="ctr">
              <a:spAutoFit/>
            </a:bodyPr>
            <a:lstStyle/>
            <a:p>
              <a:pPr algn="just"/>
              <a:r>
                <a:rPr lang="en-US" sz="1400">
                  <a:solidFill>
                    <a:schemeClr val="bg1">
                      <a:lumMod val="75000"/>
                    </a:schemeClr>
                  </a:solidFill>
                </a:rPr>
                <a:t>Lorem ipsum dolor sit amet, nibh est. A magna maecenas, quam magna nec quis, lorem nunc. Suspendisse viverra sodales mauris, cras pharetra proin egestas arcu erat dolor, at amet. </a:t>
              </a:r>
              <a:endParaRPr lang="en-US" sz="1400" dirty="0">
                <a:solidFill>
                  <a:schemeClr val="bg1">
                    <a:lumMod val="75000"/>
                  </a:schemeClr>
                </a:solidFill>
              </a:endParaRPr>
            </a:p>
          </p:txBody>
        </p:sp>
      </p:grpSp>
      <p:grpSp>
        <p:nvGrpSpPr>
          <p:cNvPr id="29" name="Group 28"/>
          <p:cNvGrpSpPr/>
          <p:nvPr/>
        </p:nvGrpSpPr>
        <p:grpSpPr>
          <a:xfrm>
            <a:off x="1139932" y="3838111"/>
            <a:ext cx="2029402" cy="2316761"/>
            <a:chOff x="553361" y="1219041"/>
            <a:chExt cx="2312676" cy="2640146"/>
          </a:xfrm>
        </p:grpSpPr>
        <p:sp>
          <p:nvSpPr>
            <p:cNvPr id="30" name="TextBox 29"/>
            <p:cNvSpPr txBox="1"/>
            <p:nvPr/>
          </p:nvSpPr>
          <p:spPr>
            <a:xfrm>
              <a:off x="553361" y="1219041"/>
              <a:ext cx="2312676" cy="596254"/>
            </a:xfrm>
            <a:prstGeom prst="rect">
              <a:avLst/>
            </a:prstGeom>
            <a:noFill/>
          </p:spPr>
          <p:txBody>
            <a:bodyPr wrap="none" lIns="0" rtlCol="0" anchor="ctr">
              <a:spAutoFit/>
            </a:bodyPr>
            <a:lstStyle/>
            <a:p>
              <a:r>
                <a:rPr lang="en-US" sz="2800" b="1" dirty="0">
                  <a:solidFill>
                    <a:schemeClr val="bg1"/>
                  </a:solidFill>
                </a:rPr>
                <a:t>Lorem Ipsum</a:t>
              </a:r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559193" y="1789837"/>
              <a:ext cx="2191611" cy="2069350"/>
            </a:xfrm>
            <a:prstGeom prst="rect">
              <a:avLst/>
            </a:prstGeom>
            <a:noFill/>
          </p:spPr>
          <p:txBody>
            <a:bodyPr wrap="square" lIns="0" rIns="0" rtlCol="0" anchor="ctr">
              <a:spAutoFit/>
            </a:bodyPr>
            <a:lstStyle/>
            <a:p>
              <a:pPr algn="just"/>
              <a:r>
                <a:rPr lang="en-US" sz="1400">
                  <a:solidFill>
                    <a:schemeClr val="bg1">
                      <a:lumMod val="75000"/>
                    </a:schemeClr>
                  </a:solidFill>
                </a:rPr>
                <a:t>Lorem ipsum dolor sit amet, nibh est. A magna maecenas, quam magna nec quis, lorem nunc. Suspendisse viverra sodales mauris, cras pharetra proin egestas arcu erat dolor, at amet. </a:t>
              </a:r>
              <a:endParaRPr lang="en-US" sz="1400" dirty="0">
                <a:solidFill>
                  <a:schemeClr val="bg1">
                    <a:lumMod val="75000"/>
                  </a:schemeClr>
                </a:solidFill>
              </a:endParaRPr>
            </a:p>
          </p:txBody>
        </p:sp>
      </p:grpSp>
      <p:grpSp>
        <p:nvGrpSpPr>
          <p:cNvPr id="32" name="Group 31"/>
          <p:cNvGrpSpPr/>
          <p:nvPr/>
        </p:nvGrpSpPr>
        <p:grpSpPr>
          <a:xfrm>
            <a:off x="9022666" y="1143675"/>
            <a:ext cx="2029402" cy="2316761"/>
            <a:chOff x="553361" y="1219041"/>
            <a:chExt cx="2312676" cy="2640146"/>
          </a:xfrm>
        </p:grpSpPr>
        <p:sp>
          <p:nvSpPr>
            <p:cNvPr id="33" name="TextBox 32"/>
            <p:cNvSpPr txBox="1"/>
            <p:nvPr/>
          </p:nvSpPr>
          <p:spPr>
            <a:xfrm>
              <a:off x="553361" y="1219041"/>
              <a:ext cx="2312676" cy="596254"/>
            </a:xfrm>
            <a:prstGeom prst="rect">
              <a:avLst/>
            </a:prstGeom>
            <a:noFill/>
          </p:spPr>
          <p:txBody>
            <a:bodyPr wrap="none" lIns="0" rtlCol="0" anchor="ctr">
              <a:spAutoFit/>
            </a:bodyPr>
            <a:lstStyle/>
            <a:p>
              <a:r>
                <a:rPr lang="en-US" sz="2800" b="1" dirty="0">
                  <a:solidFill>
                    <a:schemeClr val="bg1"/>
                  </a:solidFill>
                </a:rPr>
                <a:t>Lorem Ipsum</a:t>
              </a:r>
            </a:p>
          </p:txBody>
        </p:sp>
        <p:sp>
          <p:nvSpPr>
            <p:cNvPr id="34" name="TextBox 33"/>
            <p:cNvSpPr txBox="1"/>
            <p:nvPr/>
          </p:nvSpPr>
          <p:spPr>
            <a:xfrm>
              <a:off x="559193" y="1789837"/>
              <a:ext cx="2191611" cy="2069350"/>
            </a:xfrm>
            <a:prstGeom prst="rect">
              <a:avLst/>
            </a:prstGeom>
            <a:noFill/>
          </p:spPr>
          <p:txBody>
            <a:bodyPr wrap="square" lIns="0" rIns="0" rtlCol="0" anchor="ctr">
              <a:spAutoFit/>
            </a:bodyPr>
            <a:lstStyle/>
            <a:p>
              <a:pPr algn="just"/>
              <a:r>
                <a:rPr lang="en-US" sz="1400">
                  <a:solidFill>
                    <a:schemeClr val="bg1">
                      <a:lumMod val="75000"/>
                    </a:schemeClr>
                  </a:solidFill>
                </a:rPr>
                <a:t>Lorem ipsum dolor sit amet, nibh est. A magna maecenas, quam magna nec quis, lorem nunc. Suspendisse viverra sodales mauris, cras pharetra proin egestas arcu erat dolor, at amet. </a:t>
              </a:r>
              <a:endParaRPr lang="en-US" sz="1400" dirty="0">
                <a:solidFill>
                  <a:schemeClr val="bg1">
                    <a:lumMod val="75000"/>
                  </a:schemeClr>
                </a:solidFill>
              </a:endParaRPr>
            </a:p>
          </p:txBody>
        </p:sp>
      </p:grpSp>
      <p:grpSp>
        <p:nvGrpSpPr>
          <p:cNvPr id="35" name="Group 34"/>
          <p:cNvGrpSpPr/>
          <p:nvPr/>
        </p:nvGrpSpPr>
        <p:grpSpPr>
          <a:xfrm>
            <a:off x="9022666" y="3838111"/>
            <a:ext cx="2029402" cy="2316761"/>
            <a:chOff x="553361" y="1219041"/>
            <a:chExt cx="2312676" cy="2640146"/>
          </a:xfrm>
        </p:grpSpPr>
        <p:sp>
          <p:nvSpPr>
            <p:cNvPr id="36" name="TextBox 35"/>
            <p:cNvSpPr txBox="1"/>
            <p:nvPr/>
          </p:nvSpPr>
          <p:spPr>
            <a:xfrm>
              <a:off x="553361" y="1219041"/>
              <a:ext cx="2312676" cy="596254"/>
            </a:xfrm>
            <a:prstGeom prst="rect">
              <a:avLst/>
            </a:prstGeom>
            <a:noFill/>
          </p:spPr>
          <p:txBody>
            <a:bodyPr wrap="none" lIns="0" rtlCol="0" anchor="ctr">
              <a:spAutoFit/>
            </a:bodyPr>
            <a:lstStyle/>
            <a:p>
              <a:r>
                <a:rPr lang="en-US" sz="2800" b="1" dirty="0">
                  <a:solidFill>
                    <a:schemeClr val="bg1"/>
                  </a:solidFill>
                </a:rPr>
                <a:t>Lorem Ipsum</a:t>
              </a:r>
            </a:p>
          </p:txBody>
        </p:sp>
        <p:sp>
          <p:nvSpPr>
            <p:cNvPr id="37" name="TextBox 36"/>
            <p:cNvSpPr txBox="1"/>
            <p:nvPr/>
          </p:nvSpPr>
          <p:spPr>
            <a:xfrm>
              <a:off x="559193" y="1789837"/>
              <a:ext cx="2191611" cy="2069350"/>
            </a:xfrm>
            <a:prstGeom prst="rect">
              <a:avLst/>
            </a:prstGeom>
            <a:noFill/>
          </p:spPr>
          <p:txBody>
            <a:bodyPr wrap="square" lIns="0" rIns="0" rtlCol="0" anchor="ctr">
              <a:spAutoFit/>
            </a:bodyPr>
            <a:lstStyle/>
            <a:p>
              <a:pPr algn="just"/>
              <a:r>
                <a:rPr lang="en-US" sz="1400">
                  <a:solidFill>
                    <a:schemeClr val="bg1">
                      <a:lumMod val="75000"/>
                    </a:schemeClr>
                  </a:solidFill>
                </a:rPr>
                <a:t>Lorem ipsum dolor sit amet, nibh est. A magna maecenas, quam magna nec quis, lorem nunc. Suspendisse viverra sodales mauris, cras pharetra proin egestas arcu erat dolor, at amet. </a:t>
              </a:r>
              <a:endParaRPr lang="en-US" sz="1400" dirty="0">
                <a:solidFill>
                  <a:schemeClr val="bg1">
                    <a:lumMod val="75000"/>
                  </a:schemeClr>
                </a:solidFill>
              </a:endParaRPr>
            </a:p>
          </p:txBody>
        </p:sp>
      </p:grpSp>
      <p:sp>
        <p:nvSpPr>
          <p:cNvPr id="43" name="Freeform 244"/>
          <p:cNvSpPr>
            <a:spLocks noChangeAspect="1"/>
          </p:cNvSpPr>
          <p:nvPr/>
        </p:nvSpPr>
        <p:spPr>
          <a:xfrm>
            <a:off x="8295270" y="1182601"/>
            <a:ext cx="502920" cy="484294"/>
          </a:xfrm>
          <a:custGeom>
            <a:avLst/>
            <a:gdLst>
              <a:gd name="connsiteX0" fmla="*/ 269033 w 486796"/>
              <a:gd name="connsiteY0" fmla="*/ 252412 h 468767"/>
              <a:gd name="connsiteX1" fmla="*/ 486796 w 486796"/>
              <a:gd name="connsiteY1" fmla="*/ 252412 h 468767"/>
              <a:gd name="connsiteX2" fmla="*/ 469893 w 486796"/>
              <a:gd name="connsiteY2" fmla="*/ 336503 h 468767"/>
              <a:gd name="connsiteX3" fmla="*/ 422566 w 486796"/>
              <a:gd name="connsiteY3" fmla="*/ 406226 h 468767"/>
              <a:gd name="connsiteX4" fmla="*/ 216354 w 486796"/>
              <a:gd name="connsiteY4" fmla="*/ 36060 h 468767"/>
              <a:gd name="connsiteX5" fmla="*/ 216354 w 486796"/>
              <a:gd name="connsiteY5" fmla="*/ 250723 h 468767"/>
              <a:gd name="connsiteX6" fmla="*/ 370168 w 486796"/>
              <a:gd name="connsiteY6" fmla="*/ 404537 h 468767"/>
              <a:gd name="connsiteX7" fmla="*/ 300444 w 486796"/>
              <a:gd name="connsiteY7" fmla="*/ 451864 h 468767"/>
              <a:gd name="connsiteX8" fmla="*/ 216354 w 486796"/>
              <a:gd name="connsiteY8" fmla="*/ 468767 h 468767"/>
              <a:gd name="connsiteX9" fmla="*/ 107755 w 486796"/>
              <a:gd name="connsiteY9" fmla="*/ 439751 h 468767"/>
              <a:gd name="connsiteX10" fmla="*/ 29016 w 486796"/>
              <a:gd name="connsiteY10" fmla="*/ 361013 h 468767"/>
              <a:gd name="connsiteX11" fmla="*/ 0 w 486796"/>
              <a:gd name="connsiteY11" fmla="*/ 252413 h 468767"/>
              <a:gd name="connsiteX12" fmla="*/ 29016 w 486796"/>
              <a:gd name="connsiteY12" fmla="*/ 143814 h 468767"/>
              <a:gd name="connsiteX13" fmla="*/ 107755 w 486796"/>
              <a:gd name="connsiteY13" fmla="*/ 65076 h 468767"/>
              <a:gd name="connsiteX14" fmla="*/ 216354 w 486796"/>
              <a:gd name="connsiteY14" fmla="*/ 36060 h 468767"/>
              <a:gd name="connsiteX15" fmla="*/ 252413 w 486796"/>
              <a:gd name="connsiteY15" fmla="*/ 0 h 468767"/>
              <a:gd name="connsiteX16" fmla="*/ 361012 w 486796"/>
              <a:gd name="connsiteY16" fmla="*/ 29016 h 468767"/>
              <a:gd name="connsiteX17" fmla="*/ 439750 w 486796"/>
              <a:gd name="connsiteY17" fmla="*/ 107754 h 468767"/>
              <a:gd name="connsiteX18" fmla="*/ 468766 w 486796"/>
              <a:gd name="connsiteY18" fmla="*/ 216354 h 468767"/>
              <a:gd name="connsiteX19" fmla="*/ 252413 w 486796"/>
              <a:gd name="connsiteY19" fmla="*/ 216354 h 4687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486796" h="468767">
                <a:moveTo>
                  <a:pt x="269033" y="252412"/>
                </a:moveTo>
                <a:lnTo>
                  <a:pt x="486796" y="252412"/>
                </a:lnTo>
                <a:cubicBezTo>
                  <a:pt x="486796" y="281898"/>
                  <a:pt x="481162" y="309928"/>
                  <a:pt x="469893" y="336503"/>
                </a:cubicBezTo>
                <a:cubicBezTo>
                  <a:pt x="458625" y="363078"/>
                  <a:pt x="442849" y="386319"/>
                  <a:pt x="422566" y="406226"/>
                </a:cubicBezTo>
                <a:close/>
                <a:moveTo>
                  <a:pt x="216354" y="36060"/>
                </a:moveTo>
                <a:lnTo>
                  <a:pt x="216354" y="250723"/>
                </a:lnTo>
                <a:lnTo>
                  <a:pt x="370168" y="404537"/>
                </a:lnTo>
                <a:cubicBezTo>
                  <a:pt x="350260" y="424820"/>
                  <a:pt x="327019" y="440596"/>
                  <a:pt x="300444" y="451864"/>
                </a:cubicBezTo>
                <a:cubicBezTo>
                  <a:pt x="273870" y="463133"/>
                  <a:pt x="245840" y="468767"/>
                  <a:pt x="216354" y="468767"/>
                </a:cubicBezTo>
                <a:cubicBezTo>
                  <a:pt x="177102" y="468767"/>
                  <a:pt x="140902" y="459095"/>
                  <a:pt x="107755" y="439751"/>
                </a:cubicBezTo>
                <a:cubicBezTo>
                  <a:pt x="74607" y="420407"/>
                  <a:pt x="48361" y="394161"/>
                  <a:pt x="29016" y="361013"/>
                </a:cubicBezTo>
                <a:cubicBezTo>
                  <a:pt x="9673" y="327865"/>
                  <a:pt x="0" y="291665"/>
                  <a:pt x="0" y="252413"/>
                </a:cubicBezTo>
                <a:cubicBezTo>
                  <a:pt x="0" y="213162"/>
                  <a:pt x="9673" y="176962"/>
                  <a:pt x="29016" y="143814"/>
                </a:cubicBezTo>
                <a:cubicBezTo>
                  <a:pt x="48361" y="110666"/>
                  <a:pt x="74607" y="84420"/>
                  <a:pt x="107755" y="65076"/>
                </a:cubicBezTo>
                <a:cubicBezTo>
                  <a:pt x="140902" y="45732"/>
                  <a:pt x="177102" y="36060"/>
                  <a:pt x="216354" y="36060"/>
                </a:cubicBezTo>
                <a:close/>
                <a:moveTo>
                  <a:pt x="252413" y="0"/>
                </a:moveTo>
                <a:cubicBezTo>
                  <a:pt x="291665" y="0"/>
                  <a:pt x="327864" y="9672"/>
                  <a:pt x="361012" y="29016"/>
                </a:cubicBezTo>
                <a:cubicBezTo>
                  <a:pt x="394160" y="48360"/>
                  <a:pt x="420406" y="74606"/>
                  <a:pt x="439750" y="107754"/>
                </a:cubicBezTo>
                <a:cubicBezTo>
                  <a:pt x="459095" y="140902"/>
                  <a:pt x="468766" y="177102"/>
                  <a:pt x="468766" y="216354"/>
                </a:cubicBezTo>
                <a:lnTo>
                  <a:pt x="252413" y="216354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44" name="Freeform 309"/>
          <p:cNvSpPr/>
          <p:nvPr/>
        </p:nvSpPr>
        <p:spPr>
          <a:xfrm>
            <a:off x="8298493" y="3921639"/>
            <a:ext cx="499697" cy="423167"/>
          </a:xfrm>
          <a:custGeom>
            <a:avLst/>
            <a:gdLst>
              <a:gd name="connsiteX0" fmla="*/ 396649 w 468766"/>
              <a:gd name="connsiteY0" fmla="*/ 324530 h 396648"/>
              <a:gd name="connsiteX1" fmla="*/ 422003 w 468766"/>
              <a:gd name="connsiteY1" fmla="*/ 335235 h 396648"/>
              <a:gd name="connsiteX2" fmla="*/ 432708 w 468766"/>
              <a:gd name="connsiteY2" fmla="*/ 360589 h 396648"/>
              <a:gd name="connsiteX3" fmla="*/ 422003 w 468766"/>
              <a:gd name="connsiteY3" fmla="*/ 385943 h 396648"/>
              <a:gd name="connsiteX4" fmla="*/ 396649 w 468766"/>
              <a:gd name="connsiteY4" fmla="*/ 396648 h 396648"/>
              <a:gd name="connsiteX5" fmla="*/ 371295 w 468766"/>
              <a:gd name="connsiteY5" fmla="*/ 385943 h 396648"/>
              <a:gd name="connsiteX6" fmla="*/ 360591 w 468766"/>
              <a:gd name="connsiteY6" fmla="*/ 360589 h 396648"/>
              <a:gd name="connsiteX7" fmla="*/ 371295 w 468766"/>
              <a:gd name="connsiteY7" fmla="*/ 335235 h 396648"/>
              <a:gd name="connsiteX8" fmla="*/ 396649 w 468766"/>
              <a:gd name="connsiteY8" fmla="*/ 324530 h 396648"/>
              <a:gd name="connsiteX9" fmla="*/ 144236 w 468766"/>
              <a:gd name="connsiteY9" fmla="*/ 324530 h 396648"/>
              <a:gd name="connsiteX10" fmla="*/ 169590 w 468766"/>
              <a:gd name="connsiteY10" fmla="*/ 335235 h 396648"/>
              <a:gd name="connsiteX11" fmla="*/ 180295 w 468766"/>
              <a:gd name="connsiteY11" fmla="*/ 360589 h 396648"/>
              <a:gd name="connsiteX12" fmla="*/ 169590 w 468766"/>
              <a:gd name="connsiteY12" fmla="*/ 385943 h 396648"/>
              <a:gd name="connsiteX13" fmla="*/ 144236 w 468766"/>
              <a:gd name="connsiteY13" fmla="*/ 396648 h 396648"/>
              <a:gd name="connsiteX14" fmla="*/ 118882 w 468766"/>
              <a:gd name="connsiteY14" fmla="*/ 385943 h 396648"/>
              <a:gd name="connsiteX15" fmla="*/ 108177 w 468766"/>
              <a:gd name="connsiteY15" fmla="*/ 360589 h 396648"/>
              <a:gd name="connsiteX16" fmla="*/ 118882 w 468766"/>
              <a:gd name="connsiteY16" fmla="*/ 335235 h 396648"/>
              <a:gd name="connsiteX17" fmla="*/ 144236 w 468766"/>
              <a:gd name="connsiteY17" fmla="*/ 324530 h 396648"/>
              <a:gd name="connsiteX18" fmla="*/ 18030 w 468766"/>
              <a:gd name="connsiteY18" fmla="*/ 0 h 396648"/>
              <a:gd name="connsiteX19" fmla="*/ 90148 w 468766"/>
              <a:gd name="connsiteY19" fmla="*/ 0 h 396648"/>
              <a:gd name="connsiteX20" fmla="*/ 98176 w 468766"/>
              <a:gd name="connsiteY20" fmla="*/ 1831 h 396648"/>
              <a:gd name="connsiteX21" fmla="*/ 103670 w 468766"/>
              <a:gd name="connsiteY21" fmla="*/ 6198 h 396648"/>
              <a:gd name="connsiteX22" fmla="*/ 107332 w 468766"/>
              <a:gd name="connsiteY22" fmla="*/ 13100 h 396648"/>
              <a:gd name="connsiteX23" fmla="*/ 109586 w 468766"/>
              <a:gd name="connsiteY23" fmla="*/ 20424 h 396648"/>
              <a:gd name="connsiteX24" fmla="*/ 111135 w 468766"/>
              <a:gd name="connsiteY24" fmla="*/ 28734 h 396648"/>
              <a:gd name="connsiteX25" fmla="*/ 112403 w 468766"/>
              <a:gd name="connsiteY25" fmla="*/ 36059 h 396648"/>
              <a:gd name="connsiteX26" fmla="*/ 450737 w 468766"/>
              <a:gd name="connsiteY26" fmla="*/ 36059 h 396648"/>
              <a:gd name="connsiteX27" fmla="*/ 463414 w 468766"/>
              <a:gd name="connsiteY27" fmla="*/ 41411 h 396648"/>
              <a:gd name="connsiteX28" fmla="*/ 468766 w 468766"/>
              <a:gd name="connsiteY28" fmla="*/ 54088 h 396648"/>
              <a:gd name="connsiteX29" fmla="*/ 468766 w 468766"/>
              <a:gd name="connsiteY29" fmla="*/ 198324 h 396648"/>
              <a:gd name="connsiteX30" fmla="*/ 464118 w 468766"/>
              <a:gd name="connsiteY30" fmla="*/ 210297 h 396648"/>
              <a:gd name="connsiteX31" fmla="*/ 452709 w 468766"/>
              <a:gd name="connsiteY31" fmla="*/ 216353 h 396648"/>
              <a:gd name="connsiteX32" fmla="*/ 158603 w 468766"/>
              <a:gd name="connsiteY32" fmla="*/ 250722 h 396648"/>
              <a:gd name="connsiteX33" fmla="*/ 162265 w 468766"/>
              <a:gd name="connsiteY33" fmla="*/ 270442 h 396648"/>
              <a:gd name="connsiteX34" fmla="*/ 155504 w 468766"/>
              <a:gd name="connsiteY34" fmla="*/ 288471 h 396648"/>
              <a:gd name="connsiteX35" fmla="*/ 414678 w 468766"/>
              <a:gd name="connsiteY35" fmla="*/ 288471 h 396648"/>
              <a:gd name="connsiteX36" fmla="*/ 427355 w 468766"/>
              <a:gd name="connsiteY36" fmla="*/ 293824 h 396648"/>
              <a:gd name="connsiteX37" fmla="*/ 432707 w 468766"/>
              <a:gd name="connsiteY37" fmla="*/ 306501 h 396648"/>
              <a:gd name="connsiteX38" fmla="*/ 427355 w 468766"/>
              <a:gd name="connsiteY38" fmla="*/ 319178 h 396648"/>
              <a:gd name="connsiteX39" fmla="*/ 414678 w 468766"/>
              <a:gd name="connsiteY39" fmla="*/ 324530 h 396648"/>
              <a:gd name="connsiteX40" fmla="*/ 396649 w 468766"/>
              <a:gd name="connsiteY40" fmla="*/ 324530 h 396648"/>
              <a:gd name="connsiteX41" fmla="*/ 396648 w 468766"/>
              <a:gd name="connsiteY41" fmla="*/ 324530 h 396648"/>
              <a:gd name="connsiteX42" fmla="*/ 144236 w 468766"/>
              <a:gd name="connsiteY42" fmla="*/ 324530 h 396648"/>
              <a:gd name="connsiteX43" fmla="*/ 126206 w 468766"/>
              <a:gd name="connsiteY43" fmla="*/ 324530 h 396648"/>
              <a:gd name="connsiteX44" fmla="*/ 113530 w 468766"/>
              <a:gd name="connsiteY44" fmla="*/ 319178 h 396648"/>
              <a:gd name="connsiteX45" fmla="*/ 108177 w 468766"/>
              <a:gd name="connsiteY45" fmla="*/ 306501 h 396648"/>
              <a:gd name="connsiteX46" fmla="*/ 110431 w 468766"/>
              <a:gd name="connsiteY46" fmla="*/ 297627 h 396648"/>
              <a:gd name="connsiteX47" fmla="*/ 114938 w 468766"/>
              <a:gd name="connsiteY47" fmla="*/ 287485 h 396648"/>
              <a:gd name="connsiteX48" fmla="*/ 120995 w 468766"/>
              <a:gd name="connsiteY48" fmla="*/ 276217 h 396648"/>
              <a:gd name="connsiteX49" fmla="*/ 125361 w 468766"/>
              <a:gd name="connsiteY49" fmla="*/ 267907 h 396648"/>
              <a:gd name="connsiteX50" fmla="*/ 75499 w 468766"/>
              <a:gd name="connsiteY50" fmla="*/ 36059 h 396648"/>
              <a:gd name="connsiteX51" fmla="*/ 18030 w 468766"/>
              <a:gd name="connsiteY51" fmla="*/ 36059 h 396648"/>
              <a:gd name="connsiteX52" fmla="*/ 5353 w 468766"/>
              <a:gd name="connsiteY52" fmla="*/ 30706 h 396648"/>
              <a:gd name="connsiteX53" fmla="*/ 0 w 468766"/>
              <a:gd name="connsiteY53" fmla="*/ 18030 h 396648"/>
              <a:gd name="connsiteX54" fmla="*/ 5353 w 468766"/>
              <a:gd name="connsiteY54" fmla="*/ 5352 h 396648"/>
              <a:gd name="connsiteX55" fmla="*/ 18030 w 468766"/>
              <a:gd name="connsiteY55" fmla="*/ 0 h 3966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</a:cxnLst>
            <a:rect l="l" t="t" r="r" b="b"/>
            <a:pathLst>
              <a:path w="468766" h="396648">
                <a:moveTo>
                  <a:pt x="396649" y="324530"/>
                </a:moveTo>
                <a:cubicBezTo>
                  <a:pt x="406415" y="324530"/>
                  <a:pt x="414867" y="328099"/>
                  <a:pt x="422003" y="335235"/>
                </a:cubicBezTo>
                <a:cubicBezTo>
                  <a:pt x="429140" y="342372"/>
                  <a:pt x="432708" y="350823"/>
                  <a:pt x="432708" y="360589"/>
                </a:cubicBezTo>
                <a:cubicBezTo>
                  <a:pt x="432708" y="370355"/>
                  <a:pt x="429140" y="378806"/>
                  <a:pt x="422003" y="385943"/>
                </a:cubicBezTo>
                <a:cubicBezTo>
                  <a:pt x="414867" y="393080"/>
                  <a:pt x="406415" y="396648"/>
                  <a:pt x="396649" y="396648"/>
                </a:cubicBezTo>
                <a:cubicBezTo>
                  <a:pt x="386884" y="396648"/>
                  <a:pt x="378432" y="393080"/>
                  <a:pt x="371295" y="385943"/>
                </a:cubicBezTo>
                <a:cubicBezTo>
                  <a:pt x="364159" y="378806"/>
                  <a:pt x="360591" y="370355"/>
                  <a:pt x="360591" y="360589"/>
                </a:cubicBezTo>
                <a:cubicBezTo>
                  <a:pt x="360591" y="350823"/>
                  <a:pt x="364159" y="342372"/>
                  <a:pt x="371295" y="335235"/>
                </a:cubicBezTo>
                <a:cubicBezTo>
                  <a:pt x="378432" y="328099"/>
                  <a:pt x="386884" y="324530"/>
                  <a:pt x="396649" y="324530"/>
                </a:cubicBezTo>
                <a:close/>
                <a:moveTo>
                  <a:pt x="144236" y="324530"/>
                </a:moveTo>
                <a:cubicBezTo>
                  <a:pt x="154002" y="324530"/>
                  <a:pt x="162453" y="328099"/>
                  <a:pt x="169590" y="335235"/>
                </a:cubicBezTo>
                <a:cubicBezTo>
                  <a:pt x="176727" y="342372"/>
                  <a:pt x="180295" y="350823"/>
                  <a:pt x="180295" y="360589"/>
                </a:cubicBezTo>
                <a:cubicBezTo>
                  <a:pt x="180295" y="370355"/>
                  <a:pt x="176727" y="378806"/>
                  <a:pt x="169590" y="385943"/>
                </a:cubicBezTo>
                <a:cubicBezTo>
                  <a:pt x="162453" y="393080"/>
                  <a:pt x="154002" y="396648"/>
                  <a:pt x="144236" y="396648"/>
                </a:cubicBezTo>
                <a:cubicBezTo>
                  <a:pt x="134470" y="396648"/>
                  <a:pt x="126019" y="393080"/>
                  <a:pt x="118882" y="385943"/>
                </a:cubicBezTo>
                <a:cubicBezTo>
                  <a:pt x="111745" y="378806"/>
                  <a:pt x="108177" y="370355"/>
                  <a:pt x="108177" y="360589"/>
                </a:cubicBezTo>
                <a:cubicBezTo>
                  <a:pt x="108177" y="350823"/>
                  <a:pt x="111745" y="342372"/>
                  <a:pt x="118882" y="335235"/>
                </a:cubicBezTo>
                <a:cubicBezTo>
                  <a:pt x="126019" y="328099"/>
                  <a:pt x="134470" y="324530"/>
                  <a:pt x="144236" y="324530"/>
                </a:cubicBezTo>
                <a:close/>
                <a:moveTo>
                  <a:pt x="18030" y="0"/>
                </a:moveTo>
                <a:lnTo>
                  <a:pt x="90148" y="0"/>
                </a:lnTo>
                <a:cubicBezTo>
                  <a:pt x="93153" y="0"/>
                  <a:pt x="95829" y="610"/>
                  <a:pt x="98176" y="1831"/>
                </a:cubicBezTo>
                <a:cubicBezTo>
                  <a:pt x="100524" y="3052"/>
                  <a:pt x="102355" y="4507"/>
                  <a:pt x="103670" y="6198"/>
                </a:cubicBezTo>
                <a:cubicBezTo>
                  <a:pt x="104984" y="7888"/>
                  <a:pt x="106205" y="10189"/>
                  <a:pt x="107332" y="13100"/>
                </a:cubicBezTo>
                <a:cubicBezTo>
                  <a:pt x="108459" y="16010"/>
                  <a:pt x="109210" y="18452"/>
                  <a:pt x="109586" y="20424"/>
                </a:cubicBezTo>
                <a:cubicBezTo>
                  <a:pt x="109961" y="22396"/>
                  <a:pt x="110478" y="25166"/>
                  <a:pt x="111135" y="28734"/>
                </a:cubicBezTo>
                <a:cubicBezTo>
                  <a:pt x="111792" y="32303"/>
                  <a:pt x="112215" y="34744"/>
                  <a:pt x="112403" y="36059"/>
                </a:cubicBezTo>
                <a:lnTo>
                  <a:pt x="450737" y="36059"/>
                </a:lnTo>
                <a:cubicBezTo>
                  <a:pt x="455620" y="36059"/>
                  <a:pt x="459845" y="37843"/>
                  <a:pt x="463414" y="41411"/>
                </a:cubicBezTo>
                <a:cubicBezTo>
                  <a:pt x="466982" y="44980"/>
                  <a:pt x="468766" y="49205"/>
                  <a:pt x="468766" y="54088"/>
                </a:cubicBezTo>
                <a:lnTo>
                  <a:pt x="468766" y="198324"/>
                </a:lnTo>
                <a:cubicBezTo>
                  <a:pt x="468766" y="202831"/>
                  <a:pt x="467217" y="206822"/>
                  <a:pt x="464118" y="210297"/>
                </a:cubicBezTo>
                <a:cubicBezTo>
                  <a:pt x="461019" y="213771"/>
                  <a:pt x="457216" y="215790"/>
                  <a:pt x="452709" y="216353"/>
                </a:cubicBezTo>
                <a:lnTo>
                  <a:pt x="158603" y="250722"/>
                </a:lnTo>
                <a:cubicBezTo>
                  <a:pt x="161045" y="261991"/>
                  <a:pt x="162265" y="268564"/>
                  <a:pt x="162265" y="270442"/>
                </a:cubicBezTo>
                <a:cubicBezTo>
                  <a:pt x="162265" y="273447"/>
                  <a:pt x="160012" y="279457"/>
                  <a:pt x="155504" y="288471"/>
                </a:cubicBezTo>
                <a:lnTo>
                  <a:pt x="414678" y="288471"/>
                </a:lnTo>
                <a:cubicBezTo>
                  <a:pt x="419561" y="288471"/>
                  <a:pt x="423787" y="290255"/>
                  <a:pt x="427355" y="293824"/>
                </a:cubicBezTo>
                <a:cubicBezTo>
                  <a:pt x="430923" y="297392"/>
                  <a:pt x="432707" y="301618"/>
                  <a:pt x="432707" y="306501"/>
                </a:cubicBezTo>
                <a:cubicBezTo>
                  <a:pt x="432707" y="311384"/>
                  <a:pt x="430923" y="315609"/>
                  <a:pt x="427355" y="319178"/>
                </a:cubicBezTo>
                <a:cubicBezTo>
                  <a:pt x="423787" y="322746"/>
                  <a:pt x="419561" y="324530"/>
                  <a:pt x="414678" y="324530"/>
                </a:cubicBezTo>
                <a:lnTo>
                  <a:pt x="396649" y="324530"/>
                </a:lnTo>
                <a:lnTo>
                  <a:pt x="396648" y="324530"/>
                </a:lnTo>
                <a:lnTo>
                  <a:pt x="144236" y="324530"/>
                </a:lnTo>
                <a:lnTo>
                  <a:pt x="126206" y="324530"/>
                </a:lnTo>
                <a:cubicBezTo>
                  <a:pt x="121324" y="324530"/>
                  <a:pt x="117098" y="322746"/>
                  <a:pt x="113530" y="319178"/>
                </a:cubicBezTo>
                <a:cubicBezTo>
                  <a:pt x="109961" y="315609"/>
                  <a:pt x="108177" y="311384"/>
                  <a:pt x="108177" y="306501"/>
                </a:cubicBezTo>
                <a:cubicBezTo>
                  <a:pt x="108177" y="304435"/>
                  <a:pt x="108928" y="301477"/>
                  <a:pt x="110431" y="297627"/>
                </a:cubicBezTo>
                <a:cubicBezTo>
                  <a:pt x="111933" y="293777"/>
                  <a:pt x="113436" y="290397"/>
                  <a:pt x="114938" y="287485"/>
                </a:cubicBezTo>
                <a:cubicBezTo>
                  <a:pt x="116440" y="284574"/>
                  <a:pt x="118459" y="280818"/>
                  <a:pt x="120995" y="276217"/>
                </a:cubicBezTo>
                <a:cubicBezTo>
                  <a:pt x="123530" y="271616"/>
                  <a:pt x="124986" y="268846"/>
                  <a:pt x="125361" y="267907"/>
                </a:cubicBezTo>
                <a:lnTo>
                  <a:pt x="75499" y="36059"/>
                </a:lnTo>
                <a:lnTo>
                  <a:pt x="18030" y="36059"/>
                </a:lnTo>
                <a:cubicBezTo>
                  <a:pt x="13147" y="36059"/>
                  <a:pt x="8921" y="34275"/>
                  <a:pt x="5353" y="30706"/>
                </a:cubicBezTo>
                <a:cubicBezTo>
                  <a:pt x="1784" y="27138"/>
                  <a:pt x="0" y="22912"/>
                  <a:pt x="0" y="18030"/>
                </a:cubicBezTo>
                <a:cubicBezTo>
                  <a:pt x="0" y="13146"/>
                  <a:pt x="1784" y="8921"/>
                  <a:pt x="5353" y="5352"/>
                </a:cubicBezTo>
                <a:cubicBezTo>
                  <a:pt x="8921" y="1784"/>
                  <a:pt x="13147" y="0"/>
                  <a:pt x="18030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sz="1350"/>
          </a:p>
        </p:txBody>
      </p:sp>
      <p:sp>
        <p:nvSpPr>
          <p:cNvPr id="56" name="Freeform 457"/>
          <p:cNvSpPr>
            <a:spLocks noChangeAspect="1"/>
          </p:cNvSpPr>
          <p:nvPr/>
        </p:nvSpPr>
        <p:spPr>
          <a:xfrm>
            <a:off x="3238183" y="3722222"/>
            <a:ext cx="502920" cy="754997"/>
          </a:xfrm>
          <a:custGeom>
            <a:avLst/>
            <a:gdLst>
              <a:gd name="connsiteX0" fmla="*/ 108177 w 216354"/>
              <a:gd name="connsiteY0" fmla="*/ 60848 h 324530"/>
              <a:gd name="connsiteX1" fmla="*/ 129199 w 216354"/>
              <a:gd name="connsiteY1" fmla="*/ 64229 h 324530"/>
              <a:gd name="connsiteX2" fmla="*/ 147581 w 216354"/>
              <a:gd name="connsiteY2" fmla="*/ 75638 h 324530"/>
              <a:gd name="connsiteX3" fmla="*/ 155504 w 216354"/>
              <a:gd name="connsiteY3" fmla="*/ 94654 h 324530"/>
              <a:gd name="connsiteX4" fmla="*/ 153497 w 216354"/>
              <a:gd name="connsiteY4" fmla="*/ 99408 h 324530"/>
              <a:gd name="connsiteX5" fmla="*/ 148744 w 216354"/>
              <a:gd name="connsiteY5" fmla="*/ 101415 h 324530"/>
              <a:gd name="connsiteX6" fmla="*/ 143989 w 216354"/>
              <a:gd name="connsiteY6" fmla="*/ 99408 h 324530"/>
              <a:gd name="connsiteX7" fmla="*/ 141982 w 216354"/>
              <a:gd name="connsiteY7" fmla="*/ 94654 h 324530"/>
              <a:gd name="connsiteX8" fmla="*/ 130573 w 216354"/>
              <a:gd name="connsiteY8" fmla="*/ 79653 h 324530"/>
              <a:gd name="connsiteX9" fmla="*/ 108177 w 216354"/>
              <a:gd name="connsiteY9" fmla="*/ 74371 h 324530"/>
              <a:gd name="connsiteX10" fmla="*/ 103422 w 216354"/>
              <a:gd name="connsiteY10" fmla="*/ 72364 h 324530"/>
              <a:gd name="connsiteX11" fmla="*/ 101415 w 216354"/>
              <a:gd name="connsiteY11" fmla="*/ 67610 h 324530"/>
              <a:gd name="connsiteX12" fmla="*/ 103422 w 216354"/>
              <a:gd name="connsiteY12" fmla="*/ 62856 h 324530"/>
              <a:gd name="connsiteX13" fmla="*/ 108177 w 216354"/>
              <a:gd name="connsiteY13" fmla="*/ 60848 h 324530"/>
              <a:gd name="connsiteX14" fmla="*/ 108177 w 216354"/>
              <a:gd name="connsiteY14" fmla="*/ 27044 h 324530"/>
              <a:gd name="connsiteX15" fmla="*/ 79337 w 216354"/>
              <a:gd name="connsiteY15" fmla="*/ 31797 h 324530"/>
              <a:gd name="connsiteX16" fmla="*/ 53349 w 216354"/>
              <a:gd name="connsiteY16" fmla="*/ 44897 h 324530"/>
              <a:gd name="connsiteX17" fmla="*/ 34333 w 216354"/>
              <a:gd name="connsiteY17" fmla="*/ 66343 h 324530"/>
              <a:gd name="connsiteX18" fmla="*/ 27044 w 216354"/>
              <a:gd name="connsiteY18" fmla="*/ 94655 h 324530"/>
              <a:gd name="connsiteX19" fmla="*/ 41411 w 216354"/>
              <a:gd name="connsiteY19" fmla="*/ 132686 h 324530"/>
              <a:gd name="connsiteX20" fmla="*/ 47856 w 216354"/>
              <a:gd name="connsiteY20" fmla="*/ 139658 h 324530"/>
              <a:gd name="connsiteX21" fmla="*/ 54300 w 216354"/>
              <a:gd name="connsiteY21" fmla="*/ 146630 h 324530"/>
              <a:gd name="connsiteX22" fmla="*/ 84091 w 216354"/>
              <a:gd name="connsiteY22" fmla="*/ 209593 h 324530"/>
              <a:gd name="connsiteX23" fmla="*/ 132263 w 216354"/>
              <a:gd name="connsiteY23" fmla="*/ 209593 h 324530"/>
              <a:gd name="connsiteX24" fmla="*/ 162054 w 216354"/>
              <a:gd name="connsiteY24" fmla="*/ 146630 h 324530"/>
              <a:gd name="connsiteX25" fmla="*/ 168498 w 216354"/>
              <a:gd name="connsiteY25" fmla="*/ 139658 h 324530"/>
              <a:gd name="connsiteX26" fmla="*/ 174943 w 216354"/>
              <a:gd name="connsiteY26" fmla="*/ 132686 h 324530"/>
              <a:gd name="connsiteX27" fmla="*/ 189310 w 216354"/>
              <a:gd name="connsiteY27" fmla="*/ 94655 h 324530"/>
              <a:gd name="connsiteX28" fmla="*/ 182021 w 216354"/>
              <a:gd name="connsiteY28" fmla="*/ 66343 h 324530"/>
              <a:gd name="connsiteX29" fmla="*/ 163005 w 216354"/>
              <a:gd name="connsiteY29" fmla="*/ 44897 h 324530"/>
              <a:gd name="connsiteX30" fmla="*/ 137017 w 216354"/>
              <a:gd name="connsiteY30" fmla="*/ 31797 h 324530"/>
              <a:gd name="connsiteX31" fmla="*/ 108177 w 216354"/>
              <a:gd name="connsiteY31" fmla="*/ 27044 h 324530"/>
              <a:gd name="connsiteX32" fmla="*/ 108177 w 216354"/>
              <a:gd name="connsiteY32" fmla="*/ 0 h 324530"/>
              <a:gd name="connsiteX33" fmla="*/ 147581 w 216354"/>
              <a:gd name="connsiteY33" fmla="*/ 6866 h 324530"/>
              <a:gd name="connsiteX34" fmla="*/ 182231 w 216354"/>
              <a:gd name="connsiteY34" fmla="*/ 25671 h 324530"/>
              <a:gd name="connsiteX35" fmla="*/ 206952 w 216354"/>
              <a:gd name="connsiteY35" fmla="*/ 55672 h 324530"/>
              <a:gd name="connsiteX36" fmla="*/ 216354 w 216354"/>
              <a:gd name="connsiteY36" fmla="*/ 94655 h 324530"/>
              <a:gd name="connsiteX37" fmla="*/ 194592 w 216354"/>
              <a:gd name="connsiteY37" fmla="*/ 151279 h 324530"/>
              <a:gd name="connsiteX38" fmla="*/ 178851 w 216354"/>
              <a:gd name="connsiteY38" fmla="*/ 169660 h 324530"/>
              <a:gd name="connsiteX39" fmla="*/ 166280 w 216354"/>
              <a:gd name="connsiteY39" fmla="*/ 189838 h 324530"/>
              <a:gd name="connsiteX40" fmla="*/ 159096 w 216354"/>
              <a:gd name="connsiteY40" fmla="*/ 212551 h 324530"/>
              <a:gd name="connsiteX41" fmla="*/ 169027 w 216354"/>
              <a:gd name="connsiteY41" fmla="*/ 229876 h 324530"/>
              <a:gd name="connsiteX42" fmla="*/ 163745 w 216354"/>
              <a:gd name="connsiteY42" fmla="*/ 243398 h 324530"/>
              <a:gd name="connsiteX43" fmla="*/ 169027 w 216354"/>
              <a:gd name="connsiteY43" fmla="*/ 256920 h 324530"/>
              <a:gd name="connsiteX44" fmla="*/ 159519 w 216354"/>
              <a:gd name="connsiteY44" fmla="*/ 274034 h 324530"/>
              <a:gd name="connsiteX45" fmla="*/ 162266 w 216354"/>
              <a:gd name="connsiteY45" fmla="*/ 283964 h 324530"/>
              <a:gd name="connsiteX46" fmla="*/ 155610 w 216354"/>
              <a:gd name="connsiteY46" fmla="*/ 298965 h 324530"/>
              <a:gd name="connsiteX47" fmla="*/ 139235 w 216354"/>
              <a:gd name="connsiteY47" fmla="*/ 304247 h 324530"/>
              <a:gd name="connsiteX48" fmla="*/ 126559 w 216354"/>
              <a:gd name="connsiteY48" fmla="*/ 319037 h 324530"/>
              <a:gd name="connsiteX49" fmla="*/ 108177 w 216354"/>
              <a:gd name="connsiteY49" fmla="*/ 324530 h 324530"/>
              <a:gd name="connsiteX50" fmla="*/ 89795 w 216354"/>
              <a:gd name="connsiteY50" fmla="*/ 319037 h 324530"/>
              <a:gd name="connsiteX51" fmla="*/ 77119 w 216354"/>
              <a:gd name="connsiteY51" fmla="*/ 304247 h 324530"/>
              <a:gd name="connsiteX52" fmla="*/ 60744 w 216354"/>
              <a:gd name="connsiteY52" fmla="*/ 298965 h 324530"/>
              <a:gd name="connsiteX53" fmla="*/ 54088 w 216354"/>
              <a:gd name="connsiteY53" fmla="*/ 283964 h 324530"/>
              <a:gd name="connsiteX54" fmla="*/ 56835 w 216354"/>
              <a:gd name="connsiteY54" fmla="*/ 274034 h 324530"/>
              <a:gd name="connsiteX55" fmla="*/ 47327 w 216354"/>
              <a:gd name="connsiteY55" fmla="*/ 256920 h 324530"/>
              <a:gd name="connsiteX56" fmla="*/ 52609 w 216354"/>
              <a:gd name="connsiteY56" fmla="*/ 243398 h 324530"/>
              <a:gd name="connsiteX57" fmla="*/ 47327 w 216354"/>
              <a:gd name="connsiteY57" fmla="*/ 229876 h 324530"/>
              <a:gd name="connsiteX58" fmla="*/ 57258 w 216354"/>
              <a:gd name="connsiteY58" fmla="*/ 212551 h 324530"/>
              <a:gd name="connsiteX59" fmla="*/ 50074 w 216354"/>
              <a:gd name="connsiteY59" fmla="*/ 189838 h 324530"/>
              <a:gd name="connsiteX60" fmla="*/ 37503 w 216354"/>
              <a:gd name="connsiteY60" fmla="*/ 169660 h 324530"/>
              <a:gd name="connsiteX61" fmla="*/ 21762 w 216354"/>
              <a:gd name="connsiteY61" fmla="*/ 151279 h 324530"/>
              <a:gd name="connsiteX62" fmla="*/ 0 w 216354"/>
              <a:gd name="connsiteY62" fmla="*/ 94655 h 324530"/>
              <a:gd name="connsiteX63" fmla="*/ 9402 w 216354"/>
              <a:gd name="connsiteY63" fmla="*/ 55672 h 324530"/>
              <a:gd name="connsiteX64" fmla="*/ 34123 w 216354"/>
              <a:gd name="connsiteY64" fmla="*/ 25671 h 324530"/>
              <a:gd name="connsiteX65" fmla="*/ 68773 w 216354"/>
              <a:gd name="connsiteY65" fmla="*/ 6866 h 324530"/>
              <a:gd name="connsiteX66" fmla="*/ 108177 w 216354"/>
              <a:gd name="connsiteY66" fmla="*/ 0 h 3245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</a:cxnLst>
            <a:rect l="l" t="t" r="r" b="b"/>
            <a:pathLst>
              <a:path w="216354" h="324530">
                <a:moveTo>
                  <a:pt x="108177" y="60848"/>
                </a:moveTo>
                <a:cubicBezTo>
                  <a:pt x="115219" y="60848"/>
                  <a:pt x="122227" y="61976"/>
                  <a:pt x="129199" y="64229"/>
                </a:cubicBezTo>
                <a:cubicBezTo>
                  <a:pt x="136172" y="66483"/>
                  <a:pt x="142299" y="70286"/>
                  <a:pt x="147581" y="75638"/>
                </a:cubicBezTo>
                <a:cubicBezTo>
                  <a:pt x="152863" y="80991"/>
                  <a:pt x="155504" y="87329"/>
                  <a:pt x="155504" y="94654"/>
                </a:cubicBezTo>
                <a:cubicBezTo>
                  <a:pt x="155504" y="96485"/>
                  <a:pt x="154835" y="98069"/>
                  <a:pt x="153497" y="99408"/>
                </a:cubicBezTo>
                <a:cubicBezTo>
                  <a:pt x="152158" y="100746"/>
                  <a:pt x="150574" y="101415"/>
                  <a:pt x="148744" y="101415"/>
                </a:cubicBezTo>
                <a:cubicBezTo>
                  <a:pt x="146911" y="101415"/>
                  <a:pt x="145327" y="100746"/>
                  <a:pt x="143989" y="99408"/>
                </a:cubicBezTo>
                <a:cubicBezTo>
                  <a:pt x="142651" y="98069"/>
                  <a:pt x="141982" y="96485"/>
                  <a:pt x="141982" y="94654"/>
                </a:cubicBezTo>
                <a:cubicBezTo>
                  <a:pt x="141982" y="88175"/>
                  <a:pt x="138179" y="83174"/>
                  <a:pt x="130573" y="79653"/>
                </a:cubicBezTo>
                <a:cubicBezTo>
                  <a:pt x="122967" y="76132"/>
                  <a:pt x="115501" y="74371"/>
                  <a:pt x="108177" y="74371"/>
                </a:cubicBezTo>
                <a:cubicBezTo>
                  <a:pt x="106345" y="74371"/>
                  <a:pt x="104760" y="73702"/>
                  <a:pt x="103422" y="72364"/>
                </a:cubicBezTo>
                <a:cubicBezTo>
                  <a:pt x="102084" y="71026"/>
                  <a:pt x="101415" y="69441"/>
                  <a:pt x="101415" y="67610"/>
                </a:cubicBezTo>
                <a:cubicBezTo>
                  <a:pt x="101415" y="65779"/>
                  <a:pt x="102084" y="64194"/>
                  <a:pt x="103422" y="62856"/>
                </a:cubicBezTo>
                <a:cubicBezTo>
                  <a:pt x="104760" y="61517"/>
                  <a:pt x="106345" y="60848"/>
                  <a:pt x="108177" y="60848"/>
                </a:cubicBezTo>
                <a:close/>
                <a:moveTo>
                  <a:pt x="108177" y="27044"/>
                </a:moveTo>
                <a:cubicBezTo>
                  <a:pt x="98458" y="27044"/>
                  <a:pt x="88845" y="28629"/>
                  <a:pt x="79337" y="31797"/>
                </a:cubicBezTo>
                <a:cubicBezTo>
                  <a:pt x="69829" y="34967"/>
                  <a:pt x="61167" y="39333"/>
                  <a:pt x="53349" y="44897"/>
                </a:cubicBezTo>
                <a:cubicBezTo>
                  <a:pt x="45532" y="50461"/>
                  <a:pt x="39193" y="57609"/>
                  <a:pt x="34333" y="66343"/>
                </a:cubicBezTo>
                <a:cubicBezTo>
                  <a:pt x="29474" y="75076"/>
                  <a:pt x="27044" y="84513"/>
                  <a:pt x="27044" y="94655"/>
                </a:cubicBezTo>
                <a:cubicBezTo>
                  <a:pt x="27044" y="108881"/>
                  <a:pt x="31834" y="121558"/>
                  <a:pt x="41411" y="132686"/>
                </a:cubicBezTo>
                <a:cubicBezTo>
                  <a:pt x="42820" y="134235"/>
                  <a:pt x="44968" y="136559"/>
                  <a:pt x="47856" y="139658"/>
                </a:cubicBezTo>
                <a:cubicBezTo>
                  <a:pt x="50743" y="142757"/>
                  <a:pt x="52891" y="145081"/>
                  <a:pt x="54300" y="146630"/>
                </a:cubicBezTo>
                <a:cubicBezTo>
                  <a:pt x="72329" y="168181"/>
                  <a:pt x="82259" y="189169"/>
                  <a:pt x="84091" y="209593"/>
                </a:cubicBezTo>
                <a:lnTo>
                  <a:pt x="132263" y="209593"/>
                </a:lnTo>
                <a:cubicBezTo>
                  <a:pt x="134094" y="189169"/>
                  <a:pt x="144024" y="168181"/>
                  <a:pt x="162054" y="146630"/>
                </a:cubicBezTo>
                <a:cubicBezTo>
                  <a:pt x="163463" y="145081"/>
                  <a:pt x="165611" y="142757"/>
                  <a:pt x="168498" y="139658"/>
                </a:cubicBezTo>
                <a:cubicBezTo>
                  <a:pt x="171386" y="136559"/>
                  <a:pt x="173534" y="134235"/>
                  <a:pt x="174943" y="132686"/>
                </a:cubicBezTo>
                <a:cubicBezTo>
                  <a:pt x="184520" y="121558"/>
                  <a:pt x="189310" y="108881"/>
                  <a:pt x="189310" y="94655"/>
                </a:cubicBezTo>
                <a:cubicBezTo>
                  <a:pt x="189310" y="84513"/>
                  <a:pt x="186880" y="75076"/>
                  <a:pt x="182021" y="66343"/>
                </a:cubicBezTo>
                <a:cubicBezTo>
                  <a:pt x="177161" y="57609"/>
                  <a:pt x="170822" y="50461"/>
                  <a:pt x="163005" y="44897"/>
                </a:cubicBezTo>
                <a:cubicBezTo>
                  <a:pt x="155187" y="39333"/>
                  <a:pt x="146525" y="34967"/>
                  <a:pt x="137017" y="31797"/>
                </a:cubicBezTo>
                <a:cubicBezTo>
                  <a:pt x="127509" y="28629"/>
                  <a:pt x="117896" y="27044"/>
                  <a:pt x="108177" y="27044"/>
                </a:cubicBezTo>
                <a:close/>
                <a:moveTo>
                  <a:pt x="108177" y="0"/>
                </a:moveTo>
                <a:cubicBezTo>
                  <a:pt x="121558" y="0"/>
                  <a:pt x="134693" y="2289"/>
                  <a:pt x="147581" y="6866"/>
                </a:cubicBezTo>
                <a:cubicBezTo>
                  <a:pt x="160469" y="11444"/>
                  <a:pt x="172019" y="17712"/>
                  <a:pt x="182231" y="25671"/>
                </a:cubicBezTo>
                <a:cubicBezTo>
                  <a:pt x="192443" y="33629"/>
                  <a:pt x="200684" y="43629"/>
                  <a:pt x="206952" y="55672"/>
                </a:cubicBezTo>
                <a:cubicBezTo>
                  <a:pt x="213220" y="67716"/>
                  <a:pt x="216354" y="80710"/>
                  <a:pt x="216354" y="94655"/>
                </a:cubicBezTo>
                <a:cubicBezTo>
                  <a:pt x="216354" y="116487"/>
                  <a:pt x="209099" y="135362"/>
                  <a:pt x="194592" y="151279"/>
                </a:cubicBezTo>
                <a:cubicBezTo>
                  <a:pt x="188253" y="158180"/>
                  <a:pt x="183006" y="164308"/>
                  <a:pt x="178851" y="169660"/>
                </a:cubicBezTo>
                <a:cubicBezTo>
                  <a:pt x="174696" y="175013"/>
                  <a:pt x="170506" y="181739"/>
                  <a:pt x="166280" y="189838"/>
                </a:cubicBezTo>
                <a:cubicBezTo>
                  <a:pt x="162054" y="197937"/>
                  <a:pt x="159659" y="205508"/>
                  <a:pt x="159096" y="212551"/>
                </a:cubicBezTo>
                <a:cubicBezTo>
                  <a:pt x="165716" y="216494"/>
                  <a:pt x="169027" y="222269"/>
                  <a:pt x="169027" y="229876"/>
                </a:cubicBezTo>
                <a:cubicBezTo>
                  <a:pt x="169027" y="235088"/>
                  <a:pt x="167266" y="239594"/>
                  <a:pt x="163745" y="243398"/>
                </a:cubicBezTo>
                <a:cubicBezTo>
                  <a:pt x="167266" y="247201"/>
                  <a:pt x="169027" y="251708"/>
                  <a:pt x="169027" y="256920"/>
                </a:cubicBezTo>
                <a:cubicBezTo>
                  <a:pt x="169027" y="264245"/>
                  <a:pt x="165857" y="269949"/>
                  <a:pt x="159519" y="274034"/>
                </a:cubicBezTo>
                <a:cubicBezTo>
                  <a:pt x="161350" y="277274"/>
                  <a:pt x="162266" y="280583"/>
                  <a:pt x="162266" y="283964"/>
                </a:cubicBezTo>
                <a:cubicBezTo>
                  <a:pt x="162266" y="290444"/>
                  <a:pt x="160047" y="295444"/>
                  <a:pt x="155610" y="298965"/>
                </a:cubicBezTo>
                <a:cubicBezTo>
                  <a:pt x="151173" y="302486"/>
                  <a:pt x="145715" y="304247"/>
                  <a:pt x="139235" y="304247"/>
                </a:cubicBezTo>
                <a:cubicBezTo>
                  <a:pt x="136418" y="310444"/>
                  <a:pt x="132193" y="315374"/>
                  <a:pt x="126559" y="319037"/>
                </a:cubicBezTo>
                <a:cubicBezTo>
                  <a:pt x="120924" y="322699"/>
                  <a:pt x="114797" y="324530"/>
                  <a:pt x="108177" y="324530"/>
                </a:cubicBezTo>
                <a:cubicBezTo>
                  <a:pt x="101557" y="324530"/>
                  <a:pt x="95429" y="322699"/>
                  <a:pt x="89795" y="319037"/>
                </a:cubicBezTo>
                <a:cubicBezTo>
                  <a:pt x="84161" y="315374"/>
                  <a:pt x="79935" y="310444"/>
                  <a:pt x="77119" y="304247"/>
                </a:cubicBezTo>
                <a:cubicBezTo>
                  <a:pt x="70639" y="304247"/>
                  <a:pt x="65181" y="302486"/>
                  <a:pt x="60744" y="298965"/>
                </a:cubicBezTo>
                <a:cubicBezTo>
                  <a:pt x="56307" y="295444"/>
                  <a:pt x="54088" y="290444"/>
                  <a:pt x="54088" y="283964"/>
                </a:cubicBezTo>
                <a:cubicBezTo>
                  <a:pt x="54088" y="280583"/>
                  <a:pt x="55004" y="277274"/>
                  <a:pt x="56835" y="274034"/>
                </a:cubicBezTo>
                <a:cubicBezTo>
                  <a:pt x="50497" y="269949"/>
                  <a:pt x="47327" y="264245"/>
                  <a:pt x="47327" y="256920"/>
                </a:cubicBezTo>
                <a:cubicBezTo>
                  <a:pt x="47327" y="251708"/>
                  <a:pt x="49088" y="247201"/>
                  <a:pt x="52609" y="243398"/>
                </a:cubicBezTo>
                <a:cubicBezTo>
                  <a:pt x="49088" y="239594"/>
                  <a:pt x="47327" y="235088"/>
                  <a:pt x="47327" y="229876"/>
                </a:cubicBezTo>
                <a:cubicBezTo>
                  <a:pt x="47327" y="222269"/>
                  <a:pt x="50638" y="216494"/>
                  <a:pt x="57258" y="212551"/>
                </a:cubicBezTo>
                <a:cubicBezTo>
                  <a:pt x="56694" y="205508"/>
                  <a:pt x="54300" y="197937"/>
                  <a:pt x="50074" y="189838"/>
                </a:cubicBezTo>
                <a:cubicBezTo>
                  <a:pt x="45848" y="181739"/>
                  <a:pt x="41658" y="175013"/>
                  <a:pt x="37503" y="169660"/>
                </a:cubicBezTo>
                <a:cubicBezTo>
                  <a:pt x="33347" y="164308"/>
                  <a:pt x="28100" y="158180"/>
                  <a:pt x="21762" y="151279"/>
                </a:cubicBezTo>
                <a:cubicBezTo>
                  <a:pt x="7254" y="135362"/>
                  <a:pt x="0" y="116487"/>
                  <a:pt x="0" y="94655"/>
                </a:cubicBezTo>
                <a:cubicBezTo>
                  <a:pt x="0" y="80710"/>
                  <a:pt x="3134" y="67716"/>
                  <a:pt x="9402" y="55672"/>
                </a:cubicBezTo>
                <a:cubicBezTo>
                  <a:pt x="15670" y="43629"/>
                  <a:pt x="23910" y="33629"/>
                  <a:pt x="34123" y="25671"/>
                </a:cubicBezTo>
                <a:cubicBezTo>
                  <a:pt x="44334" y="17712"/>
                  <a:pt x="55885" y="11444"/>
                  <a:pt x="68773" y="6866"/>
                </a:cubicBezTo>
                <a:cubicBezTo>
                  <a:pt x="81661" y="2289"/>
                  <a:pt x="94795" y="0"/>
                  <a:pt x="108177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sz="1350"/>
          </a:p>
        </p:txBody>
      </p:sp>
      <p:sp>
        <p:nvSpPr>
          <p:cNvPr id="57" name="Freeform 425"/>
          <p:cNvSpPr>
            <a:spLocks noChangeAspect="1"/>
          </p:cNvSpPr>
          <p:nvPr/>
        </p:nvSpPr>
        <p:spPr>
          <a:xfrm>
            <a:off x="3238183" y="1215296"/>
            <a:ext cx="502920" cy="469777"/>
          </a:xfrm>
          <a:custGeom>
            <a:avLst/>
            <a:gdLst>
              <a:gd name="connsiteX0" fmla="*/ 169590 w 540885"/>
              <a:gd name="connsiteY0" fmla="*/ 270443 h 504826"/>
              <a:gd name="connsiteX1" fmla="*/ 181704 w 540885"/>
              <a:gd name="connsiteY1" fmla="*/ 276500 h 504826"/>
              <a:gd name="connsiteX2" fmla="*/ 202269 w 540885"/>
              <a:gd name="connsiteY2" fmla="*/ 290022 h 504826"/>
              <a:gd name="connsiteX3" fmla="*/ 232412 w 540885"/>
              <a:gd name="connsiteY3" fmla="*/ 303544 h 504826"/>
              <a:gd name="connsiteX4" fmla="*/ 270443 w 540885"/>
              <a:gd name="connsiteY4" fmla="*/ 309601 h 504826"/>
              <a:gd name="connsiteX5" fmla="*/ 308473 w 540885"/>
              <a:gd name="connsiteY5" fmla="*/ 303544 h 504826"/>
              <a:gd name="connsiteX6" fmla="*/ 338617 w 540885"/>
              <a:gd name="connsiteY6" fmla="*/ 290022 h 504826"/>
              <a:gd name="connsiteX7" fmla="*/ 359181 w 540885"/>
              <a:gd name="connsiteY7" fmla="*/ 276500 h 504826"/>
              <a:gd name="connsiteX8" fmla="*/ 371295 w 540885"/>
              <a:gd name="connsiteY8" fmla="*/ 270443 h 504826"/>
              <a:gd name="connsiteX9" fmla="*/ 402705 w 540885"/>
              <a:gd name="connsiteY9" fmla="*/ 276077 h 504826"/>
              <a:gd name="connsiteX10" fmla="*/ 426792 w 540885"/>
              <a:gd name="connsiteY10" fmla="*/ 291149 h 504826"/>
              <a:gd name="connsiteX11" fmla="*/ 444258 w 540885"/>
              <a:gd name="connsiteY11" fmla="*/ 313967 h 504826"/>
              <a:gd name="connsiteX12" fmla="*/ 456371 w 540885"/>
              <a:gd name="connsiteY12" fmla="*/ 341434 h 504826"/>
              <a:gd name="connsiteX13" fmla="*/ 463837 w 540885"/>
              <a:gd name="connsiteY13" fmla="*/ 372000 h 504826"/>
              <a:gd name="connsiteX14" fmla="*/ 467781 w 540885"/>
              <a:gd name="connsiteY14" fmla="*/ 402706 h 504826"/>
              <a:gd name="connsiteX15" fmla="*/ 468767 w 540885"/>
              <a:gd name="connsiteY15" fmla="*/ 431863 h 504826"/>
              <a:gd name="connsiteX16" fmla="*/ 448202 w 540885"/>
              <a:gd name="connsiteY16" fmla="*/ 485247 h 504826"/>
              <a:gd name="connsiteX17" fmla="*/ 393550 w 540885"/>
              <a:gd name="connsiteY17" fmla="*/ 504826 h 504826"/>
              <a:gd name="connsiteX18" fmla="*/ 147335 w 540885"/>
              <a:gd name="connsiteY18" fmla="*/ 504826 h 504826"/>
              <a:gd name="connsiteX19" fmla="*/ 92683 w 540885"/>
              <a:gd name="connsiteY19" fmla="*/ 485247 h 504826"/>
              <a:gd name="connsiteX20" fmla="*/ 72118 w 540885"/>
              <a:gd name="connsiteY20" fmla="*/ 431863 h 504826"/>
              <a:gd name="connsiteX21" fmla="*/ 73104 w 540885"/>
              <a:gd name="connsiteY21" fmla="*/ 402706 h 504826"/>
              <a:gd name="connsiteX22" fmla="*/ 77049 w 540885"/>
              <a:gd name="connsiteY22" fmla="*/ 372000 h 504826"/>
              <a:gd name="connsiteX23" fmla="*/ 84514 w 540885"/>
              <a:gd name="connsiteY23" fmla="*/ 341434 h 504826"/>
              <a:gd name="connsiteX24" fmla="*/ 96628 w 540885"/>
              <a:gd name="connsiteY24" fmla="*/ 313967 h 504826"/>
              <a:gd name="connsiteX25" fmla="*/ 114093 w 540885"/>
              <a:gd name="connsiteY25" fmla="*/ 291149 h 504826"/>
              <a:gd name="connsiteX26" fmla="*/ 138180 w 540885"/>
              <a:gd name="connsiteY26" fmla="*/ 276077 h 504826"/>
              <a:gd name="connsiteX27" fmla="*/ 169590 w 540885"/>
              <a:gd name="connsiteY27" fmla="*/ 270443 h 504826"/>
              <a:gd name="connsiteX28" fmla="*/ 505953 w 540885"/>
              <a:gd name="connsiteY28" fmla="*/ 144237 h 504826"/>
              <a:gd name="connsiteX29" fmla="*/ 540885 w 540885"/>
              <a:gd name="connsiteY29" fmla="*/ 243680 h 504826"/>
              <a:gd name="connsiteX30" fmla="*/ 525109 w 540885"/>
              <a:gd name="connsiteY30" fmla="*/ 277063 h 504826"/>
              <a:gd name="connsiteX31" fmla="*/ 486233 w 540885"/>
              <a:gd name="connsiteY31" fmla="*/ 288472 h 504826"/>
              <a:gd name="connsiteX32" fmla="*/ 448484 w 540885"/>
              <a:gd name="connsiteY32" fmla="*/ 288472 h 504826"/>
              <a:gd name="connsiteX33" fmla="*/ 373830 w 540885"/>
              <a:gd name="connsiteY33" fmla="*/ 252413 h 504826"/>
              <a:gd name="connsiteX34" fmla="*/ 396649 w 540885"/>
              <a:gd name="connsiteY34" fmla="*/ 180296 h 504826"/>
              <a:gd name="connsiteX35" fmla="*/ 395240 w 540885"/>
              <a:gd name="connsiteY35" fmla="*/ 161703 h 504826"/>
              <a:gd name="connsiteX36" fmla="*/ 432708 w 540885"/>
              <a:gd name="connsiteY36" fmla="*/ 168182 h 504826"/>
              <a:gd name="connsiteX37" fmla="*/ 466231 w 540885"/>
              <a:gd name="connsiteY37" fmla="*/ 162125 h 504826"/>
              <a:gd name="connsiteX38" fmla="*/ 493698 w 540885"/>
              <a:gd name="connsiteY38" fmla="*/ 150153 h 504826"/>
              <a:gd name="connsiteX39" fmla="*/ 505953 w 540885"/>
              <a:gd name="connsiteY39" fmla="*/ 144237 h 504826"/>
              <a:gd name="connsiteX40" fmla="*/ 34932 w 540885"/>
              <a:gd name="connsiteY40" fmla="*/ 144237 h 504826"/>
              <a:gd name="connsiteX41" fmla="*/ 47187 w 540885"/>
              <a:gd name="connsiteY41" fmla="*/ 150153 h 504826"/>
              <a:gd name="connsiteX42" fmla="*/ 74653 w 540885"/>
              <a:gd name="connsiteY42" fmla="*/ 162125 h 504826"/>
              <a:gd name="connsiteX43" fmla="*/ 108176 w 540885"/>
              <a:gd name="connsiteY43" fmla="*/ 168182 h 504826"/>
              <a:gd name="connsiteX44" fmla="*/ 145644 w 540885"/>
              <a:gd name="connsiteY44" fmla="*/ 161703 h 504826"/>
              <a:gd name="connsiteX45" fmla="*/ 144235 w 540885"/>
              <a:gd name="connsiteY45" fmla="*/ 180296 h 504826"/>
              <a:gd name="connsiteX46" fmla="*/ 167054 w 540885"/>
              <a:gd name="connsiteY46" fmla="*/ 252413 h 504826"/>
              <a:gd name="connsiteX47" fmla="*/ 92401 w 540885"/>
              <a:gd name="connsiteY47" fmla="*/ 288472 h 504826"/>
              <a:gd name="connsiteX48" fmla="*/ 54652 w 540885"/>
              <a:gd name="connsiteY48" fmla="*/ 288472 h 504826"/>
              <a:gd name="connsiteX49" fmla="*/ 15776 w 540885"/>
              <a:gd name="connsiteY49" fmla="*/ 277063 h 504826"/>
              <a:gd name="connsiteX50" fmla="*/ 0 w 540885"/>
              <a:gd name="connsiteY50" fmla="*/ 243680 h 504826"/>
              <a:gd name="connsiteX51" fmla="*/ 34932 w 540885"/>
              <a:gd name="connsiteY51" fmla="*/ 144237 h 504826"/>
              <a:gd name="connsiteX52" fmla="*/ 270442 w 540885"/>
              <a:gd name="connsiteY52" fmla="*/ 72119 h 504826"/>
              <a:gd name="connsiteX53" fmla="*/ 346926 w 540885"/>
              <a:gd name="connsiteY53" fmla="*/ 103811 h 504826"/>
              <a:gd name="connsiteX54" fmla="*/ 378619 w 540885"/>
              <a:gd name="connsiteY54" fmla="*/ 180296 h 504826"/>
              <a:gd name="connsiteX55" fmla="*/ 346926 w 540885"/>
              <a:gd name="connsiteY55" fmla="*/ 256780 h 504826"/>
              <a:gd name="connsiteX56" fmla="*/ 270442 w 540885"/>
              <a:gd name="connsiteY56" fmla="*/ 288472 h 504826"/>
              <a:gd name="connsiteX57" fmla="*/ 193957 w 540885"/>
              <a:gd name="connsiteY57" fmla="*/ 256780 h 504826"/>
              <a:gd name="connsiteX58" fmla="*/ 162265 w 540885"/>
              <a:gd name="connsiteY58" fmla="*/ 180296 h 504826"/>
              <a:gd name="connsiteX59" fmla="*/ 193957 w 540885"/>
              <a:gd name="connsiteY59" fmla="*/ 103811 h 504826"/>
              <a:gd name="connsiteX60" fmla="*/ 270442 w 540885"/>
              <a:gd name="connsiteY60" fmla="*/ 72119 h 504826"/>
              <a:gd name="connsiteX61" fmla="*/ 432707 w 540885"/>
              <a:gd name="connsiteY61" fmla="*/ 0 h 504826"/>
              <a:gd name="connsiteX62" fmla="*/ 483697 w 540885"/>
              <a:gd name="connsiteY62" fmla="*/ 21128 h 504826"/>
              <a:gd name="connsiteX63" fmla="*/ 504825 w 540885"/>
              <a:gd name="connsiteY63" fmla="*/ 72118 h 504826"/>
              <a:gd name="connsiteX64" fmla="*/ 483697 w 540885"/>
              <a:gd name="connsiteY64" fmla="*/ 123108 h 504826"/>
              <a:gd name="connsiteX65" fmla="*/ 432707 w 540885"/>
              <a:gd name="connsiteY65" fmla="*/ 144236 h 504826"/>
              <a:gd name="connsiteX66" fmla="*/ 381717 w 540885"/>
              <a:gd name="connsiteY66" fmla="*/ 123108 h 504826"/>
              <a:gd name="connsiteX67" fmla="*/ 360589 w 540885"/>
              <a:gd name="connsiteY67" fmla="*/ 72118 h 504826"/>
              <a:gd name="connsiteX68" fmla="*/ 381717 w 540885"/>
              <a:gd name="connsiteY68" fmla="*/ 21128 h 504826"/>
              <a:gd name="connsiteX69" fmla="*/ 432707 w 540885"/>
              <a:gd name="connsiteY69" fmla="*/ 0 h 504826"/>
              <a:gd name="connsiteX70" fmla="*/ 108176 w 540885"/>
              <a:gd name="connsiteY70" fmla="*/ 0 h 504826"/>
              <a:gd name="connsiteX71" fmla="*/ 159167 w 540885"/>
              <a:gd name="connsiteY71" fmla="*/ 21128 h 504826"/>
              <a:gd name="connsiteX72" fmla="*/ 180295 w 540885"/>
              <a:gd name="connsiteY72" fmla="*/ 72118 h 504826"/>
              <a:gd name="connsiteX73" fmla="*/ 159167 w 540885"/>
              <a:gd name="connsiteY73" fmla="*/ 123108 h 504826"/>
              <a:gd name="connsiteX74" fmla="*/ 108176 w 540885"/>
              <a:gd name="connsiteY74" fmla="*/ 144236 h 504826"/>
              <a:gd name="connsiteX75" fmla="*/ 57187 w 540885"/>
              <a:gd name="connsiteY75" fmla="*/ 123108 h 504826"/>
              <a:gd name="connsiteX76" fmla="*/ 36059 w 540885"/>
              <a:gd name="connsiteY76" fmla="*/ 72118 h 504826"/>
              <a:gd name="connsiteX77" fmla="*/ 57187 w 540885"/>
              <a:gd name="connsiteY77" fmla="*/ 21128 h 504826"/>
              <a:gd name="connsiteX78" fmla="*/ 108176 w 540885"/>
              <a:gd name="connsiteY78" fmla="*/ 0 h 5048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</a:cxnLst>
            <a:rect l="l" t="t" r="r" b="b"/>
            <a:pathLst>
              <a:path w="540885" h="504826">
                <a:moveTo>
                  <a:pt x="169590" y="270443"/>
                </a:moveTo>
                <a:cubicBezTo>
                  <a:pt x="171469" y="270443"/>
                  <a:pt x="175506" y="272462"/>
                  <a:pt x="181704" y="276500"/>
                </a:cubicBezTo>
                <a:cubicBezTo>
                  <a:pt x="187902" y="280538"/>
                  <a:pt x="194757" y="285045"/>
                  <a:pt x="202269" y="290022"/>
                </a:cubicBezTo>
                <a:cubicBezTo>
                  <a:pt x="209781" y="294999"/>
                  <a:pt x="219829" y="299506"/>
                  <a:pt x="232412" y="303544"/>
                </a:cubicBezTo>
                <a:cubicBezTo>
                  <a:pt x="244995" y="307582"/>
                  <a:pt x="257673" y="309601"/>
                  <a:pt x="270443" y="309601"/>
                </a:cubicBezTo>
                <a:cubicBezTo>
                  <a:pt x="283214" y="309601"/>
                  <a:pt x="295891" y="307582"/>
                  <a:pt x="308473" y="303544"/>
                </a:cubicBezTo>
                <a:cubicBezTo>
                  <a:pt x="321057" y="299506"/>
                  <a:pt x="331105" y="294999"/>
                  <a:pt x="338617" y="290022"/>
                </a:cubicBezTo>
                <a:cubicBezTo>
                  <a:pt x="346129" y="285045"/>
                  <a:pt x="352983" y="280538"/>
                  <a:pt x="359181" y="276500"/>
                </a:cubicBezTo>
                <a:cubicBezTo>
                  <a:pt x="365379" y="272462"/>
                  <a:pt x="369418" y="270443"/>
                  <a:pt x="371295" y="270443"/>
                </a:cubicBezTo>
                <a:cubicBezTo>
                  <a:pt x="382751" y="270443"/>
                  <a:pt x="393222" y="272321"/>
                  <a:pt x="402705" y="276077"/>
                </a:cubicBezTo>
                <a:cubicBezTo>
                  <a:pt x="412191" y="279833"/>
                  <a:pt x="420218" y="284857"/>
                  <a:pt x="426792" y="291149"/>
                </a:cubicBezTo>
                <a:cubicBezTo>
                  <a:pt x="433365" y="297440"/>
                  <a:pt x="439187" y="305046"/>
                  <a:pt x="444258" y="313967"/>
                </a:cubicBezTo>
                <a:cubicBezTo>
                  <a:pt x="449329" y="322888"/>
                  <a:pt x="453367" y="332044"/>
                  <a:pt x="456371" y="341434"/>
                </a:cubicBezTo>
                <a:cubicBezTo>
                  <a:pt x="459376" y="350824"/>
                  <a:pt x="461865" y="361013"/>
                  <a:pt x="463837" y="372000"/>
                </a:cubicBezTo>
                <a:cubicBezTo>
                  <a:pt x="465809" y="382986"/>
                  <a:pt x="467124" y="393222"/>
                  <a:pt x="467781" y="402706"/>
                </a:cubicBezTo>
                <a:cubicBezTo>
                  <a:pt x="468438" y="412190"/>
                  <a:pt x="468767" y="421909"/>
                  <a:pt x="468767" y="431863"/>
                </a:cubicBezTo>
                <a:cubicBezTo>
                  <a:pt x="468767" y="454400"/>
                  <a:pt x="461912" y="472195"/>
                  <a:pt x="448202" y="485247"/>
                </a:cubicBezTo>
                <a:cubicBezTo>
                  <a:pt x="434492" y="498300"/>
                  <a:pt x="416275" y="504826"/>
                  <a:pt x="393550" y="504826"/>
                </a:cubicBezTo>
                <a:lnTo>
                  <a:pt x="147335" y="504826"/>
                </a:lnTo>
                <a:cubicBezTo>
                  <a:pt x="124611" y="504826"/>
                  <a:pt x="106393" y="498300"/>
                  <a:pt x="92683" y="485247"/>
                </a:cubicBezTo>
                <a:cubicBezTo>
                  <a:pt x="78974" y="472195"/>
                  <a:pt x="72118" y="454400"/>
                  <a:pt x="72118" y="431863"/>
                </a:cubicBezTo>
                <a:cubicBezTo>
                  <a:pt x="72118" y="421909"/>
                  <a:pt x="72447" y="412190"/>
                  <a:pt x="73104" y="402706"/>
                </a:cubicBezTo>
                <a:cubicBezTo>
                  <a:pt x="73761" y="393222"/>
                  <a:pt x="75077" y="382986"/>
                  <a:pt x="77049" y="372000"/>
                </a:cubicBezTo>
                <a:cubicBezTo>
                  <a:pt x="79021" y="361013"/>
                  <a:pt x="81510" y="350824"/>
                  <a:pt x="84514" y="341434"/>
                </a:cubicBezTo>
                <a:cubicBezTo>
                  <a:pt x="87519" y="332044"/>
                  <a:pt x="91556" y="322888"/>
                  <a:pt x="96628" y="313967"/>
                </a:cubicBezTo>
                <a:cubicBezTo>
                  <a:pt x="101698" y="305046"/>
                  <a:pt x="107521" y="297440"/>
                  <a:pt x="114093" y="291149"/>
                </a:cubicBezTo>
                <a:cubicBezTo>
                  <a:pt x="120667" y="284857"/>
                  <a:pt x="128696" y="279833"/>
                  <a:pt x="138180" y="276077"/>
                </a:cubicBezTo>
                <a:cubicBezTo>
                  <a:pt x="147664" y="272321"/>
                  <a:pt x="158135" y="270443"/>
                  <a:pt x="169590" y="270443"/>
                </a:cubicBezTo>
                <a:close/>
                <a:moveTo>
                  <a:pt x="505953" y="144237"/>
                </a:moveTo>
                <a:cubicBezTo>
                  <a:pt x="529241" y="144237"/>
                  <a:pt x="540885" y="177385"/>
                  <a:pt x="540885" y="243680"/>
                </a:cubicBezTo>
                <a:cubicBezTo>
                  <a:pt x="540885" y="258329"/>
                  <a:pt x="535626" y="269457"/>
                  <a:pt x="525109" y="277063"/>
                </a:cubicBezTo>
                <a:cubicBezTo>
                  <a:pt x="514592" y="284669"/>
                  <a:pt x="501634" y="288472"/>
                  <a:pt x="486233" y="288472"/>
                </a:cubicBezTo>
                <a:lnTo>
                  <a:pt x="448484" y="288472"/>
                </a:lnTo>
                <a:cubicBezTo>
                  <a:pt x="429140" y="265372"/>
                  <a:pt x="404256" y="253353"/>
                  <a:pt x="373830" y="252413"/>
                </a:cubicBezTo>
                <a:cubicBezTo>
                  <a:pt x="389043" y="230440"/>
                  <a:pt x="396649" y="206401"/>
                  <a:pt x="396649" y="180296"/>
                </a:cubicBezTo>
                <a:cubicBezTo>
                  <a:pt x="396649" y="174849"/>
                  <a:pt x="396179" y="168652"/>
                  <a:pt x="395240" y="161703"/>
                </a:cubicBezTo>
                <a:cubicBezTo>
                  <a:pt x="407636" y="166022"/>
                  <a:pt x="420125" y="168182"/>
                  <a:pt x="432708" y="168182"/>
                </a:cubicBezTo>
                <a:cubicBezTo>
                  <a:pt x="443789" y="168182"/>
                  <a:pt x="454964" y="166163"/>
                  <a:pt x="466231" y="162125"/>
                </a:cubicBezTo>
                <a:cubicBezTo>
                  <a:pt x="477500" y="158087"/>
                  <a:pt x="486655" y="154097"/>
                  <a:pt x="493698" y="150153"/>
                </a:cubicBezTo>
                <a:cubicBezTo>
                  <a:pt x="500742" y="146209"/>
                  <a:pt x="504826" y="144237"/>
                  <a:pt x="505953" y="144237"/>
                </a:cubicBezTo>
                <a:close/>
                <a:moveTo>
                  <a:pt x="34932" y="144237"/>
                </a:moveTo>
                <a:cubicBezTo>
                  <a:pt x="36059" y="144237"/>
                  <a:pt x="40144" y="146209"/>
                  <a:pt x="47187" y="150153"/>
                </a:cubicBezTo>
                <a:cubicBezTo>
                  <a:pt x="54229" y="154097"/>
                  <a:pt x="63384" y="158087"/>
                  <a:pt x="74653" y="162125"/>
                </a:cubicBezTo>
                <a:cubicBezTo>
                  <a:pt x="85921" y="166163"/>
                  <a:pt x="97096" y="168182"/>
                  <a:pt x="108176" y="168182"/>
                </a:cubicBezTo>
                <a:cubicBezTo>
                  <a:pt x="120760" y="168182"/>
                  <a:pt x="133249" y="166022"/>
                  <a:pt x="145644" y="161703"/>
                </a:cubicBezTo>
                <a:cubicBezTo>
                  <a:pt x="144705" y="168652"/>
                  <a:pt x="144235" y="174849"/>
                  <a:pt x="144235" y="180296"/>
                </a:cubicBezTo>
                <a:cubicBezTo>
                  <a:pt x="144235" y="206401"/>
                  <a:pt x="151841" y="230440"/>
                  <a:pt x="167054" y="252413"/>
                </a:cubicBezTo>
                <a:cubicBezTo>
                  <a:pt x="136630" y="253353"/>
                  <a:pt x="111745" y="265372"/>
                  <a:pt x="92401" y="288472"/>
                </a:cubicBezTo>
                <a:lnTo>
                  <a:pt x="54652" y="288472"/>
                </a:lnTo>
                <a:cubicBezTo>
                  <a:pt x="39251" y="288472"/>
                  <a:pt x="26293" y="284669"/>
                  <a:pt x="15776" y="277063"/>
                </a:cubicBezTo>
                <a:cubicBezTo>
                  <a:pt x="5259" y="269457"/>
                  <a:pt x="0" y="258329"/>
                  <a:pt x="0" y="243680"/>
                </a:cubicBezTo>
                <a:cubicBezTo>
                  <a:pt x="0" y="177385"/>
                  <a:pt x="11644" y="144237"/>
                  <a:pt x="34932" y="144237"/>
                </a:cubicBezTo>
                <a:close/>
                <a:moveTo>
                  <a:pt x="270442" y="72119"/>
                </a:moveTo>
                <a:cubicBezTo>
                  <a:pt x="300303" y="72119"/>
                  <a:pt x="325799" y="82683"/>
                  <a:pt x="346926" y="103811"/>
                </a:cubicBezTo>
                <a:cubicBezTo>
                  <a:pt x="368054" y="124940"/>
                  <a:pt x="378619" y="150434"/>
                  <a:pt x="378619" y="180296"/>
                </a:cubicBezTo>
                <a:cubicBezTo>
                  <a:pt x="378619" y="210157"/>
                  <a:pt x="368054" y="235652"/>
                  <a:pt x="346926" y="256780"/>
                </a:cubicBezTo>
                <a:cubicBezTo>
                  <a:pt x="325799" y="277908"/>
                  <a:pt x="300303" y="288472"/>
                  <a:pt x="270442" y="288472"/>
                </a:cubicBezTo>
                <a:cubicBezTo>
                  <a:pt x="240580" y="288472"/>
                  <a:pt x="215085" y="277908"/>
                  <a:pt x="193957" y="256780"/>
                </a:cubicBezTo>
                <a:cubicBezTo>
                  <a:pt x="172829" y="235652"/>
                  <a:pt x="162265" y="210157"/>
                  <a:pt x="162265" y="180296"/>
                </a:cubicBezTo>
                <a:cubicBezTo>
                  <a:pt x="162265" y="150434"/>
                  <a:pt x="172829" y="124940"/>
                  <a:pt x="193957" y="103811"/>
                </a:cubicBezTo>
                <a:cubicBezTo>
                  <a:pt x="215085" y="82683"/>
                  <a:pt x="240580" y="72119"/>
                  <a:pt x="270442" y="72119"/>
                </a:cubicBezTo>
                <a:close/>
                <a:moveTo>
                  <a:pt x="432707" y="0"/>
                </a:moveTo>
                <a:cubicBezTo>
                  <a:pt x="452615" y="0"/>
                  <a:pt x="469611" y="7043"/>
                  <a:pt x="483697" y="21128"/>
                </a:cubicBezTo>
                <a:cubicBezTo>
                  <a:pt x="497783" y="35214"/>
                  <a:pt x="504825" y="52210"/>
                  <a:pt x="504825" y="72118"/>
                </a:cubicBezTo>
                <a:cubicBezTo>
                  <a:pt x="504825" y="92025"/>
                  <a:pt x="497783" y="109022"/>
                  <a:pt x="483697" y="123108"/>
                </a:cubicBezTo>
                <a:cubicBezTo>
                  <a:pt x="469611" y="137193"/>
                  <a:pt x="452615" y="144236"/>
                  <a:pt x="432707" y="144236"/>
                </a:cubicBezTo>
                <a:cubicBezTo>
                  <a:pt x="412800" y="144236"/>
                  <a:pt x="395803" y="137193"/>
                  <a:pt x="381717" y="123108"/>
                </a:cubicBezTo>
                <a:cubicBezTo>
                  <a:pt x="367632" y="109022"/>
                  <a:pt x="360589" y="92025"/>
                  <a:pt x="360589" y="72118"/>
                </a:cubicBezTo>
                <a:cubicBezTo>
                  <a:pt x="360589" y="52210"/>
                  <a:pt x="367632" y="35214"/>
                  <a:pt x="381717" y="21128"/>
                </a:cubicBezTo>
                <a:cubicBezTo>
                  <a:pt x="395803" y="7043"/>
                  <a:pt x="412800" y="0"/>
                  <a:pt x="432707" y="0"/>
                </a:cubicBezTo>
                <a:close/>
                <a:moveTo>
                  <a:pt x="108176" y="0"/>
                </a:moveTo>
                <a:cubicBezTo>
                  <a:pt x="128085" y="0"/>
                  <a:pt x="145080" y="7043"/>
                  <a:pt x="159167" y="21128"/>
                </a:cubicBezTo>
                <a:cubicBezTo>
                  <a:pt x="173252" y="35214"/>
                  <a:pt x="180295" y="52210"/>
                  <a:pt x="180295" y="72118"/>
                </a:cubicBezTo>
                <a:cubicBezTo>
                  <a:pt x="180295" y="92025"/>
                  <a:pt x="173252" y="109022"/>
                  <a:pt x="159167" y="123108"/>
                </a:cubicBezTo>
                <a:cubicBezTo>
                  <a:pt x="145080" y="137193"/>
                  <a:pt x="128085" y="144236"/>
                  <a:pt x="108176" y="144236"/>
                </a:cubicBezTo>
                <a:cubicBezTo>
                  <a:pt x="88270" y="144236"/>
                  <a:pt x="71272" y="137193"/>
                  <a:pt x="57187" y="123108"/>
                </a:cubicBezTo>
                <a:cubicBezTo>
                  <a:pt x="43102" y="109022"/>
                  <a:pt x="36059" y="92025"/>
                  <a:pt x="36059" y="72118"/>
                </a:cubicBezTo>
                <a:cubicBezTo>
                  <a:pt x="36059" y="52210"/>
                  <a:pt x="43102" y="35214"/>
                  <a:pt x="57187" y="21128"/>
                </a:cubicBezTo>
                <a:cubicBezTo>
                  <a:pt x="71272" y="7043"/>
                  <a:pt x="88270" y="0"/>
                  <a:pt x="108176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sz="1350"/>
          </a:p>
        </p:txBody>
      </p:sp>
      <p:sp>
        <p:nvSpPr>
          <p:cNvPr id="82" name="Freeform 47"/>
          <p:cNvSpPr/>
          <p:nvPr/>
        </p:nvSpPr>
        <p:spPr bwMode="auto">
          <a:xfrm>
            <a:off x="4917988" y="1215296"/>
            <a:ext cx="517629" cy="1961419"/>
          </a:xfrm>
          <a:custGeom>
            <a:avLst/>
            <a:gdLst>
              <a:gd name="T0" fmla="*/ 123 w 123"/>
              <a:gd name="T1" fmla="*/ 464 h 464"/>
              <a:gd name="T2" fmla="*/ 123 w 123"/>
              <a:gd name="T3" fmla="*/ 11 h 464"/>
              <a:gd name="T4" fmla="*/ 111 w 123"/>
              <a:gd name="T5" fmla="*/ 0 h 464"/>
              <a:gd name="T6" fmla="*/ 11 w 123"/>
              <a:gd name="T7" fmla="*/ 0 h 464"/>
              <a:gd name="T8" fmla="*/ 0 w 123"/>
              <a:gd name="T9" fmla="*/ 11 h 464"/>
              <a:gd name="T10" fmla="*/ 0 w 123"/>
              <a:gd name="T11" fmla="*/ 464 h 464"/>
              <a:gd name="T12" fmla="*/ 123 w 123"/>
              <a:gd name="T13" fmla="*/ 464 h 46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23" h="464">
                <a:moveTo>
                  <a:pt x="123" y="464"/>
                </a:moveTo>
                <a:cubicBezTo>
                  <a:pt x="123" y="11"/>
                  <a:pt x="123" y="11"/>
                  <a:pt x="123" y="11"/>
                </a:cubicBezTo>
                <a:cubicBezTo>
                  <a:pt x="123" y="5"/>
                  <a:pt x="118" y="0"/>
                  <a:pt x="111" y="0"/>
                </a:cubicBezTo>
                <a:cubicBezTo>
                  <a:pt x="11" y="0"/>
                  <a:pt x="11" y="0"/>
                  <a:pt x="11" y="0"/>
                </a:cubicBezTo>
                <a:cubicBezTo>
                  <a:pt x="5" y="0"/>
                  <a:pt x="0" y="5"/>
                  <a:pt x="0" y="11"/>
                </a:cubicBezTo>
                <a:cubicBezTo>
                  <a:pt x="0" y="464"/>
                  <a:pt x="0" y="464"/>
                  <a:pt x="0" y="464"/>
                </a:cubicBezTo>
                <a:lnTo>
                  <a:pt x="123" y="464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xtLst/>
        </p:spPr>
        <p:txBody>
          <a:bodyPr/>
          <a:lstStyle/>
          <a:p>
            <a:endParaRPr lang="zh-CN" altLang="en-US">
              <a:solidFill>
                <a:schemeClr val="bg2">
                  <a:lumMod val="75000"/>
                </a:schemeClr>
              </a:solidFill>
              <a:ea typeface="Arial Unicode MS" panose="020B0604020202020204" pitchFamily="34" charset="-128"/>
            </a:endParaRPr>
          </a:p>
        </p:txBody>
      </p:sp>
      <p:sp>
        <p:nvSpPr>
          <p:cNvPr id="83" name="Freeform 48"/>
          <p:cNvSpPr/>
          <p:nvPr/>
        </p:nvSpPr>
        <p:spPr bwMode="auto">
          <a:xfrm>
            <a:off x="5528465" y="1215296"/>
            <a:ext cx="519950" cy="1961419"/>
          </a:xfrm>
          <a:custGeom>
            <a:avLst/>
            <a:gdLst>
              <a:gd name="T0" fmla="*/ 123 w 123"/>
              <a:gd name="T1" fmla="*/ 464 h 464"/>
              <a:gd name="T2" fmla="*/ 123 w 123"/>
              <a:gd name="T3" fmla="*/ 11 h 464"/>
              <a:gd name="T4" fmla="*/ 111 w 123"/>
              <a:gd name="T5" fmla="*/ 0 h 464"/>
              <a:gd name="T6" fmla="*/ 11 w 123"/>
              <a:gd name="T7" fmla="*/ 0 h 464"/>
              <a:gd name="T8" fmla="*/ 0 w 123"/>
              <a:gd name="T9" fmla="*/ 11 h 464"/>
              <a:gd name="T10" fmla="*/ 0 w 123"/>
              <a:gd name="T11" fmla="*/ 464 h 464"/>
              <a:gd name="T12" fmla="*/ 123 w 123"/>
              <a:gd name="T13" fmla="*/ 464 h 46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23" h="464">
                <a:moveTo>
                  <a:pt x="123" y="464"/>
                </a:moveTo>
                <a:cubicBezTo>
                  <a:pt x="123" y="11"/>
                  <a:pt x="123" y="11"/>
                  <a:pt x="123" y="11"/>
                </a:cubicBezTo>
                <a:cubicBezTo>
                  <a:pt x="123" y="5"/>
                  <a:pt x="118" y="0"/>
                  <a:pt x="111" y="0"/>
                </a:cubicBezTo>
                <a:cubicBezTo>
                  <a:pt x="11" y="0"/>
                  <a:pt x="11" y="0"/>
                  <a:pt x="11" y="0"/>
                </a:cubicBezTo>
                <a:cubicBezTo>
                  <a:pt x="5" y="0"/>
                  <a:pt x="0" y="5"/>
                  <a:pt x="0" y="11"/>
                </a:cubicBezTo>
                <a:cubicBezTo>
                  <a:pt x="0" y="464"/>
                  <a:pt x="0" y="464"/>
                  <a:pt x="0" y="464"/>
                </a:cubicBezTo>
                <a:lnTo>
                  <a:pt x="123" y="464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  <a:extLst/>
        </p:spPr>
        <p:txBody>
          <a:bodyPr/>
          <a:lstStyle/>
          <a:p>
            <a:endParaRPr lang="zh-CN" altLang="en-US">
              <a:ea typeface="Arial Unicode MS" panose="020B0604020202020204" pitchFamily="34" charset="-128"/>
            </a:endParaRPr>
          </a:p>
        </p:txBody>
      </p:sp>
      <p:sp>
        <p:nvSpPr>
          <p:cNvPr id="84" name="Freeform 49"/>
          <p:cNvSpPr/>
          <p:nvPr/>
        </p:nvSpPr>
        <p:spPr bwMode="auto">
          <a:xfrm>
            <a:off x="6141264" y="1215296"/>
            <a:ext cx="519950" cy="1961419"/>
          </a:xfrm>
          <a:custGeom>
            <a:avLst/>
            <a:gdLst>
              <a:gd name="T0" fmla="*/ 123 w 123"/>
              <a:gd name="T1" fmla="*/ 464 h 464"/>
              <a:gd name="T2" fmla="*/ 123 w 123"/>
              <a:gd name="T3" fmla="*/ 11 h 464"/>
              <a:gd name="T4" fmla="*/ 111 w 123"/>
              <a:gd name="T5" fmla="*/ 0 h 464"/>
              <a:gd name="T6" fmla="*/ 11 w 123"/>
              <a:gd name="T7" fmla="*/ 0 h 464"/>
              <a:gd name="T8" fmla="*/ 0 w 123"/>
              <a:gd name="T9" fmla="*/ 11 h 464"/>
              <a:gd name="T10" fmla="*/ 0 w 123"/>
              <a:gd name="T11" fmla="*/ 464 h 464"/>
              <a:gd name="T12" fmla="*/ 123 w 123"/>
              <a:gd name="T13" fmla="*/ 464 h 46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23" h="464">
                <a:moveTo>
                  <a:pt x="123" y="464"/>
                </a:moveTo>
                <a:cubicBezTo>
                  <a:pt x="123" y="11"/>
                  <a:pt x="123" y="11"/>
                  <a:pt x="123" y="11"/>
                </a:cubicBezTo>
                <a:cubicBezTo>
                  <a:pt x="123" y="5"/>
                  <a:pt x="118" y="0"/>
                  <a:pt x="111" y="0"/>
                </a:cubicBezTo>
                <a:cubicBezTo>
                  <a:pt x="11" y="0"/>
                  <a:pt x="11" y="0"/>
                  <a:pt x="11" y="0"/>
                </a:cubicBezTo>
                <a:cubicBezTo>
                  <a:pt x="5" y="0"/>
                  <a:pt x="0" y="5"/>
                  <a:pt x="0" y="11"/>
                </a:cubicBezTo>
                <a:cubicBezTo>
                  <a:pt x="0" y="464"/>
                  <a:pt x="0" y="464"/>
                  <a:pt x="0" y="464"/>
                </a:cubicBezTo>
                <a:lnTo>
                  <a:pt x="123" y="464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  <a:extLst/>
        </p:spPr>
        <p:txBody>
          <a:bodyPr/>
          <a:lstStyle/>
          <a:p>
            <a:endParaRPr lang="zh-CN" altLang="en-US">
              <a:ea typeface="Arial Unicode MS" panose="020B0604020202020204" pitchFamily="34" charset="-128"/>
            </a:endParaRPr>
          </a:p>
        </p:txBody>
      </p:sp>
      <p:sp>
        <p:nvSpPr>
          <p:cNvPr id="85" name="Freeform 50"/>
          <p:cNvSpPr/>
          <p:nvPr/>
        </p:nvSpPr>
        <p:spPr bwMode="auto">
          <a:xfrm>
            <a:off x="6754063" y="1215296"/>
            <a:ext cx="519950" cy="1961419"/>
          </a:xfrm>
          <a:custGeom>
            <a:avLst/>
            <a:gdLst>
              <a:gd name="T0" fmla="*/ 123 w 123"/>
              <a:gd name="T1" fmla="*/ 464 h 464"/>
              <a:gd name="T2" fmla="*/ 123 w 123"/>
              <a:gd name="T3" fmla="*/ 11 h 464"/>
              <a:gd name="T4" fmla="*/ 111 w 123"/>
              <a:gd name="T5" fmla="*/ 0 h 464"/>
              <a:gd name="T6" fmla="*/ 11 w 123"/>
              <a:gd name="T7" fmla="*/ 0 h 464"/>
              <a:gd name="T8" fmla="*/ 0 w 123"/>
              <a:gd name="T9" fmla="*/ 11 h 464"/>
              <a:gd name="T10" fmla="*/ 0 w 123"/>
              <a:gd name="T11" fmla="*/ 464 h 464"/>
              <a:gd name="T12" fmla="*/ 123 w 123"/>
              <a:gd name="T13" fmla="*/ 464 h 46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23" h="464">
                <a:moveTo>
                  <a:pt x="123" y="464"/>
                </a:moveTo>
                <a:cubicBezTo>
                  <a:pt x="123" y="11"/>
                  <a:pt x="123" y="11"/>
                  <a:pt x="123" y="11"/>
                </a:cubicBezTo>
                <a:cubicBezTo>
                  <a:pt x="123" y="5"/>
                  <a:pt x="118" y="0"/>
                  <a:pt x="111" y="0"/>
                </a:cubicBezTo>
                <a:cubicBezTo>
                  <a:pt x="11" y="0"/>
                  <a:pt x="11" y="0"/>
                  <a:pt x="11" y="0"/>
                </a:cubicBezTo>
                <a:cubicBezTo>
                  <a:pt x="5" y="0"/>
                  <a:pt x="0" y="5"/>
                  <a:pt x="0" y="11"/>
                </a:cubicBezTo>
                <a:cubicBezTo>
                  <a:pt x="0" y="464"/>
                  <a:pt x="0" y="464"/>
                  <a:pt x="0" y="464"/>
                </a:cubicBezTo>
                <a:lnTo>
                  <a:pt x="123" y="464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  <a:extLst/>
        </p:spPr>
        <p:txBody>
          <a:bodyPr/>
          <a:lstStyle/>
          <a:p>
            <a:endParaRPr lang="zh-CN" altLang="en-US">
              <a:ea typeface="Arial Unicode MS" panose="020B0604020202020204" pitchFamily="34" charset="-128"/>
            </a:endParaRPr>
          </a:p>
        </p:txBody>
      </p:sp>
      <p:sp>
        <p:nvSpPr>
          <p:cNvPr id="86" name="Freeform 51"/>
          <p:cNvSpPr/>
          <p:nvPr/>
        </p:nvSpPr>
        <p:spPr bwMode="auto">
          <a:xfrm>
            <a:off x="5491326" y="3856828"/>
            <a:ext cx="304078" cy="1220954"/>
          </a:xfrm>
          <a:custGeom>
            <a:avLst/>
            <a:gdLst>
              <a:gd name="T0" fmla="*/ 131 w 131"/>
              <a:gd name="T1" fmla="*/ 462 h 526"/>
              <a:gd name="T2" fmla="*/ 66 w 131"/>
              <a:gd name="T3" fmla="*/ 526 h 526"/>
              <a:gd name="T4" fmla="*/ 0 w 131"/>
              <a:gd name="T5" fmla="*/ 462 h 526"/>
              <a:gd name="T6" fmla="*/ 0 w 131"/>
              <a:gd name="T7" fmla="*/ 0 h 526"/>
              <a:gd name="T8" fmla="*/ 131 w 131"/>
              <a:gd name="T9" fmla="*/ 0 h 526"/>
              <a:gd name="T10" fmla="*/ 131 w 131"/>
              <a:gd name="T11" fmla="*/ 462 h 52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131" h="526">
                <a:moveTo>
                  <a:pt x="131" y="462"/>
                </a:moveTo>
                <a:lnTo>
                  <a:pt x="66" y="526"/>
                </a:lnTo>
                <a:lnTo>
                  <a:pt x="0" y="462"/>
                </a:lnTo>
                <a:lnTo>
                  <a:pt x="0" y="0"/>
                </a:lnTo>
                <a:lnTo>
                  <a:pt x="131" y="0"/>
                </a:lnTo>
                <a:lnTo>
                  <a:pt x="131" y="462"/>
                </a:lnTo>
                <a:close/>
              </a:path>
            </a:pathLst>
          </a:custGeom>
          <a:solidFill>
            <a:schemeClr val="accent4">
              <a:lumMod val="75000"/>
            </a:schemeClr>
          </a:solidFill>
          <a:ln>
            <a:noFill/>
          </a:ln>
          <a:extLst/>
        </p:spPr>
        <p:txBody>
          <a:bodyPr/>
          <a:lstStyle/>
          <a:p>
            <a:endParaRPr lang="zh-CN" altLang="en-US">
              <a:ea typeface="Arial Unicode MS" panose="020B0604020202020204" pitchFamily="34" charset="-128"/>
            </a:endParaRPr>
          </a:p>
        </p:txBody>
      </p:sp>
      <p:sp>
        <p:nvSpPr>
          <p:cNvPr id="87" name="Freeform 52"/>
          <p:cNvSpPr/>
          <p:nvPr/>
        </p:nvSpPr>
        <p:spPr bwMode="auto">
          <a:xfrm>
            <a:off x="5795404" y="3856828"/>
            <a:ext cx="299436" cy="1220954"/>
          </a:xfrm>
          <a:custGeom>
            <a:avLst/>
            <a:gdLst>
              <a:gd name="T0" fmla="*/ 129 w 129"/>
              <a:gd name="T1" fmla="*/ 462 h 526"/>
              <a:gd name="T2" fmla="*/ 64 w 129"/>
              <a:gd name="T3" fmla="*/ 526 h 526"/>
              <a:gd name="T4" fmla="*/ 0 w 129"/>
              <a:gd name="T5" fmla="*/ 462 h 526"/>
              <a:gd name="T6" fmla="*/ 0 w 129"/>
              <a:gd name="T7" fmla="*/ 0 h 526"/>
              <a:gd name="T8" fmla="*/ 129 w 129"/>
              <a:gd name="T9" fmla="*/ 0 h 526"/>
              <a:gd name="T10" fmla="*/ 129 w 129"/>
              <a:gd name="T11" fmla="*/ 462 h 52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129" h="526">
                <a:moveTo>
                  <a:pt x="129" y="462"/>
                </a:moveTo>
                <a:lnTo>
                  <a:pt x="64" y="526"/>
                </a:lnTo>
                <a:lnTo>
                  <a:pt x="0" y="462"/>
                </a:lnTo>
                <a:lnTo>
                  <a:pt x="0" y="0"/>
                </a:lnTo>
                <a:lnTo>
                  <a:pt x="129" y="0"/>
                </a:lnTo>
                <a:lnTo>
                  <a:pt x="129" y="462"/>
                </a:lnTo>
                <a:close/>
              </a:path>
            </a:pathLst>
          </a:custGeom>
          <a:solidFill>
            <a:schemeClr val="tx2">
              <a:lumMod val="75000"/>
              <a:lumOff val="25000"/>
            </a:schemeClr>
          </a:solidFill>
          <a:ln>
            <a:noFill/>
          </a:ln>
          <a:extLst/>
        </p:spPr>
        <p:txBody>
          <a:bodyPr/>
          <a:lstStyle/>
          <a:p>
            <a:endParaRPr lang="zh-CN" altLang="en-US">
              <a:ea typeface="Arial Unicode MS" panose="020B0604020202020204" pitchFamily="34" charset="-128"/>
            </a:endParaRPr>
          </a:p>
        </p:txBody>
      </p:sp>
      <p:sp>
        <p:nvSpPr>
          <p:cNvPr id="88" name="Freeform 53"/>
          <p:cNvSpPr/>
          <p:nvPr/>
        </p:nvSpPr>
        <p:spPr bwMode="auto">
          <a:xfrm>
            <a:off x="6094840" y="3856828"/>
            <a:ext cx="301757" cy="1220954"/>
          </a:xfrm>
          <a:custGeom>
            <a:avLst/>
            <a:gdLst>
              <a:gd name="T0" fmla="*/ 130 w 130"/>
              <a:gd name="T1" fmla="*/ 462 h 526"/>
              <a:gd name="T2" fmla="*/ 66 w 130"/>
              <a:gd name="T3" fmla="*/ 526 h 526"/>
              <a:gd name="T4" fmla="*/ 0 w 130"/>
              <a:gd name="T5" fmla="*/ 462 h 526"/>
              <a:gd name="T6" fmla="*/ 0 w 130"/>
              <a:gd name="T7" fmla="*/ 0 h 526"/>
              <a:gd name="T8" fmla="*/ 130 w 130"/>
              <a:gd name="T9" fmla="*/ 0 h 526"/>
              <a:gd name="T10" fmla="*/ 130 w 130"/>
              <a:gd name="T11" fmla="*/ 462 h 52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130" h="526">
                <a:moveTo>
                  <a:pt x="130" y="462"/>
                </a:moveTo>
                <a:lnTo>
                  <a:pt x="66" y="526"/>
                </a:lnTo>
                <a:lnTo>
                  <a:pt x="0" y="462"/>
                </a:lnTo>
                <a:lnTo>
                  <a:pt x="0" y="0"/>
                </a:lnTo>
                <a:lnTo>
                  <a:pt x="130" y="0"/>
                </a:lnTo>
                <a:lnTo>
                  <a:pt x="130" y="462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  <a:extLst/>
        </p:spPr>
        <p:txBody>
          <a:bodyPr/>
          <a:lstStyle/>
          <a:p>
            <a:endParaRPr lang="zh-CN" altLang="en-US">
              <a:ea typeface="Arial Unicode MS" panose="020B0604020202020204" pitchFamily="34" charset="-128"/>
            </a:endParaRPr>
          </a:p>
        </p:txBody>
      </p:sp>
      <p:sp>
        <p:nvSpPr>
          <p:cNvPr id="89" name="Freeform 54"/>
          <p:cNvSpPr/>
          <p:nvPr/>
        </p:nvSpPr>
        <p:spPr bwMode="auto">
          <a:xfrm>
            <a:off x="6396597" y="3856828"/>
            <a:ext cx="304078" cy="1220954"/>
          </a:xfrm>
          <a:custGeom>
            <a:avLst/>
            <a:gdLst>
              <a:gd name="T0" fmla="*/ 131 w 131"/>
              <a:gd name="T1" fmla="*/ 462 h 526"/>
              <a:gd name="T2" fmla="*/ 65 w 131"/>
              <a:gd name="T3" fmla="*/ 526 h 526"/>
              <a:gd name="T4" fmla="*/ 0 w 131"/>
              <a:gd name="T5" fmla="*/ 462 h 526"/>
              <a:gd name="T6" fmla="*/ 0 w 131"/>
              <a:gd name="T7" fmla="*/ 0 h 526"/>
              <a:gd name="T8" fmla="*/ 131 w 131"/>
              <a:gd name="T9" fmla="*/ 0 h 526"/>
              <a:gd name="T10" fmla="*/ 131 w 131"/>
              <a:gd name="T11" fmla="*/ 462 h 52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131" h="526">
                <a:moveTo>
                  <a:pt x="131" y="462"/>
                </a:moveTo>
                <a:lnTo>
                  <a:pt x="65" y="526"/>
                </a:lnTo>
                <a:lnTo>
                  <a:pt x="0" y="462"/>
                </a:lnTo>
                <a:lnTo>
                  <a:pt x="0" y="0"/>
                </a:lnTo>
                <a:lnTo>
                  <a:pt x="131" y="0"/>
                </a:lnTo>
                <a:lnTo>
                  <a:pt x="131" y="462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  <a:extLst/>
        </p:spPr>
        <p:txBody>
          <a:bodyPr/>
          <a:lstStyle/>
          <a:p>
            <a:endParaRPr lang="zh-CN" altLang="en-US">
              <a:ea typeface="Arial Unicode MS" panose="020B0604020202020204" pitchFamily="34" charset="-128"/>
            </a:endParaRPr>
          </a:p>
        </p:txBody>
      </p:sp>
      <p:sp>
        <p:nvSpPr>
          <p:cNvPr id="90" name="Freeform 55"/>
          <p:cNvSpPr/>
          <p:nvPr/>
        </p:nvSpPr>
        <p:spPr bwMode="auto">
          <a:xfrm>
            <a:off x="4917988" y="3172072"/>
            <a:ext cx="877416" cy="689398"/>
          </a:xfrm>
          <a:custGeom>
            <a:avLst/>
            <a:gdLst>
              <a:gd name="T0" fmla="*/ 378 w 378"/>
              <a:gd name="T1" fmla="*/ 297 h 297"/>
              <a:gd name="T2" fmla="*/ 247 w 378"/>
              <a:gd name="T3" fmla="*/ 297 h 297"/>
              <a:gd name="T4" fmla="*/ 0 w 378"/>
              <a:gd name="T5" fmla="*/ 0 h 297"/>
              <a:gd name="T6" fmla="*/ 223 w 378"/>
              <a:gd name="T7" fmla="*/ 0 h 297"/>
              <a:gd name="T8" fmla="*/ 378 w 378"/>
              <a:gd name="T9" fmla="*/ 297 h 29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78" h="297">
                <a:moveTo>
                  <a:pt x="378" y="297"/>
                </a:moveTo>
                <a:lnTo>
                  <a:pt x="247" y="297"/>
                </a:lnTo>
                <a:lnTo>
                  <a:pt x="0" y="0"/>
                </a:lnTo>
                <a:lnTo>
                  <a:pt x="223" y="0"/>
                </a:lnTo>
                <a:lnTo>
                  <a:pt x="378" y="297"/>
                </a:lnTo>
                <a:close/>
              </a:path>
            </a:pathLst>
          </a:custGeom>
          <a:solidFill>
            <a:schemeClr val="accent4">
              <a:lumMod val="50000"/>
            </a:schemeClr>
          </a:solidFill>
          <a:ln>
            <a:noFill/>
          </a:ln>
          <a:extLst/>
        </p:spPr>
        <p:txBody>
          <a:bodyPr/>
          <a:lstStyle/>
          <a:p>
            <a:endParaRPr lang="zh-CN" altLang="en-US">
              <a:ea typeface="Arial Unicode MS" panose="020B0604020202020204" pitchFamily="34" charset="-128"/>
            </a:endParaRPr>
          </a:p>
        </p:txBody>
      </p:sp>
      <p:sp>
        <p:nvSpPr>
          <p:cNvPr id="91" name="Freeform 56"/>
          <p:cNvSpPr/>
          <p:nvPr/>
        </p:nvSpPr>
        <p:spPr bwMode="auto">
          <a:xfrm>
            <a:off x="5528465" y="3172072"/>
            <a:ext cx="566374" cy="689398"/>
          </a:xfrm>
          <a:custGeom>
            <a:avLst/>
            <a:gdLst>
              <a:gd name="T0" fmla="*/ 244 w 244"/>
              <a:gd name="T1" fmla="*/ 297 h 297"/>
              <a:gd name="T2" fmla="*/ 115 w 244"/>
              <a:gd name="T3" fmla="*/ 297 h 297"/>
              <a:gd name="T4" fmla="*/ 0 w 244"/>
              <a:gd name="T5" fmla="*/ 0 h 297"/>
              <a:gd name="T6" fmla="*/ 224 w 244"/>
              <a:gd name="T7" fmla="*/ 0 h 297"/>
              <a:gd name="T8" fmla="*/ 244 w 244"/>
              <a:gd name="T9" fmla="*/ 297 h 29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44" h="297">
                <a:moveTo>
                  <a:pt x="244" y="297"/>
                </a:moveTo>
                <a:lnTo>
                  <a:pt x="115" y="297"/>
                </a:lnTo>
                <a:lnTo>
                  <a:pt x="0" y="0"/>
                </a:lnTo>
                <a:lnTo>
                  <a:pt x="224" y="0"/>
                </a:lnTo>
                <a:lnTo>
                  <a:pt x="244" y="297"/>
                </a:lnTo>
                <a:close/>
              </a:path>
            </a:pathLst>
          </a:custGeom>
          <a:solidFill>
            <a:schemeClr val="accent3">
              <a:lumMod val="50000"/>
            </a:schemeClr>
          </a:solidFill>
          <a:ln>
            <a:noFill/>
          </a:ln>
          <a:extLst/>
        </p:spPr>
        <p:txBody>
          <a:bodyPr/>
          <a:lstStyle/>
          <a:p>
            <a:endParaRPr lang="zh-CN" altLang="en-US">
              <a:ea typeface="Arial Unicode MS" panose="020B0604020202020204" pitchFamily="34" charset="-128"/>
            </a:endParaRPr>
          </a:p>
        </p:txBody>
      </p:sp>
      <p:sp>
        <p:nvSpPr>
          <p:cNvPr id="92" name="Freeform 57"/>
          <p:cNvSpPr/>
          <p:nvPr/>
        </p:nvSpPr>
        <p:spPr bwMode="auto">
          <a:xfrm>
            <a:off x="6094840" y="3172072"/>
            <a:ext cx="566374" cy="689398"/>
          </a:xfrm>
          <a:custGeom>
            <a:avLst/>
            <a:gdLst>
              <a:gd name="T0" fmla="*/ 130 w 244"/>
              <a:gd name="T1" fmla="*/ 297 h 297"/>
              <a:gd name="T2" fmla="*/ 0 w 244"/>
              <a:gd name="T3" fmla="*/ 297 h 297"/>
              <a:gd name="T4" fmla="*/ 20 w 244"/>
              <a:gd name="T5" fmla="*/ 0 h 297"/>
              <a:gd name="T6" fmla="*/ 244 w 244"/>
              <a:gd name="T7" fmla="*/ 0 h 297"/>
              <a:gd name="T8" fmla="*/ 130 w 244"/>
              <a:gd name="T9" fmla="*/ 297 h 29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44" h="297">
                <a:moveTo>
                  <a:pt x="130" y="297"/>
                </a:moveTo>
                <a:lnTo>
                  <a:pt x="0" y="297"/>
                </a:lnTo>
                <a:lnTo>
                  <a:pt x="20" y="0"/>
                </a:lnTo>
                <a:lnTo>
                  <a:pt x="244" y="0"/>
                </a:lnTo>
                <a:lnTo>
                  <a:pt x="130" y="297"/>
                </a:lnTo>
                <a:close/>
              </a:path>
            </a:pathLst>
          </a:custGeom>
          <a:solidFill>
            <a:schemeClr val="accent2">
              <a:lumMod val="50000"/>
            </a:schemeClr>
          </a:solidFill>
          <a:ln>
            <a:noFill/>
          </a:ln>
          <a:extLst/>
        </p:spPr>
        <p:txBody>
          <a:bodyPr/>
          <a:lstStyle/>
          <a:p>
            <a:endParaRPr lang="zh-CN" altLang="en-US">
              <a:ea typeface="Arial Unicode MS" panose="020B0604020202020204" pitchFamily="34" charset="-128"/>
            </a:endParaRPr>
          </a:p>
        </p:txBody>
      </p:sp>
      <p:sp>
        <p:nvSpPr>
          <p:cNvPr id="93" name="Freeform 58"/>
          <p:cNvSpPr/>
          <p:nvPr/>
        </p:nvSpPr>
        <p:spPr bwMode="auto">
          <a:xfrm>
            <a:off x="6396597" y="3172072"/>
            <a:ext cx="877416" cy="689398"/>
          </a:xfrm>
          <a:custGeom>
            <a:avLst/>
            <a:gdLst>
              <a:gd name="T0" fmla="*/ 131 w 378"/>
              <a:gd name="T1" fmla="*/ 297 h 297"/>
              <a:gd name="T2" fmla="*/ 0 w 378"/>
              <a:gd name="T3" fmla="*/ 297 h 297"/>
              <a:gd name="T4" fmla="*/ 154 w 378"/>
              <a:gd name="T5" fmla="*/ 0 h 297"/>
              <a:gd name="T6" fmla="*/ 378 w 378"/>
              <a:gd name="T7" fmla="*/ 0 h 297"/>
              <a:gd name="T8" fmla="*/ 131 w 378"/>
              <a:gd name="T9" fmla="*/ 297 h 29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78" h="297">
                <a:moveTo>
                  <a:pt x="131" y="297"/>
                </a:moveTo>
                <a:lnTo>
                  <a:pt x="0" y="297"/>
                </a:lnTo>
                <a:lnTo>
                  <a:pt x="154" y="0"/>
                </a:lnTo>
                <a:lnTo>
                  <a:pt x="378" y="0"/>
                </a:lnTo>
                <a:lnTo>
                  <a:pt x="131" y="297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  <a:extLst/>
        </p:spPr>
        <p:txBody>
          <a:bodyPr/>
          <a:lstStyle/>
          <a:p>
            <a:endParaRPr lang="zh-CN" altLang="en-US">
              <a:ea typeface="Arial Unicode MS" panose="020B0604020202020204" pitchFamily="34" charset="-128"/>
            </a:endParaRPr>
          </a:p>
        </p:txBody>
      </p:sp>
      <p:sp>
        <p:nvSpPr>
          <p:cNvPr id="94" name="Freeform 59"/>
          <p:cNvSpPr/>
          <p:nvPr/>
        </p:nvSpPr>
        <p:spPr bwMode="auto">
          <a:xfrm>
            <a:off x="5491326" y="4929225"/>
            <a:ext cx="1209349" cy="745107"/>
          </a:xfrm>
          <a:custGeom>
            <a:avLst/>
            <a:gdLst>
              <a:gd name="T0" fmla="*/ 521 w 521"/>
              <a:gd name="T1" fmla="*/ 0 h 321"/>
              <a:gd name="T2" fmla="*/ 0 w 521"/>
              <a:gd name="T3" fmla="*/ 0 h 321"/>
              <a:gd name="T4" fmla="*/ 191 w 521"/>
              <a:gd name="T5" fmla="*/ 321 h 321"/>
              <a:gd name="T6" fmla="*/ 330 w 521"/>
              <a:gd name="T7" fmla="*/ 321 h 321"/>
              <a:gd name="T8" fmla="*/ 521 w 521"/>
              <a:gd name="T9" fmla="*/ 0 h 32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21" h="321">
                <a:moveTo>
                  <a:pt x="521" y="0"/>
                </a:moveTo>
                <a:lnTo>
                  <a:pt x="0" y="0"/>
                </a:lnTo>
                <a:lnTo>
                  <a:pt x="191" y="321"/>
                </a:lnTo>
                <a:lnTo>
                  <a:pt x="330" y="321"/>
                </a:lnTo>
                <a:lnTo>
                  <a:pt x="521" y="0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/>
          <a:lstStyle/>
          <a:p>
            <a:endParaRPr lang="zh-CN" altLang="en-US">
              <a:solidFill>
                <a:schemeClr val="bg1">
                  <a:lumMod val="85000"/>
                </a:schemeClr>
              </a:solidFill>
              <a:ea typeface="Arial Unicode MS" panose="020B0604020202020204" pitchFamily="34" charset="-128"/>
            </a:endParaRPr>
          </a:p>
        </p:txBody>
      </p:sp>
      <p:sp>
        <p:nvSpPr>
          <p:cNvPr id="95" name="Freeform 60"/>
          <p:cNvSpPr/>
          <p:nvPr/>
        </p:nvSpPr>
        <p:spPr bwMode="auto">
          <a:xfrm>
            <a:off x="5934677" y="5674332"/>
            <a:ext cx="322648" cy="269260"/>
          </a:xfrm>
          <a:custGeom>
            <a:avLst/>
            <a:gdLst>
              <a:gd name="T0" fmla="*/ 139 w 139"/>
              <a:gd name="T1" fmla="*/ 0 h 116"/>
              <a:gd name="T2" fmla="*/ 0 w 139"/>
              <a:gd name="T3" fmla="*/ 0 h 116"/>
              <a:gd name="T4" fmla="*/ 69 w 139"/>
              <a:gd name="T5" fmla="*/ 116 h 116"/>
              <a:gd name="T6" fmla="*/ 139 w 139"/>
              <a:gd name="T7" fmla="*/ 0 h 11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39" h="116">
                <a:moveTo>
                  <a:pt x="139" y="0"/>
                </a:moveTo>
                <a:lnTo>
                  <a:pt x="0" y="0"/>
                </a:lnTo>
                <a:lnTo>
                  <a:pt x="69" y="116"/>
                </a:lnTo>
                <a:lnTo>
                  <a:pt x="139" y="0"/>
                </a:lnTo>
                <a:close/>
              </a:path>
            </a:pathLst>
          </a:custGeom>
          <a:solidFill>
            <a:schemeClr val="tx1">
              <a:lumMod val="50000"/>
              <a:lumOff val="50000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/>
          <a:lstStyle/>
          <a:p>
            <a:endParaRPr lang="zh-CN" altLang="en-US">
              <a:ea typeface="Arial Unicode MS" panose="020B0604020202020204" pitchFamily="34" charset="-128"/>
            </a:endParaRPr>
          </a:p>
        </p:txBody>
      </p:sp>
      <p:sp>
        <p:nvSpPr>
          <p:cNvPr id="100" name="Freeform 244"/>
          <p:cNvSpPr>
            <a:spLocks noChangeAspect="1"/>
          </p:cNvSpPr>
          <p:nvPr/>
        </p:nvSpPr>
        <p:spPr>
          <a:xfrm>
            <a:off x="6213041" y="1548188"/>
            <a:ext cx="364151" cy="350664"/>
          </a:xfrm>
          <a:custGeom>
            <a:avLst/>
            <a:gdLst>
              <a:gd name="connsiteX0" fmla="*/ 269033 w 486796"/>
              <a:gd name="connsiteY0" fmla="*/ 252412 h 468767"/>
              <a:gd name="connsiteX1" fmla="*/ 486796 w 486796"/>
              <a:gd name="connsiteY1" fmla="*/ 252412 h 468767"/>
              <a:gd name="connsiteX2" fmla="*/ 469893 w 486796"/>
              <a:gd name="connsiteY2" fmla="*/ 336503 h 468767"/>
              <a:gd name="connsiteX3" fmla="*/ 422566 w 486796"/>
              <a:gd name="connsiteY3" fmla="*/ 406226 h 468767"/>
              <a:gd name="connsiteX4" fmla="*/ 216354 w 486796"/>
              <a:gd name="connsiteY4" fmla="*/ 36060 h 468767"/>
              <a:gd name="connsiteX5" fmla="*/ 216354 w 486796"/>
              <a:gd name="connsiteY5" fmla="*/ 250723 h 468767"/>
              <a:gd name="connsiteX6" fmla="*/ 370168 w 486796"/>
              <a:gd name="connsiteY6" fmla="*/ 404537 h 468767"/>
              <a:gd name="connsiteX7" fmla="*/ 300444 w 486796"/>
              <a:gd name="connsiteY7" fmla="*/ 451864 h 468767"/>
              <a:gd name="connsiteX8" fmla="*/ 216354 w 486796"/>
              <a:gd name="connsiteY8" fmla="*/ 468767 h 468767"/>
              <a:gd name="connsiteX9" fmla="*/ 107755 w 486796"/>
              <a:gd name="connsiteY9" fmla="*/ 439751 h 468767"/>
              <a:gd name="connsiteX10" fmla="*/ 29016 w 486796"/>
              <a:gd name="connsiteY10" fmla="*/ 361013 h 468767"/>
              <a:gd name="connsiteX11" fmla="*/ 0 w 486796"/>
              <a:gd name="connsiteY11" fmla="*/ 252413 h 468767"/>
              <a:gd name="connsiteX12" fmla="*/ 29016 w 486796"/>
              <a:gd name="connsiteY12" fmla="*/ 143814 h 468767"/>
              <a:gd name="connsiteX13" fmla="*/ 107755 w 486796"/>
              <a:gd name="connsiteY13" fmla="*/ 65076 h 468767"/>
              <a:gd name="connsiteX14" fmla="*/ 216354 w 486796"/>
              <a:gd name="connsiteY14" fmla="*/ 36060 h 468767"/>
              <a:gd name="connsiteX15" fmla="*/ 252413 w 486796"/>
              <a:gd name="connsiteY15" fmla="*/ 0 h 468767"/>
              <a:gd name="connsiteX16" fmla="*/ 361012 w 486796"/>
              <a:gd name="connsiteY16" fmla="*/ 29016 h 468767"/>
              <a:gd name="connsiteX17" fmla="*/ 439750 w 486796"/>
              <a:gd name="connsiteY17" fmla="*/ 107754 h 468767"/>
              <a:gd name="connsiteX18" fmla="*/ 468766 w 486796"/>
              <a:gd name="connsiteY18" fmla="*/ 216354 h 468767"/>
              <a:gd name="connsiteX19" fmla="*/ 252413 w 486796"/>
              <a:gd name="connsiteY19" fmla="*/ 216354 h 4687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486796" h="468767">
                <a:moveTo>
                  <a:pt x="269033" y="252412"/>
                </a:moveTo>
                <a:lnTo>
                  <a:pt x="486796" y="252412"/>
                </a:lnTo>
                <a:cubicBezTo>
                  <a:pt x="486796" y="281898"/>
                  <a:pt x="481162" y="309928"/>
                  <a:pt x="469893" y="336503"/>
                </a:cubicBezTo>
                <a:cubicBezTo>
                  <a:pt x="458625" y="363078"/>
                  <a:pt x="442849" y="386319"/>
                  <a:pt x="422566" y="406226"/>
                </a:cubicBezTo>
                <a:close/>
                <a:moveTo>
                  <a:pt x="216354" y="36060"/>
                </a:moveTo>
                <a:lnTo>
                  <a:pt x="216354" y="250723"/>
                </a:lnTo>
                <a:lnTo>
                  <a:pt x="370168" y="404537"/>
                </a:lnTo>
                <a:cubicBezTo>
                  <a:pt x="350260" y="424820"/>
                  <a:pt x="327019" y="440596"/>
                  <a:pt x="300444" y="451864"/>
                </a:cubicBezTo>
                <a:cubicBezTo>
                  <a:pt x="273870" y="463133"/>
                  <a:pt x="245840" y="468767"/>
                  <a:pt x="216354" y="468767"/>
                </a:cubicBezTo>
                <a:cubicBezTo>
                  <a:pt x="177102" y="468767"/>
                  <a:pt x="140902" y="459095"/>
                  <a:pt x="107755" y="439751"/>
                </a:cubicBezTo>
                <a:cubicBezTo>
                  <a:pt x="74607" y="420407"/>
                  <a:pt x="48361" y="394161"/>
                  <a:pt x="29016" y="361013"/>
                </a:cubicBezTo>
                <a:cubicBezTo>
                  <a:pt x="9673" y="327865"/>
                  <a:pt x="0" y="291665"/>
                  <a:pt x="0" y="252413"/>
                </a:cubicBezTo>
                <a:cubicBezTo>
                  <a:pt x="0" y="213162"/>
                  <a:pt x="9673" y="176962"/>
                  <a:pt x="29016" y="143814"/>
                </a:cubicBezTo>
                <a:cubicBezTo>
                  <a:pt x="48361" y="110666"/>
                  <a:pt x="74607" y="84420"/>
                  <a:pt x="107755" y="65076"/>
                </a:cubicBezTo>
                <a:cubicBezTo>
                  <a:pt x="140902" y="45732"/>
                  <a:pt x="177102" y="36060"/>
                  <a:pt x="216354" y="36060"/>
                </a:cubicBezTo>
                <a:close/>
                <a:moveTo>
                  <a:pt x="252413" y="0"/>
                </a:moveTo>
                <a:cubicBezTo>
                  <a:pt x="291665" y="0"/>
                  <a:pt x="327864" y="9672"/>
                  <a:pt x="361012" y="29016"/>
                </a:cubicBezTo>
                <a:cubicBezTo>
                  <a:pt x="394160" y="48360"/>
                  <a:pt x="420406" y="74606"/>
                  <a:pt x="439750" y="107754"/>
                </a:cubicBezTo>
                <a:cubicBezTo>
                  <a:pt x="459095" y="140902"/>
                  <a:pt x="468766" y="177102"/>
                  <a:pt x="468766" y="216354"/>
                </a:cubicBezTo>
                <a:lnTo>
                  <a:pt x="252413" y="216354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01" name="Freeform 309"/>
          <p:cNvSpPr/>
          <p:nvPr/>
        </p:nvSpPr>
        <p:spPr>
          <a:xfrm>
            <a:off x="6822814" y="1570318"/>
            <a:ext cx="361817" cy="306404"/>
          </a:xfrm>
          <a:custGeom>
            <a:avLst/>
            <a:gdLst>
              <a:gd name="connsiteX0" fmla="*/ 396649 w 468766"/>
              <a:gd name="connsiteY0" fmla="*/ 324530 h 396648"/>
              <a:gd name="connsiteX1" fmla="*/ 422003 w 468766"/>
              <a:gd name="connsiteY1" fmla="*/ 335235 h 396648"/>
              <a:gd name="connsiteX2" fmla="*/ 432708 w 468766"/>
              <a:gd name="connsiteY2" fmla="*/ 360589 h 396648"/>
              <a:gd name="connsiteX3" fmla="*/ 422003 w 468766"/>
              <a:gd name="connsiteY3" fmla="*/ 385943 h 396648"/>
              <a:gd name="connsiteX4" fmla="*/ 396649 w 468766"/>
              <a:gd name="connsiteY4" fmla="*/ 396648 h 396648"/>
              <a:gd name="connsiteX5" fmla="*/ 371295 w 468766"/>
              <a:gd name="connsiteY5" fmla="*/ 385943 h 396648"/>
              <a:gd name="connsiteX6" fmla="*/ 360591 w 468766"/>
              <a:gd name="connsiteY6" fmla="*/ 360589 h 396648"/>
              <a:gd name="connsiteX7" fmla="*/ 371295 w 468766"/>
              <a:gd name="connsiteY7" fmla="*/ 335235 h 396648"/>
              <a:gd name="connsiteX8" fmla="*/ 396649 w 468766"/>
              <a:gd name="connsiteY8" fmla="*/ 324530 h 396648"/>
              <a:gd name="connsiteX9" fmla="*/ 144236 w 468766"/>
              <a:gd name="connsiteY9" fmla="*/ 324530 h 396648"/>
              <a:gd name="connsiteX10" fmla="*/ 169590 w 468766"/>
              <a:gd name="connsiteY10" fmla="*/ 335235 h 396648"/>
              <a:gd name="connsiteX11" fmla="*/ 180295 w 468766"/>
              <a:gd name="connsiteY11" fmla="*/ 360589 h 396648"/>
              <a:gd name="connsiteX12" fmla="*/ 169590 w 468766"/>
              <a:gd name="connsiteY12" fmla="*/ 385943 h 396648"/>
              <a:gd name="connsiteX13" fmla="*/ 144236 w 468766"/>
              <a:gd name="connsiteY13" fmla="*/ 396648 h 396648"/>
              <a:gd name="connsiteX14" fmla="*/ 118882 w 468766"/>
              <a:gd name="connsiteY14" fmla="*/ 385943 h 396648"/>
              <a:gd name="connsiteX15" fmla="*/ 108177 w 468766"/>
              <a:gd name="connsiteY15" fmla="*/ 360589 h 396648"/>
              <a:gd name="connsiteX16" fmla="*/ 118882 w 468766"/>
              <a:gd name="connsiteY16" fmla="*/ 335235 h 396648"/>
              <a:gd name="connsiteX17" fmla="*/ 144236 w 468766"/>
              <a:gd name="connsiteY17" fmla="*/ 324530 h 396648"/>
              <a:gd name="connsiteX18" fmla="*/ 18030 w 468766"/>
              <a:gd name="connsiteY18" fmla="*/ 0 h 396648"/>
              <a:gd name="connsiteX19" fmla="*/ 90148 w 468766"/>
              <a:gd name="connsiteY19" fmla="*/ 0 h 396648"/>
              <a:gd name="connsiteX20" fmla="*/ 98176 w 468766"/>
              <a:gd name="connsiteY20" fmla="*/ 1831 h 396648"/>
              <a:gd name="connsiteX21" fmla="*/ 103670 w 468766"/>
              <a:gd name="connsiteY21" fmla="*/ 6198 h 396648"/>
              <a:gd name="connsiteX22" fmla="*/ 107332 w 468766"/>
              <a:gd name="connsiteY22" fmla="*/ 13100 h 396648"/>
              <a:gd name="connsiteX23" fmla="*/ 109586 w 468766"/>
              <a:gd name="connsiteY23" fmla="*/ 20424 h 396648"/>
              <a:gd name="connsiteX24" fmla="*/ 111135 w 468766"/>
              <a:gd name="connsiteY24" fmla="*/ 28734 h 396648"/>
              <a:gd name="connsiteX25" fmla="*/ 112403 w 468766"/>
              <a:gd name="connsiteY25" fmla="*/ 36059 h 396648"/>
              <a:gd name="connsiteX26" fmla="*/ 450737 w 468766"/>
              <a:gd name="connsiteY26" fmla="*/ 36059 h 396648"/>
              <a:gd name="connsiteX27" fmla="*/ 463414 w 468766"/>
              <a:gd name="connsiteY27" fmla="*/ 41411 h 396648"/>
              <a:gd name="connsiteX28" fmla="*/ 468766 w 468766"/>
              <a:gd name="connsiteY28" fmla="*/ 54088 h 396648"/>
              <a:gd name="connsiteX29" fmla="*/ 468766 w 468766"/>
              <a:gd name="connsiteY29" fmla="*/ 198324 h 396648"/>
              <a:gd name="connsiteX30" fmla="*/ 464118 w 468766"/>
              <a:gd name="connsiteY30" fmla="*/ 210297 h 396648"/>
              <a:gd name="connsiteX31" fmla="*/ 452709 w 468766"/>
              <a:gd name="connsiteY31" fmla="*/ 216353 h 396648"/>
              <a:gd name="connsiteX32" fmla="*/ 158603 w 468766"/>
              <a:gd name="connsiteY32" fmla="*/ 250722 h 396648"/>
              <a:gd name="connsiteX33" fmla="*/ 162265 w 468766"/>
              <a:gd name="connsiteY33" fmla="*/ 270442 h 396648"/>
              <a:gd name="connsiteX34" fmla="*/ 155504 w 468766"/>
              <a:gd name="connsiteY34" fmla="*/ 288471 h 396648"/>
              <a:gd name="connsiteX35" fmla="*/ 414678 w 468766"/>
              <a:gd name="connsiteY35" fmla="*/ 288471 h 396648"/>
              <a:gd name="connsiteX36" fmla="*/ 427355 w 468766"/>
              <a:gd name="connsiteY36" fmla="*/ 293824 h 396648"/>
              <a:gd name="connsiteX37" fmla="*/ 432707 w 468766"/>
              <a:gd name="connsiteY37" fmla="*/ 306501 h 396648"/>
              <a:gd name="connsiteX38" fmla="*/ 427355 w 468766"/>
              <a:gd name="connsiteY38" fmla="*/ 319178 h 396648"/>
              <a:gd name="connsiteX39" fmla="*/ 414678 w 468766"/>
              <a:gd name="connsiteY39" fmla="*/ 324530 h 396648"/>
              <a:gd name="connsiteX40" fmla="*/ 396649 w 468766"/>
              <a:gd name="connsiteY40" fmla="*/ 324530 h 396648"/>
              <a:gd name="connsiteX41" fmla="*/ 396648 w 468766"/>
              <a:gd name="connsiteY41" fmla="*/ 324530 h 396648"/>
              <a:gd name="connsiteX42" fmla="*/ 144236 w 468766"/>
              <a:gd name="connsiteY42" fmla="*/ 324530 h 396648"/>
              <a:gd name="connsiteX43" fmla="*/ 126206 w 468766"/>
              <a:gd name="connsiteY43" fmla="*/ 324530 h 396648"/>
              <a:gd name="connsiteX44" fmla="*/ 113530 w 468766"/>
              <a:gd name="connsiteY44" fmla="*/ 319178 h 396648"/>
              <a:gd name="connsiteX45" fmla="*/ 108177 w 468766"/>
              <a:gd name="connsiteY45" fmla="*/ 306501 h 396648"/>
              <a:gd name="connsiteX46" fmla="*/ 110431 w 468766"/>
              <a:gd name="connsiteY46" fmla="*/ 297627 h 396648"/>
              <a:gd name="connsiteX47" fmla="*/ 114938 w 468766"/>
              <a:gd name="connsiteY47" fmla="*/ 287485 h 396648"/>
              <a:gd name="connsiteX48" fmla="*/ 120995 w 468766"/>
              <a:gd name="connsiteY48" fmla="*/ 276217 h 396648"/>
              <a:gd name="connsiteX49" fmla="*/ 125361 w 468766"/>
              <a:gd name="connsiteY49" fmla="*/ 267907 h 396648"/>
              <a:gd name="connsiteX50" fmla="*/ 75499 w 468766"/>
              <a:gd name="connsiteY50" fmla="*/ 36059 h 396648"/>
              <a:gd name="connsiteX51" fmla="*/ 18030 w 468766"/>
              <a:gd name="connsiteY51" fmla="*/ 36059 h 396648"/>
              <a:gd name="connsiteX52" fmla="*/ 5353 w 468766"/>
              <a:gd name="connsiteY52" fmla="*/ 30706 h 396648"/>
              <a:gd name="connsiteX53" fmla="*/ 0 w 468766"/>
              <a:gd name="connsiteY53" fmla="*/ 18030 h 396648"/>
              <a:gd name="connsiteX54" fmla="*/ 5353 w 468766"/>
              <a:gd name="connsiteY54" fmla="*/ 5352 h 396648"/>
              <a:gd name="connsiteX55" fmla="*/ 18030 w 468766"/>
              <a:gd name="connsiteY55" fmla="*/ 0 h 3966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</a:cxnLst>
            <a:rect l="l" t="t" r="r" b="b"/>
            <a:pathLst>
              <a:path w="468766" h="396648">
                <a:moveTo>
                  <a:pt x="396649" y="324530"/>
                </a:moveTo>
                <a:cubicBezTo>
                  <a:pt x="406415" y="324530"/>
                  <a:pt x="414867" y="328099"/>
                  <a:pt x="422003" y="335235"/>
                </a:cubicBezTo>
                <a:cubicBezTo>
                  <a:pt x="429140" y="342372"/>
                  <a:pt x="432708" y="350823"/>
                  <a:pt x="432708" y="360589"/>
                </a:cubicBezTo>
                <a:cubicBezTo>
                  <a:pt x="432708" y="370355"/>
                  <a:pt x="429140" y="378806"/>
                  <a:pt x="422003" y="385943"/>
                </a:cubicBezTo>
                <a:cubicBezTo>
                  <a:pt x="414867" y="393080"/>
                  <a:pt x="406415" y="396648"/>
                  <a:pt x="396649" y="396648"/>
                </a:cubicBezTo>
                <a:cubicBezTo>
                  <a:pt x="386884" y="396648"/>
                  <a:pt x="378432" y="393080"/>
                  <a:pt x="371295" y="385943"/>
                </a:cubicBezTo>
                <a:cubicBezTo>
                  <a:pt x="364159" y="378806"/>
                  <a:pt x="360591" y="370355"/>
                  <a:pt x="360591" y="360589"/>
                </a:cubicBezTo>
                <a:cubicBezTo>
                  <a:pt x="360591" y="350823"/>
                  <a:pt x="364159" y="342372"/>
                  <a:pt x="371295" y="335235"/>
                </a:cubicBezTo>
                <a:cubicBezTo>
                  <a:pt x="378432" y="328099"/>
                  <a:pt x="386884" y="324530"/>
                  <a:pt x="396649" y="324530"/>
                </a:cubicBezTo>
                <a:close/>
                <a:moveTo>
                  <a:pt x="144236" y="324530"/>
                </a:moveTo>
                <a:cubicBezTo>
                  <a:pt x="154002" y="324530"/>
                  <a:pt x="162453" y="328099"/>
                  <a:pt x="169590" y="335235"/>
                </a:cubicBezTo>
                <a:cubicBezTo>
                  <a:pt x="176727" y="342372"/>
                  <a:pt x="180295" y="350823"/>
                  <a:pt x="180295" y="360589"/>
                </a:cubicBezTo>
                <a:cubicBezTo>
                  <a:pt x="180295" y="370355"/>
                  <a:pt x="176727" y="378806"/>
                  <a:pt x="169590" y="385943"/>
                </a:cubicBezTo>
                <a:cubicBezTo>
                  <a:pt x="162453" y="393080"/>
                  <a:pt x="154002" y="396648"/>
                  <a:pt x="144236" y="396648"/>
                </a:cubicBezTo>
                <a:cubicBezTo>
                  <a:pt x="134470" y="396648"/>
                  <a:pt x="126019" y="393080"/>
                  <a:pt x="118882" y="385943"/>
                </a:cubicBezTo>
                <a:cubicBezTo>
                  <a:pt x="111745" y="378806"/>
                  <a:pt x="108177" y="370355"/>
                  <a:pt x="108177" y="360589"/>
                </a:cubicBezTo>
                <a:cubicBezTo>
                  <a:pt x="108177" y="350823"/>
                  <a:pt x="111745" y="342372"/>
                  <a:pt x="118882" y="335235"/>
                </a:cubicBezTo>
                <a:cubicBezTo>
                  <a:pt x="126019" y="328099"/>
                  <a:pt x="134470" y="324530"/>
                  <a:pt x="144236" y="324530"/>
                </a:cubicBezTo>
                <a:close/>
                <a:moveTo>
                  <a:pt x="18030" y="0"/>
                </a:moveTo>
                <a:lnTo>
                  <a:pt x="90148" y="0"/>
                </a:lnTo>
                <a:cubicBezTo>
                  <a:pt x="93153" y="0"/>
                  <a:pt x="95829" y="610"/>
                  <a:pt x="98176" y="1831"/>
                </a:cubicBezTo>
                <a:cubicBezTo>
                  <a:pt x="100524" y="3052"/>
                  <a:pt x="102355" y="4507"/>
                  <a:pt x="103670" y="6198"/>
                </a:cubicBezTo>
                <a:cubicBezTo>
                  <a:pt x="104984" y="7888"/>
                  <a:pt x="106205" y="10189"/>
                  <a:pt x="107332" y="13100"/>
                </a:cubicBezTo>
                <a:cubicBezTo>
                  <a:pt x="108459" y="16010"/>
                  <a:pt x="109210" y="18452"/>
                  <a:pt x="109586" y="20424"/>
                </a:cubicBezTo>
                <a:cubicBezTo>
                  <a:pt x="109961" y="22396"/>
                  <a:pt x="110478" y="25166"/>
                  <a:pt x="111135" y="28734"/>
                </a:cubicBezTo>
                <a:cubicBezTo>
                  <a:pt x="111792" y="32303"/>
                  <a:pt x="112215" y="34744"/>
                  <a:pt x="112403" y="36059"/>
                </a:cubicBezTo>
                <a:lnTo>
                  <a:pt x="450737" y="36059"/>
                </a:lnTo>
                <a:cubicBezTo>
                  <a:pt x="455620" y="36059"/>
                  <a:pt x="459845" y="37843"/>
                  <a:pt x="463414" y="41411"/>
                </a:cubicBezTo>
                <a:cubicBezTo>
                  <a:pt x="466982" y="44980"/>
                  <a:pt x="468766" y="49205"/>
                  <a:pt x="468766" y="54088"/>
                </a:cubicBezTo>
                <a:lnTo>
                  <a:pt x="468766" y="198324"/>
                </a:lnTo>
                <a:cubicBezTo>
                  <a:pt x="468766" y="202831"/>
                  <a:pt x="467217" y="206822"/>
                  <a:pt x="464118" y="210297"/>
                </a:cubicBezTo>
                <a:cubicBezTo>
                  <a:pt x="461019" y="213771"/>
                  <a:pt x="457216" y="215790"/>
                  <a:pt x="452709" y="216353"/>
                </a:cubicBezTo>
                <a:lnTo>
                  <a:pt x="158603" y="250722"/>
                </a:lnTo>
                <a:cubicBezTo>
                  <a:pt x="161045" y="261991"/>
                  <a:pt x="162265" y="268564"/>
                  <a:pt x="162265" y="270442"/>
                </a:cubicBezTo>
                <a:cubicBezTo>
                  <a:pt x="162265" y="273447"/>
                  <a:pt x="160012" y="279457"/>
                  <a:pt x="155504" y="288471"/>
                </a:cubicBezTo>
                <a:lnTo>
                  <a:pt x="414678" y="288471"/>
                </a:lnTo>
                <a:cubicBezTo>
                  <a:pt x="419561" y="288471"/>
                  <a:pt x="423787" y="290255"/>
                  <a:pt x="427355" y="293824"/>
                </a:cubicBezTo>
                <a:cubicBezTo>
                  <a:pt x="430923" y="297392"/>
                  <a:pt x="432707" y="301618"/>
                  <a:pt x="432707" y="306501"/>
                </a:cubicBezTo>
                <a:cubicBezTo>
                  <a:pt x="432707" y="311384"/>
                  <a:pt x="430923" y="315609"/>
                  <a:pt x="427355" y="319178"/>
                </a:cubicBezTo>
                <a:cubicBezTo>
                  <a:pt x="423787" y="322746"/>
                  <a:pt x="419561" y="324530"/>
                  <a:pt x="414678" y="324530"/>
                </a:cubicBezTo>
                <a:lnTo>
                  <a:pt x="396649" y="324530"/>
                </a:lnTo>
                <a:lnTo>
                  <a:pt x="396648" y="324530"/>
                </a:lnTo>
                <a:lnTo>
                  <a:pt x="144236" y="324530"/>
                </a:lnTo>
                <a:lnTo>
                  <a:pt x="126206" y="324530"/>
                </a:lnTo>
                <a:cubicBezTo>
                  <a:pt x="121324" y="324530"/>
                  <a:pt x="117098" y="322746"/>
                  <a:pt x="113530" y="319178"/>
                </a:cubicBezTo>
                <a:cubicBezTo>
                  <a:pt x="109961" y="315609"/>
                  <a:pt x="108177" y="311384"/>
                  <a:pt x="108177" y="306501"/>
                </a:cubicBezTo>
                <a:cubicBezTo>
                  <a:pt x="108177" y="304435"/>
                  <a:pt x="108928" y="301477"/>
                  <a:pt x="110431" y="297627"/>
                </a:cubicBezTo>
                <a:cubicBezTo>
                  <a:pt x="111933" y="293777"/>
                  <a:pt x="113436" y="290397"/>
                  <a:pt x="114938" y="287485"/>
                </a:cubicBezTo>
                <a:cubicBezTo>
                  <a:pt x="116440" y="284574"/>
                  <a:pt x="118459" y="280818"/>
                  <a:pt x="120995" y="276217"/>
                </a:cubicBezTo>
                <a:cubicBezTo>
                  <a:pt x="123530" y="271616"/>
                  <a:pt x="124986" y="268846"/>
                  <a:pt x="125361" y="267907"/>
                </a:cubicBezTo>
                <a:lnTo>
                  <a:pt x="75499" y="36059"/>
                </a:lnTo>
                <a:lnTo>
                  <a:pt x="18030" y="36059"/>
                </a:lnTo>
                <a:cubicBezTo>
                  <a:pt x="13147" y="36059"/>
                  <a:pt x="8921" y="34275"/>
                  <a:pt x="5353" y="30706"/>
                </a:cubicBezTo>
                <a:cubicBezTo>
                  <a:pt x="1784" y="27138"/>
                  <a:pt x="0" y="22912"/>
                  <a:pt x="0" y="18030"/>
                </a:cubicBezTo>
                <a:cubicBezTo>
                  <a:pt x="0" y="13146"/>
                  <a:pt x="1784" y="8921"/>
                  <a:pt x="5353" y="5352"/>
                </a:cubicBezTo>
                <a:cubicBezTo>
                  <a:pt x="8921" y="1784"/>
                  <a:pt x="13147" y="0"/>
                  <a:pt x="18030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sz="1350"/>
          </a:p>
        </p:txBody>
      </p:sp>
      <p:sp>
        <p:nvSpPr>
          <p:cNvPr id="102" name="Freeform 457"/>
          <p:cNvSpPr>
            <a:spLocks noChangeAspect="1"/>
          </p:cNvSpPr>
          <p:nvPr/>
        </p:nvSpPr>
        <p:spPr>
          <a:xfrm>
            <a:off x="5603268" y="1450184"/>
            <a:ext cx="364151" cy="546673"/>
          </a:xfrm>
          <a:custGeom>
            <a:avLst/>
            <a:gdLst>
              <a:gd name="connsiteX0" fmla="*/ 108177 w 216354"/>
              <a:gd name="connsiteY0" fmla="*/ 60848 h 324530"/>
              <a:gd name="connsiteX1" fmla="*/ 129199 w 216354"/>
              <a:gd name="connsiteY1" fmla="*/ 64229 h 324530"/>
              <a:gd name="connsiteX2" fmla="*/ 147581 w 216354"/>
              <a:gd name="connsiteY2" fmla="*/ 75638 h 324530"/>
              <a:gd name="connsiteX3" fmla="*/ 155504 w 216354"/>
              <a:gd name="connsiteY3" fmla="*/ 94654 h 324530"/>
              <a:gd name="connsiteX4" fmla="*/ 153497 w 216354"/>
              <a:gd name="connsiteY4" fmla="*/ 99408 h 324530"/>
              <a:gd name="connsiteX5" fmla="*/ 148744 w 216354"/>
              <a:gd name="connsiteY5" fmla="*/ 101415 h 324530"/>
              <a:gd name="connsiteX6" fmla="*/ 143989 w 216354"/>
              <a:gd name="connsiteY6" fmla="*/ 99408 h 324530"/>
              <a:gd name="connsiteX7" fmla="*/ 141982 w 216354"/>
              <a:gd name="connsiteY7" fmla="*/ 94654 h 324530"/>
              <a:gd name="connsiteX8" fmla="*/ 130573 w 216354"/>
              <a:gd name="connsiteY8" fmla="*/ 79653 h 324530"/>
              <a:gd name="connsiteX9" fmla="*/ 108177 w 216354"/>
              <a:gd name="connsiteY9" fmla="*/ 74371 h 324530"/>
              <a:gd name="connsiteX10" fmla="*/ 103422 w 216354"/>
              <a:gd name="connsiteY10" fmla="*/ 72364 h 324530"/>
              <a:gd name="connsiteX11" fmla="*/ 101415 w 216354"/>
              <a:gd name="connsiteY11" fmla="*/ 67610 h 324530"/>
              <a:gd name="connsiteX12" fmla="*/ 103422 w 216354"/>
              <a:gd name="connsiteY12" fmla="*/ 62856 h 324530"/>
              <a:gd name="connsiteX13" fmla="*/ 108177 w 216354"/>
              <a:gd name="connsiteY13" fmla="*/ 60848 h 324530"/>
              <a:gd name="connsiteX14" fmla="*/ 108177 w 216354"/>
              <a:gd name="connsiteY14" fmla="*/ 27044 h 324530"/>
              <a:gd name="connsiteX15" fmla="*/ 79337 w 216354"/>
              <a:gd name="connsiteY15" fmla="*/ 31797 h 324530"/>
              <a:gd name="connsiteX16" fmla="*/ 53349 w 216354"/>
              <a:gd name="connsiteY16" fmla="*/ 44897 h 324530"/>
              <a:gd name="connsiteX17" fmla="*/ 34333 w 216354"/>
              <a:gd name="connsiteY17" fmla="*/ 66343 h 324530"/>
              <a:gd name="connsiteX18" fmla="*/ 27044 w 216354"/>
              <a:gd name="connsiteY18" fmla="*/ 94655 h 324530"/>
              <a:gd name="connsiteX19" fmla="*/ 41411 w 216354"/>
              <a:gd name="connsiteY19" fmla="*/ 132686 h 324530"/>
              <a:gd name="connsiteX20" fmla="*/ 47856 w 216354"/>
              <a:gd name="connsiteY20" fmla="*/ 139658 h 324530"/>
              <a:gd name="connsiteX21" fmla="*/ 54300 w 216354"/>
              <a:gd name="connsiteY21" fmla="*/ 146630 h 324530"/>
              <a:gd name="connsiteX22" fmla="*/ 84091 w 216354"/>
              <a:gd name="connsiteY22" fmla="*/ 209593 h 324530"/>
              <a:gd name="connsiteX23" fmla="*/ 132263 w 216354"/>
              <a:gd name="connsiteY23" fmla="*/ 209593 h 324530"/>
              <a:gd name="connsiteX24" fmla="*/ 162054 w 216354"/>
              <a:gd name="connsiteY24" fmla="*/ 146630 h 324530"/>
              <a:gd name="connsiteX25" fmla="*/ 168498 w 216354"/>
              <a:gd name="connsiteY25" fmla="*/ 139658 h 324530"/>
              <a:gd name="connsiteX26" fmla="*/ 174943 w 216354"/>
              <a:gd name="connsiteY26" fmla="*/ 132686 h 324530"/>
              <a:gd name="connsiteX27" fmla="*/ 189310 w 216354"/>
              <a:gd name="connsiteY27" fmla="*/ 94655 h 324530"/>
              <a:gd name="connsiteX28" fmla="*/ 182021 w 216354"/>
              <a:gd name="connsiteY28" fmla="*/ 66343 h 324530"/>
              <a:gd name="connsiteX29" fmla="*/ 163005 w 216354"/>
              <a:gd name="connsiteY29" fmla="*/ 44897 h 324530"/>
              <a:gd name="connsiteX30" fmla="*/ 137017 w 216354"/>
              <a:gd name="connsiteY30" fmla="*/ 31797 h 324530"/>
              <a:gd name="connsiteX31" fmla="*/ 108177 w 216354"/>
              <a:gd name="connsiteY31" fmla="*/ 27044 h 324530"/>
              <a:gd name="connsiteX32" fmla="*/ 108177 w 216354"/>
              <a:gd name="connsiteY32" fmla="*/ 0 h 324530"/>
              <a:gd name="connsiteX33" fmla="*/ 147581 w 216354"/>
              <a:gd name="connsiteY33" fmla="*/ 6866 h 324530"/>
              <a:gd name="connsiteX34" fmla="*/ 182231 w 216354"/>
              <a:gd name="connsiteY34" fmla="*/ 25671 h 324530"/>
              <a:gd name="connsiteX35" fmla="*/ 206952 w 216354"/>
              <a:gd name="connsiteY35" fmla="*/ 55672 h 324530"/>
              <a:gd name="connsiteX36" fmla="*/ 216354 w 216354"/>
              <a:gd name="connsiteY36" fmla="*/ 94655 h 324530"/>
              <a:gd name="connsiteX37" fmla="*/ 194592 w 216354"/>
              <a:gd name="connsiteY37" fmla="*/ 151279 h 324530"/>
              <a:gd name="connsiteX38" fmla="*/ 178851 w 216354"/>
              <a:gd name="connsiteY38" fmla="*/ 169660 h 324530"/>
              <a:gd name="connsiteX39" fmla="*/ 166280 w 216354"/>
              <a:gd name="connsiteY39" fmla="*/ 189838 h 324530"/>
              <a:gd name="connsiteX40" fmla="*/ 159096 w 216354"/>
              <a:gd name="connsiteY40" fmla="*/ 212551 h 324530"/>
              <a:gd name="connsiteX41" fmla="*/ 169027 w 216354"/>
              <a:gd name="connsiteY41" fmla="*/ 229876 h 324530"/>
              <a:gd name="connsiteX42" fmla="*/ 163745 w 216354"/>
              <a:gd name="connsiteY42" fmla="*/ 243398 h 324530"/>
              <a:gd name="connsiteX43" fmla="*/ 169027 w 216354"/>
              <a:gd name="connsiteY43" fmla="*/ 256920 h 324530"/>
              <a:gd name="connsiteX44" fmla="*/ 159519 w 216354"/>
              <a:gd name="connsiteY44" fmla="*/ 274034 h 324530"/>
              <a:gd name="connsiteX45" fmla="*/ 162266 w 216354"/>
              <a:gd name="connsiteY45" fmla="*/ 283964 h 324530"/>
              <a:gd name="connsiteX46" fmla="*/ 155610 w 216354"/>
              <a:gd name="connsiteY46" fmla="*/ 298965 h 324530"/>
              <a:gd name="connsiteX47" fmla="*/ 139235 w 216354"/>
              <a:gd name="connsiteY47" fmla="*/ 304247 h 324530"/>
              <a:gd name="connsiteX48" fmla="*/ 126559 w 216354"/>
              <a:gd name="connsiteY48" fmla="*/ 319037 h 324530"/>
              <a:gd name="connsiteX49" fmla="*/ 108177 w 216354"/>
              <a:gd name="connsiteY49" fmla="*/ 324530 h 324530"/>
              <a:gd name="connsiteX50" fmla="*/ 89795 w 216354"/>
              <a:gd name="connsiteY50" fmla="*/ 319037 h 324530"/>
              <a:gd name="connsiteX51" fmla="*/ 77119 w 216354"/>
              <a:gd name="connsiteY51" fmla="*/ 304247 h 324530"/>
              <a:gd name="connsiteX52" fmla="*/ 60744 w 216354"/>
              <a:gd name="connsiteY52" fmla="*/ 298965 h 324530"/>
              <a:gd name="connsiteX53" fmla="*/ 54088 w 216354"/>
              <a:gd name="connsiteY53" fmla="*/ 283964 h 324530"/>
              <a:gd name="connsiteX54" fmla="*/ 56835 w 216354"/>
              <a:gd name="connsiteY54" fmla="*/ 274034 h 324530"/>
              <a:gd name="connsiteX55" fmla="*/ 47327 w 216354"/>
              <a:gd name="connsiteY55" fmla="*/ 256920 h 324530"/>
              <a:gd name="connsiteX56" fmla="*/ 52609 w 216354"/>
              <a:gd name="connsiteY56" fmla="*/ 243398 h 324530"/>
              <a:gd name="connsiteX57" fmla="*/ 47327 w 216354"/>
              <a:gd name="connsiteY57" fmla="*/ 229876 h 324530"/>
              <a:gd name="connsiteX58" fmla="*/ 57258 w 216354"/>
              <a:gd name="connsiteY58" fmla="*/ 212551 h 324530"/>
              <a:gd name="connsiteX59" fmla="*/ 50074 w 216354"/>
              <a:gd name="connsiteY59" fmla="*/ 189838 h 324530"/>
              <a:gd name="connsiteX60" fmla="*/ 37503 w 216354"/>
              <a:gd name="connsiteY60" fmla="*/ 169660 h 324530"/>
              <a:gd name="connsiteX61" fmla="*/ 21762 w 216354"/>
              <a:gd name="connsiteY61" fmla="*/ 151279 h 324530"/>
              <a:gd name="connsiteX62" fmla="*/ 0 w 216354"/>
              <a:gd name="connsiteY62" fmla="*/ 94655 h 324530"/>
              <a:gd name="connsiteX63" fmla="*/ 9402 w 216354"/>
              <a:gd name="connsiteY63" fmla="*/ 55672 h 324530"/>
              <a:gd name="connsiteX64" fmla="*/ 34123 w 216354"/>
              <a:gd name="connsiteY64" fmla="*/ 25671 h 324530"/>
              <a:gd name="connsiteX65" fmla="*/ 68773 w 216354"/>
              <a:gd name="connsiteY65" fmla="*/ 6866 h 324530"/>
              <a:gd name="connsiteX66" fmla="*/ 108177 w 216354"/>
              <a:gd name="connsiteY66" fmla="*/ 0 h 3245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</a:cxnLst>
            <a:rect l="l" t="t" r="r" b="b"/>
            <a:pathLst>
              <a:path w="216354" h="324530">
                <a:moveTo>
                  <a:pt x="108177" y="60848"/>
                </a:moveTo>
                <a:cubicBezTo>
                  <a:pt x="115219" y="60848"/>
                  <a:pt x="122227" y="61976"/>
                  <a:pt x="129199" y="64229"/>
                </a:cubicBezTo>
                <a:cubicBezTo>
                  <a:pt x="136172" y="66483"/>
                  <a:pt x="142299" y="70286"/>
                  <a:pt x="147581" y="75638"/>
                </a:cubicBezTo>
                <a:cubicBezTo>
                  <a:pt x="152863" y="80991"/>
                  <a:pt x="155504" y="87329"/>
                  <a:pt x="155504" y="94654"/>
                </a:cubicBezTo>
                <a:cubicBezTo>
                  <a:pt x="155504" y="96485"/>
                  <a:pt x="154835" y="98069"/>
                  <a:pt x="153497" y="99408"/>
                </a:cubicBezTo>
                <a:cubicBezTo>
                  <a:pt x="152158" y="100746"/>
                  <a:pt x="150574" y="101415"/>
                  <a:pt x="148744" y="101415"/>
                </a:cubicBezTo>
                <a:cubicBezTo>
                  <a:pt x="146911" y="101415"/>
                  <a:pt x="145327" y="100746"/>
                  <a:pt x="143989" y="99408"/>
                </a:cubicBezTo>
                <a:cubicBezTo>
                  <a:pt x="142651" y="98069"/>
                  <a:pt x="141982" y="96485"/>
                  <a:pt x="141982" y="94654"/>
                </a:cubicBezTo>
                <a:cubicBezTo>
                  <a:pt x="141982" y="88175"/>
                  <a:pt x="138179" y="83174"/>
                  <a:pt x="130573" y="79653"/>
                </a:cubicBezTo>
                <a:cubicBezTo>
                  <a:pt x="122967" y="76132"/>
                  <a:pt x="115501" y="74371"/>
                  <a:pt x="108177" y="74371"/>
                </a:cubicBezTo>
                <a:cubicBezTo>
                  <a:pt x="106345" y="74371"/>
                  <a:pt x="104760" y="73702"/>
                  <a:pt x="103422" y="72364"/>
                </a:cubicBezTo>
                <a:cubicBezTo>
                  <a:pt x="102084" y="71026"/>
                  <a:pt x="101415" y="69441"/>
                  <a:pt x="101415" y="67610"/>
                </a:cubicBezTo>
                <a:cubicBezTo>
                  <a:pt x="101415" y="65779"/>
                  <a:pt x="102084" y="64194"/>
                  <a:pt x="103422" y="62856"/>
                </a:cubicBezTo>
                <a:cubicBezTo>
                  <a:pt x="104760" y="61517"/>
                  <a:pt x="106345" y="60848"/>
                  <a:pt x="108177" y="60848"/>
                </a:cubicBezTo>
                <a:close/>
                <a:moveTo>
                  <a:pt x="108177" y="27044"/>
                </a:moveTo>
                <a:cubicBezTo>
                  <a:pt x="98458" y="27044"/>
                  <a:pt x="88845" y="28629"/>
                  <a:pt x="79337" y="31797"/>
                </a:cubicBezTo>
                <a:cubicBezTo>
                  <a:pt x="69829" y="34967"/>
                  <a:pt x="61167" y="39333"/>
                  <a:pt x="53349" y="44897"/>
                </a:cubicBezTo>
                <a:cubicBezTo>
                  <a:pt x="45532" y="50461"/>
                  <a:pt x="39193" y="57609"/>
                  <a:pt x="34333" y="66343"/>
                </a:cubicBezTo>
                <a:cubicBezTo>
                  <a:pt x="29474" y="75076"/>
                  <a:pt x="27044" y="84513"/>
                  <a:pt x="27044" y="94655"/>
                </a:cubicBezTo>
                <a:cubicBezTo>
                  <a:pt x="27044" y="108881"/>
                  <a:pt x="31834" y="121558"/>
                  <a:pt x="41411" y="132686"/>
                </a:cubicBezTo>
                <a:cubicBezTo>
                  <a:pt x="42820" y="134235"/>
                  <a:pt x="44968" y="136559"/>
                  <a:pt x="47856" y="139658"/>
                </a:cubicBezTo>
                <a:cubicBezTo>
                  <a:pt x="50743" y="142757"/>
                  <a:pt x="52891" y="145081"/>
                  <a:pt x="54300" y="146630"/>
                </a:cubicBezTo>
                <a:cubicBezTo>
                  <a:pt x="72329" y="168181"/>
                  <a:pt x="82259" y="189169"/>
                  <a:pt x="84091" y="209593"/>
                </a:cubicBezTo>
                <a:lnTo>
                  <a:pt x="132263" y="209593"/>
                </a:lnTo>
                <a:cubicBezTo>
                  <a:pt x="134094" y="189169"/>
                  <a:pt x="144024" y="168181"/>
                  <a:pt x="162054" y="146630"/>
                </a:cubicBezTo>
                <a:cubicBezTo>
                  <a:pt x="163463" y="145081"/>
                  <a:pt x="165611" y="142757"/>
                  <a:pt x="168498" y="139658"/>
                </a:cubicBezTo>
                <a:cubicBezTo>
                  <a:pt x="171386" y="136559"/>
                  <a:pt x="173534" y="134235"/>
                  <a:pt x="174943" y="132686"/>
                </a:cubicBezTo>
                <a:cubicBezTo>
                  <a:pt x="184520" y="121558"/>
                  <a:pt x="189310" y="108881"/>
                  <a:pt x="189310" y="94655"/>
                </a:cubicBezTo>
                <a:cubicBezTo>
                  <a:pt x="189310" y="84513"/>
                  <a:pt x="186880" y="75076"/>
                  <a:pt x="182021" y="66343"/>
                </a:cubicBezTo>
                <a:cubicBezTo>
                  <a:pt x="177161" y="57609"/>
                  <a:pt x="170822" y="50461"/>
                  <a:pt x="163005" y="44897"/>
                </a:cubicBezTo>
                <a:cubicBezTo>
                  <a:pt x="155187" y="39333"/>
                  <a:pt x="146525" y="34967"/>
                  <a:pt x="137017" y="31797"/>
                </a:cubicBezTo>
                <a:cubicBezTo>
                  <a:pt x="127509" y="28629"/>
                  <a:pt x="117896" y="27044"/>
                  <a:pt x="108177" y="27044"/>
                </a:cubicBezTo>
                <a:close/>
                <a:moveTo>
                  <a:pt x="108177" y="0"/>
                </a:moveTo>
                <a:cubicBezTo>
                  <a:pt x="121558" y="0"/>
                  <a:pt x="134693" y="2289"/>
                  <a:pt x="147581" y="6866"/>
                </a:cubicBezTo>
                <a:cubicBezTo>
                  <a:pt x="160469" y="11444"/>
                  <a:pt x="172019" y="17712"/>
                  <a:pt x="182231" y="25671"/>
                </a:cubicBezTo>
                <a:cubicBezTo>
                  <a:pt x="192443" y="33629"/>
                  <a:pt x="200684" y="43629"/>
                  <a:pt x="206952" y="55672"/>
                </a:cubicBezTo>
                <a:cubicBezTo>
                  <a:pt x="213220" y="67716"/>
                  <a:pt x="216354" y="80710"/>
                  <a:pt x="216354" y="94655"/>
                </a:cubicBezTo>
                <a:cubicBezTo>
                  <a:pt x="216354" y="116487"/>
                  <a:pt x="209099" y="135362"/>
                  <a:pt x="194592" y="151279"/>
                </a:cubicBezTo>
                <a:cubicBezTo>
                  <a:pt x="188253" y="158180"/>
                  <a:pt x="183006" y="164308"/>
                  <a:pt x="178851" y="169660"/>
                </a:cubicBezTo>
                <a:cubicBezTo>
                  <a:pt x="174696" y="175013"/>
                  <a:pt x="170506" y="181739"/>
                  <a:pt x="166280" y="189838"/>
                </a:cubicBezTo>
                <a:cubicBezTo>
                  <a:pt x="162054" y="197937"/>
                  <a:pt x="159659" y="205508"/>
                  <a:pt x="159096" y="212551"/>
                </a:cubicBezTo>
                <a:cubicBezTo>
                  <a:pt x="165716" y="216494"/>
                  <a:pt x="169027" y="222269"/>
                  <a:pt x="169027" y="229876"/>
                </a:cubicBezTo>
                <a:cubicBezTo>
                  <a:pt x="169027" y="235088"/>
                  <a:pt x="167266" y="239594"/>
                  <a:pt x="163745" y="243398"/>
                </a:cubicBezTo>
                <a:cubicBezTo>
                  <a:pt x="167266" y="247201"/>
                  <a:pt x="169027" y="251708"/>
                  <a:pt x="169027" y="256920"/>
                </a:cubicBezTo>
                <a:cubicBezTo>
                  <a:pt x="169027" y="264245"/>
                  <a:pt x="165857" y="269949"/>
                  <a:pt x="159519" y="274034"/>
                </a:cubicBezTo>
                <a:cubicBezTo>
                  <a:pt x="161350" y="277274"/>
                  <a:pt x="162266" y="280583"/>
                  <a:pt x="162266" y="283964"/>
                </a:cubicBezTo>
                <a:cubicBezTo>
                  <a:pt x="162266" y="290444"/>
                  <a:pt x="160047" y="295444"/>
                  <a:pt x="155610" y="298965"/>
                </a:cubicBezTo>
                <a:cubicBezTo>
                  <a:pt x="151173" y="302486"/>
                  <a:pt x="145715" y="304247"/>
                  <a:pt x="139235" y="304247"/>
                </a:cubicBezTo>
                <a:cubicBezTo>
                  <a:pt x="136418" y="310444"/>
                  <a:pt x="132193" y="315374"/>
                  <a:pt x="126559" y="319037"/>
                </a:cubicBezTo>
                <a:cubicBezTo>
                  <a:pt x="120924" y="322699"/>
                  <a:pt x="114797" y="324530"/>
                  <a:pt x="108177" y="324530"/>
                </a:cubicBezTo>
                <a:cubicBezTo>
                  <a:pt x="101557" y="324530"/>
                  <a:pt x="95429" y="322699"/>
                  <a:pt x="89795" y="319037"/>
                </a:cubicBezTo>
                <a:cubicBezTo>
                  <a:pt x="84161" y="315374"/>
                  <a:pt x="79935" y="310444"/>
                  <a:pt x="77119" y="304247"/>
                </a:cubicBezTo>
                <a:cubicBezTo>
                  <a:pt x="70639" y="304247"/>
                  <a:pt x="65181" y="302486"/>
                  <a:pt x="60744" y="298965"/>
                </a:cubicBezTo>
                <a:cubicBezTo>
                  <a:pt x="56307" y="295444"/>
                  <a:pt x="54088" y="290444"/>
                  <a:pt x="54088" y="283964"/>
                </a:cubicBezTo>
                <a:cubicBezTo>
                  <a:pt x="54088" y="280583"/>
                  <a:pt x="55004" y="277274"/>
                  <a:pt x="56835" y="274034"/>
                </a:cubicBezTo>
                <a:cubicBezTo>
                  <a:pt x="50497" y="269949"/>
                  <a:pt x="47327" y="264245"/>
                  <a:pt x="47327" y="256920"/>
                </a:cubicBezTo>
                <a:cubicBezTo>
                  <a:pt x="47327" y="251708"/>
                  <a:pt x="49088" y="247201"/>
                  <a:pt x="52609" y="243398"/>
                </a:cubicBezTo>
                <a:cubicBezTo>
                  <a:pt x="49088" y="239594"/>
                  <a:pt x="47327" y="235088"/>
                  <a:pt x="47327" y="229876"/>
                </a:cubicBezTo>
                <a:cubicBezTo>
                  <a:pt x="47327" y="222269"/>
                  <a:pt x="50638" y="216494"/>
                  <a:pt x="57258" y="212551"/>
                </a:cubicBezTo>
                <a:cubicBezTo>
                  <a:pt x="56694" y="205508"/>
                  <a:pt x="54300" y="197937"/>
                  <a:pt x="50074" y="189838"/>
                </a:cubicBezTo>
                <a:cubicBezTo>
                  <a:pt x="45848" y="181739"/>
                  <a:pt x="41658" y="175013"/>
                  <a:pt x="37503" y="169660"/>
                </a:cubicBezTo>
                <a:cubicBezTo>
                  <a:pt x="33347" y="164308"/>
                  <a:pt x="28100" y="158180"/>
                  <a:pt x="21762" y="151279"/>
                </a:cubicBezTo>
                <a:cubicBezTo>
                  <a:pt x="7254" y="135362"/>
                  <a:pt x="0" y="116487"/>
                  <a:pt x="0" y="94655"/>
                </a:cubicBezTo>
                <a:cubicBezTo>
                  <a:pt x="0" y="80710"/>
                  <a:pt x="3134" y="67716"/>
                  <a:pt x="9402" y="55672"/>
                </a:cubicBezTo>
                <a:cubicBezTo>
                  <a:pt x="15670" y="43629"/>
                  <a:pt x="23910" y="33629"/>
                  <a:pt x="34123" y="25671"/>
                </a:cubicBezTo>
                <a:cubicBezTo>
                  <a:pt x="44334" y="17712"/>
                  <a:pt x="55885" y="11444"/>
                  <a:pt x="68773" y="6866"/>
                </a:cubicBezTo>
                <a:cubicBezTo>
                  <a:pt x="81661" y="2289"/>
                  <a:pt x="94795" y="0"/>
                  <a:pt x="108177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sz="1350"/>
          </a:p>
        </p:txBody>
      </p:sp>
      <p:sp>
        <p:nvSpPr>
          <p:cNvPr id="103" name="Freeform 425"/>
          <p:cNvSpPr>
            <a:spLocks noChangeAspect="1"/>
          </p:cNvSpPr>
          <p:nvPr/>
        </p:nvSpPr>
        <p:spPr>
          <a:xfrm>
            <a:off x="4993495" y="1553444"/>
            <a:ext cx="364151" cy="340153"/>
          </a:xfrm>
          <a:custGeom>
            <a:avLst/>
            <a:gdLst>
              <a:gd name="connsiteX0" fmla="*/ 169590 w 540885"/>
              <a:gd name="connsiteY0" fmla="*/ 270443 h 504826"/>
              <a:gd name="connsiteX1" fmla="*/ 181704 w 540885"/>
              <a:gd name="connsiteY1" fmla="*/ 276500 h 504826"/>
              <a:gd name="connsiteX2" fmla="*/ 202269 w 540885"/>
              <a:gd name="connsiteY2" fmla="*/ 290022 h 504826"/>
              <a:gd name="connsiteX3" fmla="*/ 232412 w 540885"/>
              <a:gd name="connsiteY3" fmla="*/ 303544 h 504826"/>
              <a:gd name="connsiteX4" fmla="*/ 270443 w 540885"/>
              <a:gd name="connsiteY4" fmla="*/ 309601 h 504826"/>
              <a:gd name="connsiteX5" fmla="*/ 308473 w 540885"/>
              <a:gd name="connsiteY5" fmla="*/ 303544 h 504826"/>
              <a:gd name="connsiteX6" fmla="*/ 338617 w 540885"/>
              <a:gd name="connsiteY6" fmla="*/ 290022 h 504826"/>
              <a:gd name="connsiteX7" fmla="*/ 359181 w 540885"/>
              <a:gd name="connsiteY7" fmla="*/ 276500 h 504826"/>
              <a:gd name="connsiteX8" fmla="*/ 371295 w 540885"/>
              <a:gd name="connsiteY8" fmla="*/ 270443 h 504826"/>
              <a:gd name="connsiteX9" fmla="*/ 402705 w 540885"/>
              <a:gd name="connsiteY9" fmla="*/ 276077 h 504826"/>
              <a:gd name="connsiteX10" fmla="*/ 426792 w 540885"/>
              <a:gd name="connsiteY10" fmla="*/ 291149 h 504826"/>
              <a:gd name="connsiteX11" fmla="*/ 444258 w 540885"/>
              <a:gd name="connsiteY11" fmla="*/ 313967 h 504826"/>
              <a:gd name="connsiteX12" fmla="*/ 456371 w 540885"/>
              <a:gd name="connsiteY12" fmla="*/ 341434 h 504826"/>
              <a:gd name="connsiteX13" fmla="*/ 463837 w 540885"/>
              <a:gd name="connsiteY13" fmla="*/ 372000 h 504826"/>
              <a:gd name="connsiteX14" fmla="*/ 467781 w 540885"/>
              <a:gd name="connsiteY14" fmla="*/ 402706 h 504826"/>
              <a:gd name="connsiteX15" fmla="*/ 468767 w 540885"/>
              <a:gd name="connsiteY15" fmla="*/ 431863 h 504826"/>
              <a:gd name="connsiteX16" fmla="*/ 448202 w 540885"/>
              <a:gd name="connsiteY16" fmla="*/ 485247 h 504826"/>
              <a:gd name="connsiteX17" fmla="*/ 393550 w 540885"/>
              <a:gd name="connsiteY17" fmla="*/ 504826 h 504826"/>
              <a:gd name="connsiteX18" fmla="*/ 147335 w 540885"/>
              <a:gd name="connsiteY18" fmla="*/ 504826 h 504826"/>
              <a:gd name="connsiteX19" fmla="*/ 92683 w 540885"/>
              <a:gd name="connsiteY19" fmla="*/ 485247 h 504826"/>
              <a:gd name="connsiteX20" fmla="*/ 72118 w 540885"/>
              <a:gd name="connsiteY20" fmla="*/ 431863 h 504826"/>
              <a:gd name="connsiteX21" fmla="*/ 73104 w 540885"/>
              <a:gd name="connsiteY21" fmla="*/ 402706 h 504826"/>
              <a:gd name="connsiteX22" fmla="*/ 77049 w 540885"/>
              <a:gd name="connsiteY22" fmla="*/ 372000 h 504826"/>
              <a:gd name="connsiteX23" fmla="*/ 84514 w 540885"/>
              <a:gd name="connsiteY23" fmla="*/ 341434 h 504826"/>
              <a:gd name="connsiteX24" fmla="*/ 96628 w 540885"/>
              <a:gd name="connsiteY24" fmla="*/ 313967 h 504826"/>
              <a:gd name="connsiteX25" fmla="*/ 114093 w 540885"/>
              <a:gd name="connsiteY25" fmla="*/ 291149 h 504826"/>
              <a:gd name="connsiteX26" fmla="*/ 138180 w 540885"/>
              <a:gd name="connsiteY26" fmla="*/ 276077 h 504826"/>
              <a:gd name="connsiteX27" fmla="*/ 169590 w 540885"/>
              <a:gd name="connsiteY27" fmla="*/ 270443 h 504826"/>
              <a:gd name="connsiteX28" fmla="*/ 505953 w 540885"/>
              <a:gd name="connsiteY28" fmla="*/ 144237 h 504826"/>
              <a:gd name="connsiteX29" fmla="*/ 540885 w 540885"/>
              <a:gd name="connsiteY29" fmla="*/ 243680 h 504826"/>
              <a:gd name="connsiteX30" fmla="*/ 525109 w 540885"/>
              <a:gd name="connsiteY30" fmla="*/ 277063 h 504826"/>
              <a:gd name="connsiteX31" fmla="*/ 486233 w 540885"/>
              <a:gd name="connsiteY31" fmla="*/ 288472 h 504826"/>
              <a:gd name="connsiteX32" fmla="*/ 448484 w 540885"/>
              <a:gd name="connsiteY32" fmla="*/ 288472 h 504826"/>
              <a:gd name="connsiteX33" fmla="*/ 373830 w 540885"/>
              <a:gd name="connsiteY33" fmla="*/ 252413 h 504826"/>
              <a:gd name="connsiteX34" fmla="*/ 396649 w 540885"/>
              <a:gd name="connsiteY34" fmla="*/ 180296 h 504826"/>
              <a:gd name="connsiteX35" fmla="*/ 395240 w 540885"/>
              <a:gd name="connsiteY35" fmla="*/ 161703 h 504826"/>
              <a:gd name="connsiteX36" fmla="*/ 432708 w 540885"/>
              <a:gd name="connsiteY36" fmla="*/ 168182 h 504826"/>
              <a:gd name="connsiteX37" fmla="*/ 466231 w 540885"/>
              <a:gd name="connsiteY37" fmla="*/ 162125 h 504826"/>
              <a:gd name="connsiteX38" fmla="*/ 493698 w 540885"/>
              <a:gd name="connsiteY38" fmla="*/ 150153 h 504826"/>
              <a:gd name="connsiteX39" fmla="*/ 505953 w 540885"/>
              <a:gd name="connsiteY39" fmla="*/ 144237 h 504826"/>
              <a:gd name="connsiteX40" fmla="*/ 34932 w 540885"/>
              <a:gd name="connsiteY40" fmla="*/ 144237 h 504826"/>
              <a:gd name="connsiteX41" fmla="*/ 47187 w 540885"/>
              <a:gd name="connsiteY41" fmla="*/ 150153 h 504826"/>
              <a:gd name="connsiteX42" fmla="*/ 74653 w 540885"/>
              <a:gd name="connsiteY42" fmla="*/ 162125 h 504826"/>
              <a:gd name="connsiteX43" fmla="*/ 108176 w 540885"/>
              <a:gd name="connsiteY43" fmla="*/ 168182 h 504826"/>
              <a:gd name="connsiteX44" fmla="*/ 145644 w 540885"/>
              <a:gd name="connsiteY44" fmla="*/ 161703 h 504826"/>
              <a:gd name="connsiteX45" fmla="*/ 144235 w 540885"/>
              <a:gd name="connsiteY45" fmla="*/ 180296 h 504826"/>
              <a:gd name="connsiteX46" fmla="*/ 167054 w 540885"/>
              <a:gd name="connsiteY46" fmla="*/ 252413 h 504826"/>
              <a:gd name="connsiteX47" fmla="*/ 92401 w 540885"/>
              <a:gd name="connsiteY47" fmla="*/ 288472 h 504826"/>
              <a:gd name="connsiteX48" fmla="*/ 54652 w 540885"/>
              <a:gd name="connsiteY48" fmla="*/ 288472 h 504826"/>
              <a:gd name="connsiteX49" fmla="*/ 15776 w 540885"/>
              <a:gd name="connsiteY49" fmla="*/ 277063 h 504826"/>
              <a:gd name="connsiteX50" fmla="*/ 0 w 540885"/>
              <a:gd name="connsiteY50" fmla="*/ 243680 h 504826"/>
              <a:gd name="connsiteX51" fmla="*/ 34932 w 540885"/>
              <a:gd name="connsiteY51" fmla="*/ 144237 h 504826"/>
              <a:gd name="connsiteX52" fmla="*/ 270442 w 540885"/>
              <a:gd name="connsiteY52" fmla="*/ 72119 h 504826"/>
              <a:gd name="connsiteX53" fmla="*/ 346926 w 540885"/>
              <a:gd name="connsiteY53" fmla="*/ 103811 h 504826"/>
              <a:gd name="connsiteX54" fmla="*/ 378619 w 540885"/>
              <a:gd name="connsiteY54" fmla="*/ 180296 h 504826"/>
              <a:gd name="connsiteX55" fmla="*/ 346926 w 540885"/>
              <a:gd name="connsiteY55" fmla="*/ 256780 h 504826"/>
              <a:gd name="connsiteX56" fmla="*/ 270442 w 540885"/>
              <a:gd name="connsiteY56" fmla="*/ 288472 h 504826"/>
              <a:gd name="connsiteX57" fmla="*/ 193957 w 540885"/>
              <a:gd name="connsiteY57" fmla="*/ 256780 h 504826"/>
              <a:gd name="connsiteX58" fmla="*/ 162265 w 540885"/>
              <a:gd name="connsiteY58" fmla="*/ 180296 h 504826"/>
              <a:gd name="connsiteX59" fmla="*/ 193957 w 540885"/>
              <a:gd name="connsiteY59" fmla="*/ 103811 h 504826"/>
              <a:gd name="connsiteX60" fmla="*/ 270442 w 540885"/>
              <a:gd name="connsiteY60" fmla="*/ 72119 h 504826"/>
              <a:gd name="connsiteX61" fmla="*/ 432707 w 540885"/>
              <a:gd name="connsiteY61" fmla="*/ 0 h 504826"/>
              <a:gd name="connsiteX62" fmla="*/ 483697 w 540885"/>
              <a:gd name="connsiteY62" fmla="*/ 21128 h 504826"/>
              <a:gd name="connsiteX63" fmla="*/ 504825 w 540885"/>
              <a:gd name="connsiteY63" fmla="*/ 72118 h 504826"/>
              <a:gd name="connsiteX64" fmla="*/ 483697 w 540885"/>
              <a:gd name="connsiteY64" fmla="*/ 123108 h 504826"/>
              <a:gd name="connsiteX65" fmla="*/ 432707 w 540885"/>
              <a:gd name="connsiteY65" fmla="*/ 144236 h 504826"/>
              <a:gd name="connsiteX66" fmla="*/ 381717 w 540885"/>
              <a:gd name="connsiteY66" fmla="*/ 123108 h 504826"/>
              <a:gd name="connsiteX67" fmla="*/ 360589 w 540885"/>
              <a:gd name="connsiteY67" fmla="*/ 72118 h 504826"/>
              <a:gd name="connsiteX68" fmla="*/ 381717 w 540885"/>
              <a:gd name="connsiteY68" fmla="*/ 21128 h 504826"/>
              <a:gd name="connsiteX69" fmla="*/ 432707 w 540885"/>
              <a:gd name="connsiteY69" fmla="*/ 0 h 504826"/>
              <a:gd name="connsiteX70" fmla="*/ 108176 w 540885"/>
              <a:gd name="connsiteY70" fmla="*/ 0 h 504826"/>
              <a:gd name="connsiteX71" fmla="*/ 159167 w 540885"/>
              <a:gd name="connsiteY71" fmla="*/ 21128 h 504826"/>
              <a:gd name="connsiteX72" fmla="*/ 180295 w 540885"/>
              <a:gd name="connsiteY72" fmla="*/ 72118 h 504826"/>
              <a:gd name="connsiteX73" fmla="*/ 159167 w 540885"/>
              <a:gd name="connsiteY73" fmla="*/ 123108 h 504826"/>
              <a:gd name="connsiteX74" fmla="*/ 108176 w 540885"/>
              <a:gd name="connsiteY74" fmla="*/ 144236 h 504826"/>
              <a:gd name="connsiteX75" fmla="*/ 57187 w 540885"/>
              <a:gd name="connsiteY75" fmla="*/ 123108 h 504826"/>
              <a:gd name="connsiteX76" fmla="*/ 36059 w 540885"/>
              <a:gd name="connsiteY76" fmla="*/ 72118 h 504826"/>
              <a:gd name="connsiteX77" fmla="*/ 57187 w 540885"/>
              <a:gd name="connsiteY77" fmla="*/ 21128 h 504826"/>
              <a:gd name="connsiteX78" fmla="*/ 108176 w 540885"/>
              <a:gd name="connsiteY78" fmla="*/ 0 h 5048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</a:cxnLst>
            <a:rect l="l" t="t" r="r" b="b"/>
            <a:pathLst>
              <a:path w="540885" h="504826">
                <a:moveTo>
                  <a:pt x="169590" y="270443"/>
                </a:moveTo>
                <a:cubicBezTo>
                  <a:pt x="171469" y="270443"/>
                  <a:pt x="175506" y="272462"/>
                  <a:pt x="181704" y="276500"/>
                </a:cubicBezTo>
                <a:cubicBezTo>
                  <a:pt x="187902" y="280538"/>
                  <a:pt x="194757" y="285045"/>
                  <a:pt x="202269" y="290022"/>
                </a:cubicBezTo>
                <a:cubicBezTo>
                  <a:pt x="209781" y="294999"/>
                  <a:pt x="219829" y="299506"/>
                  <a:pt x="232412" y="303544"/>
                </a:cubicBezTo>
                <a:cubicBezTo>
                  <a:pt x="244995" y="307582"/>
                  <a:pt x="257673" y="309601"/>
                  <a:pt x="270443" y="309601"/>
                </a:cubicBezTo>
                <a:cubicBezTo>
                  <a:pt x="283214" y="309601"/>
                  <a:pt x="295891" y="307582"/>
                  <a:pt x="308473" y="303544"/>
                </a:cubicBezTo>
                <a:cubicBezTo>
                  <a:pt x="321057" y="299506"/>
                  <a:pt x="331105" y="294999"/>
                  <a:pt x="338617" y="290022"/>
                </a:cubicBezTo>
                <a:cubicBezTo>
                  <a:pt x="346129" y="285045"/>
                  <a:pt x="352983" y="280538"/>
                  <a:pt x="359181" y="276500"/>
                </a:cubicBezTo>
                <a:cubicBezTo>
                  <a:pt x="365379" y="272462"/>
                  <a:pt x="369418" y="270443"/>
                  <a:pt x="371295" y="270443"/>
                </a:cubicBezTo>
                <a:cubicBezTo>
                  <a:pt x="382751" y="270443"/>
                  <a:pt x="393222" y="272321"/>
                  <a:pt x="402705" y="276077"/>
                </a:cubicBezTo>
                <a:cubicBezTo>
                  <a:pt x="412191" y="279833"/>
                  <a:pt x="420218" y="284857"/>
                  <a:pt x="426792" y="291149"/>
                </a:cubicBezTo>
                <a:cubicBezTo>
                  <a:pt x="433365" y="297440"/>
                  <a:pt x="439187" y="305046"/>
                  <a:pt x="444258" y="313967"/>
                </a:cubicBezTo>
                <a:cubicBezTo>
                  <a:pt x="449329" y="322888"/>
                  <a:pt x="453367" y="332044"/>
                  <a:pt x="456371" y="341434"/>
                </a:cubicBezTo>
                <a:cubicBezTo>
                  <a:pt x="459376" y="350824"/>
                  <a:pt x="461865" y="361013"/>
                  <a:pt x="463837" y="372000"/>
                </a:cubicBezTo>
                <a:cubicBezTo>
                  <a:pt x="465809" y="382986"/>
                  <a:pt x="467124" y="393222"/>
                  <a:pt x="467781" y="402706"/>
                </a:cubicBezTo>
                <a:cubicBezTo>
                  <a:pt x="468438" y="412190"/>
                  <a:pt x="468767" y="421909"/>
                  <a:pt x="468767" y="431863"/>
                </a:cubicBezTo>
                <a:cubicBezTo>
                  <a:pt x="468767" y="454400"/>
                  <a:pt x="461912" y="472195"/>
                  <a:pt x="448202" y="485247"/>
                </a:cubicBezTo>
                <a:cubicBezTo>
                  <a:pt x="434492" y="498300"/>
                  <a:pt x="416275" y="504826"/>
                  <a:pt x="393550" y="504826"/>
                </a:cubicBezTo>
                <a:lnTo>
                  <a:pt x="147335" y="504826"/>
                </a:lnTo>
                <a:cubicBezTo>
                  <a:pt x="124611" y="504826"/>
                  <a:pt x="106393" y="498300"/>
                  <a:pt x="92683" y="485247"/>
                </a:cubicBezTo>
                <a:cubicBezTo>
                  <a:pt x="78974" y="472195"/>
                  <a:pt x="72118" y="454400"/>
                  <a:pt x="72118" y="431863"/>
                </a:cubicBezTo>
                <a:cubicBezTo>
                  <a:pt x="72118" y="421909"/>
                  <a:pt x="72447" y="412190"/>
                  <a:pt x="73104" y="402706"/>
                </a:cubicBezTo>
                <a:cubicBezTo>
                  <a:pt x="73761" y="393222"/>
                  <a:pt x="75077" y="382986"/>
                  <a:pt x="77049" y="372000"/>
                </a:cubicBezTo>
                <a:cubicBezTo>
                  <a:pt x="79021" y="361013"/>
                  <a:pt x="81510" y="350824"/>
                  <a:pt x="84514" y="341434"/>
                </a:cubicBezTo>
                <a:cubicBezTo>
                  <a:pt x="87519" y="332044"/>
                  <a:pt x="91556" y="322888"/>
                  <a:pt x="96628" y="313967"/>
                </a:cubicBezTo>
                <a:cubicBezTo>
                  <a:pt x="101698" y="305046"/>
                  <a:pt x="107521" y="297440"/>
                  <a:pt x="114093" y="291149"/>
                </a:cubicBezTo>
                <a:cubicBezTo>
                  <a:pt x="120667" y="284857"/>
                  <a:pt x="128696" y="279833"/>
                  <a:pt x="138180" y="276077"/>
                </a:cubicBezTo>
                <a:cubicBezTo>
                  <a:pt x="147664" y="272321"/>
                  <a:pt x="158135" y="270443"/>
                  <a:pt x="169590" y="270443"/>
                </a:cubicBezTo>
                <a:close/>
                <a:moveTo>
                  <a:pt x="505953" y="144237"/>
                </a:moveTo>
                <a:cubicBezTo>
                  <a:pt x="529241" y="144237"/>
                  <a:pt x="540885" y="177385"/>
                  <a:pt x="540885" y="243680"/>
                </a:cubicBezTo>
                <a:cubicBezTo>
                  <a:pt x="540885" y="258329"/>
                  <a:pt x="535626" y="269457"/>
                  <a:pt x="525109" y="277063"/>
                </a:cubicBezTo>
                <a:cubicBezTo>
                  <a:pt x="514592" y="284669"/>
                  <a:pt x="501634" y="288472"/>
                  <a:pt x="486233" y="288472"/>
                </a:cubicBezTo>
                <a:lnTo>
                  <a:pt x="448484" y="288472"/>
                </a:lnTo>
                <a:cubicBezTo>
                  <a:pt x="429140" y="265372"/>
                  <a:pt x="404256" y="253353"/>
                  <a:pt x="373830" y="252413"/>
                </a:cubicBezTo>
                <a:cubicBezTo>
                  <a:pt x="389043" y="230440"/>
                  <a:pt x="396649" y="206401"/>
                  <a:pt x="396649" y="180296"/>
                </a:cubicBezTo>
                <a:cubicBezTo>
                  <a:pt x="396649" y="174849"/>
                  <a:pt x="396179" y="168652"/>
                  <a:pt x="395240" y="161703"/>
                </a:cubicBezTo>
                <a:cubicBezTo>
                  <a:pt x="407636" y="166022"/>
                  <a:pt x="420125" y="168182"/>
                  <a:pt x="432708" y="168182"/>
                </a:cubicBezTo>
                <a:cubicBezTo>
                  <a:pt x="443789" y="168182"/>
                  <a:pt x="454964" y="166163"/>
                  <a:pt x="466231" y="162125"/>
                </a:cubicBezTo>
                <a:cubicBezTo>
                  <a:pt x="477500" y="158087"/>
                  <a:pt x="486655" y="154097"/>
                  <a:pt x="493698" y="150153"/>
                </a:cubicBezTo>
                <a:cubicBezTo>
                  <a:pt x="500742" y="146209"/>
                  <a:pt x="504826" y="144237"/>
                  <a:pt x="505953" y="144237"/>
                </a:cubicBezTo>
                <a:close/>
                <a:moveTo>
                  <a:pt x="34932" y="144237"/>
                </a:moveTo>
                <a:cubicBezTo>
                  <a:pt x="36059" y="144237"/>
                  <a:pt x="40144" y="146209"/>
                  <a:pt x="47187" y="150153"/>
                </a:cubicBezTo>
                <a:cubicBezTo>
                  <a:pt x="54229" y="154097"/>
                  <a:pt x="63384" y="158087"/>
                  <a:pt x="74653" y="162125"/>
                </a:cubicBezTo>
                <a:cubicBezTo>
                  <a:pt x="85921" y="166163"/>
                  <a:pt x="97096" y="168182"/>
                  <a:pt x="108176" y="168182"/>
                </a:cubicBezTo>
                <a:cubicBezTo>
                  <a:pt x="120760" y="168182"/>
                  <a:pt x="133249" y="166022"/>
                  <a:pt x="145644" y="161703"/>
                </a:cubicBezTo>
                <a:cubicBezTo>
                  <a:pt x="144705" y="168652"/>
                  <a:pt x="144235" y="174849"/>
                  <a:pt x="144235" y="180296"/>
                </a:cubicBezTo>
                <a:cubicBezTo>
                  <a:pt x="144235" y="206401"/>
                  <a:pt x="151841" y="230440"/>
                  <a:pt x="167054" y="252413"/>
                </a:cubicBezTo>
                <a:cubicBezTo>
                  <a:pt x="136630" y="253353"/>
                  <a:pt x="111745" y="265372"/>
                  <a:pt x="92401" y="288472"/>
                </a:cubicBezTo>
                <a:lnTo>
                  <a:pt x="54652" y="288472"/>
                </a:lnTo>
                <a:cubicBezTo>
                  <a:pt x="39251" y="288472"/>
                  <a:pt x="26293" y="284669"/>
                  <a:pt x="15776" y="277063"/>
                </a:cubicBezTo>
                <a:cubicBezTo>
                  <a:pt x="5259" y="269457"/>
                  <a:pt x="0" y="258329"/>
                  <a:pt x="0" y="243680"/>
                </a:cubicBezTo>
                <a:cubicBezTo>
                  <a:pt x="0" y="177385"/>
                  <a:pt x="11644" y="144237"/>
                  <a:pt x="34932" y="144237"/>
                </a:cubicBezTo>
                <a:close/>
                <a:moveTo>
                  <a:pt x="270442" y="72119"/>
                </a:moveTo>
                <a:cubicBezTo>
                  <a:pt x="300303" y="72119"/>
                  <a:pt x="325799" y="82683"/>
                  <a:pt x="346926" y="103811"/>
                </a:cubicBezTo>
                <a:cubicBezTo>
                  <a:pt x="368054" y="124940"/>
                  <a:pt x="378619" y="150434"/>
                  <a:pt x="378619" y="180296"/>
                </a:cubicBezTo>
                <a:cubicBezTo>
                  <a:pt x="378619" y="210157"/>
                  <a:pt x="368054" y="235652"/>
                  <a:pt x="346926" y="256780"/>
                </a:cubicBezTo>
                <a:cubicBezTo>
                  <a:pt x="325799" y="277908"/>
                  <a:pt x="300303" y="288472"/>
                  <a:pt x="270442" y="288472"/>
                </a:cubicBezTo>
                <a:cubicBezTo>
                  <a:pt x="240580" y="288472"/>
                  <a:pt x="215085" y="277908"/>
                  <a:pt x="193957" y="256780"/>
                </a:cubicBezTo>
                <a:cubicBezTo>
                  <a:pt x="172829" y="235652"/>
                  <a:pt x="162265" y="210157"/>
                  <a:pt x="162265" y="180296"/>
                </a:cubicBezTo>
                <a:cubicBezTo>
                  <a:pt x="162265" y="150434"/>
                  <a:pt x="172829" y="124940"/>
                  <a:pt x="193957" y="103811"/>
                </a:cubicBezTo>
                <a:cubicBezTo>
                  <a:pt x="215085" y="82683"/>
                  <a:pt x="240580" y="72119"/>
                  <a:pt x="270442" y="72119"/>
                </a:cubicBezTo>
                <a:close/>
                <a:moveTo>
                  <a:pt x="432707" y="0"/>
                </a:moveTo>
                <a:cubicBezTo>
                  <a:pt x="452615" y="0"/>
                  <a:pt x="469611" y="7043"/>
                  <a:pt x="483697" y="21128"/>
                </a:cubicBezTo>
                <a:cubicBezTo>
                  <a:pt x="497783" y="35214"/>
                  <a:pt x="504825" y="52210"/>
                  <a:pt x="504825" y="72118"/>
                </a:cubicBezTo>
                <a:cubicBezTo>
                  <a:pt x="504825" y="92025"/>
                  <a:pt x="497783" y="109022"/>
                  <a:pt x="483697" y="123108"/>
                </a:cubicBezTo>
                <a:cubicBezTo>
                  <a:pt x="469611" y="137193"/>
                  <a:pt x="452615" y="144236"/>
                  <a:pt x="432707" y="144236"/>
                </a:cubicBezTo>
                <a:cubicBezTo>
                  <a:pt x="412800" y="144236"/>
                  <a:pt x="395803" y="137193"/>
                  <a:pt x="381717" y="123108"/>
                </a:cubicBezTo>
                <a:cubicBezTo>
                  <a:pt x="367632" y="109022"/>
                  <a:pt x="360589" y="92025"/>
                  <a:pt x="360589" y="72118"/>
                </a:cubicBezTo>
                <a:cubicBezTo>
                  <a:pt x="360589" y="52210"/>
                  <a:pt x="367632" y="35214"/>
                  <a:pt x="381717" y="21128"/>
                </a:cubicBezTo>
                <a:cubicBezTo>
                  <a:pt x="395803" y="7043"/>
                  <a:pt x="412800" y="0"/>
                  <a:pt x="432707" y="0"/>
                </a:cubicBezTo>
                <a:close/>
                <a:moveTo>
                  <a:pt x="108176" y="0"/>
                </a:moveTo>
                <a:cubicBezTo>
                  <a:pt x="128085" y="0"/>
                  <a:pt x="145080" y="7043"/>
                  <a:pt x="159167" y="21128"/>
                </a:cubicBezTo>
                <a:cubicBezTo>
                  <a:pt x="173252" y="35214"/>
                  <a:pt x="180295" y="52210"/>
                  <a:pt x="180295" y="72118"/>
                </a:cubicBezTo>
                <a:cubicBezTo>
                  <a:pt x="180295" y="92025"/>
                  <a:pt x="173252" y="109022"/>
                  <a:pt x="159167" y="123108"/>
                </a:cubicBezTo>
                <a:cubicBezTo>
                  <a:pt x="145080" y="137193"/>
                  <a:pt x="128085" y="144236"/>
                  <a:pt x="108176" y="144236"/>
                </a:cubicBezTo>
                <a:cubicBezTo>
                  <a:pt x="88270" y="144236"/>
                  <a:pt x="71272" y="137193"/>
                  <a:pt x="57187" y="123108"/>
                </a:cubicBezTo>
                <a:cubicBezTo>
                  <a:pt x="43102" y="109022"/>
                  <a:pt x="36059" y="92025"/>
                  <a:pt x="36059" y="72118"/>
                </a:cubicBezTo>
                <a:cubicBezTo>
                  <a:pt x="36059" y="52210"/>
                  <a:pt x="43102" y="35214"/>
                  <a:pt x="57187" y="21128"/>
                </a:cubicBezTo>
                <a:cubicBezTo>
                  <a:pt x="71272" y="7043"/>
                  <a:pt x="88270" y="0"/>
                  <a:pt x="108176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21872243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42999800"/>
      </p:ext>
    </p:extLst>
  </p:cSld>
  <p:clrMapOvr>
    <a:masterClrMapping/>
  </p:clrMapOvr>
</p:sld>
</file>

<file path=ppt/theme/theme1.xml><?xml version="1.0" encoding="utf-8"?>
<a:theme xmlns:a="http://schemas.openxmlformats.org/drawingml/2006/main" name="Template PresentationGo">
  <a:themeElements>
    <a:clrScheme name="PGO">
      <a:dk1>
        <a:sysClr val="windowText" lastClr="000000"/>
      </a:dk1>
      <a:lt1>
        <a:sysClr val="window" lastClr="FFFFFF"/>
      </a:lt1>
      <a:dk2>
        <a:srgbClr val="063951"/>
      </a:dk2>
      <a:lt2>
        <a:srgbClr val="F0EEEF"/>
      </a:lt2>
      <a:accent1>
        <a:srgbClr val="00B09B"/>
      </a:accent1>
      <a:accent2>
        <a:srgbClr val="F36F13"/>
      </a:accent2>
      <a:accent3>
        <a:srgbClr val="0D95BC"/>
      </a:accent3>
      <a:accent4>
        <a:srgbClr val="EBCB38"/>
      </a:accent4>
      <a:accent5>
        <a:srgbClr val="C13018"/>
      </a:accent5>
      <a:accent6>
        <a:srgbClr val="A2B969"/>
      </a:accent6>
      <a:hlink>
        <a:srgbClr val="6C2B43"/>
      </a:hlink>
      <a:folHlink>
        <a:srgbClr val="6C2B43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plate PresentationGo Dark">
  <a:themeElements>
    <a:clrScheme name="PGO">
      <a:dk1>
        <a:sysClr val="windowText" lastClr="000000"/>
      </a:dk1>
      <a:lt1>
        <a:sysClr val="window" lastClr="FFFFFF"/>
      </a:lt1>
      <a:dk2>
        <a:srgbClr val="063951"/>
      </a:dk2>
      <a:lt2>
        <a:srgbClr val="F0EEEF"/>
      </a:lt2>
      <a:accent1>
        <a:srgbClr val="00B09B"/>
      </a:accent1>
      <a:accent2>
        <a:srgbClr val="F36F13"/>
      </a:accent2>
      <a:accent3>
        <a:srgbClr val="0D95BC"/>
      </a:accent3>
      <a:accent4>
        <a:srgbClr val="EBCB38"/>
      </a:accent4>
      <a:accent5>
        <a:srgbClr val="C13018"/>
      </a:accent5>
      <a:accent6>
        <a:srgbClr val="A2B969"/>
      </a:accent6>
      <a:hlink>
        <a:srgbClr val="6C2B43"/>
      </a:hlink>
      <a:folHlink>
        <a:srgbClr val="6C2B43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TEMPLATE-PGO(16_9)</Template>
  <TotalTime>7288</TotalTime>
  <Words>355</Words>
  <PresentationFormat>Widescreen</PresentationFormat>
  <Paragraphs>24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3</vt:i4>
      </vt:variant>
    </vt:vector>
  </HeadingPairs>
  <TitlesOfParts>
    <vt:vector size="12" baseType="lpstr">
      <vt:lpstr>Arial Unicode MS</vt:lpstr>
      <vt:lpstr>Arial</vt:lpstr>
      <vt:lpstr>Calibri</vt:lpstr>
      <vt:lpstr>Calibri Light</vt:lpstr>
      <vt:lpstr>Helvetica</vt:lpstr>
      <vt:lpstr>Open Sans</vt:lpstr>
      <vt:lpstr>Template PresentationGo</vt:lpstr>
      <vt:lpstr>Template PresentationGo Dark</vt:lpstr>
      <vt:lpstr>Custom Design</vt:lpstr>
      <vt:lpstr>Pencil Infographic Diagram for PowerPoint</vt:lpstr>
      <vt:lpstr>Pencil Infographic Diagram for PowerPoint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Infographic Pencil Diagram for PowerPoint</dc:title>
  <dc:creator>PresentationGo.com</dc:creator>
  <dc:description>© Copyright PresentationGo.com</dc:description>
  <dcterms:created xsi:type="dcterms:W3CDTF">2014-11-26T05:14:11Z</dcterms:created>
  <dcterms:modified xsi:type="dcterms:W3CDTF">2017-01-11T01:31:00Z</dcterms:modified>
</cp:coreProperties>
</file>