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543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4C1974D1-EB48-4841-BBC9-BFB7DDED2D08-L0-001.jpeg" descr="4C1974D1-EB48-4841-BBC9-BFB7DDED2D08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32" y="159429"/>
            <a:ext cx="21102713" cy="1267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⇣ ⁽💗✨₎ ⇣  أجمل الصور🎞 ليست التي ☜نلتقطها ..… ⇣ ⁽💗✨₎ ⇣  أجمل الصور🎞 ليست التي ☜نلتقطها .. بل التي نتركها في أذهان الآخرين !! °•┈••ৡ✵ اجعل لك كل يوم صورة لاتنسى صباح الخير🌸" descr="⇣ ⁽💗✨₎ ⇣  أجمل الصور🎞 ليست التي ☜نلتقطها ..… ⇣ ⁽💗✨₎ ⇣  أجمل الصور🎞 ليست التي ☜نلتقطها .. بل التي نتركها في أذهان الآخرين !! °•┈••ৡ✵ اجعل لك كل يوم صورة لاتنسى صباح الخير🌸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91" y="467488"/>
            <a:ext cx="10861921" cy="36932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192" name="IMG_7190.png" descr="IMG_7190.png"/>
          <p:cNvPicPr>
            <a:picLocks noChangeAspect="1"/>
          </p:cNvPicPr>
          <p:nvPr/>
        </p:nvPicPr>
        <p:blipFill>
          <a:blip r:embed="rId3"/>
          <a:srcRect l="24182" t="11075" r="6309" b="80811"/>
          <a:stretch>
            <a:fillRect/>
          </a:stretch>
        </p:blipFill>
        <p:spPr>
          <a:xfrm>
            <a:off x="1760386" y="2055275"/>
            <a:ext cx="20270295" cy="1652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اللغة"/>
          <p:cNvSpPr txBox="1"/>
          <p:nvPr/>
        </p:nvSpPr>
        <p:spPr>
          <a:xfrm rot="5400000">
            <a:off x="18551317" y="7342190"/>
            <a:ext cx="3140914" cy="921210"/>
          </a:xfrm>
          <a:prstGeom prst="rect">
            <a:avLst/>
          </a:prstGeom>
          <a:solidFill>
            <a:schemeClr val="accent2">
              <a:hueOff val="192982"/>
              <a:satOff val="17755"/>
              <a:lumOff val="-2848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اللغة</a:t>
            </a:r>
          </a:p>
        </p:txBody>
      </p:sp>
      <p:sp>
        <p:nvSpPr>
          <p:cNvPr id="195" name="الصورة"/>
          <p:cNvSpPr txBox="1"/>
          <p:nvPr/>
        </p:nvSpPr>
        <p:spPr>
          <a:xfrm rot="16200000">
            <a:off x="3063846" y="7321317"/>
            <a:ext cx="3140914" cy="965201"/>
          </a:xfrm>
          <a:prstGeom prst="rect">
            <a:avLst/>
          </a:prstGeom>
          <a:solidFill>
            <a:srgbClr val="00AD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الصورة </a:t>
            </a:r>
          </a:p>
        </p:txBody>
      </p:sp>
      <p:pic>
        <p:nvPicPr>
          <p:cNvPr id="196" name="IMG_7196.png" descr="IMG_719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620" y="7194002"/>
            <a:ext cx="2179250" cy="217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7195.png" descr="IMG_719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386" y="6608968"/>
            <a:ext cx="2387653" cy="238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خط خط" descr="خط خط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190371" y="8076302"/>
            <a:ext cx="6944677" cy="63501"/>
          </a:xfrm>
          <a:prstGeom prst="rect">
            <a:avLst/>
          </a:prstGeom>
        </p:spPr>
      </p:pic>
      <p:pic>
        <p:nvPicPr>
          <p:cNvPr id="200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97357" y="8094850"/>
            <a:ext cx="7089893" cy="50801"/>
          </a:xfrm>
          <a:prstGeom prst="rect">
            <a:avLst/>
          </a:prstGeom>
        </p:spPr>
      </p:pic>
      <p:graphicFrame>
        <p:nvGraphicFramePr>
          <p:cNvPr id="202" name="الجدول"/>
          <p:cNvGraphicFramePr/>
          <p:nvPr>
            <p:extLst>
              <p:ext uri="{D42A27DB-BD31-4B8C-83A1-F6EECF244321}">
                <p14:modId xmlns:p14="http://schemas.microsoft.com/office/powerpoint/2010/main" val="2747291387"/>
              </p:ext>
            </p:extLst>
          </p:nvPr>
        </p:nvGraphicFramePr>
        <p:xfrm>
          <a:off x="5142303" y="5097446"/>
          <a:ext cx="14460174" cy="6379207"/>
        </p:xfrm>
        <a:graphic>
          <a:graphicData uri="http://schemas.openxmlformats.org/drawingml/2006/table">
            <a:tbl>
              <a:tblPr rtl="1">
                <a:tableStyleId>{C7B018BB-80A7-4F77-B60F-C8B233D01FF8}</a:tableStyleId>
              </a:tblPr>
              <a:tblGrid>
                <a:gridCol w="7230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0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5190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التواصل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rgbClr val="A2A1A6"/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التواصل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12700">
                      <a:solidFill>
                        <a:srgbClr val="A2A1A6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021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التعبير اللساني الرمزي  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التعبير التشكيلي المتجسد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التجريد العقلي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التعيين الحسي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رسالة صوتية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رسالة مرئية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الحروف ، الالفاظ ، الحركات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الالوان ، الخطوط ، الاضواء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قابلية التمفصل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قابلية التمفصل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شفرة اجتماعية ثقافية خاصة بشعب معينة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شفرة كونية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قابلة للقراءة والتأمل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قابلة للقراءة والتأمل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3175">
                      <a:solidFill>
                        <a:srgbClr val="00ADD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11428"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>
                          <a:solidFill>
                            <a:schemeClr val="accent2">
                              <a:hueOff val="192982"/>
                              <a:satOff val="17755"/>
                              <a:lumOff val="-28483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الترجمة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A2A1A6"/>
                      </a:solidFill>
                      <a:miter lim="400000"/>
                    </a:lnL>
                    <a:lnR w="3175">
                      <a:solidFill>
                        <a:srgbClr val="00ADDB"/>
                      </a:solidFill>
                      <a:miter lim="400000"/>
                    </a:lnR>
                    <a:lnT w="3175">
                      <a:solidFill>
                        <a:schemeClr val="accent2">
                          <a:hueOff val="192982"/>
                          <a:satOff val="17755"/>
                          <a:lumOff val="-28483"/>
                        </a:schemeClr>
                      </a:solidFill>
                      <a:miter lim="400000"/>
                    </a:lnT>
                    <a:lnB w="3175">
                      <a:solidFill>
                        <a:srgbClr val="A2A1A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3600" b="1" dirty="0">
                          <a:solidFill>
                            <a:srgbClr val="00ADD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تواصل كوني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ADDB"/>
                      </a:solidFill>
                      <a:miter lim="400000"/>
                    </a:lnL>
                    <a:lnR w="12700">
                      <a:solidFill>
                        <a:srgbClr val="A2A1A6"/>
                      </a:solidFill>
                      <a:miter lim="400000"/>
                    </a:lnR>
                    <a:lnT w="3175">
                      <a:solidFill>
                        <a:srgbClr val="00ADDB"/>
                      </a:solidFill>
                      <a:miter lim="400000"/>
                    </a:lnT>
                    <a:lnB w="12700">
                      <a:solidFill>
                        <a:srgbClr val="A2A1A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  <p:bldP spid="20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05" name="IMG_7190.png" descr="IMG_7190.png"/>
          <p:cNvPicPr>
            <a:picLocks noChangeAspect="1"/>
          </p:cNvPicPr>
          <p:nvPr/>
        </p:nvPicPr>
        <p:blipFill>
          <a:blip r:embed="rId3"/>
          <a:srcRect l="24141" t="56636" r="6309" b="37020"/>
          <a:stretch>
            <a:fillRect/>
          </a:stretch>
        </p:blipFill>
        <p:spPr>
          <a:xfrm>
            <a:off x="1748364" y="2055276"/>
            <a:ext cx="20282317" cy="12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7190.png" descr="IMG_7190.png"/>
          <p:cNvPicPr>
            <a:picLocks noChangeAspect="1"/>
          </p:cNvPicPr>
          <p:nvPr/>
        </p:nvPicPr>
        <p:blipFill>
          <a:blip r:embed="rId3"/>
          <a:srcRect l="73526" t="62656" r="9524" b="30882"/>
          <a:stretch>
            <a:fillRect/>
          </a:stretch>
        </p:blipFill>
        <p:spPr>
          <a:xfrm>
            <a:off x="17087980" y="3347500"/>
            <a:ext cx="4942536" cy="13161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وحدات الصورة كوسيلة تواصل هي الالوان والخطوط والاضواء ، وتقام مقام الحروف الابجدية…"/>
          <p:cNvSpPr txBox="1"/>
          <p:nvPr/>
        </p:nvSpPr>
        <p:spPr>
          <a:xfrm>
            <a:off x="822687" y="5505756"/>
            <a:ext cx="19551208" cy="4495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وحدات الصورة كوسيلة تواصل هي الالوان والخطوط والاضواء ، وتقام مقام الحروف الابجدية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مع التأكيد على الطابع العالمي الكوني لهذة الأبجدية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خلاف الابجدية اللغوية التي تكون خصوصية ومرتبطة بهذا اللسان او ذاك ( العربي او الفرنسي او الصيني ……)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ولا ترتقي الى الكونية إلا عبر الترجمة والتعبير </a:t>
            </a:r>
          </a:p>
          <a:p>
            <a:pPr marL="406400" indent="-406400" algn="r" defTabSz="914400" rtl="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rgbClr val="4E7A2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بينما تخاطب أبجدية الصورة كل الناس رغم اختلاف ثقافاتهم </a:t>
            </a:r>
          </a:p>
        </p:txBody>
      </p:sp>
      <p:sp>
        <p:nvSpPr>
          <p:cNvPr id="209" name="الابجدية الكونية"/>
          <p:cNvSpPr txBox="1"/>
          <p:nvPr/>
        </p:nvSpPr>
        <p:spPr>
          <a:xfrm rot="5400000">
            <a:off x="18943777" y="7206722"/>
            <a:ext cx="4367134" cy="965201"/>
          </a:xfrm>
          <a:prstGeom prst="rect">
            <a:avLst/>
          </a:prstGeom>
          <a:solidFill>
            <a:schemeClr val="accent2">
              <a:hueOff val="192982"/>
              <a:satOff val="17755"/>
              <a:lumOff val="-2848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الابجدية الكونية </a:t>
            </a:r>
          </a:p>
        </p:txBody>
      </p:sp>
      <p:sp>
        <p:nvSpPr>
          <p:cNvPr id="210" name="مستطيل"/>
          <p:cNvSpPr/>
          <p:nvPr/>
        </p:nvSpPr>
        <p:spPr>
          <a:xfrm>
            <a:off x="11810640" y="2055276"/>
            <a:ext cx="4820984" cy="1292226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build="p" bldLvl="5" animBg="1" advAuto="0"/>
      <p:bldP spid="209" grpId="0" animBg="1" advAuto="0"/>
      <p:bldP spid="21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13" name="IMG_7190.png" descr="IMG_7190.png"/>
          <p:cNvPicPr>
            <a:picLocks noChangeAspect="1"/>
          </p:cNvPicPr>
          <p:nvPr/>
        </p:nvPicPr>
        <p:blipFill>
          <a:blip r:embed="rId3"/>
          <a:srcRect l="24141" t="56636" r="6309" b="37020"/>
          <a:stretch>
            <a:fillRect/>
          </a:stretch>
        </p:blipFill>
        <p:spPr>
          <a:xfrm>
            <a:off x="1748364" y="2055276"/>
            <a:ext cx="20282317" cy="12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7190.png" descr="IMG_7190.png"/>
          <p:cNvPicPr>
            <a:picLocks noChangeAspect="1"/>
          </p:cNvPicPr>
          <p:nvPr/>
        </p:nvPicPr>
        <p:blipFill>
          <a:blip r:embed="rId3"/>
          <a:srcRect l="73526" t="62656" r="9524" b="30882"/>
          <a:stretch>
            <a:fillRect/>
          </a:stretch>
        </p:blipFill>
        <p:spPr>
          <a:xfrm>
            <a:off x="17087980" y="3347500"/>
            <a:ext cx="4942536" cy="131611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تحقق تواصل كوني دون الحاجة الى الترجمة…"/>
          <p:cNvSpPr txBox="1"/>
          <p:nvPr/>
        </p:nvSpPr>
        <p:spPr>
          <a:xfrm>
            <a:off x="5621101" y="7733489"/>
            <a:ext cx="12614645" cy="2559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r" defTabSz="91440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تحقق</a:t>
            </a:r>
            <a:r>
              <a:rPr dirty="0"/>
              <a:t> </a:t>
            </a:r>
            <a:r>
              <a:rPr dirty="0" err="1"/>
              <a:t>تواصل</a:t>
            </a:r>
            <a:r>
              <a:rPr dirty="0"/>
              <a:t> </a:t>
            </a:r>
            <a:r>
              <a:rPr dirty="0" err="1"/>
              <a:t>كوني</a:t>
            </a:r>
            <a:r>
              <a:rPr dirty="0"/>
              <a:t> </a:t>
            </a:r>
            <a:r>
              <a:rPr dirty="0" err="1"/>
              <a:t>دون</a:t>
            </a:r>
            <a:r>
              <a:rPr dirty="0"/>
              <a:t> </a:t>
            </a:r>
            <a:r>
              <a:rPr dirty="0" err="1"/>
              <a:t>الحاجة</a:t>
            </a:r>
            <a:r>
              <a:rPr dirty="0"/>
              <a:t> </a:t>
            </a:r>
            <a:r>
              <a:rPr dirty="0" err="1"/>
              <a:t>الى</a:t>
            </a:r>
            <a:r>
              <a:rPr dirty="0"/>
              <a:t> </a:t>
            </a:r>
            <a:r>
              <a:rPr dirty="0" err="1"/>
              <a:t>الترجمة</a:t>
            </a:r>
            <a:r>
              <a:rPr dirty="0"/>
              <a:t> </a:t>
            </a:r>
          </a:p>
          <a:p>
            <a:pPr marL="406400" indent="-406400" algn="r" defTabSz="91440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قوة</a:t>
            </a:r>
            <a:r>
              <a:rPr dirty="0"/>
              <a:t> </a:t>
            </a:r>
            <a:r>
              <a:rPr dirty="0" err="1"/>
              <a:t>تأثيرها</a:t>
            </a:r>
            <a:r>
              <a:rPr dirty="0"/>
              <a:t> </a:t>
            </a:r>
          </a:p>
          <a:p>
            <a:pPr marL="406400" indent="-406400" algn="r" defTabSz="914400">
              <a:lnSpc>
                <a:spcPct val="175000"/>
              </a:lnSpc>
              <a:buSzPct val="40000"/>
              <a:buBlip>
                <a:blip r:embed="rId4"/>
              </a:buBlip>
              <a:defRPr sz="3200" b="1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لا</a:t>
            </a:r>
            <a:r>
              <a:rPr dirty="0"/>
              <a:t> </a:t>
            </a:r>
            <a:r>
              <a:rPr dirty="0" err="1"/>
              <a:t>تتطلب</a:t>
            </a:r>
            <a:r>
              <a:rPr dirty="0"/>
              <a:t> </a:t>
            </a:r>
            <a:r>
              <a:rPr dirty="0" err="1"/>
              <a:t>مهارات</a:t>
            </a:r>
            <a:r>
              <a:rPr dirty="0"/>
              <a:t> </a:t>
            </a:r>
            <a:r>
              <a:rPr dirty="0" err="1"/>
              <a:t>تفكير</a:t>
            </a:r>
            <a:r>
              <a:rPr dirty="0"/>
              <a:t> </a:t>
            </a:r>
            <a:r>
              <a:rPr dirty="0" err="1"/>
              <a:t>عليا</a:t>
            </a:r>
            <a:r>
              <a:rPr dirty="0"/>
              <a:t> ( </a:t>
            </a:r>
            <a:r>
              <a:rPr dirty="0" err="1"/>
              <a:t>تخاطب</a:t>
            </a:r>
            <a:r>
              <a:rPr dirty="0"/>
              <a:t> </a:t>
            </a:r>
            <a:r>
              <a:rPr dirty="0" err="1"/>
              <a:t>كل</a:t>
            </a:r>
            <a:r>
              <a:rPr dirty="0"/>
              <a:t> </a:t>
            </a:r>
            <a:r>
              <a:rPr dirty="0" err="1"/>
              <a:t>انسان</a:t>
            </a:r>
            <a:r>
              <a:rPr dirty="0"/>
              <a:t> </a:t>
            </a:r>
            <a:r>
              <a:rPr dirty="0" err="1"/>
              <a:t>مهما</a:t>
            </a:r>
            <a:r>
              <a:rPr dirty="0"/>
              <a:t> </a:t>
            </a:r>
            <a:r>
              <a:rPr dirty="0" err="1"/>
              <a:t>كانت</a:t>
            </a:r>
            <a:r>
              <a:rPr dirty="0"/>
              <a:t> </a:t>
            </a:r>
            <a:r>
              <a:rPr dirty="0" err="1"/>
              <a:t>قدراته</a:t>
            </a:r>
            <a:r>
              <a:rPr dirty="0"/>
              <a:t> </a:t>
            </a:r>
            <a:r>
              <a:rPr dirty="0" err="1"/>
              <a:t>الذهنية</a:t>
            </a:r>
            <a:r>
              <a:rPr dirty="0"/>
              <a:t> ) </a:t>
            </a:r>
          </a:p>
        </p:txBody>
      </p:sp>
      <p:sp>
        <p:nvSpPr>
          <p:cNvPr id="217" name="أهمية الصورة في التواصل"/>
          <p:cNvSpPr txBox="1"/>
          <p:nvPr/>
        </p:nvSpPr>
        <p:spPr>
          <a:xfrm>
            <a:off x="14639982" y="4370645"/>
            <a:ext cx="6531053" cy="2780248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647700">
              <a:defRPr sz="5800" b="1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rPr dirty="0" err="1"/>
              <a:t>أهمية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التواصل</a:t>
            </a:r>
            <a:r>
              <a:rPr dirty="0"/>
              <a:t> </a:t>
            </a:r>
            <a:endParaRPr lang="ar-SA" dirty="0" smtClean="0"/>
          </a:p>
          <a:p>
            <a:pPr rtl="0">
              <a:defRPr/>
            </a:pPr>
            <a:r>
              <a:rPr dirty="0" smtClean="0"/>
              <a:t> </a:t>
            </a:r>
            <a:endParaRPr dirty="0"/>
          </a:p>
        </p:txBody>
      </p:sp>
      <p:sp>
        <p:nvSpPr>
          <p:cNvPr id="218" name="مستطيل"/>
          <p:cNvSpPr/>
          <p:nvPr/>
        </p:nvSpPr>
        <p:spPr>
          <a:xfrm>
            <a:off x="1748364" y="2055276"/>
            <a:ext cx="4820984" cy="1292226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 advAuto="0"/>
      <p:bldP spid="217" grpId="0" animBg="1" advAuto="0"/>
      <p:bldP spid="21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١٣٩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pic>
        <p:nvPicPr>
          <p:cNvPr id="221" name="IMG_7190.png" descr="IMG_7190.png"/>
          <p:cNvPicPr>
            <a:picLocks noChangeAspect="1"/>
          </p:cNvPicPr>
          <p:nvPr/>
        </p:nvPicPr>
        <p:blipFill>
          <a:blip r:embed="rId3"/>
          <a:srcRect l="24058" t="82722" r="6391" b="3320"/>
          <a:stretch>
            <a:fillRect/>
          </a:stretch>
        </p:blipFill>
        <p:spPr>
          <a:xfrm>
            <a:off x="1748364" y="2055276"/>
            <a:ext cx="20282317" cy="28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7190.png" descr="IMG_7190.png"/>
          <p:cNvPicPr>
            <a:picLocks noChangeAspect="1"/>
          </p:cNvPicPr>
          <p:nvPr/>
        </p:nvPicPr>
        <p:blipFill>
          <a:blip r:embed="rId3"/>
          <a:srcRect l="78900" t="4276" r="539" b="89264"/>
          <a:stretch>
            <a:fillRect/>
          </a:stretch>
        </p:blipFill>
        <p:spPr>
          <a:xfrm>
            <a:off x="16631623" y="725744"/>
            <a:ext cx="6059139" cy="1329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IMG_7205.jpeg"/>
          <p:cNvGrpSpPr/>
          <p:nvPr/>
        </p:nvGrpSpPr>
        <p:grpSpPr>
          <a:xfrm>
            <a:off x="6657488" y="5324014"/>
            <a:ext cx="12271202" cy="6728804"/>
            <a:chOff x="0" y="0"/>
            <a:chExt cx="12271201" cy="6728802"/>
          </a:xfrm>
        </p:grpSpPr>
        <p:pic>
          <p:nvPicPr>
            <p:cNvPr id="224" name="IMG_7205.jpeg" descr="IMG_7205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50" y="44450"/>
              <a:ext cx="12182302" cy="66399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G_7205.jpeg" descr="IMG_7205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271202" cy="6728803"/>
            </a:xfrm>
            <a:prstGeom prst="rect">
              <a:avLst/>
            </a:prstGeom>
            <a:effectLst/>
          </p:spPr>
        </p:pic>
      </p:grpSp>
      <p:pic>
        <p:nvPicPr>
          <p:cNvPr id="226" name="IMG_7206.png" descr="IMG_7206.png"/>
          <p:cNvPicPr>
            <a:picLocks noChangeAspect="1"/>
          </p:cNvPicPr>
          <p:nvPr/>
        </p:nvPicPr>
        <p:blipFill>
          <a:blip r:embed="rId6"/>
          <a:srcRect l="5496" t="9092" r="5074" b="10930"/>
          <a:stretch>
            <a:fillRect/>
          </a:stretch>
        </p:blipFill>
        <p:spPr>
          <a:xfrm>
            <a:off x="1287841" y="8526950"/>
            <a:ext cx="6781542" cy="4530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04" extrusionOk="0">
                <a:moveTo>
                  <a:pt x="3935" y="0"/>
                </a:moveTo>
                <a:cubicBezTo>
                  <a:pt x="3900" y="1"/>
                  <a:pt x="3912" y="58"/>
                  <a:pt x="3969" y="198"/>
                </a:cubicBezTo>
                <a:cubicBezTo>
                  <a:pt x="4041" y="376"/>
                  <a:pt x="4037" y="726"/>
                  <a:pt x="3954" y="1588"/>
                </a:cubicBezTo>
                <a:cubicBezTo>
                  <a:pt x="3850" y="2669"/>
                  <a:pt x="3830" y="2744"/>
                  <a:pt x="3630" y="2780"/>
                </a:cubicBezTo>
                <a:cubicBezTo>
                  <a:pt x="3172" y="2864"/>
                  <a:pt x="2856" y="3097"/>
                  <a:pt x="2671" y="3487"/>
                </a:cubicBezTo>
                <a:cubicBezTo>
                  <a:pt x="2480" y="3887"/>
                  <a:pt x="2476" y="3963"/>
                  <a:pt x="2453" y="8055"/>
                </a:cubicBezTo>
                <a:cubicBezTo>
                  <a:pt x="2440" y="10343"/>
                  <a:pt x="2412" y="12291"/>
                  <a:pt x="2390" y="12383"/>
                </a:cubicBezTo>
                <a:cubicBezTo>
                  <a:pt x="2360" y="12506"/>
                  <a:pt x="2276" y="12467"/>
                  <a:pt x="2072" y="12238"/>
                </a:cubicBezTo>
                <a:cubicBezTo>
                  <a:pt x="1722" y="11845"/>
                  <a:pt x="1285" y="11511"/>
                  <a:pt x="1120" y="11511"/>
                </a:cubicBezTo>
                <a:cubicBezTo>
                  <a:pt x="1051" y="11511"/>
                  <a:pt x="886" y="11842"/>
                  <a:pt x="754" y="12247"/>
                </a:cubicBezTo>
                <a:cubicBezTo>
                  <a:pt x="447" y="13183"/>
                  <a:pt x="429" y="14330"/>
                  <a:pt x="707" y="15263"/>
                </a:cubicBezTo>
                <a:cubicBezTo>
                  <a:pt x="838" y="15702"/>
                  <a:pt x="861" y="15888"/>
                  <a:pt x="786" y="15919"/>
                </a:cubicBezTo>
                <a:cubicBezTo>
                  <a:pt x="729" y="15942"/>
                  <a:pt x="529" y="16013"/>
                  <a:pt x="342" y="16075"/>
                </a:cubicBezTo>
                <a:lnTo>
                  <a:pt x="0" y="16188"/>
                </a:lnTo>
                <a:lnTo>
                  <a:pt x="10" y="16836"/>
                </a:lnTo>
                <a:cubicBezTo>
                  <a:pt x="23" y="17612"/>
                  <a:pt x="257" y="18456"/>
                  <a:pt x="642" y="19113"/>
                </a:cubicBezTo>
                <a:lnTo>
                  <a:pt x="924" y="19595"/>
                </a:lnTo>
                <a:lnTo>
                  <a:pt x="783" y="20270"/>
                </a:lnTo>
                <a:cubicBezTo>
                  <a:pt x="705" y="20641"/>
                  <a:pt x="640" y="21040"/>
                  <a:pt x="640" y="21157"/>
                </a:cubicBezTo>
                <a:cubicBezTo>
                  <a:pt x="640" y="21274"/>
                  <a:pt x="674" y="21370"/>
                  <a:pt x="716" y="21370"/>
                </a:cubicBezTo>
                <a:cubicBezTo>
                  <a:pt x="758" y="21370"/>
                  <a:pt x="789" y="21298"/>
                  <a:pt x="785" y="21210"/>
                </a:cubicBezTo>
                <a:cubicBezTo>
                  <a:pt x="775" y="20991"/>
                  <a:pt x="1145" y="19834"/>
                  <a:pt x="1225" y="19834"/>
                </a:cubicBezTo>
                <a:cubicBezTo>
                  <a:pt x="1389" y="19834"/>
                  <a:pt x="1495" y="20194"/>
                  <a:pt x="1495" y="20756"/>
                </a:cubicBezTo>
                <a:cubicBezTo>
                  <a:pt x="1495" y="21443"/>
                  <a:pt x="1617" y="21600"/>
                  <a:pt x="1650" y="20955"/>
                </a:cubicBezTo>
                <a:cubicBezTo>
                  <a:pt x="1661" y="20728"/>
                  <a:pt x="1706" y="20492"/>
                  <a:pt x="1747" y="20430"/>
                </a:cubicBezTo>
                <a:cubicBezTo>
                  <a:pt x="1839" y="20292"/>
                  <a:pt x="2534" y="20671"/>
                  <a:pt x="2937" y="21078"/>
                </a:cubicBezTo>
                <a:cubicBezTo>
                  <a:pt x="3221" y="21365"/>
                  <a:pt x="3268" y="21370"/>
                  <a:pt x="5635" y="21370"/>
                </a:cubicBezTo>
                <a:cubicBezTo>
                  <a:pt x="8003" y="21370"/>
                  <a:pt x="8050" y="21365"/>
                  <a:pt x="8335" y="21078"/>
                </a:cubicBezTo>
                <a:cubicBezTo>
                  <a:pt x="8751" y="20658"/>
                  <a:pt x="8834" y="20169"/>
                  <a:pt x="8827" y="18169"/>
                </a:cubicBezTo>
                <a:lnTo>
                  <a:pt x="8820" y="16440"/>
                </a:lnTo>
                <a:lnTo>
                  <a:pt x="10410" y="16406"/>
                </a:lnTo>
                <a:lnTo>
                  <a:pt x="11999" y="16371"/>
                </a:lnTo>
                <a:lnTo>
                  <a:pt x="11999" y="15670"/>
                </a:lnTo>
                <a:lnTo>
                  <a:pt x="11999" y="14969"/>
                </a:lnTo>
                <a:lnTo>
                  <a:pt x="11577" y="14969"/>
                </a:lnTo>
                <a:cubicBezTo>
                  <a:pt x="11345" y="14969"/>
                  <a:pt x="11135" y="14923"/>
                  <a:pt x="11112" y="14866"/>
                </a:cubicBezTo>
                <a:cubicBezTo>
                  <a:pt x="11088" y="14809"/>
                  <a:pt x="11061" y="14470"/>
                  <a:pt x="11050" y="14114"/>
                </a:cubicBezTo>
                <a:lnTo>
                  <a:pt x="11030" y="13466"/>
                </a:lnTo>
                <a:lnTo>
                  <a:pt x="10639" y="13515"/>
                </a:lnTo>
                <a:cubicBezTo>
                  <a:pt x="10424" y="13542"/>
                  <a:pt x="10152" y="13577"/>
                  <a:pt x="10035" y="13594"/>
                </a:cubicBezTo>
                <a:cubicBezTo>
                  <a:pt x="9848" y="13621"/>
                  <a:pt x="9818" y="13564"/>
                  <a:pt x="9777" y="13112"/>
                </a:cubicBezTo>
                <a:cubicBezTo>
                  <a:pt x="9751" y="12830"/>
                  <a:pt x="9702" y="12531"/>
                  <a:pt x="9667" y="12447"/>
                </a:cubicBezTo>
                <a:cubicBezTo>
                  <a:pt x="9633" y="12363"/>
                  <a:pt x="9653" y="12248"/>
                  <a:pt x="9713" y="12191"/>
                </a:cubicBezTo>
                <a:cubicBezTo>
                  <a:pt x="9772" y="12134"/>
                  <a:pt x="9871" y="11991"/>
                  <a:pt x="9933" y="11873"/>
                </a:cubicBezTo>
                <a:cubicBezTo>
                  <a:pt x="10029" y="11688"/>
                  <a:pt x="10019" y="11637"/>
                  <a:pt x="9863" y="11511"/>
                </a:cubicBezTo>
                <a:cubicBezTo>
                  <a:pt x="9594" y="11295"/>
                  <a:pt x="9422" y="11434"/>
                  <a:pt x="9512" y="11795"/>
                </a:cubicBezTo>
                <a:cubicBezTo>
                  <a:pt x="9568" y="12020"/>
                  <a:pt x="9538" y="12170"/>
                  <a:pt x="9387" y="12440"/>
                </a:cubicBezTo>
                <a:cubicBezTo>
                  <a:pt x="9279" y="12634"/>
                  <a:pt x="9165" y="13053"/>
                  <a:pt x="9133" y="13370"/>
                </a:cubicBezTo>
                <a:cubicBezTo>
                  <a:pt x="9080" y="13894"/>
                  <a:pt x="9090" y="14137"/>
                  <a:pt x="9190" y="14713"/>
                </a:cubicBezTo>
                <a:cubicBezTo>
                  <a:pt x="9212" y="14843"/>
                  <a:pt x="9158" y="14905"/>
                  <a:pt x="9022" y="14905"/>
                </a:cubicBezTo>
                <a:lnTo>
                  <a:pt x="8820" y="14905"/>
                </a:lnTo>
                <a:lnTo>
                  <a:pt x="8834" y="13057"/>
                </a:lnTo>
                <a:cubicBezTo>
                  <a:pt x="8841" y="12042"/>
                  <a:pt x="8867" y="11164"/>
                  <a:pt x="8891" y="11106"/>
                </a:cubicBezTo>
                <a:cubicBezTo>
                  <a:pt x="8915" y="11048"/>
                  <a:pt x="9624" y="10999"/>
                  <a:pt x="10466" y="10999"/>
                </a:cubicBezTo>
                <a:lnTo>
                  <a:pt x="11999" y="10999"/>
                </a:lnTo>
                <a:lnTo>
                  <a:pt x="11999" y="10309"/>
                </a:lnTo>
                <a:cubicBezTo>
                  <a:pt x="11999" y="9821"/>
                  <a:pt x="11962" y="9597"/>
                  <a:pt x="11874" y="9546"/>
                </a:cubicBezTo>
                <a:cubicBezTo>
                  <a:pt x="11775" y="9489"/>
                  <a:pt x="11810" y="9338"/>
                  <a:pt x="12042" y="8821"/>
                </a:cubicBezTo>
                <a:cubicBezTo>
                  <a:pt x="12346" y="8143"/>
                  <a:pt x="12510" y="7466"/>
                  <a:pt x="12511" y="6881"/>
                </a:cubicBezTo>
                <a:cubicBezTo>
                  <a:pt x="12511" y="6560"/>
                  <a:pt x="12478" y="6533"/>
                  <a:pt x="11927" y="6393"/>
                </a:cubicBezTo>
                <a:cubicBezTo>
                  <a:pt x="11606" y="6312"/>
                  <a:pt x="11232" y="6264"/>
                  <a:pt x="11098" y="6286"/>
                </a:cubicBezTo>
                <a:cubicBezTo>
                  <a:pt x="10866" y="6324"/>
                  <a:pt x="10848" y="6290"/>
                  <a:pt x="10751" y="5645"/>
                </a:cubicBezTo>
                <a:cubicBezTo>
                  <a:pt x="10579" y="4504"/>
                  <a:pt x="10470" y="4213"/>
                  <a:pt x="10217" y="4216"/>
                </a:cubicBezTo>
                <a:cubicBezTo>
                  <a:pt x="9961" y="4219"/>
                  <a:pt x="9300" y="4641"/>
                  <a:pt x="9077" y="4943"/>
                </a:cubicBezTo>
                <a:cubicBezTo>
                  <a:pt x="8907" y="5173"/>
                  <a:pt x="8890" y="5134"/>
                  <a:pt x="8795" y="4282"/>
                </a:cubicBezTo>
                <a:cubicBezTo>
                  <a:pt x="8689" y="3331"/>
                  <a:pt x="8341" y="2906"/>
                  <a:pt x="7557" y="2771"/>
                </a:cubicBezTo>
                <a:cubicBezTo>
                  <a:pt x="7337" y="2733"/>
                  <a:pt x="7326" y="2686"/>
                  <a:pt x="7425" y="2197"/>
                </a:cubicBezTo>
                <a:cubicBezTo>
                  <a:pt x="7479" y="1931"/>
                  <a:pt x="7457" y="1908"/>
                  <a:pt x="7143" y="1908"/>
                </a:cubicBezTo>
                <a:cubicBezTo>
                  <a:pt x="6691" y="1908"/>
                  <a:pt x="6401" y="1367"/>
                  <a:pt x="6486" y="686"/>
                </a:cubicBezTo>
                <a:cubicBezTo>
                  <a:pt x="6534" y="303"/>
                  <a:pt x="6518" y="245"/>
                  <a:pt x="6371" y="245"/>
                </a:cubicBezTo>
                <a:cubicBezTo>
                  <a:pt x="6278" y="245"/>
                  <a:pt x="6121" y="418"/>
                  <a:pt x="6021" y="629"/>
                </a:cubicBezTo>
                <a:cubicBezTo>
                  <a:pt x="5890" y="905"/>
                  <a:pt x="5768" y="1012"/>
                  <a:pt x="5590" y="1012"/>
                </a:cubicBezTo>
                <a:cubicBezTo>
                  <a:pt x="5414" y="1012"/>
                  <a:pt x="5288" y="1122"/>
                  <a:pt x="5156" y="1390"/>
                </a:cubicBezTo>
                <a:cubicBezTo>
                  <a:pt x="4974" y="1759"/>
                  <a:pt x="4532" y="2097"/>
                  <a:pt x="4396" y="1971"/>
                </a:cubicBezTo>
                <a:cubicBezTo>
                  <a:pt x="4359" y="1936"/>
                  <a:pt x="4379" y="1579"/>
                  <a:pt x="4442" y="1176"/>
                </a:cubicBezTo>
                <a:cubicBezTo>
                  <a:pt x="4517" y="689"/>
                  <a:pt x="4528" y="376"/>
                  <a:pt x="4473" y="247"/>
                </a:cubicBezTo>
                <a:cubicBezTo>
                  <a:pt x="4409" y="96"/>
                  <a:pt x="4401" y="113"/>
                  <a:pt x="4439" y="322"/>
                </a:cubicBezTo>
                <a:cubicBezTo>
                  <a:pt x="4468" y="484"/>
                  <a:pt x="4436" y="658"/>
                  <a:pt x="4358" y="754"/>
                </a:cubicBezTo>
                <a:cubicBezTo>
                  <a:pt x="4221" y="925"/>
                  <a:pt x="4183" y="854"/>
                  <a:pt x="4125" y="319"/>
                </a:cubicBezTo>
                <a:cubicBezTo>
                  <a:pt x="4111" y="184"/>
                  <a:pt x="4048" y="48"/>
                  <a:pt x="3985" y="17"/>
                </a:cubicBezTo>
                <a:cubicBezTo>
                  <a:pt x="3963" y="6"/>
                  <a:pt x="3947" y="0"/>
                  <a:pt x="3935" y="0"/>
                </a:cubicBezTo>
                <a:close/>
                <a:moveTo>
                  <a:pt x="17335" y="6536"/>
                </a:moveTo>
                <a:cubicBezTo>
                  <a:pt x="17227" y="6545"/>
                  <a:pt x="17115" y="6587"/>
                  <a:pt x="17004" y="6663"/>
                </a:cubicBezTo>
                <a:cubicBezTo>
                  <a:pt x="16573" y="6957"/>
                  <a:pt x="16504" y="8095"/>
                  <a:pt x="16892" y="8503"/>
                </a:cubicBezTo>
                <a:cubicBezTo>
                  <a:pt x="17101" y="8722"/>
                  <a:pt x="17570" y="8755"/>
                  <a:pt x="17804" y="8567"/>
                </a:cubicBezTo>
                <a:cubicBezTo>
                  <a:pt x="18027" y="8388"/>
                  <a:pt x="18174" y="7663"/>
                  <a:pt x="18070" y="7254"/>
                </a:cubicBezTo>
                <a:cubicBezTo>
                  <a:pt x="17948" y="6773"/>
                  <a:pt x="17660" y="6510"/>
                  <a:pt x="17335" y="6536"/>
                </a:cubicBezTo>
                <a:close/>
                <a:moveTo>
                  <a:pt x="20505" y="8250"/>
                </a:moveTo>
                <a:cubicBezTo>
                  <a:pt x="20461" y="8261"/>
                  <a:pt x="20395" y="8340"/>
                  <a:pt x="20271" y="8497"/>
                </a:cubicBezTo>
                <a:cubicBezTo>
                  <a:pt x="20129" y="8676"/>
                  <a:pt x="19971" y="8823"/>
                  <a:pt x="19921" y="8823"/>
                </a:cubicBezTo>
                <a:cubicBezTo>
                  <a:pt x="19870" y="8823"/>
                  <a:pt x="19892" y="8928"/>
                  <a:pt x="19970" y="9057"/>
                </a:cubicBezTo>
                <a:cubicBezTo>
                  <a:pt x="20047" y="9185"/>
                  <a:pt x="20111" y="9420"/>
                  <a:pt x="20111" y="9578"/>
                </a:cubicBezTo>
                <a:cubicBezTo>
                  <a:pt x="20111" y="9825"/>
                  <a:pt x="20145" y="9856"/>
                  <a:pt x="20347" y="9793"/>
                </a:cubicBezTo>
                <a:cubicBezTo>
                  <a:pt x="20476" y="9752"/>
                  <a:pt x="20639" y="9775"/>
                  <a:pt x="20710" y="9844"/>
                </a:cubicBezTo>
                <a:cubicBezTo>
                  <a:pt x="20811" y="9942"/>
                  <a:pt x="20843" y="9896"/>
                  <a:pt x="20866" y="9620"/>
                </a:cubicBezTo>
                <a:cubicBezTo>
                  <a:pt x="20881" y="9428"/>
                  <a:pt x="20953" y="9173"/>
                  <a:pt x="21025" y="9053"/>
                </a:cubicBezTo>
                <a:cubicBezTo>
                  <a:pt x="21144" y="8854"/>
                  <a:pt x="21136" y="8827"/>
                  <a:pt x="20930" y="8750"/>
                </a:cubicBezTo>
                <a:cubicBezTo>
                  <a:pt x="20806" y="8703"/>
                  <a:pt x="20665" y="8554"/>
                  <a:pt x="20616" y="8418"/>
                </a:cubicBezTo>
                <a:cubicBezTo>
                  <a:pt x="20574" y="8299"/>
                  <a:pt x="20550" y="8240"/>
                  <a:pt x="20505" y="8250"/>
                </a:cubicBezTo>
                <a:close/>
                <a:moveTo>
                  <a:pt x="13863" y="8516"/>
                </a:moveTo>
                <a:cubicBezTo>
                  <a:pt x="13747" y="8506"/>
                  <a:pt x="13615" y="8583"/>
                  <a:pt x="13389" y="8782"/>
                </a:cubicBezTo>
                <a:cubicBezTo>
                  <a:pt x="13011" y="9114"/>
                  <a:pt x="13006" y="9127"/>
                  <a:pt x="13204" y="9241"/>
                </a:cubicBezTo>
                <a:cubicBezTo>
                  <a:pt x="13396" y="9352"/>
                  <a:pt x="13398" y="9368"/>
                  <a:pt x="13251" y="9507"/>
                </a:cubicBezTo>
                <a:cubicBezTo>
                  <a:pt x="13164" y="9588"/>
                  <a:pt x="13030" y="9727"/>
                  <a:pt x="12952" y="9814"/>
                </a:cubicBezTo>
                <a:cubicBezTo>
                  <a:pt x="12797" y="9986"/>
                  <a:pt x="13693" y="9562"/>
                  <a:pt x="13940" y="9347"/>
                </a:cubicBezTo>
                <a:cubicBezTo>
                  <a:pt x="14078" y="9227"/>
                  <a:pt x="14078" y="9215"/>
                  <a:pt x="13946" y="9211"/>
                </a:cubicBezTo>
                <a:cubicBezTo>
                  <a:pt x="13694" y="9204"/>
                  <a:pt x="13687" y="8956"/>
                  <a:pt x="13936" y="8810"/>
                </a:cubicBezTo>
                <a:lnTo>
                  <a:pt x="14176" y="8669"/>
                </a:lnTo>
                <a:lnTo>
                  <a:pt x="13978" y="8554"/>
                </a:lnTo>
                <a:cubicBezTo>
                  <a:pt x="13939" y="8532"/>
                  <a:pt x="13902" y="8519"/>
                  <a:pt x="13863" y="8516"/>
                </a:cubicBezTo>
                <a:close/>
                <a:moveTo>
                  <a:pt x="16420" y="9462"/>
                </a:moveTo>
                <a:cubicBezTo>
                  <a:pt x="16384" y="9470"/>
                  <a:pt x="16300" y="9558"/>
                  <a:pt x="16201" y="9693"/>
                </a:cubicBezTo>
                <a:cubicBezTo>
                  <a:pt x="15989" y="9985"/>
                  <a:pt x="15971" y="10065"/>
                  <a:pt x="16045" y="10420"/>
                </a:cubicBezTo>
                <a:cubicBezTo>
                  <a:pt x="16116" y="10763"/>
                  <a:pt x="16169" y="10820"/>
                  <a:pt x="16412" y="10820"/>
                </a:cubicBezTo>
                <a:cubicBezTo>
                  <a:pt x="16620" y="10820"/>
                  <a:pt x="16695" y="10763"/>
                  <a:pt x="16695" y="10605"/>
                </a:cubicBezTo>
                <a:cubicBezTo>
                  <a:pt x="16695" y="10487"/>
                  <a:pt x="16755" y="10317"/>
                  <a:pt x="16826" y="10228"/>
                </a:cubicBezTo>
                <a:cubicBezTo>
                  <a:pt x="16940" y="10087"/>
                  <a:pt x="16923" y="10036"/>
                  <a:pt x="16698" y="9831"/>
                </a:cubicBezTo>
                <a:cubicBezTo>
                  <a:pt x="16556" y="9701"/>
                  <a:pt x="16439" y="9544"/>
                  <a:pt x="16439" y="9480"/>
                </a:cubicBezTo>
                <a:cubicBezTo>
                  <a:pt x="16439" y="9465"/>
                  <a:pt x="16433" y="9459"/>
                  <a:pt x="16420" y="9462"/>
                </a:cubicBezTo>
                <a:close/>
                <a:moveTo>
                  <a:pt x="18808" y="9573"/>
                </a:moveTo>
                <a:cubicBezTo>
                  <a:pt x="18778" y="9557"/>
                  <a:pt x="18713" y="9655"/>
                  <a:pt x="18574" y="9891"/>
                </a:cubicBezTo>
                <a:cubicBezTo>
                  <a:pt x="18429" y="10139"/>
                  <a:pt x="18319" y="10473"/>
                  <a:pt x="18319" y="10663"/>
                </a:cubicBezTo>
                <a:cubicBezTo>
                  <a:pt x="18319" y="10975"/>
                  <a:pt x="18344" y="10999"/>
                  <a:pt x="18704" y="10999"/>
                </a:cubicBezTo>
                <a:cubicBezTo>
                  <a:pt x="19040" y="10999"/>
                  <a:pt x="19102" y="10957"/>
                  <a:pt x="19174" y="10671"/>
                </a:cubicBezTo>
                <a:cubicBezTo>
                  <a:pt x="19286" y="10232"/>
                  <a:pt x="19287" y="10243"/>
                  <a:pt x="19043" y="10104"/>
                </a:cubicBezTo>
                <a:cubicBezTo>
                  <a:pt x="18911" y="10028"/>
                  <a:pt x="18830" y="9881"/>
                  <a:pt x="18830" y="9718"/>
                </a:cubicBezTo>
                <a:cubicBezTo>
                  <a:pt x="18830" y="9632"/>
                  <a:pt x="18825" y="9582"/>
                  <a:pt x="18808" y="9573"/>
                </a:cubicBezTo>
                <a:close/>
                <a:moveTo>
                  <a:pt x="14554" y="10040"/>
                </a:moveTo>
                <a:lnTo>
                  <a:pt x="14440" y="10424"/>
                </a:lnTo>
                <a:cubicBezTo>
                  <a:pt x="14378" y="10635"/>
                  <a:pt x="14246" y="10917"/>
                  <a:pt x="14145" y="11051"/>
                </a:cubicBezTo>
                <a:cubicBezTo>
                  <a:pt x="13972" y="11283"/>
                  <a:pt x="13897" y="11883"/>
                  <a:pt x="14019" y="12067"/>
                </a:cubicBezTo>
                <a:cubicBezTo>
                  <a:pt x="14051" y="12114"/>
                  <a:pt x="14256" y="12151"/>
                  <a:pt x="14476" y="12151"/>
                </a:cubicBezTo>
                <a:cubicBezTo>
                  <a:pt x="14820" y="12151"/>
                  <a:pt x="14888" y="12107"/>
                  <a:pt x="14973" y="11825"/>
                </a:cubicBezTo>
                <a:cubicBezTo>
                  <a:pt x="15126" y="11324"/>
                  <a:pt x="15095" y="11165"/>
                  <a:pt x="14817" y="11019"/>
                </a:cubicBezTo>
                <a:cubicBezTo>
                  <a:pt x="14603" y="10908"/>
                  <a:pt x="14560" y="10814"/>
                  <a:pt x="14558" y="10462"/>
                </a:cubicBezTo>
                <a:lnTo>
                  <a:pt x="14554" y="10040"/>
                </a:lnTo>
                <a:close/>
                <a:moveTo>
                  <a:pt x="16936" y="12276"/>
                </a:moveTo>
                <a:cubicBezTo>
                  <a:pt x="16613" y="12240"/>
                  <a:pt x="16360" y="12714"/>
                  <a:pt x="16522" y="13170"/>
                </a:cubicBezTo>
                <a:cubicBezTo>
                  <a:pt x="16634" y="13482"/>
                  <a:pt x="17050" y="13526"/>
                  <a:pt x="17207" y="13242"/>
                </a:cubicBezTo>
                <a:cubicBezTo>
                  <a:pt x="17335" y="13010"/>
                  <a:pt x="17253" y="12426"/>
                  <a:pt x="17077" y="12325"/>
                </a:cubicBezTo>
                <a:cubicBezTo>
                  <a:pt x="17029" y="12297"/>
                  <a:pt x="16982" y="12281"/>
                  <a:pt x="16936" y="12276"/>
                </a:cubicBezTo>
                <a:close/>
                <a:moveTo>
                  <a:pt x="18639" y="12472"/>
                </a:moveTo>
                <a:cubicBezTo>
                  <a:pt x="18605" y="12480"/>
                  <a:pt x="18562" y="12559"/>
                  <a:pt x="18477" y="12720"/>
                </a:cubicBezTo>
                <a:cubicBezTo>
                  <a:pt x="18383" y="12900"/>
                  <a:pt x="18226" y="13048"/>
                  <a:pt x="18128" y="13048"/>
                </a:cubicBezTo>
                <a:cubicBezTo>
                  <a:pt x="17961" y="13048"/>
                  <a:pt x="17959" y="13062"/>
                  <a:pt x="18092" y="13281"/>
                </a:cubicBezTo>
                <a:cubicBezTo>
                  <a:pt x="18169" y="13410"/>
                  <a:pt x="18233" y="13668"/>
                  <a:pt x="18233" y="13854"/>
                </a:cubicBezTo>
                <a:cubicBezTo>
                  <a:pt x="18233" y="14157"/>
                  <a:pt x="18254" y="14182"/>
                  <a:pt x="18433" y="14080"/>
                </a:cubicBezTo>
                <a:cubicBezTo>
                  <a:pt x="18569" y="14003"/>
                  <a:pt x="18701" y="14021"/>
                  <a:pt x="18839" y="14135"/>
                </a:cubicBezTo>
                <a:cubicBezTo>
                  <a:pt x="18952" y="14228"/>
                  <a:pt x="19051" y="14309"/>
                  <a:pt x="19060" y="14316"/>
                </a:cubicBezTo>
                <a:cubicBezTo>
                  <a:pt x="19068" y="14322"/>
                  <a:pt x="19063" y="14170"/>
                  <a:pt x="19047" y="13977"/>
                </a:cubicBezTo>
                <a:cubicBezTo>
                  <a:pt x="19032" y="13783"/>
                  <a:pt x="19070" y="13501"/>
                  <a:pt x="19134" y="13349"/>
                </a:cubicBezTo>
                <a:cubicBezTo>
                  <a:pt x="19240" y="13098"/>
                  <a:pt x="19232" y="13066"/>
                  <a:pt x="19043" y="12995"/>
                </a:cubicBezTo>
                <a:cubicBezTo>
                  <a:pt x="18929" y="12952"/>
                  <a:pt x="18793" y="12800"/>
                  <a:pt x="18742" y="12656"/>
                </a:cubicBezTo>
                <a:cubicBezTo>
                  <a:pt x="18696" y="12528"/>
                  <a:pt x="18672" y="12463"/>
                  <a:pt x="18639" y="12472"/>
                </a:cubicBezTo>
                <a:close/>
                <a:moveTo>
                  <a:pt x="20935" y="12843"/>
                </a:moveTo>
                <a:cubicBezTo>
                  <a:pt x="20903" y="12842"/>
                  <a:pt x="20880" y="12892"/>
                  <a:pt x="20880" y="12973"/>
                </a:cubicBezTo>
                <a:cubicBezTo>
                  <a:pt x="20880" y="13080"/>
                  <a:pt x="20765" y="13363"/>
                  <a:pt x="20624" y="13604"/>
                </a:cubicBezTo>
                <a:cubicBezTo>
                  <a:pt x="20278" y="14195"/>
                  <a:pt x="20267" y="14801"/>
                  <a:pt x="20602" y="14877"/>
                </a:cubicBezTo>
                <a:cubicBezTo>
                  <a:pt x="21230" y="15019"/>
                  <a:pt x="21333" y="14964"/>
                  <a:pt x="21476" y="14400"/>
                </a:cubicBezTo>
                <a:cubicBezTo>
                  <a:pt x="21600" y="13911"/>
                  <a:pt x="21539" y="13716"/>
                  <a:pt x="21248" y="13666"/>
                </a:cubicBezTo>
                <a:cubicBezTo>
                  <a:pt x="21044" y="13631"/>
                  <a:pt x="21012" y="13572"/>
                  <a:pt x="21035" y="13283"/>
                </a:cubicBezTo>
                <a:cubicBezTo>
                  <a:pt x="21049" y="13096"/>
                  <a:pt x="21020" y="12908"/>
                  <a:pt x="20970" y="12861"/>
                </a:cubicBezTo>
                <a:cubicBezTo>
                  <a:pt x="20958" y="12850"/>
                  <a:pt x="20946" y="12843"/>
                  <a:pt x="20935" y="12843"/>
                </a:cubicBezTo>
                <a:close/>
                <a:moveTo>
                  <a:pt x="12933" y="12920"/>
                </a:moveTo>
                <a:cubicBezTo>
                  <a:pt x="12635" y="12920"/>
                  <a:pt x="12592" y="12950"/>
                  <a:pt x="12676" y="13101"/>
                </a:cubicBezTo>
                <a:cubicBezTo>
                  <a:pt x="12753" y="13240"/>
                  <a:pt x="12750" y="13305"/>
                  <a:pt x="12664" y="13387"/>
                </a:cubicBezTo>
                <a:cubicBezTo>
                  <a:pt x="12589" y="13459"/>
                  <a:pt x="12649" y="13519"/>
                  <a:pt x="12852" y="13573"/>
                </a:cubicBezTo>
                <a:cubicBezTo>
                  <a:pt x="13322" y="13699"/>
                  <a:pt x="13339" y="13698"/>
                  <a:pt x="13442" y="13511"/>
                </a:cubicBezTo>
                <a:cubicBezTo>
                  <a:pt x="13519" y="13372"/>
                  <a:pt x="13500" y="13321"/>
                  <a:pt x="13358" y="13265"/>
                </a:cubicBezTo>
                <a:cubicBezTo>
                  <a:pt x="13258" y="13225"/>
                  <a:pt x="13202" y="13133"/>
                  <a:pt x="13233" y="13057"/>
                </a:cubicBezTo>
                <a:cubicBezTo>
                  <a:pt x="13269" y="12969"/>
                  <a:pt x="13164" y="12920"/>
                  <a:pt x="12933" y="12920"/>
                </a:cubicBezTo>
                <a:close/>
                <a:moveTo>
                  <a:pt x="15110" y="13980"/>
                </a:moveTo>
                <a:cubicBezTo>
                  <a:pt x="15055" y="13989"/>
                  <a:pt x="14999" y="14012"/>
                  <a:pt x="14943" y="14050"/>
                </a:cubicBezTo>
                <a:cubicBezTo>
                  <a:pt x="14483" y="14365"/>
                  <a:pt x="14470" y="15331"/>
                  <a:pt x="14923" y="15604"/>
                </a:cubicBezTo>
                <a:cubicBezTo>
                  <a:pt x="15029" y="15668"/>
                  <a:pt x="15122" y="15724"/>
                  <a:pt x="15131" y="15728"/>
                </a:cubicBezTo>
                <a:cubicBezTo>
                  <a:pt x="15247" y="15788"/>
                  <a:pt x="15608" y="15409"/>
                  <a:pt x="15670" y="15163"/>
                </a:cubicBezTo>
                <a:cubicBezTo>
                  <a:pt x="15828" y="14541"/>
                  <a:pt x="15494" y="13921"/>
                  <a:pt x="15110" y="13980"/>
                </a:cubicBezTo>
                <a:close/>
                <a:moveTo>
                  <a:pt x="13079" y="14349"/>
                </a:moveTo>
                <a:cubicBezTo>
                  <a:pt x="13024" y="14355"/>
                  <a:pt x="13017" y="14456"/>
                  <a:pt x="13031" y="14726"/>
                </a:cubicBezTo>
                <a:cubicBezTo>
                  <a:pt x="13049" y="15068"/>
                  <a:pt x="12995" y="15255"/>
                  <a:pt x="12775" y="15602"/>
                </a:cubicBezTo>
                <a:cubicBezTo>
                  <a:pt x="12526" y="15997"/>
                  <a:pt x="12502" y="16098"/>
                  <a:pt x="12550" y="16563"/>
                </a:cubicBezTo>
                <a:cubicBezTo>
                  <a:pt x="12708" y="18091"/>
                  <a:pt x="12687" y="19118"/>
                  <a:pt x="12455" y="21081"/>
                </a:cubicBezTo>
                <a:cubicBezTo>
                  <a:pt x="12421" y="21372"/>
                  <a:pt x="12439" y="21498"/>
                  <a:pt x="12516" y="21498"/>
                </a:cubicBezTo>
                <a:cubicBezTo>
                  <a:pt x="12576" y="21498"/>
                  <a:pt x="12604" y="21466"/>
                  <a:pt x="12577" y="21426"/>
                </a:cubicBezTo>
                <a:cubicBezTo>
                  <a:pt x="12504" y="21316"/>
                  <a:pt x="12884" y="19557"/>
                  <a:pt x="12981" y="19561"/>
                </a:cubicBezTo>
                <a:cubicBezTo>
                  <a:pt x="13060" y="19565"/>
                  <a:pt x="13098" y="19780"/>
                  <a:pt x="13234" y="21017"/>
                </a:cubicBezTo>
                <a:cubicBezTo>
                  <a:pt x="13269" y="21333"/>
                  <a:pt x="13298" y="21492"/>
                  <a:pt x="13322" y="21503"/>
                </a:cubicBezTo>
                <a:cubicBezTo>
                  <a:pt x="13375" y="21528"/>
                  <a:pt x="13399" y="20842"/>
                  <a:pt x="13382" y="19559"/>
                </a:cubicBezTo>
                <a:cubicBezTo>
                  <a:pt x="13367" y="18493"/>
                  <a:pt x="13387" y="17572"/>
                  <a:pt x="13424" y="17516"/>
                </a:cubicBezTo>
                <a:cubicBezTo>
                  <a:pt x="13462" y="17459"/>
                  <a:pt x="13665" y="17574"/>
                  <a:pt x="13876" y="17770"/>
                </a:cubicBezTo>
                <a:cubicBezTo>
                  <a:pt x="14207" y="18079"/>
                  <a:pt x="14296" y="18109"/>
                  <a:pt x="14537" y="17998"/>
                </a:cubicBezTo>
                <a:cubicBezTo>
                  <a:pt x="14818" y="17869"/>
                  <a:pt x="14918" y="17657"/>
                  <a:pt x="14697" y="17657"/>
                </a:cubicBezTo>
                <a:cubicBezTo>
                  <a:pt x="14632" y="17657"/>
                  <a:pt x="14488" y="17546"/>
                  <a:pt x="14377" y="17410"/>
                </a:cubicBezTo>
                <a:cubicBezTo>
                  <a:pt x="14197" y="17190"/>
                  <a:pt x="14192" y="17156"/>
                  <a:pt x="14326" y="17090"/>
                </a:cubicBezTo>
                <a:cubicBezTo>
                  <a:pt x="14774" y="16869"/>
                  <a:pt x="14775" y="16861"/>
                  <a:pt x="14351" y="16642"/>
                </a:cubicBezTo>
                <a:cubicBezTo>
                  <a:pt x="13987" y="16454"/>
                  <a:pt x="13917" y="16362"/>
                  <a:pt x="13852" y="15984"/>
                </a:cubicBezTo>
                <a:cubicBezTo>
                  <a:pt x="13810" y="15743"/>
                  <a:pt x="13737" y="15474"/>
                  <a:pt x="13689" y="15387"/>
                </a:cubicBezTo>
                <a:cubicBezTo>
                  <a:pt x="13626" y="15272"/>
                  <a:pt x="13662" y="15195"/>
                  <a:pt x="13824" y="15103"/>
                </a:cubicBezTo>
                <a:cubicBezTo>
                  <a:pt x="13968" y="15021"/>
                  <a:pt x="14028" y="14911"/>
                  <a:pt x="13997" y="14788"/>
                </a:cubicBezTo>
                <a:cubicBezTo>
                  <a:pt x="13959" y="14639"/>
                  <a:pt x="13906" y="14629"/>
                  <a:pt x="13747" y="14738"/>
                </a:cubicBezTo>
                <a:cubicBezTo>
                  <a:pt x="13524" y="14890"/>
                  <a:pt x="13239" y="14787"/>
                  <a:pt x="13322" y="14585"/>
                </a:cubicBezTo>
                <a:cubicBezTo>
                  <a:pt x="13352" y="14514"/>
                  <a:pt x="13356" y="14457"/>
                  <a:pt x="13334" y="14457"/>
                </a:cubicBezTo>
                <a:cubicBezTo>
                  <a:pt x="13311" y="14457"/>
                  <a:pt x="13229" y="14419"/>
                  <a:pt x="13151" y="14374"/>
                </a:cubicBezTo>
                <a:cubicBezTo>
                  <a:pt x="13121" y="14357"/>
                  <a:pt x="13097" y="14348"/>
                  <a:pt x="13079" y="14349"/>
                </a:cubicBezTo>
                <a:close/>
                <a:moveTo>
                  <a:pt x="19109" y="14478"/>
                </a:moveTo>
                <a:cubicBezTo>
                  <a:pt x="19097" y="14473"/>
                  <a:pt x="19095" y="14538"/>
                  <a:pt x="19092" y="14666"/>
                </a:cubicBezTo>
                <a:cubicBezTo>
                  <a:pt x="19087" y="14919"/>
                  <a:pt x="18810" y="15299"/>
                  <a:pt x="18571" y="15382"/>
                </a:cubicBezTo>
                <a:cubicBezTo>
                  <a:pt x="18515" y="15401"/>
                  <a:pt x="18403" y="15244"/>
                  <a:pt x="18322" y="15033"/>
                </a:cubicBezTo>
                <a:cubicBezTo>
                  <a:pt x="18240" y="14816"/>
                  <a:pt x="18105" y="14649"/>
                  <a:pt x="18012" y="14649"/>
                </a:cubicBezTo>
                <a:cubicBezTo>
                  <a:pt x="17876" y="14649"/>
                  <a:pt x="17846" y="14745"/>
                  <a:pt x="17840" y="15227"/>
                </a:cubicBezTo>
                <a:cubicBezTo>
                  <a:pt x="17835" y="15546"/>
                  <a:pt x="17790" y="15927"/>
                  <a:pt x="17738" y="16073"/>
                </a:cubicBezTo>
                <a:cubicBezTo>
                  <a:pt x="17685" y="16219"/>
                  <a:pt x="17562" y="16650"/>
                  <a:pt x="17463" y="17030"/>
                </a:cubicBezTo>
                <a:lnTo>
                  <a:pt x="17283" y="17721"/>
                </a:lnTo>
                <a:lnTo>
                  <a:pt x="17530" y="17282"/>
                </a:lnTo>
                <a:cubicBezTo>
                  <a:pt x="17668" y="17036"/>
                  <a:pt x="17800" y="16900"/>
                  <a:pt x="17831" y="16973"/>
                </a:cubicBezTo>
                <a:cubicBezTo>
                  <a:pt x="17860" y="17045"/>
                  <a:pt x="17861" y="17608"/>
                  <a:pt x="17832" y="18222"/>
                </a:cubicBezTo>
                <a:lnTo>
                  <a:pt x="17779" y="19339"/>
                </a:lnTo>
                <a:lnTo>
                  <a:pt x="17327" y="19810"/>
                </a:lnTo>
                <a:cubicBezTo>
                  <a:pt x="17077" y="20069"/>
                  <a:pt x="16871" y="20353"/>
                  <a:pt x="16869" y="20441"/>
                </a:cubicBezTo>
                <a:cubicBezTo>
                  <a:pt x="16867" y="20535"/>
                  <a:pt x="16936" y="20497"/>
                  <a:pt x="17037" y="20347"/>
                </a:cubicBezTo>
                <a:cubicBezTo>
                  <a:pt x="17131" y="20206"/>
                  <a:pt x="17268" y="20091"/>
                  <a:pt x="17340" y="20091"/>
                </a:cubicBezTo>
                <a:cubicBezTo>
                  <a:pt x="17591" y="20091"/>
                  <a:pt x="17973" y="19701"/>
                  <a:pt x="18108" y="19311"/>
                </a:cubicBezTo>
                <a:cubicBezTo>
                  <a:pt x="18220" y="18987"/>
                  <a:pt x="18265" y="18946"/>
                  <a:pt x="18369" y="19075"/>
                </a:cubicBezTo>
                <a:cubicBezTo>
                  <a:pt x="18462" y="19191"/>
                  <a:pt x="18481" y="19377"/>
                  <a:pt x="18441" y="19778"/>
                </a:cubicBezTo>
                <a:cubicBezTo>
                  <a:pt x="18411" y="20078"/>
                  <a:pt x="18416" y="20515"/>
                  <a:pt x="18453" y="20750"/>
                </a:cubicBezTo>
                <a:cubicBezTo>
                  <a:pt x="18517" y="21156"/>
                  <a:pt x="18527" y="21133"/>
                  <a:pt x="18637" y="20283"/>
                </a:cubicBezTo>
                <a:cubicBezTo>
                  <a:pt x="18747" y="19441"/>
                  <a:pt x="18744" y="19089"/>
                  <a:pt x="18603" y="17218"/>
                </a:cubicBezTo>
                <a:cubicBezTo>
                  <a:pt x="18566" y="16717"/>
                  <a:pt x="18585" y="16552"/>
                  <a:pt x="18699" y="16427"/>
                </a:cubicBezTo>
                <a:cubicBezTo>
                  <a:pt x="18778" y="16340"/>
                  <a:pt x="18830" y="16154"/>
                  <a:pt x="18815" y="16013"/>
                </a:cubicBezTo>
                <a:cubicBezTo>
                  <a:pt x="18799" y="15863"/>
                  <a:pt x="18887" y="15600"/>
                  <a:pt x="19026" y="15384"/>
                </a:cubicBezTo>
                <a:cubicBezTo>
                  <a:pt x="19223" y="15073"/>
                  <a:pt x="19248" y="14959"/>
                  <a:pt x="19179" y="14702"/>
                </a:cubicBezTo>
                <a:cubicBezTo>
                  <a:pt x="19141" y="14556"/>
                  <a:pt x="19120" y="14482"/>
                  <a:pt x="19109" y="14478"/>
                </a:cubicBezTo>
                <a:close/>
                <a:moveTo>
                  <a:pt x="16307" y="15544"/>
                </a:moveTo>
                <a:lnTo>
                  <a:pt x="16167" y="16015"/>
                </a:lnTo>
                <a:cubicBezTo>
                  <a:pt x="16090" y="16273"/>
                  <a:pt x="15946" y="16548"/>
                  <a:pt x="15848" y="16627"/>
                </a:cubicBezTo>
                <a:cubicBezTo>
                  <a:pt x="15616" y="16813"/>
                  <a:pt x="15595" y="17608"/>
                  <a:pt x="15820" y="17697"/>
                </a:cubicBezTo>
                <a:cubicBezTo>
                  <a:pt x="16235" y="17859"/>
                  <a:pt x="16602" y="17780"/>
                  <a:pt x="16733" y="17501"/>
                </a:cubicBezTo>
                <a:cubicBezTo>
                  <a:pt x="16943" y="17052"/>
                  <a:pt x="16900" y="16709"/>
                  <a:pt x="16616" y="16548"/>
                </a:cubicBezTo>
                <a:cubicBezTo>
                  <a:pt x="16419" y="16436"/>
                  <a:pt x="16360" y="16315"/>
                  <a:pt x="16337" y="15975"/>
                </a:cubicBezTo>
                <a:lnTo>
                  <a:pt x="16307" y="15544"/>
                </a:lnTo>
                <a:close/>
                <a:moveTo>
                  <a:pt x="19699" y="15992"/>
                </a:moveTo>
                <a:cubicBezTo>
                  <a:pt x="19242" y="15992"/>
                  <a:pt x="19007" y="16788"/>
                  <a:pt x="19313" y="17295"/>
                </a:cubicBezTo>
                <a:cubicBezTo>
                  <a:pt x="19489" y="17587"/>
                  <a:pt x="19834" y="17598"/>
                  <a:pt x="20040" y="17318"/>
                </a:cubicBezTo>
                <a:cubicBezTo>
                  <a:pt x="20364" y="16878"/>
                  <a:pt x="20136" y="15992"/>
                  <a:pt x="19699" y="1599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7213.jpeg" descr="IMG_72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مستطيل"/>
          <p:cNvSpPr/>
          <p:nvPr/>
        </p:nvSpPr>
        <p:spPr>
          <a:xfrm>
            <a:off x="3248498" y="3018493"/>
            <a:ext cx="10705641" cy="900919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pic>
        <p:nvPicPr>
          <p:cNvPr id="230" name="IMG_7208.jpeg" descr="IMG_72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304" y="5769897"/>
            <a:ext cx="10337801" cy="654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7214.jpeg" descr="IMG_7214.jpeg"/>
          <p:cNvPicPr>
            <a:picLocks noChangeAspect="1"/>
          </p:cNvPicPr>
          <p:nvPr/>
        </p:nvPicPr>
        <p:blipFill>
          <a:blip r:embed="rId4"/>
          <a:srcRect l="13699" t="24766" r="13706" b="24585"/>
          <a:stretch>
            <a:fillRect/>
          </a:stretch>
        </p:blipFill>
        <p:spPr>
          <a:xfrm rot="20864293">
            <a:off x="6464374" y="5251228"/>
            <a:ext cx="4327860" cy="301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7213.jpeg" descr="IMG_72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7209.jpeg" descr="IMG_720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4457241"/>
            <a:ext cx="11912600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7214.jpeg" descr="IMG_7214.jpeg"/>
          <p:cNvPicPr>
            <a:picLocks noChangeAspect="1"/>
          </p:cNvPicPr>
          <p:nvPr/>
        </p:nvPicPr>
        <p:blipFill>
          <a:blip r:embed="rId4"/>
          <a:srcRect l="13699" t="24766" r="13706" b="24585"/>
          <a:stretch>
            <a:fillRect/>
          </a:stretch>
        </p:blipFill>
        <p:spPr>
          <a:xfrm rot="20864293">
            <a:off x="4071769" y="4882375"/>
            <a:ext cx="4327860" cy="3019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١٤٠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  <p:pic>
        <p:nvPicPr>
          <p:cNvPr id="240" name="IMG_7213.jpeg" descr="IMG_72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5" y="508566"/>
            <a:ext cx="22508438" cy="435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7210.jpeg" descr="IMG_721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512" y="4863214"/>
            <a:ext cx="10782663" cy="798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7214.jpeg" descr="IMG_7214.jpeg"/>
          <p:cNvPicPr>
            <a:picLocks noChangeAspect="1"/>
          </p:cNvPicPr>
          <p:nvPr/>
        </p:nvPicPr>
        <p:blipFill>
          <a:blip r:embed="rId5"/>
          <a:srcRect l="13699" t="24766" r="13706" b="24585"/>
          <a:stretch>
            <a:fillRect/>
          </a:stretch>
        </p:blipFill>
        <p:spPr>
          <a:xfrm rot="20864293">
            <a:off x="5690278" y="5038129"/>
            <a:ext cx="4327860" cy="301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13" extrusionOk="0">
                <a:moveTo>
                  <a:pt x="10957" y="11"/>
                </a:moveTo>
                <a:cubicBezTo>
                  <a:pt x="4351" y="-21"/>
                  <a:pt x="933" y="17"/>
                  <a:pt x="663" y="129"/>
                </a:cubicBezTo>
                <a:cubicBezTo>
                  <a:pt x="407" y="234"/>
                  <a:pt x="211" y="444"/>
                  <a:pt x="128" y="703"/>
                </a:cubicBezTo>
                <a:cubicBezTo>
                  <a:pt x="34" y="997"/>
                  <a:pt x="-3" y="3327"/>
                  <a:pt x="0" y="8987"/>
                </a:cubicBezTo>
                <a:cubicBezTo>
                  <a:pt x="4" y="17241"/>
                  <a:pt x="-3" y="17133"/>
                  <a:pt x="503" y="17545"/>
                </a:cubicBezTo>
                <a:cubicBezTo>
                  <a:pt x="666" y="17678"/>
                  <a:pt x="2792" y="17729"/>
                  <a:pt x="8198" y="17733"/>
                </a:cubicBezTo>
                <a:cubicBezTo>
                  <a:pt x="15593" y="17738"/>
                  <a:pt x="15667" y="17736"/>
                  <a:pt x="15667" y="17419"/>
                </a:cubicBezTo>
                <a:cubicBezTo>
                  <a:pt x="15667" y="17102"/>
                  <a:pt x="15592" y="17100"/>
                  <a:pt x="8176" y="17100"/>
                </a:cubicBezTo>
                <a:lnTo>
                  <a:pt x="685" y="17100"/>
                </a:lnTo>
                <a:lnTo>
                  <a:pt x="511" y="16744"/>
                </a:lnTo>
                <a:cubicBezTo>
                  <a:pt x="358" y="16434"/>
                  <a:pt x="335" y="15412"/>
                  <a:pt x="335" y="8833"/>
                </a:cubicBezTo>
                <a:cubicBezTo>
                  <a:pt x="335" y="4325"/>
                  <a:pt x="377" y="1240"/>
                  <a:pt x="440" y="1185"/>
                </a:cubicBezTo>
                <a:cubicBezTo>
                  <a:pt x="515" y="1119"/>
                  <a:pt x="8647" y="9688"/>
                  <a:pt x="10551" y="11839"/>
                </a:cubicBezTo>
                <a:cubicBezTo>
                  <a:pt x="10664" y="11967"/>
                  <a:pt x="12520" y="10032"/>
                  <a:pt x="19439" y="2571"/>
                </a:cubicBezTo>
                <a:cubicBezTo>
                  <a:pt x="20180" y="1772"/>
                  <a:pt x="20827" y="1155"/>
                  <a:pt x="20876" y="1199"/>
                </a:cubicBezTo>
                <a:cubicBezTo>
                  <a:pt x="20926" y="1242"/>
                  <a:pt x="20967" y="4178"/>
                  <a:pt x="20967" y="7723"/>
                </a:cubicBezTo>
                <a:cubicBezTo>
                  <a:pt x="20967" y="13999"/>
                  <a:pt x="20973" y="14177"/>
                  <a:pt x="21196" y="14464"/>
                </a:cubicBezTo>
                <a:lnTo>
                  <a:pt x="21425" y="14758"/>
                </a:lnTo>
                <a:lnTo>
                  <a:pt x="21394" y="7771"/>
                </a:lnTo>
                <a:lnTo>
                  <a:pt x="21362" y="787"/>
                </a:lnTo>
                <a:lnTo>
                  <a:pt x="21105" y="423"/>
                </a:lnTo>
                <a:lnTo>
                  <a:pt x="20849" y="59"/>
                </a:lnTo>
                <a:lnTo>
                  <a:pt x="10957" y="11"/>
                </a:lnTo>
                <a:close/>
                <a:moveTo>
                  <a:pt x="18816" y="13662"/>
                </a:moveTo>
                <a:cubicBezTo>
                  <a:pt x="18059" y="13659"/>
                  <a:pt x="17899" y="13715"/>
                  <a:pt x="17410" y="14144"/>
                </a:cubicBezTo>
                <a:cubicBezTo>
                  <a:pt x="15333" y="15966"/>
                  <a:pt x="15905" y="20618"/>
                  <a:pt x="18283" y="21240"/>
                </a:cubicBezTo>
                <a:cubicBezTo>
                  <a:pt x="19576" y="21579"/>
                  <a:pt x="20792" y="20722"/>
                  <a:pt x="21319" y="19100"/>
                </a:cubicBezTo>
                <a:cubicBezTo>
                  <a:pt x="21573" y="18315"/>
                  <a:pt x="21597" y="16722"/>
                  <a:pt x="21366" y="15937"/>
                </a:cubicBezTo>
                <a:cubicBezTo>
                  <a:pt x="20917" y="14411"/>
                  <a:pt x="20083" y="13668"/>
                  <a:pt x="18816" y="1366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45" name="IMG_7219.png" descr="IMG_7219.png"/>
          <p:cNvPicPr>
            <a:picLocks noChangeAspect="1"/>
          </p:cNvPicPr>
          <p:nvPr/>
        </p:nvPicPr>
        <p:blipFill>
          <a:blip r:embed="rId3"/>
          <a:srcRect l="19958" t="12095" r="11754" b="64070"/>
          <a:stretch>
            <a:fillRect/>
          </a:stretch>
        </p:blipFill>
        <p:spPr>
          <a:xfrm>
            <a:off x="1221832" y="2957355"/>
            <a:ext cx="21940200" cy="5348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7219.png" descr="IMG_7219.png"/>
          <p:cNvPicPr>
            <a:picLocks noChangeAspect="1"/>
          </p:cNvPicPr>
          <p:nvPr/>
        </p:nvPicPr>
        <p:blipFill>
          <a:blip r:embed="rId3"/>
          <a:srcRect l="19958" t="37208" r="62048" b="42894"/>
          <a:stretch>
            <a:fillRect/>
          </a:stretch>
        </p:blipFill>
        <p:spPr>
          <a:xfrm>
            <a:off x="8211567" y="6924505"/>
            <a:ext cx="7094936" cy="548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2" y="0"/>
                </a:moveTo>
                <a:cubicBezTo>
                  <a:pt x="14045" y="0"/>
                  <a:pt x="13948" y="66"/>
                  <a:pt x="13676" y="524"/>
                </a:cubicBezTo>
                <a:cubicBezTo>
                  <a:pt x="13505" y="812"/>
                  <a:pt x="13341" y="1263"/>
                  <a:pt x="13311" y="1525"/>
                </a:cubicBezTo>
                <a:lnTo>
                  <a:pt x="13257" y="2004"/>
                </a:lnTo>
                <a:lnTo>
                  <a:pt x="11801" y="2609"/>
                </a:lnTo>
                <a:cubicBezTo>
                  <a:pt x="10799" y="3026"/>
                  <a:pt x="10303" y="3171"/>
                  <a:pt x="10213" y="3075"/>
                </a:cubicBezTo>
                <a:cubicBezTo>
                  <a:pt x="10142" y="2999"/>
                  <a:pt x="9800" y="2876"/>
                  <a:pt x="9453" y="2803"/>
                </a:cubicBezTo>
                <a:cubicBezTo>
                  <a:pt x="8909" y="2689"/>
                  <a:pt x="8760" y="2709"/>
                  <a:pt x="8372" y="2952"/>
                </a:cubicBezTo>
                <a:cubicBezTo>
                  <a:pt x="7714" y="3364"/>
                  <a:pt x="7547" y="3660"/>
                  <a:pt x="7572" y="4372"/>
                </a:cubicBezTo>
                <a:cubicBezTo>
                  <a:pt x="7640" y="6342"/>
                  <a:pt x="7629" y="6524"/>
                  <a:pt x="7442" y="6484"/>
                </a:cubicBezTo>
                <a:cubicBezTo>
                  <a:pt x="7229" y="6439"/>
                  <a:pt x="7098" y="6851"/>
                  <a:pt x="7079" y="7613"/>
                </a:cubicBezTo>
                <a:cubicBezTo>
                  <a:pt x="7065" y="8219"/>
                  <a:pt x="6923" y="8466"/>
                  <a:pt x="6633" y="8389"/>
                </a:cubicBezTo>
                <a:cubicBezTo>
                  <a:pt x="6523" y="8360"/>
                  <a:pt x="6377" y="8429"/>
                  <a:pt x="6311" y="8541"/>
                </a:cubicBezTo>
                <a:cubicBezTo>
                  <a:pt x="6206" y="8718"/>
                  <a:pt x="6098" y="8702"/>
                  <a:pt x="5499" y="8422"/>
                </a:cubicBezTo>
                <a:cubicBezTo>
                  <a:pt x="5118" y="8244"/>
                  <a:pt x="4726" y="7982"/>
                  <a:pt x="4628" y="7839"/>
                </a:cubicBezTo>
                <a:cubicBezTo>
                  <a:pt x="4408" y="7519"/>
                  <a:pt x="3961" y="7286"/>
                  <a:pt x="3807" y="7412"/>
                </a:cubicBezTo>
                <a:cubicBezTo>
                  <a:pt x="3541" y="7628"/>
                  <a:pt x="3386" y="9040"/>
                  <a:pt x="3474" y="10448"/>
                </a:cubicBezTo>
                <a:cubicBezTo>
                  <a:pt x="3521" y="11208"/>
                  <a:pt x="3533" y="11865"/>
                  <a:pt x="3500" y="11908"/>
                </a:cubicBezTo>
                <a:cubicBezTo>
                  <a:pt x="3468" y="11950"/>
                  <a:pt x="3276" y="11966"/>
                  <a:pt x="3075" y="11944"/>
                </a:cubicBezTo>
                <a:cubicBezTo>
                  <a:pt x="2657" y="11897"/>
                  <a:pt x="2310" y="12253"/>
                  <a:pt x="2195" y="12843"/>
                </a:cubicBezTo>
                <a:cubicBezTo>
                  <a:pt x="2108" y="13293"/>
                  <a:pt x="1880" y="13423"/>
                  <a:pt x="1634" y="13165"/>
                </a:cubicBezTo>
                <a:cubicBezTo>
                  <a:pt x="1302" y="12819"/>
                  <a:pt x="801" y="12520"/>
                  <a:pt x="662" y="12585"/>
                </a:cubicBezTo>
                <a:cubicBezTo>
                  <a:pt x="588" y="12620"/>
                  <a:pt x="527" y="12860"/>
                  <a:pt x="527" y="13118"/>
                </a:cubicBezTo>
                <a:cubicBezTo>
                  <a:pt x="527" y="13377"/>
                  <a:pt x="477" y="13759"/>
                  <a:pt x="416" y="13968"/>
                </a:cubicBezTo>
                <a:cubicBezTo>
                  <a:pt x="329" y="14263"/>
                  <a:pt x="40" y="18192"/>
                  <a:pt x="0" y="19526"/>
                </a:cubicBezTo>
                <a:lnTo>
                  <a:pt x="0" y="19967"/>
                </a:lnTo>
                <a:cubicBezTo>
                  <a:pt x="69" y="20354"/>
                  <a:pt x="495" y="20868"/>
                  <a:pt x="864" y="20973"/>
                </a:cubicBezTo>
                <a:cubicBezTo>
                  <a:pt x="1089" y="21037"/>
                  <a:pt x="1274" y="20987"/>
                  <a:pt x="1479" y="20807"/>
                </a:cubicBezTo>
                <a:cubicBezTo>
                  <a:pt x="1640" y="20665"/>
                  <a:pt x="2042" y="20417"/>
                  <a:pt x="2369" y="20255"/>
                </a:cubicBezTo>
                <a:cubicBezTo>
                  <a:pt x="2697" y="20092"/>
                  <a:pt x="3210" y="19831"/>
                  <a:pt x="3510" y="19673"/>
                </a:cubicBezTo>
                <a:lnTo>
                  <a:pt x="4055" y="19385"/>
                </a:lnTo>
                <a:lnTo>
                  <a:pt x="4857" y="20492"/>
                </a:lnTo>
                <a:cubicBezTo>
                  <a:pt x="5640" y="21574"/>
                  <a:pt x="5672" y="21600"/>
                  <a:pt x="6173" y="21600"/>
                </a:cubicBezTo>
                <a:cubicBezTo>
                  <a:pt x="6571" y="21600"/>
                  <a:pt x="6763" y="21517"/>
                  <a:pt x="7030" y="21226"/>
                </a:cubicBezTo>
                <a:cubicBezTo>
                  <a:pt x="7339" y="20889"/>
                  <a:pt x="7368" y="20796"/>
                  <a:pt x="7308" y="20306"/>
                </a:cubicBezTo>
                <a:cubicBezTo>
                  <a:pt x="7220" y="19596"/>
                  <a:pt x="7575" y="18469"/>
                  <a:pt x="7865" y="18540"/>
                </a:cubicBezTo>
                <a:cubicBezTo>
                  <a:pt x="8020" y="18578"/>
                  <a:pt x="8067" y="18774"/>
                  <a:pt x="8111" y="19554"/>
                </a:cubicBezTo>
                <a:lnTo>
                  <a:pt x="8165" y="20521"/>
                </a:lnTo>
                <a:lnTo>
                  <a:pt x="8696" y="20721"/>
                </a:lnTo>
                <a:cubicBezTo>
                  <a:pt x="9455" y="21006"/>
                  <a:pt x="9736" y="20881"/>
                  <a:pt x="9736" y="20261"/>
                </a:cubicBezTo>
                <a:cubicBezTo>
                  <a:pt x="9736" y="19972"/>
                  <a:pt x="9797" y="19738"/>
                  <a:pt x="9885" y="19695"/>
                </a:cubicBezTo>
                <a:cubicBezTo>
                  <a:pt x="9967" y="19654"/>
                  <a:pt x="10345" y="19727"/>
                  <a:pt x="10724" y="19857"/>
                </a:cubicBezTo>
                <a:cubicBezTo>
                  <a:pt x="11104" y="19988"/>
                  <a:pt x="11928" y="20147"/>
                  <a:pt x="12554" y="20211"/>
                </a:cubicBezTo>
                <a:cubicBezTo>
                  <a:pt x="13179" y="20275"/>
                  <a:pt x="14203" y="20401"/>
                  <a:pt x="14829" y="20492"/>
                </a:cubicBezTo>
                <a:cubicBezTo>
                  <a:pt x="16525" y="20741"/>
                  <a:pt x="16893" y="20707"/>
                  <a:pt x="17556" y="20247"/>
                </a:cubicBezTo>
                <a:lnTo>
                  <a:pt x="18134" y="19848"/>
                </a:lnTo>
                <a:lnTo>
                  <a:pt x="18165" y="18983"/>
                </a:lnTo>
                <a:cubicBezTo>
                  <a:pt x="18185" y="18441"/>
                  <a:pt x="18256" y="18055"/>
                  <a:pt x="18355" y="17949"/>
                </a:cubicBezTo>
                <a:cubicBezTo>
                  <a:pt x="18441" y="17856"/>
                  <a:pt x="18512" y="17656"/>
                  <a:pt x="18512" y="17506"/>
                </a:cubicBezTo>
                <a:cubicBezTo>
                  <a:pt x="18512" y="17356"/>
                  <a:pt x="18563" y="17113"/>
                  <a:pt x="18624" y="16965"/>
                </a:cubicBezTo>
                <a:cubicBezTo>
                  <a:pt x="18732" y="16703"/>
                  <a:pt x="18749" y="16705"/>
                  <a:pt x="19246" y="17042"/>
                </a:cubicBezTo>
                <a:cubicBezTo>
                  <a:pt x="19528" y="17232"/>
                  <a:pt x="20139" y="17608"/>
                  <a:pt x="20603" y="17877"/>
                </a:cubicBezTo>
                <a:cubicBezTo>
                  <a:pt x="21567" y="18434"/>
                  <a:pt x="21589" y="18419"/>
                  <a:pt x="21596" y="17204"/>
                </a:cubicBezTo>
                <a:lnTo>
                  <a:pt x="21600" y="16524"/>
                </a:lnTo>
                <a:lnTo>
                  <a:pt x="20571" y="16031"/>
                </a:lnTo>
                <a:cubicBezTo>
                  <a:pt x="20004" y="15760"/>
                  <a:pt x="19395" y="15494"/>
                  <a:pt x="19216" y="15440"/>
                </a:cubicBezTo>
                <a:cubicBezTo>
                  <a:pt x="18982" y="15369"/>
                  <a:pt x="18896" y="15264"/>
                  <a:pt x="18910" y="15069"/>
                </a:cubicBezTo>
                <a:cubicBezTo>
                  <a:pt x="18953" y="14485"/>
                  <a:pt x="18974" y="13651"/>
                  <a:pt x="18960" y="13115"/>
                </a:cubicBezTo>
                <a:cubicBezTo>
                  <a:pt x="18946" y="12595"/>
                  <a:pt x="18907" y="12528"/>
                  <a:pt x="18431" y="12203"/>
                </a:cubicBezTo>
                <a:cubicBezTo>
                  <a:pt x="17922" y="11857"/>
                  <a:pt x="17915" y="11843"/>
                  <a:pt x="17882" y="11085"/>
                </a:cubicBezTo>
                <a:cubicBezTo>
                  <a:pt x="17839" y="10100"/>
                  <a:pt x="17726" y="9932"/>
                  <a:pt x="17139" y="9979"/>
                </a:cubicBezTo>
                <a:cubicBezTo>
                  <a:pt x="16882" y="9999"/>
                  <a:pt x="16620" y="9950"/>
                  <a:pt x="16558" y="9869"/>
                </a:cubicBezTo>
                <a:cubicBezTo>
                  <a:pt x="16394" y="9657"/>
                  <a:pt x="15833" y="7676"/>
                  <a:pt x="15591" y="6453"/>
                </a:cubicBezTo>
                <a:cubicBezTo>
                  <a:pt x="15372" y="5344"/>
                  <a:pt x="15150" y="3007"/>
                  <a:pt x="15168" y="1996"/>
                </a:cubicBezTo>
                <a:cubicBezTo>
                  <a:pt x="15176" y="1575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10"/>
                </a:cubicBezTo>
                <a:cubicBezTo>
                  <a:pt x="14949" y="77"/>
                  <a:pt x="14829" y="0"/>
                  <a:pt x="1444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49" name="IMG_7219.png" descr="IMG_7219.png"/>
          <p:cNvPicPr>
            <a:picLocks noChangeAspect="1"/>
          </p:cNvPicPr>
          <p:nvPr/>
        </p:nvPicPr>
        <p:blipFill>
          <a:blip r:embed="rId3"/>
          <a:srcRect l="41921" t="36951" r="10856" b="41089"/>
          <a:stretch>
            <a:fillRect/>
          </a:stretch>
        </p:blipFill>
        <p:spPr>
          <a:xfrm>
            <a:off x="9314732" y="28873"/>
            <a:ext cx="11911508" cy="386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7219.png" descr="IMG_7219.png"/>
          <p:cNvPicPr>
            <a:picLocks noChangeAspect="1"/>
          </p:cNvPicPr>
          <p:nvPr/>
        </p:nvPicPr>
        <p:blipFill>
          <a:blip r:embed="rId3"/>
          <a:srcRect l="19958" t="12095" r="11754" b="64070"/>
          <a:stretch>
            <a:fillRect/>
          </a:stretch>
        </p:blipFill>
        <p:spPr>
          <a:xfrm>
            <a:off x="4673116" y="3796347"/>
            <a:ext cx="17551470" cy="42789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مستطيل"/>
          <p:cNvSpPr/>
          <p:nvPr/>
        </p:nvSpPr>
        <p:spPr>
          <a:xfrm>
            <a:off x="18019780" y="4566296"/>
            <a:ext cx="3590164" cy="889467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252" name="مستطيل"/>
          <p:cNvSpPr/>
          <p:nvPr/>
        </p:nvSpPr>
        <p:spPr>
          <a:xfrm>
            <a:off x="12648903" y="4566296"/>
            <a:ext cx="2301423" cy="889467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253" name="مستطيل"/>
          <p:cNvSpPr/>
          <p:nvPr/>
        </p:nvSpPr>
        <p:spPr>
          <a:xfrm>
            <a:off x="4571561" y="6200057"/>
            <a:ext cx="5455940" cy="905761"/>
          </a:xfrm>
          <a:prstGeom prst="rect">
            <a:avLst/>
          </a:prstGeom>
          <a:solidFill>
            <a:srgbClr val="F5EC00">
              <a:alpha val="420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graphicFrame>
        <p:nvGraphicFramePr>
          <p:cNvPr id="254" name="الجدول"/>
          <p:cNvGraphicFramePr/>
          <p:nvPr>
            <p:extLst>
              <p:ext uri="{D42A27DB-BD31-4B8C-83A1-F6EECF244321}">
                <p14:modId xmlns:p14="http://schemas.microsoft.com/office/powerpoint/2010/main" val="4086136196"/>
              </p:ext>
            </p:extLst>
          </p:nvPr>
        </p:nvGraphicFramePr>
        <p:xfrm>
          <a:off x="2758564" y="8343113"/>
          <a:ext cx="19466022" cy="3091754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3183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0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9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5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67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350074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السيطرة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على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الصورة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حسم المعركة بالصورة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الحرب الاعلامية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الاعلام وسيلة في الحرب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مصادر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انطلاق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الصورة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(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بث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إذاعي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او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تلفازي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)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أهداف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وأجندات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  <a:r>
                        <a:rPr sz="4200" b="1" dirty="0" err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عسكرية</a:t>
                      </a:r>
                      <a:r>
                        <a:rPr sz="4200" b="1" dirty="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9BB4DA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5234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sz="4200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DA5100"/>
                      </a:solidFill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DA5100"/>
                      </a:solidFill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solidFill>
                            <a:srgbClr val="DA5100"/>
                          </a:solidFill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DA5100"/>
                      </a:solidFill>
                      <a:custDash>
                        <a:ds d="100000" sp="200000"/>
                      </a:custDash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9BB4DA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55" name="IMG_7219.png" descr="IMG_7219.png"/>
          <p:cNvPicPr>
            <a:picLocks noChangeAspect="1"/>
          </p:cNvPicPr>
          <p:nvPr/>
        </p:nvPicPr>
        <p:blipFill>
          <a:blip r:embed="rId3"/>
          <a:srcRect l="19958" t="37208" r="62048" b="42894"/>
          <a:stretch>
            <a:fillRect/>
          </a:stretch>
        </p:blipFill>
        <p:spPr>
          <a:xfrm>
            <a:off x="-701660" y="-245007"/>
            <a:ext cx="7094935" cy="5480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2" y="0"/>
                </a:moveTo>
                <a:cubicBezTo>
                  <a:pt x="14045" y="0"/>
                  <a:pt x="13948" y="66"/>
                  <a:pt x="13676" y="524"/>
                </a:cubicBezTo>
                <a:cubicBezTo>
                  <a:pt x="13505" y="812"/>
                  <a:pt x="13341" y="1263"/>
                  <a:pt x="13311" y="1525"/>
                </a:cubicBezTo>
                <a:lnTo>
                  <a:pt x="13257" y="2004"/>
                </a:lnTo>
                <a:lnTo>
                  <a:pt x="11801" y="2609"/>
                </a:lnTo>
                <a:cubicBezTo>
                  <a:pt x="10799" y="3026"/>
                  <a:pt x="10303" y="3171"/>
                  <a:pt x="10213" y="3075"/>
                </a:cubicBezTo>
                <a:cubicBezTo>
                  <a:pt x="10142" y="2999"/>
                  <a:pt x="9800" y="2876"/>
                  <a:pt x="9453" y="2803"/>
                </a:cubicBezTo>
                <a:cubicBezTo>
                  <a:pt x="8909" y="2689"/>
                  <a:pt x="8760" y="2709"/>
                  <a:pt x="8372" y="2952"/>
                </a:cubicBezTo>
                <a:cubicBezTo>
                  <a:pt x="7714" y="3364"/>
                  <a:pt x="7547" y="3660"/>
                  <a:pt x="7572" y="4372"/>
                </a:cubicBezTo>
                <a:cubicBezTo>
                  <a:pt x="7640" y="6342"/>
                  <a:pt x="7629" y="6524"/>
                  <a:pt x="7442" y="6484"/>
                </a:cubicBezTo>
                <a:cubicBezTo>
                  <a:pt x="7229" y="6439"/>
                  <a:pt x="7098" y="6851"/>
                  <a:pt x="7079" y="7613"/>
                </a:cubicBezTo>
                <a:cubicBezTo>
                  <a:pt x="7065" y="8219"/>
                  <a:pt x="6923" y="8466"/>
                  <a:pt x="6633" y="8389"/>
                </a:cubicBezTo>
                <a:cubicBezTo>
                  <a:pt x="6523" y="8360"/>
                  <a:pt x="6377" y="8429"/>
                  <a:pt x="6311" y="8541"/>
                </a:cubicBezTo>
                <a:cubicBezTo>
                  <a:pt x="6206" y="8718"/>
                  <a:pt x="6098" y="8702"/>
                  <a:pt x="5499" y="8422"/>
                </a:cubicBezTo>
                <a:cubicBezTo>
                  <a:pt x="5118" y="8244"/>
                  <a:pt x="4726" y="7982"/>
                  <a:pt x="4628" y="7839"/>
                </a:cubicBezTo>
                <a:cubicBezTo>
                  <a:pt x="4408" y="7519"/>
                  <a:pt x="3961" y="7286"/>
                  <a:pt x="3807" y="7412"/>
                </a:cubicBezTo>
                <a:cubicBezTo>
                  <a:pt x="3541" y="7628"/>
                  <a:pt x="3386" y="9040"/>
                  <a:pt x="3474" y="10448"/>
                </a:cubicBezTo>
                <a:cubicBezTo>
                  <a:pt x="3521" y="11208"/>
                  <a:pt x="3533" y="11865"/>
                  <a:pt x="3500" y="11908"/>
                </a:cubicBezTo>
                <a:cubicBezTo>
                  <a:pt x="3468" y="11950"/>
                  <a:pt x="3276" y="11966"/>
                  <a:pt x="3075" y="11944"/>
                </a:cubicBezTo>
                <a:cubicBezTo>
                  <a:pt x="2657" y="11897"/>
                  <a:pt x="2310" y="12253"/>
                  <a:pt x="2195" y="12843"/>
                </a:cubicBezTo>
                <a:cubicBezTo>
                  <a:pt x="2108" y="13293"/>
                  <a:pt x="1880" y="13423"/>
                  <a:pt x="1634" y="13165"/>
                </a:cubicBezTo>
                <a:cubicBezTo>
                  <a:pt x="1302" y="12819"/>
                  <a:pt x="801" y="12520"/>
                  <a:pt x="662" y="12585"/>
                </a:cubicBezTo>
                <a:cubicBezTo>
                  <a:pt x="588" y="12620"/>
                  <a:pt x="527" y="12860"/>
                  <a:pt x="527" y="13118"/>
                </a:cubicBezTo>
                <a:cubicBezTo>
                  <a:pt x="527" y="13377"/>
                  <a:pt x="477" y="13759"/>
                  <a:pt x="416" y="13968"/>
                </a:cubicBezTo>
                <a:cubicBezTo>
                  <a:pt x="329" y="14263"/>
                  <a:pt x="40" y="18192"/>
                  <a:pt x="0" y="19526"/>
                </a:cubicBezTo>
                <a:lnTo>
                  <a:pt x="0" y="19967"/>
                </a:lnTo>
                <a:cubicBezTo>
                  <a:pt x="69" y="20354"/>
                  <a:pt x="495" y="20868"/>
                  <a:pt x="864" y="20973"/>
                </a:cubicBezTo>
                <a:cubicBezTo>
                  <a:pt x="1089" y="21037"/>
                  <a:pt x="1274" y="20987"/>
                  <a:pt x="1479" y="20807"/>
                </a:cubicBezTo>
                <a:cubicBezTo>
                  <a:pt x="1640" y="20665"/>
                  <a:pt x="2042" y="20417"/>
                  <a:pt x="2369" y="20255"/>
                </a:cubicBezTo>
                <a:cubicBezTo>
                  <a:pt x="2697" y="20092"/>
                  <a:pt x="3210" y="19831"/>
                  <a:pt x="3510" y="19673"/>
                </a:cubicBezTo>
                <a:lnTo>
                  <a:pt x="4055" y="19385"/>
                </a:lnTo>
                <a:lnTo>
                  <a:pt x="4857" y="20492"/>
                </a:lnTo>
                <a:cubicBezTo>
                  <a:pt x="5640" y="21574"/>
                  <a:pt x="5672" y="21600"/>
                  <a:pt x="6173" y="21600"/>
                </a:cubicBezTo>
                <a:cubicBezTo>
                  <a:pt x="6571" y="21600"/>
                  <a:pt x="6763" y="21517"/>
                  <a:pt x="7030" y="21226"/>
                </a:cubicBezTo>
                <a:cubicBezTo>
                  <a:pt x="7339" y="20889"/>
                  <a:pt x="7368" y="20796"/>
                  <a:pt x="7308" y="20306"/>
                </a:cubicBezTo>
                <a:cubicBezTo>
                  <a:pt x="7220" y="19596"/>
                  <a:pt x="7575" y="18469"/>
                  <a:pt x="7865" y="18540"/>
                </a:cubicBezTo>
                <a:cubicBezTo>
                  <a:pt x="8020" y="18578"/>
                  <a:pt x="8067" y="18774"/>
                  <a:pt x="8111" y="19554"/>
                </a:cubicBezTo>
                <a:lnTo>
                  <a:pt x="8165" y="20521"/>
                </a:lnTo>
                <a:lnTo>
                  <a:pt x="8696" y="20721"/>
                </a:lnTo>
                <a:cubicBezTo>
                  <a:pt x="9455" y="21006"/>
                  <a:pt x="9736" y="20881"/>
                  <a:pt x="9736" y="20261"/>
                </a:cubicBezTo>
                <a:cubicBezTo>
                  <a:pt x="9736" y="19972"/>
                  <a:pt x="9797" y="19738"/>
                  <a:pt x="9885" y="19695"/>
                </a:cubicBezTo>
                <a:cubicBezTo>
                  <a:pt x="9967" y="19654"/>
                  <a:pt x="10345" y="19727"/>
                  <a:pt x="10724" y="19857"/>
                </a:cubicBezTo>
                <a:cubicBezTo>
                  <a:pt x="11104" y="19988"/>
                  <a:pt x="11928" y="20147"/>
                  <a:pt x="12554" y="20211"/>
                </a:cubicBezTo>
                <a:cubicBezTo>
                  <a:pt x="13179" y="20275"/>
                  <a:pt x="14203" y="20401"/>
                  <a:pt x="14829" y="20492"/>
                </a:cubicBezTo>
                <a:cubicBezTo>
                  <a:pt x="16525" y="20741"/>
                  <a:pt x="16893" y="20707"/>
                  <a:pt x="17556" y="20247"/>
                </a:cubicBezTo>
                <a:lnTo>
                  <a:pt x="18134" y="19848"/>
                </a:lnTo>
                <a:lnTo>
                  <a:pt x="18165" y="18983"/>
                </a:lnTo>
                <a:cubicBezTo>
                  <a:pt x="18185" y="18441"/>
                  <a:pt x="18256" y="18055"/>
                  <a:pt x="18355" y="17949"/>
                </a:cubicBezTo>
                <a:cubicBezTo>
                  <a:pt x="18441" y="17856"/>
                  <a:pt x="18512" y="17656"/>
                  <a:pt x="18512" y="17506"/>
                </a:cubicBezTo>
                <a:cubicBezTo>
                  <a:pt x="18512" y="17356"/>
                  <a:pt x="18563" y="17113"/>
                  <a:pt x="18624" y="16965"/>
                </a:cubicBezTo>
                <a:cubicBezTo>
                  <a:pt x="18732" y="16703"/>
                  <a:pt x="18749" y="16705"/>
                  <a:pt x="19246" y="17042"/>
                </a:cubicBezTo>
                <a:cubicBezTo>
                  <a:pt x="19528" y="17232"/>
                  <a:pt x="20139" y="17608"/>
                  <a:pt x="20603" y="17877"/>
                </a:cubicBezTo>
                <a:cubicBezTo>
                  <a:pt x="21567" y="18434"/>
                  <a:pt x="21589" y="18419"/>
                  <a:pt x="21596" y="17204"/>
                </a:cubicBezTo>
                <a:lnTo>
                  <a:pt x="21600" y="16524"/>
                </a:lnTo>
                <a:lnTo>
                  <a:pt x="20571" y="16031"/>
                </a:lnTo>
                <a:cubicBezTo>
                  <a:pt x="20004" y="15760"/>
                  <a:pt x="19395" y="15494"/>
                  <a:pt x="19216" y="15440"/>
                </a:cubicBezTo>
                <a:cubicBezTo>
                  <a:pt x="18982" y="15369"/>
                  <a:pt x="18896" y="15264"/>
                  <a:pt x="18910" y="15069"/>
                </a:cubicBezTo>
                <a:cubicBezTo>
                  <a:pt x="18953" y="14485"/>
                  <a:pt x="18974" y="13651"/>
                  <a:pt x="18960" y="13115"/>
                </a:cubicBezTo>
                <a:cubicBezTo>
                  <a:pt x="18946" y="12595"/>
                  <a:pt x="18907" y="12528"/>
                  <a:pt x="18431" y="12203"/>
                </a:cubicBezTo>
                <a:cubicBezTo>
                  <a:pt x="17922" y="11857"/>
                  <a:pt x="17915" y="11843"/>
                  <a:pt x="17882" y="11085"/>
                </a:cubicBezTo>
                <a:cubicBezTo>
                  <a:pt x="17839" y="10100"/>
                  <a:pt x="17726" y="9932"/>
                  <a:pt x="17139" y="9979"/>
                </a:cubicBezTo>
                <a:cubicBezTo>
                  <a:pt x="16882" y="9999"/>
                  <a:pt x="16620" y="9950"/>
                  <a:pt x="16558" y="9869"/>
                </a:cubicBezTo>
                <a:cubicBezTo>
                  <a:pt x="16394" y="9657"/>
                  <a:pt x="15833" y="7676"/>
                  <a:pt x="15591" y="6453"/>
                </a:cubicBezTo>
                <a:cubicBezTo>
                  <a:pt x="15372" y="5344"/>
                  <a:pt x="15150" y="3007"/>
                  <a:pt x="15168" y="1996"/>
                </a:cubicBezTo>
                <a:cubicBezTo>
                  <a:pt x="15176" y="1575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10"/>
                </a:cubicBezTo>
                <a:cubicBezTo>
                  <a:pt x="14949" y="77"/>
                  <a:pt x="14829" y="0"/>
                  <a:pt x="1444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fill="hold" tmFilter="0, 0; .2, .5; .8, .5; 1, 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7224.jpeg" descr="IMG_7224.jpeg"/>
          <p:cNvPicPr>
            <a:picLocks noChangeAspect="1"/>
          </p:cNvPicPr>
          <p:nvPr/>
        </p:nvPicPr>
        <p:blipFill>
          <a:blip r:embed="rId2">
            <a:alphaModFix amt="15068"/>
          </a:blip>
          <a:srcRect l="20077" t="133" r="20049" b="2218"/>
          <a:stretch>
            <a:fillRect/>
          </a:stretch>
        </p:blipFill>
        <p:spPr>
          <a:xfrm>
            <a:off x="7513780" y="3897042"/>
            <a:ext cx="10076792" cy="8217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90" extrusionOk="0">
                <a:moveTo>
                  <a:pt x="4850" y="2"/>
                </a:moveTo>
                <a:cubicBezTo>
                  <a:pt x="4779" y="12"/>
                  <a:pt x="4713" y="60"/>
                  <a:pt x="4632" y="148"/>
                </a:cubicBezTo>
                <a:cubicBezTo>
                  <a:pt x="4519" y="272"/>
                  <a:pt x="4032" y="515"/>
                  <a:pt x="3550" y="689"/>
                </a:cubicBezTo>
                <a:cubicBezTo>
                  <a:pt x="3067" y="863"/>
                  <a:pt x="2654" y="1027"/>
                  <a:pt x="2630" y="1054"/>
                </a:cubicBezTo>
                <a:cubicBezTo>
                  <a:pt x="2607" y="1081"/>
                  <a:pt x="2782" y="1394"/>
                  <a:pt x="3019" y="1749"/>
                </a:cubicBezTo>
                <a:lnTo>
                  <a:pt x="3450" y="2394"/>
                </a:lnTo>
                <a:lnTo>
                  <a:pt x="3192" y="2823"/>
                </a:lnTo>
                <a:cubicBezTo>
                  <a:pt x="3051" y="3058"/>
                  <a:pt x="2796" y="3292"/>
                  <a:pt x="2628" y="3343"/>
                </a:cubicBezTo>
                <a:cubicBezTo>
                  <a:pt x="2460" y="3394"/>
                  <a:pt x="2136" y="3658"/>
                  <a:pt x="1908" y="3929"/>
                </a:cubicBezTo>
                <a:cubicBezTo>
                  <a:pt x="1511" y="4401"/>
                  <a:pt x="1468" y="4418"/>
                  <a:pt x="952" y="4299"/>
                </a:cubicBezTo>
                <a:cubicBezTo>
                  <a:pt x="458" y="4186"/>
                  <a:pt x="405" y="4201"/>
                  <a:pt x="345" y="4478"/>
                </a:cubicBezTo>
                <a:cubicBezTo>
                  <a:pt x="309" y="4644"/>
                  <a:pt x="279" y="4910"/>
                  <a:pt x="277" y="5068"/>
                </a:cubicBezTo>
                <a:cubicBezTo>
                  <a:pt x="276" y="5226"/>
                  <a:pt x="200" y="5530"/>
                  <a:pt x="110" y="5744"/>
                </a:cubicBezTo>
                <a:cubicBezTo>
                  <a:pt x="-46" y="6110"/>
                  <a:pt x="-43" y="6122"/>
                  <a:pt x="162" y="5965"/>
                </a:cubicBezTo>
                <a:cubicBezTo>
                  <a:pt x="336" y="5831"/>
                  <a:pt x="424" y="5847"/>
                  <a:pt x="600" y="6042"/>
                </a:cubicBezTo>
                <a:cubicBezTo>
                  <a:pt x="861" y="6332"/>
                  <a:pt x="1913" y="8344"/>
                  <a:pt x="1913" y="8553"/>
                </a:cubicBezTo>
                <a:cubicBezTo>
                  <a:pt x="1913" y="8633"/>
                  <a:pt x="1998" y="8737"/>
                  <a:pt x="2101" y="8786"/>
                </a:cubicBezTo>
                <a:cubicBezTo>
                  <a:pt x="2254" y="8858"/>
                  <a:pt x="2262" y="8916"/>
                  <a:pt x="2145" y="9089"/>
                </a:cubicBezTo>
                <a:cubicBezTo>
                  <a:pt x="2031" y="9258"/>
                  <a:pt x="2032" y="9347"/>
                  <a:pt x="2147" y="9518"/>
                </a:cubicBezTo>
                <a:cubicBezTo>
                  <a:pt x="2227" y="9637"/>
                  <a:pt x="2362" y="9733"/>
                  <a:pt x="2448" y="9733"/>
                </a:cubicBezTo>
                <a:cubicBezTo>
                  <a:pt x="2644" y="9733"/>
                  <a:pt x="2831" y="10134"/>
                  <a:pt x="2775" y="10436"/>
                </a:cubicBezTo>
                <a:cubicBezTo>
                  <a:pt x="2718" y="10745"/>
                  <a:pt x="2925" y="11046"/>
                  <a:pt x="3502" y="11492"/>
                </a:cubicBezTo>
                <a:cubicBezTo>
                  <a:pt x="3794" y="11718"/>
                  <a:pt x="4060" y="12078"/>
                  <a:pt x="4183" y="12413"/>
                </a:cubicBezTo>
                <a:cubicBezTo>
                  <a:pt x="4294" y="12716"/>
                  <a:pt x="4435" y="13094"/>
                  <a:pt x="4498" y="13253"/>
                </a:cubicBezTo>
                <a:cubicBezTo>
                  <a:pt x="4560" y="13411"/>
                  <a:pt x="4606" y="13799"/>
                  <a:pt x="4598" y="14114"/>
                </a:cubicBezTo>
                <a:cubicBezTo>
                  <a:pt x="4590" y="14429"/>
                  <a:pt x="4620" y="14881"/>
                  <a:pt x="4666" y="15118"/>
                </a:cubicBezTo>
                <a:cubicBezTo>
                  <a:pt x="4766" y="15634"/>
                  <a:pt x="5253" y="16470"/>
                  <a:pt x="5521" y="16585"/>
                </a:cubicBezTo>
                <a:cubicBezTo>
                  <a:pt x="5962" y="16775"/>
                  <a:pt x="6441" y="17354"/>
                  <a:pt x="6639" y="17939"/>
                </a:cubicBezTo>
                <a:cubicBezTo>
                  <a:pt x="7021" y="19064"/>
                  <a:pt x="7330" y="19699"/>
                  <a:pt x="7664" y="20044"/>
                </a:cubicBezTo>
                <a:cubicBezTo>
                  <a:pt x="7845" y="20231"/>
                  <a:pt x="7993" y="20439"/>
                  <a:pt x="7993" y="20506"/>
                </a:cubicBezTo>
                <a:cubicBezTo>
                  <a:pt x="7993" y="20573"/>
                  <a:pt x="8105" y="20861"/>
                  <a:pt x="8242" y="21145"/>
                </a:cubicBezTo>
                <a:cubicBezTo>
                  <a:pt x="8385" y="21443"/>
                  <a:pt x="8508" y="21592"/>
                  <a:pt x="8603" y="21590"/>
                </a:cubicBezTo>
                <a:cubicBezTo>
                  <a:pt x="8698" y="21589"/>
                  <a:pt x="8764" y="21438"/>
                  <a:pt x="8793" y="21137"/>
                </a:cubicBezTo>
                <a:cubicBezTo>
                  <a:pt x="8814" y="20906"/>
                  <a:pt x="8876" y="20652"/>
                  <a:pt x="8930" y="20572"/>
                </a:cubicBezTo>
                <a:cubicBezTo>
                  <a:pt x="9044" y="20401"/>
                  <a:pt x="10785" y="20398"/>
                  <a:pt x="11793" y="20566"/>
                </a:cubicBezTo>
                <a:cubicBezTo>
                  <a:pt x="12179" y="20631"/>
                  <a:pt x="12593" y="20788"/>
                  <a:pt x="12713" y="20916"/>
                </a:cubicBezTo>
                <a:cubicBezTo>
                  <a:pt x="12915" y="21132"/>
                  <a:pt x="12943" y="21125"/>
                  <a:pt x="13121" y="20813"/>
                </a:cubicBezTo>
                <a:cubicBezTo>
                  <a:pt x="13966" y="19333"/>
                  <a:pt x="14553" y="18867"/>
                  <a:pt x="15751" y="18722"/>
                </a:cubicBezTo>
                <a:cubicBezTo>
                  <a:pt x="16872" y="18586"/>
                  <a:pt x="17762" y="18310"/>
                  <a:pt x="19444" y="17580"/>
                </a:cubicBezTo>
                <a:lnTo>
                  <a:pt x="20900" y="16949"/>
                </a:lnTo>
                <a:lnTo>
                  <a:pt x="21230" y="15675"/>
                </a:lnTo>
                <a:cubicBezTo>
                  <a:pt x="21549" y="14445"/>
                  <a:pt x="21554" y="14383"/>
                  <a:pt x="21365" y="13933"/>
                </a:cubicBezTo>
                <a:cubicBezTo>
                  <a:pt x="21236" y="13625"/>
                  <a:pt x="21127" y="13513"/>
                  <a:pt x="21042" y="13599"/>
                </a:cubicBezTo>
                <a:cubicBezTo>
                  <a:pt x="20963" y="13678"/>
                  <a:pt x="20415" y="13608"/>
                  <a:pt x="19630" y="13418"/>
                </a:cubicBezTo>
                <a:lnTo>
                  <a:pt x="18347" y="13108"/>
                </a:lnTo>
                <a:lnTo>
                  <a:pt x="17908" y="12318"/>
                </a:lnTo>
                <a:cubicBezTo>
                  <a:pt x="17667" y="11884"/>
                  <a:pt x="17403" y="11433"/>
                  <a:pt x="17321" y="11316"/>
                </a:cubicBezTo>
                <a:cubicBezTo>
                  <a:pt x="17239" y="11199"/>
                  <a:pt x="17184" y="11054"/>
                  <a:pt x="17201" y="10993"/>
                </a:cubicBezTo>
                <a:cubicBezTo>
                  <a:pt x="17217" y="10932"/>
                  <a:pt x="17133" y="10882"/>
                  <a:pt x="17014" y="10882"/>
                </a:cubicBezTo>
                <a:cubicBezTo>
                  <a:pt x="16766" y="10882"/>
                  <a:pt x="16483" y="10539"/>
                  <a:pt x="16304" y="10021"/>
                </a:cubicBezTo>
                <a:cubicBezTo>
                  <a:pt x="16236" y="9824"/>
                  <a:pt x="16066" y="9487"/>
                  <a:pt x="15927" y="9273"/>
                </a:cubicBezTo>
                <a:cubicBezTo>
                  <a:pt x="15713" y="8947"/>
                  <a:pt x="15697" y="8849"/>
                  <a:pt x="15826" y="8658"/>
                </a:cubicBezTo>
                <a:cubicBezTo>
                  <a:pt x="16028" y="8358"/>
                  <a:pt x="15822" y="7867"/>
                  <a:pt x="15350" y="7525"/>
                </a:cubicBezTo>
                <a:cubicBezTo>
                  <a:pt x="15159" y="7386"/>
                  <a:pt x="15008" y="7154"/>
                  <a:pt x="15008" y="6998"/>
                </a:cubicBezTo>
                <a:cubicBezTo>
                  <a:pt x="15008" y="6845"/>
                  <a:pt x="14931" y="6719"/>
                  <a:pt x="14836" y="6719"/>
                </a:cubicBezTo>
                <a:cubicBezTo>
                  <a:pt x="14741" y="6719"/>
                  <a:pt x="14557" y="6432"/>
                  <a:pt x="14428" y="6081"/>
                </a:cubicBezTo>
                <a:cubicBezTo>
                  <a:pt x="14227" y="5541"/>
                  <a:pt x="14133" y="5438"/>
                  <a:pt x="13810" y="5399"/>
                </a:cubicBezTo>
                <a:cubicBezTo>
                  <a:pt x="13551" y="5369"/>
                  <a:pt x="13394" y="5253"/>
                  <a:pt x="13316" y="5036"/>
                </a:cubicBezTo>
                <a:cubicBezTo>
                  <a:pt x="13193" y="4691"/>
                  <a:pt x="13040" y="4649"/>
                  <a:pt x="11325" y="4490"/>
                </a:cubicBezTo>
                <a:cubicBezTo>
                  <a:pt x="10461" y="4410"/>
                  <a:pt x="10350" y="4363"/>
                  <a:pt x="9864" y="3862"/>
                </a:cubicBezTo>
                <a:cubicBezTo>
                  <a:pt x="7972" y="1915"/>
                  <a:pt x="6395" y="595"/>
                  <a:pt x="5655" y="340"/>
                </a:cubicBezTo>
                <a:cubicBezTo>
                  <a:pt x="5494" y="285"/>
                  <a:pt x="5244" y="168"/>
                  <a:pt x="5100" y="81"/>
                </a:cubicBezTo>
                <a:cubicBezTo>
                  <a:pt x="4997" y="19"/>
                  <a:pt x="4921" y="-8"/>
                  <a:pt x="4850" y="2"/>
                </a:cubicBezTo>
                <a:close/>
                <a:moveTo>
                  <a:pt x="7372" y="21078"/>
                </a:moveTo>
                <a:cubicBezTo>
                  <a:pt x="7289" y="21080"/>
                  <a:pt x="7303" y="21136"/>
                  <a:pt x="7409" y="21219"/>
                </a:cubicBezTo>
                <a:cubicBezTo>
                  <a:pt x="7633" y="21397"/>
                  <a:pt x="7674" y="21397"/>
                  <a:pt x="7584" y="21219"/>
                </a:cubicBezTo>
                <a:cubicBezTo>
                  <a:pt x="7544" y="21140"/>
                  <a:pt x="7449" y="21077"/>
                  <a:pt x="7372" y="210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59" name="IMG_7219.png" descr="IMG_7219.png"/>
          <p:cNvPicPr>
            <a:picLocks noChangeAspect="1"/>
          </p:cNvPicPr>
          <p:nvPr/>
        </p:nvPicPr>
        <p:blipFill>
          <a:blip r:embed="rId4"/>
          <a:srcRect l="35446" t="77573" r="11948" b="15247"/>
          <a:stretch>
            <a:fillRect/>
          </a:stretch>
        </p:blipFill>
        <p:spPr>
          <a:xfrm>
            <a:off x="8100531" y="1850173"/>
            <a:ext cx="13269496" cy="126490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يمكن للصورة اليوم أن تستعمل من قبل أعداء الوطن و المدنسين كسلاح لتشوية الوطن"/>
          <p:cNvSpPr txBox="1"/>
          <p:nvPr/>
        </p:nvSpPr>
        <p:spPr>
          <a:xfrm>
            <a:off x="2701833" y="4846504"/>
            <a:ext cx="19700686" cy="850901"/>
          </a:xfrm>
          <a:prstGeom prst="rect">
            <a:avLst/>
          </a:prstGeom>
          <a:solidFill>
            <a:srgbClr val="D5D5D5">
              <a:alpha val="90000"/>
            </a:srgb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5000" b="1">
                <a:solidFill>
                  <a:srgbClr val="4E7A27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يمكن للصورة اليوم أن تستعمل من قبل أعداء الوطن و المدنسين كسلاح لتشوية الوطن </a:t>
            </a:r>
          </a:p>
        </p:txBody>
      </p:sp>
      <p:graphicFrame>
        <p:nvGraphicFramePr>
          <p:cNvPr id="261" name="الجدول"/>
          <p:cNvGraphicFramePr/>
          <p:nvPr>
            <p:extLst>
              <p:ext uri="{D42A27DB-BD31-4B8C-83A1-F6EECF244321}">
                <p14:modId xmlns:p14="http://schemas.microsoft.com/office/powerpoint/2010/main" val="533614832"/>
              </p:ext>
            </p:extLst>
          </p:nvPr>
        </p:nvGraphicFramePr>
        <p:xfrm>
          <a:off x="2936497" y="5838871"/>
          <a:ext cx="19466022" cy="4646326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3183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0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9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5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67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73849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نحصن أنفسنا من التضليل الذي يستهدف وطننا 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عدم إعادة ارسال او نشر صورة من هذا النوع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تقديم الصورة الصادقة التي تعكس حقيقة الوطن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عدم تداول اي صورة الا بعد التأكد من حقيقة مضمونها ومصدر نشرها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ochin"/>
                          <a:ea typeface="Cochin"/>
                          <a:cs typeface="Cochin"/>
                          <a:sym typeface="Cochin"/>
                        </a:rPr>
                        <a:t>في حالة الشك في مضمون ومصدر الصورة لا بد من ابلاغ الجهات المسؤولة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669D34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2477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sz="4200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8100">
                      <a:solidFill>
                        <a:srgbClr val="669D34"/>
                      </a:solidFill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669D34"/>
                      </a:solidFill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 sz="4200" b="1">
                          <a:latin typeface="Cochin"/>
                          <a:ea typeface="Cochin"/>
                          <a:cs typeface="Cochin"/>
                          <a:sym typeface="Cochin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38100" cap="rnd">
                      <a:solidFill>
                        <a:srgbClr val="669D34"/>
                      </a:solidFill>
                      <a:custDash>
                        <a:ds d="100000" sp="200000"/>
                      </a:custDash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669D34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2" name="IMG_7219.png" descr="IMG_7219.png"/>
          <p:cNvPicPr>
            <a:picLocks noChangeAspect="1"/>
          </p:cNvPicPr>
          <p:nvPr/>
        </p:nvPicPr>
        <p:blipFill>
          <a:blip r:embed="rId4"/>
          <a:srcRect l="19958" t="37209" r="62048" b="42893"/>
          <a:stretch>
            <a:fillRect/>
          </a:stretch>
        </p:blipFill>
        <p:spPr>
          <a:xfrm>
            <a:off x="3190126" y="875251"/>
            <a:ext cx="4162029" cy="3214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3" y="0"/>
                </a:moveTo>
                <a:cubicBezTo>
                  <a:pt x="14045" y="0"/>
                  <a:pt x="13948" y="65"/>
                  <a:pt x="13676" y="523"/>
                </a:cubicBezTo>
                <a:cubicBezTo>
                  <a:pt x="13505" y="811"/>
                  <a:pt x="13342" y="1263"/>
                  <a:pt x="13312" y="1525"/>
                </a:cubicBezTo>
                <a:lnTo>
                  <a:pt x="13258" y="2003"/>
                </a:lnTo>
                <a:lnTo>
                  <a:pt x="11800" y="2608"/>
                </a:lnTo>
                <a:cubicBezTo>
                  <a:pt x="10798" y="3025"/>
                  <a:pt x="10303" y="3171"/>
                  <a:pt x="10214" y="3075"/>
                </a:cubicBezTo>
                <a:cubicBezTo>
                  <a:pt x="10143" y="2998"/>
                  <a:pt x="9801" y="2876"/>
                  <a:pt x="9454" y="2803"/>
                </a:cubicBezTo>
                <a:cubicBezTo>
                  <a:pt x="8910" y="2688"/>
                  <a:pt x="8760" y="2709"/>
                  <a:pt x="8373" y="2952"/>
                </a:cubicBezTo>
                <a:cubicBezTo>
                  <a:pt x="7715" y="3364"/>
                  <a:pt x="7547" y="3659"/>
                  <a:pt x="7571" y="4371"/>
                </a:cubicBezTo>
                <a:cubicBezTo>
                  <a:pt x="7640" y="6341"/>
                  <a:pt x="7629" y="6523"/>
                  <a:pt x="7442" y="6483"/>
                </a:cubicBezTo>
                <a:cubicBezTo>
                  <a:pt x="7229" y="6437"/>
                  <a:pt x="7098" y="6848"/>
                  <a:pt x="7079" y="7611"/>
                </a:cubicBezTo>
                <a:cubicBezTo>
                  <a:pt x="7065" y="8216"/>
                  <a:pt x="6921" y="8466"/>
                  <a:pt x="6632" y="8389"/>
                </a:cubicBezTo>
                <a:cubicBezTo>
                  <a:pt x="6522" y="8360"/>
                  <a:pt x="6377" y="8426"/>
                  <a:pt x="6311" y="8539"/>
                </a:cubicBezTo>
                <a:cubicBezTo>
                  <a:pt x="6207" y="8716"/>
                  <a:pt x="6098" y="8701"/>
                  <a:pt x="5499" y="8421"/>
                </a:cubicBezTo>
                <a:cubicBezTo>
                  <a:pt x="5119" y="8243"/>
                  <a:pt x="4726" y="7980"/>
                  <a:pt x="4628" y="7837"/>
                </a:cubicBezTo>
                <a:cubicBezTo>
                  <a:pt x="4408" y="7518"/>
                  <a:pt x="3962" y="7285"/>
                  <a:pt x="3808" y="7411"/>
                </a:cubicBezTo>
                <a:cubicBezTo>
                  <a:pt x="3542" y="7627"/>
                  <a:pt x="3385" y="9040"/>
                  <a:pt x="3473" y="10448"/>
                </a:cubicBezTo>
                <a:cubicBezTo>
                  <a:pt x="3520" y="11208"/>
                  <a:pt x="3532" y="11864"/>
                  <a:pt x="3499" y="11907"/>
                </a:cubicBezTo>
                <a:cubicBezTo>
                  <a:pt x="3467" y="11949"/>
                  <a:pt x="3276" y="11966"/>
                  <a:pt x="3075" y="11944"/>
                </a:cubicBezTo>
                <a:cubicBezTo>
                  <a:pt x="2657" y="11897"/>
                  <a:pt x="2310" y="12250"/>
                  <a:pt x="2196" y="12840"/>
                </a:cubicBezTo>
                <a:cubicBezTo>
                  <a:pt x="2108" y="13290"/>
                  <a:pt x="1880" y="13423"/>
                  <a:pt x="1633" y="13165"/>
                </a:cubicBezTo>
                <a:cubicBezTo>
                  <a:pt x="1302" y="12819"/>
                  <a:pt x="802" y="12519"/>
                  <a:pt x="663" y="12584"/>
                </a:cubicBezTo>
                <a:cubicBezTo>
                  <a:pt x="589" y="12619"/>
                  <a:pt x="527" y="12859"/>
                  <a:pt x="527" y="13117"/>
                </a:cubicBezTo>
                <a:cubicBezTo>
                  <a:pt x="527" y="13376"/>
                  <a:pt x="478" y="13759"/>
                  <a:pt x="416" y="13968"/>
                </a:cubicBezTo>
                <a:cubicBezTo>
                  <a:pt x="329" y="14264"/>
                  <a:pt x="40" y="18192"/>
                  <a:pt x="0" y="19525"/>
                </a:cubicBezTo>
                <a:lnTo>
                  <a:pt x="0" y="19971"/>
                </a:lnTo>
                <a:cubicBezTo>
                  <a:pt x="71" y="20358"/>
                  <a:pt x="498" y="20869"/>
                  <a:pt x="865" y="20973"/>
                </a:cubicBezTo>
                <a:cubicBezTo>
                  <a:pt x="1090" y="21037"/>
                  <a:pt x="1274" y="20985"/>
                  <a:pt x="1479" y="20805"/>
                </a:cubicBezTo>
                <a:cubicBezTo>
                  <a:pt x="1640" y="20664"/>
                  <a:pt x="2041" y="20416"/>
                  <a:pt x="2369" y="20253"/>
                </a:cubicBezTo>
                <a:cubicBezTo>
                  <a:pt x="2696" y="20091"/>
                  <a:pt x="3210" y="19830"/>
                  <a:pt x="3510" y="19672"/>
                </a:cubicBezTo>
                <a:lnTo>
                  <a:pt x="4056" y="19384"/>
                </a:lnTo>
                <a:lnTo>
                  <a:pt x="4857" y="20491"/>
                </a:lnTo>
                <a:cubicBezTo>
                  <a:pt x="5640" y="21572"/>
                  <a:pt x="5672" y="21600"/>
                  <a:pt x="6173" y="21600"/>
                </a:cubicBezTo>
                <a:cubicBezTo>
                  <a:pt x="6571" y="21600"/>
                  <a:pt x="6763" y="21515"/>
                  <a:pt x="7030" y="21224"/>
                </a:cubicBezTo>
                <a:cubicBezTo>
                  <a:pt x="7339" y="20887"/>
                  <a:pt x="7368" y="20794"/>
                  <a:pt x="7308" y="20304"/>
                </a:cubicBezTo>
                <a:cubicBezTo>
                  <a:pt x="7220" y="19594"/>
                  <a:pt x="7576" y="18467"/>
                  <a:pt x="7866" y="18539"/>
                </a:cubicBezTo>
                <a:cubicBezTo>
                  <a:pt x="8021" y="18577"/>
                  <a:pt x="8067" y="18772"/>
                  <a:pt x="8111" y="19552"/>
                </a:cubicBezTo>
                <a:lnTo>
                  <a:pt x="8165" y="20520"/>
                </a:lnTo>
                <a:lnTo>
                  <a:pt x="8696" y="20720"/>
                </a:lnTo>
                <a:cubicBezTo>
                  <a:pt x="9455" y="21006"/>
                  <a:pt x="9736" y="20882"/>
                  <a:pt x="9736" y="20261"/>
                </a:cubicBezTo>
                <a:cubicBezTo>
                  <a:pt x="9736" y="19973"/>
                  <a:pt x="9797" y="19737"/>
                  <a:pt x="9884" y="19693"/>
                </a:cubicBezTo>
                <a:cubicBezTo>
                  <a:pt x="9966" y="19653"/>
                  <a:pt x="10345" y="19726"/>
                  <a:pt x="10725" y="19856"/>
                </a:cubicBezTo>
                <a:cubicBezTo>
                  <a:pt x="11105" y="19986"/>
                  <a:pt x="11928" y="20147"/>
                  <a:pt x="12554" y="20211"/>
                </a:cubicBezTo>
                <a:cubicBezTo>
                  <a:pt x="13180" y="20274"/>
                  <a:pt x="14202" y="20399"/>
                  <a:pt x="14828" y="20491"/>
                </a:cubicBezTo>
                <a:cubicBezTo>
                  <a:pt x="16524" y="20739"/>
                  <a:pt x="16893" y="20706"/>
                  <a:pt x="17557" y="20245"/>
                </a:cubicBezTo>
                <a:lnTo>
                  <a:pt x="18134" y="19845"/>
                </a:lnTo>
                <a:lnTo>
                  <a:pt x="18164" y="18981"/>
                </a:lnTo>
                <a:cubicBezTo>
                  <a:pt x="18185" y="18439"/>
                  <a:pt x="18255" y="18053"/>
                  <a:pt x="18354" y="17947"/>
                </a:cubicBezTo>
                <a:cubicBezTo>
                  <a:pt x="18441" y="17854"/>
                  <a:pt x="18513" y="17657"/>
                  <a:pt x="18513" y="17507"/>
                </a:cubicBezTo>
                <a:cubicBezTo>
                  <a:pt x="18513" y="17357"/>
                  <a:pt x="18562" y="17111"/>
                  <a:pt x="18624" y="16963"/>
                </a:cubicBezTo>
                <a:cubicBezTo>
                  <a:pt x="18732" y="16701"/>
                  <a:pt x="18751" y="16703"/>
                  <a:pt x="19248" y="17040"/>
                </a:cubicBezTo>
                <a:cubicBezTo>
                  <a:pt x="19529" y="17231"/>
                  <a:pt x="20139" y="17606"/>
                  <a:pt x="20603" y="17875"/>
                </a:cubicBezTo>
                <a:cubicBezTo>
                  <a:pt x="21567" y="18432"/>
                  <a:pt x="21589" y="18417"/>
                  <a:pt x="21596" y="17203"/>
                </a:cubicBezTo>
                <a:lnTo>
                  <a:pt x="21600" y="16523"/>
                </a:lnTo>
                <a:lnTo>
                  <a:pt x="20570" y="16029"/>
                </a:lnTo>
                <a:cubicBezTo>
                  <a:pt x="20004" y="15758"/>
                  <a:pt x="19396" y="15491"/>
                  <a:pt x="19217" y="15437"/>
                </a:cubicBezTo>
                <a:cubicBezTo>
                  <a:pt x="18983" y="15367"/>
                  <a:pt x="18898" y="15265"/>
                  <a:pt x="18912" y="15069"/>
                </a:cubicBezTo>
                <a:cubicBezTo>
                  <a:pt x="18954" y="14486"/>
                  <a:pt x="18974" y="13650"/>
                  <a:pt x="18959" y="13115"/>
                </a:cubicBezTo>
                <a:cubicBezTo>
                  <a:pt x="18946" y="12595"/>
                  <a:pt x="18907" y="12527"/>
                  <a:pt x="18430" y="12203"/>
                </a:cubicBezTo>
                <a:cubicBezTo>
                  <a:pt x="17922" y="11856"/>
                  <a:pt x="17915" y="11844"/>
                  <a:pt x="17882" y="11085"/>
                </a:cubicBezTo>
                <a:cubicBezTo>
                  <a:pt x="17839" y="10101"/>
                  <a:pt x="17726" y="9929"/>
                  <a:pt x="17139" y="9976"/>
                </a:cubicBezTo>
                <a:cubicBezTo>
                  <a:pt x="16881" y="9997"/>
                  <a:pt x="16620" y="9950"/>
                  <a:pt x="16558" y="9869"/>
                </a:cubicBezTo>
                <a:cubicBezTo>
                  <a:pt x="16394" y="9657"/>
                  <a:pt x="15834" y="7674"/>
                  <a:pt x="15592" y="6451"/>
                </a:cubicBezTo>
                <a:cubicBezTo>
                  <a:pt x="15372" y="5341"/>
                  <a:pt x="15149" y="3005"/>
                  <a:pt x="15168" y="1995"/>
                </a:cubicBezTo>
                <a:cubicBezTo>
                  <a:pt x="15175" y="1574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09"/>
                </a:cubicBezTo>
                <a:cubicBezTo>
                  <a:pt x="14949" y="76"/>
                  <a:pt x="14829" y="0"/>
                  <a:pt x="1444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fill="hold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99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99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9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260" grpId="0" build="p" bldLvl="5" animBg="1" advAuto="0"/>
      <p:bldP spid="26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7112.jpeg" descr="IMG_71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950" y="8555459"/>
            <a:ext cx="7409107" cy="488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7062.jpeg" descr="IMG_706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587" y="428312"/>
            <a:ext cx="2917754" cy="297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الدرس الثاني : التفكير الناقد والاعلام الدرس الثاني : التفكير الناقد والاعلام " descr="الدرس الثاني : التفكير الناقد والاعلام الدرس الثاني : التفكير الناقد والاعلام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000" y="1402015"/>
            <a:ext cx="9459370" cy="1016001"/>
          </a:xfrm>
          <a:prstGeom prst="rect">
            <a:avLst/>
          </a:prstGeom>
        </p:spPr>
      </p:pic>
      <p:pic>
        <p:nvPicPr>
          <p:cNvPr id="157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469" y="3486223"/>
            <a:ext cx="7202383" cy="1028701"/>
          </a:xfrm>
          <a:prstGeom prst="rect">
            <a:avLst/>
          </a:prstGeom>
        </p:spPr>
      </p:pic>
      <p:sp>
        <p:nvSpPr>
          <p:cNvPr id="158" name="مربع نص 5"/>
          <p:cNvSpPr txBox="1"/>
          <p:nvPr/>
        </p:nvSpPr>
        <p:spPr>
          <a:xfrm>
            <a:off x="3577490" y="5375906"/>
            <a:ext cx="17150097" cy="84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40833" indent="-740833" algn="r" defTabSz="182880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اكملي الجدول التالي بما يناسبه  </a:t>
            </a:r>
          </a:p>
        </p:txBody>
      </p:sp>
      <p:graphicFrame>
        <p:nvGraphicFramePr>
          <p:cNvPr id="159" name="الجدول"/>
          <p:cNvGraphicFramePr/>
          <p:nvPr>
            <p:extLst>
              <p:ext uri="{D42A27DB-BD31-4B8C-83A1-F6EECF244321}">
                <p14:modId xmlns:p14="http://schemas.microsoft.com/office/powerpoint/2010/main" val="54939029"/>
              </p:ext>
            </p:extLst>
          </p:nvPr>
        </p:nvGraphicFramePr>
        <p:xfrm>
          <a:off x="5586304" y="6680863"/>
          <a:ext cx="15510914" cy="2971161"/>
        </p:xfrm>
        <a:graphic>
          <a:graphicData uri="http://schemas.openxmlformats.org/drawingml/2006/table">
            <a:tbl>
              <a:tblPr rtl="1" firstRow="1">
                <a:tableStyleId>{2708684C-4D16-4618-839F-0558EEFCDFE6}</a:tableStyleId>
              </a:tblPr>
              <a:tblGrid>
                <a:gridCol w="5166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44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038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 dirty="0" err="1"/>
                        <a:t>المغالطة</a:t>
                      </a:r>
                      <a:r>
                        <a:rPr sz="3200" b="1" dirty="0"/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 dirty="0" err="1"/>
                        <a:t>سبل</a:t>
                      </a:r>
                      <a:r>
                        <a:rPr sz="3200" b="1" dirty="0"/>
                        <a:t> </a:t>
                      </a:r>
                      <a:r>
                        <a:rPr sz="3200" b="1" dirty="0" err="1"/>
                        <a:t>الكشف</a:t>
                      </a:r>
                      <a:r>
                        <a:rPr sz="3200" b="1" dirty="0"/>
                        <a:t> </a:t>
                      </a:r>
                      <a:r>
                        <a:rPr sz="3200" b="1" dirty="0" err="1"/>
                        <a:t>عنها</a:t>
                      </a:r>
                      <a:r>
                        <a:rPr sz="3200" b="1" dirty="0"/>
                        <a:t>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387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التحيز في الاخبار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387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الدعاية الكاذبة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0" name="طرح أسئلة ، مثل من ؟ لأي غرض ؟ من المستفيد ؟"/>
          <p:cNvSpPr txBox="1"/>
          <p:nvPr/>
        </p:nvSpPr>
        <p:spPr>
          <a:xfrm>
            <a:off x="6040347" y="8027875"/>
            <a:ext cx="7881691" cy="63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56D6"/>
                </a:solidFill>
              </a:defRPr>
            </a:lvl1pPr>
          </a:lstStyle>
          <a:p>
            <a:pPr defTabSz="914400" rtl="0">
              <a:defRPr/>
            </a:pPr>
            <a:r>
              <a:t>طرح أسئلة ، مثل من ؟ لأي غرض ؟ من المستفيد ؟ </a:t>
            </a:r>
          </a:p>
        </p:txBody>
      </p:sp>
      <p:sp>
        <p:nvSpPr>
          <p:cNvPr id="161" name="المقارنة بين صيغ نقل نفس الحدث ."/>
          <p:cNvSpPr txBox="1"/>
          <p:nvPr/>
        </p:nvSpPr>
        <p:spPr>
          <a:xfrm>
            <a:off x="7391183" y="9020610"/>
            <a:ext cx="5664738" cy="63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56D6"/>
                </a:solidFill>
              </a:defRPr>
            </a:lvl1pPr>
          </a:lstStyle>
          <a:p>
            <a:pPr defTabSz="914400" rtl="0">
              <a:defRPr/>
            </a:pPr>
            <a:r>
              <a:t>المقارنة بين صيغ نقل نفس الحدث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8" grpId="0" build="p" bldLvl="5" animBg="1" advAuto="0"/>
      <p:bldP spid="159" grpId="0" animBg="1" advAuto="0"/>
      <p:bldP spid="160" grpId="0" animBg="1" advAuto="0"/>
      <p:bldP spid="16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١٤١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١٤١</a:t>
            </a:r>
          </a:p>
        </p:txBody>
      </p:sp>
      <p:pic>
        <p:nvPicPr>
          <p:cNvPr id="265" name="IMG_7220.png" descr="IMG_7220.png"/>
          <p:cNvPicPr>
            <a:picLocks noChangeAspect="1"/>
          </p:cNvPicPr>
          <p:nvPr/>
        </p:nvPicPr>
        <p:blipFill>
          <a:blip r:embed="rId3"/>
          <a:srcRect l="31991" t="41763" r="9317" b="51792"/>
          <a:stretch>
            <a:fillRect/>
          </a:stretch>
        </p:blipFill>
        <p:spPr>
          <a:xfrm>
            <a:off x="4092723" y="1401796"/>
            <a:ext cx="19197268" cy="147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7219.png" descr="IMG_7219.png"/>
          <p:cNvPicPr>
            <a:picLocks noChangeAspect="1"/>
          </p:cNvPicPr>
          <p:nvPr/>
        </p:nvPicPr>
        <p:blipFill>
          <a:blip r:embed="rId4"/>
          <a:srcRect l="19958" t="37209" r="62048" b="42893"/>
          <a:stretch>
            <a:fillRect/>
          </a:stretch>
        </p:blipFill>
        <p:spPr>
          <a:xfrm>
            <a:off x="1528737" y="1013700"/>
            <a:ext cx="4162029" cy="3214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43" y="0"/>
                </a:moveTo>
                <a:cubicBezTo>
                  <a:pt x="14045" y="0"/>
                  <a:pt x="13948" y="65"/>
                  <a:pt x="13676" y="523"/>
                </a:cubicBezTo>
                <a:cubicBezTo>
                  <a:pt x="13505" y="811"/>
                  <a:pt x="13342" y="1263"/>
                  <a:pt x="13312" y="1525"/>
                </a:cubicBezTo>
                <a:lnTo>
                  <a:pt x="13258" y="2003"/>
                </a:lnTo>
                <a:lnTo>
                  <a:pt x="11800" y="2608"/>
                </a:lnTo>
                <a:cubicBezTo>
                  <a:pt x="10798" y="3025"/>
                  <a:pt x="10303" y="3171"/>
                  <a:pt x="10214" y="3075"/>
                </a:cubicBezTo>
                <a:cubicBezTo>
                  <a:pt x="10143" y="2998"/>
                  <a:pt x="9801" y="2876"/>
                  <a:pt x="9454" y="2803"/>
                </a:cubicBezTo>
                <a:cubicBezTo>
                  <a:pt x="8910" y="2688"/>
                  <a:pt x="8760" y="2709"/>
                  <a:pt x="8373" y="2952"/>
                </a:cubicBezTo>
                <a:cubicBezTo>
                  <a:pt x="7715" y="3364"/>
                  <a:pt x="7547" y="3659"/>
                  <a:pt x="7571" y="4371"/>
                </a:cubicBezTo>
                <a:cubicBezTo>
                  <a:pt x="7640" y="6341"/>
                  <a:pt x="7629" y="6523"/>
                  <a:pt x="7442" y="6483"/>
                </a:cubicBezTo>
                <a:cubicBezTo>
                  <a:pt x="7229" y="6437"/>
                  <a:pt x="7098" y="6848"/>
                  <a:pt x="7079" y="7611"/>
                </a:cubicBezTo>
                <a:cubicBezTo>
                  <a:pt x="7065" y="8216"/>
                  <a:pt x="6921" y="8466"/>
                  <a:pt x="6632" y="8389"/>
                </a:cubicBezTo>
                <a:cubicBezTo>
                  <a:pt x="6522" y="8360"/>
                  <a:pt x="6377" y="8426"/>
                  <a:pt x="6311" y="8539"/>
                </a:cubicBezTo>
                <a:cubicBezTo>
                  <a:pt x="6207" y="8716"/>
                  <a:pt x="6098" y="8701"/>
                  <a:pt x="5499" y="8421"/>
                </a:cubicBezTo>
                <a:cubicBezTo>
                  <a:pt x="5119" y="8243"/>
                  <a:pt x="4726" y="7980"/>
                  <a:pt x="4628" y="7837"/>
                </a:cubicBezTo>
                <a:cubicBezTo>
                  <a:pt x="4408" y="7518"/>
                  <a:pt x="3962" y="7285"/>
                  <a:pt x="3808" y="7411"/>
                </a:cubicBezTo>
                <a:cubicBezTo>
                  <a:pt x="3542" y="7627"/>
                  <a:pt x="3385" y="9040"/>
                  <a:pt x="3473" y="10448"/>
                </a:cubicBezTo>
                <a:cubicBezTo>
                  <a:pt x="3520" y="11208"/>
                  <a:pt x="3532" y="11864"/>
                  <a:pt x="3499" y="11907"/>
                </a:cubicBezTo>
                <a:cubicBezTo>
                  <a:pt x="3467" y="11949"/>
                  <a:pt x="3276" y="11966"/>
                  <a:pt x="3075" y="11944"/>
                </a:cubicBezTo>
                <a:cubicBezTo>
                  <a:pt x="2657" y="11897"/>
                  <a:pt x="2310" y="12250"/>
                  <a:pt x="2196" y="12840"/>
                </a:cubicBezTo>
                <a:cubicBezTo>
                  <a:pt x="2108" y="13290"/>
                  <a:pt x="1880" y="13423"/>
                  <a:pt x="1633" y="13165"/>
                </a:cubicBezTo>
                <a:cubicBezTo>
                  <a:pt x="1302" y="12819"/>
                  <a:pt x="802" y="12519"/>
                  <a:pt x="663" y="12584"/>
                </a:cubicBezTo>
                <a:cubicBezTo>
                  <a:pt x="589" y="12619"/>
                  <a:pt x="527" y="12859"/>
                  <a:pt x="527" y="13117"/>
                </a:cubicBezTo>
                <a:cubicBezTo>
                  <a:pt x="527" y="13376"/>
                  <a:pt x="478" y="13759"/>
                  <a:pt x="416" y="13968"/>
                </a:cubicBezTo>
                <a:cubicBezTo>
                  <a:pt x="329" y="14264"/>
                  <a:pt x="40" y="18192"/>
                  <a:pt x="0" y="19525"/>
                </a:cubicBezTo>
                <a:lnTo>
                  <a:pt x="0" y="19971"/>
                </a:lnTo>
                <a:cubicBezTo>
                  <a:pt x="71" y="20358"/>
                  <a:pt x="498" y="20869"/>
                  <a:pt x="865" y="20973"/>
                </a:cubicBezTo>
                <a:cubicBezTo>
                  <a:pt x="1090" y="21037"/>
                  <a:pt x="1274" y="20985"/>
                  <a:pt x="1479" y="20805"/>
                </a:cubicBezTo>
                <a:cubicBezTo>
                  <a:pt x="1640" y="20664"/>
                  <a:pt x="2041" y="20416"/>
                  <a:pt x="2369" y="20253"/>
                </a:cubicBezTo>
                <a:cubicBezTo>
                  <a:pt x="2696" y="20091"/>
                  <a:pt x="3210" y="19830"/>
                  <a:pt x="3510" y="19672"/>
                </a:cubicBezTo>
                <a:lnTo>
                  <a:pt x="4056" y="19384"/>
                </a:lnTo>
                <a:lnTo>
                  <a:pt x="4857" y="20491"/>
                </a:lnTo>
                <a:cubicBezTo>
                  <a:pt x="5640" y="21572"/>
                  <a:pt x="5672" y="21600"/>
                  <a:pt x="6173" y="21600"/>
                </a:cubicBezTo>
                <a:cubicBezTo>
                  <a:pt x="6571" y="21600"/>
                  <a:pt x="6763" y="21515"/>
                  <a:pt x="7030" y="21224"/>
                </a:cubicBezTo>
                <a:cubicBezTo>
                  <a:pt x="7339" y="20887"/>
                  <a:pt x="7368" y="20794"/>
                  <a:pt x="7308" y="20304"/>
                </a:cubicBezTo>
                <a:cubicBezTo>
                  <a:pt x="7220" y="19594"/>
                  <a:pt x="7576" y="18467"/>
                  <a:pt x="7866" y="18539"/>
                </a:cubicBezTo>
                <a:cubicBezTo>
                  <a:pt x="8021" y="18577"/>
                  <a:pt x="8067" y="18772"/>
                  <a:pt x="8111" y="19552"/>
                </a:cubicBezTo>
                <a:lnTo>
                  <a:pt x="8165" y="20520"/>
                </a:lnTo>
                <a:lnTo>
                  <a:pt x="8696" y="20720"/>
                </a:lnTo>
                <a:cubicBezTo>
                  <a:pt x="9455" y="21006"/>
                  <a:pt x="9736" y="20882"/>
                  <a:pt x="9736" y="20261"/>
                </a:cubicBezTo>
                <a:cubicBezTo>
                  <a:pt x="9736" y="19973"/>
                  <a:pt x="9797" y="19737"/>
                  <a:pt x="9884" y="19693"/>
                </a:cubicBezTo>
                <a:cubicBezTo>
                  <a:pt x="9966" y="19653"/>
                  <a:pt x="10345" y="19726"/>
                  <a:pt x="10725" y="19856"/>
                </a:cubicBezTo>
                <a:cubicBezTo>
                  <a:pt x="11105" y="19986"/>
                  <a:pt x="11928" y="20147"/>
                  <a:pt x="12554" y="20211"/>
                </a:cubicBezTo>
                <a:cubicBezTo>
                  <a:pt x="13180" y="20274"/>
                  <a:pt x="14202" y="20399"/>
                  <a:pt x="14828" y="20491"/>
                </a:cubicBezTo>
                <a:cubicBezTo>
                  <a:pt x="16524" y="20739"/>
                  <a:pt x="16893" y="20706"/>
                  <a:pt x="17557" y="20245"/>
                </a:cubicBezTo>
                <a:lnTo>
                  <a:pt x="18134" y="19845"/>
                </a:lnTo>
                <a:lnTo>
                  <a:pt x="18164" y="18981"/>
                </a:lnTo>
                <a:cubicBezTo>
                  <a:pt x="18185" y="18439"/>
                  <a:pt x="18255" y="18053"/>
                  <a:pt x="18354" y="17947"/>
                </a:cubicBezTo>
                <a:cubicBezTo>
                  <a:pt x="18441" y="17854"/>
                  <a:pt x="18513" y="17657"/>
                  <a:pt x="18513" y="17507"/>
                </a:cubicBezTo>
                <a:cubicBezTo>
                  <a:pt x="18513" y="17357"/>
                  <a:pt x="18562" y="17111"/>
                  <a:pt x="18624" y="16963"/>
                </a:cubicBezTo>
                <a:cubicBezTo>
                  <a:pt x="18732" y="16701"/>
                  <a:pt x="18751" y="16703"/>
                  <a:pt x="19248" y="17040"/>
                </a:cubicBezTo>
                <a:cubicBezTo>
                  <a:pt x="19529" y="17231"/>
                  <a:pt x="20139" y="17606"/>
                  <a:pt x="20603" y="17875"/>
                </a:cubicBezTo>
                <a:cubicBezTo>
                  <a:pt x="21567" y="18432"/>
                  <a:pt x="21589" y="18417"/>
                  <a:pt x="21596" y="17203"/>
                </a:cubicBezTo>
                <a:lnTo>
                  <a:pt x="21600" y="16523"/>
                </a:lnTo>
                <a:lnTo>
                  <a:pt x="20570" y="16029"/>
                </a:lnTo>
                <a:cubicBezTo>
                  <a:pt x="20004" y="15758"/>
                  <a:pt x="19396" y="15491"/>
                  <a:pt x="19217" y="15437"/>
                </a:cubicBezTo>
                <a:cubicBezTo>
                  <a:pt x="18983" y="15367"/>
                  <a:pt x="18898" y="15265"/>
                  <a:pt x="18912" y="15069"/>
                </a:cubicBezTo>
                <a:cubicBezTo>
                  <a:pt x="18954" y="14486"/>
                  <a:pt x="18974" y="13650"/>
                  <a:pt x="18959" y="13115"/>
                </a:cubicBezTo>
                <a:cubicBezTo>
                  <a:pt x="18946" y="12595"/>
                  <a:pt x="18907" y="12527"/>
                  <a:pt x="18430" y="12203"/>
                </a:cubicBezTo>
                <a:cubicBezTo>
                  <a:pt x="17922" y="11856"/>
                  <a:pt x="17915" y="11844"/>
                  <a:pt x="17882" y="11085"/>
                </a:cubicBezTo>
                <a:cubicBezTo>
                  <a:pt x="17839" y="10101"/>
                  <a:pt x="17726" y="9929"/>
                  <a:pt x="17139" y="9976"/>
                </a:cubicBezTo>
                <a:cubicBezTo>
                  <a:pt x="16881" y="9997"/>
                  <a:pt x="16620" y="9950"/>
                  <a:pt x="16558" y="9869"/>
                </a:cubicBezTo>
                <a:cubicBezTo>
                  <a:pt x="16394" y="9657"/>
                  <a:pt x="15834" y="7674"/>
                  <a:pt x="15592" y="6451"/>
                </a:cubicBezTo>
                <a:cubicBezTo>
                  <a:pt x="15372" y="5341"/>
                  <a:pt x="15149" y="3005"/>
                  <a:pt x="15168" y="1995"/>
                </a:cubicBezTo>
                <a:cubicBezTo>
                  <a:pt x="15175" y="1574"/>
                  <a:pt x="15240" y="1340"/>
                  <a:pt x="15386" y="1208"/>
                </a:cubicBezTo>
                <a:cubicBezTo>
                  <a:pt x="15585" y="1027"/>
                  <a:pt x="15581" y="1000"/>
                  <a:pt x="15246" y="509"/>
                </a:cubicBezTo>
                <a:cubicBezTo>
                  <a:pt x="14949" y="76"/>
                  <a:pt x="14829" y="0"/>
                  <a:pt x="1444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7" name="أصبحت الصورة محتوى كاملاً مستقلًا بذاته…"/>
          <p:cNvSpPr/>
          <p:nvPr/>
        </p:nvSpPr>
        <p:spPr>
          <a:xfrm>
            <a:off x="4092723" y="5204839"/>
            <a:ext cx="18413386" cy="6939487"/>
          </a:xfrm>
          <a:prstGeom prst="roundRect">
            <a:avLst>
              <a:gd name="adj" fmla="val 48521"/>
            </a:avLst>
          </a:prstGeom>
          <a:solidFill>
            <a:srgbClr val="97C7C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 dirty="0"/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أصبحت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  <a:r>
              <a:rPr dirty="0" err="1"/>
              <a:t>محتوى</a:t>
            </a:r>
            <a:r>
              <a:rPr dirty="0"/>
              <a:t> </a:t>
            </a:r>
            <a:r>
              <a:rPr dirty="0" err="1"/>
              <a:t>كاملاً</a:t>
            </a:r>
            <a:r>
              <a:rPr dirty="0"/>
              <a:t> </a:t>
            </a:r>
            <a:r>
              <a:rPr dirty="0" err="1"/>
              <a:t>مستقلًا</a:t>
            </a:r>
            <a:r>
              <a:rPr dirty="0"/>
              <a:t> </a:t>
            </a:r>
            <a:r>
              <a:rPr dirty="0" err="1"/>
              <a:t>بذاته</a:t>
            </a:r>
            <a:r>
              <a:rPr dirty="0"/>
              <a:t> </a:t>
            </a:r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ولا</a:t>
            </a:r>
            <a:r>
              <a:rPr dirty="0"/>
              <a:t> </a:t>
            </a:r>
            <a:r>
              <a:rPr dirty="0" err="1"/>
              <a:t>يلزمها</a:t>
            </a:r>
            <a:r>
              <a:rPr dirty="0"/>
              <a:t> </a:t>
            </a:r>
            <a:r>
              <a:rPr dirty="0" err="1"/>
              <a:t>وجود</a:t>
            </a:r>
            <a:r>
              <a:rPr dirty="0"/>
              <a:t> </a:t>
            </a:r>
            <a:r>
              <a:rPr dirty="0" err="1"/>
              <a:t>كلام</a:t>
            </a:r>
            <a:r>
              <a:rPr dirty="0"/>
              <a:t> </a:t>
            </a:r>
            <a:r>
              <a:rPr dirty="0" err="1"/>
              <a:t>يوضحها</a:t>
            </a:r>
            <a:r>
              <a:rPr dirty="0"/>
              <a:t> ، </a:t>
            </a:r>
            <a:r>
              <a:rPr dirty="0" err="1"/>
              <a:t>لانها</a:t>
            </a:r>
            <a:r>
              <a:rPr dirty="0"/>
              <a:t> </a:t>
            </a:r>
            <a:r>
              <a:rPr dirty="0" err="1"/>
              <a:t>تعبر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نفسها</a:t>
            </a:r>
            <a:r>
              <a:rPr dirty="0"/>
              <a:t> </a:t>
            </a:r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فيمكن</a:t>
            </a:r>
            <a:r>
              <a:rPr dirty="0"/>
              <a:t> </a:t>
            </a:r>
            <a:r>
              <a:rPr dirty="0" err="1"/>
              <a:t>ان</a:t>
            </a:r>
            <a:r>
              <a:rPr dirty="0"/>
              <a:t> </a:t>
            </a:r>
            <a:r>
              <a:rPr dirty="0" err="1"/>
              <a:t>تتضمن</a:t>
            </a:r>
            <a:r>
              <a:rPr dirty="0"/>
              <a:t> </a:t>
            </a:r>
            <a:r>
              <a:rPr dirty="0" err="1"/>
              <a:t>الصور</a:t>
            </a:r>
            <a:r>
              <a:rPr dirty="0"/>
              <a:t> </a:t>
            </a:r>
            <a:r>
              <a:rPr dirty="0" err="1"/>
              <a:t>وتعبر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الكثير</a:t>
            </a:r>
            <a:r>
              <a:rPr dirty="0"/>
              <a:t> </a:t>
            </a: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الشائعات</a:t>
            </a:r>
            <a:r>
              <a:rPr dirty="0"/>
              <a:t> </a:t>
            </a:r>
            <a:r>
              <a:rPr dirty="0" err="1"/>
              <a:t>التي</a:t>
            </a:r>
            <a:r>
              <a:rPr dirty="0"/>
              <a:t> </a:t>
            </a:r>
            <a:r>
              <a:rPr dirty="0" err="1"/>
              <a:t>تكون</a:t>
            </a:r>
            <a:r>
              <a:rPr dirty="0"/>
              <a:t> </a:t>
            </a:r>
            <a:r>
              <a:rPr dirty="0" err="1"/>
              <a:t>مزيفة</a:t>
            </a:r>
            <a:r>
              <a:rPr dirty="0"/>
              <a:t> </a:t>
            </a:r>
            <a:r>
              <a:rPr dirty="0" err="1"/>
              <a:t>للواقع</a:t>
            </a:r>
            <a:r>
              <a:rPr dirty="0"/>
              <a:t> </a:t>
            </a:r>
            <a:r>
              <a:rPr dirty="0" err="1"/>
              <a:t>ومخالفة</a:t>
            </a:r>
            <a:r>
              <a:rPr dirty="0"/>
              <a:t> </a:t>
            </a:r>
            <a:r>
              <a:rPr dirty="0" err="1"/>
              <a:t>له</a:t>
            </a:r>
            <a:r>
              <a:rPr dirty="0"/>
              <a:t> . </a:t>
            </a: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أجل</a:t>
            </a:r>
            <a:r>
              <a:rPr dirty="0"/>
              <a:t> </a:t>
            </a:r>
            <a:r>
              <a:rPr dirty="0" err="1"/>
              <a:t>تشكيل</a:t>
            </a:r>
            <a:r>
              <a:rPr dirty="0"/>
              <a:t> </a:t>
            </a:r>
            <a:r>
              <a:rPr dirty="0" err="1"/>
              <a:t>رأي</a:t>
            </a:r>
            <a:r>
              <a:rPr dirty="0"/>
              <a:t> </a:t>
            </a:r>
            <a:r>
              <a:rPr dirty="0" err="1"/>
              <a:t>مناهض</a:t>
            </a:r>
            <a:r>
              <a:rPr dirty="0"/>
              <a:t> </a:t>
            </a:r>
            <a:r>
              <a:rPr dirty="0" err="1"/>
              <a:t>للحقيقة</a:t>
            </a:r>
            <a:r>
              <a:rPr dirty="0"/>
              <a:t> </a:t>
            </a:r>
            <a:r>
              <a:rPr dirty="0" err="1"/>
              <a:t>خاصة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أوقات</a:t>
            </a:r>
            <a:r>
              <a:rPr dirty="0"/>
              <a:t> </a:t>
            </a:r>
            <a:r>
              <a:rPr dirty="0" err="1"/>
              <a:t>الحروب</a:t>
            </a:r>
            <a:endParaRPr dirty="0"/>
          </a:p>
          <a:p>
            <a:pPr defTabSz="825500" rtl="0">
              <a:defRPr sz="5700">
                <a:solidFill>
                  <a:srgbClr val="000000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ويساعدها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ذلك</a:t>
            </a:r>
            <a:r>
              <a:rPr dirty="0"/>
              <a:t> </a:t>
            </a:r>
            <a:r>
              <a:rPr dirty="0" err="1"/>
              <a:t>سرعة</a:t>
            </a:r>
            <a:r>
              <a:rPr dirty="0"/>
              <a:t> </a:t>
            </a:r>
            <a:r>
              <a:rPr dirty="0" err="1"/>
              <a:t>نشرها</a:t>
            </a:r>
            <a:r>
              <a:rPr dirty="0"/>
              <a:t> </a:t>
            </a:r>
            <a:r>
              <a:rPr dirty="0" err="1"/>
              <a:t>وتداولها</a:t>
            </a:r>
            <a:r>
              <a:rPr dirty="0"/>
              <a:t> </a:t>
            </a:r>
            <a:r>
              <a:rPr dirty="0" err="1"/>
              <a:t>بين</a:t>
            </a:r>
            <a:r>
              <a:rPr dirty="0"/>
              <a:t> </a:t>
            </a:r>
            <a:r>
              <a:rPr dirty="0" err="1"/>
              <a:t>المستهدفين</a:t>
            </a:r>
            <a:r>
              <a:rPr dirty="0"/>
              <a:t> </a:t>
            </a:r>
            <a:r>
              <a:rPr dirty="0" err="1"/>
              <a:t>عبر</a:t>
            </a:r>
            <a:r>
              <a:rPr dirty="0"/>
              <a:t> </a:t>
            </a:r>
            <a:r>
              <a:rPr dirty="0" err="1"/>
              <a:t>وسائل</a:t>
            </a:r>
            <a:r>
              <a:rPr dirty="0"/>
              <a:t> </a:t>
            </a:r>
            <a:r>
              <a:rPr dirty="0" err="1"/>
              <a:t>التواصل</a:t>
            </a:r>
            <a:r>
              <a:rPr dirty="0"/>
              <a:t> </a:t>
            </a:r>
            <a:r>
              <a:rPr dirty="0" err="1"/>
              <a:t>الاجتماعي</a:t>
            </a:r>
            <a:r>
              <a:rPr dirty="0"/>
              <a:t> </a:t>
            </a:r>
          </a:p>
        </p:txBody>
      </p:sp>
      <p:pic>
        <p:nvPicPr>
          <p:cNvPr id="268" name="IMG_7226.jpeg" descr="IMG_7226.jpeg"/>
          <p:cNvPicPr>
            <a:picLocks noChangeAspect="1"/>
          </p:cNvPicPr>
          <p:nvPr/>
        </p:nvPicPr>
        <p:blipFill>
          <a:blip r:embed="rId5"/>
          <a:srcRect l="28958" t="22235" b="7637"/>
          <a:stretch>
            <a:fillRect/>
          </a:stretch>
        </p:blipFill>
        <p:spPr>
          <a:xfrm>
            <a:off x="18934998" y="2874202"/>
            <a:ext cx="3403205" cy="2330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17" extrusionOk="0">
                <a:moveTo>
                  <a:pt x="7212" y="0"/>
                </a:moveTo>
                <a:cubicBezTo>
                  <a:pt x="7140" y="0"/>
                  <a:pt x="7047" y="11"/>
                  <a:pt x="6922" y="26"/>
                </a:cubicBezTo>
                <a:cubicBezTo>
                  <a:pt x="6634" y="59"/>
                  <a:pt x="6396" y="134"/>
                  <a:pt x="6396" y="193"/>
                </a:cubicBezTo>
                <a:cubicBezTo>
                  <a:pt x="6395" y="253"/>
                  <a:pt x="6365" y="457"/>
                  <a:pt x="6330" y="646"/>
                </a:cubicBezTo>
                <a:cubicBezTo>
                  <a:pt x="6271" y="965"/>
                  <a:pt x="6304" y="980"/>
                  <a:pt x="6821" y="894"/>
                </a:cubicBezTo>
                <a:cubicBezTo>
                  <a:pt x="7307" y="813"/>
                  <a:pt x="7381" y="750"/>
                  <a:pt x="7411" y="383"/>
                </a:cubicBezTo>
                <a:cubicBezTo>
                  <a:pt x="7435" y="83"/>
                  <a:pt x="7427" y="-1"/>
                  <a:pt x="7212" y="0"/>
                </a:cubicBezTo>
                <a:close/>
                <a:moveTo>
                  <a:pt x="8801" y="1404"/>
                </a:moveTo>
                <a:cubicBezTo>
                  <a:pt x="8598" y="1381"/>
                  <a:pt x="8584" y="1462"/>
                  <a:pt x="8584" y="1762"/>
                </a:cubicBezTo>
                <a:cubicBezTo>
                  <a:pt x="8584" y="2118"/>
                  <a:pt x="8663" y="2208"/>
                  <a:pt x="9098" y="2367"/>
                </a:cubicBezTo>
                <a:cubicBezTo>
                  <a:pt x="9745" y="2603"/>
                  <a:pt x="9837" y="2823"/>
                  <a:pt x="9494" y="3308"/>
                </a:cubicBezTo>
                <a:cubicBezTo>
                  <a:pt x="9180" y="3750"/>
                  <a:pt x="7670" y="4891"/>
                  <a:pt x="7398" y="4891"/>
                </a:cubicBezTo>
                <a:cubicBezTo>
                  <a:pt x="7298" y="4891"/>
                  <a:pt x="7149" y="4687"/>
                  <a:pt x="7066" y="4435"/>
                </a:cubicBezTo>
                <a:cubicBezTo>
                  <a:pt x="6943" y="4062"/>
                  <a:pt x="6827" y="3965"/>
                  <a:pt x="6448" y="3924"/>
                </a:cubicBezTo>
                <a:cubicBezTo>
                  <a:pt x="5853" y="3861"/>
                  <a:pt x="5422" y="4098"/>
                  <a:pt x="5184" y="4625"/>
                </a:cubicBezTo>
                <a:cubicBezTo>
                  <a:pt x="4918" y="5213"/>
                  <a:pt x="5054" y="5726"/>
                  <a:pt x="5476" y="5726"/>
                </a:cubicBezTo>
                <a:cubicBezTo>
                  <a:pt x="6218" y="5726"/>
                  <a:pt x="5822" y="6399"/>
                  <a:pt x="4789" y="6893"/>
                </a:cubicBezTo>
                <a:cubicBezTo>
                  <a:pt x="4379" y="7089"/>
                  <a:pt x="4273" y="7073"/>
                  <a:pt x="3738" y="6751"/>
                </a:cubicBezTo>
                <a:cubicBezTo>
                  <a:pt x="3411" y="6554"/>
                  <a:pt x="3022" y="6393"/>
                  <a:pt x="2874" y="6393"/>
                </a:cubicBezTo>
                <a:cubicBezTo>
                  <a:pt x="2496" y="6393"/>
                  <a:pt x="1822" y="7302"/>
                  <a:pt x="1726" y="7943"/>
                </a:cubicBezTo>
                <a:cubicBezTo>
                  <a:pt x="1682" y="8238"/>
                  <a:pt x="1497" y="8725"/>
                  <a:pt x="1315" y="9027"/>
                </a:cubicBezTo>
                <a:cubicBezTo>
                  <a:pt x="911" y="9696"/>
                  <a:pt x="860" y="10720"/>
                  <a:pt x="1204" y="11219"/>
                </a:cubicBezTo>
                <a:cubicBezTo>
                  <a:pt x="1454" y="11581"/>
                  <a:pt x="2234" y="11932"/>
                  <a:pt x="3610" y="12305"/>
                </a:cubicBezTo>
                <a:cubicBezTo>
                  <a:pt x="4134" y="12448"/>
                  <a:pt x="4702" y="12673"/>
                  <a:pt x="4874" y="12809"/>
                </a:cubicBezTo>
                <a:cubicBezTo>
                  <a:pt x="5306" y="13149"/>
                  <a:pt x="5360" y="13133"/>
                  <a:pt x="5360" y="12645"/>
                </a:cubicBezTo>
                <a:cubicBezTo>
                  <a:pt x="5360" y="12303"/>
                  <a:pt x="5264" y="12154"/>
                  <a:pt x="4872" y="11904"/>
                </a:cubicBezTo>
                <a:cubicBezTo>
                  <a:pt x="4603" y="11733"/>
                  <a:pt x="4176" y="11544"/>
                  <a:pt x="3922" y="11485"/>
                </a:cubicBezTo>
                <a:cubicBezTo>
                  <a:pt x="2836" y="11230"/>
                  <a:pt x="1828" y="10861"/>
                  <a:pt x="1577" y="10624"/>
                </a:cubicBezTo>
                <a:lnTo>
                  <a:pt x="1308" y="10372"/>
                </a:lnTo>
                <a:lnTo>
                  <a:pt x="1557" y="9986"/>
                </a:lnTo>
                <a:cubicBezTo>
                  <a:pt x="1775" y="9650"/>
                  <a:pt x="1854" y="9625"/>
                  <a:pt x="2189" y="9774"/>
                </a:cubicBezTo>
                <a:cubicBezTo>
                  <a:pt x="2695" y="9999"/>
                  <a:pt x="3441" y="9513"/>
                  <a:pt x="3499" y="8921"/>
                </a:cubicBezTo>
                <a:cubicBezTo>
                  <a:pt x="3547" y="8430"/>
                  <a:pt x="3412" y="8223"/>
                  <a:pt x="2947" y="8086"/>
                </a:cubicBezTo>
                <a:cubicBezTo>
                  <a:pt x="2514" y="7957"/>
                  <a:pt x="2468" y="7716"/>
                  <a:pt x="2826" y="7451"/>
                </a:cubicBezTo>
                <a:cubicBezTo>
                  <a:pt x="3039" y="7294"/>
                  <a:pt x="3204" y="7322"/>
                  <a:pt x="3701" y="7597"/>
                </a:cubicBezTo>
                <a:cubicBezTo>
                  <a:pt x="4126" y="7833"/>
                  <a:pt x="4438" y="7904"/>
                  <a:pt x="4721" y="7827"/>
                </a:cubicBezTo>
                <a:cubicBezTo>
                  <a:pt x="5230" y="7688"/>
                  <a:pt x="6361" y="6836"/>
                  <a:pt x="6751" y="6299"/>
                </a:cubicBezTo>
                <a:cubicBezTo>
                  <a:pt x="6913" y="6075"/>
                  <a:pt x="7328" y="5785"/>
                  <a:pt x="7673" y="5653"/>
                </a:cubicBezTo>
                <a:cubicBezTo>
                  <a:pt x="8466" y="5350"/>
                  <a:pt x="9546" y="4501"/>
                  <a:pt x="9849" y="3943"/>
                </a:cubicBezTo>
                <a:cubicBezTo>
                  <a:pt x="10002" y="3661"/>
                  <a:pt x="10083" y="3261"/>
                  <a:pt x="10083" y="2786"/>
                </a:cubicBezTo>
                <a:cubicBezTo>
                  <a:pt x="10083" y="1939"/>
                  <a:pt x="9855" y="1636"/>
                  <a:pt x="9076" y="1455"/>
                </a:cubicBezTo>
                <a:cubicBezTo>
                  <a:pt x="8959" y="1428"/>
                  <a:pt x="8869" y="1412"/>
                  <a:pt x="8801" y="1404"/>
                </a:cubicBezTo>
                <a:close/>
                <a:moveTo>
                  <a:pt x="21455" y="1433"/>
                </a:moveTo>
                <a:cubicBezTo>
                  <a:pt x="19971" y="2267"/>
                  <a:pt x="18570" y="3246"/>
                  <a:pt x="18088" y="3789"/>
                </a:cubicBezTo>
                <a:cubicBezTo>
                  <a:pt x="17753" y="4166"/>
                  <a:pt x="16906" y="5132"/>
                  <a:pt x="16204" y="5934"/>
                </a:cubicBezTo>
                <a:cubicBezTo>
                  <a:pt x="15037" y="7265"/>
                  <a:pt x="14804" y="7455"/>
                  <a:pt x="13506" y="8137"/>
                </a:cubicBezTo>
                <a:cubicBezTo>
                  <a:pt x="8778" y="10620"/>
                  <a:pt x="4992" y="13938"/>
                  <a:pt x="1247" y="18877"/>
                </a:cubicBezTo>
                <a:cubicBezTo>
                  <a:pt x="322" y="20098"/>
                  <a:pt x="-1" y="20633"/>
                  <a:pt x="0" y="21004"/>
                </a:cubicBezTo>
                <a:cubicBezTo>
                  <a:pt x="1" y="21057"/>
                  <a:pt x="8" y="21106"/>
                  <a:pt x="21" y="21153"/>
                </a:cubicBezTo>
                <a:cubicBezTo>
                  <a:pt x="139" y="21599"/>
                  <a:pt x="681" y="21461"/>
                  <a:pt x="1051" y="20891"/>
                </a:cubicBezTo>
                <a:cubicBezTo>
                  <a:pt x="2531" y="18610"/>
                  <a:pt x="5482" y="15085"/>
                  <a:pt x="7718" y="12929"/>
                </a:cubicBezTo>
                <a:cubicBezTo>
                  <a:pt x="9150" y="11548"/>
                  <a:pt x="12410" y="9152"/>
                  <a:pt x="13876" y="8403"/>
                </a:cubicBezTo>
                <a:cubicBezTo>
                  <a:pt x="13977" y="8352"/>
                  <a:pt x="14035" y="8327"/>
                  <a:pt x="14118" y="8286"/>
                </a:cubicBezTo>
                <a:cubicBezTo>
                  <a:pt x="14119" y="8286"/>
                  <a:pt x="14120" y="8283"/>
                  <a:pt x="14121" y="8283"/>
                </a:cubicBezTo>
                <a:cubicBezTo>
                  <a:pt x="14230" y="8201"/>
                  <a:pt x="14371" y="8120"/>
                  <a:pt x="14519" y="8060"/>
                </a:cubicBezTo>
                <a:cubicBezTo>
                  <a:pt x="15037" y="7850"/>
                  <a:pt x="15072" y="7857"/>
                  <a:pt x="15262" y="8221"/>
                </a:cubicBezTo>
                <a:cubicBezTo>
                  <a:pt x="15486" y="8652"/>
                  <a:pt x="16213" y="9191"/>
                  <a:pt x="16509" y="9143"/>
                </a:cubicBezTo>
                <a:cubicBezTo>
                  <a:pt x="17123" y="9044"/>
                  <a:pt x="17210" y="8677"/>
                  <a:pt x="16687" y="8388"/>
                </a:cubicBezTo>
                <a:cubicBezTo>
                  <a:pt x="16061" y="8043"/>
                  <a:pt x="16591" y="7896"/>
                  <a:pt x="18476" y="7896"/>
                </a:cubicBezTo>
                <a:cubicBezTo>
                  <a:pt x="19878" y="7896"/>
                  <a:pt x="20569" y="7824"/>
                  <a:pt x="21002" y="7637"/>
                </a:cubicBezTo>
                <a:lnTo>
                  <a:pt x="21591" y="7385"/>
                </a:lnTo>
                <a:cubicBezTo>
                  <a:pt x="21594" y="6869"/>
                  <a:pt x="21599" y="6466"/>
                  <a:pt x="21599" y="5766"/>
                </a:cubicBezTo>
                <a:cubicBezTo>
                  <a:pt x="21599" y="2303"/>
                  <a:pt x="21568" y="1370"/>
                  <a:pt x="21455" y="14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" name="من اخطر وسائل الحرب توظيف الصور ونشر الشائعات بواسطتها…"/>
          <p:cNvSpPr/>
          <p:nvPr/>
        </p:nvSpPr>
        <p:spPr>
          <a:xfrm>
            <a:off x="6275196" y="4039520"/>
            <a:ext cx="12075372" cy="1808534"/>
          </a:xfrm>
          <a:prstGeom prst="roundRect">
            <a:avLst>
              <a:gd name="adj" fmla="val 50000"/>
            </a:avLst>
          </a:prstGeom>
          <a:solidFill>
            <a:srgbClr val="FBE4C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 اخطر وسائل الحرب توظيف الصور ونشر الشائعات بواسطتها </a:t>
            </a:r>
          </a:p>
          <a:p>
            <a:pPr defTabSz="825500" rtl="0">
              <a:defRPr sz="4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يجعل المتلقي يتخذ موقفا معيناً من مسار الحرب وهدفها </a:t>
            </a:r>
          </a:p>
        </p:txBody>
      </p:sp>
      <p:pic>
        <p:nvPicPr>
          <p:cNvPr id="270" name="IMG_7225.jpeg" descr="IMG_7225.jpeg"/>
          <p:cNvPicPr>
            <a:picLocks noChangeAspect="1"/>
          </p:cNvPicPr>
          <p:nvPr/>
        </p:nvPicPr>
        <p:blipFill>
          <a:blip r:embed="rId6"/>
          <a:srcRect l="4238" t="1004" b="1"/>
          <a:stretch>
            <a:fillRect/>
          </a:stretch>
        </p:blipFill>
        <p:spPr>
          <a:xfrm>
            <a:off x="192348" y="10150232"/>
            <a:ext cx="4535295" cy="3325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01" y="0"/>
                </a:moveTo>
                <a:cubicBezTo>
                  <a:pt x="19784" y="10"/>
                  <a:pt x="19689" y="43"/>
                  <a:pt x="19689" y="150"/>
                </a:cubicBezTo>
                <a:cubicBezTo>
                  <a:pt x="19689" y="237"/>
                  <a:pt x="19751" y="353"/>
                  <a:pt x="19826" y="407"/>
                </a:cubicBezTo>
                <a:cubicBezTo>
                  <a:pt x="19999" y="533"/>
                  <a:pt x="20000" y="691"/>
                  <a:pt x="19829" y="840"/>
                </a:cubicBezTo>
                <a:cubicBezTo>
                  <a:pt x="19748" y="911"/>
                  <a:pt x="19688" y="1064"/>
                  <a:pt x="19678" y="1222"/>
                </a:cubicBezTo>
                <a:cubicBezTo>
                  <a:pt x="19662" y="1481"/>
                  <a:pt x="19654" y="1482"/>
                  <a:pt x="19196" y="1464"/>
                </a:cubicBezTo>
                <a:cubicBezTo>
                  <a:pt x="18921" y="1454"/>
                  <a:pt x="18622" y="1510"/>
                  <a:pt x="18460" y="1601"/>
                </a:cubicBezTo>
                <a:cubicBezTo>
                  <a:pt x="17953" y="1885"/>
                  <a:pt x="17641" y="2111"/>
                  <a:pt x="17499" y="2299"/>
                </a:cubicBezTo>
                <a:cubicBezTo>
                  <a:pt x="17371" y="2468"/>
                  <a:pt x="17346" y="2470"/>
                  <a:pt x="17240" y="2328"/>
                </a:cubicBezTo>
                <a:cubicBezTo>
                  <a:pt x="17175" y="2241"/>
                  <a:pt x="17122" y="2114"/>
                  <a:pt x="17122" y="2042"/>
                </a:cubicBezTo>
                <a:cubicBezTo>
                  <a:pt x="17122" y="1970"/>
                  <a:pt x="17084" y="1815"/>
                  <a:pt x="17038" y="1704"/>
                </a:cubicBezTo>
                <a:cubicBezTo>
                  <a:pt x="16956" y="1504"/>
                  <a:pt x="16955" y="1506"/>
                  <a:pt x="16970" y="1712"/>
                </a:cubicBezTo>
                <a:cubicBezTo>
                  <a:pt x="16979" y="1841"/>
                  <a:pt x="16953" y="1921"/>
                  <a:pt x="16903" y="1921"/>
                </a:cubicBezTo>
                <a:cubicBezTo>
                  <a:pt x="16846" y="1921"/>
                  <a:pt x="16824" y="1820"/>
                  <a:pt x="16829" y="1591"/>
                </a:cubicBezTo>
                <a:cubicBezTo>
                  <a:pt x="16836" y="1278"/>
                  <a:pt x="16823" y="1257"/>
                  <a:pt x="16592" y="1191"/>
                </a:cubicBezTo>
                <a:cubicBezTo>
                  <a:pt x="16459" y="1153"/>
                  <a:pt x="16338" y="1067"/>
                  <a:pt x="16324" y="995"/>
                </a:cubicBezTo>
                <a:cubicBezTo>
                  <a:pt x="16289" y="819"/>
                  <a:pt x="14851" y="843"/>
                  <a:pt x="14675" y="1023"/>
                </a:cubicBezTo>
                <a:cubicBezTo>
                  <a:pt x="14607" y="1092"/>
                  <a:pt x="14527" y="1116"/>
                  <a:pt x="14496" y="1080"/>
                </a:cubicBezTo>
                <a:cubicBezTo>
                  <a:pt x="14466" y="1044"/>
                  <a:pt x="14412" y="1064"/>
                  <a:pt x="14375" y="1121"/>
                </a:cubicBezTo>
                <a:cubicBezTo>
                  <a:pt x="14339" y="1179"/>
                  <a:pt x="14211" y="1255"/>
                  <a:pt x="14091" y="1297"/>
                </a:cubicBezTo>
                <a:cubicBezTo>
                  <a:pt x="13971" y="1338"/>
                  <a:pt x="13775" y="1463"/>
                  <a:pt x="13657" y="1570"/>
                </a:cubicBezTo>
                <a:cubicBezTo>
                  <a:pt x="13539" y="1677"/>
                  <a:pt x="13390" y="1766"/>
                  <a:pt x="13327" y="1766"/>
                </a:cubicBezTo>
                <a:cubicBezTo>
                  <a:pt x="13189" y="1766"/>
                  <a:pt x="12529" y="2169"/>
                  <a:pt x="12455" y="2299"/>
                </a:cubicBezTo>
                <a:cubicBezTo>
                  <a:pt x="12330" y="2519"/>
                  <a:pt x="12155" y="2381"/>
                  <a:pt x="11985" y="1928"/>
                </a:cubicBezTo>
                <a:cubicBezTo>
                  <a:pt x="11880" y="1650"/>
                  <a:pt x="11782" y="1490"/>
                  <a:pt x="11737" y="1524"/>
                </a:cubicBezTo>
                <a:cubicBezTo>
                  <a:pt x="11682" y="1563"/>
                  <a:pt x="11676" y="1628"/>
                  <a:pt x="11715" y="1768"/>
                </a:cubicBezTo>
                <a:cubicBezTo>
                  <a:pt x="11798" y="2063"/>
                  <a:pt x="11711" y="2086"/>
                  <a:pt x="11328" y="1869"/>
                </a:cubicBezTo>
                <a:cubicBezTo>
                  <a:pt x="10965" y="1662"/>
                  <a:pt x="9654" y="1431"/>
                  <a:pt x="9559" y="1557"/>
                </a:cubicBezTo>
                <a:cubicBezTo>
                  <a:pt x="9471" y="1672"/>
                  <a:pt x="9023" y="1862"/>
                  <a:pt x="8974" y="1805"/>
                </a:cubicBezTo>
                <a:cubicBezTo>
                  <a:pt x="8909" y="1727"/>
                  <a:pt x="8920" y="988"/>
                  <a:pt x="8989" y="856"/>
                </a:cubicBezTo>
                <a:cubicBezTo>
                  <a:pt x="9033" y="772"/>
                  <a:pt x="9021" y="725"/>
                  <a:pt x="8948" y="681"/>
                </a:cubicBezTo>
                <a:cubicBezTo>
                  <a:pt x="8793" y="587"/>
                  <a:pt x="8007" y="516"/>
                  <a:pt x="7840" y="580"/>
                </a:cubicBezTo>
                <a:cubicBezTo>
                  <a:pt x="7693" y="636"/>
                  <a:pt x="7692" y="641"/>
                  <a:pt x="7739" y="1214"/>
                </a:cubicBezTo>
                <a:cubicBezTo>
                  <a:pt x="7814" y="2131"/>
                  <a:pt x="7855" y="2216"/>
                  <a:pt x="8166" y="2137"/>
                </a:cubicBezTo>
                <a:cubicBezTo>
                  <a:pt x="8311" y="2100"/>
                  <a:pt x="8443" y="2116"/>
                  <a:pt x="8460" y="2168"/>
                </a:cubicBezTo>
                <a:cubicBezTo>
                  <a:pt x="8477" y="2220"/>
                  <a:pt x="8407" y="2389"/>
                  <a:pt x="8302" y="2542"/>
                </a:cubicBezTo>
                <a:cubicBezTo>
                  <a:pt x="8197" y="2695"/>
                  <a:pt x="8025" y="2988"/>
                  <a:pt x="7920" y="3194"/>
                </a:cubicBezTo>
                <a:cubicBezTo>
                  <a:pt x="7761" y="3507"/>
                  <a:pt x="7717" y="3546"/>
                  <a:pt x="7648" y="3436"/>
                </a:cubicBezTo>
                <a:cubicBezTo>
                  <a:pt x="7602" y="3364"/>
                  <a:pt x="7564" y="3191"/>
                  <a:pt x="7564" y="3055"/>
                </a:cubicBezTo>
                <a:cubicBezTo>
                  <a:pt x="7564" y="2901"/>
                  <a:pt x="7533" y="2810"/>
                  <a:pt x="7481" y="2810"/>
                </a:cubicBezTo>
                <a:cubicBezTo>
                  <a:pt x="7435" y="2810"/>
                  <a:pt x="7382" y="2736"/>
                  <a:pt x="7364" y="2650"/>
                </a:cubicBezTo>
                <a:cubicBezTo>
                  <a:pt x="7310" y="2382"/>
                  <a:pt x="6804" y="2447"/>
                  <a:pt x="6627" y="2745"/>
                </a:cubicBezTo>
                <a:cubicBezTo>
                  <a:pt x="6437" y="3065"/>
                  <a:pt x="6392" y="3645"/>
                  <a:pt x="6556" y="3645"/>
                </a:cubicBezTo>
                <a:cubicBezTo>
                  <a:pt x="6602" y="3645"/>
                  <a:pt x="6662" y="3759"/>
                  <a:pt x="6690" y="3903"/>
                </a:cubicBezTo>
                <a:cubicBezTo>
                  <a:pt x="6736" y="4134"/>
                  <a:pt x="6774" y="4166"/>
                  <a:pt x="7018" y="4166"/>
                </a:cubicBezTo>
                <a:cubicBezTo>
                  <a:pt x="7262" y="4166"/>
                  <a:pt x="7300" y="4134"/>
                  <a:pt x="7345" y="3903"/>
                </a:cubicBezTo>
                <a:cubicBezTo>
                  <a:pt x="7396" y="3647"/>
                  <a:pt x="7528" y="3556"/>
                  <a:pt x="7586" y="3735"/>
                </a:cubicBezTo>
                <a:cubicBezTo>
                  <a:pt x="7632" y="3877"/>
                  <a:pt x="7450" y="4801"/>
                  <a:pt x="7364" y="4864"/>
                </a:cubicBezTo>
                <a:cubicBezTo>
                  <a:pt x="7305" y="4908"/>
                  <a:pt x="7302" y="4952"/>
                  <a:pt x="7351" y="5066"/>
                </a:cubicBezTo>
                <a:cubicBezTo>
                  <a:pt x="7392" y="5161"/>
                  <a:pt x="7414" y="5670"/>
                  <a:pt x="7410" y="6540"/>
                </a:cubicBezTo>
                <a:cubicBezTo>
                  <a:pt x="7405" y="7841"/>
                  <a:pt x="7407" y="7881"/>
                  <a:pt x="7574" y="8445"/>
                </a:cubicBezTo>
                <a:cubicBezTo>
                  <a:pt x="7667" y="8762"/>
                  <a:pt x="7862" y="9276"/>
                  <a:pt x="8008" y="9587"/>
                </a:cubicBezTo>
                <a:cubicBezTo>
                  <a:pt x="8312" y="10240"/>
                  <a:pt x="8296" y="10366"/>
                  <a:pt x="7905" y="10469"/>
                </a:cubicBezTo>
                <a:cubicBezTo>
                  <a:pt x="7737" y="10513"/>
                  <a:pt x="7576" y="10648"/>
                  <a:pt x="7439" y="10858"/>
                </a:cubicBezTo>
                <a:cubicBezTo>
                  <a:pt x="7312" y="11054"/>
                  <a:pt x="7196" y="11152"/>
                  <a:pt x="7143" y="11113"/>
                </a:cubicBezTo>
                <a:cubicBezTo>
                  <a:pt x="7067" y="11057"/>
                  <a:pt x="7071" y="11020"/>
                  <a:pt x="7174" y="10812"/>
                </a:cubicBezTo>
                <a:cubicBezTo>
                  <a:pt x="7320" y="10514"/>
                  <a:pt x="7322" y="10307"/>
                  <a:pt x="7182" y="10064"/>
                </a:cubicBezTo>
                <a:cubicBezTo>
                  <a:pt x="7025" y="9793"/>
                  <a:pt x="7046" y="9616"/>
                  <a:pt x="7264" y="9371"/>
                </a:cubicBezTo>
                <a:cubicBezTo>
                  <a:pt x="7587" y="9005"/>
                  <a:pt x="7521" y="8792"/>
                  <a:pt x="6704" y="7569"/>
                </a:cubicBezTo>
                <a:cubicBezTo>
                  <a:pt x="6440" y="7174"/>
                  <a:pt x="6362" y="6996"/>
                  <a:pt x="6362" y="6785"/>
                </a:cubicBezTo>
                <a:cubicBezTo>
                  <a:pt x="6362" y="6497"/>
                  <a:pt x="6001" y="5230"/>
                  <a:pt x="5798" y="4805"/>
                </a:cubicBezTo>
                <a:cubicBezTo>
                  <a:pt x="5574" y="4335"/>
                  <a:pt x="5105" y="3843"/>
                  <a:pt x="4681" y="3635"/>
                </a:cubicBezTo>
                <a:cubicBezTo>
                  <a:pt x="4252" y="3424"/>
                  <a:pt x="3169" y="3361"/>
                  <a:pt x="2978" y="3537"/>
                </a:cubicBezTo>
                <a:cubicBezTo>
                  <a:pt x="2932" y="3580"/>
                  <a:pt x="2674" y="3717"/>
                  <a:pt x="2404" y="3841"/>
                </a:cubicBezTo>
                <a:cubicBezTo>
                  <a:pt x="1774" y="4130"/>
                  <a:pt x="1316" y="4548"/>
                  <a:pt x="1018" y="5114"/>
                </a:cubicBezTo>
                <a:cubicBezTo>
                  <a:pt x="462" y="6170"/>
                  <a:pt x="275" y="7047"/>
                  <a:pt x="310" y="8430"/>
                </a:cubicBezTo>
                <a:cubicBezTo>
                  <a:pt x="343" y="9737"/>
                  <a:pt x="550" y="10523"/>
                  <a:pt x="1217" y="11881"/>
                </a:cubicBezTo>
                <a:cubicBezTo>
                  <a:pt x="1705" y="12876"/>
                  <a:pt x="1867" y="13610"/>
                  <a:pt x="1806" y="14539"/>
                </a:cubicBezTo>
                <a:cubicBezTo>
                  <a:pt x="1772" y="15065"/>
                  <a:pt x="1720" y="15234"/>
                  <a:pt x="1272" y="16349"/>
                </a:cubicBezTo>
                <a:cubicBezTo>
                  <a:pt x="561" y="18115"/>
                  <a:pt x="176" y="19325"/>
                  <a:pt x="0" y="20378"/>
                </a:cubicBezTo>
                <a:lnTo>
                  <a:pt x="0" y="21600"/>
                </a:lnTo>
                <a:lnTo>
                  <a:pt x="3168" y="21600"/>
                </a:lnTo>
                <a:cubicBezTo>
                  <a:pt x="5436" y="21600"/>
                  <a:pt x="7290" y="21576"/>
                  <a:pt x="7290" y="21543"/>
                </a:cubicBezTo>
                <a:cubicBezTo>
                  <a:pt x="7290" y="21429"/>
                  <a:pt x="6204" y="19138"/>
                  <a:pt x="5709" y="18208"/>
                </a:cubicBezTo>
                <a:cubicBezTo>
                  <a:pt x="5033" y="16940"/>
                  <a:pt x="5014" y="16863"/>
                  <a:pt x="5190" y="16101"/>
                </a:cubicBezTo>
                <a:cubicBezTo>
                  <a:pt x="5267" y="15771"/>
                  <a:pt x="5368" y="15418"/>
                  <a:pt x="5416" y="15318"/>
                </a:cubicBezTo>
                <a:cubicBezTo>
                  <a:pt x="5525" y="15088"/>
                  <a:pt x="5926" y="14835"/>
                  <a:pt x="6281" y="14774"/>
                </a:cubicBezTo>
                <a:cubicBezTo>
                  <a:pt x="6815" y="14682"/>
                  <a:pt x="7076" y="14283"/>
                  <a:pt x="6965" y="13727"/>
                </a:cubicBezTo>
                <a:cubicBezTo>
                  <a:pt x="6920" y="13499"/>
                  <a:pt x="6927" y="13439"/>
                  <a:pt x="7002" y="13384"/>
                </a:cubicBezTo>
                <a:cubicBezTo>
                  <a:pt x="7060" y="13341"/>
                  <a:pt x="7115" y="13387"/>
                  <a:pt x="7152" y="13513"/>
                </a:cubicBezTo>
                <a:cubicBezTo>
                  <a:pt x="7184" y="13621"/>
                  <a:pt x="7321" y="13945"/>
                  <a:pt x="7458" y="14235"/>
                </a:cubicBezTo>
                <a:cubicBezTo>
                  <a:pt x="7699" y="14745"/>
                  <a:pt x="7706" y="14777"/>
                  <a:pt x="7657" y="15191"/>
                </a:cubicBezTo>
                <a:cubicBezTo>
                  <a:pt x="7616" y="15542"/>
                  <a:pt x="7627" y="15709"/>
                  <a:pt x="7721" y="16117"/>
                </a:cubicBezTo>
                <a:cubicBezTo>
                  <a:pt x="7785" y="16391"/>
                  <a:pt x="7837" y="16785"/>
                  <a:pt x="7837" y="16993"/>
                </a:cubicBezTo>
                <a:cubicBezTo>
                  <a:pt x="7837" y="17201"/>
                  <a:pt x="7876" y="17629"/>
                  <a:pt x="7920" y="17945"/>
                </a:cubicBezTo>
                <a:cubicBezTo>
                  <a:pt x="7965" y="18260"/>
                  <a:pt x="8017" y="19211"/>
                  <a:pt x="8037" y="20058"/>
                </a:cubicBezTo>
                <a:lnTo>
                  <a:pt x="8072" y="21600"/>
                </a:lnTo>
                <a:lnTo>
                  <a:pt x="9760" y="21600"/>
                </a:lnTo>
                <a:lnTo>
                  <a:pt x="9722" y="21311"/>
                </a:lnTo>
                <a:cubicBezTo>
                  <a:pt x="9701" y="21153"/>
                  <a:pt x="9677" y="20979"/>
                  <a:pt x="9670" y="20922"/>
                </a:cubicBezTo>
                <a:cubicBezTo>
                  <a:pt x="9663" y="20865"/>
                  <a:pt x="9642" y="20745"/>
                  <a:pt x="9626" y="20659"/>
                </a:cubicBezTo>
                <a:cubicBezTo>
                  <a:pt x="9559" y="20314"/>
                  <a:pt x="9420" y="18785"/>
                  <a:pt x="9387" y="18022"/>
                </a:cubicBezTo>
                <a:cubicBezTo>
                  <a:pt x="9356" y="17322"/>
                  <a:pt x="9365" y="17183"/>
                  <a:pt x="9451" y="17001"/>
                </a:cubicBezTo>
                <a:cubicBezTo>
                  <a:pt x="9511" y="16874"/>
                  <a:pt x="9585" y="16818"/>
                  <a:pt x="9636" y="16859"/>
                </a:cubicBezTo>
                <a:cubicBezTo>
                  <a:pt x="9683" y="16897"/>
                  <a:pt x="9857" y="16957"/>
                  <a:pt x="10022" y="16993"/>
                </a:cubicBezTo>
                <a:cubicBezTo>
                  <a:pt x="10285" y="17052"/>
                  <a:pt x="10324" y="17089"/>
                  <a:pt x="10329" y="17298"/>
                </a:cubicBezTo>
                <a:cubicBezTo>
                  <a:pt x="10337" y="17604"/>
                  <a:pt x="10371" y="17662"/>
                  <a:pt x="10614" y="17792"/>
                </a:cubicBezTo>
                <a:lnTo>
                  <a:pt x="10814" y="17901"/>
                </a:lnTo>
                <a:lnTo>
                  <a:pt x="10829" y="19494"/>
                </a:lnTo>
                <a:cubicBezTo>
                  <a:pt x="10843" y="21036"/>
                  <a:pt x="10847" y="21087"/>
                  <a:pt x="10965" y="21159"/>
                </a:cubicBezTo>
                <a:cubicBezTo>
                  <a:pt x="11031" y="21200"/>
                  <a:pt x="11682" y="21219"/>
                  <a:pt x="12411" y="21203"/>
                </a:cubicBezTo>
                <a:lnTo>
                  <a:pt x="13735" y="21175"/>
                </a:lnTo>
                <a:lnTo>
                  <a:pt x="13735" y="19625"/>
                </a:lnTo>
                <a:lnTo>
                  <a:pt x="13735" y="18073"/>
                </a:lnTo>
                <a:lnTo>
                  <a:pt x="13592" y="17898"/>
                </a:lnTo>
                <a:cubicBezTo>
                  <a:pt x="13473" y="17749"/>
                  <a:pt x="13455" y="17665"/>
                  <a:pt x="13484" y="17393"/>
                </a:cubicBezTo>
                <a:cubicBezTo>
                  <a:pt x="13502" y="17214"/>
                  <a:pt x="13572" y="16963"/>
                  <a:pt x="13637" y="16831"/>
                </a:cubicBezTo>
                <a:cubicBezTo>
                  <a:pt x="13750" y="16600"/>
                  <a:pt x="13787" y="16589"/>
                  <a:pt x="14622" y="16589"/>
                </a:cubicBezTo>
                <a:cubicBezTo>
                  <a:pt x="15461" y="16589"/>
                  <a:pt x="15505" y="16577"/>
                  <a:pt x="15857" y="16284"/>
                </a:cubicBezTo>
                <a:cubicBezTo>
                  <a:pt x="16057" y="16118"/>
                  <a:pt x="16257" y="15967"/>
                  <a:pt x="16302" y="15947"/>
                </a:cubicBezTo>
                <a:cubicBezTo>
                  <a:pt x="16495" y="15861"/>
                  <a:pt x="17311" y="14941"/>
                  <a:pt x="17600" y="14485"/>
                </a:cubicBezTo>
                <a:cubicBezTo>
                  <a:pt x="17786" y="14191"/>
                  <a:pt x="17933" y="14030"/>
                  <a:pt x="17962" y="14085"/>
                </a:cubicBezTo>
                <a:cubicBezTo>
                  <a:pt x="17992" y="14142"/>
                  <a:pt x="17981" y="14255"/>
                  <a:pt x="17935" y="14366"/>
                </a:cubicBezTo>
                <a:cubicBezTo>
                  <a:pt x="17865" y="14539"/>
                  <a:pt x="17866" y="14541"/>
                  <a:pt x="17958" y="14403"/>
                </a:cubicBezTo>
                <a:cubicBezTo>
                  <a:pt x="18013" y="14320"/>
                  <a:pt x="18137" y="14249"/>
                  <a:pt x="18232" y="14245"/>
                </a:cubicBezTo>
                <a:cubicBezTo>
                  <a:pt x="18462" y="14237"/>
                  <a:pt x="18501" y="13880"/>
                  <a:pt x="18299" y="13627"/>
                </a:cubicBezTo>
                <a:cubicBezTo>
                  <a:pt x="18164" y="13457"/>
                  <a:pt x="18162" y="13444"/>
                  <a:pt x="18251" y="13183"/>
                </a:cubicBezTo>
                <a:cubicBezTo>
                  <a:pt x="18302" y="13036"/>
                  <a:pt x="18373" y="12698"/>
                  <a:pt x="18408" y="12431"/>
                </a:cubicBezTo>
                <a:cubicBezTo>
                  <a:pt x="18473" y="11943"/>
                  <a:pt x="18564" y="11805"/>
                  <a:pt x="18742" y="11936"/>
                </a:cubicBezTo>
                <a:cubicBezTo>
                  <a:pt x="18808" y="11983"/>
                  <a:pt x="18813" y="12032"/>
                  <a:pt x="18765" y="12142"/>
                </a:cubicBezTo>
                <a:cubicBezTo>
                  <a:pt x="18718" y="12251"/>
                  <a:pt x="18723" y="12300"/>
                  <a:pt x="18785" y="12345"/>
                </a:cubicBezTo>
                <a:cubicBezTo>
                  <a:pt x="18830" y="12378"/>
                  <a:pt x="18901" y="12567"/>
                  <a:pt x="18944" y="12763"/>
                </a:cubicBezTo>
                <a:cubicBezTo>
                  <a:pt x="19048" y="13239"/>
                  <a:pt x="19091" y="13273"/>
                  <a:pt x="19383" y="13124"/>
                </a:cubicBezTo>
                <a:cubicBezTo>
                  <a:pt x="19578" y="13024"/>
                  <a:pt x="19647" y="13023"/>
                  <a:pt x="19699" y="13121"/>
                </a:cubicBezTo>
                <a:cubicBezTo>
                  <a:pt x="19750" y="13220"/>
                  <a:pt x="19716" y="13346"/>
                  <a:pt x="19536" y="13696"/>
                </a:cubicBezTo>
                <a:cubicBezTo>
                  <a:pt x="19410" y="13942"/>
                  <a:pt x="19306" y="14190"/>
                  <a:pt x="19306" y="14248"/>
                </a:cubicBezTo>
                <a:cubicBezTo>
                  <a:pt x="19306" y="14416"/>
                  <a:pt x="19768" y="14604"/>
                  <a:pt x="20181" y="14604"/>
                </a:cubicBezTo>
                <a:cubicBezTo>
                  <a:pt x="20633" y="14604"/>
                  <a:pt x="21053" y="14415"/>
                  <a:pt x="21053" y="14209"/>
                </a:cubicBezTo>
                <a:cubicBezTo>
                  <a:pt x="21053" y="14129"/>
                  <a:pt x="20904" y="13800"/>
                  <a:pt x="20722" y="13477"/>
                </a:cubicBezTo>
                <a:cubicBezTo>
                  <a:pt x="20539" y="13154"/>
                  <a:pt x="20361" y="12795"/>
                  <a:pt x="20326" y="12678"/>
                </a:cubicBezTo>
                <a:cubicBezTo>
                  <a:pt x="20291" y="12561"/>
                  <a:pt x="20263" y="12116"/>
                  <a:pt x="20263" y="11688"/>
                </a:cubicBezTo>
                <a:cubicBezTo>
                  <a:pt x="20263" y="10916"/>
                  <a:pt x="20260" y="10908"/>
                  <a:pt x="20070" y="10662"/>
                </a:cubicBezTo>
                <a:cubicBezTo>
                  <a:pt x="19965" y="10526"/>
                  <a:pt x="19880" y="10389"/>
                  <a:pt x="19880" y="10358"/>
                </a:cubicBezTo>
                <a:cubicBezTo>
                  <a:pt x="19880" y="10327"/>
                  <a:pt x="19979" y="10229"/>
                  <a:pt x="20099" y="10139"/>
                </a:cubicBezTo>
                <a:cubicBezTo>
                  <a:pt x="20377" y="9931"/>
                  <a:pt x="20625" y="9543"/>
                  <a:pt x="20801" y="9048"/>
                </a:cubicBezTo>
                <a:cubicBezTo>
                  <a:pt x="20982" y="8539"/>
                  <a:pt x="21117" y="7315"/>
                  <a:pt x="21047" y="6826"/>
                </a:cubicBezTo>
                <a:cubicBezTo>
                  <a:pt x="21006" y="6544"/>
                  <a:pt x="21016" y="6395"/>
                  <a:pt x="21090" y="6128"/>
                </a:cubicBezTo>
                <a:cubicBezTo>
                  <a:pt x="21198" y="5736"/>
                  <a:pt x="21246" y="4306"/>
                  <a:pt x="21158" y="4104"/>
                </a:cubicBezTo>
                <a:cubicBezTo>
                  <a:pt x="21101" y="3971"/>
                  <a:pt x="21123" y="3926"/>
                  <a:pt x="21364" y="3681"/>
                </a:cubicBezTo>
                <a:cubicBezTo>
                  <a:pt x="21403" y="3641"/>
                  <a:pt x="21435" y="3625"/>
                  <a:pt x="21462" y="3622"/>
                </a:cubicBezTo>
                <a:cubicBezTo>
                  <a:pt x="21471" y="3534"/>
                  <a:pt x="21463" y="3424"/>
                  <a:pt x="21436" y="3362"/>
                </a:cubicBezTo>
                <a:cubicBezTo>
                  <a:pt x="21405" y="3289"/>
                  <a:pt x="21386" y="3173"/>
                  <a:pt x="21395" y="3099"/>
                </a:cubicBezTo>
                <a:cubicBezTo>
                  <a:pt x="21403" y="3025"/>
                  <a:pt x="21366" y="2943"/>
                  <a:pt x="21311" y="2921"/>
                </a:cubicBezTo>
                <a:cubicBezTo>
                  <a:pt x="21241" y="2891"/>
                  <a:pt x="21215" y="2934"/>
                  <a:pt x="21224" y="3070"/>
                </a:cubicBezTo>
                <a:cubicBezTo>
                  <a:pt x="21242" y="3344"/>
                  <a:pt x="21122" y="3858"/>
                  <a:pt x="21057" y="3782"/>
                </a:cubicBezTo>
                <a:cubicBezTo>
                  <a:pt x="21028" y="3746"/>
                  <a:pt x="21004" y="3564"/>
                  <a:pt x="21004" y="3377"/>
                </a:cubicBezTo>
                <a:cubicBezTo>
                  <a:pt x="21004" y="3190"/>
                  <a:pt x="20985" y="3000"/>
                  <a:pt x="20962" y="2957"/>
                </a:cubicBezTo>
                <a:cubicBezTo>
                  <a:pt x="20940" y="2914"/>
                  <a:pt x="20921" y="2851"/>
                  <a:pt x="20918" y="2812"/>
                </a:cubicBezTo>
                <a:cubicBezTo>
                  <a:pt x="20901" y="2573"/>
                  <a:pt x="20723" y="1977"/>
                  <a:pt x="20653" y="1926"/>
                </a:cubicBezTo>
                <a:cubicBezTo>
                  <a:pt x="20607" y="1892"/>
                  <a:pt x="20573" y="1828"/>
                  <a:pt x="20578" y="1784"/>
                </a:cubicBezTo>
                <a:cubicBezTo>
                  <a:pt x="20588" y="1696"/>
                  <a:pt x="20496" y="1216"/>
                  <a:pt x="20397" y="846"/>
                </a:cubicBezTo>
                <a:cubicBezTo>
                  <a:pt x="20363" y="717"/>
                  <a:pt x="20290" y="608"/>
                  <a:pt x="20236" y="601"/>
                </a:cubicBezTo>
                <a:cubicBezTo>
                  <a:pt x="20181" y="594"/>
                  <a:pt x="20105" y="580"/>
                  <a:pt x="20068" y="572"/>
                </a:cubicBezTo>
                <a:cubicBezTo>
                  <a:pt x="20027" y="564"/>
                  <a:pt x="20001" y="404"/>
                  <a:pt x="20001" y="170"/>
                </a:cubicBezTo>
                <a:lnTo>
                  <a:pt x="20001" y="0"/>
                </a:lnTo>
                <a:close/>
                <a:moveTo>
                  <a:pt x="0" y="67"/>
                </a:moveTo>
                <a:lnTo>
                  <a:pt x="0" y="322"/>
                </a:lnTo>
                <a:cubicBezTo>
                  <a:pt x="39" y="223"/>
                  <a:pt x="65" y="127"/>
                  <a:pt x="52" y="88"/>
                </a:cubicBezTo>
                <a:cubicBezTo>
                  <a:pt x="50" y="79"/>
                  <a:pt x="13" y="75"/>
                  <a:pt x="0" y="67"/>
                </a:cubicBezTo>
                <a:close/>
                <a:moveTo>
                  <a:pt x="12158" y="363"/>
                </a:moveTo>
                <a:cubicBezTo>
                  <a:pt x="12138" y="371"/>
                  <a:pt x="12118" y="385"/>
                  <a:pt x="12097" y="407"/>
                </a:cubicBezTo>
                <a:cubicBezTo>
                  <a:pt x="11970" y="537"/>
                  <a:pt x="11962" y="626"/>
                  <a:pt x="12056" y="815"/>
                </a:cubicBezTo>
                <a:cubicBezTo>
                  <a:pt x="12111" y="924"/>
                  <a:pt x="12108" y="972"/>
                  <a:pt x="12037" y="1060"/>
                </a:cubicBezTo>
                <a:cubicBezTo>
                  <a:pt x="11963" y="1153"/>
                  <a:pt x="11961" y="1208"/>
                  <a:pt x="12021" y="1441"/>
                </a:cubicBezTo>
                <a:cubicBezTo>
                  <a:pt x="12075" y="1645"/>
                  <a:pt x="12138" y="1718"/>
                  <a:pt x="12282" y="1737"/>
                </a:cubicBezTo>
                <a:cubicBezTo>
                  <a:pt x="12387" y="1752"/>
                  <a:pt x="12489" y="1715"/>
                  <a:pt x="12509" y="1655"/>
                </a:cubicBezTo>
                <a:cubicBezTo>
                  <a:pt x="12533" y="1580"/>
                  <a:pt x="12568" y="1582"/>
                  <a:pt x="12619" y="1663"/>
                </a:cubicBezTo>
                <a:cubicBezTo>
                  <a:pt x="12707" y="1803"/>
                  <a:pt x="12916" y="1702"/>
                  <a:pt x="12916" y="1518"/>
                </a:cubicBezTo>
                <a:cubicBezTo>
                  <a:pt x="12916" y="1375"/>
                  <a:pt x="12657" y="895"/>
                  <a:pt x="12383" y="531"/>
                </a:cubicBezTo>
                <a:cubicBezTo>
                  <a:pt x="12277" y="390"/>
                  <a:pt x="12218" y="342"/>
                  <a:pt x="12158" y="363"/>
                </a:cubicBezTo>
                <a:close/>
                <a:moveTo>
                  <a:pt x="9238" y="933"/>
                </a:moveTo>
                <a:cubicBezTo>
                  <a:pt x="9212" y="931"/>
                  <a:pt x="9249" y="1019"/>
                  <a:pt x="9319" y="1129"/>
                </a:cubicBezTo>
                <a:cubicBezTo>
                  <a:pt x="9390" y="1239"/>
                  <a:pt x="9458" y="1308"/>
                  <a:pt x="9471" y="1284"/>
                </a:cubicBezTo>
                <a:cubicBezTo>
                  <a:pt x="9499" y="1230"/>
                  <a:pt x="9304" y="938"/>
                  <a:pt x="9238" y="933"/>
                </a:cubicBezTo>
                <a:close/>
                <a:moveTo>
                  <a:pt x="19888" y="14926"/>
                </a:moveTo>
                <a:cubicBezTo>
                  <a:pt x="19785" y="14955"/>
                  <a:pt x="19689" y="15116"/>
                  <a:pt x="19700" y="15377"/>
                </a:cubicBezTo>
                <a:cubicBezTo>
                  <a:pt x="19707" y="15551"/>
                  <a:pt x="19743" y="15599"/>
                  <a:pt x="19850" y="15583"/>
                </a:cubicBezTo>
                <a:cubicBezTo>
                  <a:pt x="19927" y="15572"/>
                  <a:pt x="20022" y="15557"/>
                  <a:pt x="20061" y="15552"/>
                </a:cubicBezTo>
                <a:cubicBezTo>
                  <a:pt x="20107" y="15547"/>
                  <a:pt x="20127" y="15440"/>
                  <a:pt x="20116" y="15258"/>
                </a:cubicBezTo>
                <a:cubicBezTo>
                  <a:pt x="20100" y="14999"/>
                  <a:pt x="19990" y="14897"/>
                  <a:pt x="19888" y="14926"/>
                </a:cubicBezTo>
                <a:close/>
                <a:moveTo>
                  <a:pt x="19470" y="15962"/>
                </a:moveTo>
                <a:cubicBezTo>
                  <a:pt x="19467" y="15957"/>
                  <a:pt x="19445" y="15987"/>
                  <a:pt x="19402" y="16052"/>
                </a:cubicBezTo>
                <a:cubicBezTo>
                  <a:pt x="19349" y="16131"/>
                  <a:pt x="19306" y="16214"/>
                  <a:pt x="19306" y="16235"/>
                </a:cubicBezTo>
                <a:cubicBezTo>
                  <a:pt x="19306" y="16321"/>
                  <a:pt x="19351" y="16268"/>
                  <a:pt x="19422" y="16094"/>
                </a:cubicBezTo>
                <a:cubicBezTo>
                  <a:pt x="19456" y="16011"/>
                  <a:pt x="19473" y="15968"/>
                  <a:pt x="19470" y="15962"/>
                </a:cubicBezTo>
                <a:close/>
                <a:moveTo>
                  <a:pt x="19196" y="16380"/>
                </a:moveTo>
                <a:cubicBezTo>
                  <a:pt x="19193" y="16374"/>
                  <a:pt x="19172" y="16405"/>
                  <a:pt x="19129" y="16470"/>
                </a:cubicBezTo>
                <a:cubicBezTo>
                  <a:pt x="19077" y="16549"/>
                  <a:pt x="19032" y="16631"/>
                  <a:pt x="19032" y="16653"/>
                </a:cubicBezTo>
                <a:cubicBezTo>
                  <a:pt x="19032" y="16739"/>
                  <a:pt x="19078" y="16685"/>
                  <a:pt x="19149" y="16511"/>
                </a:cubicBezTo>
                <a:cubicBezTo>
                  <a:pt x="19183" y="16428"/>
                  <a:pt x="19199" y="16385"/>
                  <a:pt x="19196" y="16380"/>
                </a:cubicBezTo>
                <a:close/>
                <a:moveTo>
                  <a:pt x="19579" y="16406"/>
                </a:moveTo>
                <a:cubicBezTo>
                  <a:pt x="19480" y="16425"/>
                  <a:pt x="19438" y="16502"/>
                  <a:pt x="19425" y="16692"/>
                </a:cubicBezTo>
                <a:cubicBezTo>
                  <a:pt x="19400" y="17038"/>
                  <a:pt x="19196" y="17449"/>
                  <a:pt x="19078" y="17390"/>
                </a:cubicBezTo>
                <a:cubicBezTo>
                  <a:pt x="19014" y="17358"/>
                  <a:pt x="18979" y="17415"/>
                  <a:pt x="18968" y="17568"/>
                </a:cubicBezTo>
                <a:cubicBezTo>
                  <a:pt x="18956" y="17722"/>
                  <a:pt x="18914" y="17787"/>
                  <a:pt x="18831" y="17782"/>
                </a:cubicBezTo>
                <a:cubicBezTo>
                  <a:pt x="18765" y="17778"/>
                  <a:pt x="18724" y="17818"/>
                  <a:pt x="18741" y="17870"/>
                </a:cubicBezTo>
                <a:cubicBezTo>
                  <a:pt x="18786" y="18009"/>
                  <a:pt x="18541" y="18464"/>
                  <a:pt x="18455" y="18401"/>
                </a:cubicBezTo>
                <a:cubicBezTo>
                  <a:pt x="18414" y="18371"/>
                  <a:pt x="18315" y="18443"/>
                  <a:pt x="18235" y="18563"/>
                </a:cubicBezTo>
                <a:cubicBezTo>
                  <a:pt x="18045" y="18849"/>
                  <a:pt x="18014" y="18839"/>
                  <a:pt x="17915" y="18473"/>
                </a:cubicBezTo>
                <a:cubicBezTo>
                  <a:pt x="17827" y="18148"/>
                  <a:pt x="17877" y="17633"/>
                  <a:pt x="17997" y="17633"/>
                </a:cubicBezTo>
                <a:cubicBezTo>
                  <a:pt x="18030" y="17633"/>
                  <a:pt x="18041" y="17585"/>
                  <a:pt x="18023" y="17527"/>
                </a:cubicBezTo>
                <a:cubicBezTo>
                  <a:pt x="18004" y="17469"/>
                  <a:pt x="18029" y="17394"/>
                  <a:pt x="18076" y="17359"/>
                </a:cubicBezTo>
                <a:cubicBezTo>
                  <a:pt x="18138" y="17314"/>
                  <a:pt x="18145" y="17259"/>
                  <a:pt x="18106" y="17169"/>
                </a:cubicBezTo>
                <a:cubicBezTo>
                  <a:pt x="18075" y="17098"/>
                  <a:pt x="18067" y="17008"/>
                  <a:pt x="18087" y="16970"/>
                </a:cubicBezTo>
                <a:cubicBezTo>
                  <a:pt x="18107" y="16932"/>
                  <a:pt x="18082" y="16901"/>
                  <a:pt x="18031" y="16901"/>
                </a:cubicBezTo>
                <a:cubicBezTo>
                  <a:pt x="17980" y="16901"/>
                  <a:pt x="17924" y="16836"/>
                  <a:pt x="17907" y="16754"/>
                </a:cubicBezTo>
                <a:cubicBezTo>
                  <a:pt x="17891" y="16671"/>
                  <a:pt x="17846" y="16627"/>
                  <a:pt x="17806" y="16656"/>
                </a:cubicBezTo>
                <a:cubicBezTo>
                  <a:pt x="17767" y="16685"/>
                  <a:pt x="17717" y="16655"/>
                  <a:pt x="17696" y="16591"/>
                </a:cubicBezTo>
                <a:cubicBezTo>
                  <a:pt x="17669" y="16506"/>
                  <a:pt x="17638" y="16504"/>
                  <a:pt x="17583" y="16591"/>
                </a:cubicBezTo>
                <a:cubicBezTo>
                  <a:pt x="17542" y="16656"/>
                  <a:pt x="17489" y="16690"/>
                  <a:pt x="17465" y="16666"/>
                </a:cubicBezTo>
                <a:cubicBezTo>
                  <a:pt x="17441" y="16641"/>
                  <a:pt x="17380" y="16707"/>
                  <a:pt x="17327" y="16813"/>
                </a:cubicBezTo>
                <a:cubicBezTo>
                  <a:pt x="17274" y="16919"/>
                  <a:pt x="17249" y="17007"/>
                  <a:pt x="17272" y="17009"/>
                </a:cubicBezTo>
                <a:cubicBezTo>
                  <a:pt x="17294" y="17011"/>
                  <a:pt x="17269" y="17078"/>
                  <a:pt x="17216" y="17156"/>
                </a:cubicBezTo>
                <a:cubicBezTo>
                  <a:pt x="17126" y="17286"/>
                  <a:pt x="17126" y="17300"/>
                  <a:pt x="17210" y="17362"/>
                </a:cubicBezTo>
                <a:cubicBezTo>
                  <a:pt x="17260" y="17399"/>
                  <a:pt x="17287" y="17456"/>
                  <a:pt x="17271" y="17488"/>
                </a:cubicBezTo>
                <a:cubicBezTo>
                  <a:pt x="17226" y="17574"/>
                  <a:pt x="17412" y="17917"/>
                  <a:pt x="17480" y="17872"/>
                </a:cubicBezTo>
                <a:cubicBezTo>
                  <a:pt x="17512" y="17852"/>
                  <a:pt x="17580" y="17923"/>
                  <a:pt x="17632" y="18032"/>
                </a:cubicBezTo>
                <a:cubicBezTo>
                  <a:pt x="17706" y="18188"/>
                  <a:pt x="17714" y="18289"/>
                  <a:pt x="17671" y="18507"/>
                </a:cubicBezTo>
                <a:cubicBezTo>
                  <a:pt x="17605" y="18837"/>
                  <a:pt x="17563" y="18845"/>
                  <a:pt x="17381" y="18571"/>
                </a:cubicBezTo>
                <a:cubicBezTo>
                  <a:pt x="17179" y="18268"/>
                  <a:pt x="17123" y="18313"/>
                  <a:pt x="17136" y="18757"/>
                </a:cubicBezTo>
                <a:lnTo>
                  <a:pt x="17150" y="19148"/>
                </a:lnTo>
                <a:lnTo>
                  <a:pt x="16916" y="19118"/>
                </a:lnTo>
                <a:cubicBezTo>
                  <a:pt x="16659" y="19087"/>
                  <a:pt x="16629" y="19176"/>
                  <a:pt x="16795" y="19463"/>
                </a:cubicBezTo>
                <a:cubicBezTo>
                  <a:pt x="16938" y="19711"/>
                  <a:pt x="16912" y="19838"/>
                  <a:pt x="16685" y="19984"/>
                </a:cubicBezTo>
                <a:lnTo>
                  <a:pt x="16501" y="20102"/>
                </a:lnTo>
                <a:lnTo>
                  <a:pt x="16737" y="20283"/>
                </a:lnTo>
                <a:lnTo>
                  <a:pt x="16972" y="20461"/>
                </a:lnTo>
                <a:lnTo>
                  <a:pt x="16829" y="20749"/>
                </a:lnTo>
                <a:cubicBezTo>
                  <a:pt x="16749" y="20908"/>
                  <a:pt x="16685" y="21059"/>
                  <a:pt x="16685" y="21084"/>
                </a:cubicBezTo>
                <a:cubicBezTo>
                  <a:pt x="16685" y="21110"/>
                  <a:pt x="16788" y="21131"/>
                  <a:pt x="16916" y="21131"/>
                </a:cubicBezTo>
                <a:cubicBezTo>
                  <a:pt x="17115" y="21131"/>
                  <a:pt x="17152" y="21164"/>
                  <a:pt x="17167" y="21365"/>
                </a:cubicBezTo>
                <a:cubicBezTo>
                  <a:pt x="17184" y="21593"/>
                  <a:pt x="17202" y="21600"/>
                  <a:pt x="17812" y="21600"/>
                </a:cubicBezTo>
                <a:cubicBezTo>
                  <a:pt x="18431" y="21600"/>
                  <a:pt x="18440" y="21597"/>
                  <a:pt x="18423" y="21365"/>
                </a:cubicBezTo>
                <a:cubicBezTo>
                  <a:pt x="18408" y="21162"/>
                  <a:pt x="18432" y="21125"/>
                  <a:pt x="18609" y="21097"/>
                </a:cubicBezTo>
                <a:cubicBezTo>
                  <a:pt x="18831" y="21062"/>
                  <a:pt x="18863" y="20938"/>
                  <a:pt x="18728" y="20651"/>
                </a:cubicBezTo>
                <a:cubicBezTo>
                  <a:pt x="18648" y="20482"/>
                  <a:pt x="18658" y="20458"/>
                  <a:pt x="18846" y="20288"/>
                </a:cubicBezTo>
                <a:cubicBezTo>
                  <a:pt x="19042" y="20110"/>
                  <a:pt x="19044" y="20099"/>
                  <a:pt x="18921" y="20012"/>
                </a:cubicBezTo>
                <a:cubicBezTo>
                  <a:pt x="18669" y="19834"/>
                  <a:pt x="18636" y="19713"/>
                  <a:pt x="18767" y="19447"/>
                </a:cubicBezTo>
                <a:cubicBezTo>
                  <a:pt x="18832" y="19314"/>
                  <a:pt x="18905" y="19230"/>
                  <a:pt x="18930" y="19259"/>
                </a:cubicBezTo>
                <a:cubicBezTo>
                  <a:pt x="18955" y="19289"/>
                  <a:pt x="19023" y="19264"/>
                  <a:pt x="19081" y="19205"/>
                </a:cubicBezTo>
                <a:cubicBezTo>
                  <a:pt x="19159" y="19125"/>
                  <a:pt x="19203" y="19139"/>
                  <a:pt x="19254" y="19257"/>
                </a:cubicBezTo>
                <a:cubicBezTo>
                  <a:pt x="19313" y="19391"/>
                  <a:pt x="19334" y="19392"/>
                  <a:pt x="19410" y="19267"/>
                </a:cubicBezTo>
                <a:cubicBezTo>
                  <a:pt x="19458" y="19187"/>
                  <a:pt x="19527" y="19142"/>
                  <a:pt x="19563" y="19166"/>
                </a:cubicBezTo>
                <a:cubicBezTo>
                  <a:pt x="19599" y="19191"/>
                  <a:pt x="19678" y="19112"/>
                  <a:pt x="19741" y="18991"/>
                </a:cubicBezTo>
                <a:cubicBezTo>
                  <a:pt x="19807" y="18867"/>
                  <a:pt x="19885" y="18806"/>
                  <a:pt x="19923" y="18849"/>
                </a:cubicBezTo>
                <a:cubicBezTo>
                  <a:pt x="19966" y="18899"/>
                  <a:pt x="19964" y="18867"/>
                  <a:pt x="19916" y="18754"/>
                </a:cubicBezTo>
                <a:cubicBezTo>
                  <a:pt x="19831" y="18554"/>
                  <a:pt x="19874" y="18367"/>
                  <a:pt x="20006" y="18357"/>
                </a:cubicBezTo>
                <a:cubicBezTo>
                  <a:pt x="20070" y="18352"/>
                  <a:pt x="20059" y="18320"/>
                  <a:pt x="19970" y="18251"/>
                </a:cubicBezTo>
                <a:cubicBezTo>
                  <a:pt x="19887" y="18188"/>
                  <a:pt x="19852" y="18099"/>
                  <a:pt x="19872" y="17999"/>
                </a:cubicBezTo>
                <a:cubicBezTo>
                  <a:pt x="19891" y="17901"/>
                  <a:pt x="19871" y="17841"/>
                  <a:pt x="19818" y="17841"/>
                </a:cubicBezTo>
                <a:cubicBezTo>
                  <a:pt x="19771" y="17841"/>
                  <a:pt x="19720" y="17747"/>
                  <a:pt x="19704" y="17630"/>
                </a:cubicBezTo>
                <a:cubicBezTo>
                  <a:pt x="19684" y="17486"/>
                  <a:pt x="19645" y="17436"/>
                  <a:pt x="19580" y="17475"/>
                </a:cubicBezTo>
                <a:cubicBezTo>
                  <a:pt x="19473" y="17541"/>
                  <a:pt x="19333" y="17280"/>
                  <a:pt x="19387" y="17114"/>
                </a:cubicBezTo>
                <a:cubicBezTo>
                  <a:pt x="19406" y="17055"/>
                  <a:pt x="19506" y="17006"/>
                  <a:pt x="19607" y="17006"/>
                </a:cubicBezTo>
                <a:cubicBezTo>
                  <a:pt x="19747" y="17006"/>
                  <a:pt x="19799" y="16953"/>
                  <a:pt x="19827" y="16785"/>
                </a:cubicBezTo>
                <a:cubicBezTo>
                  <a:pt x="19872" y="16517"/>
                  <a:pt x="19773" y="16367"/>
                  <a:pt x="19579" y="16406"/>
                </a:cubicBezTo>
                <a:close/>
                <a:moveTo>
                  <a:pt x="15804" y="18246"/>
                </a:moveTo>
                <a:cubicBezTo>
                  <a:pt x="15672" y="18245"/>
                  <a:pt x="15491" y="18254"/>
                  <a:pt x="15239" y="18259"/>
                </a:cubicBezTo>
                <a:cubicBezTo>
                  <a:pt x="14778" y="18268"/>
                  <a:pt x="14628" y="18306"/>
                  <a:pt x="14594" y="18421"/>
                </a:cubicBezTo>
                <a:cubicBezTo>
                  <a:pt x="14570" y="18504"/>
                  <a:pt x="14500" y="18571"/>
                  <a:pt x="14440" y="18571"/>
                </a:cubicBezTo>
                <a:cubicBezTo>
                  <a:pt x="14379" y="18571"/>
                  <a:pt x="14343" y="18613"/>
                  <a:pt x="14359" y="18664"/>
                </a:cubicBezTo>
                <a:cubicBezTo>
                  <a:pt x="14376" y="18714"/>
                  <a:pt x="14306" y="18864"/>
                  <a:pt x="14205" y="18996"/>
                </a:cubicBezTo>
                <a:cubicBezTo>
                  <a:pt x="14058" y="19189"/>
                  <a:pt x="14014" y="19331"/>
                  <a:pt x="13989" y="19687"/>
                </a:cubicBezTo>
                <a:cubicBezTo>
                  <a:pt x="13971" y="19933"/>
                  <a:pt x="13971" y="20207"/>
                  <a:pt x="13989" y="20296"/>
                </a:cubicBezTo>
                <a:cubicBezTo>
                  <a:pt x="14035" y="20524"/>
                  <a:pt x="15512" y="20517"/>
                  <a:pt x="15558" y="20288"/>
                </a:cubicBezTo>
                <a:cubicBezTo>
                  <a:pt x="15575" y="20206"/>
                  <a:pt x="15621" y="20136"/>
                  <a:pt x="15659" y="20133"/>
                </a:cubicBezTo>
                <a:cubicBezTo>
                  <a:pt x="15698" y="20131"/>
                  <a:pt x="15790" y="19991"/>
                  <a:pt x="15863" y="19821"/>
                </a:cubicBezTo>
                <a:cubicBezTo>
                  <a:pt x="15937" y="19651"/>
                  <a:pt x="16028" y="19512"/>
                  <a:pt x="16067" y="19512"/>
                </a:cubicBezTo>
                <a:cubicBezTo>
                  <a:pt x="16118" y="19512"/>
                  <a:pt x="16139" y="19329"/>
                  <a:pt x="16139" y="18885"/>
                </a:cubicBezTo>
                <a:cubicBezTo>
                  <a:pt x="16139" y="18344"/>
                  <a:pt x="16199" y="18250"/>
                  <a:pt x="15804" y="18246"/>
                </a:cubicBezTo>
                <a:close/>
                <a:moveTo>
                  <a:pt x="20426" y="19726"/>
                </a:moveTo>
                <a:cubicBezTo>
                  <a:pt x="20121" y="19726"/>
                  <a:pt x="19769" y="20054"/>
                  <a:pt x="19665" y="20437"/>
                </a:cubicBezTo>
                <a:cubicBezTo>
                  <a:pt x="19563" y="20815"/>
                  <a:pt x="19558" y="20982"/>
                  <a:pt x="19642" y="21334"/>
                </a:cubicBezTo>
                <a:lnTo>
                  <a:pt x="19705" y="21600"/>
                </a:lnTo>
                <a:lnTo>
                  <a:pt x="21600" y="21600"/>
                </a:lnTo>
                <a:lnTo>
                  <a:pt x="21600" y="20742"/>
                </a:lnTo>
                <a:cubicBezTo>
                  <a:pt x="21600" y="19932"/>
                  <a:pt x="21595" y="19897"/>
                  <a:pt x="21514" y="20118"/>
                </a:cubicBezTo>
                <a:cubicBezTo>
                  <a:pt x="21467" y="20246"/>
                  <a:pt x="21408" y="20328"/>
                  <a:pt x="21382" y="20298"/>
                </a:cubicBezTo>
                <a:cubicBezTo>
                  <a:pt x="21357" y="20268"/>
                  <a:pt x="21350" y="20332"/>
                  <a:pt x="21365" y="20440"/>
                </a:cubicBezTo>
                <a:cubicBezTo>
                  <a:pt x="21412" y="20781"/>
                  <a:pt x="21282" y="20787"/>
                  <a:pt x="21190" y="20448"/>
                </a:cubicBezTo>
                <a:cubicBezTo>
                  <a:pt x="21084" y="20056"/>
                  <a:pt x="20735" y="19726"/>
                  <a:pt x="20426" y="1972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  <p:bldP spid="268" grpId="0" animBg="1" advAuto="0"/>
      <p:bldP spid="26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G_7227.png" descr="IMG_7227.png"/>
          <p:cNvPicPr>
            <a:picLocks noChangeAspect="1"/>
          </p:cNvPicPr>
          <p:nvPr/>
        </p:nvPicPr>
        <p:blipFill>
          <a:blip r:embed="rId2"/>
          <a:srcRect l="20099" t="5508" r="61554" b="79354"/>
          <a:stretch>
            <a:fillRect/>
          </a:stretch>
        </p:blipFill>
        <p:spPr>
          <a:xfrm>
            <a:off x="3027954" y="989969"/>
            <a:ext cx="19899073" cy="11468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extrusionOk="0">
                <a:moveTo>
                  <a:pt x="19519" y="0"/>
                </a:moveTo>
                <a:lnTo>
                  <a:pt x="10195" y="7"/>
                </a:lnTo>
                <a:cubicBezTo>
                  <a:pt x="5067" y="11"/>
                  <a:pt x="815" y="38"/>
                  <a:pt x="745" y="68"/>
                </a:cubicBezTo>
                <a:cubicBezTo>
                  <a:pt x="511" y="167"/>
                  <a:pt x="211" y="593"/>
                  <a:pt x="104" y="979"/>
                </a:cubicBezTo>
                <a:lnTo>
                  <a:pt x="0" y="1353"/>
                </a:lnTo>
                <a:lnTo>
                  <a:pt x="13" y="10327"/>
                </a:lnTo>
                <a:lnTo>
                  <a:pt x="26" y="19301"/>
                </a:lnTo>
                <a:lnTo>
                  <a:pt x="158" y="19653"/>
                </a:lnTo>
                <a:cubicBezTo>
                  <a:pt x="230" y="19846"/>
                  <a:pt x="315" y="20173"/>
                  <a:pt x="347" y="20379"/>
                </a:cubicBezTo>
                <a:cubicBezTo>
                  <a:pt x="418" y="20836"/>
                  <a:pt x="543" y="21266"/>
                  <a:pt x="699" y="21600"/>
                </a:cubicBezTo>
                <a:lnTo>
                  <a:pt x="21117" y="21600"/>
                </a:lnTo>
                <a:cubicBezTo>
                  <a:pt x="21324" y="21130"/>
                  <a:pt x="21455" y="20652"/>
                  <a:pt x="21517" y="20142"/>
                </a:cubicBezTo>
                <a:cubicBezTo>
                  <a:pt x="21596" y="19493"/>
                  <a:pt x="21600" y="3645"/>
                  <a:pt x="21521" y="3005"/>
                </a:cubicBezTo>
                <a:cubicBezTo>
                  <a:pt x="21375" y="1821"/>
                  <a:pt x="20917" y="887"/>
                  <a:pt x="20369" y="659"/>
                </a:cubicBezTo>
                <a:cubicBezTo>
                  <a:pt x="20289" y="625"/>
                  <a:pt x="20065" y="463"/>
                  <a:pt x="19871" y="299"/>
                </a:cubicBezTo>
                <a:lnTo>
                  <a:pt x="195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7227.png" descr="IMG_7227.png"/>
          <p:cNvPicPr>
            <a:picLocks noChangeAspect="1"/>
          </p:cNvPicPr>
          <p:nvPr/>
        </p:nvPicPr>
        <p:blipFill>
          <a:blip r:embed="rId2"/>
          <a:srcRect l="20105" t="20953" r="62269" b="64171"/>
          <a:stretch>
            <a:fillRect/>
          </a:stretch>
        </p:blipFill>
        <p:spPr>
          <a:xfrm>
            <a:off x="2890528" y="837896"/>
            <a:ext cx="19116011" cy="1126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73" extrusionOk="0">
                <a:moveTo>
                  <a:pt x="15888" y="0"/>
                </a:moveTo>
                <a:cubicBezTo>
                  <a:pt x="13448" y="0"/>
                  <a:pt x="9030" y="19"/>
                  <a:pt x="6069" y="43"/>
                </a:cubicBezTo>
                <a:lnTo>
                  <a:pt x="686" y="87"/>
                </a:lnTo>
                <a:lnTo>
                  <a:pt x="488" y="318"/>
                </a:lnTo>
                <a:cubicBezTo>
                  <a:pt x="380" y="445"/>
                  <a:pt x="230" y="699"/>
                  <a:pt x="155" y="883"/>
                </a:cubicBezTo>
                <a:lnTo>
                  <a:pt x="19" y="1217"/>
                </a:lnTo>
                <a:lnTo>
                  <a:pt x="4" y="10216"/>
                </a:lnTo>
                <a:cubicBezTo>
                  <a:pt x="-7" y="16537"/>
                  <a:pt x="5" y="19313"/>
                  <a:pt x="44" y="19543"/>
                </a:cubicBezTo>
                <a:cubicBezTo>
                  <a:pt x="169" y="20273"/>
                  <a:pt x="621" y="20819"/>
                  <a:pt x="1102" y="20823"/>
                </a:cubicBezTo>
                <a:cubicBezTo>
                  <a:pt x="1271" y="20824"/>
                  <a:pt x="1388" y="20870"/>
                  <a:pt x="1429" y="20953"/>
                </a:cubicBezTo>
                <a:cubicBezTo>
                  <a:pt x="1592" y="21287"/>
                  <a:pt x="1856" y="21461"/>
                  <a:pt x="2294" y="21523"/>
                </a:cubicBezTo>
                <a:cubicBezTo>
                  <a:pt x="2538" y="21557"/>
                  <a:pt x="6751" y="21579"/>
                  <a:pt x="11658" y="21572"/>
                </a:cubicBezTo>
                <a:cubicBezTo>
                  <a:pt x="21593" y="21557"/>
                  <a:pt x="20902" y="21600"/>
                  <a:pt x="21262" y="20970"/>
                </a:cubicBezTo>
                <a:cubicBezTo>
                  <a:pt x="21587" y="20401"/>
                  <a:pt x="21579" y="20660"/>
                  <a:pt x="21579" y="11782"/>
                </a:cubicBezTo>
                <a:cubicBezTo>
                  <a:pt x="21579" y="3067"/>
                  <a:pt x="21584" y="3256"/>
                  <a:pt x="21303" y="2631"/>
                </a:cubicBezTo>
                <a:cubicBezTo>
                  <a:pt x="21211" y="2426"/>
                  <a:pt x="21168" y="2223"/>
                  <a:pt x="21168" y="1991"/>
                </a:cubicBezTo>
                <a:cubicBezTo>
                  <a:pt x="21168" y="1198"/>
                  <a:pt x="20943" y="564"/>
                  <a:pt x="20532" y="191"/>
                </a:cubicBezTo>
                <a:lnTo>
                  <a:pt x="20322" y="0"/>
                </a:lnTo>
                <a:lnTo>
                  <a:pt x="1588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G_7227.png" descr="IMG_7227.png"/>
          <p:cNvPicPr>
            <a:picLocks noChangeAspect="1"/>
          </p:cNvPicPr>
          <p:nvPr/>
        </p:nvPicPr>
        <p:blipFill>
          <a:blip r:embed="rId2"/>
          <a:srcRect l="20605" t="36294" r="62003" b="48479"/>
          <a:stretch>
            <a:fillRect/>
          </a:stretch>
        </p:blipFill>
        <p:spPr>
          <a:xfrm>
            <a:off x="3717218" y="1112029"/>
            <a:ext cx="17036878" cy="10418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566" y="0"/>
                </a:moveTo>
                <a:lnTo>
                  <a:pt x="572" y="9"/>
                </a:lnTo>
                <a:lnTo>
                  <a:pt x="10284" y="51"/>
                </a:lnTo>
                <a:cubicBezTo>
                  <a:pt x="19218" y="90"/>
                  <a:pt x="20009" y="105"/>
                  <a:pt x="20151" y="235"/>
                </a:cubicBezTo>
                <a:cubicBezTo>
                  <a:pt x="20350" y="416"/>
                  <a:pt x="20605" y="861"/>
                  <a:pt x="20728" y="1242"/>
                </a:cubicBezTo>
                <a:cubicBezTo>
                  <a:pt x="20820" y="1527"/>
                  <a:pt x="20824" y="1919"/>
                  <a:pt x="20824" y="10258"/>
                </a:cubicBezTo>
                <a:cubicBezTo>
                  <a:pt x="20824" y="17424"/>
                  <a:pt x="20811" y="19035"/>
                  <a:pt x="20753" y="19306"/>
                </a:cubicBezTo>
                <a:cubicBezTo>
                  <a:pt x="20658" y="19748"/>
                  <a:pt x="20355" y="20286"/>
                  <a:pt x="20094" y="20476"/>
                </a:cubicBezTo>
                <a:cubicBezTo>
                  <a:pt x="19892" y="20624"/>
                  <a:pt x="19443" y="20631"/>
                  <a:pt x="10027" y="20636"/>
                </a:cubicBezTo>
                <a:cubicBezTo>
                  <a:pt x="4606" y="20638"/>
                  <a:pt x="132" y="20617"/>
                  <a:pt x="84" y="20586"/>
                </a:cubicBezTo>
                <a:cubicBezTo>
                  <a:pt x="-111" y="20464"/>
                  <a:pt x="57" y="21077"/>
                  <a:pt x="357" y="21600"/>
                </a:cubicBezTo>
                <a:lnTo>
                  <a:pt x="21337" y="21600"/>
                </a:lnTo>
                <a:cubicBezTo>
                  <a:pt x="21395" y="21492"/>
                  <a:pt x="21444" y="21388"/>
                  <a:pt x="21489" y="21285"/>
                </a:cubicBezTo>
                <a:lnTo>
                  <a:pt x="21489" y="2112"/>
                </a:lnTo>
                <a:cubicBezTo>
                  <a:pt x="21396" y="1898"/>
                  <a:pt x="21281" y="1663"/>
                  <a:pt x="21170" y="1466"/>
                </a:cubicBezTo>
                <a:cubicBezTo>
                  <a:pt x="20746" y="715"/>
                  <a:pt x="20743" y="639"/>
                  <a:pt x="21107" y="53"/>
                </a:cubicBezTo>
                <a:cubicBezTo>
                  <a:pt x="21119" y="34"/>
                  <a:pt x="21126" y="18"/>
                  <a:pt x="21138" y="0"/>
                </a:cubicBezTo>
                <a:lnTo>
                  <a:pt x="566" y="0"/>
                </a:lnTo>
                <a:close/>
                <a:moveTo>
                  <a:pt x="8001" y="1002"/>
                </a:moveTo>
                <a:cubicBezTo>
                  <a:pt x="7960" y="1003"/>
                  <a:pt x="7916" y="1007"/>
                  <a:pt x="7870" y="1015"/>
                </a:cubicBezTo>
                <a:cubicBezTo>
                  <a:pt x="7470" y="1082"/>
                  <a:pt x="7379" y="1255"/>
                  <a:pt x="7354" y="1994"/>
                </a:cubicBezTo>
                <a:cubicBezTo>
                  <a:pt x="7328" y="2725"/>
                  <a:pt x="7419" y="3718"/>
                  <a:pt x="7519" y="3810"/>
                </a:cubicBezTo>
                <a:cubicBezTo>
                  <a:pt x="7565" y="3852"/>
                  <a:pt x="7583" y="3951"/>
                  <a:pt x="7565" y="4070"/>
                </a:cubicBezTo>
                <a:cubicBezTo>
                  <a:pt x="7521" y="4369"/>
                  <a:pt x="7448" y="4474"/>
                  <a:pt x="7287" y="4474"/>
                </a:cubicBezTo>
                <a:cubicBezTo>
                  <a:pt x="7168" y="4474"/>
                  <a:pt x="7133" y="4519"/>
                  <a:pt x="7108" y="4708"/>
                </a:cubicBezTo>
                <a:cubicBezTo>
                  <a:pt x="7052" y="5126"/>
                  <a:pt x="7039" y="5153"/>
                  <a:pt x="6901" y="5134"/>
                </a:cubicBezTo>
                <a:cubicBezTo>
                  <a:pt x="6815" y="5123"/>
                  <a:pt x="6748" y="5048"/>
                  <a:pt x="6722" y="4935"/>
                </a:cubicBezTo>
                <a:cubicBezTo>
                  <a:pt x="6689" y="4794"/>
                  <a:pt x="6621" y="4743"/>
                  <a:pt x="6410" y="4702"/>
                </a:cubicBezTo>
                <a:cubicBezTo>
                  <a:pt x="6005" y="4623"/>
                  <a:pt x="5947" y="4496"/>
                  <a:pt x="5947" y="3689"/>
                </a:cubicBezTo>
                <a:cubicBezTo>
                  <a:pt x="5947" y="3066"/>
                  <a:pt x="5937" y="2997"/>
                  <a:pt x="5804" y="2779"/>
                </a:cubicBezTo>
                <a:cubicBezTo>
                  <a:pt x="5502" y="2282"/>
                  <a:pt x="4988" y="2408"/>
                  <a:pt x="4794" y="3028"/>
                </a:cubicBezTo>
                <a:cubicBezTo>
                  <a:pt x="4684" y="3377"/>
                  <a:pt x="4704" y="3846"/>
                  <a:pt x="4861" y="4616"/>
                </a:cubicBezTo>
                <a:cubicBezTo>
                  <a:pt x="5007" y="5336"/>
                  <a:pt x="4992" y="5671"/>
                  <a:pt x="4776" y="6458"/>
                </a:cubicBezTo>
                <a:cubicBezTo>
                  <a:pt x="4672" y="6836"/>
                  <a:pt x="4576" y="7303"/>
                  <a:pt x="4563" y="7496"/>
                </a:cubicBezTo>
                <a:cubicBezTo>
                  <a:pt x="4496" y="8473"/>
                  <a:pt x="5149" y="8983"/>
                  <a:pt x="5655" y="8349"/>
                </a:cubicBezTo>
                <a:cubicBezTo>
                  <a:pt x="5754" y="8225"/>
                  <a:pt x="5848" y="8158"/>
                  <a:pt x="5864" y="8201"/>
                </a:cubicBezTo>
                <a:cubicBezTo>
                  <a:pt x="5880" y="8244"/>
                  <a:pt x="5836" y="8561"/>
                  <a:pt x="5766" y="8907"/>
                </a:cubicBezTo>
                <a:cubicBezTo>
                  <a:pt x="5697" y="9252"/>
                  <a:pt x="5639" y="9612"/>
                  <a:pt x="5638" y="9707"/>
                </a:cubicBezTo>
                <a:cubicBezTo>
                  <a:pt x="5637" y="9801"/>
                  <a:pt x="5590" y="10022"/>
                  <a:pt x="5532" y="10199"/>
                </a:cubicBezTo>
                <a:cubicBezTo>
                  <a:pt x="5319" y="10851"/>
                  <a:pt x="5366" y="11627"/>
                  <a:pt x="5622" y="11688"/>
                </a:cubicBezTo>
                <a:cubicBezTo>
                  <a:pt x="5768" y="11723"/>
                  <a:pt x="5831" y="11518"/>
                  <a:pt x="5924" y="10701"/>
                </a:cubicBezTo>
                <a:cubicBezTo>
                  <a:pt x="5994" y="10092"/>
                  <a:pt x="6048" y="9813"/>
                  <a:pt x="6159" y="9493"/>
                </a:cubicBezTo>
                <a:cubicBezTo>
                  <a:pt x="6183" y="9422"/>
                  <a:pt x="6276" y="9160"/>
                  <a:pt x="6366" y="8909"/>
                </a:cubicBezTo>
                <a:cubicBezTo>
                  <a:pt x="6457" y="8659"/>
                  <a:pt x="6584" y="8200"/>
                  <a:pt x="6650" y="7889"/>
                </a:cubicBezTo>
                <a:cubicBezTo>
                  <a:pt x="6780" y="7276"/>
                  <a:pt x="6956" y="6963"/>
                  <a:pt x="7011" y="7250"/>
                </a:cubicBezTo>
                <a:cubicBezTo>
                  <a:pt x="7028" y="7337"/>
                  <a:pt x="7059" y="7466"/>
                  <a:pt x="7081" y="7536"/>
                </a:cubicBezTo>
                <a:cubicBezTo>
                  <a:pt x="7123" y="7673"/>
                  <a:pt x="7118" y="8263"/>
                  <a:pt x="7073" y="8471"/>
                </a:cubicBezTo>
                <a:cubicBezTo>
                  <a:pt x="7058" y="8542"/>
                  <a:pt x="7007" y="8776"/>
                  <a:pt x="6961" y="8991"/>
                </a:cubicBezTo>
                <a:cubicBezTo>
                  <a:pt x="6847" y="9514"/>
                  <a:pt x="6806" y="10150"/>
                  <a:pt x="6862" y="10503"/>
                </a:cubicBezTo>
                <a:cubicBezTo>
                  <a:pt x="6898" y="10728"/>
                  <a:pt x="6947" y="10811"/>
                  <a:pt x="7087" y="10886"/>
                </a:cubicBezTo>
                <a:cubicBezTo>
                  <a:pt x="7226" y="10959"/>
                  <a:pt x="7271" y="11033"/>
                  <a:pt x="7283" y="11211"/>
                </a:cubicBezTo>
                <a:cubicBezTo>
                  <a:pt x="7292" y="11337"/>
                  <a:pt x="7273" y="11520"/>
                  <a:pt x="7241" y="11618"/>
                </a:cubicBezTo>
                <a:cubicBezTo>
                  <a:pt x="7192" y="11769"/>
                  <a:pt x="7163" y="14692"/>
                  <a:pt x="7204" y="15309"/>
                </a:cubicBezTo>
                <a:cubicBezTo>
                  <a:pt x="7213" y="15430"/>
                  <a:pt x="7114" y="15554"/>
                  <a:pt x="6801" y="15819"/>
                </a:cubicBezTo>
                <a:cubicBezTo>
                  <a:pt x="6573" y="16012"/>
                  <a:pt x="6163" y="16437"/>
                  <a:pt x="5889" y="16764"/>
                </a:cubicBezTo>
                <a:cubicBezTo>
                  <a:pt x="5615" y="17092"/>
                  <a:pt x="5282" y="17465"/>
                  <a:pt x="5150" y="17593"/>
                </a:cubicBezTo>
                <a:cubicBezTo>
                  <a:pt x="5017" y="17721"/>
                  <a:pt x="4863" y="17957"/>
                  <a:pt x="4806" y="18116"/>
                </a:cubicBezTo>
                <a:cubicBezTo>
                  <a:pt x="4726" y="18339"/>
                  <a:pt x="4677" y="18395"/>
                  <a:pt x="4593" y="18359"/>
                </a:cubicBezTo>
                <a:cubicBezTo>
                  <a:pt x="4518" y="18327"/>
                  <a:pt x="4455" y="18374"/>
                  <a:pt x="4389" y="18516"/>
                </a:cubicBezTo>
                <a:cubicBezTo>
                  <a:pt x="4292" y="18724"/>
                  <a:pt x="4259" y="19018"/>
                  <a:pt x="4332" y="19018"/>
                </a:cubicBezTo>
                <a:cubicBezTo>
                  <a:pt x="4354" y="19018"/>
                  <a:pt x="4510" y="19162"/>
                  <a:pt x="4679" y="19337"/>
                </a:cubicBezTo>
                <a:cubicBezTo>
                  <a:pt x="4848" y="19513"/>
                  <a:pt x="5138" y="19758"/>
                  <a:pt x="5324" y="19882"/>
                </a:cubicBezTo>
                <a:cubicBezTo>
                  <a:pt x="5672" y="20114"/>
                  <a:pt x="6051" y="20194"/>
                  <a:pt x="6051" y="20034"/>
                </a:cubicBezTo>
                <a:cubicBezTo>
                  <a:pt x="6051" y="19877"/>
                  <a:pt x="5534" y="19038"/>
                  <a:pt x="5348" y="18893"/>
                </a:cubicBezTo>
                <a:cubicBezTo>
                  <a:pt x="5249" y="18816"/>
                  <a:pt x="5181" y="18721"/>
                  <a:pt x="5196" y="18682"/>
                </a:cubicBezTo>
                <a:cubicBezTo>
                  <a:pt x="5228" y="18595"/>
                  <a:pt x="5553" y="18292"/>
                  <a:pt x="6387" y="17571"/>
                </a:cubicBezTo>
                <a:cubicBezTo>
                  <a:pt x="7445" y="16656"/>
                  <a:pt x="7743" y="16236"/>
                  <a:pt x="7820" y="15557"/>
                </a:cubicBezTo>
                <a:cubicBezTo>
                  <a:pt x="7861" y="15194"/>
                  <a:pt x="8011" y="13250"/>
                  <a:pt x="8015" y="13017"/>
                </a:cubicBezTo>
                <a:cubicBezTo>
                  <a:pt x="8016" y="12968"/>
                  <a:pt x="8049" y="12854"/>
                  <a:pt x="8089" y="12766"/>
                </a:cubicBezTo>
                <a:cubicBezTo>
                  <a:pt x="8157" y="12613"/>
                  <a:pt x="8189" y="12644"/>
                  <a:pt x="8671" y="13314"/>
                </a:cubicBezTo>
                <a:cubicBezTo>
                  <a:pt x="8952" y="13705"/>
                  <a:pt x="9257" y="14077"/>
                  <a:pt x="9350" y="14141"/>
                </a:cubicBezTo>
                <a:cubicBezTo>
                  <a:pt x="9501" y="14246"/>
                  <a:pt x="9515" y="14284"/>
                  <a:pt x="9480" y="14491"/>
                </a:cubicBezTo>
                <a:cubicBezTo>
                  <a:pt x="9421" y="14835"/>
                  <a:pt x="9441" y="15621"/>
                  <a:pt x="9535" y="16722"/>
                </a:cubicBezTo>
                <a:cubicBezTo>
                  <a:pt x="9666" y="18259"/>
                  <a:pt x="9667" y="18466"/>
                  <a:pt x="9544" y="18466"/>
                </a:cubicBezTo>
                <a:cubicBezTo>
                  <a:pt x="9460" y="18466"/>
                  <a:pt x="9440" y="18522"/>
                  <a:pt x="9440" y="18763"/>
                </a:cubicBezTo>
                <a:lnTo>
                  <a:pt x="9440" y="19061"/>
                </a:lnTo>
                <a:lnTo>
                  <a:pt x="9776" y="19114"/>
                </a:lnTo>
                <a:cubicBezTo>
                  <a:pt x="10230" y="19187"/>
                  <a:pt x="10863" y="19198"/>
                  <a:pt x="11005" y="19135"/>
                </a:cubicBezTo>
                <a:cubicBezTo>
                  <a:pt x="11069" y="19107"/>
                  <a:pt x="11122" y="19030"/>
                  <a:pt x="11122" y="18964"/>
                </a:cubicBezTo>
                <a:cubicBezTo>
                  <a:pt x="11122" y="18823"/>
                  <a:pt x="10970" y="18717"/>
                  <a:pt x="10475" y="18515"/>
                </a:cubicBezTo>
                <a:lnTo>
                  <a:pt x="10113" y="18368"/>
                </a:lnTo>
                <a:lnTo>
                  <a:pt x="10139" y="17481"/>
                </a:lnTo>
                <a:cubicBezTo>
                  <a:pt x="10190" y="15724"/>
                  <a:pt x="10170" y="14749"/>
                  <a:pt x="10072" y="14246"/>
                </a:cubicBezTo>
                <a:cubicBezTo>
                  <a:pt x="9992" y="13835"/>
                  <a:pt x="9883" y="13602"/>
                  <a:pt x="9295" y="12576"/>
                </a:cubicBezTo>
                <a:cubicBezTo>
                  <a:pt x="8920" y="11919"/>
                  <a:pt x="8535" y="11278"/>
                  <a:pt x="8441" y="11150"/>
                </a:cubicBezTo>
                <a:cubicBezTo>
                  <a:pt x="8272" y="10918"/>
                  <a:pt x="8271" y="10915"/>
                  <a:pt x="8370" y="10736"/>
                </a:cubicBezTo>
                <a:cubicBezTo>
                  <a:pt x="8662" y="10204"/>
                  <a:pt x="8646" y="9399"/>
                  <a:pt x="8326" y="8452"/>
                </a:cubicBezTo>
                <a:cubicBezTo>
                  <a:pt x="8253" y="8238"/>
                  <a:pt x="8265" y="7896"/>
                  <a:pt x="8346" y="7817"/>
                </a:cubicBezTo>
                <a:cubicBezTo>
                  <a:pt x="8385" y="7779"/>
                  <a:pt x="8445" y="7605"/>
                  <a:pt x="8479" y="7431"/>
                </a:cubicBezTo>
                <a:cubicBezTo>
                  <a:pt x="8514" y="7256"/>
                  <a:pt x="8562" y="7094"/>
                  <a:pt x="8585" y="7069"/>
                </a:cubicBezTo>
                <a:cubicBezTo>
                  <a:pt x="8640" y="7015"/>
                  <a:pt x="9080" y="7319"/>
                  <a:pt x="9127" y="7444"/>
                </a:cubicBezTo>
                <a:cubicBezTo>
                  <a:pt x="9186" y="7600"/>
                  <a:pt x="9494" y="7550"/>
                  <a:pt x="9594" y="7368"/>
                </a:cubicBezTo>
                <a:cubicBezTo>
                  <a:pt x="9645" y="7276"/>
                  <a:pt x="9784" y="7123"/>
                  <a:pt x="9902" y="7029"/>
                </a:cubicBezTo>
                <a:cubicBezTo>
                  <a:pt x="10226" y="6771"/>
                  <a:pt x="10780" y="5984"/>
                  <a:pt x="11025" y="5432"/>
                </a:cubicBezTo>
                <a:cubicBezTo>
                  <a:pt x="11145" y="5163"/>
                  <a:pt x="11392" y="4681"/>
                  <a:pt x="11573" y="4362"/>
                </a:cubicBezTo>
                <a:cubicBezTo>
                  <a:pt x="11913" y="3765"/>
                  <a:pt x="12001" y="3513"/>
                  <a:pt x="12001" y="3148"/>
                </a:cubicBezTo>
                <a:cubicBezTo>
                  <a:pt x="12001" y="2482"/>
                  <a:pt x="11390" y="3093"/>
                  <a:pt x="11099" y="4049"/>
                </a:cubicBezTo>
                <a:cubicBezTo>
                  <a:pt x="10990" y="4409"/>
                  <a:pt x="10820" y="4662"/>
                  <a:pt x="10242" y="5323"/>
                </a:cubicBezTo>
                <a:cubicBezTo>
                  <a:pt x="10000" y="5599"/>
                  <a:pt x="9699" y="5999"/>
                  <a:pt x="9574" y="6210"/>
                </a:cubicBezTo>
                <a:lnTo>
                  <a:pt x="9345" y="6593"/>
                </a:lnTo>
                <a:lnTo>
                  <a:pt x="9185" y="6363"/>
                </a:lnTo>
                <a:cubicBezTo>
                  <a:pt x="9096" y="6236"/>
                  <a:pt x="8972" y="6075"/>
                  <a:pt x="8909" y="6005"/>
                </a:cubicBezTo>
                <a:cubicBezTo>
                  <a:pt x="8827" y="5913"/>
                  <a:pt x="8776" y="5723"/>
                  <a:pt x="8729" y="5324"/>
                </a:cubicBezTo>
                <a:cubicBezTo>
                  <a:pt x="8668" y="4810"/>
                  <a:pt x="8650" y="4761"/>
                  <a:pt x="8470" y="4616"/>
                </a:cubicBezTo>
                <a:cubicBezTo>
                  <a:pt x="8308" y="4486"/>
                  <a:pt x="8276" y="4416"/>
                  <a:pt x="8276" y="4197"/>
                </a:cubicBezTo>
                <a:cubicBezTo>
                  <a:pt x="8276" y="4053"/>
                  <a:pt x="8308" y="3874"/>
                  <a:pt x="8346" y="3800"/>
                </a:cubicBezTo>
                <a:cubicBezTo>
                  <a:pt x="8385" y="3727"/>
                  <a:pt x="8458" y="3261"/>
                  <a:pt x="8508" y="2766"/>
                </a:cubicBezTo>
                <a:cubicBezTo>
                  <a:pt x="8584" y="2025"/>
                  <a:pt x="8589" y="1811"/>
                  <a:pt x="8537" y="1553"/>
                </a:cubicBezTo>
                <a:cubicBezTo>
                  <a:pt x="8461" y="1174"/>
                  <a:pt x="8292" y="998"/>
                  <a:pt x="8001" y="10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7227.png" descr="IMG_7227.png"/>
          <p:cNvPicPr>
            <a:picLocks noChangeAspect="1"/>
          </p:cNvPicPr>
          <p:nvPr/>
        </p:nvPicPr>
        <p:blipFill>
          <a:blip r:embed="rId2"/>
          <a:srcRect l="20102" t="5510" r="61730" b="79288"/>
          <a:stretch>
            <a:fillRect/>
          </a:stretch>
        </p:blipFill>
        <p:spPr>
          <a:xfrm>
            <a:off x="3509717" y="968490"/>
            <a:ext cx="18737189" cy="10950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7" extrusionOk="0">
                <a:moveTo>
                  <a:pt x="17063" y="1"/>
                </a:moveTo>
                <a:cubicBezTo>
                  <a:pt x="16362" y="7"/>
                  <a:pt x="16331" y="41"/>
                  <a:pt x="16280" y="171"/>
                </a:cubicBezTo>
                <a:cubicBezTo>
                  <a:pt x="16194" y="394"/>
                  <a:pt x="16093" y="396"/>
                  <a:pt x="16013" y="177"/>
                </a:cubicBezTo>
                <a:cubicBezTo>
                  <a:pt x="15953" y="11"/>
                  <a:pt x="15897" y="7"/>
                  <a:pt x="13626" y="7"/>
                </a:cubicBezTo>
                <a:cubicBezTo>
                  <a:pt x="12006" y="7"/>
                  <a:pt x="11292" y="35"/>
                  <a:pt x="11269" y="100"/>
                </a:cubicBezTo>
                <a:cubicBezTo>
                  <a:pt x="11245" y="166"/>
                  <a:pt x="11220" y="166"/>
                  <a:pt x="11181" y="100"/>
                </a:cubicBezTo>
                <a:cubicBezTo>
                  <a:pt x="11149" y="44"/>
                  <a:pt x="10902" y="7"/>
                  <a:pt x="10560" y="7"/>
                </a:cubicBezTo>
                <a:cubicBezTo>
                  <a:pt x="10073" y="7"/>
                  <a:pt x="9973" y="31"/>
                  <a:pt x="9854" y="176"/>
                </a:cubicBezTo>
                <a:cubicBezTo>
                  <a:pt x="9740" y="315"/>
                  <a:pt x="9705" y="324"/>
                  <a:pt x="9660" y="232"/>
                </a:cubicBezTo>
                <a:cubicBezTo>
                  <a:pt x="9629" y="169"/>
                  <a:pt x="9619" y="94"/>
                  <a:pt x="9637" y="64"/>
                </a:cubicBezTo>
                <a:cubicBezTo>
                  <a:pt x="9694" y="-33"/>
                  <a:pt x="937" y="-1"/>
                  <a:pt x="731" y="97"/>
                </a:cubicBezTo>
                <a:cubicBezTo>
                  <a:pt x="486" y="214"/>
                  <a:pt x="205" y="641"/>
                  <a:pt x="91" y="1070"/>
                </a:cubicBezTo>
                <a:cubicBezTo>
                  <a:pt x="5" y="1392"/>
                  <a:pt x="0" y="1879"/>
                  <a:pt x="0" y="10172"/>
                </a:cubicBezTo>
                <a:cubicBezTo>
                  <a:pt x="0" y="18528"/>
                  <a:pt x="4" y="18949"/>
                  <a:pt x="92" y="19274"/>
                </a:cubicBezTo>
                <a:cubicBezTo>
                  <a:pt x="143" y="19461"/>
                  <a:pt x="266" y="19747"/>
                  <a:pt x="366" y="19910"/>
                </a:cubicBezTo>
                <a:cubicBezTo>
                  <a:pt x="466" y="20072"/>
                  <a:pt x="605" y="20417"/>
                  <a:pt x="674" y="20675"/>
                </a:cubicBezTo>
                <a:cubicBezTo>
                  <a:pt x="743" y="20934"/>
                  <a:pt x="879" y="21284"/>
                  <a:pt x="976" y="21454"/>
                </a:cubicBezTo>
                <a:cubicBezTo>
                  <a:pt x="1003" y="21502"/>
                  <a:pt x="1016" y="21531"/>
                  <a:pt x="1035" y="21567"/>
                </a:cubicBezTo>
                <a:lnTo>
                  <a:pt x="21000" y="21567"/>
                </a:lnTo>
                <a:cubicBezTo>
                  <a:pt x="21323" y="20970"/>
                  <a:pt x="21467" y="20494"/>
                  <a:pt x="21550" y="19761"/>
                </a:cubicBezTo>
                <a:cubicBezTo>
                  <a:pt x="21588" y="19422"/>
                  <a:pt x="21600" y="16797"/>
                  <a:pt x="21590" y="11150"/>
                </a:cubicBezTo>
                <a:lnTo>
                  <a:pt x="21574" y="3027"/>
                </a:lnTo>
                <a:lnTo>
                  <a:pt x="21456" y="2527"/>
                </a:lnTo>
                <a:cubicBezTo>
                  <a:pt x="21309" y="1903"/>
                  <a:pt x="21065" y="1434"/>
                  <a:pt x="20762" y="1191"/>
                </a:cubicBezTo>
                <a:cubicBezTo>
                  <a:pt x="20634" y="1088"/>
                  <a:pt x="20439" y="858"/>
                  <a:pt x="20330" y="680"/>
                </a:cubicBezTo>
                <a:cubicBezTo>
                  <a:pt x="19928" y="25"/>
                  <a:pt x="19884" y="12"/>
                  <a:pt x="18011" y="3"/>
                </a:cubicBezTo>
                <a:cubicBezTo>
                  <a:pt x="17604" y="1"/>
                  <a:pt x="17296" y="-1"/>
                  <a:pt x="170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١٤٢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١٤٢</a:t>
            </a:r>
          </a:p>
        </p:txBody>
      </p:sp>
      <p:pic>
        <p:nvPicPr>
          <p:cNvPr id="281" name="IMG_7227.png" descr="IMG_7227.png"/>
          <p:cNvPicPr>
            <a:picLocks noChangeAspect="1"/>
          </p:cNvPicPr>
          <p:nvPr/>
        </p:nvPicPr>
        <p:blipFill>
          <a:blip r:embed="rId3"/>
          <a:srcRect l="41929" t="5697" r="34590" b="33760"/>
          <a:stretch>
            <a:fillRect/>
          </a:stretch>
        </p:blipFill>
        <p:spPr>
          <a:xfrm>
            <a:off x="15070686" y="486897"/>
            <a:ext cx="6888106" cy="1240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7227.png" descr="IMG_7227.png"/>
          <p:cNvPicPr>
            <a:picLocks noChangeAspect="1"/>
          </p:cNvPicPr>
          <p:nvPr/>
        </p:nvPicPr>
        <p:blipFill>
          <a:blip r:embed="rId3"/>
          <a:srcRect l="15947" t="4875" r="60571" b="32176"/>
          <a:stretch>
            <a:fillRect/>
          </a:stretch>
        </p:blipFill>
        <p:spPr>
          <a:xfrm>
            <a:off x="2425151" y="486897"/>
            <a:ext cx="6888105" cy="1289839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بيضاوي"/>
          <p:cNvSpPr/>
          <p:nvPr/>
        </p:nvSpPr>
        <p:spPr>
          <a:xfrm>
            <a:off x="9075580" y="3302786"/>
            <a:ext cx="6232839" cy="71104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7230.png" descr="IMG_7230.png"/>
          <p:cNvPicPr>
            <a:picLocks noChangeAspect="1"/>
          </p:cNvPicPr>
          <p:nvPr/>
        </p:nvPicPr>
        <p:blipFill>
          <a:blip r:embed="rId2"/>
          <a:srcRect l="62874" t="6310" r="13468" b="86420"/>
          <a:stretch>
            <a:fillRect/>
          </a:stretch>
        </p:blipFill>
        <p:spPr>
          <a:xfrm>
            <a:off x="11189617" y="0"/>
            <a:ext cx="13016531" cy="279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7231.png" descr="IMG_7231.png"/>
          <p:cNvPicPr>
            <a:picLocks noChangeAspect="1"/>
          </p:cNvPicPr>
          <p:nvPr/>
        </p:nvPicPr>
        <p:blipFill>
          <a:blip r:embed="rId3"/>
          <a:srcRect l="8744" t="23683" r="4469" b="20088"/>
          <a:stretch>
            <a:fillRect/>
          </a:stretch>
        </p:blipFill>
        <p:spPr>
          <a:xfrm>
            <a:off x="1234202" y="8482292"/>
            <a:ext cx="8090267" cy="4105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1" extrusionOk="0">
                <a:moveTo>
                  <a:pt x="4576" y="0"/>
                </a:moveTo>
                <a:cubicBezTo>
                  <a:pt x="4559" y="-3"/>
                  <a:pt x="4541" y="12"/>
                  <a:pt x="4524" y="46"/>
                </a:cubicBezTo>
                <a:cubicBezTo>
                  <a:pt x="4498" y="97"/>
                  <a:pt x="4504" y="227"/>
                  <a:pt x="4538" y="334"/>
                </a:cubicBezTo>
                <a:cubicBezTo>
                  <a:pt x="4587" y="491"/>
                  <a:pt x="4606" y="491"/>
                  <a:pt x="4633" y="334"/>
                </a:cubicBezTo>
                <a:cubicBezTo>
                  <a:pt x="4661" y="166"/>
                  <a:pt x="4625" y="9"/>
                  <a:pt x="4576" y="0"/>
                </a:cubicBezTo>
                <a:close/>
                <a:moveTo>
                  <a:pt x="4596" y="653"/>
                </a:moveTo>
                <a:cubicBezTo>
                  <a:pt x="4580" y="649"/>
                  <a:pt x="4570" y="670"/>
                  <a:pt x="4570" y="718"/>
                </a:cubicBezTo>
                <a:cubicBezTo>
                  <a:pt x="4570" y="806"/>
                  <a:pt x="4595" y="924"/>
                  <a:pt x="4623" y="981"/>
                </a:cubicBezTo>
                <a:cubicBezTo>
                  <a:pt x="4652" y="1038"/>
                  <a:pt x="4693" y="1048"/>
                  <a:pt x="4715" y="1004"/>
                </a:cubicBezTo>
                <a:cubicBezTo>
                  <a:pt x="4738" y="960"/>
                  <a:pt x="4715" y="841"/>
                  <a:pt x="4663" y="741"/>
                </a:cubicBezTo>
                <a:cubicBezTo>
                  <a:pt x="4635" y="686"/>
                  <a:pt x="4612" y="657"/>
                  <a:pt x="4596" y="653"/>
                </a:cubicBezTo>
                <a:close/>
                <a:moveTo>
                  <a:pt x="7490" y="1004"/>
                </a:moveTo>
                <a:cubicBezTo>
                  <a:pt x="7381" y="977"/>
                  <a:pt x="7238" y="1083"/>
                  <a:pt x="7238" y="1240"/>
                </a:cubicBezTo>
                <a:cubicBezTo>
                  <a:pt x="7238" y="1308"/>
                  <a:pt x="7299" y="1341"/>
                  <a:pt x="7374" y="1313"/>
                </a:cubicBezTo>
                <a:cubicBezTo>
                  <a:pt x="7450" y="1284"/>
                  <a:pt x="7545" y="1257"/>
                  <a:pt x="7586" y="1250"/>
                </a:cubicBezTo>
                <a:cubicBezTo>
                  <a:pt x="7629" y="1243"/>
                  <a:pt x="7627" y="1172"/>
                  <a:pt x="7580" y="1079"/>
                </a:cubicBezTo>
                <a:cubicBezTo>
                  <a:pt x="7558" y="1037"/>
                  <a:pt x="7526" y="1013"/>
                  <a:pt x="7490" y="1004"/>
                </a:cubicBezTo>
                <a:close/>
                <a:moveTo>
                  <a:pt x="4749" y="1296"/>
                </a:moveTo>
                <a:cubicBezTo>
                  <a:pt x="4741" y="1312"/>
                  <a:pt x="4735" y="1367"/>
                  <a:pt x="4733" y="1457"/>
                </a:cubicBezTo>
                <a:cubicBezTo>
                  <a:pt x="4730" y="1619"/>
                  <a:pt x="4749" y="1710"/>
                  <a:pt x="4775" y="1659"/>
                </a:cubicBezTo>
                <a:cubicBezTo>
                  <a:pt x="4801" y="1608"/>
                  <a:pt x="4804" y="1474"/>
                  <a:pt x="4781" y="1363"/>
                </a:cubicBezTo>
                <a:cubicBezTo>
                  <a:pt x="4768" y="1301"/>
                  <a:pt x="4757" y="1280"/>
                  <a:pt x="4749" y="1296"/>
                </a:cubicBezTo>
                <a:close/>
                <a:moveTo>
                  <a:pt x="7021" y="1547"/>
                </a:moveTo>
                <a:cubicBezTo>
                  <a:pt x="6978" y="1547"/>
                  <a:pt x="6899" y="1651"/>
                  <a:pt x="6845" y="1778"/>
                </a:cubicBezTo>
                <a:cubicBezTo>
                  <a:pt x="6790" y="1907"/>
                  <a:pt x="6782" y="2008"/>
                  <a:pt x="6826" y="2008"/>
                </a:cubicBezTo>
                <a:cubicBezTo>
                  <a:pt x="6869" y="2008"/>
                  <a:pt x="6948" y="1905"/>
                  <a:pt x="7002" y="1778"/>
                </a:cubicBezTo>
                <a:cubicBezTo>
                  <a:pt x="7056" y="1649"/>
                  <a:pt x="7064" y="1547"/>
                  <a:pt x="7021" y="1547"/>
                </a:cubicBezTo>
                <a:close/>
                <a:moveTo>
                  <a:pt x="3355" y="1855"/>
                </a:moveTo>
                <a:cubicBezTo>
                  <a:pt x="3291" y="1855"/>
                  <a:pt x="3238" y="1958"/>
                  <a:pt x="3238" y="2085"/>
                </a:cubicBezTo>
                <a:cubicBezTo>
                  <a:pt x="3238" y="2212"/>
                  <a:pt x="3291" y="2317"/>
                  <a:pt x="3355" y="2317"/>
                </a:cubicBezTo>
                <a:cubicBezTo>
                  <a:pt x="3420" y="2317"/>
                  <a:pt x="3473" y="2212"/>
                  <a:pt x="3473" y="2085"/>
                </a:cubicBezTo>
                <a:cubicBezTo>
                  <a:pt x="3473" y="1958"/>
                  <a:pt x="3420" y="1855"/>
                  <a:pt x="3355" y="1855"/>
                </a:cubicBezTo>
                <a:close/>
                <a:moveTo>
                  <a:pt x="6247" y="2788"/>
                </a:moveTo>
                <a:cubicBezTo>
                  <a:pt x="6228" y="2751"/>
                  <a:pt x="6135" y="2882"/>
                  <a:pt x="6039" y="3080"/>
                </a:cubicBezTo>
                <a:lnTo>
                  <a:pt x="5865" y="3441"/>
                </a:lnTo>
                <a:lnTo>
                  <a:pt x="6072" y="3149"/>
                </a:lnTo>
                <a:cubicBezTo>
                  <a:pt x="6187" y="2989"/>
                  <a:pt x="6265" y="2826"/>
                  <a:pt x="6247" y="2788"/>
                </a:cubicBezTo>
                <a:close/>
                <a:moveTo>
                  <a:pt x="4844" y="2849"/>
                </a:moveTo>
                <a:cubicBezTo>
                  <a:pt x="4822" y="2872"/>
                  <a:pt x="4810" y="2974"/>
                  <a:pt x="4820" y="3166"/>
                </a:cubicBezTo>
                <a:lnTo>
                  <a:pt x="4846" y="3627"/>
                </a:lnTo>
                <a:lnTo>
                  <a:pt x="3904" y="3723"/>
                </a:lnTo>
                <a:cubicBezTo>
                  <a:pt x="3386" y="3775"/>
                  <a:pt x="2815" y="3826"/>
                  <a:pt x="2633" y="3838"/>
                </a:cubicBezTo>
                <a:cubicBezTo>
                  <a:pt x="2348" y="3856"/>
                  <a:pt x="2244" y="3970"/>
                  <a:pt x="1867" y="4683"/>
                </a:cubicBezTo>
                <a:cubicBezTo>
                  <a:pt x="1574" y="5237"/>
                  <a:pt x="1296" y="5596"/>
                  <a:pt x="1020" y="5781"/>
                </a:cubicBezTo>
                <a:cubicBezTo>
                  <a:pt x="622" y="6047"/>
                  <a:pt x="606" y="6085"/>
                  <a:pt x="439" y="7002"/>
                </a:cubicBezTo>
                <a:cubicBezTo>
                  <a:pt x="345" y="7521"/>
                  <a:pt x="207" y="8258"/>
                  <a:pt x="133" y="8640"/>
                </a:cubicBezTo>
                <a:lnTo>
                  <a:pt x="0" y="9333"/>
                </a:lnTo>
                <a:lnTo>
                  <a:pt x="233" y="10291"/>
                </a:lnTo>
                <a:cubicBezTo>
                  <a:pt x="375" y="10876"/>
                  <a:pt x="441" y="11328"/>
                  <a:pt x="402" y="11449"/>
                </a:cubicBezTo>
                <a:cubicBezTo>
                  <a:pt x="199" y="12080"/>
                  <a:pt x="411" y="13069"/>
                  <a:pt x="844" y="13503"/>
                </a:cubicBezTo>
                <a:cubicBezTo>
                  <a:pt x="1123" y="13783"/>
                  <a:pt x="1017" y="14727"/>
                  <a:pt x="714" y="14646"/>
                </a:cubicBezTo>
                <a:cubicBezTo>
                  <a:pt x="324" y="14542"/>
                  <a:pt x="127" y="14826"/>
                  <a:pt x="229" y="15347"/>
                </a:cubicBezTo>
                <a:cubicBezTo>
                  <a:pt x="281" y="15618"/>
                  <a:pt x="579" y="15656"/>
                  <a:pt x="705" y="15408"/>
                </a:cubicBezTo>
                <a:cubicBezTo>
                  <a:pt x="807" y="15208"/>
                  <a:pt x="963" y="15352"/>
                  <a:pt x="963" y="15646"/>
                </a:cubicBezTo>
                <a:cubicBezTo>
                  <a:pt x="963" y="15757"/>
                  <a:pt x="885" y="16188"/>
                  <a:pt x="790" y="16602"/>
                </a:cubicBezTo>
                <a:cubicBezTo>
                  <a:pt x="694" y="17015"/>
                  <a:pt x="609" y="17527"/>
                  <a:pt x="600" y="17739"/>
                </a:cubicBezTo>
                <a:cubicBezTo>
                  <a:pt x="591" y="17951"/>
                  <a:pt x="563" y="18471"/>
                  <a:pt x="537" y="18895"/>
                </a:cubicBezTo>
                <a:cubicBezTo>
                  <a:pt x="419" y="20822"/>
                  <a:pt x="414" y="20761"/>
                  <a:pt x="680" y="20949"/>
                </a:cubicBezTo>
                <a:cubicBezTo>
                  <a:pt x="925" y="21122"/>
                  <a:pt x="2079" y="21410"/>
                  <a:pt x="2806" y="21479"/>
                </a:cubicBezTo>
                <a:cubicBezTo>
                  <a:pt x="3419" y="21537"/>
                  <a:pt x="3776" y="21511"/>
                  <a:pt x="3831" y="21404"/>
                </a:cubicBezTo>
                <a:cubicBezTo>
                  <a:pt x="3858" y="21349"/>
                  <a:pt x="3961" y="21366"/>
                  <a:pt x="4059" y="21439"/>
                </a:cubicBezTo>
                <a:cubicBezTo>
                  <a:pt x="4253" y="21584"/>
                  <a:pt x="7639" y="21540"/>
                  <a:pt x="7762" y="21391"/>
                </a:cubicBezTo>
                <a:cubicBezTo>
                  <a:pt x="7803" y="21341"/>
                  <a:pt x="8010" y="21255"/>
                  <a:pt x="8223" y="21199"/>
                </a:cubicBezTo>
                <a:cubicBezTo>
                  <a:pt x="8693" y="21075"/>
                  <a:pt x="9091" y="20706"/>
                  <a:pt x="8983" y="20494"/>
                </a:cubicBezTo>
                <a:cubicBezTo>
                  <a:pt x="8914" y="20358"/>
                  <a:pt x="8621" y="20265"/>
                  <a:pt x="7864" y="20137"/>
                </a:cubicBezTo>
                <a:cubicBezTo>
                  <a:pt x="7713" y="20111"/>
                  <a:pt x="7572" y="20074"/>
                  <a:pt x="7551" y="20053"/>
                </a:cubicBezTo>
                <a:cubicBezTo>
                  <a:pt x="7529" y="20033"/>
                  <a:pt x="7459" y="20006"/>
                  <a:pt x="7394" y="19995"/>
                </a:cubicBezTo>
                <a:cubicBezTo>
                  <a:pt x="7232" y="19966"/>
                  <a:pt x="7202" y="19375"/>
                  <a:pt x="7351" y="19133"/>
                </a:cubicBezTo>
                <a:cubicBezTo>
                  <a:pt x="7418" y="19024"/>
                  <a:pt x="7473" y="18807"/>
                  <a:pt x="7473" y="18653"/>
                </a:cubicBezTo>
                <a:cubicBezTo>
                  <a:pt x="7473" y="18499"/>
                  <a:pt x="7504" y="18335"/>
                  <a:pt x="7542" y="18288"/>
                </a:cubicBezTo>
                <a:cubicBezTo>
                  <a:pt x="7581" y="18241"/>
                  <a:pt x="7636" y="18012"/>
                  <a:pt x="7666" y="17779"/>
                </a:cubicBezTo>
                <a:cubicBezTo>
                  <a:pt x="7750" y="17124"/>
                  <a:pt x="7851" y="16947"/>
                  <a:pt x="8022" y="17157"/>
                </a:cubicBezTo>
                <a:cubicBezTo>
                  <a:pt x="8133" y="17293"/>
                  <a:pt x="8194" y="17287"/>
                  <a:pt x="8292" y="17128"/>
                </a:cubicBezTo>
                <a:cubicBezTo>
                  <a:pt x="8361" y="17014"/>
                  <a:pt x="8404" y="16845"/>
                  <a:pt x="8387" y="16752"/>
                </a:cubicBezTo>
                <a:cubicBezTo>
                  <a:pt x="8370" y="16659"/>
                  <a:pt x="8411" y="16456"/>
                  <a:pt x="8479" y="16303"/>
                </a:cubicBezTo>
                <a:cubicBezTo>
                  <a:pt x="8574" y="16090"/>
                  <a:pt x="8582" y="15962"/>
                  <a:pt x="8516" y="15754"/>
                </a:cubicBezTo>
                <a:cubicBezTo>
                  <a:pt x="8468" y="15603"/>
                  <a:pt x="8459" y="15384"/>
                  <a:pt x="8494" y="15260"/>
                </a:cubicBezTo>
                <a:cubicBezTo>
                  <a:pt x="8531" y="15130"/>
                  <a:pt x="8512" y="14876"/>
                  <a:pt x="8448" y="14652"/>
                </a:cubicBezTo>
                <a:cubicBezTo>
                  <a:pt x="8389" y="14441"/>
                  <a:pt x="8340" y="14330"/>
                  <a:pt x="8338" y="14404"/>
                </a:cubicBezTo>
                <a:cubicBezTo>
                  <a:pt x="8337" y="14478"/>
                  <a:pt x="8290" y="14465"/>
                  <a:pt x="8235" y="14375"/>
                </a:cubicBezTo>
                <a:cubicBezTo>
                  <a:pt x="8180" y="14285"/>
                  <a:pt x="8043" y="14188"/>
                  <a:pt x="7930" y="14158"/>
                </a:cubicBezTo>
                <a:cubicBezTo>
                  <a:pt x="7817" y="14128"/>
                  <a:pt x="7677" y="14025"/>
                  <a:pt x="7619" y="13930"/>
                </a:cubicBezTo>
                <a:cubicBezTo>
                  <a:pt x="7560" y="13836"/>
                  <a:pt x="7423" y="13734"/>
                  <a:pt x="7316" y="13705"/>
                </a:cubicBezTo>
                <a:cubicBezTo>
                  <a:pt x="7023" y="13625"/>
                  <a:pt x="7037" y="13211"/>
                  <a:pt x="7346" y="12795"/>
                </a:cubicBezTo>
                <a:cubicBezTo>
                  <a:pt x="7495" y="12594"/>
                  <a:pt x="7602" y="12378"/>
                  <a:pt x="7583" y="12317"/>
                </a:cubicBezTo>
                <a:cubicBezTo>
                  <a:pt x="7564" y="12257"/>
                  <a:pt x="7581" y="12169"/>
                  <a:pt x="7621" y="12121"/>
                </a:cubicBezTo>
                <a:cubicBezTo>
                  <a:pt x="7661" y="12073"/>
                  <a:pt x="7675" y="11894"/>
                  <a:pt x="7653" y="11725"/>
                </a:cubicBezTo>
                <a:cubicBezTo>
                  <a:pt x="7623" y="11500"/>
                  <a:pt x="7562" y="11434"/>
                  <a:pt x="7427" y="11482"/>
                </a:cubicBezTo>
                <a:cubicBezTo>
                  <a:pt x="7284" y="11533"/>
                  <a:pt x="7205" y="11429"/>
                  <a:pt x="7076" y="11017"/>
                </a:cubicBezTo>
                <a:cubicBezTo>
                  <a:pt x="6984" y="10725"/>
                  <a:pt x="6842" y="10415"/>
                  <a:pt x="6759" y="10328"/>
                </a:cubicBezTo>
                <a:cubicBezTo>
                  <a:pt x="6579" y="10139"/>
                  <a:pt x="6565" y="9677"/>
                  <a:pt x="6730" y="9408"/>
                </a:cubicBezTo>
                <a:cubicBezTo>
                  <a:pt x="6795" y="9301"/>
                  <a:pt x="6833" y="9183"/>
                  <a:pt x="6814" y="9145"/>
                </a:cubicBezTo>
                <a:cubicBezTo>
                  <a:pt x="6795" y="9108"/>
                  <a:pt x="6899" y="8673"/>
                  <a:pt x="7046" y="8181"/>
                </a:cubicBezTo>
                <a:cubicBezTo>
                  <a:pt x="7406" y="6974"/>
                  <a:pt x="7481" y="6555"/>
                  <a:pt x="7521" y="5535"/>
                </a:cubicBezTo>
                <a:cubicBezTo>
                  <a:pt x="7553" y="4718"/>
                  <a:pt x="7542" y="4641"/>
                  <a:pt x="7316" y="4268"/>
                </a:cubicBezTo>
                <a:cubicBezTo>
                  <a:pt x="7024" y="3784"/>
                  <a:pt x="6796" y="3694"/>
                  <a:pt x="5788" y="3656"/>
                </a:cubicBezTo>
                <a:cubicBezTo>
                  <a:pt x="5072" y="3630"/>
                  <a:pt x="5002" y="3602"/>
                  <a:pt x="4976" y="3320"/>
                </a:cubicBezTo>
                <a:cubicBezTo>
                  <a:pt x="4945" y="2988"/>
                  <a:pt x="4881" y="2810"/>
                  <a:pt x="4844" y="2849"/>
                </a:cubicBezTo>
                <a:close/>
                <a:moveTo>
                  <a:pt x="19803" y="3364"/>
                </a:moveTo>
                <a:cubicBezTo>
                  <a:pt x="19640" y="3405"/>
                  <a:pt x="19472" y="3697"/>
                  <a:pt x="19472" y="4026"/>
                </a:cubicBezTo>
                <a:cubicBezTo>
                  <a:pt x="19472" y="4208"/>
                  <a:pt x="19394" y="4389"/>
                  <a:pt x="19276" y="4477"/>
                </a:cubicBezTo>
                <a:cubicBezTo>
                  <a:pt x="19025" y="4665"/>
                  <a:pt x="19021" y="4846"/>
                  <a:pt x="19271" y="4723"/>
                </a:cubicBezTo>
                <a:cubicBezTo>
                  <a:pt x="19376" y="4671"/>
                  <a:pt x="19482" y="4692"/>
                  <a:pt x="19506" y="4769"/>
                </a:cubicBezTo>
                <a:cubicBezTo>
                  <a:pt x="19530" y="4846"/>
                  <a:pt x="19571" y="5662"/>
                  <a:pt x="19597" y="6582"/>
                </a:cubicBezTo>
                <a:cubicBezTo>
                  <a:pt x="19623" y="7502"/>
                  <a:pt x="19661" y="8308"/>
                  <a:pt x="19682" y="8373"/>
                </a:cubicBezTo>
                <a:cubicBezTo>
                  <a:pt x="19748" y="8586"/>
                  <a:pt x="19711" y="13732"/>
                  <a:pt x="19618" y="17232"/>
                </a:cubicBezTo>
                <a:cubicBezTo>
                  <a:pt x="19513" y="21208"/>
                  <a:pt x="19502" y="21130"/>
                  <a:pt x="20143" y="21130"/>
                </a:cubicBezTo>
                <a:cubicBezTo>
                  <a:pt x="20373" y="21130"/>
                  <a:pt x="20583" y="21203"/>
                  <a:pt x="20611" y="21291"/>
                </a:cubicBezTo>
                <a:cubicBezTo>
                  <a:pt x="20640" y="21382"/>
                  <a:pt x="20854" y="21430"/>
                  <a:pt x="21105" y="21402"/>
                </a:cubicBezTo>
                <a:cubicBezTo>
                  <a:pt x="21491" y="21359"/>
                  <a:pt x="21553" y="21308"/>
                  <a:pt x="21574" y="21020"/>
                </a:cubicBezTo>
                <a:cubicBezTo>
                  <a:pt x="21600" y="20669"/>
                  <a:pt x="21385" y="20482"/>
                  <a:pt x="20701" y="20260"/>
                </a:cubicBezTo>
                <a:cubicBezTo>
                  <a:pt x="20354" y="20147"/>
                  <a:pt x="20298" y="19949"/>
                  <a:pt x="20225" y="18584"/>
                </a:cubicBezTo>
                <a:cubicBezTo>
                  <a:pt x="20143" y="17056"/>
                  <a:pt x="20076" y="11269"/>
                  <a:pt x="20093" y="7300"/>
                </a:cubicBezTo>
                <a:cubicBezTo>
                  <a:pt x="20109" y="3770"/>
                  <a:pt x="20102" y="3563"/>
                  <a:pt x="19960" y="3414"/>
                </a:cubicBezTo>
                <a:cubicBezTo>
                  <a:pt x="19913" y="3364"/>
                  <a:pt x="19858" y="3351"/>
                  <a:pt x="19803" y="3364"/>
                </a:cubicBezTo>
                <a:close/>
                <a:moveTo>
                  <a:pt x="10000" y="3412"/>
                </a:moveTo>
                <a:cubicBezTo>
                  <a:pt x="9935" y="3429"/>
                  <a:pt x="9878" y="3513"/>
                  <a:pt x="9837" y="3667"/>
                </a:cubicBezTo>
                <a:cubicBezTo>
                  <a:pt x="9797" y="3819"/>
                  <a:pt x="9772" y="6456"/>
                  <a:pt x="9780" y="9719"/>
                </a:cubicBezTo>
                <a:cubicBezTo>
                  <a:pt x="9791" y="14284"/>
                  <a:pt x="9765" y="15990"/>
                  <a:pt x="9660" y="17816"/>
                </a:cubicBezTo>
                <a:cubicBezTo>
                  <a:pt x="9587" y="19089"/>
                  <a:pt x="9490" y="20318"/>
                  <a:pt x="9444" y="20548"/>
                </a:cubicBezTo>
                <a:cubicBezTo>
                  <a:pt x="9338" y="21082"/>
                  <a:pt x="9413" y="21178"/>
                  <a:pt x="9964" y="21216"/>
                </a:cubicBezTo>
                <a:cubicBezTo>
                  <a:pt x="10196" y="21232"/>
                  <a:pt x="10426" y="21322"/>
                  <a:pt x="10474" y="21418"/>
                </a:cubicBezTo>
                <a:cubicBezTo>
                  <a:pt x="10527" y="21522"/>
                  <a:pt x="10652" y="21582"/>
                  <a:pt x="10772" y="21589"/>
                </a:cubicBezTo>
                <a:cubicBezTo>
                  <a:pt x="10891" y="21597"/>
                  <a:pt x="11005" y="21552"/>
                  <a:pt x="11036" y="21454"/>
                </a:cubicBezTo>
                <a:cubicBezTo>
                  <a:pt x="11060" y="21377"/>
                  <a:pt x="11207" y="21316"/>
                  <a:pt x="11362" y="21316"/>
                </a:cubicBezTo>
                <a:cubicBezTo>
                  <a:pt x="11518" y="21316"/>
                  <a:pt x="11678" y="21250"/>
                  <a:pt x="11719" y="21170"/>
                </a:cubicBezTo>
                <a:cubicBezTo>
                  <a:pt x="11865" y="20882"/>
                  <a:pt x="11557" y="20647"/>
                  <a:pt x="10996" y="20619"/>
                </a:cubicBezTo>
                <a:cubicBezTo>
                  <a:pt x="10584" y="20598"/>
                  <a:pt x="10413" y="20529"/>
                  <a:pt x="10368" y="20360"/>
                </a:cubicBezTo>
                <a:cubicBezTo>
                  <a:pt x="10265" y="19970"/>
                  <a:pt x="10126" y="11962"/>
                  <a:pt x="10175" y="9181"/>
                </a:cubicBezTo>
                <a:cubicBezTo>
                  <a:pt x="10232" y="5915"/>
                  <a:pt x="10280" y="5087"/>
                  <a:pt x="10431" y="4752"/>
                </a:cubicBezTo>
                <a:cubicBezTo>
                  <a:pt x="10538" y="4514"/>
                  <a:pt x="10572" y="4509"/>
                  <a:pt x="10772" y="4712"/>
                </a:cubicBezTo>
                <a:cubicBezTo>
                  <a:pt x="10894" y="4836"/>
                  <a:pt x="11050" y="4938"/>
                  <a:pt x="11118" y="4938"/>
                </a:cubicBezTo>
                <a:cubicBezTo>
                  <a:pt x="11186" y="4938"/>
                  <a:pt x="11441" y="5078"/>
                  <a:pt x="11685" y="5247"/>
                </a:cubicBezTo>
                <a:cubicBezTo>
                  <a:pt x="11929" y="5415"/>
                  <a:pt x="12301" y="5597"/>
                  <a:pt x="12510" y="5652"/>
                </a:cubicBezTo>
                <a:cubicBezTo>
                  <a:pt x="12741" y="5712"/>
                  <a:pt x="12915" y="5848"/>
                  <a:pt x="12954" y="6000"/>
                </a:cubicBezTo>
                <a:cubicBezTo>
                  <a:pt x="13026" y="6277"/>
                  <a:pt x="12852" y="7252"/>
                  <a:pt x="12731" y="7252"/>
                </a:cubicBezTo>
                <a:cubicBezTo>
                  <a:pt x="12690" y="7252"/>
                  <a:pt x="12635" y="7479"/>
                  <a:pt x="12608" y="7755"/>
                </a:cubicBezTo>
                <a:cubicBezTo>
                  <a:pt x="12552" y="8339"/>
                  <a:pt x="12830" y="9804"/>
                  <a:pt x="12965" y="9640"/>
                </a:cubicBezTo>
                <a:cubicBezTo>
                  <a:pt x="13010" y="9585"/>
                  <a:pt x="13101" y="9624"/>
                  <a:pt x="13165" y="9729"/>
                </a:cubicBezTo>
                <a:cubicBezTo>
                  <a:pt x="13322" y="9985"/>
                  <a:pt x="13982" y="10033"/>
                  <a:pt x="13982" y="9788"/>
                </a:cubicBezTo>
                <a:cubicBezTo>
                  <a:pt x="13982" y="9686"/>
                  <a:pt x="14031" y="9523"/>
                  <a:pt x="14091" y="9425"/>
                </a:cubicBezTo>
                <a:cubicBezTo>
                  <a:pt x="14151" y="9326"/>
                  <a:pt x="14184" y="9121"/>
                  <a:pt x="14164" y="8968"/>
                </a:cubicBezTo>
                <a:cubicBezTo>
                  <a:pt x="14144" y="8814"/>
                  <a:pt x="14215" y="8431"/>
                  <a:pt x="14323" y="8118"/>
                </a:cubicBezTo>
                <a:lnTo>
                  <a:pt x="14520" y="7551"/>
                </a:lnTo>
                <a:lnTo>
                  <a:pt x="14363" y="6852"/>
                </a:lnTo>
                <a:cubicBezTo>
                  <a:pt x="14250" y="6350"/>
                  <a:pt x="14229" y="6099"/>
                  <a:pt x="14289" y="5958"/>
                </a:cubicBezTo>
                <a:cubicBezTo>
                  <a:pt x="14350" y="5814"/>
                  <a:pt x="14315" y="5658"/>
                  <a:pt x="14157" y="5364"/>
                </a:cubicBezTo>
                <a:cubicBezTo>
                  <a:pt x="13872" y="4834"/>
                  <a:pt x="13597" y="4784"/>
                  <a:pt x="13319" y="5213"/>
                </a:cubicBezTo>
                <a:cubicBezTo>
                  <a:pt x="13097" y="5557"/>
                  <a:pt x="12794" y="5582"/>
                  <a:pt x="12119" y="5311"/>
                </a:cubicBezTo>
                <a:cubicBezTo>
                  <a:pt x="12022" y="5273"/>
                  <a:pt x="11926" y="5242"/>
                  <a:pt x="11904" y="5242"/>
                </a:cubicBezTo>
                <a:cubicBezTo>
                  <a:pt x="11883" y="5243"/>
                  <a:pt x="11740" y="5104"/>
                  <a:pt x="11588" y="4936"/>
                </a:cubicBezTo>
                <a:cubicBezTo>
                  <a:pt x="11435" y="4767"/>
                  <a:pt x="11232" y="4631"/>
                  <a:pt x="11135" y="4631"/>
                </a:cubicBezTo>
                <a:cubicBezTo>
                  <a:pt x="11038" y="4631"/>
                  <a:pt x="10884" y="4528"/>
                  <a:pt x="10794" y="4404"/>
                </a:cubicBezTo>
                <a:cubicBezTo>
                  <a:pt x="10704" y="4279"/>
                  <a:pt x="10611" y="4216"/>
                  <a:pt x="10588" y="4262"/>
                </a:cubicBezTo>
                <a:cubicBezTo>
                  <a:pt x="10564" y="4308"/>
                  <a:pt x="10465" y="4132"/>
                  <a:pt x="10366" y="3871"/>
                </a:cubicBezTo>
                <a:cubicBezTo>
                  <a:pt x="10242" y="3541"/>
                  <a:pt x="10109" y="3384"/>
                  <a:pt x="10000" y="3412"/>
                </a:cubicBezTo>
                <a:close/>
                <a:moveTo>
                  <a:pt x="16622" y="4729"/>
                </a:moveTo>
                <a:cubicBezTo>
                  <a:pt x="16582" y="4717"/>
                  <a:pt x="16520" y="4753"/>
                  <a:pt x="16417" y="4829"/>
                </a:cubicBezTo>
                <a:cubicBezTo>
                  <a:pt x="16169" y="5014"/>
                  <a:pt x="16121" y="5160"/>
                  <a:pt x="16257" y="5324"/>
                </a:cubicBezTo>
                <a:cubicBezTo>
                  <a:pt x="16309" y="5387"/>
                  <a:pt x="16307" y="5524"/>
                  <a:pt x="16251" y="5729"/>
                </a:cubicBezTo>
                <a:cubicBezTo>
                  <a:pt x="16185" y="5971"/>
                  <a:pt x="16144" y="5999"/>
                  <a:pt x="16059" y="5860"/>
                </a:cubicBezTo>
                <a:cubicBezTo>
                  <a:pt x="15880" y="5568"/>
                  <a:pt x="15754" y="5849"/>
                  <a:pt x="15912" y="6190"/>
                </a:cubicBezTo>
                <a:cubicBezTo>
                  <a:pt x="16041" y="6472"/>
                  <a:pt x="16040" y="6500"/>
                  <a:pt x="15879" y="6795"/>
                </a:cubicBezTo>
                <a:cubicBezTo>
                  <a:pt x="15786" y="6966"/>
                  <a:pt x="15687" y="7295"/>
                  <a:pt x="15659" y="7526"/>
                </a:cubicBezTo>
                <a:cubicBezTo>
                  <a:pt x="15631" y="7756"/>
                  <a:pt x="15576" y="8023"/>
                  <a:pt x="15538" y="8118"/>
                </a:cubicBezTo>
                <a:cubicBezTo>
                  <a:pt x="15449" y="8341"/>
                  <a:pt x="15528" y="8744"/>
                  <a:pt x="15683" y="8861"/>
                </a:cubicBezTo>
                <a:cubicBezTo>
                  <a:pt x="15780" y="8935"/>
                  <a:pt x="15785" y="8996"/>
                  <a:pt x="15706" y="9183"/>
                </a:cubicBezTo>
                <a:cubicBezTo>
                  <a:pt x="15626" y="9373"/>
                  <a:pt x="15646" y="9470"/>
                  <a:pt x="15816" y="9734"/>
                </a:cubicBezTo>
                <a:cubicBezTo>
                  <a:pt x="15935" y="9917"/>
                  <a:pt x="15999" y="10129"/>
                  <a:pt x="15968" y="10232"/>
                </a:cubicBezTo>
                <a:cubicBezTo>
                  <a:pt x="15934" y="10344"/>
                  <a:pt x="15961" y="10338"/>
                  <a:pt x="16039" y="10214"/>
                </a:cubicBezTo>
                <a:cubicBezTo>
                  <a:pt x="16146" y="10043"/>
                  <a:pt x="16186" y="10068"/>
                  <a:pt x="16308" y="10389"/>
                </a:cubicBezTo>
                <a:cubicBezTo>
                  <a:pt x="16446" y="10750"/>
                  <a:pt x="16455" y="10753"/>
                  <a:pt x="16511" y="10464"/>
                </a:cubicBezTo>
                <a:cubicBezTo>
                  <a:pt x="16545" y="10286"/>
                  <a:pt x="16606" y="10207"/>
                  <a:pt x="16660" y="10272"/>
                </a:cubicBezTo>
                <a:cubicBezTo>
                  <a:pt x="16715" y="10339"/>
                  <a:pt x="16730" y="10317"/>
                  <a:pt x="16698" y="10214"/>
                </a:cubicBezTo>
                <a:cubicBezTo>
                  <a:pt x="16668" y="10119"/>
                  <a:pt x="16724" y="9960"/>
                  <a:pt x="16823" y="9857"/>
                </a:cubicBezTo>
                <a:cubicBezTo>
                  <a:pt x="17059" y="9610"/>
                  <a:pt x="17202" y="9228"/>
                  <a:pt x="17156" y="8972"/>
                </a:cubicBezTo>
                <a:cubicBezTo>
                  <a:pt x="17136" y="8858"/>
                  <a:pt x="17189" y="8570"/>
                  <a:pt x="17276" y="8331"/>
                </a:cubicBezTo>
                <a:cubicBezTo>
                  <a:pt x="17504" y="7701"/>
                  <a:pt x="17476" y="7147"/>
                  <a:pt x="17191" y="6624"/>
                </a:cubicBezTo>
                <a:cubicBezTo>
                  <a:pt x="16928" y="6141"/>
                  <a:pt x="16945" y="5864"/>
                  <a:pt x="17237" y="5864"/>
                </a:cubicBezTo>
                <a:cubicBezTo>
                  <a:pt x="17339" y="5864"/>
                  <a:pt x="17447" y="5789"/>
                  <a:pt x="17476" y="5697"/>
                </a:cubicBezTo>
                <a:cubicBezTo>
                  <a:pt x="17511" y="5585"/>
                  <a:pt x="17420" y="5544"/>
                  <a:pt x="17194" y="5576"/>
                </a:cubicBezTo>
                <a:cubicBezTo>
                  <a:pt x="16857" y="5624"/>
                  <a:pt x="16797" y="5544"/>
                  <a:pt x="16698" y="4911"/>
                </a:cubicBezTo>
                <a:cubicBezTo>
                  <a:pt x="16681" y="4799"/>
                  <a:pt x="16662" y="4741"/>
                  <a:pt x="16622" y="4729"/>
                </a:cubicBezTo>
                <a:close/>
                <a:moveTo>
                  <a:pt x="18927" y="4785"/>
                </a:moveTo>
                <a:cubicBezTo>
                  <a:pt x="18881" y="4785"/>
                  <a:pt x="18844" y="4853"/>
                  <a:pt x="18844" y="4938"/>
                </a:cubicBezTo>
                <a:cubicBezTo>
                  <a:pt x="18845" y="5023"/>
                  <a:pt x="18860" y="5092"/>
                  <a:pt x="18879" y="5092"/>
                </a:cubicBezTo>
                <a:cubicBezTo>
                  <a:pt x="18898" y="5092"/>
                  <a:pt x="18935" y="5023"/>
                  <a:pt x="18962" y="4938"/>
                </a:cubicBezTo>
                <a:cubicBezTo>
                  <a:pt x="18989" y="4853"/>
                  <a:pt x="18973" y="4785"/>
                  <a:pt x="18927" y="4785"/>
                </a:cubicBezTo>
                <a:close/>
                <a:moveTo>
                  <a:pt x="18495" y="5176"/>
                </a:moveTo>
                <a:cubicBezTo>
                  <a:pt x="18336" y="5172"/>
                  <a:pt x="17697" y="5461"/>
                  <a:pt x="17628" y="5589"/>
                </a:cubicBezTo>
                <a:cubicBezTo>
                  <a:pt x="17579" y="5682"/>
                  <a:pt x="17654" y="5704"/>
                  <a:pt x="17834" y="5649"/>
                </a:cubicBezTo>
                <a:cubicBezTo>
                  <a:pt x="18128" y="5560"/>
                  <a:pt x="18531" y="5299"/>
                  <a:pt x="18531" y="5197"/>
                </a:cubicBezTo>
                <a:cubicBezTo>
                  <a:pt x="18531" y="5183"/>
                  <a:pt x="18518" y="5176"/>
                  <a:pt x="18495" y="5176"/>
                </a:cubicBezTo>
                <a:close/>
                <a:moveTo>
                  <a:pt x="7577" y="8966"/>
                </a:moveTo>
                <a:cubicBezTo>
                  <a:pt x="7491" y="8977"/>
                  <a:pt x="7473" y="9063"/>
                  <a:pt x="7473" y="9297"/>
                </a:cubicBezTo>
                <a:cubicBezTo>
                  <a:pt x="7473" y="9501"/>
                  <a:pt x="7497" y="9717"/>
                  <a:pt x="7528" y="9777"/>
                </a:cubicBezTo>
                <a:cubicBezTo>
                  <a:pt x="7558" y="9838"/>
                  <a:pt x="7656" y="9867"/>
                  <a:pt x="7744" y="9842"/>
                </a:cubicBezTo>
                <a:cubicBezTo>
                  <a:pt x="7856" y="9810"/>
                  <a:pt x="7903" y="9681"/>
                  <a:pt x="7903" y="9410"/>
                </a:cubicBezTo>
                <a:cubicBezTo>
                  <a:pt x="7903" y="9104"/>
                  <a:pt x="7860" y="9015"/>
                  <a:pt x="7689" y="8976"/>
                </a:cubicBezTo>
                <a:cubicBezTo>
                  <a:pt x="7643" y="8966"/>
                  <a:pt x="7606" y="8962"/>
                  <a:pt x="7577" y="8966"/>
                </a:cubicBezTo>
                <a:close/>
                <a:moveTo>
                  <a:pt x="8489" y="10527"/>
                </a:moveTo>
                <a:cubicBezTo>
                  <a:pt x="8406" y="10533"/>
                  <a:pt x="8334" y="10672"/>
                  <a:pt x="8378" y="10810"/>
                </a:cubicBezTo>
                <a:cubicBezTo>
                  <a:pt x="8402" y="10889"/>
                  <a:pt x="8454" y="10952"/>
                  <a:pt x="8492" y="10952"/>
                </a:cubicBezTo>
                <a:cubicBezTo>
                  <a:pt x="8602" y="10952"/>
                  <a:pt x="8659" y="10675"/>
                  <a:pt x="8571" y="10568"/>
                </a:cubicBezTo>
                <a:cubicBezTo>
                  <a:pt x="8545" y="10537"/>
                  <a:pt x="8516" y="10524"/>
                  <a:pt x="8489" y="10527"/>
                </a:cubicBezTo>
                <a:close/>
                <a:moveTo>
                  <a:pt x="8313" y="12430"/>
                </a:moveTo>
                <a:cubicBezTo>
                  <a:pt x="8272" y="12419"/>
                  <a:pt x="8224" y="12427"/>
                  <a:pt x="8170" y="12455"/>
                </a:cubicBezTo>
                <a:cubicBezTo>
                  <a:pt x="8024" y="12530"/>
                  <a:pt x="7962" y="13098"/>
                  <a:pt x="8077" y="13323"/>
                </a:cubicBezTo>
                <a:cubicBezTo>
                  <a:pt x="8197" y="13559"/>
                  <a:pt x="8453" y="13337"/>
                  <a:pt x="8479" y="12975"/>
                </a:cubicBezTo>
                <a:cubicBezTo>
                  <a:pt x="8502" y="12658"/>
                  <a:pt x="8437" y="12462"/>
                  <a:pt x="8313" y="12430"/>
                </a:cubicBezTo>
                <a:close/>
                <a:moveTo>
                  <a:pt x="16357" y="19340"/>
                </a:moveTo>
                <a:cubicBezTo>
                  <a:pt x="16349" y="19356"/>
                  <a:pt x="16343" y="19409"/>
                  <a:pt x="16341" y="19498"/>
                </a:cubicBezTo>
                <a:cubicBezTo>
                  <a:pt x="16338" y="19661"/>
                  <a:pt x="16357" y="19752"/>
                  <a:pt x="16383" y="19701"/>
                </a:cubicBezTo>
                <a:cubicBezTo>
                  <a:pt x="16409" y="19650"/>
                  <a:pt x="16411" y="19518"/>
                  <a:pt x="16388" y="19407"/>
                </a:cubicBezTo>
                <a:cubicBezTo>
                  <a:pt x="16375" y="19345"/>
                  <a:pt x="16365" y="19324"/>
                  <a:pt x="16357" y="19340"/>
                </a:cubicBezTo>
                <a:close/>
                <a:moveTo>
                  <a:pt x="13516" y="20577"/>
                </a:moveTo>
                <a:cubicBezTo>
                  <a:pt x="13188" y="20626"/>
                  <a:pt x="12897" y="20952"/>
                  <a:pt x="13000" y="21278"/>
                </a:cubicBezTo>
                <a:cubicBezTo>
                  <a:pt x="13067" y="21493"/>
                  <a:pt x="13320" y="21479"/>
                  <a:pt x="13731" y="21237"/>
                </a:cubicBezTo>
                <a:cubicBezTo>
                  <a:pt x="14116" y="21011"/>
                  <a:pt x="14155" y="20798"/>
                  <a:pt x="13843" y="20632"/>
                </a:cubicBezTo>
                <a:cubicBezTo>
                  <a:pt x="13739" y="20576"/>
                  <a:pt x="13626" y="20561"/>
                  <a:pt x="13516" y="20577"/>
                </a:cubicBezTo>
                <a:close/>
                <a:moveTo>
                  <a:pt x="16714" y="20746"/>
                </a:moveTo>
                <a:cubicBezTo>
                  <a:pt x="16175" y="20746"/>
                  <a:pt x="16045" y="20832"/>
                  <a:pt x="16138" y="21128"/>
                </a:cubicBezTo>
                <a:cubicBezTo>
                  <a:pt x="16171" y="21234"/>
                  <a:pt x="16391" y="21281"/>
                  <a:pt x="16714" y="21253"/>
                </a:cubicBezTo>
                <a:cubicBezTo>
                  <a:pt x="17116" y="21219"/>
                  <a:pt x="17237" y="21154"/>
                  <a:pt x="17237" y="20976"/>
                </a:cubicBezTo>
                <a:cubicBezTo>
                  <a:pt x="17237" y="20793"/>
                  <a:pt x="17126" y="20746"/>
                  <a:pt x="16714" y="207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يهدف إلى تغيير معتقدات الشخص وإعادة تشكيل تفكيره…"/>
          <p:cNvSpPr/>
          <p:nvPr/>
        </p:nvSpPr>
        <p:spPr>
          <a:xfrm>
            <a:off x="10688741" y="4268252"/>
            <a:ext cx="11344584" cy="5385990"/>
          </a:xfrm>
          <a:prstGeom prst="roundRect">
            <a:avLst>
              <a:gd name="adj" fmla="val 36532"/>
            </a:avLst>
          </a:prstGeom>
          <a:solidFill>
            <a:srgbClr val="18699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/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يهدف إلى تغيير معتقدات الشخص وإعادة تشكيل تفكيره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وصياغة عقله من جديد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بالشكل الذي يريده الشخص الذي يعمد لغسل الدماغ  🧠 </a:t>
            </a:r>
          </a:p>
          <a:p>
            <a:pPr defTabSz="825500" rtl="0">
              <a:lnSpc>
                <a:spcPct val="75000"/>
              </a:lnSpc>
              <a:defRPr sz="69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وغالباً لا تدرك الضحية ذلك </a:t>
            </a:r>
          </a:p>
        </p:txBody>
      </p:sp>
      <p:sp>
        <p:nvSpPr>
          <p:cNvPr id="288" name="هو أسلوب نفسي"/>
          <p:cNvSpPr/>
          <p:nvPr/>
        </p:nvSpPr>
        <p:spPr>
          <a:xfrm>
            <a:off x="13502322" y="2704783"/>
            <a:ext cx="5367224" cy="1563469"/>
          </a:xfrm>
          <a:prstGeom prst="roundRect">
            <a:avLst>
              <a:gd name="adj" fmla="val 50000"/>
            </a:avLst>
          </a:prstGeom>
          <a:solidFill>
            <a:srgbClr val="DF656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هو أسلوب نفسي </a:t>
            </a:r>
          </a:p>
        </p:txBody>
      </p:sp>
      <p:sp>
        <p:nvSpPr>
          <p:cNvPr id="289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  <p:bldP spid="288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7230.png" descr="IMG_7230.png"/>
          <p:cNvPicPr>
            <a:picLocks noChangeAspect="1"/>
          </p:cNvPicPr>
          <p:nvPr/>
        </p:nvPicPr>
        <p:blipFill>
          <a:blip r:embed="rId2"/>
          <a:srcRect l="60143" t="27831" r="15304" b="66463"/>
          <a:stretch>
            <a:fillRect/>
          </a:stretch>
        </p:blipFill>
        <p:spPr>
          <a:xfrm>
            <a:off x="9903288" y="601088"/>
            <a:ext cx="13509424" cy="219241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يتم اعتماد الايحاءات  ( جنسية - عرقية)…"/>
          <p:cNvSpPr/>
          <p:nvPr/>
        </p:nvSpPr>
        <p:spPr>
          <a:xfrm>
            <a:off x="10387143" y="7881968"/>
            <a:ext cx="8707534" cy="4266151"/>
          </a:xfrm>
          <a:prstGeom prst="roundRect">
            <a:avLst>
              <a:gd name="adj" fmla="val 50000"/>
            </a:avLst>
          </a:prstGeom>
          <a:solidFill>
            <a:srgbClr val="85788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 dirty="0"/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يتم</a:t>
            </a:r>
            <a:r>
              <a:rPr dirty="0"/>
              <a:t> </a:t>
            </a:r>
            <a:r>
              <a:rPr dirty="0" err="1"/>
              <a:t>اعتماد</a:t>
            </a:r>
            <a:r>
              <a:rPr dirty="0"/>
              <a:t> </a:t>
            </a:r>
            <a:r>
              <a:rPr dirty="0" err="1"/>
              <a:t>الايحاءات</a:t>
            </a:r>
            <a:r>
              <a:rPr dirty="0"/>
              <a:t>  ( </a:t>
            </a:r>
            <a:r>
              <a:rPr dirty="0" err="1"/>
              <a:t>جنسية</a:t>
            </a:r>
            <a:r>
              <a:rPr dirty="0"/>
              <a:t> - </a:t>
            </a:r>
            <a:r>
              <a:rPr dirty="0" err="1"/>
              <a:t>عرقية</a:t>
            </a:r>
            <a:r>
              <a:rPr dirty="0"/>
              <a:t>)</a:t>
            </a:r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 dirty="0" err="1"/>
              <a:t>أو</a:t>
            </a:r>
            <a:r>
              <a:rPr dirty="0"/>
              <a:t> </a:t>
            </a:r>
            <a:r>
              <a:rPr dirty="0" err="1"/>
              <a:t>التهديد</a:t>
            </a:r>
            <a:r>
              <a:rPr dirty="0"/>
              <a:t> </a:t>
            </a:r>
            <a:r>
              <a:rPr dirty="0" err="1"/>
              <a:t>والاذلال</a:t>
            </a:r>
            <a:r>
              <a:rPr dirty="0"/>
              <a:t> </a:t>
            </a:r>
            <a:r>
              <a:rPr dirty="0" err="1"/>
              <a:t>والعزل</a:t>
            </a:r>
            <a:r>
              <a:rPr dirty="0"/>
              <a:t> </a:t>
            </a:r>
          </a:p>
          <a:p>
            <a:pPr defTabSz="825500" rtl="0">
              <a:lnSpc>
                <a:spcPct val="75000"/>
              </a:lnSpc>
              <a:defRPr sz="84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endParaRPr dirty="0"/>
          </a:p>
        </p:txBody>
      </p:sp>
      <p:sp>
        <p:nvSpPr>
          <p:cNvPr id="293" name="تكرار الخبر او الموقف مرات عديدة لترسخ في الذهن…"/>
          <p:cNvSpPr/>
          <p:nvPr/>
        </p:nvSpPr>
        <p:spPr>
          <a:xfrm>
            <a:off x="12767983" y="3764054"/>
            <a:ext cx="7322559" cy="3859998"/>
          </a:xfrm>
          <a:prstGeom prst="roundRect">
            <a:avLst>
              <a:gd name="adj" fmla="val 50000"/>
            </a:avLst>
          </a:prstGeom>
          <a:solidFill>
            <a:srgbClr val="E2F3F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تكرار الخبر او الموقف مرات عديدة لترسخ في الذهن </a:t>
            </a:r>
          </a:p>
          <a:p>
            <a:pPr defTabSz="825500" rtl="0">
              <a:defRPr sz="5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( الترويج للبضائع - الدعاية السياسية ) </a:t>
            </a:r>
          </a:p>
        </p:txBody>
      </p:sp>
      <p:pic>
        <p:nvPicPr>
          <p:cNvPr id="294" name="IMG_7234.jpeg" descr="IMG_7234.jpeg"/>
          <p:cNvPicPr>
            <a:picLocks noChangeAspect="1"/>
          </p:cNvPicPr>
          <p:nvPr/>
        </p:nvPicPr>
        <p:blipFill>
          <a:blip r:embed="rId3"/>
          <a:srcRect l="17430" t="33450" r="10022" b="7543"/>
          <a:stretch>
            <a:fillRect/>
          </a:stretch>
        </p:blipFill>
        <p:spPr>
          <a:xfrm>
            <a:off x="2214148" y="5021492"/>
            <a:ext cx="7689141" cy="7810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90" extrusionOk="0">
                <a:moveTo>
                  <a:pt x="3668" y="0"/>
                </a:moveTo>
                <a:cubicBezTo>
                  <a:pt x="3658" y="0"/>
                  <a:pt x="3644" y="4"/>
                  <a:pt x="3628" y="13"/>
                </a:cubicBezTo>
                <a:cubicBezTo>
                  <a:pt x="3567" y="51"/>
                  <a:pt x="3518" y="130"/>
                  <a:pt x="3518" y="188"/>
                </a:cubicBezTo>
                <a:cubicBezTo>
                  <a:pt x="3518" y="349"/>
                  <a:pt x="3598" y="313"/>
                  <a:pt x="3672" y="119"/>
                </a:cubicBezTo>
                <a:cubicBezTo>
                  <a:pt x="3701" y="44"/>
                  <a:pt x="3698" y="1"/>
                  <a:pt x="3668" y="0"/>
                </a:cubicBezTo>
                <a:close/>
                <a:moveTo>
                  <a:pt x="3541" y="869"/>
                </a:moveTo>
                <a:cubicBezTo>
                  <a:pt x="3531" y="865"/>
                  <a:pt x="3524" y="878"/>
                  <a:pt x="3524" y="909"/>
                </a:cubicBezTo>
                <a:cubicBezTo>
                  <a:pt x="3522" y="1245"/>
                  <a:pt x="3917" y="2044"/>
                  <a:pt x="4153" y="2180"/>
                </a:cubicBezTo>
                <a:cubicBezTo>
                  <a:pt x="4472" y="2365"/>
                  <a:pt x="4501" y="2324"/>
                  <a:pt x="4209" y="2100"/>
                </a:cubicBezTo>
                <a:cubicBezTo>
                  <a:pt x="4064" y="1989"/>
                  <a:pt x="3851" y="1625"/>
                  <a:pt x="3735" y="1292"/>
                </a:cubicBezTo>
                <a:cubicBezTo>
                  <a:pt x="3648" y="1041"/>
                  <a:pt x="3574" y="881"/>
                  <a:pt x="3541" y="869"/>
                </a:cubicBezTo>
                <a:close/>
                <a:moveTo>
                  <a:pt x="5819" y="909"/>
                </a:moveTo>
                <a:lnTo>
                  <a:pt x="5732" y="2137"/>
                </a:lnTo>
                <a:cubicBezTo>
                  <a:pt x="5555" y="4625"/>
                  <a:pt x="5522" y="4786"/>
                  <a:pt x="5146" y="4992"/>
                </a:cubicBezTo>
                <a:cubicBezTo>
                  <a:pt x="4686" y="5245"/>
                  <a:pt x="4621" y="5731"/>
                  <a:pt x="5026" y="5885"/>
                </a:cubicBezTo>
                <a:cubicBezTo>
                  <a:pt x="5219" y="5958"/>
                  <a:pt x="5314" y="6078"/>
                  <a:pt x="5314" y="6248"/>
                </a:cubicBezTo>
                <a:cubicBezTo>
                  <a:pt x="5313" y="6547"/>
                  <a:pt x="5127" y="7722"/>
                  <a:pt x="5034" y="8013"/>
                </a:cubicBezTo>
                <a:cubicBezTo>
                  <a:pt x="4978" y="8188"/>
                  <a:pt x="5064" y="8225"/>
                  <a:pt x="5675" y="8294"/>
                </a:cubicBezTo>
                <a:cubicBezTo>
                  <a:pt x="6063" y="8338"/>
                  <a:pt x="6449" y="8429"/>
                  <a:pt x="6533" y="8497"/>
                </a:cubicBezTo>
                <a:cubicBezTo>
                  <a:pt x="6617" y="8565"/>
                  <a:pt x="6786" y="8672"/>
                  <a:pt x="6909" y="8736"/>
                </a:cubicBezTo>
                <a:cubicBezTo>
                  <a:pt x="7031" y="8800"/>
                  <a:pt x="7210" y="8985"/>
                  <a:pt x="7307" y="9147"/>
                </a:cubicBezTo>
                <a:cubicBezTo>
                  <a:pt x="7475" y="9427"/>
                  <a:pt x="7467" y="9468"/>
                  <a:pt x="7129" y="10016"/>
                </a:cubicBezTo>
                <a:cubicBezTo>
                  <a:pt x="6934" y="10332"/>
                  <a:pt x="6774" y="10667"/>
                  <a:pt x="6774" y="10760"/>
                </a:cubicBezTo>
                <a:cubicBezTo>
                  <a:pt x="6774" y="10854"/>
                  <a:pt x="6521" y="11189"/>
                  <a:pt x="6211" y="11505"/>
                </a:cubicBezTo>
                <a:cubicBezTo>
                  <a:pt x="5578" y="12154"/>
                  <a:pt x="5043" y="13165"/>
                  <a:pt x="5121" y="13569"/>
                </a:cubicBezTo>
                <a:cubicBezTo>
                  <a:pt x="5162" y="13784"/>
                  <a:pt x="5099" y="13870"/>
                  <a:pt x="4804" y="14010"/>
                </a:cubicBezTo>
                <a:cubicBezTo>
                  <a:pt x="4593" y="14109"/>
                  <a:pt x="4377" y="14329"/>
                  <a:pt x="4296" y="14523"/>
                </a:cubicBezTo>
                <a:cubicBezTo>
                  <a:pt x="4078" y="15048"/>
                  <a:pt x="4137" y="16333"/>
                  <a:pt x="4445" y="17719"/>
                </a:cubicBezTo>
                <a:cubicBezTo>
                  <a:pt x="4764" y="19162"/>
                  <a:pt x="4752" y="19196"/>
                  <a:pt x="3897" y="19226"/>
                </a:cubicBezTo>
                <a:cubicBezTo>
                  <a:pt x="3596" y="19236"/>
                  <a:pt x="3252" y="19309"/>
                  <a:pt x="3133" y="19388"/>
                </a:cubicBezTo>
                <a:cubicBezTo>
                  <a:pt x="2966" y="19499"/>
                  <a:pt x="2879" y="19502"/>
                  <a:pt x="2757" y="19401"/>
                </a:cubicBezTo>
                <a:cubicBezTo>
                  <a:pt x="2632" y="19298"/>
                  <a:pt x="2575" y="19311"/>
                  <a:pt x="2491" y="19460"/>
                </a:cubicBezTo>
                <a:cubicBezTo>
                  <a:pt x="2420" y="19585"/>
                  <a:pt x="2243" y="19651"/>
                  <a:pt x="1977" y="19651"/>
                </a:cubicBezTo>
                <a:cubicBezTo>
                  <a:pt x="1752" y="19651"/>
                  <a:pt x="1477" y="19736"/>
                  <a:pt x="1360" y="19841"/>
                </a:cubicBezTo>
                <a:cubicBezTo>
                  <a:pt x="1241" y="19948"/>
                  <a:pt x="983" y="20026"/>
                  <a:pt x="766" y="20020"/>
                </a:cubicBezTo>
                <a:cubicBezTo>
                  <a:pt x="554" y="20014"/>
                  <a:pt x="392" y="20041"/>
                  <a:pt x="403" y="20081"/>
                </a:cubicBezTo>
                <a:cubicBezTo>
                  <a:pt x="415" y="20121"/>
                  <a:pt x="341" y="20280"/>
                  <a:pt x="239" y="20433"/>
                </a:cubicBezTo>
                <a:cubicBezTo>
                  <a:pt x="-178" y="21066"/>
                  <a:pt x="-110" y="21149"/>
                  <a:pt x="935" y="21286"/>
                </a:cubicBezTo>
                <a:cubicBezTo>
                  <a:pt x="1460" y="21355"/>
                  <a:pt x="1916" y="21423"/>
                  <a:pt x="1946" y="21437"/>
                </a:cubicBezTo>
                <a:cubicBezTo>
                  <a:pt x="1977" y="21452"/>
                  <a:pt x="2583" y="21459"/>
                  <a:pt x="3294" y="21454"/>
                </a:cubicBezTo>
                <a:cubicBezTo>
                  <a:pt x="4004" y="21449"/>
                  <a:pt x="4643" y="21482"/>
                  <a:pt x="4716" y="21528"/>
                </a:cubicBezTo>
                <a:cubicBezTo>
                  <a:pt x="4788" y="21574"/>
                  <a:pt x="5167" y="21600"/>
                  <a:pt x="5558" y="21586"/>
                </a:cubicBezTo>
                <a:cubicBezTo>
                  <a:pt x="6764" y="21545"/>
                  <a:pt x="9587" y="21427"/>
                  <a:pt x="10591" y="21377"/>
                </a:cubicBezTo>
                <a:cubicBezTo>
                  <a:pt x="12670" y="21273"/>
                  <a:pt x="15989" y="21252"/>
                  <a:pt x="16045" y="21343"/>
                </a:cubicBezTo>
                <a:cubicBezTo>
                  <a:pt x="16078" y="21396"/>
                  <a:pt x="16233" y="21355"/>
                  <a:pt x="16390" y="21252"/>
                </a:cubicBezTo>
                <a:cubicBezTo>
                  <a:pt x="16621" y="21101"/>
                  <a:pt x="16718" y="21091"/>
                  <a:pt x="16891" y="21199"/>
                </a:cubicBezTo>
                <a:cubicBezTo>
                  <a:pt x="17063" y="21306"/>
                  <a:pt x="17175" y="21297"/>
                  <a:pt x="17444" y="21159"/>
                </a:cubicBezTo>
                <a:cubicBezTo>
                  <a:pt x="17668" y="21043"/>
                  <a:pt x="17843" y="21019"/>
                  <a:pt x="17964" y="21086"/>
                </a:cubicBezTo>
                <a:cubicBezTo>
                  <a:pt x="18086" y="21154"/>
                  <a:pt x="18251" y="21129"/>
                  <a:pt x="18464" y="21007"/>
                </a:cubicBezTo>
                <a:cubicBezTo>
                  <a:pt x="18717" y="20863"/>
                  <a:pt x="18826" y="20853"/>
                  <a:pt x="18995" y="20958"/>
                </a:cubicBezTo>
                <a:cubicBezTo>
                  <a:pt x="19112" y="21030"/>
                  <a:pt x="19252" y="21049"/>
                  <a:pt x="19306" y="21000"/>
                </a:cubicBezTo>
                <a:cubicBezTo>
                  <a:pt x="19482" y="20839"/>
                  <a:pt x="20006" y="20765"/>
                  <a:pt x="20082" y="20889"/>
                </a:cubicBezTo>
                <a:cubicBezTo>
                  <a:pt x="20131" y="20968"/>
                  <a:pt x="20226" y="20946"/>
                  <a:pt x="20361" y="20824"/>
                </a:cubicBezTo>
                <a:cubicBezTo>
                  <a:pt x="20518" y="20682"/>
                  <a:pt x="20617" y="20667"/>
                  <a:pt x="20787" y="20758"/>
                </a:cubicBezTo>
                <a:cubicBezTo>
                  <a:pt x="20956" y="20848"/>
                  <a:pt x="21042" y="20838"/>
                  <a:pt x="21144" y="20715"/>
                </a:cubicBezTo>
                <a:cubicBezTo>
                  <a:pt x="21317" y="20507"/>
                  <a:pt x="21422" y="19493"/>
                  <a:pt x="21260" y="19593"/>
                </a:cubicBezTo>
                <a:cubicBezTo>
                  <a:pt x="21196" y="19632"/>
                  <a:pt x="20981" y="19549"/>
                  <a:pt x="20782" y="19408"/>
                </a:cubicBezTo>
                <a:cubicBezTo>
                  <a:pt x="20583" y="19266"/>
                  <a:pt x="20368" y="19147"/>
                  <a:pt x="20305" y="19143"/>
                </a:cubicBezTo>
                <a:cubicBezTo>
                  <a:pt x="20094" y="19129"/>
                  <a:pt x="19294" y="18963"/>
                  <a:pt x="19124" y="18898"/>
                </a:cubicBezTo>
                <a:cubicBezTo>
                  <a:pt x="19032" y="18862"/>
                  <a:pt x="18706" y="18813"/>
                  <a:pt x="18400" y="18789"/>
                </a:cubicBezTo>
                <a:cubicBezTo>
                  <a:pt x="18095" y="18765"/>
                  <a:pt x="17789" y="18701"/>
                  <a:pt x="17722" y="18645"/>
                </a:cubicBezTo>
                <a:cubicBezTo>
                  <a:pt x="17655" y="18590"/>
                  <a:pt x="17097" y="18511"/>
                  <a:pt x="16482" y="18472"/>
                </a:cubicBezTo>
                <a:cubicBezTo>
                  <a:pt x="15866" y="18432"/>
                  <a:pt x="15303" y="18351"/>
                  <a:pt x="15230" y="18291"/>
                </a:cubicBezTo>
                <a:cubicBezTo>
                  <a:pt x="15152" y="18226"/>
                  <a:pt x="15117" y="17992"/>
                  <a:pt x="15146" y="17714"/>
                </a:cubicBezTo>
                <a:cubicBezTo>
                  <a:pt x="15338" y="15806"/>
                  <a:pt x="15530" y="13115"/>
                  <a:pt x="15524" y="12398"/>
                </a:cubicBezTo>
                <a:cubicBezTo>
                  <a:pt x="15511" y="10511"/>
                  <a:pt x="15012" y="10148"/>
                  <a:pt x="12354" y="10097"/>
                </a:cubicBezTo>
                <a:cubicBezTo>
                  <a:pt x="11760" y="10085"/>
                  <a:pt x="11657" y="10048"/>
                  <a:pt x="11452" y="9775"/>
                </a:cubicBezTo>
                <a:cubicBezTo>
                  <a:pt x="11308" y="9583"/>
                  <a:pt x="11260" y="9429"/>
                  <a:pt x="11327" y="9366"/>
                </a:cubicBezTo>
                <a:cubicBezTo>
                  <a:pt x="11391" y="9305"/>
                  <a:pt x="11968" y="9346"/>
                  <a:pt x="12776" y="9470"/>
                </a:cubicBezTo>
                <a:cubicBezTo>
                  <a:pt x="13515" y="9583"/>
                  <a:pt x="14160" y="9652"/>
                  <a:pt x="14208" y="9622"/>
                </a:cubicBezTo>
                <a:cubicBezTo>
                  <a:pt x="14257" y="9592"/>
                  <a:pt x="14296" y="9476"/>
                  <a:pt x="14296" y="9364"/>
                </a:cubicBezTo>
                <a:cubicBezTo>
                  <a:pt x="14296" y="9101"/>
                  <a:pt x="14582" y="8866"/>
                  <a:pt x="14769" y="8973"/>
                </a:cubicBezTo>
                <a:cubicBezTo>
                  <a:pt x="14849" y="9019"/>
                  <a:pt x="14876" y="9014"/>
                  <a:pt x="14829" y="8963"/>
                </a:cubicBezTo>
                <a:cubicBezTo>
                  <a:pt x="14783" y="8912"/>
                  <a:pt x="14816" y="8791"/>
                  <a:pt x="14903" y="8694"/>
                </a:cubicBezTo>
                <a:cubicBezTo>
                  <a:pt x="15063" y="8515"/>
                  <a:pt x="15514" y="6634"/>
                  <a:pt x="15758" y="5129"/>
                </a:cubicBezTo>
                <a:cubicBezTo>
                  <a:pt x="15888" y="4326"/>
                  <a:pt x="15886" y="4311"/>
                  <a:pt x="15614" y="4098"/>
                </a:cubicBezTo>
                <a:cubicBezTo>
                  <a:pt x="15340" y="3883"/>
                  <a:pt x="15338" y="3876"/>
                  <a:pt x="15480" y="3067"/>
                </a:cubicBezTo>
                <a:cubicBezTo>
                  <a:pt x="15559" y="2618"/>
                  <a:pt x="15657" y="2123"/>
                  <a:pt x="15696" y="1967"/>
                </a:cubicBezTo>
                <a:cubicBezTo>
                  <a:pt x="15764" y="1703"/>
                  <a:pt x="15739" y="1683"/>
                  <a:pt x="15341" y="1667"/>
                </a:cubicBezTo>
                <a:cubicBezTo>
                  <a:pt x="14978" y="1652"/>
                  <a:pt x="13832" y="1540"/>
                  <a:pt x="12163" y="1356"/>
                </a:cubicBezTo>
                <a:cubicBezTo>
                  <a:pt x="10891" y="1216"/>
                  <a:pt x="7692" y="966"/>
                  <a:pt x="6830" y="939"/>
                </a:cubicBezTo>
                <a:lnTo>
                  <a:pt x="5819" y="909"/>
                </a:lnTo>
                <a:close/>
                <a:moveTo>
                  <a:pt x="2292" y="4346"/>
                </a:moveTo>
                <a:cubicBezTo>
                  <a:pt x="1776" y="4352"/>
                  <a:pt x="1380" y="4540"/>
                  <a:pt x="1262" y="4849"/>
                </a:cubicBezTo>
                <a:cubicBezTo>
                  <a:pt x="1112" y="5244"/>
                  <a:pt x="1132" y="5324"/>
                  <a:pt x="1412" y="5436"/>
                </a:cubicBezTo>
                <a:cubicBezTo>
                  <a:pt x="1878" y="5623"/>
                  <a:pt x="2143" y="5554"/>
                  <a:pt x="2690" y="5104"/>
                </a:cubicBezTo>
                <a:cubicBezTo>
                  <a:pt x="2989" y="4858"/>
                  <a:pt x="3285" y="4655"/>
                  <a:pt x="3347" y="4653"/>
                </a:cubicBezTo>
                <a:cubicBezTo>
                  <a:pt x="3657" y="4644"/>
                  <a:pt x="2959" y="4392"/>
                  <a:pt x="2520" y="4355"/>
                </a:cubicBezTo>
                <a:cubicBezTo>
                  <a:pt x="2442" y="4348"/>
                  <a:pt x="2366" y="4345"/>
                  <a:pt x="2292" y="4346"/>
                </a:cubicBezTo>
                <a:close/>
                <a:moveTo>
                  <a:pt x="18447" y="5442"/>
                </a:moveTo>
                <a:cubicBezTo>
                  <a:pt x="18043" y="5429"/>
                  <a:pt x="17665" y="5454"/>
                  <a:pt x="17665" y="5526"/>
                </a:cubicBezTo>
                <a:cubicBezTo>
                  <a:pt x="17665" y="5574"/>
                  <a:pt x="17836" y="5706"/>
                  <a:pt x="18046" y="5818"/>
                </a:cubicBezTo>
                <a:cubicBezTo>
                  <a:pt x="18255" y="5931"/>
                  <a:pt x="18612" y="6211"/>
                  <a:pt x="18838" y="6441"/>
                </a:cubicBezTo>
                <a:cubicBezTo>
                  <a:pt x="19283" y="6896"/>
                  <a:pt x="19728" y="6947"/>
                  <a:pt x="19831" y="6555"/>
                </a:cubicBezTo>
                <a:cubicBezTo>
                  <a:pt x="19894" y="6316"/>
                  <a:pt x="19646" y="5782"/>
                  <a:pt x="19379" y="5580"/>
                </a:cubicBezTo>
                <a:cubicBezTo>
                  <a:pt x="19279" y="5504"/>
                  <a:pt x="18850" y="5454"/>
                  <a:pt x="18447" y="5442"/>
                </a:cubicBezTo>
                <a:close/>
                <a:moveTo>
                  <a:pt x="2991" y="7666"/>
                </a:moveTo>
                <a:lnTo>
                  <a:pt x="2679" y="7743"/>
                </a:lnTo>
                <a:cubicBezTo>
                  <a:pt x="1395" y="8065"/>
                  <a:pt x="383" y="9482"/>
                  <a:pt x="1157" y="9876"/>
                </a:cubicBezTo>
                <a:cubicBezTo>
                  <a:pt x="1491" y="10047"/>
                  <a:pt x="1731" y="9880"/>
                  <a:pt x="1957" y="9320"/>
                </a:cubicBezTo>
                <a:cubicBezTo>
                  <a:pt x="2036" y="9124"/>
                  <a:pt x="2211" y="8813"/>
                  <a:pt x="2345" y="8629"/>
                </a:cubicBezTo>
                <a:cubicBezTo>
                  <a:pt x="2480" y="8444"/>
                  <a:pt x="2680" y="8152"/>
                  <a:pt x="2790" y="7979"/>
                </a:cubicBezTo>
                <a:lnTo>
                  <a:pt x="2991" y="7666"/>
                </a:lnTo>
                <a:close/>
                <a:moveTo>
                  <a:pt x="17239" y="9046"/>
                </a:moveTo>
                <a:cubicBezTo>
                  <a:pt x="17181" y="9048"/>
                  <a:pt x="17117" y="9075"/>
                  <a:pt x="17052" y="9128"/>
                </a:cubicBezTo>
                <a:cubicBezTo>
                  <a:pt x="16963" y="9202"/>
                  <a:pt x="16880" y="9201"/>
                  <a:pt x="16804" y="9126"/>
                </a:cubicBezTo>
                <a:cubicBezTo>
                  <a:pt x="16728" y="9049"/>
                  <a:pt x="16686" y="9132"/>
                  <a:pt x="16677" y="9380"/>
                </a:cubicBezTo>
                <a:cubicBezTo>
                  <a:pt x="16661" y="9794"/>
                  <a:pt x="16723" y="9916"/>
                  <a:pt x="17047" y="10099"/>
                </a:cubicBezTo>
                <a:cubicBezTo>
                  <a:pt x="17366" y="10279"/>
                  <a:pt x="17552" y="10088"/>
                  <a:pt x="17552" y="9579"/>
                </a:cubicBezTo>
                <a:cubicBezTo>
                  <a:pt x="17552" y="9245"/>
                  <a:pt x="17416" y="9038"/>
                  <a:pt x="17239" y="9046"/>
                </a:cubicBezTo>
                <a:close/>
                <a:moveTo>
                  <a:pt x="19563" y="9489"/>
                </a:moveTo>
                <a:lnTo>
                  <a:pt x="19213" y="9524"/>
                </a:lnTo>
                <a:lnTo>
                  <a:pt x="19450" y="9821"/>
                </a:lnTo>
                <a:cubicBezTo>
                  <a:pt x="19580" y="9985"/>
                  <a:pt x="19686" y="10194"/>
                  <a:pt x="19686" y="10285"/>
                </a:cubicBezTo>
                <a:cubicBezTo>
                  <a:pt x="19686" y="10377"/>
                  <a:pt x="19835" y="10611"/>
                  <a:pt x="20019" y="10807"/>
                </a:cubicBezTo>
                <a:cubicBezTo>
                  <a:pt x="20640" y="11470"/>
                  <a:pt x="21268" y="11089"/>
                  <a:pt x="20923" y="10258"/>
                </a:cubicBezTo>
                <a:cubicBezTo>
                  <a:pt x="20758" y="9861"/>
                  <a:pt x="20019" y="9443"/>
                  <a:pt x="19563" y="9489"/>
                </a:cubicBezTo>
                <a:close/>
                <a:moveTo>
                  <a:pt x="1311" y="11147"/>
                </a:moveTo>
                <a:cubicBezTo>
                  <a:pt x="1189" y="11147"/>
                  <a:pt x="539" y="11741"/>
                  <a:pt x="347" y="12029"/>
                </a:cubicBezTo>
                <a:cubicBezTo>
                  <a:pt x="148" y="12327"/>
                  <a:pt x="81" y="12944"/>
                  <a:pt x="232" y="13095"/>
                </a:cubicBezTo>
                <a:cubicBezTo>
                  <a:pt x="315" y="13177"/>
                  <a:pt x="924" y="13098"/>
                  <a:pt x="1030" y="12992"/>
                </a:cubicBezTo>
                <a:cubicBezTo>
                  <a:pt x="1060" y="12962"/>
                  <a:pt x="1076" y="12710"/>
                  <a:pt x="1065" y="12432"/>
                </a:cubicBezTo>
                <a:cubicBezTo>
                  <a:pt x="1055" y="12154"/>
                  <a:pt x="1119" y="11752"/>
                  <a:pt x="1210" y="11537"/>
                </a:cubicBezTo>
                <a:cubicBezTo>
                  <a:pt x="1300" y="11322"/>
                  <a:pt x="1345" y="11147"/>
                  <a:pt x="1311" y="11147"/>
                </a:cubicBezTo>
                <a:close/>
                <a:moveTo>
                  <a:pt x="17569" y="13534"/>
                </a:moveTo>
                <a:cubicBezTo>
                  <a:pt x="17547" y="13553"/>
                  <a:pt x="17560" y="13616"/>
                  <a:pt x="17594" y="13736"/>
                </a:cubicBezTo>
                <a:cubicBezTo>
                  <a:pt x="17635" y="13881"/>
                  <a:pt x="17700" y="14327"/>
                  <a:pt x="17738" y="14727"/>
                </a:cubicBezTo>
                <a:cubicBezTo>
                  <a:pt x="17777" y="15128"/>
                  <a:pt x="17857" y="15517"/>
                  <a:pt x="17918" y="15594"/>
                </a:cubicBezTo>
                <a:cubicBezTo>
                  <a:pt x="18109" y="15836"/>
                  <a:pt x="18440" y="15757"/>
                  <a:pt x="18517" y="15450"/>
                </a:cubicBezTo>
                <a:cubicBezTo>
                  <a:pt x="18663" y="14870"/>
                  <a:pt x="18246" y="13858"/>
                  <a:pt x="17751" y="13594"/>
                </a:cubicBezTo>
                <a:cubicBezTo>
                  <a:pt x="17646" y="13538"/>
                  <a:pt x="17590" y="13515"/>
                  <a:pt x="17569" y="135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5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 advAuto="0"/>
      <p:bldP spid="293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7230.png" descr="IMG_7230.png"/>
          <p:cNvPicPr>
            <a:picLocks noChangeAspect="1"/>
          </p:cNvPicPr>
          <p:nvPr/>
        </p:nvPicPr>
        <p:blipFill>
          <a:blip r:embed="rId2"/>
          <a:srcRect l="60622" t="47147" r="14824" b="47147"/>
          <a:stretch>
            <a:fillRect/>
          </a:stretch>
        </p:blipFill>
        <p:spPr>
          <a:xfrm>
            <a:off x="9037719" y="841523"/>
            <a:ext cx="13509425" cy="219242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graphicFrame>
        <p:nvGraphicFramePr>
          <p:cNvPr id="299" name="الجدول"/>
          <p:cNvGraphicFramePr/>
          <p:nvPr>
            <p:extLst>
              <p:ext uri="{D42A27DB-BD31-4B8C-83A1-F6EECF244321}">
                <p14:modId xmlns:p14="http://schemas.microsoft.com/office/powerpoint/2010/main" val="695198473"/>
              </p:ext>
            </p:extLst>
          </p:nvPr>
        </p:nvGraphicFramePr>
        <p:xfrm>
          <a:off x="3644455" y="3681023"/>
          <a:ext cx="18325953" cy="4642851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6136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5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34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6085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فقدان التحكم في قدراتنا الذهنية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خطر على التفكير النقدي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خطر على استقلالية الوجدان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707070"/>
                      </a:solidFill>
                      <a:miter lim="400000"/>
                    </a:lnR>
                    <a:lnT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T>
                    <a:lnB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FFD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6766">
                <a:tc>
                  <a:txBody>
                    <a:bodyPr/>
                    <a:lstStyle/>
                    <a:p>
                      <a:pPr defTabSz="647700" rtl="0">
                        <a:tabLst>
                          <a:tab pos="1663700" algn="l"/>
                        </a:tabLst>
                        <a:defRPr b="0"/>
                      </a:pPr>
                      <a:r>
                        <a:rPr sz="420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 على التفكير الشخصي واستقلالية القرار ويتم توجيهنا 
وهو المعنى من الصور المثيرة إلى الدمى المتحركة أو القذف الاعلامي والملاحقة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420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القدرةعلى التمييز وعلى التحري ونميل إلى الإذعان والاستجابة والخضوع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282700" algn="l"/>
                        </a:tabLst>
                        <a:defRPr/>
                      </a:pPr>
                      <a:r>
                        <a:rPr sz="4200" dirty="0">
                          <a:latin typeface="Waseem Regular"/>
                          <a:ea typeface="Waseem Regular"/>
                          <a:cs typeface="Waseem Regular"/>
                          <a:sym typeface="Waseem Regular"/>
                        </a:rPr>
                        <a:t>نفقد القدرة على على الاحساس الطبيعي وتبرمج مشاعرنا نحو هذا الهدف أو ذاك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R>
                    <a:lnT w="25400">
                      <a:solidFill>
                        <a:srgbClr val="70707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70707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E2F3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00" name="IMG_7227.png" descr="IMG_7227.png"/>
          <p:cNvPicPr>
            <a:picLocks noChangeAspect="1"/>
          </p:cNvPicPr>
          <p:nvPr/>
        </p:nvPicPr>
        <p:blipFill>
          <a:blip r:embed="rId4"/>
          <a:srcRect l="20324" t="5508" r="64213" b="80324"/>
          <a:stretch>
            <a:fillRect/>
          </a:stretch>
        </p:blipFill>
        <p:spPr>
          <a:xfrm>
            <a:off x="2127231" y="8148326"/>
            <a:ext cx="7661673" cy="490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21600" y="0"/>
                </a:moveTo>
                <a:lnTo>
                  <a:pt x="18213" y="1"/>
                </a:lnTo>
                <a:cubicBezTo>
                  <a:pt x="18212" y="45"/>
                  <a:pt x="18205" y="91"/>
                  <a:pt x="18186" y="127"/>
                </a:cubicBezTo>
                <a:cubicBezTo>
                  <a:pt x="18069" y="361"/>
                  <a:pt x="18052" y="857"/>
                  <a:pt x="18155" y="1035"/>
                </a:cubicBezTo>
                <a:cubicBezTo>
                  <a:pt x="18249" y="1197"/>
                  <a:pt x="18248" y="1205"/>
                  <a:pt x="18131" y="1253"/>
                </a:cubicBezTo>
                <a:cubicBezTo>
                  <a:pt x="18034" y="1293"/>
                  <a:pt x="17989" y="1437"/>
                  <a:pt x="17916" y="1944"/>
                </a:cubicBezTo>
                <a:cubicBezTo>
                  <a:pt x="17865" y="2296"/>
                  <a:pt x="17837" y="2620"/>
                  <a:pt x="17855" y="2665"/>
                </a:cubicBezTo>
                <a:cubicBezTo>
                  <a:pt x="17873" y="2710"/>
                  <a:pt x="17964" y="2686"/>
                  <a:pt x="18057" y="2611"/>
                </a:cubicBezTo>
                <a:cubicBezTo>
                  <a:pt x="18149" y="2536"/>
                  <a:pt x="18237" y="2508"/>
                  <a:pt x="18253" y="2548"/>
                </a:cubicBezTo>
                <a:cubicBezTo>
                  <a:pt x="18316" y="2707"/>
                  <a:pt x="18357" y="5922"/>
                  <a:pt x="18297" y="5980"/>
                </a:cubicBezTo>
                <a:cubicBezTo>
                  <a:pt x="18221" y="6054"/>
                  <a:pt x="18115" y="5750"/>
                  <a:pt x="18115" y="5460"/>
                </a:cubicBezTo>
                <a:cubicBezTo>
                  <a:pt x="18115" y="5136"/>
                  <a:pt x="17940" y="4945"/>
                  <a:pt x="17557" y="4847"/>
                </a:cubicBezTo>
                <a:cubicBezTo>
                  <a:pt x="17076" y="4725"/>
                  <a:pt x="16600" y="4324"/>
                  <a:pt x="16393" y="3863"/>
                </a:cubicBezTo>
                <a:lnTo>
                  <a:pt x="16223" y="3481"/>
                </a:lnTo>
                <a:lnTo>
                  <a:pt x="16281" y="2547"/>
                </a:lnTo>
                <a:cubicBezTo>
                  <a:pt x="16344" y="1517"/>
                  <a:pt x="16303" y="1167"/>
                  <a:pt x="16056" y="644"/>
                </a:cubicBezTo>
                <a:cubicBezTo>
                  <a:pt x="15807" y="116"/>
                  <a:pt x="15446" y="-32"/>
                  <a:pt x="15041" y="232"/>
                </a:cubicBezTo>
                <a:cubicBezTo>
                  <a:pt x="14930" y="305"/>
                  <a:pt x="14839" y="341"/>
                  <a:pt x="14839" y="312"/>
                </a:cubicBezTo>
                <a:cubicBezTo>
                  <a:pt x="14839" y="283"/>
                  <a:pt x="14803" y="309"/>
                  <a:pt x="14760" y="364"/>
                </a:cubicBezTo>
                <a:cubicBezTo>
                  <a:pt x="14717" y="420"/>
                  <a:pt x="14666" y="443"/>
                  <a:pt x="14648" y="415"/>
                </a:cubicBezTo>
                <a:cubicBezTo>
                  <a:pt x="14630" y="387"/>
                  <a:pt x="14546" y="505"/>
                  <a:pt x="14460" y="680"/>
                </a:cubicBezTo>
                <a:cubicBezTo>
                  <a:pt x="14306" y="996"/>
                  <a:pt x="14306" y="1011"/>
                  <a:pt x="14342" y="2093"/>
                </a:cubicBezTo>
                <a:cubicBezTo>
                  <a:pt x="14386" y="3409"/>
                  <a:pt x="14538" y="4119"/>
                  <a:pt x="14835" y="4401"/>
                </a:cubicBezTo>
                <a:cubicBezTo>
                  <a:pt x="14937" y="4497"/>
                  <a:pt x="15003" y="4618"/>
                  <a:pt x="14983" y="4668"/>
                </a:cubicBezTo>
                <a:cubicBezTo>
                  <a:pt x="14931" y="4799"/>
                  <a:pt x="14221" y="5303"/>
                  <a:pt x="14088" y="5303"/>
                </a:cubicBezTo>
                <a:cubicBezTo>
                  <a:pt x="13968" y="5303"/>
                  <a:pt x="13878" y="5575"/>
                  <a:pt x="13815" y="6125"/>
                </a:cubicBezTo>
                <a:cubicBezTo>
                  <a:pt x="13669" y="7396"/>
                  <a:pt x="13336" y="9320"/>
                  <a:pt x="13237" y="9463"/>
                </a:cubicBezTo>
                <a:cubicBezTo>
                  <a:pt x="13021" y="9779"/>
                  <a:pt x="12099" y="9996"/>
                  <a:pt x="11247" y="9933"/>
                </a:cubicBezTo>
                <a:cubicBezTo>
                  <a:pt x="10858" y="9904"/>
                  <a:pt x="10421" y="9911"/>
                  <a:pt x="10276" y="9945"/>
                </a:cubicBezTo>
                <a:cubicBezTo>
                  <a:pt x="10027" y="10004"/>
                  <a:pt x="10013" y="10021"/>
                  <a:pt x="10013" y="10296"/>
                </a:cubicBezTo>
                <a:cubicBezTo>
                  <a:pt x="10013" y="10483"/>
                  <a:pt x="9989" y="10607"/>
                  <a:pt x="9954" y="10671"/>
                </a:cubicBezTo>
                <a:lnTo>
                  <a:pt x="9954" y="10720"/>
                </a:lnTo>
                <a:lnTo>
                  <a:pt x="8580" y="11570"/>
                </a:lnTo>
                <a:cubicBezTo>
                  <a:pt x="7823" y="12037"/>
                  <a:pt x="7160" y="12419"/>
                  <a:pt x="7106" y="12420"/>
                </a:cubicBezTo>
                <a:cubicBezTo>
                  <a:pt x="7052" y="12422"/>
                  <a:pt x="6992" y="12463"/>
                  <a:pt x="6974" y="12509"/>
                </a:cubicBezTo>
                <a:cubicBezTo>
                  <a:pt x="6956" y="12556"/>
                  <a:pt x="6802" y="12660"/>
                  <a:pt x="6634" y="12743"/>
                </a:cubicBezTo>
                <a:cubicBezTo>
                  <a:pt x="6465" y="12827"/>
                  <a:pt x="6222" y="12967"/>
                  <a:pt x="6093" y="13056"/>
                </a:cubicBezTo>
                <a:cubicBezTo>
                  <a:pt x="6075" y="13068"/>
                  <a:pt x="5916" y="13160"/>
                  <a:pt x="5877" y="13185"/>
                </a:cubicBezTo>
                <a:cubicBezTo>
                  <a:pt x="5877" y="13186"/>
                  <a:pt x="5876" y="13186"/>
                  <a:pt x="5875" y="13187"/>
                </a:cubicBezTo>
                <a:cubicBezTo>
                  <a:pt x="5734" y="13293"/>
                  <a:pt x="5529" y="13426"/>
                  <a:pt x="5274" y="13578"/>
                </a:cubicBezTo>
                <a:cubicBezTo>
                  <a:pt x="4624" y="13967"/>
                  <a:pt x="4317" y="14142"/>
                  <a:pt x="3883" y="14397"/>
                </a:cubicBezTo>
                <a:lnTo>
                  <a:pt x="3897" y="14437"/>
                </a:lnTo>
                <a:lnTo>
                  <a:pt x="3708" y="14566"/>
                </a:lnTo>
                <a:cubicBezTo>
                  <a:pt x="3132" y="14963"/>
                  <a:pt x="2370" y="15375"/>
                  <a:pt x="2115" y="15427"/>
                </a:cubicBezTo>
                <a:lnTo>
                  <a:pt x="1846" y="15477"/>
                </a:lnTo>
                <a:cubicBezTo>
                  <a:pt x="1838" y="15501"/>
                  <a:pt x="1831" y="15534"/>
                  <a:pt x="1825" y="15570"/>
                </a:cubicBezTo>
                <a:lnTo>
                  <a:pt x="1834" y="16011"/>
                </a:lnTo>
                <a:cubicBezTo>
                  <a:pt x="1845" y="16528"/>
                  <a:pt x="1843" y="16540"/>
                  <a:pt x="1646" y="16687"/>
                </a:cubicBezTo>
                <a:cubicBezTo>
                  <a:pt x="1587" y="16731"/>
                  <a:pt x="1552" y="16780"/>
                  <a:pt x="1517" y="16830"/>
                </a:cubicBezTo>
                <a:cubicBezTo>
                  <a:pt x="1492" y="16891"/>
                  <a:pt x="1445" y="17162"/>
                  <a:pt x="1413" y="17434"/>
                </a:cubicBezTo>
                <a:cubicBezTo>
                  <a:pt x="1381" y="17706"/>
                  <a:pt x="1329" y="17942"/>
                  <a:pt x="1297" y="17954"/>
                </a:cubicBezTo>
                <a:cubicBezTo>
                  <a:pt x="1265" y="17967"/>
                  <a:pt x="1152" y="17916"/>
                  <a:pt x="1047" y="17844"/>
                </a:cubicBezTo>
                <a:cubicBezTo>
                  <a:pt x="866" y="17721"/>
                  <a:pt x="859" y="17697"/>
                  <a:pt x="894" y="17352"/>
                </a:cubicBezTo>
                <a:cubicBezTo>
                  <a:pt x="918" y="17118"/>
                  <a:pt x="906" y="16940"/>
                  <a:pt x="859" y="16853"/>
                </a:cubicBezTo>
                <a:cubicBezTo>
                  <a:pt x="848" y="16831"/>
                  <a:pt x="842" y="16815"/>
                  <a:pt x="836" y="16799"/>
                </a:cubicBezTo>
                <a:cubicBezTo>
                  <a:pt x="647" y="16833"/>
                  <a:pt x="554" y="16870"/>
                  <a:pt x="533" y="16998"/>
                </a:cubicBezTo>
                <a:lnTo>
                  <a:pt x="530" y="17137"/>
                </a:lnTo>
                <a:cubicBezTo>
                  <a:pt x="530" y="17175"/>
                  <a:pt x="523" y="17194"/>
                  <a:pt x="521" y="17226"/>
                </a:cubicBezTo>
                <a:cubicBezTo>
                  <a:pt x="522" y="17261"/>
                  <a:pt x="520" y="17281"/>
                  <a:pt x="521" y="17322"/>
                </a:cubicBezTo>
                <a:cubicBezTo>
                  <a:pt x="534" y="17712"/>
                  <a:pt x="519" y="17766"/>
                  <a:pt x="378" y="17874"/>
                </a:cubicBezTo>
                <a:cubicBezTo>
                  <a:pt x="246" y="17975"/>
                  <a:pt x="215" y="18073"/>
                  <a:pt x="181" y="18499"/>
                </a:cubicBezTo>
                <a:cubicBezTo>
                  <a:pt x="139" y="19025"/>
                  <a:pt x="188" y="19881"/>
                  <a:pt x="269" y="20042"/>
                </a:cubicBezTo>
                <a:cubicBezTo>
                  <a:pt x="294" y="20094"/>
                  <a:pt x="331" y="20430"/>
                  <a:pt x="349" y="20789"/>
                </a:cubicBezTo>
                <a:cubicBezTo>
                  <a:pt x="371" y="21211"/>
                  <a:pt x="359" y="21450"/>
                  <a:pt x="317" y="21568"/>
                </a:cubicBezTo>
                <a:lnTo>
                  <a:pt x="614" y="21568"/>
                </a:lnTo>
                <a:cubicBezTo>
                  <a:pt x="615" y="21560"/>
                  <a:pt x="615" y="21554"/>
                  <a:pt x="617" y="21545"/>
                </a:cubicBezTo>
                <a:cubicBezTo>
                  <a:pt x="669" y="21145"/>
                  <a:pt x="828" y="21115"/>
                  <a:pt x="828" y="21505"/>
                </a:cubicBezTo>
                <a:cubicBezTo>
                  <a:pt x="828" y="21531"/>
                  <a:pt x="831" y="21547"/>
                  <a:pt x="831" y="21568"/>
                </a:cubicBezTo>
                <a:lnTo>
                  <a:pt x="1159" y="21568"/>
                </a:lnTo>
                <a:cubicBezTo>
                  <a:pt x="1157" y="21510"/>
                  <a:pt x="1150" y="21486"/>
                  <a:pt x="1150" y="21411"/>
                </a:cubicBezTo>
                <a:cubicBezTo>
                  <a:pt x="1150" y="21306"/>
                  <a:pt x="1159" y="21240"/>
                  <a:pt x="1165" y="21160"/>
                </a:cubicBezTo>
                <a:cubicBezTo>
                  <a:pt x="1167" y="20905"/>
                  <a:pt x="1183" y="20731"/>
                  <a:pt x="1234" y="20643"/>
                </a:cubicBezTo>
                <a:cubicBezTo>
                  <a:pt x="1284" y="20557"/>
                  <a:pt x="1341" y="20357"/>
                  <a:pt x="1362" y="20196"/>
                </a:cubicBezTo>
                <a:cubicBezTo>
                  <a:pt x="1382" y="20035"/>
                  <a:pt x="1425" y="19880"/>
                  <a:pt x="1456" y="19850"/>
                </a:cubicBezTo>
                <a:cubicBezTo>
                  <a:pt x="1588" y="19723"/>
                  <a:pt x="1645" y="20037"/>
                  <a:pt x="1646" y="20891"/>
                </a:cubicBezTo>
                <a:cubicBezTo>
                  <a:pt x="1646" y="21236"/>
                  <a:pt x="1651" y="21433"/>
                  <a:pt x="1663" y="21568"/>
                </a:cubicBezTo>
                <a:lnTo>
                  <a:pt x="1834" y="21568"/>
                </a:lnTo>
                <a:cubicBezTo>
                  <a:pt x="1845" y="21476"/>
                  <a:pt x="1856" y="21377"/>
                  <a:pt x="1865" y="21205"/>
                </a:cubicBezTo>
                <a:cubicBezTo>
                  <a:pt x="1866" y="21185"/>
                  <a:pt x="1867" y="21170"/>
                  <a:pt x="1869" y="21151"/>
                </a:cubicBezTo>
                <a:cubicBezTo>
                  <a:pt x="1902" y="20462"/>
                  <a:pt x="1990" y="20044"/>
                  <a:pt x="2084" y="20135"/>
                </a:cubicBezTo>
                <a:cubicBezTo>
                  <a:pt x="2135" y="20184"/>
                  <a:pt x="2204" y="20834"/>
                  <a:pt x="2223" y="21460"/>
                </a:cubicBezTo>
                <a:cubicBezTo>
                  <a:pt x="2225" y="21508"/>
                  <a:pt x="2233" y="21531"/>
                  <a:pt x="2237" y="21568"/>
                </a:cubicBezTo>
                <a:lnTo>
                  <a:pt x="2437" y="21568"/>
                </a:lnTo>
                <a:cubicBezTo>
                  <a:pt x="2438" y="21563"/>
                  <a:pt x="2439" y="21561"/>
                  <a:pt x="2440" y="21556"/>
                </a:cubicBezTo>
                <a:cubicBezTo>
                  <a:pt x="2462" y="19908"/>
                  <a:pt x="2531" y="19515"/>
                  <a:pt x="2691" y="20112"/>
                </a:cubicBezTo>
                <a:cubicBezTo>
                  <a:pt x="2738" y="20288"/>
                  <a:pt x="2805" y="20460"/>
                  <a:pt x="2841" y="20494"/>
                </a:cubicBezTo>
                <a:cubicBezTo>
                  <a:pt x="2852" y="20505"/>
                  <a:pt x="2860" y="20579"/>
                  <a:pt x="2869" y="20632"/>
                </a:cubicBezTo>
                <a:cubicBezTo>
                  <a:pt x="2870" y="20636"/>
                  <a:pt x="2871" y="20639"/>
                  <a:pt x="2872" y="20643"/>
                </a:cubicBezTo>
                <a:cubicBezTo>
                  <a:pt x="2872" y="20645"/>
                  <a:pt x="2872" y="20648"/>
                  <a:pt x="2872" y="20650"/>
                </a:cubicBezTo>
                <a:cubicBezTo>
                  <a:pt x="2891" y="20776"/>
                  <a:pt x="2905" y="20952"/>
                  <a:pt x="2905" y="21191"/>
                </a:cubicBezTo>
                <a:cubicBezTo>
                  <a:pt x="2905" y="21330"/>
                  <a:pt x="2911" y="21440"/>
                  <a:pt x="2918" y="21538"/>
                </a:cubicBezTo>
                <a:cubicBezTo>
                  <a:pt x="2919" y="21547"/>
                  <a:pt x="2919" y="21558"/>
                  <a:pt x="2919" y="21568"/>
                </a:cubicBezTo>
                <a:lnTo>
                  <a:pt x="3028" y="21568"/>
                </a:lnTo>
                <a:cubicBezTo>
                  <a:pt x="3029" y="21552"/>
                  <a:pt x="3032" y="21548"/>
                  <a:pt x="3033" y="21528"/>
                </a:cubicBezTo>
                <a:cubicBezTo>
                  <a:pt x="3041" y="21408"/>
                  <a:pt x="3058" y="21339"/>
                  <a:pt x="3077" y="21294"/>
                </a:cubicBezTo>
                <a:cubicBezTo>
                  <a:pt x="3166" y="20555"/>
                  <a:pt x="3269" y="20504"/>
                  <a:pt x="3340" y="21254"/>
                </a:cubicBezTo>
                <a:cubicBezTo>
                  <a:pt x="3352" y="21378"/>
                  <a:pt x="3367" y="21479"/>
                  <a:pt x="3381" y="21568"/>
                </a:cubicBezTo>
                <a:lnTo>
                  <a:pt x="3480" y="21568"/>
                </a:lnTo>
                <a:cubicBezTo>
                  <a:pt x="3486" y="21472"/>
                  <a:pt x="3490" y="21356"/>
                  <a:pt x="3490" y="21217"/>
                </a:cubicBezTo>
                <a:cubicBezTo>
                  <a:pt x="3490" y="20792"/>
                  <a:pt x="3517" y="20559"/>
                  <a:pt x="3582" y="20449"/>
                </a:cubicBezTo>
                <a:cubicBezTo>
                  <a:pt x="3632" y="20362"/>
                  <a:pt x="3691" y="20100"/>
                  <a:pt x="3712" y="19868"/>
                </a:cubicBezTo>
                <a:cubicBezTo>
                  <a:pt x="3713" y="19862"/>
                  <a:pt x="3714" y="19861"/>
                  <a:pt x="3715" y="19855"/>
                </a:cubicBezTo>
                <a:cubicBezTo>
                  <a:pt x="3717" y="19703"/>
                  <a:pt x="3721" y="19584"/>
                  <a:pt x="3715" y="19309"/>
                </a:cubicBezTo>
                <a:cubicBezTo>
                  <a:pt x="3693" y="18375"/>
                  <a:pt x="3685" y="18331"/>
                  <a:pt x="3532" y="18157"/>
                </a:cubicBezTo>
                <a:cubicBezTo>
                  <a:pt x="3402" y="18009"/>
                  <a:pt x="3373" y="17905"/>
                  <a:pt x="3373" y="17588"/>
                </a:cubicBezTo>
                <a:lnTo>
                  <a:pt x="3373" y="17200"/>
                </a:lnTo>
                <a:lnTo>
                  <a:pt x="4148" y="16462"/>
                </a:lnTo>
                <a:cubicBezTo>
                  <a:pt x="4574" y="16056"/>
                  <a:pt x="4941" y="15749"/>
                  <a:pt x="4963" y="15783"/>
                </a:cubicBezTo>
                <a:cubicBezTo>
                  <a:pt x="4985" y="15817"/>
                  <a:pt x="5011" y="16010"/>
                  <a:pt x="5022" y="16210"/>
                </a:cubicBezTo>
                <a:cubicBezTo>
                  <a:pt x="5039" y="16551"/>
                  <a:pt x="5026" y="16588"/>
                  <a:pt x="4825" y="16741"/>
                </a:cubicBezTo>
                <a:cubicBezTo>
                  <a:pt x="4625" y="16894"/>
                  <a:pt x="4606" y="16941"/>
                  <a:pt x="4568" y="17415"/>
                </a:cubicBezTo>
                <a:cubicBezTo>
                  <a:pt x="4514" y="18088"/>
                  <a:pt x="4574" y="19243"/>
                  <a:pt x="4671" y="19426"/>
                </a:cubicBezTo>
                <a:cubicBezTo>
                  <a:pt x="4755" y="19584"/>
                  <a:pt x="4796" y="20948"/>
                  <a:pt x="4759" y="21556"/>
                </a:cubicBezTo>
                <a:cubicBezTo>
                  <a:pt x="4763" y="21555"/>
                  <a:pt x="4767" y="21564"/>
                  <a:pt x="4771" y="21568"/>
                </a:cubicBezTo>
                <a:lnTo>
                  <a:pt x="5016" y="21568"/>
                </a:lnTo>
                <a:lnTo>
                  <a:pt x="5075" y="20943"/>
                </a:lnTo>
                <a:cubicBezTo>
                  <a:pt x="5138" y="20267"/>
                  <a:pt x="5180" y="20044"/>
                  <a:pt x="5245" y="20044"/>
                </a:cubicBezTo>
                <a:cubicBezTo>
                  <a:pt x="5306" y="20044"/>
                  <a:pt x="5345" y="20194"/>
                  <a:pt x="5375" y="20547"/>
                </a:cubicBezTo>
                <a:cubicBezTo>
                  <a:pt x="5394" y="20771"/>
                  <a:pt x="5417" y="21046"/>
                  <a:pt x="5437" y="21268"/>
                </a:cubicBezTo>
                <a:cubicBezTo>
                  <a:pt x="5437" y="21269"/>
                  <a:pt x="5436" y="21272"/>
                  <a:pt x="5437" y="21273"/>
                </a:cubicBezTo>
                <a:cubicBezTo>
                  <a:pt x="5450" y="21325"/>
                  <a:pt x="5462" y="21399"/>
                  <a:pt x="5468" y="21502"/>
                </a:cubicBezTo>
                <a:cubicBezTo>
                  <a:pt x="5470" y="21534"/>
                  <a:pt x="5475" y="21542"/>
                  <a:pt x="5478" y="21568"/>
                </a:cubicBezTo>
                <a:lnTo>
                  <a:pt x="5687" y="21568"/>
                </a:lnTo>
                <a:cubicBezTo>
                  <a:pt x="5704" y="21409"/>
                  <a:pt x="5717" y="21171"/>
                  <a:pt x="5731" y="20727"/>
                </a:cubicBezTo>
                <a:cubicBezTo>
                  <a:pt x="5733" y="20669"/>
                  <a:pt x="5737" y="20668"/>
                  <a:pt x="5739" y="20611"/>
                </a:cubicBezTo>
                <a:cubicBezTo>
                  <a:pt x="5752" y="20220"/>
                  <a:pt x="5767" y="19857"/>
                  <a:pt x="5795" y="19656"/>
                </a:cubicBezTo>
                <a:cubicBezTo>
                  <a:pt x="5797" y="19642"/>
                  <a:pt x="5800" y="19541"/>
                  <a:pt x="5803" y="19536"/>
                </a:cubicBezTo>
                <a:cubicBezTo>
                  <a:pt x="5804" y="19532"/>
                  <a:pt x="5812" y="19542"/>
                  <a:pt x="5815" y="19539"/>
                </a:cubicBezTo>
                <a:cubicBezTo>
                  <a:pt x="5827" y="19484"/>
                  <a:pt x="5841" y="19431"/>
                  <a:pt x="5854" y="19426"/>
                </a:cubicBezTo>
                <a:cubicBezTo>
                  <a:pt x="5883" y="19415"/>
                  <a:pt x="5935" y="19483"/>
                  <a:pt x="5970" y="19581"/>
                </a:cubicBezTo>
                <a:cubicBezTo>
                  <a:pt x="6002" y="19670"/>
                  <a:pt x="6070" y="19793"/>
                  <a:pt x="6128" y="19878"/>
                </a:cubicBezTo>
                <a:lnTo>
                  <a:pt x="6238" y="20044"/>
                </a:lnTo>
                <a:lnTo>
                  <a:pt x="6238" y="20191"/>
                </a:lnTo>
                <a:cubicBezTo>
                  <a:pt x="6238" y="20194"/>
                  <a:pt x="6237" y="20206"/>
                  <a:pt x="6238" y="20210"/>
                </a:cubicBezTo>
                <a:cubicBezTo>
                  <a:pt x="6251" y="20356"/>
                  <a:pt x="6254" y="20570"/>
                  <a:pt x="6250" y="20943"/>
                </a:cubicBezTo>
                <a:cubicBezTo>
                  <a:pt x="6247" y="21254"/>
                  <a:pt x="6251" y="21435"/>
                  <a:pt x="6259" y="21568"/>
                </a:cubicBezTo>
                <a:lnTo>
                  <a:pt x="6568" y="21568"/>
                </a:lnTo>
                <a:lnTo>
                  <a:pt x="6630" y="21420"/>
                </a:lnTo>
                <a:lnTo>
                  <a:pt x="6681" y="21568"/>
                </a:lnTo>
                <a:lnTo>
                  <a:pt x="7281" y="21568"/>
                </a:lnTo>
                <a:lnTo>
                  <a:pt x="7331" y="21147"/>
                </a:lnTo>
                <a:cubicBezTo>
                  <a:pt x="7372" y="20800"/>
                  <a:pt x="7430" y="20477"/>
                  <a:pt x="7461" y="20430"/>
                </a:cubicBezTo>
                <a:cubicBezTo>
                  <a:pt x="7515" y="20345"/>
                  <a:pt x="7564" y="20502"/>
                  <a:pt x="7608" y="20754"/>
                </a:cubicBezTo>
                <a:cubicBezTo>
                  <a:pt x="7628" y="20840"/>
                  <a:pt x="7643" y="20930"/>
                  <a:pt x="7643" y="21008"/>
                </a:cubicBezTo>
                <a:cubicBezTo>
                  <a:pt x="7643" y="21011"/>
                  <a:pt x="7643" y="21013"/>
                  <a:pt x="7643" y="21016"/>
                </a:cubicBezTo>
                <a:cubicBezTo>
                  <a:pt x="7653" y="21103"/>
                  <a:pt x="7667" y="21144"/>
                  <a:pt x="7674" y="21249"/>
                </a:cubicBezTo>
                <a:lnTo>
                  <a:pt x="7699" y="21568"/>
                </a:lnTo>
                <a:lnTo>
                  <a:pt x="7880" y="21568"/>
                </a:lnTo>
                <a:cubicBezTo>
                  <a:pt x="7883" y="21540"/>
                  <a:pt x="7886" y="21523"/>
                  <a:pt x="7888" y="21488"/>
                </a:cubicBezTo>
                <a:cubicBezTo>
                  <a:pt x="7911" y="21063"/>
                  <a:pt x="8016" y="21026"/>
                  <a:pt x="8041" y="21435"/>
                </a:cubicBezTo>
                <a:cubicBezTo>
                  <a:pt x="8045" y="21489"/>
                  <a:pt x="8049" y="21531"/>
                  <a:pt x="8055" y="21568"/>
                </a:cubicBezTo>
                <a:lnTo>
                  <a:pt x="8326" y="21568"/>
                </a:lnTo>
                <a:cubicBezTo>
                  <a:pt x="8339" y="21483"/>
                  <a:pt x="8347" y="21364"/>
                  <a:pt x="8352" y="21165"/>
                </a:cubicBezTo>
                <a:lnTo>
                  <a:pt x="8352" y="21160"/>
                </a:lnTo>
                <a:lnTo>
                  <a:pt x="8358" y="20840"/>
                </a:lnTo>
                <a:lnTo>
                  <a:pt x="8358" y="20795"/>
                </a:lnTo>
                <a:cubicBezTo>
                  <a:pt x="8380" y="19445"/>
                  <a:pt x="8486" y="19441"/>
                  <a:pt x="8508" y="20789"/>
                </a:cubicBezTo>
                <a:lnTo>
                  <a:pt x="8508" y="20835"/>
                </a:lnTo>
                <a:lnTo>
                  <a:pt x="8516" y="21240"/>
                </a:lnTo>
                <a:cubicBezTo>
                  <a:pt x="8521" y="21381"/>
                  <a:pt x="8528" y="21480"/>
                  <a:pt x="8536" y="21568"/>
                </a:cubicBezTo>
                <a:lnTo>
                  <a:pt x="8712" y="21568"/>
                </a:lnTo>
                <a:cubicBezTo>
                  <a:pt x="8740" y="21293"/>
                  <a:pt x="8837" y="21272"/>
                  <a:pt x="8870" y="21551"/>
                </a:cubicBezTo>
                <a:cubicBezTo>
                  <a:pt x="8872" y="21561"/>
                  <a:pt x="8874" y="21560"/>
                  <a:pt x="8875" y="21568"/>
                </a:cubicBezTo>
                <a:lnTo>
                  <a:pt x="8900" y="21568"/>
                </a:lnTo>
                <a:cubicBezTo>
                  <a:pt x="8909" y="21515"/>
                  <a:pt x="8919" y="21410"/>
                  <a:pt x="8929" y="21250"/>
                </a:cubicBezTo>
                <a:cubicBezTo>
                  <a:pt x="8934" y="21155"/>
                  <a:pt x="8943" y="21107"/>
                  <a:pt x="8950" y="21037"/>
                </a:cubicBezTo>
                <a:cubicBezTo>
                  <a:pt x="8963" y="20742"/>
                  <a:pt x="8990" y="20501"/>
                  <a:pt x="9018" y="20501"/>
                </a:cubicBezTo>
                <a:cubicBezTo>
                  <a:pt x="9050" y="20501"/>
                  <a:pt x="9084" y="20799"/>
                  <a:pt x="9093" y="21163"/>
                </a:cubicBezTo>
                <a:cubicBezTo>
                  <a:pt x="9099" y="21370"/>
                  <a:pt x="9108" y="21439"/>
                  <a:pt x="9117" y="21537"/>
                </a:cubicBezTo>
                <a:cubicBezTo>
                  <a:pt x="9117" y="21546"/>
                  <a:pt x="9118" y="21557"/>
                  <a:pt x="9119" y="21568"/>
                </a:cubicBezTo>
                <a:lnTo>
                  <a:pt x="9395" y="21568"/>
                </a:lnTo>
                <a:cubicBezTo>
                  <a:pt x="9398" y="21507"/>
                  <a:pt x="9399" y="21431"/>
                  <a:pt x="9399" y="21327"/>
                </a:cubicBezTo>
                <a:cubicBezTo>
                  <a:pt x="9399" y="21054"/>
                  <a:pt x="9423" y="20807"/>
                  <a:pt x="9453" y="20777"/>
                </a:cubicBezTo>
                <a:cubicBezTo>
                  <a:pt x="9543" y="20691"/>
                  <a:pt x="9637" y="21066"/>
                  <a:pt x="9619" y="21435"/>
                </a:cubicBezTo>
                <a:cubicBezTo>
                  <a:pt x="9616" y="21489"/>
                  <a:pt x="9617" y="21529"/>
                  <a:pt x="9617" y="21568"/>
                </a:cubicBezTo>
                <a:lnTo>
                  <a:pt x="9783" y="21568"/>
                </a:lnTo>
                <a:cubicBezTo>
                  <a:pt x="9799" y="21430"/>
                  <a:pt x="9810" y="21239"/>
                  <a:pt x="9823" y="20863"/>
                </a:cubicBezTo>
                <a:cubicBezTo>
                  <a:pt x="9840" y="20325"/>
                  <a:pt x="9884" y="19847"/>
                  <a:pt x="9923" y="19773"/>
                </a:cubicBezTo>
                <a:cubicBezTo>
                  <a:pt x="9991" y="19647"/>
                  <a:pt x="10013" y="18862"/>
                  <a:pt x="9974" y="18373"/>
                </a:cubicBezTo>
                <a:cubicBezTo>
                  <a:pt x="9966" y="18313"/>
                  <a:pt x="9963" y="18243"/>
                  <a:pt x="9952" y="18190"/>
                </a:cubicBezTo>
                <a:cubicBezTo>
                  <a:pt x="9925" y="18045"/>
                  <a:pt x="9921" y="17983"/>
                  <a:pt x="9916" y="17905"/>
                </a:cubicBezTo>
                <a:cubicBezTo>
                  <a:pt x="9904" y="17843"/>
                  <a:pt x="9859" y="17760"/>
                  <a:pt x="9797" y="17708"/>
                </a:cubicBezTo>
                <a:cubicBezTo>
                  <a:pt x="9722" y="17646"/>
                  <a:pt x="9708" y="17612"/>
                  <a:pt x="9720" y="17572"/>
                </a:cubicBezTo>
                <a:cubicBezTo>
                  <a:pt x="9709" y="17561"/>
                  <a:pt x="9705" y="17527"/>
                  <a:pt x="9696" y="17509"/>
                </a:cubicBezTo>
                <a:cubicBezTo>
                  <a:pt x="9695" y="17504"/>
                  <a:pt x="9692" y="17500"/>
                  <a:pt x="9691" y="17495"/>
                </a:cubicBezTo>
                <a:cubicBezTo>
                  <a:pt x="9685" y="17479"/>
                  <a:pt x="9679" y="17466"/>
                  <a:pt x="9674" y="17448"/>
                </a:cubicBezTo>
                <a:cubicBezTo>
                  <a:pt x="9673" y="17446"/>
                  <a:pt x="9673" y="17445"/>
                  <a:pt x="9673" y="17443"/>
                </a:cubicBezTo>
                <a:cubicBezTo>
                  <a:pt x="9669" y="17430"/>
                  <a:pt x="9667" y="17408"/>
                  <a:pt x="9664" y="17392"/>
                </a:cubicBezTo>
                <a:cubicBezTo>
                  <a:pt x="9643" y="17306"/>
                  <a:pt x="9623" y="17215"/>
                  <a:pt x="9609" y="17087"/>
                </a:cubicBezTo>
                <a:cubicBezTo>
                  <a:pt x="9588" y="16893"/>
                  <a:pt x="9571" y="16802"/>
                  <a:pt x="9549" y="16736"/>
                </a:cubicBezTo>
                <a:cubicBezTo>
                  <a:pt x="9538" y="16699"/>
                  <a:pt x="9530" y="16682"/>
                  <a:pt x="9519" y="16664"/>
                </a:cubicBezTo>
                <a:cubicBezTo>
                  <a:pt x="9493" y="16634"/>
                  <a:pt x="9460" y="16627"/>
                  <a:pt x="9404" y="16636"/>
                </a:cubicBezTo>
                <a:cubicBezTo>
                  <a:pt x="9188" y="16672"/>
                  <a:pt x="9102" y="16564"/>
                  <a:pt x="9154" y="16322"/>
                </a:cubicBezTo>
                <a:cubicBezTo>
                  <a:pt x="9188" y="16161"/>
                  <a:pt x="9192" y="15986"/>
                  <a:pt x="9177" y="15734"/>
                </a:cubicBezTo>
                <a:cubicBezTo>
                  <a:pt x="9150" y="15609"/>
                  <a:pt x="9106" y="15534"/>
                  <a:pt x="9030" y="15530"/>
                </a:cubicBezTo>
                <a:cubicBezTo>
                  <a:pt x="9030" y="15530"/>
                  <a:pt x="9030" y="15530"/>
                  <a:pt x="9029" y="15530"/>
                </a:cubicBezTo>
                <a:cubicBezTo>
                  <a:pt x="8993" y="15528"/>
                  <a:pt x="8955" y="15534"/>
                  <a:pt x="8921" y="15549"/>
                </a:cubicBezTo>
                <a:cubicBezTo>
                  <a:pt x="8919" y="15549"/>
                  <a:pt x="8919" y="15552"/>
                  <a:pt x="8917" y="15552"/>
                </a:cubicBezTo>
                <a:cubicBezTo>
                  <a:pt x="8894" y="15563"/>
                  <a:pt x="8877" y="15582"/>
                  <a:pt x="8859" y="15601"/>
                </a:cubicBezTo>
                <a:cubicBezTo>
                  <a:pt x="8845" y="15621"/>
                  <a:pt x="8834" y="15649"/>
                  <a:pt x="8825" y="15678"/>
                </a:cubicBezTo>
                <a:cubicBezTo>
                  <a:pt x="8817" y="15704"/>
                  <a:pt x="8808" y="15731"/>
                  <a:pt x="8806" y="15772"/>
                </a:cubicBezTo>
                <a:cubicBezTo>
                  <a:pt x="8804" y="15786"/>
                  <a:pt x="8801" y="15798"/>
                  <a:pt x="8800" y="15812"/>
                </a:cubicBezTo>
                <a:cubicBezTo>
                  <a:pt x="8799" y="15899"/>
                  <a:pt x="8806" y="16010"/>
                  <a:pt x="8822" y="16148"/>
                </a:cubicBezTo>
                <a:cubicBezTo>
                  <a:pt x="8887" y="16689"/>
                  <a:pt x="8867" y="16761"/>
                  <a:pt x="8614" y="16903"/>
                </a:cubicBezTo>
                <a:cubicBezTo>
                  <a:pt x="8425" y="17010"/>
                  <a:pt x="8402" y="17064"/>
                  <a:pt x="8343" y="17528"/>
                </a:cubicBezTo>
                <a:cubicBezTo>
                  <a:pt x="8308" y="17808"/>
                  <a:pt x="8268" y="18091"/>
                  <a:pt x="8254" y="18157"/>
                </a:cubicBezTo>
                <a:cubicBezTo>
                  <a:pt x="8247" y="18191"/>
                  <a:pt x="8239" y="18198"/>
                  <a:pt x="8230" y="18213"/>
                </a:cubicBezTo>
                <a:cubicBezTo>
                  <a:pt x="8225" y="18222"/>
                  <a:pt x="8219" y="18245"/>
                  <a:pt x="8214" y="18248"/>
                </a:cubicBezTo>
                <a:cubicBezTo>
                  <a:pt x="8199" y="18255"/>
                  <a:pt x="8184" y="18236"/>
                  <a:pt x="8168" y="18195"/>
                </a:cubicBezTo>
                <a:cubicBezTo>
                  <a:pt x="8137" y="18118"/>
                  <a:pt x="8108" y="17962"/>
                  <a:pt x="8090" y="17743"/>
                </a:cubicBezTo>
                <a:cubicBezTo>
                  <a:pt x="8059" y="17387"/>
                  <a:pt x="8020" y="17276"/>
                  <a:pt x="7879" y="17151"/>
                </a:cubicBezTo>
                <a:cubicBezTo>
                  <a:pt x="7878" y="17151"/>
                  <a:pt x="7878" y="17150"/>
                  <a:pt x="7877" y="17150"/>
                </a:cubicBezTo>
                <a:cubicBezTo>
                  <a:pt x="7872" y="17145"/>
                  <a:pt x="7870" y="17142"/>
                  <a:pt x="7865" y="17137"/>
                </a:cubicBezTo>
                <a:cubicBezTo>
                  <a:pt x="7771" y="17052"/>
                  <a:pt x="7736" y="16949"/>
                  <a:pt x="7720" y="16795"/>
                </a:cubicBezTo>
                <a:cubicBezTo>
                  <a:pt x="7708" y="16700"/>
                  <a:pt x="7697" y="16616"/>
                  <a:pt x="7691" y="16422"/>
                </a:cubicBezTo>
                <a:lnTo>
                  <a:pt x="7674" y="15882"/>
                </a:lnTo>
                <a:lnTo>
                  <a:pt x="7512" y="15908"/>
                </a:lnTo>
                <a:cubicBezTo>
                  <a:pt x="7327" y="15936"/>
                  <a:pt x="7321" y="15950"/>
                  <a:pt x="7316" y="16380"/>
                </a:cubicBezTo>
                <a:cubicBezTo>
                  <a:pt x="7311" y="16844"/>
                  <a:pt x="7244" y="16985"/>
                  <a:pt x="7022" y="16987"/>
                </a:cubicBezTo>
                <a:cubicBezTo>
                  <a:pt x="6838" y="16989"/>
                  <a:pt x="6739" y="16744"/>
                  <a:pt x="6758" y="16334"/>
                </a:cubicBezTo>
                <a:cubicBezTo>
                  <a:pt x="6767" y="16136"/>
                  <a:pt x="6742" y="15912"/>
                  <a:pt x="6702" y="15837"/>
                </a:cubicBezTo>
                <a:cubicBezTo>
                  <a:pt x="6658" y="15753"/>
                  <a:pt x="6625" y="15724"/>
                  <a:pt x="6749" y="15531"/>
                </a:cubicBezTo>
                <a:cubicBezTo>
                  <a:pt x="6701" y="15589"/>
                  <a:pt x="6596" y="15731"/>
                  <a:pt x="6572" y="15755"/>
                </a:cubicBezTo>
                <a:cubicBezTo>
                  <a:pt x="6429" y="15900"/>
                  <a:pt x="6409" y="15970"/>
                  <a:pt x="6422" y="16308"/>
                </a:cubicBezTo>
                <a:cubicBezTo>
                  <a:pt x="6431" y="16529"/>
                  <a:pt x="6404" y="16758"/>
                  <a:pt x="6360" y="16841"/>
                </a:cubicBezTo>
                <a:cubicBezTo>
                  <a:pt x="6176" y="17185"/>
                  <a:pt x="5938" y="16836"/>
                  <a:pt x="5932" y="16214"/>
                </a:cubicBezTo>
                <a:cubicBezTo>
                  <a:pt x="5926" y="15536"/>
                  <a:pt x="5701" y="15549"/>
                  <a:pt x="5690" y="16228"/>
                </a:cubicBezTo>
                <a:cubicBezTo>
                  <a:pt x="5685" y="16488"/>
                  <a:pt x="5657" y="16582"/>
                  <a:pt x="5575" y="16607"/>
                </a:cubicBezTo>
                <a:cubicBezTo>
                  <a:pt x="5404" y="16658"/>
                  <a:pt x="5358" y="16509"/>
                  <a:pt x="5431" y="16139"/>
                </a:cubicBezTo>
                <a:cubicBezTo>
                  <a:pt x="5480" y="15888"/>
                  <a:pt x="5482" y="15744"/>
                  <a:pt x="5433" y="15578"/>
                </a:cubicBezTo>
                <a:cubicBezTo>
                  <a:pt x="5369" y="15358"/>
                  <a:pt x="5396" y="15326"/>
                  <a:pt x="7017" y="13810"/>
                </a:cubicBezTo>
                <a:cubicBezTo>
                  <a:pt x="7924" y="12961"/>
                  <a:pt x="8926" y="12033"/>
                  <a:pt x="9243" y="11745"/>
                </a:cubicBezTo>
                <a:cubicBezTo>
                  <a:pt x="9988" y="11068"/>
                  <a:pt x="10100" y="11178"/>
                  <a:pt x="9483" y="11979"/>
                </a:cubicBezTo>
                <a:cubicBezTo>
                  <a:pt x="9291" y="12228"/>
                  <a:pt x="9025" y="12580"/>
                  <a:pt x="8781" y="12899"/>
                </a:cubicBezTo>
                <a:cubicBezTo>
                  <a:pt x="9529" y="11948"/>
                  <a:pt x="9885" y="11519"/>
                  <a:pt x="9929" y="11562"/>
                </a:cubicBezTo>
                <a:cubicBezTo>
                  <a:pt x="9961" y="11592"/>
                  <a:pt x="10046" y="11524"/>
                  <a:pt x="10126" y="11418"/>
                </a:cubicBezTo>
                <a:lnTo>
                  <a:pt x="10261" y="11183"/>
                </a:lnTo>
                <a:lnTo>
                  <a:pt x="10493" y="11200"/>
                </a:lnTo>
                <a:cubicBezTo>
                  <a:pt x="10529" y="11200"/>
                  <a:pt x="10550" y="11188"/>
                  <a:pt x="10598" y="11193"/>
                </a:cubicBezTo>
                <a:cubicBezTo>
                  <a:pt x="10759" y="11209"/>
                  <a:pt x="10960" y="11181"/>
                  <a:pt x="11046" y="11130"/>
                </a:cubicBezTo>
                <a:cubicBezTo>
                  <a:pt x="11173" y="11055"/>
                  <a:pt x="11233" y="11074"/>
                  <a:pt x="11371" y="11233"/>
                </a:cubicBezTo>
                <a:cubicBezTo>
                  <a:pt x="11403" y="11270"/>
                  <a:pt x="11429" y="11292"/>
                  <a:pt x="11456" y="11317"/>
                </a:cubicBezTo>
                <a:cubicBezTo>
                  <a:pt x="11484" y="11339"/>
                  <a:pt x="11512" y="11358"/>
                  <a:pt x="11536" y="11373"/>
                </a:cubicBezTo>
                <a:cubicBezTo>
                  <a:pt x="11650" y="11438"/>
                  <a:pt x="11781" y="11422"/>
                  <a:pt x="12090" y="11331"/>
                </a:cubicBezTo>
                <a:cubicBezTo>
                  <a:pt x="12266" y="11279"/>
                  <a:pt x="12723" y="11158"/>
                  <a:pt x="13105" y="11061"/>
                </a:cubicBezTo>
                <a:cubicBezTo>
                  <a:pt x="13632" y="10926"/>
                  <a:pt x="13834" y="10833"/>
                  <a:pt x="13936" y="10683"/>
                </a:cubicBezTo>
                <a:cubicBezTo>
                  <a:pt x="14140" y="10384"/>
                  <a:pt x="14214" y="10528"/>
                  <a:pt x="14166" y="11130"/>
                </a:cubicBezTo>
                <a:cubicBezTo>
                  <a:pt x="14144" y="11412"/>
                  <a:pt x="14075" y="11954"/>
                  <a:pt x="14013" y="12331"/>
                </a:cubicBezTo>
                <a:cubicBezTo>
                  <a:pt x="13939" y="12779"/>
                  <a:pt x="13882" y="13312"/>
                  <a:pt x="13852" y="13780"/>
                </a:cubicBezTo>
                <a:cubicBezTo>
                  <a:pt x="13848" y="13833"/>
                  <a:pt x="13849" y="13873"/>
                  <a:pt x="13846" y="13923"/>
                </a:cubicBezTo>
                <a:cubicBezTo>
                  <a:pt x="13841" y="14142"/>
                  <a:pt x="13849" y="14513"/>
                  <a:pt x="13850" y="14793"/>
                </a:cubicBezTo>
                <a:cubicBezTo>
                  <a:pt x="13851" y="14802"/>
                  <a:pt x="13850" y="14821"/>
                  <a:pt x="13852" y="14830"/>
                </a:cubicBezTo>
                <a:cubicBezTo>
                  <a:pt x="13880" y="14985"/>
                  <a:pt x="13903" y="15495"/>
                  <a:pt x="13903" y="15962"/>
                </a:cubicBezTo>
                <a:lnTo>
                  <a:pt x="13903" y="16813"/>
                </a:lnTo>
                <a:lnTo>
                  <a:pt x="13720" y="16912"/>
                </a:lnTo>
                <a:cubicBezTo>
                  <a:pt x="13655" y="16947"/>
                  <a:pt x="13621" y="16978"/>
                  <a:pt x="13596" y="17015"/>
                </a:cubicBezTo>
                <a:cubicBezTo>
                  <a:pt x="13571" y="17123"/>
                  <a:pt x="13562" y="17266"/>
                  <a:pt x="13578" y="17455"/>
                </a:cubicBezTo>
                <a:cubicBezTo>
                  <a:pt x="13578" y="17456"/>
                  <a:pt x="13578" y="17456"/>
                  <a:pt x="13578" y="17457"/>
                </a:cubicBezTo>
                <a:cubicBezTo>
                  <a:pt x="13578" y="17459"/>
                  <a:pt x="13577" y="17462"/>
                  <a:pt x="13578" y="17464"/>
                </a:cubicBezTo>
                <a:cubicBezTo>
                  <a:pt x="13595" y="17673"/>
                  <a:pt x="13602" y="17783"/>
                  <a:pt x="13584" y="17862"/>
                </a:cubicBezTo>
                <a:cubicBezTo>
                  <a:pt x="13566" y="17940"/>
                  <a:pt x="13523" y="17988"/>
                  <a:pt x="13439" y="18063"/>
                </a:cubicBezTo>
                <a:cubicBezTo>
                  <a:pt x="13342" y="18149"/>
                  <a:pt x="13234" y="18339"/>
                  <a:pt x="13201" y="18487"/>
                </a:cubicBezTo>
                <a:cubicBezTo>
                  <a:pt x="13178" y="18586"/>
                  <a:pt x="13157" y="18645"/>
                  <a:pt x="13137" y="18670"/>
                </a:cubicBezTo>
                <a:cubicBezTo>
                  <a:pt x="13127" y="18682"/>
                  <a:pt x="13118" y="18686"/>
                  <a:pt x="13109" y="18681"/>
                </a:cubicBezTo>
                <a:cubicBezTo>
                  <a:pt x="13108" y="18680"/>
                  <a:pt x="13108" y="18681"/>
                  <a:pt x="13108" y="18681"/>
                </a:cubicBezTo>
                <a:cubicBezTo>
                  <a:pt x="13104" y="18678"/>
                  <a:pt x="13100" y="18668"/>
                  <a:pt x="13097" y="18661"/>
                </a:cubicBezTo>
                <a:cubicBezTo>
                  <a:pt x="13090" y="18652"/>
                  <a:pt x="13084" y="18643"/>
                  <a:pt x="13079" y="18626"/>
                </a:cubicBezTo>
                <a:cubicBezTo>
                  <a:pt x="13078" y="18624"/>
                  <a:pt x="13077" y="18615"/>
                  <a:pt x="13076" y="18612"/>
                </a:cubicBezTo>
                <a:cubicBezTo>
                  <a:pt x="13059" y="18557"/>
                  <a:pt x="13044" y="18466"/>
                  <a:pt x="13029" y="18338"/>
                </a:cubicBezTo>
                <a:cubicBezTo>
                  <a:pt x="13016" y="18223"/>
                  <a:pt x="13004" y="18065"/>
                  <a:pt x="12992" y="17892"/>
                </a:cubicBezTo>
                <a:cubicBezTo>
                  <a:pt x="12991" y="17862"/>
                  <a:pt x="12987" y="17840"/>
                  <a:pt x="12985" y="17811"/>
                </a:cubicBezTo>
                <a:cubicBezTo>
                  <a:pt x="12969" y="17562"/>
                  <a:pt x="12956" y="17452"/>
                  <a:pt x="12940" y="17329"/>
                </a:cubicBezTo>
                <a:cubicBezTo>
                  <a:pt x="12922" y="17195"/>
                  <a:pt x="12903" y="17091"/>
                  <a:pt x="12886" y="17069"/>
                </a:cubicBezTo>
                <a:cubicBezTo>
                  <a:pt x="12852" y="17026"/>
                  <a:pt x="12759" y="16914"/>
                  <a:pt x="12676" y="16816"/>
                </a:cubicBezTo>
                <a:cubicBezTo>
                  <a:pt x="12667" y="16806"/>
                  <a:pt x="12658" y="16795"/>
                  <a:pt x="12650" y="16785"/>
                </a:cubicBezTo>
                <a:cubicBezTo>
                  <a:pt x="12563" y="16681"/>
                  <a:pt x="12540" y="16575"/>
                  <a:pt x="12537" y="16425"/>
                </a:cubicBezTo>
                <a:cubicBezTo>
                  <a:pt x="12537" y="16421"/>
                  <a:pt x="12537" y="16415"/>
                  <a:pt x="12537" y="16411"/>
                </a:cubicBezTo>
                <a:cubicBezTo>
                  <a:pt x="12530" y="16324"/>
                  <a:pt x="12528" y="16220"/>
                  <a:pt x="12528" y="16092"/>
                </a:cubicBezTo>
                <a:cubicBezTo>
                  <a:pt x="12528" y="15849"/>
                  <a:pt x="12525" y="15721"/>
                  <a:pt x="12506" y="15648"/>
                </a:cubicBezTo>
                <a:cubicBezTo>
                  <a:pt x="12504" y="15645"/>
                  <a:pt x="12503" y="15638"/>
                  <a:pt x="12500" y="15634"/>
                </a:cubicBezTo>
                <a:cubicBezTo>
                  <a:pt x="12495" y="15620"/>
                  <a:pt x="12487" y="15613"/>
                  <a:pt x="12480" y="15603"/>
                </a:cubicBezTo>
                <a:cubicBezTo>
                  <a:pt x="12438" y="15564"/>
                  <a:pt x="12403" y="15552"/>
                  <a:pt x="12369" y="15544"/>
                </a:cubicBezTo>
                <a:cubicBezTo>
                  <a:pt x="12318" y="15535"/>
                  <a:pt x="12281" y="15550"/>
                  <a:pt x="12251" y="15578"/>
                </a:cubicBezTo>
                <a:cubicBezTo>
                  <a:pt x="12180" y="15676"/>
                  <a:pt x="12159" y="15904"/>
                  <a:pt x="12217" y="16231"/>
                </a:cubicBezTo>
                <a:cubicBezTo>
                  <a:pt x="12265" y="16501"/>
                  <a:pt x="12259" y="16577"/>
                  <a:pt x="12173" y="16696"/>
                </a:cubicBezTo>
                <a:cubicBezTo>
                  <a:pt x="12166" y="16707"/>
                  <a:pt x="12159" y="16720"/>
                  <a:pt x="12150" y="16731"/>
                </a:cubicBezTo>
                <a:cubicBezTo>
                  <a:pt x="12149" y="16732"/>
                  <a:pt x="12148" y="16731"/>
                  <a:pt x="12148" y="16732"/>
                </a:cubicBezTo>
                <a:cubicBezTo>
                  <a:pt x="12107" y="16784"/>
                  <a:pt x="12056" y="16823"/>
                  <a:pt x="12009" y="16853"/>
                </a:cubicBezTo>
                <a:cubicBezTo>
                  <a:pt x="11992" y="16868"/>
                  <a:pt x="11989" y="16888"/>
                  <a:pt x="11961" y="16898"/>
                </a:cubicBezTo>
                <a:cubicBezTo>
                  <a:pt x="11849" y="16939"/>
                  <a:pt x="11812" y="17059"/>
                  <a:pt x="11729" y="17612"/>
                </a:cubicBezTo>
                <a:cubicBezTo>
                  <a:pt x="11723" y="17655"/>
                  <a:pt x="11714" y="17693"/>
                  <a:pt x="11707" y="17736"/>
                </a:cubicBezTo>
                <a:cubicBezTo>
                  <a:pt x="11703" y="17794"/>
                  <a:pt x="11695" y="17870"/>
                  <a:pt x="11689" y="17939"/>
                </a:cubicBezTo>
                <a:cubicBezTo>
                  <a:pt x="11680" y="18123"/>
                  <a:pt x="11669" y="18492"/>
                  <a:pt x="11663" y="18923"/>
                </a:cubicBezTo>
                <a:cubicBezTo>
                  <a:pt x="11657" y="19319"/>
                  <a:pt x="11658" y="19526"/>
                  <a:pt x="11672" y="19665"/>
                </a:cubicBezTo>
                <a:cubicBezTo>
                  <a:pt x="11674" y="19677"/>
                  <a:pt x="11674" y="19705"/>
                  <a:pt x="11677" y="19716"/>
                </a:cubicBezTo>
                <a:cubicBezTo>
                  <a:pt x="11679" y="19734"/>
                  <a:pt x="11683" y="19746"/>
                  <a:pt x="11687" y="19761"/>
                </a:cubicBezTo>
                <a:cubicBezTo>
                  <a:pt x="11709" y="19847"/>
                  <a:pt x="11737" y="19907"/>
                  <a:pt x="11782" y="19957"/>
                </a:cubicBezTo>
                <a:cubicBezTo>
                  <a:pt x="11783" y="19958"/>
                  <a:pt x="11785" y="19957"/>
                  <a:pt x="11786" y="19958"/>
                </a:cubicBezTo>
                <a:cubicBezTo>
                  <a:pt x="11815" y="19990"/>
                  <a:pt x="11836" y="20021"/>
                  <a:pt x="11853" y="20058"/>
                </a:cubicBezTo>
                <a:cubicBezTo>
                  <a:pt x="11871" y="20097"/>
                  <a:pt x="11885" y="20145"/>
                  <a:pt x="11894" y="20213"/>
                </a:cubicBezTo>
                <a:cubicBezTo>
                  <a:pt x="11911" y="20348"/>
                  <a:pt x="11914" y="20562"/>
                  <a:pt x="11914" y="20948"/>
                </a:cubicBezTo>
                <a:cubicBezTo>
                  <a:pt x="11914" y="20951"/>
                  <a:pt x="11914" y="20951"/>
                  <a:pt x="11914" y="20954"/>
                </a:cubicBezTo>
                <a:lnTo>
                  <a:pt x="11914" y="21173"/>
                </a:lnTo>
                <a:cubicBezTo>
                  <a:pt x="11920" y="21339"/>
                  <a:pt x="11927" y="21466"/>
                  <a:pt x="11936" y="21568"/>
                </a:cubicBezTo>
                <a:lnTo>
                  <a:pt x="12094" y="21568"/>
                </a:lnTo>
                <a:cubicBezTo>
                  <a:pt x="12096" y="21553"/>
                  <a:pt x="12100" y="21544"/>
                  <a:pt x="12101" y="21528"/>
                </a:cubicBezTo>
                <a:cubicBezTo>
                  <a:pt x="12122" y="21182"/>
                  <a:pt x="12227" y="21164"/>
                  <a:pt x="12254" y="21502"/>
                </a:cubicBezTo>
                <a:cubicBezTo>
                  <a:pt x="12256" y="21532"/>
                  <a:pt x="12262" y="21544"/>
                  <a:pt x="12265" y="21568"/>
                </a:cubicBezTo>
                <a:lnTo>
                  <a:pt x="12374" y="21568"/>
                </a:lnTo>
                <a:cubicBezTo>
                  <a:pt x="12380" y="21532"/>
                  <a:pt x="12387" y="21502"/>
                  <a:pt x="12390" y="21453"/>
                </a:cubicBezTo>
                <a:lnTo>
                  <a:pt x="12393" y="21399"/>
                </a:lnTo>
                <a:cubicBezTo>
                  <a:pt x="12415" y="20882"/>
                  <a:pt x="12523" y="20882"/>
                  <a:pt x="12546" y="21399"/>
                </a:cubicBezTo>
                <a:lnTo>
                  <a:pt x="12552" y="21514"/>
                </a:lnTo>
                <a:cubicBezTo>
                  <a:pt x="12553" y="21537"/>
                  <a:pt x="12557" y="21549"/>
                  <a:pt x="12559" y="21568"/>
                </a:cubicBezTo>
                <a:lnTo>
                  <a:pt x="12737" y="21568"/>
                </a:lnTo>
                <a:cubicBezTo>
                  <a:pt x="12739" y="21552"/>
                  <a:pt x="12743" y="21546"/>
                  <a:pt x="12744" y="21528"/>
                </a:cubicBezTo>
                <a:cubicBezTo>
                  <a:pt x="12765" y="21182"/>
                  <a:pt x="12870" y="21164"/>
                  <a:pt x="12897" y="21502"/>
                </a:cubicBezTo>
                <a:cubicBezTo>
                  <a:pt x="12899" y="21527"/>
                  <a:pt x="12904" y="21547"/>
                  <a:pt x="12909" y="21568"/>
                </a:cubicBezTo>
                <a:lnTo>
                  <a:pt x="13154" y="21568"/>
                </a:lnTo>
                <a:cubicBezTo>
                  <a:pt x="13156" y="21559"/>
                  <a:pt x="13159" y="21552"/>
                  <a:pt x="13160" y="21542"/>
                </a:cubicBezTo>
                <a:cubicBezTo>
                  <a:pt x="13172" y="21473"/>
                  <a:pt x="13191" y="21441"/>
                  <a:pt x="13212" y="21425"/>
                </a:cubicBezTo>
                <a:lnTo>
                  <a:pt x="13212" y="21411"/>
                </a:lnTo>
                <a:cubicBezTo>
                  <a:pt x="13235" y="20885"/>
                  <a:pt x="13342" y="20876"/>
                  <a:pt x="13365" y="21399"/>
                </a:cubicBezTo>
                <a:lnTo>
                  <a:pt x="13372" y="21568"/>
                </a:lnTo>
                <a:lnTo>
                  <a:pt x="13533" y="21568"/>
                </a:lnTo>
                <a:cubicBezTo>
                  <a:pt x="13553" y="21510"/>
                  <a:pt x="13576" y="21471"/>
                  <a:pt x="13599" y="21493"/>
                </a:cubicBezTo>
                <a:cubicBezTo>
                  <a:pt x="13630" y="21523"/>
                  <a:pt x="13670" y="21462"/>
                  <a:pt x="13687" y="21357"/>
                </a:cubicBezTo>
                <a:cubicBezTo>
                  <a:pt x="13732" y="21090"/>
                  <a:pt x="13844" y="21232"/>
                  <a:pt x="13844" y="21556"/>
                </a:cubicBezTo>
                <a:lnTo>
                  <a:pt x="13844" y="21568"/>
                </a:lnTo>
                <a:lnTo>
                  <a:pt x="14891" y="21568"/>
                </a:lnTo>
                <a:lnTo>
                  <a:pt x="14911" y="21359"/>
                </a:lnTo>
                <a:lnTo>
                  <a:pt x="14921" y="21210"/>
                </a:lnTo>
                <a:cubicBezTo>
                  <a:pt x="14944" y="20869"/>
                  <a:pt x="14984" y="20365"/>
                  <a:pt x="15011" y="20089"/>
                </a:cubicBezTo>
                <a:cubicBezTo>
                  <a:pt x="15038" y="19813"/>
                  <a:pt x="15114" y="18998"/>
                  <a:pt x="15182" y="18274"/>
                </a:cubicBezTo>
                <a:cubicBezTo>
                  <a:pt x="15302" y="16996"/>
                  <a:pt x="15415" y="16480"/>
                  <a:pt x="15559" y="16553"/>
                </a:cubicBezTo>
                <a:cubicBezTo>
                  <a:pt x="15600" y="16573"/>
                  <a:pt x="15637" y="16695"/>
                  <a:pt x="15672" y="16863"/>
                </a:cubicBezTo>
                <a:cubicBezTo>
                  <a:pt x="15681" y="16902"/>
                  <a:pt x="15690" y="16942"/>
                  <a:pt x="15698" y="16992"/>
                </a:cubicBezTo>
                <a:cubicBezTo>
                  <a:pt x="15709" y="17060"/>
                  <a:pt x="15719" y="17169"/>
                  <a:pt x="15729" y="17253"/>
                </a:cubicBezTo>
                <a:cubicBezTo>
                  <a:pt x="15737" y="17330"/>
                  <a:pt x="15743" y="17416"/>
                  <a:pt x="15750" y="17511"/>
                </a:cubicBezTo>
                <a:cubicBezTo>
                  <a:pt x="15778" y="17779"/>
                  <a:pt x="15809" y="18017"/>
                  <a:pt x="15830" y="18407"/>
                </a:cubicBezTo>
                <a:cubicBezTo>
                  <a:pt x="15863" y="19012"/>
                  <a:pt x="15928" y="19681"/>
                  <a:pt x="15975" y="19890"/>
                </a:cubicBezTo>
                <a:cubicBezTo>
                  <a:pt x="16038" y="20169"/>
                  <a:pt x="16053" y="20479"/>
                  <a:pt x="16027" y="21048"/>
                </a:cubicBezTo>
                <a:lnTo>
                  <a:pt x="16007" y="21493"/>
                </a:lnTo>
                <a:lnTo>
                  <a:pt x="16004" y="21568"/>
                </a:lnTo>
                <a:lnTo>
                  <a:pt x="16996" y="21568"/>
                </a:lnTo>
                <a:lnTo>
                  <a:pt x="17004" y="21163"/>
                </a:lnTo>
                <a:lnTo>
                  <a:pt x="17004" y="20439"/>
                </a:lnTo>
                <a:cubicBezTo>
                  <a:pt x="17004" y="19706"/>
                  <a:pt x="17029" y="18940"/>
                  <a:pt x="17065" y="18342"/>
                </a:cubicBezTo>
                <a:cubicBezTo>
                  <a:pt x="17085" y="17721"/>
                  <a:pt x="17108" y="17425"/>
                  <a:pt x="17163" y="17340"/>
                </a:cubicBezTo>
                <a:cubicBezTo>
                  <a:pt x="17170" y="17328"/>
                  <a:pt x="17174" y="17338"/>
                  <a:pt x="17180" y="17331"/>
                </a:cubicBezTo>
                <a:cubicBezTo>
                  <a:pt x="17182" y="17329"/>
                  <a:pt x="17183" y="17317"/>
                  <a:pt x="17184" y="17315"/>
                </a:cubicBezTo>
                <a:cubicBezTo>
                  <a:pt x="17238" y="17224"/>
                  <a:pt x="17281" y="17347"/>
                  <a:pt x="17303" y="17546"/>
                </a:cubicBezTo>
                <a:cubicBezTo>
                  <a:pt x="17357" y="17797"/>
                  <a:pt x="17362" y="17985"/>
                  <a:pt x="17307" y="18104"/>
                </a:cubicBezTo>
                <a:cubicBezTo>
                  <a:pt x="17306" y="18115"/>
                  <a:pt x="17306" y="18125"/>
                  <a:pt x="17305" y="18136"/>
                </a:cubicBezTo>
                <a:cubicBezTo>
                  <a:pt x="17315" y="18480"/>
                  <a:pt x="17323" y="18858"/>
                  <a:pt x="17314" y="19526"/>
                </a:cubicBezTo>
                <a:cubicBezTo>
                  <a:pt x="17297" y="20728"/>
                  <a:pt x="17298" y="21295"/>
                  <a:pt x="17373" y="21568"/>
                </a:cubicBezTo>
                <a:lnTo>
                  <a:pt x="18091" y="21568"/>
                </a:lnTo>
                <a:cubicBezTo>
                  <a:pt x="18104" y="21510"/>
                  <a:pt x="18114" y="21475"/>
                  <a:pt x="18127" y="21475"/>
                </a:cubicBezTo>
                <a:cubicBezTo>
                  <a:pt x="18143" y="21151"/>
                  <a:pt x="18193" y="20617"/>
                  <a:pt x="18294" y="19679"/>
                </a:cubicBezTo>
                <a:cubicBezTo>
                  <a:pt x="18454" y="18192"/>
                  <a:pt x="18491" y="17946"/>
                  <a:pt x="18551" y="17946"/>
                </a:cubicBezTo>
                <a:cubicBezTo>
                  <a:pt x="18623" y="17946"/>
                  <a:pt x="18669" y="18255"/>
                  <a:pt x="18842" y="19894"/>
                </a:cubicBezTo>
                <a:cubicBezTo>
                  <a:pt x="18902" y="20460"/>
                  <a:pt x="18937" y="20784"/>
                  <a:pt x="18971" y="21097"/>
                </a:cubicBezTo>
                <a:cubicBezTo>
                  <a:pt x="19000" y="21127"/>
                  <a:pt x="19029" y="21241"/>
                  <a:pt x="19040" y="21456"/>
                </a:cubicBezTo>
                <a:lnTo>
                  <a:pt x="19046" y="21568"/>
                </a:lnTo>
                <a:lnTo>
                  <a:pt x="19693" y="21568"/>
                </a:lnTo>
                <a:lnTo>
                  <a:pt x="19707" y="20454"/>
                </a:lnTo>
                <a:cubicBezTo>
                  <a:pt x="19713" y="19905"/>
                  <a:pt x="19728" y="19574"/>
                  <a:pt x="19745" y="19349"/>
                </a:cubicBezTo>
                <a:cubicBezTo>
                  <a:pt x="19753" y="18524"/>
                  <a:pt x="19766" y="17750"/>
                  <a:pt x="19787" y="17581"/>
                </a:cubicBezTo>
                <a:cubicBezTo>
                  <a:pt x="19798" y="17495"/>
                  <a:pt x="19830" y="17371"/>
                  <a:pt x="19869" y="17246"/>
                </a:cubicBezTo>
                <a:cubicBezTo>
                  <a:pt x="19886" y="17176"/>
                  <a:pt x="19911" y="17122"/>
                  <a:pt x="19934" y="17069"/>
                </a:cubicBezTo>
                <a:cubicBezTo>
                  <a:pt x="19946" y="17039"/>
                  <a:pt x="19955" y="17002"/>
                  <a:pt x="19966" y="16975"/>
                </a:cubicBezTo>
                <a:cubicBezTo>
                  <a:pt x="20039" y="16808"/>
                  <a:pt x="20103" y="16525"/>
                  <a:pt x="20125" y="16308"/>
                </a:cubicBezTo>
                <a:cubicBezTo>
                  <a:pt x="20126" y="16298"/>
                  <a:pt x="20127" y="16292"/>
                  <a:pt x="20128" y="16282"/>
                </a:cubicBezTo>
                <a:cubicBezTo>
                  <a:pt x="20129" y="16230"/>
                  <a:pt x="20136" y="16215"/>
                  <a:pt x="20139" y="16165"/>
                </a:cubicBezTo>
                <a:cubicBezTo>
                  <a:pt x="20181" y="15500"/>
                  <a:pt x="20206" y="15035"/>
                  <a:pt x="20219" y="14679"/>
                </a:cubicBezTo>
                <a:cubicBezTo>
                  <a:pt x="20218" y="14405"/>
                  <a:pt x="20218" y="14193"/>
                  <a:pt x="20217" y="13937"/>
                </a:cubicBezTo>
                <a:cubicBezTo>
                  <a:pt x="20213" y="13910"/>
                  <a:pt x="20211" y="13864"/>
                  <a:pt x="20206" y="13848"/>
                </a:cubicBezTo>
                <a:cubicBezTo>
                  <a:pt x="20175" y="13754"/>
                  <a:pt x="20165" y="13515"/>
                  <a:pt x="20186" y="13316"/>
                </a:cubicBezTo>
                <a:cubicBezTo>
                  <a:pt x="20199" y="13186"/>
                  <a:pt x="20195" y="13049"/>
                  <a:pt x="20177" y="12880"/>
                </a:cubicBezTo>
                <a:cubicBezTo>
                  <a:pt x="20165" y="12783"/>
                  <a:pt x="20147" y="12695"/>
                  <a:pt x="20131" y="12602"/>
                </a:cubicBezTo>
                <a:cubicBezTo>
                  <a:pt x="20107" y="12462"/>
                  <a:pt x="20090" y="12341"/>
                  <a:pt x="20047" y="12143"/>
                </a:cubicBezTo>
                <a:cubicBezTo>
                  <a:pt x="19950" y="11697"/>
                  <a:pt x="19869" y="11210"/>
                  <a:pt x="19869" y="11061"/>
                </a:cubicBezTo>
                <a:cubicBezTo>
                  <a:pt x="19869" y="11035"/>
                  <a:pt x="19867" y="11019"/>
                  <a:pt x="19866" y="10998"/>
                </a:cubicBezTo>
                <a:lnTo>
                  <a:pt x="19853" y="10882"/>
                </a:lnTo>
                <a:cubicBezTo>
                  <a:pt x="19830" y="10789"/>
                  <a:pt x="19773" y="10748"/>
                  <a:pt x="19629" y="10687"/>
                </a:cubicBezTo>
                <a:cubicBezTo>
                  <a:pt x="19553" y="10655"/>
                  <a:pt x="19483" y="10613"/>
                  <a:pt x="19404" y="10572"/>
                </a:cubicBezTo>
                <a:cubicBezTo>
                  <a:pt x="19352" y="10547"/>
                  <a:pt x="19299" y="10522"/>
                  <a:pt x="19255" y="10495"/>
                </a:cubicBezTo>
                <a:cubicBezTo>
                  <a:pt x="19250" y="10492"/>
                  <a:pt x="19238" y="10487"/>
                  <a:pt x="19234" y="10484"/>
                </a:cubicBezTo>
                <a:cubicBezTo>
                  <a:pt x="19149" y="10430"/>
                  <a:pt x="19053" y="10382"/>
                  <a:pt x="19021" y="10378"/>
                </a:cubicBezTo>
                <a:cubicBezTo>
                  <a:pt x="18989" y="10374"/>
                  <a:pt x="18963" y="10308"/>
                  <a:pt x="18963" y="10233"/>
                </a:cubicBezTo>
                <a:cubicBezTo>
                  <a:pt x="18963" y="10219"/>
                  <a:pt x="18969" y="10210"/>
                  <a:pt x="18972" y="10198"/>
                </a:cubicBezTo>
                <a:cubicBezTo>
                  <a:pt x="18968" y="10177"/>
                  <a:pt x="18958" y="10157"/>
                  <a:pt x="18965" y="10139"/>
                </a:cubicBezTo>
                <a:cubicBezTo>
                  <a:pt x="18984" y="10091"/>
                  <a:pt x="19154" y="10050"/>
                  <a:pt x="19343" y="10050"/>
                </a:cubicBezTo>
                <a:cubicBezTo>
                  <a:pt x="19875" y="10050"/>
                  <a:pt x="19874" y="10054"/>
                  <a:pt x="19865" y="8124"/>
                </a:cubicBezTo>
                <a:lnTo>
                  <a:pt x="19862" y="7552"/>
                </a:lnTo>
                <a:cubicBezTo>
                  <a:pt x="19861" y="7507"/>
                  <a:pt x="19861" y="7495"/>
                  <a:pt x="19860" y="7449"/>
                </a:cubicBezTo>
                <a:lnTo>
                  <a:pt x="19834" y="6536"/>
                </a:lnTo>
                <a:lnTo>
                  <a:pt x="19458" y="6511"/>
                </a:lnTo>
                <a:cubicBezTo>
                  <a:pt x="19175" y="6492"/>
                  <a:pt x="19043" y="6467"/>
                  <a:pt x="18991" y="6419"/>
                </a:cubicBezTo>
                <a:cubicBezTo>
                  <a:pt x="18986" y="6417"/>
                  <a:pt x="18979" y="6414"/>
                  <a:pt x="18975" y="6413"/>
                </a:cubicBezTo>
                <a:cubicBezTo>
                  <a:pt x="18970" y="6412"/>
                  <a:pt x="18971" y="6397"/>
                  <a:pt x="18968" y="6391"/>
                </a:cubicBezTo>
                <a:cubicBezTo>
                  <a:pt x="18965" y="6380"/>
                  <a:pt x="18959" y="6368"/>
                  <a:pt x="18961" y="6356"/>
                </a:cubicBezTo>
                <a:cubicBezTo>
                  <a:pt x="18962" y="6322"/>
                  <a:pt x="18969" y="6279"/>
                  <a:pt x="18986" y="6230"/>
                </a:cubicBezTo>
                <a:cubicBezTo>
                  <a:pt x="19026" y="6114"/>
                  <a:pt x="19024" y="6030"/>
                  <a:pt x="18977" y="5958"/>
                </a:cubicBezTo>
                <a:cubicBezTo>
                  <a:pt x="18940" y="5900"/>
                  <a:pt x="18866" y="5868"/>
                  <a:pt x="18789" y="5860"/>
                </a:cubicBezTo>
                <a:cubicBezTo>
                  <a:pt x="18782" y="5863"/>
                  <a:pt x="18785" y="5861"/>
                  <a:pt x="18778" y="5864"/>
                </a:cubicBezTo>
                <a:cubicBezTo>
                  <a:pt x="18673" y="5905"/>
                  <a:pt x="18599" y="5940"/>
                  <a:pt x="18541" y="5949"/>
                </a:cubicBezTo>
                <a:cubicBezTo>
                  <a:pt x="18494" y="6020"/>
                  <a:pt x="18461" y="5985"/>
                  <a:pt x="18432" y="5888"/>
                </a:cubicBezTo>
                <a:cubicBezTo>
                  <a:pt x="18421" y="5865"/>
                  <a:pt x="18414" y="5811"/>
                  <a:pt x="18406" y="5771"/>
                </a:cubicBezTo>
                <a:cubicBezTo>
                  <a:pt x="18400" y="5732"/>
                  <a:pt x="18396" y="5682"/>
                  <a:pt x="18391" y="5631"/>
                </a:cubicBezTo>
                <a:cubicBezTo>
                  <a:pt x="18379" y="5516"/>
                  <a:pt x="18366" y="5349"/>
                  <a:pt x="18360" y="5130"/>
                </a:cubicBezTo>
                <a:cubicBezTo>
                  <a:pt x="18355" y="4941"/>
                  <a:pt x="18349" y="4769"/>
                  <a:pt x="18343" y="4483"/>
                </a:cubicBezTo>
                <a:cubicBezTo>
                  <a:pt x="18321" y="3512"/>
                  <a:pt x="18309" y="3051"/>
                  <a:pt x="18323" y="2800"/>
                </a:cubicBezTo>
                <a:lnTo>
                  <a:pt x="18319" y="2430"/>
                </a:lnTo>
                <a:lnTo>
                  <a:pt x="18504" y="2431"/>
                </a:lnTo>
                <a:cubicBezTo>
                  <a:pt x="18666" y="2435"/>
                  <a:pt x="18685" y="2412"/>
                  <a:pt x="18663" y="2224"/>
                </a:cubicBezTo>
                <a:cubicBezTo>
                  <a:pt x="18626" y="1906"/>
                  <a:pt x="18701" y="1773"/>
                  <a:pt x="18801" y="1981"/>
                </a:cubicBezTo>
                <a:cubicBezTo>
                  <a:pt x="18877" y="2141"/>
                  <a:pt x="18883" y="2129"/>
                  <a:pt x="18865" y="1836"/>
                </a:cubicBezTo>
                <a:cubicBezTo>
                  <a:pt x="18850" y="1585"/>
                  <a:pt x="18868" y="1511"/>
                  <a:pt x="18954" y="1485"/>
                </a:cubicBezTo>
                <a:cubicBezTo>
                  <a:pt x="19111" y="1438"/>
                  <a:pt x="19204" y="1611"/>
                  <a:pt x="19113" y="1782"/>
                </a:cubicBezTo>
                <a:cubicBezTo>
                  <a:pt x="19073" y="1857"/>
                  <a:pt x="19055" y="1955"/>
                  <a:pt x="19072" y="2000"/>
                </a:cubicBezTo>
                <a:cubicBezTo>
                  <a:pt x="19090" y="2045"/>
                  <a:pt x="19025" y="2253"/>
                  <a:pt x="18926" y="2463"/>
                </a:cubicBezTo>
                <a:cubicBezTo>
                  <a:pt x="18751" y="2833"/>
                  <a:pt x="18749" y="2850"/>
                  <a:pt x="18845" y="3079"/>
                </a:cubicBezTo>
                <a:cubicBezTo>
                  <a:pt x="18917" y="3250"/>
                  <a:pt x="18927" y="3344"/>
                  <a:pt x="18881" y="3416"/>
                </a:cubicBezTo>
                <a:cubicBezTo>
                  <a:pt x="18851" y="3464"/>
                  <a:pt x="18832" y="3531"/>
                  <a:pt x="18826" y="3584"/>
                </a:cubicBezTo>
                <a:cubicBezTo>
                  <a:pt x="18832" y="3599"/>
                  <a:pt x="18839" y="3606"/>
                  <a:pt x="18845" y="3615"/>
                </a:cubicBezTo>
                <a:cubicBezTo>
                  <a:pt x="18856" y="3600"/>
                  <a:pt x="18868" y="3580"/>
                  <a:pt x="18882" y="3542"/>
                </a:cubicBezTo>
                <a:cubicBezTo>
                  <a:pt x="18931" y="3412"/>
                  <a:pt x="18961" y="3400"/>
                  <a:pt x="19025" y="3484"/>
                </a:cubicBezTo>
                <a:cubicBezTo>
                  <a:pt x="19036" y="3498"/>
                  <a:pt x="19042" y="3503"/>
                  <a:pt x="19050" y="3512"/>
                </a:cubicBezTo>
                <a:cubicBezTo>
                  <a:pt x="19059" y="3508"/>
                  <a:pt x="19073" y="3490"/>
                  <a:pt x="19080" y="3489"/>
                </a:cubicBezTo>
                <a:cubicBezTo>
                  <a:pt x="19112" y="3488"/>
                  <a:pt x="19157" y="3333"/>
                  <a:pt x="19182" y="3142"/>
                </a:cubicBezTo>
                <a:cubicBezTo>
                  <a:pt x="19259" y="2549"/>
                  <a:pt x="19271" y="2521"/>
                  <a:pt x="19396" y="2697"/>
                </a:cubicBezTo>
                <a:cubicBezTo>
                  <a:pt x="19484" y="2821"/>
                  <a:pt x="19516" y="2828"/>
                  <a:pt x="19555" y="2732"/>
                </a:cubicBezTo>
                <a:cubicBezTo>
                  <a:pt x="19581" y="2666"/>
                  <a:pt x="19595" y="2522"/>
                  <a:pt x="19586" y="2414"/>
                </a:cubicBezTo>
                <a:cubicBezTo>
                  <a:pt x="19552" y="1999"/>
                  <a:pt x="19688" y="2136"/>
                  <a:pt x="19875" y="2706"/>
                </a:cubicBezTo>
                <a:cubicBezTo>
                  <a:pt x="19915" y="2829"/>
                  <a:pt x="19945" y="2894"/>
                  <a:pt x="19979" y="2976"/>
                </a:cubicBezTo>
                <a:cubicBezTo>
                  <a:pt x="19985" y="2987"/>
                  <a:pt x="19989" y="2986"/>
                  <a:pt x="19996" y="2999"/>
                </a:cubicBezTo>
                <a:cubicBezTo>
                  <a:pt x="20068" y="3154"/>
                  <a:pt x="20220" y="3214"/>
                  <a:pt x="20304" y="3151"/>
                </a:cubicBezTo>
                <a:cubicBezTo>
                  <a:pt x="20313" y="3128"/>
                  <a:pt x="20324" y="3121"/>
                  <a:pt x="20329" y="3083"/>
                </a:cubicBezTo>
                <a:cubicBezTo>
                  <a:pt x="20326" y="3044"/>
                  <a:pt x="20318" y="3015"/>
                  <a:pt x="20316" y="2976"/>
                </a:cubicBezTo>
                <a:cubicBezTo>
                  <a:pt x="20307" y="2825"/>
                  <a:pt x="20241" y="2506"/>
                  <a:pt x="20169" y="2264"/>
                </a:cubicBezTo>
                <a:cubicBezTo>
                  <a:pt x="19994" y="1675"/>
                  <a:pt x="20020" y="1513"/>
                  <a:pt x="20290" y="1525"/>
                </a:cubicBezTo>
                <a:cubicBezTo>
                  <a:pt x="20584" y="1539"/>
                  <a:pt x="20726" y="1632"/>
                  <a:pt x="20644" y="1759"/>
                </a:cubicBezTo>
                <a:cubicBezTo>
                  <a:pt x="20630" y="1782"/>
                  <a:pt x="20634" y="1818"/>
                  <a:pt x="20643" y="1859"/>
                </a:cubicBezTo>
                <a:cubicBezTo>
                  <a:pt x="20755" y="1830"/>
                  <a:pt x="20866" y="1909"/>
                  <a:pt x="20849" y="2032"/>
                </a:cubicBezTo>
                <a:cubicBezTo>
                  <a:pt x="20832" y="2160"/>
                  <a:pt x="20931" y="2200"/>
                  <a:pt x="21022" y="2156"/>
                </a:cubicBezTo>
                <a:cubicBezTo>
                  <a:pt x="21056" y="2017"/>
                  <a:pt x="21028" y="1783"/>
                  <a:pt x="20944" y="1639"/>
                </a:cubicBezTo>
                <a:cubicBezTo>
                  <a:pt x="20855" y="1485"/>
                  <a:pt x="20859" y="1470"/>
                  <a:pt x="21007" y="1382"/>
                </a:cubicBezTo>
                <a:cubicBezTo>
                  <a:pt x="21094" y="1331"/>
                  <a:pt x="21225" y="1288"/>
                  <a:pt x="21299" y="1288"/>
                </a:cubicBezTo>
                <a:cubicBezTo>
                  <a:pt x="21406" y="1288"/>
                  <a:pt x="21507" y="1242"/>
                  <a:pt x="21600" y="1176"/>
                </a:cubicBezTo>
                <a:lnTo>
                  <a:pt x="21600" y="0"/>
                </a:lnTo>
                <a:close/>
                <a:moveTo>
                  <a:pt x="9883" y="10954"/>
                </a:moveTo>
                <a:cubicBezTo>
                  <a:pt x="9884" y="10955"/>
                  <a:pt x="9883" y="10957"/>
                  <a:pt x="9883" y="10958"/>
                </a:cubicBezTo>
                <a:cubicBezTo>
                  <a:pt x="9883" y="10958"/>
                  <a:pt x="9886" y="10957"/>
                  <a:pt x="9886" y="10958"/>
                </a:cubicBezTo>
                <a:cubicBezTo>
                  <a:pt x="9896" y="10973"/>
                  <a:pt x="9888" y="10998"/>
                  <a:pt x="9884" y="11020"/>
                </a:cubicBezTo>
                <a:cubicBezTo>
                  <a:pt x="9882" y="11032"/>
                  <a:pt x="9888" y="11040"/>
                  <a:pt x="9883" y="11052"/>
                </a:cubicBezTo>
                <a:cubicBezTo>
                  <a:pt x="9882" y="11055"/>
                  <a:pt x="9877" y="11059"/>
                  <a:pt x="9875" y="11062"/>
                </a:cubicBezTo>
                <a:cubicBezTo>
                  <a:pt x="9859" y="11096"/>
                  <a:pt x="9837" y="11133"/>
                  <a:pt x="9799" y="11169"/>
                </a:cubicBezTo>
                <a:cubicBezTo>
                  <a:pt x="9425" y="11522"/>
                  <a:pt x="8181" y="12673"/>
                  <a:pt x="7998" y="12836"/>
                </a:cubicBezTo>
                <a:cubicBezTo>
                  <a:pt x="7544" y="13239"/>
                  <a:pt x="6875" y="13862"/>
                  <a:pt x="6123" y="14580"/>
                </a:cubicBezTo>
                <a:cubicBezTo>
                  <a:pt x="5688" y="14993"/>
                  <a:pt x="5281" y="15363"/>
                  <a:pt x="5216" y="15400"/>
                </a:cubicBezTo>
                <a:cubicBezTo>
                  <a:pt x="5152" y="15438"/>
                  <a:pt x="5007" y="15577"/>
                  <a:pt x="4894" y="15711"/>
                </a:cubicBezTo>
                <a:cubicBezTo>
                  <a:pt x="4781" y="15846"/>
                  <a:pt x="4384" y="16232"/>
                  <a:pt x="4011" y="16565"/>
                </a:cubicBezTo>
                <a:cubicBezTo>
                  <a:pt x="3639" y="16898"/>
                  <a:pt x="3283" y="17169"/>
                  <a:pt x="3221" y="17169"/>
                </a:cubicBezTo>
                <a:cubicBezTo>
                  <a:pt x="3213" y="17169"/>
                  <a:pt x="3201" y="17153"/>
                  <a:pt x="3192" y="17150"/>
                </a:cubicBezTo>
                <a:cubicBezTo>
                  <a:pt x="3108" y="17124"/>
                  <a:pt x="3007" y="17004"/>
                  <a:pt x="2919" y="16841"/>
                </a:cubicBezTo>
                <a:cubicBezTo>
                  <a:pt x="2881" y="16774"/>
                  <a:pt x="2851" y="16703"/>
                  <a:pt x="2821" y="16633"/>
                </a:cubicBezTo>
                <a:cubicBezTo>
                  <a:pt x="2820" y="16632"/>
                  <a:pt x="2821" y="16630"/>
                  <a:pt x="2821" y="16629"/>
                </a:cubicBezTo>
                <a:cubicBezTo>
                  <a:pt x="2770" y="16511"/>
                  <a:pt x="2729" y="16399"/>
                  <a:pt x="2729" y="16317"/>
                </a:cubicBezTo>
                <a:cubicBezTo>
                  <a:pt x="2729" y="16265"/>
                  <a:pt x="2723" y="16207"/>
                  <a:pt x="2713" y="16156"/>
                </a:cubicBezTo>
                <a:cubicBezTo>
                  <a:pt x="2712" y="16151"/>
                  <a:pt x="2710" y="16144"/>
                  <a:pt x="2709" y="16139"/>
                </a:cubicBezTo>
                <a:cubicBezTo>
                  <a:pt x="2692" y="16076"/>
                  <a:pt x="2674" y="16031"/>
                  <a:pt x="2658" y="16017"/>
                </a:cubicBezTo>
                <a:cubicBezTo>
                  <a:pt x="2655" y="16013"/>
                  <a:pt x="2660" y="15999"/>
                  <a:pt x="2658" y="15994"/>
                </a:cubicBezTo>
                <a:cubicBezTo>
                  <a:pt x="2628" y="15939"/>
                  <a:pt x="2654" y="15870"/>
                  <a:pt x="2717" y="15788"/>
                </a:cubicBezTo>
                <a:cubicBezTo>
                  <a:pt x="2780" y="15659"/>
                  <a:pt x="2871" y="15526"/>
                  <a:pt x="2921" y="15526"/>
                </a:cubicBezTo>
                <a:cubicBezTo>
                  <a:pt x="2946" y="15526"/>
                  <a:pt x="3461" y="15176"/>
                  <a:pt x="3974" y="14824"/>
                </a:cubicBezTo>
                <a:cubicBezTo>
                  <a:pt x="4285" y="14609"/>
                  <a:pt x="4600" y="14393"/>
                  <a:pt x="5070" y="14072"/>
                </a:cubicBezTo>
                <a:cubicBezTo>
                  <a:pt x="5375" y="13863"/>
                  <a:pt x="5704" y="13637"/>
                  <a:pt x="5800" y="13569"/>
                </a:cubicBezTo>
                <a:cubicBezTo>
                  <a:pt x="6005" y="13425"/>
                  <a:pt x="7146" y="12662"/>
                  <a:pt x="8073" y="12042"/>
                </a:cubicBezTo>
                <a:cubicBezTo>
                  <a:pt x="8174" y="11975"/>
                  <a:pt x="8344" y="11856"/>
                  <a:pt x="8436" y="11795"/>
                </a:cubicBezTo>
                <a:cubicBezTo>
                  <a:pt x="8643" y="11658"/>
                  <a:pt x="8829" y="11531"/>
                  <a:pt x="8986" y="11427"/>
                </a:cubicBezTo>
                <a:cubicBezTo>
                  <a:pt x="9501" y="11085"/>
                  <a:pt x="9850" y="10903"/>
                  <a:pt x="9883" y="10954"/>
                </a:cubicBezTo>
                <a:close/>
                <a:moveTo>
                  <a:pt x="0" y="21334"/>
                </a:moveTo>
                <a:cubicBezTo>
                  <a:pt x="25" y="21418"/>
                  <a:pt x="39" y="21489"/>
                  <a:pt x="57" y="21568"/>
                </a:cubicBezTo>
                <a:lnTo>
                  <a:pt x="149" y="21568"/>
                </a:lnTo>
                <a:cubicBezTo>
                  <a:pt x="110" y="21515"/>
                  <a:pt x="65" y="21445"/>
                  <a:pt x="0" y="213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7230.png" descr="IMG_7230.png"/>
          <p:cNvPicPr>
            <a:picLocks noChangeAspect="1"/>
          </p:cNvPicPr>
          <p:nvPr/>
        </p:nvPicPr>
        <p:blipFill>
          <a:blip r:embed="rId2"/>
          <a:srcRect l="52342" t="65875" r="14911" b="28420"/>
          <a:stretch>
            <a:fillRect/>
          </a:stretch>
        </p:blipFill>
        <p:spPr>
          <a:xfrm>
            <a:off x="5395121" y="601088"/>
            <a:ext cx="18017588" cy="219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sp>
        <p:nvSpPr>
          <p:cNvPr id="304" name="مستطيل مستدير الزوايا"/>
          <p:cNvSpPr/>
          <p:nvPr/>
        </p:nvSpPr>
        <p:spPr>
          <a:xfrm>
            <a:off x="18100306" y="3811561"/>
            <a:ext cx="3100283" cy="6092877"/>
          </a:xfrm>
          <a:prstGeom prst="roundRect">
            <a:avLst>
              <a:gd name="adj" fmla="val 20362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05" name="الكشف عن الطابع المضلل لعملية غسيل الدماغ…"/>
          <p:cNvSpPr/>
          <p:nvPr/>
        </p:nvSpPr>
        <p:spPr>
          <a:xfrm>
            <a:off x="5590918" y="4650491"/>
            <a:ext cx="11665620" cy="4785098"/>
          </a:xfrm>
          <a:prstGeom prst="roundRect">
            <a:avLst>
              <a:gd name="adj" fmla="val 11085"/>
            </a:avLst>
          </a:prstGeom>
          <a:solidFill>
            <a:srgbClr val="75473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698500" indent="-698500" algn="r" defTabSz="82550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dirty="0" err="1"/>
              <a:t>الكشف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الطابع</a:t>
            </a:r>
            <a:r>
              <a:rPr dirty="0"/>
              <a:t> </a:t>
            </a:r>
            <a:r>
              <a:rPr dirty="0" err="1"/>
              <a:t>المضلل</a:t>
            </a:r>
            <a:r>
              <a:rPr dirty="0"/>
              <a:t> </a:t>
            </a:r>
            <a:r>
              <a:rPr dirty="0" err="1"/>
              <a:t>لعملية</a:t>
            </a:r>
            <a:r>
              <a:rPr dirty="0"/>
              <a:t> </a:t>
            </a:r>
            <a:r>
              <a:rPr dirty="0" err="1"/>
              <a:t>غسيل</a:t>
            </a:r>
            <a:r>
              <a:rPr dirty="0"/>
              <a:t> </a:t>
            </a:r>
            <a:r>
              <a:rPr dirty="0" err="1"/>
              <a:t>الدماغ</a:t>
            </a:r>
            <a:r>
              <a:rPr dirty="0"/>
              <a:t> </a:t>
            </a:r>
          </a:p>
          <a:p>
            <a:pPr marL="698500" indent="-698500" algn="r" defTabSz="82550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dirty="0" err="1"/>
              <a:t>لا</a:t>
            </a:r>
            <a:r>
              <a:rPr dirty="0"/>
              <a:t> </a:t>
            </a:r>
            <a:r>
              <a:rPr dirty="0" err="1"/>
              <a:t>يمكن</a:t>
            </a:r>
            <a:r>
              <a:rPr dirty="0"/>
              <a:t> </a:t>
            </a:r>
            <a:r>
              <a:rPr dirty="0" err="1"/>
              <a:t>الآخرين</a:t>
            </a:r>
            <a:r>
              <a:rPr dirty="0"/>
              <a:t> </a:t>
            </a: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توجيهه</a:t>
            </a:r>
            <a:r>
              <a:rPr dirty="0"/>
              <a:t> </a:t>
            </a:r>
            <a:r>
              <a:rPr dirty="0" err="1"/>
              <a:t>كما</a:t>
            </a:r>
            <a:r>
              <a:rPr dirty="0"/>
              <a:t> </a:t>
            </a:r>
            <a:r>
              <a:rPr dirty="0" err="1"/>
              <a:t>لو</a:t>
            </a:r>
            <a:r>
              <a:rPr dirty="0"/>
              <a:t> </a:t>
            </a:r>
            <a:r>
              <a:rPr dirty="0" err="1"/>
              <a:t>كان</a:t>
            </a:r>
            <a:r>
              <a:rPr dirty="0"/>
              <a:t> </a:t>
            </a:r>
            <a:r>
              <a:rPr dirty="0" err="1"/>
              <a:t>دمية</a:t>
            </a:r>
            <a:r>
              <a:rPr dirty="0"/>
              <a:t> </a:t>
            </a:r>
          </a:p>
          <a:p>
            <a:pPr marL="698500" indent="-698500" algn="r" defTabSz="82550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dirty="0" err="1"/>
              <a:t>الكشف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المغالطات</a:t>
            </a:r>
            <a:r>
              <a:rPr dirty="0"/>
              <a:t> </a:t>
            </a:r>
          </a:p>
          <a:p>
            <a:pPr marL="698500" indent="-698500" algn="r" defTabSz="82550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dirty="0" err="1"/>
              <a:t>الوعي</a:t>
            </a:r>
            <a:r>
              <a:rPr dirty="0"/>
              <a:t> </a:t>
            </a:r>
            <a:r>
              <a:rPr dirty="0" err="1"/>
              <a:t>الإعلامي</a:t>
            </a:r>
            <a:r>
              <a:rPr dirty="0"/>
              <a:t> </a:t>
            </a:r>
          </a:p>
          <a:p>
            <a:pPr marL="698500" indent="-698500" algn="r" defTabSz="825500">
              <a:buSzPct val="40000"/>
              <a:buBlip>
                <a:blip r:embed="rId5"/>
              </a:buBlip>
              <a:defRPr sz="5500">
                <a:solidFill>
                  <a:srgbClr val="FFFFFF"/>
                </a:solidFill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rPr dirty="0" err="1"/>
              <a:t>التحليل</a:t>
            </a:r>
            <a:r>
              <a:rPr dirty="0"/>
              <a:t> </a:t>
            </a:r>
            <a:r>
              <a:rPr dirty="0" err="1"/>
              <a:t>لما</a:t>
            </a:r>
            <a:r>
              <a:rPr dirty="0"/>
              <a:t> </a:t>
            </a:r>
            <a:r>
              <a:rPr dirty="0" err="1"/>
              <a:t>يرد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الاعلام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دائرة"/>
          <p:cNvSpPr/>
          <p:nvPr/>
        </p:nvSpPr>
        <p:spPr>
          <a:xfrm>
            <a:off x="15663512" y="4198408"/>
            <a:ext cx="5319184" cy="531918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4" name="الدرس الثالث : التفكير الناقد والصورة"/>
          <p:cNvSpPr/>
          <p:nvPr/>
        </p:nvSpPr>
        <p:spPr>
          <a:xfrm>
            <a:off x="2199127" y="5446265"/>
            <a:ext cx="12556291" cy="2025218"/>
          </a:xfrm>
          <a:prstGeom prst="roundRect">
            <a:avLst>
              <a:gd name="adj" fmla="val 3968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r">
              <a:defRPr/>
            </a:pPr>
            <a:r>
              <a:rPr dirty="0" err="1"/>
              <a:t>الدرس</a:t>
            </a:r>
            <a:r>
              <a:rPr dirty="0"/>
              <a:t> </a:t>
            </a:r>
            <a:r>
              <a:rPr dirty="0" err="1"/>
              <a:t>الثالث</a:t>
            </a:r>
            <a:r>
              <a:rPr dirty="0"/>
              <a:t> : </a:t>
            </a:r>
            <a:r>
              <a:rPr dirty="0" err="1"/>
              <a:t>التفكير</a:t>
            </a:r>
            <a:r>
              <a:rPr dirty="0"/>
              <a:t> </a:t>
            </a:r>
            <a:r>
              <a:rPr dirty="0" err="1"/>
              <a:t>الناقد</a:t>
            </a:r>
            <a:r>
              <a:rPr dirty="0"/>
              <a:t> </a:t>
            </a:r>
            <a:r>
              <a:rPr dirty="0" err="1"/>
              <a:t>والصورة</a:t>
            </a:r>
            <a:r>
              <a:rPr dirty="0"/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١٤٣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١٤٣</a:t>
            </a:r>
          </a:p>
        </p:txBody>
      </p:sp>
      <p:pic>
        <p:nvPicPr>
          <p:cNvPr id="308" name="IMG_7239.jpeg" descr="IMG_7239.jpeg"/>
          <p:cNvPicPr>
            <a:picLocks noChangeAspect="1"/>
          </p:cNvPicPr>
          <p:nvPr/>
        </p:nvPicPr>
        <p:blipFill>
          <a:blip r:embed="rId3"/>
          <a:srcRect l="4148" t="3200" r="2503" b="7211"/>
          <a:stretch>
            <a:fillRect/>
          </a:stretch>
        </p:blipFill>
        <p:spPr>
          <a:xfrm>
            <a:off x="4370435" y="3830910"/>
            <a:ext cx="16448486" cy="4895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9" extrusionOk="0">
                <a:moveTo>
                  <a:pt x="20570" y="0"/>
                </a:moveTo>
                <a:lnTo>
                  <a:pt x="18387" y="32"/>
                </a:lnTo>
                <a:lnTo>
                  <a:pt x="16204" y="61"/>
                </a:lnTo>
                <a:lnTo>
                  <a:pt x="16082" y="315"/>
                </a:lnTo>
                <a:cubicBezTo>
                  <a:pt x="15935" y="622"/>
                  <a:pt x="15826" y="1319"/>
                  <a:pt x="15809" y="2072"/>
                </a:cubicBezTo>
                <a:lnTo>
                  <a:pt x="15796" y="2617"/>
                </a:lnTo>
                <a:lnTo>
                  <a:pt x="8122" y="2671"/>
                </a:lnTo>
                <a:lnTo>
                  <a:pt x="447" y="2727"/>
                </a:lnTo>
                <a:lnTo>
                  <a:pt x="293" y="3031"/>
                </a:lnTo>
                <a:cubicBezTo>
                  <a:pt x="186" y="3242"/>
                  <a:pt x="118" y="3482"/>
                  <a:pt x="70" y="3816"/>
                </a:cubicBezTo>
                <a:cubicBezTo>
                  <a:pt x="1" y="4290"/>
                  <a:pt x="0" y="4404"/>
                  <a:pt x="0" y="12094"/>
                </a:cubicBezTo>
                <a:cubicBezTo>
                  <a:pt x="0" y="20406"/>
                  <a:pt x="-1" y="20326"/>
                  <a:pt x="159" y="20919"/>
                </a:cubicBezTo>
                <a:cubicBezTo>
                  <a:pt x="291" y="21408"/>
                  <a:pt x="394" y="21492"/>
                  <a:pt x="944" y="21556"/>
                </a:cubicBezTo>
                <a:cubicBezTo>
                  <a:pt x="1235" y="21590"/>
                  <a:pt x="5607" y="21600"/>
                  <a:pt x="10659" y="21577"/>
                </a:cubicBezTo>
                <a:cubicBezTo>
                  <a:pt x="20791" y="21531"/>
                  <a:pt x="20038" y="21588"/>
                  <a:pt x="20208" y="20844"/>
                </a:cubicBezTo>
                <a:cubicBezTo>
                  <a:pt x="20252" y="20649"/>
                  <a:pt x="20304" y="20253"/>
                  <a:pt x="20323" y="19962"/>
                </a:cubicBezTo>
                <a:cubicBezTo>
                  <a:pt x="20347" y="19613"/>
                  <a:pt x="20358" y="16879"/>
                  <a:pt x="20357" y="11968"/>
                </a:cubicBezTo>
                <a:lnTo>
                  <a:pt x="20356" y="4503"/>
                </a:lnTo>
                <a:lnTo>
                  <a:pt x="20460" y="4449"/>
                </a:lnTo>
                <a:lnTo>
                  <a:pt x="20564" y="4393"/>
                </a:lnTo>
                <a:lnTo>
                  <a:pt x="20491" y="4171"/>
                </a:lnTo>
                <a:cubicBezTo>
                  <a:pt x="20342" y="3722"/>
                  <a:pt x="20276" y="3122"/>
                  <a:pt x="20277" y="2228"/>
                </a:cubicBezTo>
                <a:cubicBezTo>
                  <a:pt x="20279" y="1330"/>
                  <a:pt x="20329" y="866"/>
                  <a:pt x="20484" y="308"/>
                </a:cubicBezTo>
                <a:lnTo>
                  <a:pt x="20570" y="0"/>
                </a:lnTo>
                <a:close/>
                <a:moveTo>
                  <a:pt x="20815" y="802"/>
                </a:moveTo>
                <a:cubicBezTo>
                  <a:pt x="20797" y="799"/>
                  <a:pt x="20809" y="902"/>
                  <a:pt x="20853" y="1110"/>
                </a:cubicBezTo>
                <a:cubicBezTo>
                  <a:pt x="20899" y="1330"/>
                  <a:pt x="20910" y="1459"/>
                  <a:pt x="20885" y="1510"/>
                </a:cubicBezTo>
                <a:cubicBezTo>
                  <a:pt x="20860" y="1561"/>
                  <a:pt x="20859" y="1622"/>
                  <a:pt x="20882" y="1698"/>
                </a:cubicBezTo>
                <a:cubicBezTo>
                  <a:pt x="20900" y="1759"/>
                  <a:pt x="20908" y="1874"/>
                  <a:pt x="20899" y="1952"/>
                </a:cubicBezTo>
                <a:cubicBezTo>
                  <a:pt x="20890" y="2030"/>
                  <a:pt x="20899" y="2126"/>
                  <a:pt x="20918" y="2167"/>
                </a:cubicBezTo>
                <a:cubicBezTo>
                  <a:pt x="20976" y="2287"/>
                  <a:pt x="20960" y="2425"/>
                  <a:pt x="20829" y="2914"/>
                </a:cubicBezTo>
                <a:cubicBezTo>
                  <a:pt x="20707" y="3374"/>
                  <a:pt x="20720" y="3387"/>
                  <a:pt x="20893" y="2984"/>
                </a:cubicBezTo>
                <a:cubicBezTo>
                  <a:pt x="20952" y="2848"/>
                  <a:pt x="20989" y="2819"/>
                  <a:pt x="21004" y="2897"/>
                </a:cubicBezTo>
                <a:cubicBezTo>
                  <a:pt x="21019" y="2980"/>
                  <a:pt x="21039" y="2979"/>
                  <a:pt x="21070" y="2893"/>
                </a:cubicBezTo>
                <a:cubicBezTo>
                  <a:pt x="21099" y="2811"/>
                  <a:pt x="21120" y="2809"/>
                  <a:pt x="21134" y="2886"/>
                </a:cubicBezTo>
                <a:cubicBezTo>
                  <a:pt x="21148" y="2963"/>
                  <a:pt x="21175" y="2958"/>
                  <a:pt x="21216" y="2872"/>
                </a:cubicBezTo>
                <a:cubicBezTo>
                  <a:pt x="21268" y="2765"/>
                  <a:pt x="21301" y="2810"/>
                  <a:pt x="21422" y="3150"/>
                </a:cubicBezTo>
                <a:cubicBezTo>
                  <a:pt x="21501" y="3374"/>
                  <a:pt x="21571" y="3557"/>
                  <a:pt x="21576" y="3558"/>
                </a:cubicBezTo>
                <a:cubicBezTo>
                  <a:pt x="21582" y="3559"/>
                  <a:pt x="21549" y="3398"/>
                  <a:pt x="21505" y="3199"/>
                </a:cubicBezTo>
                <a:cubicBezTo>
                  <a:pt x="21412" y="2781"/>
                  <a:pt x="21410" y="2333"/>
                  <a:pt x="21502" y="2221"/>
                </a:cubicBezTo>
                <a:cubicBezTo>
                  <a:pt x="21559" y="2152"/>
                  <a:pt x="21557" y="2139"/>
                  <a:pt x="21483" y="2102"/>
                </a:cubicBezTo>
                <a:cubicBezTo>
                  <a:pt x="21360" y="2040"/>
                  <a:pt x="21362" y="1707"/>
                  <a:pt x="21489" y="1253"/>
                </a:cubicBezTo>
                <a:lnTo>
                  <a:pt x="21599" y="856"/>
                </a:lnTo>
                <a:lnTo>
                  <a:pt x="21476" y="1092"/>
                </a:lnTo>
                <a:cubicBezTo>
                  <a:pt x="21401" y="1235"/>
                  <a:pt x="21345" y="1284"/>
                  <a:pt x="21332" y="1216"/>
                </a:cubicBezTo>
                <a:cubicBezTo>
                  <a:pt x="21319" y="1145"/>
                  <a:pt x="21295" y="1152"/>
                  <a:pt x="21265" y="1236"/>
                </a:cubicBezTo>
                <a:cubicBezTo>
                  <a:pt x="21229" y="1336"/>
                  <a:pt x="21215" y="1325"/>
                  <a:pt x="21199" y="1187"/>
                </a:cubicBezTo>
                <a:cubicBezTo>
                  <a:pt x="21181" y="1032"/>
                  <a:pt x="21171" y="1038"/>
                  <a:pt x="21124" y="1234"/>
                </a:cubicBezTo>
                <a:cubicBezTo>
                  <a:pt x="21069" y="1457"/>
                  <a:pt x="21068" y="1456"/>
                  <a:pt x="20953" y="1125"/>
                </a:cubicBezTo>
                <a:cubicBezTo>
                  <a:pt x="20879" y="913"/>
                  <a:pt x="20832" y="805"/>
                  <a:pt x="20815" y="8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١٤٤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١٤٤</a:t>
            </a:r>
          </a:p>
        </p:txBody>
      </p:sp>
      <p:pic>
        <p:nvPicPr>
          <p:cNvPr id="311" name="IMG_7243.jpeg" descr="IMG_7243.jpeg"/>
          <p:cNvPicPr>
            <a:picLocks noChangeAspect="1"/>
          </p:cNvPicPr>
          <p:nvPr/>
        </p:nvPicPr>
        <p:blipFill>
          <a:blip r:embed="rId3"/>
          <a:srcRect t="60905" r="14050" b="3"/>
          <a:stretch>
            <a:fillRect/>
          </a:stretch>
        </p:blipFill>
        <p:spPr>
          <a:xfrm>
            <a:off x="7377766" y="3412351"/>
            <a:ext cx="14585157" cy="1201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881"/>
                </a:lnTo>
                <a:lnTo>
                  <a:pt x="0" y="21600"/>
                </a:lnTo>
                <a:lnTo>
                  <a:pt x="10908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2" name="IMG_7243.jpeg" descr="IMG_7243.jpeg"/>
          <p:cNvPicPr>
            <a:picLocks noChangeAspect="1"/>
          </p:cNvPicPr>
          <p:nvPr/>
        </p:nvPicPr>
        <p:blipFill>
          <a:blip r:embed="rId3"/>
          <a:srcRect l="61068" t="7478" r="3623" b="43561"/>
          <a:stretch>
            <a:fillRect/>
          </a:stretch>
        </p:blipFill>
        <p:spPr>
          <a:xfrm>
            <a:off x="16354634" y="1414925"/>
            <a:ext cx="5431620" cy="1364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600" extrusionOk="0">
                <a:moveTo>
                  <a:pt x="17533" y="0"/>
                </a:moveTo>
                <a:lnTo>
                  <a:pt x="9799" y="119"/>
                </a:lnTo>
                <a:lnTo>
                  <a:pt x="2066" y="239"/>
                </a:lnTo>
                <a:lnTo>
                  <a:pt x="1527" y="1376"/>
                </a:lnTo>
                <a:cubicBezTo>
                  <a:pt x="683" y="3155"/>
                  <a:pt x="279" y="5701"/>
                  <a:pt x="155" y="10021"/>
                </a:cubicBezTo>
                <a:lnTo>
                  <a:pt x="89" y="12308"/>
                </a:lnTo>
                <a:lnTo>
                  <a:pt x="0" y="12308"/>
                </a:lnTo>
                <a:lnTo>
                  <a:pt x="0" y="21600"/>
                </a:lnTo>
                <a:lnTo>
                  <a:pt x="15696" y="21600"/>
                </a:lnTo>
                <a:lnTo>
                  <a:pt x="15696" y="21462"/>
                </a:lnTo>
                <a:lnTo>
                  <a:pt x="16560" y="21342"/>
                </a:lnTo>
                <a:lnTo>
                  <a:pt x="17425" y="21223"/>
                </a:lnTo>
                <a:lnTo>
                  <a:pt x="16958" y="19143"/>
                </a:lnTo>
                <a:cubicBezTo>
                  <a:pt x="16343" y="16407"/>
                  <a:pt x="16124" y="13762"/>
                  <a:pt x="16187" y="9832"/>
                </a:cubicBezTo>
                <a:cubicBezTo>
                  <a:pt x="16242" y="6378"/>
                  <a:pt x="16601" y="3273"/>
                  <a:pt x="17181" y="1238"/>
                </a:cubicBezTo>
                <a:lnTo>
                  <a:pt x="17533" y="0"/>
                </a:lnTo>
                <a:close/>
                <a:moveTo>
                  <a:pt x="17413" y="3745"/>
                </a:moveTo>
                <a:lnTo>
                  <a:pt x="17413" y="10630"/>
                </a:lnTo>
                <a:lnTo>
                  <a:pt x="17413" y="17510"/>
                </a:lnTo>
                <a:lnTo>
                  <a:pt x="18714" y="17510"/>
                </a:lnTo>
                <a:lnTo>
                  <a:pt x="20013" y="17510"/>
                </a:lnTo>
                <a:lnTo>
                  <a:pt x="20016" y="15116"/>
                </a:lnTo>
                <a:cubicBezTo>
                  <a:pt x="20019" y="12746"/>
                  <a:pt x="20026" y="12691"/>
                  <a:pt x="20745" y="9481"/>
                </a:cubicBezTo>
                <a:cubicBezTo>
                  <a:pt x="21490" y="6155"/>
                  <a:pt x="21600" y="5199"/>
                  <a:pt x="21295" y="4731"/>
                </a:cubicBezTo>
                <a:cubicBezTo>
                  <a:pt x="21172" y="4541"/>
                  <a:pt x="20982" y="5073"/>
                  <a:pt x="20640" y="6559"/>
                </a:cubicBezTo>
                <a:lnTo>
                  <a:pt x="20159" y="8651"/>
                </a:lnTo>
                <a:lnTo>
                  <a:pt x="19693" y="6320"/>
                </a:lnTo>
                <a:lnTo>
                  <a:pt x="19228" y="3983"/>
                </a:lnTo>
                <a:lnTo>
                  <a:pt x="18320" y="3864"/>
                </a:lnTo>
                <a:lnTo>
                  <a:pt x="17413" y="374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3" name="IMG_7240.jpeg" descr="IMG_724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461" y="7132426"/>
            <a:ext cx="5952793" cy="388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7241.jpeg" descr="IMG_724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107" y="7280967"/>
            <a:ext cx="5519183" cy="358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G_7242.jpeg" descr="IMG_724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494" y="7390353"/>
            <a:ext cx="5494701" cy="3624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" name="IMG_7247.jpeg"/>
          <p:cNvGrpSpPr/>
          <p:nvPr/>
        </p:nvGrpSpPr>
        <p:grpSpPr>
          <a:xfrm>
            <a:off x="1273428" y="2097153"/>
            <a:ext cx="5751682" cy="3832134"/>
            <a:chOff x="0" y="0"/>
            <a:chExt cx="5751680" cy="3832133"/>
          </a:xfrm>
        </p:grpSpPr>
        <p:pic>
          <p:nvPicPr>
            <p:cNvPr id="317" name="IMG_7247.jpeg" descr="IMG_7247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641350"/>
              <a:ext cx="5319881" cy="29748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IMG_7247.jpeg" descr="IMG_7247.jpe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751681" cy="38321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  <p:bldP spid="314" grpId="0" animBg="1" advAuto="0"/>
      <p:bldP spid="315" grpId="0" animBg="1" advAuto="0"/>
      <p:bldP spid="318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169"/>
          <a:stretch>
            <a:fillRect/>
          </a:stretch>
        </p:blipFill>
        <p:spPr>
          <a:xfrm>
            <a:off x="5269310" y="4628434"/>
            <a:ext cx="13845382" cy="7524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0" y="0"/>
                </a:moveTo>
                <a:lnTo>
                  <a:pt x="0" y="21600"/>
                </a:lnTo>
                <a:lnTo>
                  <a:pt x="106" y="21600"/>
                </a:lnTo>
                <a:cubicBezTo>
                  <a:pt x="82" y="21399"/>
                  <a:pt x="60" y="21182"/>
                  <a:pt x="39" y="20929"/>
                </a:cubicBezTo>
                <a:cubicBezTo>
                  <a:pt x="-7" y="20391"/>
                  <a:pt x="12" y="3796"/>
                  <a:pt x="58" y="3818"/>
                </a:cubicBezTo>
                <a:cubicBezTo>
                  <a:pt x="81" y="3828"/>
                  <a:pt x="97" y="6535"/>
                  <a:pt x="102" y="11734"/>
                </a:cubicBezTo>
                <a:cubicBezTo>
                  <a:pt x="109" y="17398"/>
                  <a:pt x="122" y="19658"/>
                  <a:pt x="149" y="19719"/>
                </a:cubicBezTo>
                <a:cubicBezTo>
                  <a:pt x="171" y="19766"/>
                  <a:pt x="178" y="19853"/>
                  <a:pt x="166" y="19911"/>
                </a:cubicBezTo>
                <a:cubicBezTo>
                  <a:pt x="154" y="19968"/>
                  <a:pt x="164" y="20059"/>
                  <a:pt x="188" y="20113"/>
                </a:cubicBezTo>
                <a:cubicBezTo>
                  <a:pt x="213" y="20167"/>
                  <a:pt x="225" y="20214"/>
                  <a:pt x="216" y="20217"/>
                </a:cubicBezTo>
                <a:cubicBezTo>
                  <a:pt x="184" y="20229"/>
                  <a:pt x="417" y="20930"/>
                  <a:pt x="499" y="21068"/>
                </a:cubicBezTo>
                <a:cubicBezTo>
                  <a:pt x="622" y="21275"/>
                  <a:pt x="892" y="21521"/>
                  <a:pt x="1052" y="21570"/>
                </a:cubicBezTo>
                <a:cubicBezTo>
                  <a:pt x="1078" y="21579"/>
                  <a:pt x="1101" y="21588"/>
                  <a:pt x="1121" y="21600"/>
                </a:cubicBezTo>
                <a:lnTo>
                  <a:pt x="21593" y="21600"/>
                </a:lnTo>
                <a:lnTo>
                  <a:pt x="21593" y="2103"/>
                </a:lnTo>
                <a:cubicBezTo>
                  <a:pt x="21587" y="2098"/>
                  <a:pt x="21579" y="2086"/>
                  <a:pt x="21573" y="2083"/>
                </a:cubicBezTo>
                <a:cubicBezTo>
                  <a:pt x="21537" y="2059"/>
                  <a:pt x="21513" y="1976"/>
                  <a:pt x="21513" y="1882"/>
                </a:cubicBezTo>
                <a:cubicBezTo>
                  <a:pt x="21513" y="1521"/>
                  <a:pt x="21366" y="985"/>
                  <a:pt x="21179" y="658"/>
                </a:cubicBezTo>
                <a:cubicBezTo>
                  <a:pt x="20868" y="117"/>
                  <a:pt x="20844" y="89"/>
                  <a:pt x="20713" y="96"/>
                </a:cubicBezTo>
                <a:cubicBezTo>
                  <a:pt x="20645" y="99"/>
                  <a:pt x="20572" y="76"/>
                  <a:pt x="20551" y="44"/>
                </a:cubicBezTo>
                <a:cubicBezTo>
                  <a:pt x="20540" y="28"/>
                  <a:pt x="19646" y="13"/>
                  <a:pt x="18188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21" name="IMG_7253.jpeg" descr="IMG_7253.jpeg"/>
          <p:cNvPicPr>
            <a:picLocks noChangeAspect="1"/>
          </p:cNvPicPr>
          <p:nvPr/>
        </p:nvPicPr>
        <p:blipFill>
          <a:blip r:embed="rId3"/>
          <a:srcRect l="16861" t="7433" r="24203" b="14193"/>
          <a:stretch>
            <a:fillRect/>
          </a:stretch>
        </p:blipFill>
        <p:spPr>
          <a:xfrm>
            <a:off x="14307046" y="427339"/>
            <a:ext cx="7339686" cy="4771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24" extrusionOk="0">
                <a:moveTo>
                  <a:pt x="20273" y="1"/>
                </a:moveTo>
                <a:cubicBezTo>
                  <a:pt x="20261" y="-1"/>
                  <a:pt x="20248" y="5"/>
                  <a:pt x="20233" y="11"/>
                </a:cubicBezTo>
                <a:cubicBezTo>
                  <a:pt x="20230" y="13"/>
                  <a:pt x="20205" y="15"/>
                  <a:pt x="20200" y="17"/>
                </a:cubicBezTo>
                <a:lnTo>
                  <a:pt x="20297" y="18"/>
                </a:lnTo>
                <a:cubicBezTo>
                  <a:pt x="20290" y="10"/>
                  <a:pt x="20282" y="2"/>
                  <a:pt x="20273" y="1"/>
                </a:cubicBezTo>
                <a:close/>
                <a:moveTo>
                  <a:pt x="20346" y="1988"/>
                </a:moveTo>
                <a:cubicBezTo>
                  <a:pt x="20342" y="2041"/>
                  <a:pt x="20335" y="2089"/>
                  <a:pt x="20333" y="2143"/>
                </a:cubicBezTo>
                <a:cubicBezTo>
                  <a:pt x="20319" y="2507"/>
                  <a:pt x="20273" y="2866"/>
                  <a:pt x="20233" y="2944"/>
                </a:cubicBezTo>
                <a:cubicBezTo>
                  <a:pt x="20152" y="3100"/>
                  <a:pt x="20083" y="3607"/>
                  <a:pt x="20020" y="4501"/>
                </a:cubicBezTo>
                <a:cubicBezTo>
                  <a:pt x="19998" y="4825"/>
                  <a:pt x="19898" y="5858"/>
                  <a:pt x="19799" y="6798"/>
                </a:cubicBezTo>
                <a:cubicBezTo>
                  <a:pt x="19699" y="7738"/>
                  <a:pt x="19540" y="9356"/>
                  <a:pt x="19444" y="10393"/>
                </a:cubicBezTo>
                <a:cubicBezTo>
                  <a:pt x="19348" y="11430"/>
                  <a:pt x="19237" y="12344"/>
                  <a:pt x="19197" y="12423"/>
                </a:cubicBezTo>
                <a:cubicBezTo>
                  <a:pt x="19135" y="12549"/>
                  <a:pt x="18193" y="12617"/>
                  <a:pt x="18117" y="12500"/>
                </a:cubicBezTo>
                <a:cubicBezTo>
                  <a:pt x="18102" y="12478"/>
                  <a:pt x="17781" y="12434"/>
                  <a:pt x="17403" y="12401"/>
                </a:cubicBezTo>
                <a:cubicBezTo>
                  <a:pt x="17119" y="12377"/>
                  <a:pt x="16735" y="12339"/>
                  <a:pt x="16395" y="12307"/>
                </a:cubicBezTo>
                <a:cubicBezTo>
                  <a:pt x="16188" y="12355"/>
                  <a:pt x="15861" y="12347"/>
                  <a:pt x="15802" y="12256"/>
                </a:cubicBezTo>
                <a:cubicBezTo>
                  <a:pt x="15800" y="12253"/>
                  <a:pt x="15789" y="12252"/>
                  <a:pt x="15786" y="12249"/>
                </a:cubicBezTo>
                <a:cubicBezTo>
                  <a:pt x="15417" y="12212"/>
                  <a:pt x="15341" y="12208"/>
                  <a:pt x="15105" y="12185"/>
                </a:cubicBezTo>
                <a:cubicBezTo>
                  <a:pt x="14643" y="12168"/>
                  <a:pt x="13609" y="12097"/>
                  <a:pt x="12292" y="11983"/>
                </a:cubicBezTo>
                <a:cubicBezTo>
                  <a:pt x="10705" y="11845"/>
                  <a:pt x="8592" y="11688"/>
                  <a:pt x="7597" y="11635"/>
                </a:cubicBezTo>
                <a:cubicBezTo>
                  <a:pt x="5230" y="11509"/>
                  <a:pt x="2429" y="11172"/>
                  <a:pt x="2320" y="11000"/>
                </a:cubicBezTo>
                <a:cubicBezTo>
                  <a:pt x="2273" y="10926"/>
                  <a:pt x="2016" y="9187"/>
                  <a:pt x="1749" y="7136"/>
                </a:cubicBezTo>
                <a:lnTo>
                  <a:pt x="1265" y="3407"/>
                </a:lnTo>
                <a:lnTo>
                  <a:pt x="1028" y="3511"/>
                </a:lnTo>
                <a:cubicBezTo>
                  <a:pt x="897" y="3569"/>
                  <a:pt x="642" y="3617"/>
                  <a:pt x="462" y="3617"/>
                </a:cubicBezTo>
                <a:cubicBezTo>
                  <a:pt x="143" y="3617"/>
                  <a:pt x="134" y="3628"/>
                  <a:pt x="134" y="4000"/>
                </a:cubicBezTo>
                <a:cubicBezTo>
                  <a:pt x="133" y="4211"/>
                  <a:pt x="97" y="6206"/>
                  <a:pt x="53" y="8434"/>
                </a:cubicBezTo>
                <a:cubicBezTo>
                  <a:pt x="9" y="10663"/>
                  <a:pt x="-12" y="12509"/>
                  <a:pt x="6" y="12538"/>
                </a:cubicBezTo>
                <a:cubicBezTo>
                  <a:pt x="47" y="12599"/>
                  <a:pt x="1241" y="12897"/>
                  <a:pt x="2096" y="13058"/>
                </a:cubicBezTo>
                <a:cubicBezTo>
                  <a:pt x="2434" y="13123"/>
                  <a:pt x="2989" y="13240"/>
                  <a:pt x="3327" y="13318"/>
                </a:cubicBezTo>
                <a:lnTo>
                  <a:pt x="3942" y="13458"/>
                </a:lnTo>
                <a:lnTo>
                  <a:pt x="3998" y="14390"/>
                </a:lnTo>
                <a:cubicBezTo>
                  <a:pt x="4029" y="14902"/>
                  <a:pt x="4063" y="15369"/>
                  <a:pt x="4075" y="15429"/>
                </a:cubicBezTo>
                <a:cubicBezTo>
                  <a:pt x="4088" y="15488"/>
                  <a:pt x="4427" y="15739"/>
                  <a:pt x="4828" y="15985"/>
                </a:cubicBezTo>
                <a:cubicBezTo>
                  <a:pt x="5230" y="16232"/>
                  <a:pt x="5922" y="16683"/>
                  <a:pt x="6367" y="16990"/>
                </a:cubicBezTo>
                <a:cubicBezTo>
                  <a:pt x="6811" y="17296"/>
                  <a:pt x="7625" y="17841"/>
                  <a:pt x="8175" y="18198"/>
                </a:cubicBezTo>
                <a:cubicBezTo>
                  <a:pt x="8725" y="18556"/>
                  <a:pt x="9401" y="18998"/>
                  <a:pt x="9676" y="19179"/>
                </a:cubicBezTo>
                <a:cubicBezTo>
                  <a:pt x="10751" y="19889"/>
                  <a:pt x="11504" y="20375"/>
                  <a:pt x="11946" y="20649"/>
                </a:cubicBezTo>
                <a:cubicBezTo>
                  <a:pt x="12200" y="20806"/>
                  <a:pt x="12580" y="21068"/>
                  <a:pt x="12792" y="21229"/>
                </a:cubicBezTo>
                <a:cubicBezTo>
                  <a:pt x="13189" y="21531"/>
                  <a:pt x="13370" y="21599"/>
                  <a:pt x="13368" y="21446"/>
                </a:cubicBezTo>
                <a:cubicBezTo>
                  <a:pt x="13367" y="21397"/>
                  <a:pt x="13252" y="20720"/>
                  <a:pt x="13110" y="19942"/>
                </a:cubicBezTo>
                <a:cubicBezTo>
                  <a:pt x="12969" y="19164"/>
                  <a:pt x="12741" y="17923"/>
                  <a:pt x="12607" y="17183"/>
                </a:cubicBezTo>
                <a:cubicBezTo>
                  <a:pt x="12473" y="16444"/>
                  <a:pt x="12346" y="15796"/>
                  <a:pt x="12326" y="15746"/>
                </a:cubicBezTo>
                <a:cubicBezTo>
                  <a:pt x="12278" y="15627"/>
                  <a:pt x="12434" y="15483"/>
                  <a:pt x="12634" y="15461"/>
                </a:cubicBezTo>
                <a:cubicBezTo>
                  <a:pt x="13733" y="15340"/>
                  <a:pt x="14369" y="15275"/>
                  <a:pt x="14946" y="15225"/>
                </a:cubicBezTo>
                <a:cubicBezTo>
                  <a:pt x="15327" y="15191"/>
                  <a:pt x="16453" y="15078"/>
                  <a:pt x="17448" y="14972"/>
                </a:cubicBezTo>
                <a:cubicBezTo>
                  <a:pt x="18442" y="14867"/>
                  <a:pt x="19706" y="14748"/>
                  <a:pt x="20256" y="14709"/>
                </a:cubicBezTo>
                <a:lnTo>
                  <a:pt x="21257" y="14637"/>
                </a:lnTo>
                <a:lnTo>
                  <a:pt x="21275" y="14224"/>
                </a:lnTo>
                <a:cubicBezTo>
                  <a:pt x="21424" y="10856"/>
                  <a:pt x="21588" y="5179"/>
                  <a:pt x="21587" y="3751"/>
                </a:cubicBezTo>
                <a:cubicBezTo>
                  <a:pt x="21587" y="3547"/>
                  <a:pt x="21584" y="3430"/>
                  <a:pt x="21576" y="3418"/>
                </a:cubicBezTo>
                <a:cubicBezTo>
                  <a:pt x="21566" y="3402"/>
                  <a:pt x="21284" y="3349"/>
                  <a:pt x="20948" y="3298"/>
                </a:cubicBezTo>
                <a:lnTo>
                  <a:pt x="20338" y="3203"/>
                </a:lnTo>
                <a:lnTo>
                  <a:pt x="20346" y="198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اقترح عنواناً للصورة؟"/>
          <p:cNvSpPr/>
          <p:nvPr/>
        </p:nvSpPr>
        <p:spPr>
          <a:xfrm>
            <a:off x="14307046" y="1538273"/>
            <a:ext cx="7410925" cy="1274946"/>
          </a:xfrm>
          <a:prstGeom prst="roundRect">
            <a:avLst>
              <a:gd name="adj" fmla="val 50000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اقترح عنواناً للصورة؟</a:t>
            </a:r>
          </a:p>
        </p:txBody>
      </p:sp>
      <p:sp>
        <p:nvSpPr>
          <p:cNvPr id="323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285"/>
          <a:stretch>
            <a:fillRect/>
          </a:stretch>
        </p:blipFill>
        <p:spPr>
          <a:xfrm>
            <a:off x="8797329" y="637206"/>
            <a:ext cx="6789342" cy="367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0" y="0"/>
                </a:moveTo>
                <a:lnTo>
                  <a:pt x="0" y="21600"/>
                </a:lnTo>
                <a:lnTo>
                  <a:pt x="103" y="21600"/>
                </a:lnTo>
                <a:cubicBezTo>
                  <a:pt x="82" y="21407"/>
                  <a:pt x="58" y="21239"/>
                  <a:pt x="38" y="20999"/>
                </a:cubicBezTo>
                <a:cubicBezTo>
                  <a:pt x="-8" y="20459"/>
                  <a:pt x="12" y="3808"/>
                  <a:pt x="58" y="3830"/>
                </a:cubicBezTo>
                <a:cubicBezTo>
                  <a:pt x="81" y="3840"/>
                  <a:pt x="96" y="6557"/>
                  <a:pt x="102" y="11773"/>
                </a:cubicBezTo>
                <a:cubicBezTo>
                  <a:pt x="108" y="17455"/>
                  <a:pt x="121" y="19723"/>
                  <a:pt x="149" y="19784"/>
                </a:cubicBezTo>
                <a:cubicBezTo>
                  <a:pt x="170" y="19832"/>
                  <a:pt x="178" y="19917"/>
                  <a:pt x="166" y="19975"/>
                </a:cubicBezTo>
                <a:cubicBezTo>
                  <a:pt x="154" y="20033"/>
                  <a:pt x="164" y="20124"/>
                  <a:pt x="188" y="20178"/>
                </a:cubicBezTo>
                <a:cubicBezTo>
                  <a:pt x="212" y="20232"/>
                  <a:pt x="225" y="20280"/>
                  <a:pt x="216" y="20283"/>
                </a:cubicBezTo>
                <a:cubicBezTo>
                  <a:pt x="183" y="20295"/>
                  <a:pt x="416" y="20997"/>
                  <a:pt x="498" y="21136"/>
                </a:cubicBezTo>
                <a:cubicBezTo>
                  <a:pt x="603" y="21314"/>
                  <a:pt x="813" y="21513"/>
                  <a:pt x="972" y="21600"/>
                </a:cubicBezTo>
                <a:lnTo>
                  <a:pt x="21592" y="21600"/>
                </a:lnTo>
                <a:lnTo>
                  <a:pt x="21592" y="2109"/>
                </a:lnTo>
                <a:cubicBezTo>
                  <a:pt x="21586" y="2104"/>
                  <a:pt x="21578" y="2092"/>
                  <a:pt x="21572" y="2088"/>
                </a:cubicBezTo>
                <a:cubicBezTo>
                  <a:pt x="21536" y="2065"/>
                  <a:pt x="21511" y="1983"/>
                  <a:pt x="21511" y="1888"/>
                </a:cubicBezTo>
                <a:cubicBezTo>
                  <a:pt x="21511" y="1526"/>
                  <a:pt x="21365" y="989"/>
                  <a:pt x="21178" y="662"/>
                </a:cubicBezTo>
                <a:cubicBezTo>
                  <a:pt x="20867" y="119"/>
                  <a:pt x="20844" y="89"/>
                  <a:pt x="20712" y="96"/>
                </a:cubicBezTo>
                <a:cubicBezTo>
                  <a:pt x="20644" y="99"/>
                  <a:pt x="20571" y="76"/>
                  <a:pt x="20549" y="44"/>
                </a:cubicBezTo>
                <a:cubicBezTo>
                  <a:pt x="20539" y="28"/>
                  <a:pt x="19583" y="13"/>
                  <a:pt x="1811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26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  <p:pic>
        <p:nvPicPr>
          <p:cNvPr id="327" name="IMG_7250.png" descr="IMG_7250.png"/>
          <p:cNvPicPr>
            <a:picLocks noChangeAspect="1"/>
          </p:cNvPicPr>
          <p:nvPr/>
        </p:nvPicPr>
        <p:blipFill>
          <a:blip r:embed="rId2"/>
          <a:srcRect l="47559" t="81675" b="11492"/>
          <a:stretch>
            <a:fillRect/>
          </a:stretch>
        </p:blipFill>
        <p:spPr>
          <a:xfrm>
            <a:off x="5716190" y="5032250"/>
            <a:ext cx="12951600" cy="1178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328" name="IMG_7255.png" descr="IMG_72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7142810"/>
            <a:ext cx="8382000" cy="419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7250.png" descr="IMG_7250.png"/>
          <p:cNvPicPr>
            <a:picLocks noChangeAspect="1"/>
          </p:cNvPicPr>
          <p:nvPr/>
        </p:nvPicPr>
        <p:blipFill>
          <a:blip r:embed="rId2"/>
          <a:srcRect l="27916" t="36310" r="26432" b="28285"/>
          <a:stretch>
            <a:fillRect/>
          </a:stretch>
        </p:blipFill>
        <p:spPr>
          <a:xfrm>
            <a:off x="8797329" y="522975"/>
            <a:ext cx="6789342" cy="367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0" y="0"/>
                </a:moveTo>
                <a:lnTo>
                  <a:pt x="0" y="21600"/>
                </a:lnTo>
                <a:lnTo>
                  <a:pt x="103" y="21600"/>
                </a:lnTo>
                <a:cubicBezTo>
                  <a:pt x="82" y="21407"/>
                  <a:pt x="58" y="21239"/>
                  <a:pt x="38" y="20999"/>
                </a:cubicBezTo>
                <a:cubicBezTo>
                  <a:pt x="-8" y="20459"/>
                  <a:pt x="12" y="3808"/>
                  <a:pt x="58" y="3830"/>
                </a:cubicBezTo>
                <a:cubicBezTo>
                  <a:pt x="81" y="3840"/>
                  <a:pt x="96" y="6557"/>
                  <a:pt x="102" y="11773"/>
                </a:cubicBezTo>
                <a:cubicBezTo>
                  <a:pt x="108" y="17455"/>
                  <a:pt x="121" y="19723"/>
                  <a:pt x="149" y="19784"/>
                </a:cubicBezTo>
                <a:cubicBezTo>
                  <a:pt x="170" y="19832"/>
                  <a:pt x="178" y="19917"/>
                  <a:pt x="166" y="19975"/>
                </a:cubicBezTo>
                <a:cubicBezTo>
                  <a:pt x="154" y="20033"/>
                  <a:pt x="164" y="20124"/>
                  <a:pt x="188" y="20178"/>
                </a:cubicBezTo>
                <a:cubicBezTo>
                  <a:pt x="212" y="20232"/>
                  <a:pt x="225" y="20280"/>
                  <a:pt x="216" y="20283"/>
                </a:cubicBezTo>
                <a:cubicBezTo>
                  <a:pt x="183" y="20295"/>
                  <a:pt x="416" y="20997"/>
                  <a:pt x="498" y="21136"/>
                </a:cubicBezTo>
                <a:cubicBezTo>
                  <a:pt x="603" y="21314"/>
                  <a:pt x="813" y="21513"/>
                  <a:pt x="972" y="21600"/>
                </a:cubicBezTo>
                <a:lnTo>
                  <a:pt x="21592" y="21600"/>
                </a:lnTo>
                <a:lnTo>
                  <a:pt x="21592" y="2109"/>
                </a:lnTo>
                <a:cubicBezTo>
                  <a:pt x="21586" y="2104"/>
                  <a:pt x="21578" y="2092"/>
                  <a:pt x="21572" y="2088"/>
                </a:cubicBezTo>
                <a:cubicBezTo>
                  <a:pt x="21536" y="2065"/>
                  <a:pt x="21511" y="1983"/>
                  <a:pt x="21511" y="1888"/>
                </a:cubicBezTo>
                <a:cubicBezTo>
                  <a:pt x="21511" y="1526"/>
                  <a:pt x="21365" y="989"/>
                  <a:pt x="21178" y="662"/>
                </a:cubicBezTo>
                <a:cubicBezTo>
                  <a:pt x="20867" y="119"/>
                  <a:pt x="20844" y="89"/>
                  <a:pt x="20712" y="96"/>
                </a:cubicBezTo>
                <a:cubicBezTo>
                  <a:pt x="20644" y="99"/>
                  <a:pt x="20571" y="76"/>
                  <a:pt x="20549" y="44"/>
                </a:cubicBezTo>
                <a:cubicBezTo>
                  <a:pt x="20539" y="28"/>
                  <a:pt x="19583" y="13"/>
                  <a:pt x="1811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331" name="١٤٥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١٤٥</a:t>
            </a:r>
          </a:p>
        </p:txBody>
      </p:sp>
      <p:pic>
        <p:nvPicPr>
          <p:cNvPr id="332" name="IMG_7251.png" descr="IMG_7251.png"/>
          <p:cNvPicPr>
            <a:picLocks noChangeAspect="1"/>
          </p:cNvPicPr>
          <p:nvPr/>
        </p:nvPicPr>
        <p:blipFill>
          <a:blip r:embed="rId4"/>
          <a:srcRect l="15961" t="68396" r="8653" b="22294"/>
          <a:stretch>
            <a:fillRect/>
          </a:stretch>
        </p:blipFill>
        <p:spPr>
          <a:xfrm>
            <a:off x="1324967" y="4469286"/>
            <a:ext cx="21734048" cy="1874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مستطيل مستدير الزوايا"/>
          <p:cNvGrpSpPr/>
          <p:nvPr/>
        </p:nvGrpSpPr>
        <p:grpSpPr>
          <a:xfrm>
            <a:off x="13187356" y="6139903"/>
            <a:ext cx="6466190" cy="5651471"/>
            <a:chOff x="0" y="0"/>
            <a:chExt cx="6466189" cy="5651470"/>
          </a:xfrm>
        </p:grpSpPr>
        <p:sp>
          <p:nvSpPr>
            <p:cNvPr id="334" name="مستطيل مستدير الزوايا"/>
            <p:cNvSpPr/>
            <p:nvPr/>
          </p:nvSpPr>
          <p:spPr>
            <a:xfrm>
              <a:off x="12700" y="355600"/>
              <a:ext cx="6440790" cy="5181571"/>
            </a:xfrm>
            <a:prstGeom prst="roundRect">
              <a:avLst>
                <a:gd name="adj" fmla="val 8716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pic>
          <p:nvPicPr>
            <p:cNvPr id="333" name="مستطيل مستدير الزوايا مستطيل مستدير الزوايا" descr="مستطيل مستدير الزوايا مستطيل مستدير الزوايا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466190" cy="5651471"/>
            </a:xfrm>
            <a:prstGeom prst="rect">
              <a:avLst/>
            </a:prstGeom>
            <a:effectLst/>
          </p:spPr>
        </p:pic>
      </p:grpSp>
      <p:grpSp>
        <p:nvGrpSpPr>
          <p:cNvPr id="338" name="IMG_7248.png"/>
          <p:cNvGrpSpPr/>
          <p:nvPr/>
        </p:nvGrpSpPr>
        <p:grpSpPr>
          <a:xfrm>
            <a:off x="5908229" y="7101148"/>
            <a:ext cx="6675439" cy="4137423"/>
            <a:chOff x="0" y="0"/>
            <a:chExt cx="6675437" cy="4137421"/>
          </a:xfrm>
        </p:grpSpPr>
        <p:pic>
          <p:nvPicPr>
            <p:cNvPr id="337" name="IMG_7248.png" descr="IMG_7248.png"/>
            <p:cNvPicPr>
              <a:picLocks noChangeAspect="1"/>
            </p:cNvPicPr>
            <p:nvPr/>
          </p:nvPicPr>
          <p:blipFill>
            <a:blip r:embed="rId7"/>
            <a:srcRect l="6136" t="25981" r="44304" b="30299"/>
            <a:stretch>
              <a:fillRect/>
            </a:stretch>
          </p:blipFill>
          <p:spPr>
            <a:xfrm>
              <a:off x="31750" y="31750"/>
              <a:ext cx="6612026" cy="40741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IMG_7248.png" descr="IMG_7248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6675438" cy="4137422"/>
            </a:xfrm>
            <a:prstGeom prst="rect">
              <a:avLst/>
            </a:prstGeom>
            <a:effectLst/>
          </p:spPr>
        </p:pic>
      </p:grpSp>
      <p:pic>
        <p:nvPicPr>
          <p:cNvPr id="339" name="IMG_7257.jpeg" descr="IMG_7257.jpeg"/>
          <p:cNvPicPr>
            <a:picLocks noChangeAspect="1"/>
          </p:cNvPicPr>
          <p:nvPr/>
        </p:nvPicPr>
        <p:blipFill>
          <a:blip r:embed="rId9"/>
          <a:srcRect l="8026" t="6918" r="42859" b="57"/>
          <a:stretch>
            <a:fillRect/>
          </a:stretch>
        </p:blipFill>
        <p:spPr>
          <a:xfrm>
            <a:off x="991369" y="8782987"/>
            <a:ext cx="5366148" cy="4932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0532" y="1"/>
                </a:moveTo>
                <a:cubicBezTo>
                  <a:pt x="10500" y="-6"/>
                  <a:pt x="10479" y="24"/>
                  <a:pt x="10456" y="90"/>
                </a:cubicBezTo>
                <a:cubicBezTo>
                  <a:pt x="10377" y="312"/>
                  <a:pt x="9683" y="608"/>
                  <a:pt x="9413" y="535"/>
                </a:cubicBezTo>
                <a:cubicBezTo>
                  <a:pt x="9257" y="492"/>
                  <a:pt x="9157" y="537"/>
                  <a:pt x="9087" y="679"/>
                </a:cubicBezTo>
                <a:cubicBezTo>
                  <a:pt x="9027" y="800"/>
                  <a:pt x="8828" y="910"/>
                  <a:pt x="8601" y="950"/>
                </a:cubicBezTo>
                <a:cubicBezTo>
                  <a:pt x="8348" y="994"/>
                  <a:pt x="8109" y="1139"/>
                  <a:pt x="7906" y="1375"/>
                </a:cubicBezTo>
                <a:cubicBezTo>
                  <a:pt x="7269" y="2115"/>
                  <a:pt x="6713" y="3189"/>
                  <a:pt x="6604" y="3889"/>
                </a:cubicBezTo>
                <a:cubicBezTo>
                  <a:pt x="6570" y="4111"/>
                  <a:pt x="6493" y="4287"/>
                  <a:pt x="6384" y="4407"/>
                </a:cubicBezTo>
                <a:cubicBezTo>
                  <a:pt x="6453" y="4527"/>
                  <a:pt x="6353" y="4598"/>
                  <a:pt x="6173" y="4612"/>
                </a:cubicBezTo>
                <a:cubicBezTo>
                  <a:pt x="6101" y="4705"/>
                  <a:pt x="6053" y="4815"/>
                  <a:pt x="6053" y="4913"/>
                </a:cubicBezTo>
                <a:cubicBezTo>
                  <a:pt x="6053" y="5052"/>
                  <a:pt x="5945" y="5305"/>
                  <a:pt x="5815" y="5475"/>
                </a:cubicBezTo>
                <a:cubicBezTo>
                  <a:pt x="5459" y="5940"/>
                  <a:pt x="5347" y="6222"/>
                  <a:pt x="5347" y="6648"/>
                </a:cubicBezTo>
                <a:cubicBezTo>
                  <a:pt x="5347" y="6774"/>
                  <a:pt x="5332" y="6880"/>
                  <a:pt x="5302" y="6963"/>
                </a:cubicBezTo>
                <a:cubicBezTo>
                  <a:pt x="5339" y="7091"/>
                  <a:pt x="5372" y="7209"/>
                  <a:pt x="5392" y="7293"/>
                </a:cubicBezTo>
                <a:cubicBezTo>
                  <a:pt x="5401" y="7301"/>
                  <a:pt x="5409" y="7312"/>
                  <a:pt x="5419" y="7320"/>
                </a:cubicBezTo>
                <a:cubicBezTo>
                  <a:pt x="5488" y="7375"/>
                  <a:pt x="5535" y="7585"/>
                  <a:pt x="5559" y="7847"/>
                </a:cubicBezTo>
                <a:cubicBezTo>
                  <a:pt x="5574" y="7887"/>
                  <a:pt x="5573" y="7891"/>
                  <a:pt x="5590" y="7934"/>
                </a:cubicBezTo>
                <a:cubicBezTo>
                  <a:pt x="5602" y="7966"/>
                  <a:pt x="5605" y="7992"/>
                  <a:pt x="5615" y="8024"/>
                </a:cubicBezTo>
                <a:cubicBezTo>
                  <a:pt x="5748" y="8193"/>
                  <a:pt x="5923" y="8359"/>
                  <a:pt x="6018" y="8359"/>
                </a:cubicBezTo>
                <a:cubicBezTo>
                  <a:pt x="6258" y="8359"/>
                  <a:pt x="6457" y="8862"/>
                  <a:pt x="6580" y="9779"/>
                </a:cubicBezTo>
                <a:lnTo>
                  <a:pt x="6703" y="10686"/>
                </a:lnTo>
                <a:lnTo>
                  <a:pt x="6341" y="11026"/>
                </a:lnTo>
                <a:cubicBezTo>
                  <a:pt x="6016" y="11332"/>
                  <a:pt x="5703" y="12070"/>
                  <a:pt x="5487" y="13036"/>
                </a:cubicBezTo>
                <a:cubicBezTo>
                  <a:pt x="5471" y="13110"/>
                  <a:pt x="5149" y="13322"/>
                  <a:pt x="4772" y="13507"/>
                </a:cubicBezTo>
                <a:cubicBezTo>
                  <a:pt x="4395" y="13692"/>
                  <a:pt x="3926" y="13975"/>
                  <a:pt x="3732" y="14139"/>
                </a:cubicBezTo>
                <a:cubicBezTo>
                  <a:pt x="3538" y="14303"/>
                  <a:pt x="3176" y="14584"/>
                  <a:pt x="2927" y="14761"/>
                </a:cubicBezTo>
                <a:cubicBezTo>
                  <a:pt x="1494" y="15777"/>
                  <a:pt x="1182" y="16214"/>
                  <a:pt x="1102" y="17336"/>
                </a:cubicBezTo>
                <a:cubicBezTo>
                  <a:pt x="1046" y="18125"/>
                  <a:pt x="490" y="20669"/>
                  <a:pt x="278" y="21106"/>
                </a:cubicBezTo>
                <a:cubicBezTo>
                  <a:pt x="212" y="21242"/>
                  <a:pt x="181" y="21282"/>
                  <a:pt x="129" y="21234"/>
                </a:cubicBezTo>
                <a:cubicBezTo>
                  <a:pt x="63" y="21371"/>
                  <a:pt x="0" y="21511"/>
                  <a:pt x="0" y="21542"/>
                </a:cubicBezTo>
                <a:cubicBezTo>
                  <a:pt x="0" y="21558"/>
                  <a:pt x="2034" y="21572"/>
                  <a:pt x="5080" y="21584"/>
                </a:cubicBezTo>
                <a:cubicBezTo>
                  <a:pt x="6578" y="21589"/>
                  <a:pt x="8749" y="21592"/>
                  <a:pt x="10854" y="21594"/>
                </a:cubicBezTo>
                <a:cubicBezTo>
                  <a:pt x="12366" y="21592"/>
                  <a:pt x="13428" y="21587"/>
                  <a:pt x="14587" y="21582"/>
                </a:cubicBezTo>
                <a:cubicBezTo>
                  <a:pt x="14959" y="21579"/>
                  <a:pt x="15463" y="21576"/>
                  <a:pt x="15846" y="21573"/>
                </a:cubicBezTo>
                <a:lnTo>
                  <a:pt x="15791" y="20541"/>
                </a:lnTo>
                <a:cubicBezTo>
                  <a:pt x="15762" y="19954"/>
                  <a:pt x="15728" y="19354"/>
                  <a:pt x="15713" y="19210"/>
                </a:cubicBezTo>
                <a:cubicBezTo>
                  <a:pt x="15695" y="19024"/>
                  <a:pt x="15741" y="18939"/>
                  <a:pt x="15881" y="18915"/>
                </a:cubicBezTo>
                <a:cubicBezTo>
                  <a:pt x="16144" y="18871"/>
                  <a:pt x="17001" y="19129"/>
                  <a:pt x="17522" y="19408"/>
                </a:cubicBezTo>
                <a:cubicBezTo>
                  <a:pt x="18032" y="19683"/>
                  <a:pt x="18235" y="19693"/>
                  <a:pt x="18475" y="19457"/>
                </a:cubicBezTo>
                <a:cubicBezTo>
                  <a:pt x="18644" y="19291"/>
                  <a:pt x="18714" y="19296"/>
                  <a:pt x="19450" y="19527"/>
                </a:cubicBezTo>
                <a:cubicBezTo>
                  <a:pt x="20410" y="19828"/>
                  <a:pt x="20873" y="19770"/>
                  <a:pt x="21314" y="19292"/>
                </a:cubicBezTo>
                <a:lnTo>
                  <a:pt x="21482" y="19110"/>
                </a:lnTo>
                <a:cubicBezTo>
                  <a:pt x="21489" y="19097"/>
                  <a:pt x="21499" y="19085"/>
                  <a:pt x="21506" y="19071"/>
                </a:cubicBezTo>
                <a:cubicBezTo>
                  <a:pt x="21512" y="19062"/>
                  <a:pt x="21518" y="19053"/>
                  <a:pt x="21523" y="19044"/>
                </a:cubicBezTo>
                <a:cubicBezTo>
                  <a:pt x="21531" y="19028"/>
                  <a:pt x="21532" y="19012"/>
                  <a:pt x="21539" y="18997"/>
                </a:cubicBezTo>
                <a:cubicBezTo>
                  <a:pt x="21565" y="18926"/>
                  <a:pt x="21587" y="18807"/>
                  <a:pt x="21600" y="18651"/>
                </a:cubicBezTo>
                <a:lnTo>
                  <a:pt x="21546" y="17629"/>
                </a:lnTo>
                <a:cubicBezTo>
                  <a:pt x="21512" y="16998"/>
                  <a:pt x="21482" y="16483"/>
                  <a:pt x="21466" y="16207"/>
                </a:cubicBezTo>
                <a:cubicBezTo>
                  <a:pt x="21466" y="16206"/>
                  <a:pt x="21466" y="16205"/>
                  <a:pt x="21466" y="16205"/>
                </a:cubicBezTo>
                <a:cubicBezTo>
                  <a:pt x="21466" y="16204"/>
                  <a:pt x="21466" y="16204"/>
                  <a:pt x="21466" y="16203"/>
                </a:cubicBezTo>
                <a:cubicBezTo>
                  <a:pt x="21464" y="16194"/>
                  <a:pt x="21463" y="16184"/>
                  <a:pt x="21461" y="16175"/>
                </a:cubicBezTo>
                <a:cubicBezTo>
                  <a:pt x="21412" y="15904"/>
                  <a:pt x="21359" y="15632"/>
                  <a:pt x="21293" y="15366"/>
                </a:cubicBezTo>
                <a:cubicBezTo>
                  <a:pt x="21290" y="15353"/>
                  <a:pt x="21268" y="15264"/>
                  <a:pt x="21263" y="15244"/>
                </a:cubicBezTo>
                <a:cubicBezTo>
                  <a:pt x="21259" y="15234"/>
                  <a:pt x="21257" y="15214"/>
                  <a:pt x="21253" y="15206"/>
                </a:cubicBezTo>
                <a:cubicBezTo>
                  <a:pt x="21219" y="15124"/>
                  <a:pt x="21001" y="14283"/>
                  <a:pt x="20769" y="13338"/>
                </a:cubicBezTo>
                <a:cubicBezTo>
                  <a:pt x="20680" y="12973"/>
                  <a:pt x="20647" y="12808"/>
                  <a:pt x="20592" y="12565"/>
                </a:cubicBezTo>
                <a:cubicBezTo>
                  <a:pt x="20551" y="12400"/>
                  <a:pt x="20499" y="12218"/>
                  <a:pt x="20474" y="12096"/>
                </a:cubicBezTo>
                <a:cubicBezTo>
                  <a:pt x="20451" y="11990"/>
                  <a:pt x="20439" y="11919"/>
                  <a:pt x="20426" y="11846"/>
                </a:cubicBezTo>
                <a:cubicBezTo>
                  <a:pt x="20423" y="11842"/>
                  <a:pt x="20422" y="11828"/>
                  <a:pt x="20419" y="11825"/>
                </a:cubicBezTo>
                <a:cubicBezTo>
                  <a:pt x="20393" y="11789"/>
                  <a:pt x="20388" y="11739"/>
                  <a:pt x="20394" y="11686"/>
                </a:cubicBezTo>
                <a:lnTo>
                  <a:pt x="20352" y="11500"/>
                </a:lnTo>
                <a:lnTo>
                  <a:pt x="20424" y="11441"/>
                </a:lnTo>
                <a:cubicBezTo>
                  <a:pt x="20567" y="11106"/>
                  <a:pt x="20640" y="10844"/>
                  <a:pt x="20616" y="10739"/>
                </a:cubicBezTo>
                <a:cubicBezTo>
                  <a:pt x="20615" y="10730"/>
                  <a:pt x="20610" y="10725"/>
                  <a:pt x="20610" y="10715"/>
                </a:cubicBezTo>
                <a:cubicBezTo>
                  <a:pt x="20606" y="10686"/>
                  <a:pt x="20608" y="10649"/>
                  <a:pt x="20608" y="10616"/>
                </a:cubicBezTo>
                <a:cubicBezTo>
                  <a:pt x="20608" y="10597"/>
                  <a:pt x="20605" y="10587"/>
                  <a:pt x="20606" y="10566"/>
                </a:cubicBezTo>
                <a:cubicBezTo>
                  <a:pt x="20606" y="10565"/>
                  <a:pt x="20606" y="10563"/>
                  <a:pt x="20606" y="10562"/>
                </a:cubicBezTo>
                <a:cubicBezTo>
                  <a:pt x="20607" y="10555"/>
                  <a:pt x="20607" y="10550"/>
                  <a:pt x="20608" y="10543"/>
                </a:cubicBezTo>
                <a:cubicBezTo>
                  <a:pt x="20610" y="10505"/>
                  <a:pt x="20613" y="10465"/>
                  <a:pt x="20618" y="10423"/>
                </a:cubicBezTo>
                <a:cubicBezTo>
                  <a:pt x="20623" y="10363"/>
                  <a:pt x="20626" y="10314"/>
                  <a:pt x="20634" y="10237"/>
                </a:cubicBezTo>
                <a:lnTo>
                  <a:pt x="20640" y="10187"/>
                </a:lnTo>
                <a:cubicBezTo>
                  <a:pt x="20657" y="9996"/>
                  <a:pt x="20657" y="9808"/>
                  <a:pt x="20634" y="9709"/>
                </a:cubicBezTo>
                <a:cubicBezTo>
                  <a:pt x="20632" y="9700"/>
                  <a:pt x="20630" y="9694"/>
                  <a:pt x="20629" y="9685"/>
                </a:cubicBezTo>
                <a:cubicBezTo>
                  <a:pt x="20610" y="9641"/>
                  <a:pt x="20580" y="9598"/>
                  <a:pt x="20544" y="9551"/>
                </a:cubicBezTo>
                <a:cubicBezTo>
                  <a:pt x="20387" y="9368"/>
                  <a:pt x="20060" y="9104"/>
                  <a:pt x="19745" y="8880"/>
                </a:cubicBezTo>
                <a:cubicBezTo>
                  <a:pt x="19685" y="8850"/>
                  <a:pt x="19625" y="8811"/>
                  <a:pt x="19562" y="8759"/>
                </a:cubicBezTo>
                <a:cubicBezTo>
                  <a:pt x="19376" y="8636"/>
                  <a:pt x="19210" y="8537"/>
                  <a:pt x="19119" y="8516"/>
                </a:cubicBezTo>
                <a:cubicBezTo>
                  <a:pt x="19097" y="8515"/>
                  <a:pt x="19076" y="8514"/>
                  <a:pt x="19052" y="8516"/>
                </a:cubicBezTo>
                <a:cubicBezTo>
                  <a:pt x="19044" y="8516"/>
                  <a:pt x="19035" y="8512"/>
                  <a:pt x="19026" y="8512"/>
                </a:cubicBezTo>
                <a:cubicBezTo>
                  <a:pt x="19021" y="8512"/>
                  <a:pt x="19018" y="8513"/>
                  <a:pt x="19012" y="8512"/>
                </a:cubicBezTo>
                <a:cubicBezTo>
                  <a:pt x="19008" y="8512"/>
                  <a:pt x="19002" y="8509"/>
                  <a:pt x="18998" y="8509"/>
                </a:cubicBezTo>
                <a:cubicBezTo>
                  <a:pt x="18928" y="8507"/>
                  <a:pt x="18854" y="8492"/>
                  <a:pt x="18785" y="8472"/>
                </a:cubicBezTo>
                <a:cubicBezTo>
                  <a:pt x="18744" y="8464"/>
                  <a:pt x="18707" y="8448"/>
                  <a:pt x="18677" y="8425"/>
                </a:cubicBezTo>
                <a:cubicBezTo>
                  <a:pt x="18662" y="8418"/>
                  <a:pt x="18639" y="8415"/>
                  <a:pt x="18627" y="8406"/>
                </a:cubicBezTo>
                <a:cubicBezTo>
                  <a:pt x="18610" y="8394"/>
                  <a:pt x="18583" y="8348"/>
                  <a:pt x="18560" y="8318"/>
                </a:cubicBezTo>
                <a:cubicBezTo>
                  <a:pt x="18555" y="8312"/>
                  <a:pt x="18551" y="8311"/>
                  <a:pt x="18546" y="8305"/>
                </a:cubicBezTo>
                <a:cubicBezTo>
                  <a:pt x="18544" y="8303"/>
                  <a:pt x="18538" y="8292"/>
                  <a:pt x="18536" y="8290"/>
                </a:cubicBezTo>
                <a:cubicBezTo>
                  <a:pt x="18475" y="8204"/>
                  <a:pt x="18406" y="8091"/>
                  <a:pt x="18325" y="7944"/>
                </a:cubicBezTo>
                <a:cubicBezTo>
                  <a:pt x="18219" y="7768"/>
                  <a:pt x="18103" y="7550"/>
                  <a:pt x="17954" y="7223"/>
                </a:cubicBezTo>
                <a:cubicBezTo>
                  <a:pt x="17806" y="6896"/>
                  <a:pt x="17729" y="6687"/>
                  <a:pt x="17686" y="6528"/>
                </a:cubicBezTo>
                <a:cubicBezTo>
                  <a:pt x="17671" y="6486"/>
                  <a:pt x="17651" y="6437"/>
                  <a:pt x="17638" y="6398"/>
                </a:cubicBezTo>
                <a:cubicBezTo>
                  <a:pt x="17569" y="6258"/>
                  <a:pt x="17503" y="6133"/>
                  <a:pt x="17448" y="6042"/>
                </a:cubicBezTo>
                <a:cubicBezTo>
                  <a:pt x="17436" y="6027"/>
                  <a:pt x="17425" y="6017"/>
                  <a:pt x="17415" y="6005"/>
                </a:cubicBezTo>
                <a:cubicBezTo>
                  <a:pt x="17406" y="5996"/>
                  <a:pt x="17398" y="5984"/>
                  <a:pt x="17389" y="5976"/>
                </a:cubicBezTo>
                <a:cubicBezTo>
                  <a:pt x="17388" y="5976"/>
                  <a:pt x="17388" y="5976"/>
                  <a:pt x="17387" y="5976"/>
                </a:cubicBezTo>
                <a:cubicBezTo>
                  <a:pt x="17212" y="5952"/>
                  <a:pt x="17119" y="6011"/>
                  <a:pt x="17095" y="6176"/>
                </a:cubicBezTo>
                <a:cubicBezTo>
                  <a:pt x="17090" y="6307"/>
                  <a:pt x="17135" y="6598"/>
                  <a:pt x="17204" y="6923"/>
                </a:cubicBezTo>
                <a:cubicBezTo>
                  <a:pt x="17289" y="7265"/>
                  <a:pt x="17429" y="7755"/>
                  <a:pt x="17561" y="8151"/>
                </a:cubicBezTo>
                <a:cubicBezTo>
                  <a:pt x="17562" y="8153"/>
                  <a:pt x="17564" y="8157"/>
                  <a:pt x="17565" y="8160"/>
                </a:cubicBezTo>
                <a:lnTo>
                  <a:pt x="17576" y="8191"/>
                </a:lnTo>
                <a:cubicBezTo>
                  <a:pt x="17595" y="8253"/>
                  <a:pt x="17612" y="8295"/>
                  <a:pt x="17629" y="8352"/>
                </a:cubicBezTo>
                <a:lnTo>
                  <a:pt x="17847" y="9002"/>
                </a:lnTo>
                <a:lnTo>
                  <a:pt x="17486" y="9245"/>
                </a:lnTo>
                <a:cubicBezTo>
                  <a:pt x="17404" y="9300"/>
                  <a:pt x="17344" y="9342"/>
                  <a:pt x="17296" y="9383"/>
                </a:cubicBezTo>
                <a:cubicBezTo>
                  <a:pt x="17290" y="9388"/>
                  <a:pt x="17284" y="9395"/>
                  <a:pt x="17279" y="9400"/>
                </a:cubicBezTo>
                <a:cubicBezTo>
                  <a:pt x="17142" y="9524"/>
                  <a:pt x="17144" y="9629"/>
                  <a:pt x="17186" y="9965"/>
                </a:cubicBezTo>
                <a:cubicBezTo>
                  <a:pt x="17264" y="10582"/>
                  <a:pt x="17479" y="11027"/>
                  <a:pt x="18014" y="11674"/>
                </a:cubicBezTo>
                <a:cubicBezTo>
                  <a:pt x="18258" y="11970"/>
                  <a:pt x="18444" y="12311"/>
                  <a:pt x="18578" y="12685"/>
                </a:cubicBezTo>
                <a:cubicBezTo>
                  <a:pt x="18618" y="12792"/>
                  <a:pt x="18659" y="12898"/>
                  <a:pt x="18702" y="13027"/>
                </a:cubicBezTo>
                <a:cubicBezTo>
                  <a:pt x="18721" y="13085"/>
                  <a:pt x="18741" y="13192"/>
                  <a:pt x="18760" y="13295"/>
                </a:cubicBezTo>
                <a:cubicBezTo>
                  <a:pt x="18768" y="13329"/>
                  <a:pt x="18779" y="13361"/>
                  <a:pt x="18787" y="13396"/>
                </a:cubicBezTo>
                <a:cubicBezTo>
                  <a:pt x="18794" y="13428"/>
                  <a:pt x="18799" y="13476"/>
                  <a:pt x="18806" y="13514"/>
                </a:cubicBezTo>
                <a:cubicBezTo>
                  <a:pt x="18925" y="14044"/>
                  <a:pt x="18951" y="14407"/>
                  <a:pt x="18863" y="14515"/>
                </a:cubicBezTo>
                <a:cubicBezTo>
                  <a:pt x="18861" y="14524"/>
                  <a:pt x="18861" y="14554"/>
                  <a:pt x="18857" y="14556"/>
                </a:cubicBezTo>
                <a:cubicBezTo>
                  <a:pt x="18847" y="14563"/>
                  <a:pt x="18821" y="14567"/>
                  <a:pt x="18801" y="14572"/>
                </a:cubicBezTo>
                <a:cubicBezTo>
                  <a:pt x="18764" y="14595"/>
                  <a:pt x="18710" y="14609"/>
                  <a:pt x="18605" y="14617"/>
                </a:cubicBezTo>
                <a:cubicBezTo>
                  <a:pt x="18456" y="14628"/>
                  <a:pt x="18293" y="14654"/>
                  <a:pt x="18240" y="14676"/>
                </a:cubicBezTo>
                <a:cubicBezTo>
                  <a:pt x="18195" y="14695"/>
                  <a:pt x="18146" y="14669"/>
                  <a:pt x="18119" y="14622"/>
                </a:cubicBezTo>
                <a:cubicBezTo>
                  <a:pt x="17614" y="14634"/>
                  <a:pt x="17019" y="14609"/>
                  <a:pt x="16828" y="14539"/>
                </a:cubicBezTo>
                <a:cubicBezTo>
                  <a:pt x="16654" y="14475"/>
                  <a:pt x="16474" y="14312"/>
                  <a:pt x="16427" y="14176"/>
                </a:cubicBezTo>
                <a:cubicBezTo>
                  <a:pt x="16365" y="13992"/>
                  <a:pt x="16291" y="13944"/>
                  <a:pt x="16143" y="13995"/>
                </a:cubicBezTo>
                <a:cubicBezTo>
                  <a:pt x="15993" y="14047"/>
                  <a:pt x="15889" y="13955"/>
                  <a:pt x="15667" y="13573"/>
                </a:cubicBezTo>
                <a:cubicBezTo>
                  <a:pt x="15660" y="13566"/>
                  <a:pt x="15655" y="13558"/>
                  <a:pt x="15651" y="13545"/>
                </a:cubicBezTo>
                <a:cubicBezTo>
                  <a:pt x="15641" y="13527"/>
                  <a:pt x="15633" y="13517"/>
                  <a:pt x="15622" y="13498"/>
                </a:cubicBezTo>
                <a:cubicBezTo>
                  <a:pt x="15420" y="13142"/>
                  <a:pt x="15184" y="12879"/>
                  <a:pt x="14983" y="12788"/>
                </a:cubicBezTo>
                <a:cubicBezTo>
                  <a:pt x="14783" y="12697"/>
                  <a:pt x="14106" y="12542"/>
                  <a:pt x="13435" y="12414"/>
                </a:cubicBezTo>
                <a:cubicBezTo>
                  <a:pt x="13236" y="12400"/>
                  <a:pt x="13062" y="12375"/>
                  <a:pt x="13026" y="12345"/>
                </a:cubicBezTo>
                <a:cubicBezTo>
                  <a:pt x="13019" y="12338"/>
                  <a:pt x="12982" y="12333"/>
                  <a:pt x="12967" y="12327"/>
                </a:cubicBezTo>
                <a:cubicBezTo>
                  <a:pt x="12758" y="12293"/>
                  <a:pt x="12564" y="12263"/>
                  <a:pt x="12397" y="12244"/>
                </a:cubicBezTo>
                <a:cubicBezTo>
                  <a:pt x="12183" y="12229"/>
                  <a:pt x="11966" y="12201"/>
                  <a:pt x="11886" y="12167"/>
                </a:cubicBezTo>
                <a:cubicBezTo>
                  <a:pt x="11793" y="12129"/>
                  <a:pt x="11687" y="12116"/>
                  <a:pt x="11649" y="12141"/>
                </a:cubicBezTo>
                <a:cubicBezTo>
                  <a:pt x="11634" y="12151"/>
                  <a:pt x="11614" y="12151"/>
                  <a:pt x="11593" y="12147"/>
                </a:cubicBezTo>
                <a:cubicBezTo>
                  <a:pt x="11546" y="12182"/>
                  <a:pt x="11511" y="12162"/>
                  <a:pt x="11451" y="12061"/>
                </a:cubicBezTo>
                <a:cubicBezTo>
                  <a:pt x="11447" y="12054"/>
                  <a:pt x="11445" y="12048"/>
                  <a:pt x="11441" y="12041"/>
                </a:cubicBezTo>
                <a:cubicBezTo>
                  <a:pt x="11351" y="11948"/>
                  <a:pt x="11272" y="11819"/>
                  <a:pt x="11278" y="11730"/>
                </a:cubicBezTo>
                <a:cubicBezTo>
                  <a:pt x="11282" y="11672"/>
                  <a:pt x="11334" y="11561"/>
                  <a:pt x="11397" y="11452"/>
                </a:cubicBezTo>
                <a:cubicBezTo>
                  <a:pt x="11496" y="11157"/>
                  <a:pt x="11689" y="10766"/>
                  <a:pt x="11884" y="10520"/>
                </a:cubicBezTo>
                <a:cubicBezTo>
                  <a:pt x="11896" y="10505"/>
                  <a:pt x="11920" y="10494"/>
                  <a:pt x="11937" y="10481"/>
                </a:cubicBezTo>
                <a:lnTo>
                  <a:pt x="12017" y="10352"/>
                </a:lnTo>
                <a:lnTo>
                  <a:pt x="12229" y="10345"/>
                </a:lnTo>
                <a:cubicBezTo>
                  <a:pt x="12231" y="10345"/>
                  <a:pt x="12234" y="10345"/>
                  <a:pt x="12235" y="10345"/>
                </a:cubicBezTo>
                <a:cubicBezTo>
                  <a:pt x="12288" y="10335"/>
                  <a:pt x="12342" y="10328"/>
                  <a:pt x="12398" y="10328"/>
                </a:cubicBezTo>
                <a:cubicBezTo>
                  <a:pt x="12906" y="10325"/>
                  <a:pt x="13520" y="9914"/>
                  <a:pt x="13790" y="9396"/>
                </a:cubicBezTo>
                <a:cubicBezTo>
                  <a:pt x="13961" y="9068"/>
                  <a:pt x="14038" y="8696"/>
                  <a:pt x="14007" y="8417"/>
                </a:cubicBezTo>
                <a:cubicBezTo>
                  <a:pt x="13997" y="8368"/>
                  <a:pt x="13989" y="8314"/>
                  <a:pt x="13970" y="8278"/>
                </a:cubicBezTo>
                <a:cubicBezTo>
                  <a:pt x="13893" y="8129"/>
                  <a:pt x="13869" y="8016"/>
                  <a:pt x="13892" y="7897"/>
                </a:cubicBezTo>
                <a:cubicBezTo>
                  <a:pt x="13896" y="7871"/>
                  <a:pt x="13910" y="7841"/>
                  <a:pt x="13921" y="7812"/>
                </a:cubicBezTo>
                <a:cubicBezTo>
                  <a:pt x="13930" y="7787"/>
                  <a:pt x="13936" y="7762"/>
                  <a:pt x="13950" y="7736"/>
                </a:cubicBezTo>
                <a:cubicBezTo>
                  <a:pt x="13981" y="7674"/>
                  <a:pt x="14025" y="7602"/>
                  <a:pt x="14084" y="7510"/>
                </a:cubicBezTo>
                <a:cubicBezTo>
                  <a:pt x="14095" y="7492"/>
                  <a:pt x="14101" y="7474"/>
                  <a:pt x="14112" y="7456"/>
                </a:cubicBezTo>
                <a:cubicBezTo>
                  <a:pt x="14329" y="6987"/>
                  <a:pt x="14407" y="6458"/>
                  <a:pt x="14430" y="5295"/>
                </a:cubicBezTo>
                <a:cubicBezTo>
                  <a:pt x="14408" y="4882"/>
                  <a:pt x="14381" y="4466"/>
                  <a:pt x="14370" y="4395"/>
                </a:cubicBezTo>
                <a:cubicBezTo>
                  <a:pt x="14359" y="4322"/>
                  <a:pt x="14375" y="4246"/>
                  <a:pt x="14403" y="4205"/>
                </a:cubicBezTo>
                <a:cubicBezTo>
                  <a:pt x="14400" y="4149"/>
                  <a:pt x="14397" y="4053"/>
                  <a:pt x="14394" y="4011"/>
                </a:cubicBezTo>
                <a:cubicBezTo>
                  <a:pt x="14388" y="3953"/>
                  <a:pt x="14384" y="3886"/>
                  <a:pt x="14378" y="3832"/>
                </a:cubicBezTo>
                <a:cubicBezTo>
                  <a:pt x="14377" y="3822"/>
                  <a:pt x="14374" y="3816"/>
                  <a:pt x="14373" y="3806"/>
                </a:cubicBezTo>
                <a:cubicBezTo>
                  <a:pt x="14369" y="3793"/>
                  <a:pt x="14371" y="3791"/>
                  <a:pt x="14366" y="3778"/>
                </a:cubicBezTo>
                <a:cubicBezTo>
                  <a:pt x="14305" y="3586"/>
                  <a:pt x="14261" y="3406"/>
                  <a:pt x="14271" y="3375"/>
                </a:cubicBezTo>
                <a:cubicBezTo>
                  <a:pt x="14271" y="3375"/>
                  <a:pt x="14271" y="3374"/>
                  <a:pt x="14271" y="3373"/>
                </a:cubicBezTo>
                <a:cubicBezTo>
                  <a:pt x="14261" y="3346"/>
                  <a:pt x="14246" y="3317"/>
                  <a:pt x="14243" y="3299"/>
                </a:cubicBezTo>
                <a:cubicBezTo>
                  <a:pt x="14239" y="3260"/>
                  <a:pt x="14229" y="3223"/>
                  <a:pt x="14219" y="3186"/>
                </a:cubicBezTo>
                <a:cubicBezTo>
                  <a:pt x="14166" y="3055"/>
                  <a:pt x="14090" y="2913"/>
                  <a:pt x="14068" y="2937"/>
                </a:cubicBezTo>
                <a:cubicBezTo>
                  <a:pt x="14060" y="2946"/>
                  <a:pt x="14043" y="2938"/>
                  <a:pt x="14021" y="2916"/>
                </a:cubicBezTo>
                <a:cubicBezTo>
                  <a:pt x="13990" y="2900"/>
                  <a:pt x="13955" y="2869"/>
                  <a:pt x="13924" y="2816"/>
                </a:cubicBezTo>
                <a:cubicBezTo>
                  <a:pt x="13886" y="2750"/>
                  <a:pt x="13838" y="2703"/>
                  <a:pt x="13798" y="2682"/>
                </a:cubicBezTo>
                <a:cubicBezTo>
                  <a:pt x="13796" y="2682"/>
                  <a:pt x="13792" y="2679"/>
                  <a:pt x="13790" y="2678"/>
                </a:cubicBezTo>
                <a:cubicBezTo>
                  <a:pt x="13765" y="2676"/>
                  <a:pt x="13736" y="2654"/>
                  <a:pt x="13707" y="2626"/>
                </a:cubicBezTo>
                <a:cubicBezTo>
                  <a:pt x="13660" y="2598"/>
                  <a:pt x="13605" y="2544"/>
                  <a:pt x="13539" y="2463"/>
                </a:cubicBezTo>
                <a:cubicBezTo>
                  <a:pt x="13529" y="2457"/>
                  <a:pt x="13517" y="2447"/>
                  <a:pt x="13509" y="2444"/>
                </a:cubicBezTo>
                <a:cubicBezTo>
                  <a:pt x="13468" y="2427"/>
                  <a:pt x="13398" y="2306"/>
                  <a:pt x="13333" y="2173"/>
                </a:cubicBezTo>
                <a:cubicBezTo>
                  <a:pt x="13269" y="2069"/>
                  <a:pt x="13209" y="1964"/>
                  <a:pt x="13165" y="1864"/>
                </a:cubicBezTo>
                <a:cubicBezTo>
                  <a:pt x="13074" y="1653"/>
                  <a:pt x="12774" y="1351"/>
                  <a:pt x="12537" y="1195"/>
                </a:cubicBezTo>
                <a:cubicBezTo>
                  <a:pt x="12524" y="1190"/>
                  <a:pt x="12499" y="1172"/>
                  <a:pt x="12491" y="1174"/>
                </a:cubicBezTo>
                <a:cubicBezTo>
                  <a:pt x="12474" y="1177"/>
                  <a:pt x="12431" y="1148"/>
                  <a:pt x="12378" y="1106"/>
                </a:cubicBezTo>
                <a:cubicBezTo>
                  <a:pt x="12351" y="1097"/>
                  <a:pt x="12324" y="1090"/>
                  <a:pt x="12304" y="1090"/>
                </a:cubicBezTo>
                <a:cubicBezTo>
                  <a:pt x="12267" y="1090"/>
                  <a:pt x="12135" y="992"/>
                  <a:pt x="12010" y="872"/>
                </a:cubicBezTo>
                <a:cubicBezTo>
                  <a:pt x="11886" y="751"/>
                  <a:pt x="11742" y="668"/>
                  <a:pt x="11692" y="689"/>
                </a:cubicBezTo>
                <a:cubicBezTo>
                  <a:pt x="11642" y="710"/>
                  <a:pt x="11528" y="684"/>
                  <a:pt x="11440" y="630"/>
                </a:cubicBezTo>
                <a:cubicBezTo>
                  <a:pt x="11351" y="576"/>
                  <a:pt x="11205" y="525"/>
                  <a:pt x="11116" y="515"/>
                </a:cubicBezTo>
                <a:cubicBezTo>
                  <a:pt x="11026" y="506"/>
                  <a:pt x="10891" y="437"/>
                  <a:pt x="10815" y="363"/>
                </a:cubicBezTo>
                <a:cubicBezTo>
                  <a:pt x="10740" y="288"/>
                  <a:pt x="10658" y="246"/>
                  <a:pt x="10633" y="267"/>
                </a:cubicBezTo>
                <a:cubicBezTo>
                  <a:pt x="10609" y="288"/>
                  <a:pt x="10584" y="190"/>
                  <a:pt x="10577" y="52"/>
                </a:cubicBezTo>
                <a:cubicBezTo>
                  <a:pt x="10577" y="44"/>
                  <a:pt x="10575" y="37"/>
                  <a:pt x="10574" y="29"/>
                </a:cubicBezTo>
                <a:cubicBezTo>
                  <a:pt x="10560" y="18"/>
                  <a:pt x="10544" y="4"/>
                  <a:pt x="10532" y="1"/>
                </a:cubicBezTo>
                <a:close/>
                <a:moveTo>
                  <a:pt x="18645" y="746"/>
                </a:moveTo>
                <a:cubicBezTo>
                  <a:pt x="18637" y="761"/>
                  <a:pt x="18641" y="793"/>
                  <a:pt x="18654" y="845"/>
                </a:cubicBezTo>
                <a:cubicBezTo>
                  <a:pt x="18659" y="865"/>
                  <a:pt x="18657" y="886"/>
                  <a:pt x="18657" y="906"/>
                </a:cubicBezTo>
                <a:cubicBezTo>
                  <a:pt x="18668" y="886"/>
                  <a:pt x="18668" y="878"/>
                  <a:pt x="18681" y="854"/>
                </a:cubicBezTo>
                <a:cubicBezTo>
                  <a:pt x="18706" y="811"/>
                  <a:pt x="18729" y="787"/>
                  <a:pt x="18753" y="753"/>
                </a:cubicBezTo>
                <a:cubicBezTo>
                  <a:pt x="18738" y="753"/>
                  <a:pt x="18721" y="755"/>
                  <a:pt x="18705" y="748"/>
                </a:cubicBezTo>
                <a:cubicBezTo>
                  <a:pt x="18672" y="734"/>
                  <a:pt x="18652" y="732"/>
                  <a:pt x="18645" y="7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5" grpId="0" animBg="1" advAuto="0"/>
      <p:bldP spid="338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G_7258.jpeg" descr="IMG_72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55" y="-67048"/>
            <a:ext cx="19837490" cy="1284026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١٤٦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١٤٦</a:t>
            </a:r>
          </a:p>
        </p:txBody>
      </p:sp>
      <p:pic>
        <p:nvPicPr>
          <p:cNvPr id="343" name="IMG_7160.png" descr="IMG_7160.png"/>
          <p:cNvPicPr>
            <a:picLocks noChangeAspect="1"/>
          </p:cNvPicPr>
          <p:nvPr/>
        </p:nvPicPr>
        <p:blipFill>
          <a:blip r:embed="rId4"/>
          <a:srcRect l="10624" t="143" r="10434"/>
          <a:stretch>
            <a:fillRect/>
          </a:stretch>
        </p:blipFill>
        <p:spPr>
          <a:xfrm>
            <a:off x="544397" y="8976576"/>
            <a:ext cx="3457716" cy="3422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4087" y="0"/>
                </a:moveTo>
                <a:cubicBezTo>
                  <a:pt x="13701" y="13"/>
                  <a:pt x="13485" y="28"/>
                  <a:pt x="13450" y="55"/>
                </a:cubicBezTo>
                <a:cubicBezTo>
                  <a:pt x="13390" y="101"/>
                  <a:pt x="13296" y="138"/>
                  <a:pt x="13239" y="138"/>
                </a:cubicBezTo>
                <a:cubicBezTo>
                  <a:pt x="13046" y="138"/>
                  <a:pt x="12447" y="489"/>
                  <a:pt x="12143" y="779"/>
                </a:cubicBezTo>
                <a:cubicBezTo>
                  <a:pt x="11727" y="1176"/>
                  <a:pt x="11339" y="1897"/>
                  <a:pt x="11343" y="2269"/>
                </a:cubicBezTo>
                <a:cubicBezTo>
                  <a:pt x="11343" y="2331"/>
                  <a:pt x="11339" y="2561"/>
                  <a:pt x="11335" y="2780"/>
                </a:cubicBezTo>
                <a:cubicBezTo>
                  <a:pt x="11319" y="3635"/>
                  <a:pt x="11429" y="4030"/>
                  <a:pt x="11833" y="4583"/>
                </a:cubicBezTo>
                <a:cubicBezTo>
                  <a:pt x="12077" y="4916"/>
                  <a:pt x="12326" y="5148"/>
                  <a:pt x="12582" y="5282"/>
                </a:cubicBezTo>
                <a:cubicBezTo>
                  <a:pt x="12671" y="5328"/>
                  <a:pt x="12743" y="5389"/>
                  <a:pt x="12743" y="5417"/>
                </a:cubicBezTo>
                <a:cubicBezTo>
                  <a:pt x="12743" y="5445"/>
                  <a:pt x="12622" y="5520"/>
                  <a:pt x="12475" y="5587"/>
                </a:cubicBezTo>
                <a:cubicBezTo>
                  <a:pt x="11875" y="5861"/>
                  <a:pt x="11706" y="5972"/>
                  <a:pt x="11452" y="6251"/>
                </a:cubicBezTo>
                <a:cubicBezTo>
                  <a:pt x="11161" y="6570"/>
                  <a:pt x="10774" y="7304"/>
                  <a:pt x="10743" y="7593"/>
                </a:cubicBezTo>
                <a:cubicBezTo>
                  <a:pt x="10732" y="7694"/>
                  <a:pt x="10708" y="7838"/>
                  <a:pt x="10691" y="7916"/>
                </a:cubicBezTo>
                <a:cubicBezTo>
                  <a:pt x="10590" y="8365"/>
                  <a:pt x="10595" y="8395"/>
                  <a:pt x="10943" y="9138"/>
                </a:cubicBezTo>
                <a:cubicBezTo>
                  <a:pt x="11734" y="10825"/>
                  <a:pt x="12334" y="13111"/>
                  <a:pt x="12515" y="15126"/>
                </a:cubicBezTo>
                <a:cubicBezTo>
                  <a:pt x="12604" y="16113"/>
                  <a:pt x="12595" y="16487"/>
                  <a:pt x="12480" y="16531"/>
                </a:cubicBezTo>
                <a:cubicBezTo>
                  <a:pt x="12428" y="16551"/>
                  <a:pt x="11775" y="16569"/>
                  <a:pt x="11030" y="16571"/>
                </a:cubicBezTo>
                <a:lnTo>
                  <a:pt x="9677" y="16576"/>
                </a:lnTo>
                <a:lnTo>
                  <a:pt x="10998" y="16576"/>
                </a:lnTo>
                <a:lnTo>
                  <a:pt x="12322" y="16576"/>
                </a:lnTo>
                <a:lnTo>
                  <a:pt x="12337" y="19088"/>
                </a:lnTo>
                <a:lnTo>
                  <a:pt x="12351" y="21600"/>
                </a:lnTo>
                <a:lnTo>
                  <a:pt x="15953" y="21600"/>
                </a:lnTo>
                <a:lnTo>
                  <a:pt x="15953" y="18903"/>
                </a:lnTo>
                <a:lnTo>
                  <a:pt x="15953" y="16203"/>
                </a:lnTo>
                <a:lnTo>
                  <a:pt x="16201" y="15895"/>
                </a:lnTo>
                <a:cubicBezTo>
                  <a:pt x="16458" y="15578"/>
                  <a:pt x="16739" y="15128"/>
                  <a:pt x="16762" y="15001"/>
                </a:cubicBezTo>
                <a:cubicBezTo>
                  <a:pt x="16768" y="14962"/>
                  <a:pt x="16829" y="14841"/>
                  <a:pt x="16895" y="14733"/>
                </a:cubicBezTo>
                <a:cubicBezTo>
                  <a:pt x="16962" y="14625"/>
                  <a:pt x="17036" y="14459"/>
                  <a:pt x="17057" y="14365"/>
                </a:cubicBezTo>
                <a:cubicBezTo>
                  <a:pt x="17077" y="14270"/>
                  <a:pt x="17131" y="14134"/>
                  <a:pt x="17178" y="14062"/>
                </a:cubicBezTo>
                <a:cubicBezTo>
                  <a:pt x="17225" y="13990"/>
                  <a:pt x="17247" y="13916"/>
                  <a:pt x="17228" y="13897"/>
                </a:cubicBezTo>
                <a:cubicBezTo>
                  <a:pt x="17208" y="13877"/>
                  <a:pt x="17220" y="13826"/>
                  <a:pt x="17255" y="13784"/>
                </a:cubicBezTo>
                <a:cubicBezTo>
                  <a:pt x="17289" y="13742"/>
                  <a:pt x="17302" y="13709"/>
                  <a:pt x="17285" y="13709"/>
                </a:cubicBezTo>
                <a:cubicBezTo>
                  <a:pt x="17246" y="13709"/>
                  <a:pt x="17409" y="13135"/>
                  <a:pt x="17471" y="13055"/>
                </a:cubicBezTo>
                <a:cubicBezTo>
                  <a:pt x="17495" y="13024"/>
                  <a:pt x="17529" y="12852"/>
                  <a:pt x="17545" y="12672"/>
                </a:cubicBezTo>
                <a:cubicBezTo>
                  <a:pt x="17570" y="12397"/>
                  <a:pt x="17551" y="12296"/>
                  <a:pt x="17428" y="12046"/>
                </a:cubicBezTo>
                <a:cubicBezTo>
                  <a:pt x="17129" y="11436"/>
                  <a:pt x="17213" y="10561"/>
                  <a:pt x="17617" y="10085"/>
                </a:cubicBezTo>
                <a:lnTo>
                  <a:pt x="17820" y="9845"/>
                </a:lnTo>
                <a:lnTo>
                  <a:pt x="17756" y="9093"/>
                </a:lnTo>
                <a:cubicBezTo>
                  <a:pt x="17680" y="8221"/>
                  <a:pt x="17667" y="8123"/>
                  <a:pt x="17592" y="7874"/>
                </a:cubicBezTo>
                <a:cubicBezTo>
                  <a:pt x="17561" y="7772"/>
                  <a:pt x="17534" y="7676"/>
                  <a:pt x="17532" y="7661"/>
                </a:cubicBezTo>
                <a:cubicBezTo>
                  <a:pt x="17520" y="7525"/>
                  <a:pt x="17427" y="7260"/>
                  <a:pt x="17285" y="6952"/>
                </a:cubicBezTo>
                <a:cubicBezTo>
                  <a:pt x="17051" y="6448"/>
                  <a:pt x="16607" y="6011"/>
                  <a:pt x="16048" y="5732"/>
                </a:cubicBezTo>
                <a:cubicBezTo>
                  <a:pt x="15806" y="5612"/>
                  <a:pt x="15593" y="5488"/>
                  <a:pt x="15574" y="5457"/>
                </a:cubicBezTo>
                <a:cubicBezTo>
                  <a:pt x="15555" y="5426"/>
                  <a:pt x="15611" y="5347"/>
                  <a:pt x="15698" y="5282"/>
                </a:cubicBezTo>
                <a:cubicBezTo>
                  <a:pt x="16262" y="4862"/>
                  <a:pt x="16749" y="4241"/>
                  <a:pt x="16821" y="3852"/>
                </a:cubicBezTo>
                <a:cubicBezTo>
                  <a:pt x="16837" y="3762"/>
                  <a:pt x="16878" y="3541"/>
                  <a:pt x="16910" y="3363"/>
                </a:cubicBezTo>
                <a:cubicBezTo>
                  <a:pt x="17171" y="1931"/>
                  <a:pt x="16448" y="629"/>
                  <a:pt x="15148" y="190"/>
                </a:cubicBezTo>
                <a:cubicBezTo>
                  <a:pt x="14955" y="125"/>
                  <a:pt x="14776" y="51"/>
                  <a:pt x="14746" y="23"/>
                </a:cubicBezTo>
                <a:cubicBezTo>
                  <a:pt x="14738" y="15"/>
                  <a:pt x="14510" y="6"/>
                  <a:pt x="14092" y="0"/>
                </a:cubicBezTo>
                <a:lnTo>
                  <a:pt x="14087" y="0"/>
                </a:lnTo>
                <a:close/>
                <a:moveTo>
                  <a:pt x="9677" y="16576"/>
                </a:moveTo>
                <a:lnTo>
                  <a:pt x="9677" y="16406"/>
                </a:lnTo>
                <a:lnTo>
                  <a:pt x="9677" y="16233"/>
                </a:lnTo>
                <a:lnTo>
                  <a:pt x="10956" y="16218"/>
                </a:lnTo>
                <a:cubicBezTo>
                  <a:pt x="12155" y="16204"/>
                  <a:pt x="12237" y="16198"/>
                  <a:pt x="12237" y="16100"/>
                </a:cubicBezTo>
                <a:cubicBezTo>
                  <a:pt x="12237" y="15789"/>
                  <a:pt x="12109" y="14466"/>
                  <a:pt x="12039" y="14049"/>
                </a:cubicBezTo>
                <a:cubicBezTo>
                  <a:pt x="11530" y="11016"/>
                  <a:pt x="10560" y="8548"/>
                  <a:pt x="9416" y="7390"/>
                </a:cubicBezTo>
                <a:lnTo>
                  <a:pt x="9092" y="7065"/>
                </a:lnTo>
                <a:lnTo>
                  <a:pt x="9273" y="6990"/>
                </a:lnTo>
                <a:cubicBezTo>
                  <a:pt x="9371" y="6948"/>
                  <a:pt x="9520" y="6896"/>
                  <a:pt x="9605" y="6874"/>
                </a:cubicBezTo>
                <a:cubicBezTo>
                  <a:pt x="9866" y="6809"/>
                  <a:pt x="10455" y="6201"/>
                  <a:pt x="10686" y="5757"/>
                </a:cubicBezTo>
                <a:cubicBezTo>
                  <a:pt x="10800" y="5537"/>
                  <a:pt x="10882" y="5323"/>
                  <a:pt x="10867" y="5282"/>
                </a:cubicBezTo>
                <a:cubicBezTo>
                  <a:pt x="10851" y="5240"/>
                  <a:pt x="10869" y="5157"/>
                  <a:pt x="10909" y="5099"/>
                </a:cubicBezTo>
                <a:cubicBezTo>
                  <a:pt x="10960" y="5024"/>
                  <a:pt x="10979" y="4799"/>
                  <a:pt x="10968" y="4330"/>
                </a:cubicBezTo>
                <a:cubicBezTo>
                  <a:pt x="10954" y="3700"/>
                  <a:pt x="10943" y="3644"/>
                  <a:pt x="10753" y="3246"/>
                </a:cubicBezTo>
                <a:cubicBezTo>
                  <a:pt x="10642" y="3014"/>
                  <a:pt x="10436" y="2694"/>
                  <a:pt x="10294" y="2534"/>
                </a:cubicBezTo>
                <a:cubicBezTo>
                  <a:pt x="10037" y="2246"/>
                  <a:pt x="9479" y="1860"/>
                  <a:pt x="9275" y="1828"/>
                </a:cubicBezTo>
                <a:cubicBezTo>
                  <a:pt x="9216" y="1819"/>
                  <a:pt x="9142" y="1794"/>
                  <a:pt x="9109" y="1773"/>
                </a:cubicBezTo>
                <a:cubicBezTo>
                  <a:pt x="8915" y="1651"/>
                  <a:pt x="7866" y="1630"/>
                  <a:pt x="7453" y="1741"/>
                </a:cubicBezTo>
                <a:cubicBezTo>
                  <a:pt x="6941" y="1878"/>
                  <a:pt x="6724" y="1999"/>
                  <a:pt x="6305" y="2372"/>
                </a:cubicBezTo>
                <a:cubicBezTo>
                  <a:pt x="5967" y="2673"/>
                  <a:pt x="5598" y="3235"/>
                  <a:pt x="5559" y="3514"/>
                </a:cubicBezTo>
                <a:cubicBezTo>
                  <a:pt x="5550" y="3578"/>
                  <a:pt x="5529" y="3696"/>
                  <a:pt x="5510" y="3774"/>
                </a:cubicBezTo>
                <a:cubicBezTo>
                  <a:pt x="5465" y="3956"/>
                  <a:pt x="5465" y="4811"/>
                  <a:pt x="5510" y="5106"/>
                </a:cubicBezTo>
                <a:cubicBezTo>
                  <a:pt x="5579" y="5574"/>
                  <a:pt x="5789" y="5961"/>
                  <a:pt x="6211" y="6386"/>
                </a:cubicBezTo>
                <a:cubicBezTo>
                  <a:pt x="6576" y="6753"/>
                  <a:pt x="6663" y="6810"/>
                  <a:pt x="7079" y="6977"/>
                </a:cubicBezTo>
                <a:lnTo>
                  <a:pt x="7297" y="7065"/>
                </a:lnTo>
                <a:lnTo>
                  <a:pt x="6970" y="7420"/>
                </a:lnTo>
                <a:cubicBezTo>
                  <a:pt x="6074" y="8395"/>
                  <a:pt x="5478" y="9668"/>
                  <a:pt x="4778" y="12091"/>
                </a:cubicBezTo>
                <a:cubicBezTo>
                  <a:pt x="4667" y="12475"/>
                  <a:pt x="4542" y="13083"/>
                  <a:pt x="4404" y="13934"/>
                </a:cubicBezTo>
                <a:cubicBezTo>
                  <a:pt x="4265" y="14791"/>
                  <a:pt x="4256" y="14883"/>
                  <a:pt x="4213" y="15622"/>
                </a:cubicBezTo>
                <a:lnTo>
                  <a:pt x="4178" y="16203"/>
                </a:lnTo>
                <a:lnTo>
                  <a:pt x="5462" y="16218"/>
                </a:lnTo>
                <a:lnTo>
                  <a:pt x="6749" y="16233"/>
                </a:lnTo>
                <a:lnTo>
                  <a:pt x="6749" y="16406"/>
                </a:lnTo>
                <a:lnTo>
                  <a:pt x="6749" y="16576"/>
                </a:lnTo>
                <a:lnTo>
                  <a:pt x="6764" y="19088"/>
                </a:lnTo>
                <a:lnTo>
                  <a:pt x="6776" y="21600"/>
                </a:lnTo>
                <a:lnTo>
                  <a:pt x="9647" y="21600"/>
                </a:lnTo>
                <a:lnTo>
                  <a:pt x="9662" y="19088"/>
                </a:lnTo>
                <a:lnTo>
                  <a:pt x="9677" y="16576"/>
                </a:lnTo>
                <a:close/>
                <a:moveTo>
                  <a:pt x="2639" y="5905"/>
                </a:moveTo>
                <a:cubicBezTo>
                  <a:pt x="1994" y="5900"/>
                  <a:pt x="1616" y="6036"/>
                  <a:pt x="1206" y="6419"/>
                </a:cubicBezTo>
                <a:cubicBezTo>
                  <a:pt x="835" y="6765"/>
                  <a:pt x="634" y="7160"/>
                  <a:pt x="604" y="7606"/>
                </a:cubicBezTo>
                <a:cubicBezTo>
                  <a:pt x="593" y="7762"/>
                  <a:pt x="574" y="7994"/>
                  <a:pt x="559" y="8122"/>
                </a:cubicBezTo>
                <a:cubicBezTo>
                  <a:pt x="507" y="8574"/>
                  <a:pt x="906" y="9323"/>
                  <a:pt x="1372" y="9649"/>
                </a:cubicBezTo>
                <a:cubicBezTo>
                  <a:pt x="1560" y="9781"/>
                  <a:pt x="1588" y="9824"/>
                  <a:pt x="1528" y="9885"/>
                </a:cubicBezTo>
                <a:cubicBezTo>
                  <a:pt x="1488" y="9925"/>
                  <a:pt x="1404" y="9965"/>
                  <a:pt x="1342" y="9975"/>
                </a:cubicBezTo>
                <a:cubicBezTo>
                  <a:pt x="1190" y="10000"/>
                  <a:pt x="815" y="10252"/>
                  <a:pt x="631" y="10451"/>
                </a:cubicBezTo>
                <a:cubicBezTo>
                  <a:pt x="450" y="10645"/>
                  <a:pt x="206" y="11124"/>
                  <a:pt x="177" y="11337"/>
                </a:cubicBezTo>
                <a:cubicBezTo>
                  <a:pt x="166" y="11421"/>
                  <a:pt x="140" y="11508"/>
                  <a:pt x="118" y="11530"/>
                </a:cubicBezTo>
                <a:cubicBezTo>
                  <a:pt x="96" y="11552"/>
                  <a:pt x="78" y="11641"/>
                  <a:pt x="78" y="11728"/>
                </a:cubicBezTo>
                <a:cubicBezTo>
                  <a:pt x="78" y="11814"/>
                  <a:pt x="59" y="11896"/>
                  <a:pt x="36" y="11911"/>
                </a:cubicBezTo>
                <a:cubicBezTo>
                  <a:pt x="18" y="11922"/>
                  <a:pt x="4" y="12578"/>
                  <a:pt x="1" y="13230"/>
                </a:cubicBezTo>
                <a:cubicBezTo>
                  <a:pt x="-2" y="13883"/>
                  <a:pt x="4" y="14530"/>
                  <a:pt x="21" y="14530"/>
                </a:cubicBezTo>
                <a:cubicBezTo>
                  <a:pt x="27" y="14530"/>
                  <a:pt x="43" y="14605"/>
                  <a:pt x="53" y="14696"/>
                </a:cubicBezTo>
                <a:cubicBezTo>
                  <a:pt x="64" y="14786"/>
                  <a:pt x="90" y="14901"/>
                  <a:pt x="113" y="14951"/>
                </a:cubicBezTo>
                <a:cubicBezTo>
                  <a:pt x="135" y="15001"/>
                  <a:pt x="158" y="15079"/>
                  <a:pt x="165" y="15126"/>
                </a:cubicBezTo>
                <a:cubicBezTo>
                  <a:pt x="171" y="15173"/>
                  <a:pt x="194" y="15288"/>
                  <a:pt x="214" y="15382"/>
                </a:cubicBezTo>
                <a:cubicBezTo>
                  <a:pt x="235" y="15475"/>
                  <a:pt x="260" y="15605"/>
                  <a:pt x="269" y="15667"/>
                </a:cubicBezTo>
                <a:cubicBezTo>
                  <a:pt x="322" y="16034"/>
                  <a:pt x="749" y="16962"/>
                  <a:pt x="1070" y="17405"/>
                </a:cubicBezTo>
                <a:lnTo>
                  <a:pt x="1261" y="17668"/>
                </a:lnTo>
                <a:lnTo>
                  <a:pt x="1261" y="19634"/>
                </a:lnTo>
                <a:lnTo>
                  <a:pt x="1261" y="21600"/>
                </a:lnTo>
                <a:lnTo>
                  <a:pt x="4017" y="21600"/>
                </a:lnTo>
                <a:lnTo>
                  <a:pt x="4017" y="19614"/>
                </a:lnTo>
                <a:lnTo>
                  <a:pt x="4017" y="17626"/>
                </a:lnTo>
                <a:lnTo>
                  <a:pt x="4218" y="17363"/>
                </a:lnTo>
                <a:cubicBezTo>
                  <a:pt x="4328" y="17217"/>
                  <a:pt x="4481" y="16971"/>
                  <a:pt x="4558" y="16819"/>
                </a:cubicBezTo>
                <a:lnTo>
                  <a:pt x="4694" y="16549"/>
                </a:lnTo>
                <a:cubicBezTo>
                  <a:pt x="4508" y="16543"/>
                  <a:pt x="4322" y="16538"/>
                  <a:pt x="4243" y="16531"/>
                </a:cubicBezTo>
                <a:lnTo>
                  <a:pt x="3876" y="16504"/>
                </a:lnTo>
                <a:lnTo>
                  <a:pt x="3861" y="15985"/>
                </a:lnTo>
                <a:cubicBezTo>
                  <a:pt x="3832" y="15073"/>
                  <a:pt x="4170" y="12976"/>
                  <a:pt x="4565" y="11608"/>
                </a:cubicBezTo>
                <a:cubicBezTo>
                  <a:pt x="4814" y="10744"/>
                  <a:pt x="4817" y="10711"/>
                  <a:pt x="4682" y="10516"/>
                </a:cubicBezTo>
                <a:cubicBezTo>
                  <a:pt x="4552" y="10328"/>
                  <a:pt x="4149" y="10039"/>
                  <a:pt x="3945" y="9987"/>
                </a:cubicBezTo>
                <a:cubicBezTo>
                  <a:pt x="3666" y="9917"/>
                  <a:pt x="3663" y="9825"/>
                  <a:pt x="3935" y="9619"/>
                </a:cubicBezTo>
                <a:cubicBezTo>
                  <a:pt x="4219" y="9405"/>
                  <a:pt x="4557" y="8943"/>
                  <a:pt x="4617" y="8685"/>
                </a:cubicBezTo>
                <a:cubicBezTo>
                  <a:pt x="4639" y="8591"/>
                  <a:pt x="4658" y="8232"/>
                  <a:pt x="4659" y="7889"/>
                </a:cubicBezTo>
                <a:cubicBezTo>
                  <a:pt x="4662" y="7133"/>
                  <a:pt x="4594" y="6959"/>
                  <a:pt x="4119" y="6486"/>
                </a:cubicBezTo>
                <a:cubicBezTo>
                  <a:pt x="3625" y="5995"/>
                  <a:pt x="3415" y="5911"/>
                  <a:pt x="2639" y="5905"/>
                </a:cubicBezTo>
                <a:close/>
                <a:moveTo>
                  <a:pt x="19136" y="9727"/>
                </a:moveTo>
                <a:cubicBezTo>
                  <a:pt x="18574" y="9719"/>
                  <a:pt x="18012" y="10025"/>
                  <a:pt x="17751" y="10536"/>
                </a:cubicBezTo>
                <a:cubicBezTo>
                  <a:pt x="17403" y="11215"/>
                  <a:pt x="17698" y="12201"/>
                  <a:pt x="18341" y="12514"/>
                </a:cubicBezTo>
                <a:cubicBezTo>
                  <a:pt x="18483" y="12584"/>
                  <a:pt x="18598" y="12658"/>
                  <a:pt x="18598" y="12680"/>
                </a:cubicBezTo>
                <a:cubicBezTo>
                  <a:pt x="18598" y="12701"/>
                  <a:pt x="18475" y="12812"/>
                  <a:pt x="18326" y="12925"/>
                </a:cubicBezTo>
                <a:cubicBezTo>
                  <a:pt x="18176" y="13038"/>
                  <a:pt x="17962" y="13268"/>
                  <a:pt x="17850" y="13438"/>
                </a:cubicBezTo>
                <a:cubicBezTo>
                  <a:pt x="17593" y="13829"/>
                  <a:pt x="17247" y="14589"/>
                  <a:pt x="17247" y="14763"/>
                </a:cubicBezTo>
                <a:cubicBezTo>
                  <a:pt x="17247" y="14835"/>
                  <a:pt x="17221" y="14909"/>
                  <a:pt x="17190" y="14928"/>
                </a:cubicBezTo>
                <a:cubicBezTo>
                  <a:pt x="17159" y="14948"/>
                  <a:pt x="17133" y="15021"/>
                  <a:pt x="17133" y="15091"/>
                </a:cubicBezTo>
                <a:cubicBezTo>
                  <a:pt x="17133" y="15161"/>
                  <a:pt x="17104" y="15249"/>
                  <a:pt x="17066" y="15287"/>
                </a:cubicBezTo>
                <a:cubicBezTo>
                  <a:pt x="17029" y="15324"/>
                  <a:pt x="17015" y="15354"/>
                  <a:pt x="17034" y="15354"/>
                </a:cubicBezTo>
                <a:cubicBezTo>
                  <a:pt x="17053" y="15354"/>
                  <a:pt x="17030" y="15488"/>
                  <a:pt x="16985" y="15652"/>
                </a:cubicBezTo>
                <a:cubicBezTo>
                  <a:pt x="16939" y="15816"/>
                  <a:pt x="16890" y="16027"/>
                  <a:pt x="16873" y="16120"/>
                </a:cubicBezTo>
                <a:cubicBezTo>
                  <a:pt x="16856" y="16214"/>
                  <a:pt x="16816" y="16324"/>
                  <a:pt x="16784" y="16363"/>
                </a:cubicBezTo>
                <a:cubicBezTo>
                  <a:pt x="16752" y="16403"/>
                  <a:pt x="16718" y="16556"/>
                  <a:pt x="16709" y="16704"/>
                </a:cubicBezTo>
                <a:cubicBezTo>
                  <a:pt x="16701" y="16852"/>
                  <a:pt x="16666" y="17202"/>
                  <a:pt x="16633" y="17483"/>
                </a:cubicBezTo>
                <a:cubicBezTo>
                  <a:pt x="16599" y="17764"/>
                  <a:pt x="16573" y="18090"/>
                  <a:pt x="16573" y="18207"/>
                </a:cubicBezTo>
                <a:lnTo>
                  <a:pt x="16571" y="18417"/>
                </a:lnTo>
                <a:lnTo>
                  <a:pt x="17344" y="18432"/>
                </a:lnTo>
                <a:lnTo>
                  <a:pt x="18120" y="18450"/>
                </a:lnTo>
                <a:lnTo>
                  <a:pt x="18135" y="20025"/>
                </a:lnTo>
                <a:lnTo>
                  <a:pt x="18150" y="21600"/>
                </a:lnTo>
                <a:lnTo>
                  <a:pt x="20004" y="21600"/>
                </a:lnTo>
                <a:lnTo>
                  <a:pt x="20019" y="20025"/>
                </a:lnTo>
                <a:lnTo>
                  <a:pt x="20034" y="18450"/>
                </a:lnTo>
                <a:lnTo>
                  <a:pt x="20815" y="18432"/>
                </a:lnTo>
                <a:lnTo>
                  <a:pt x="21598" y="18417"/>
                </a:lnTo>
                <a:lnTo>
                  <a:pt x="21553" y="17778"/>
                </a:lnTo>
                <a:cubicBezTo>
                  <a:pt x="21529" y="17428"/>
                  <a:pt x="21508" y="17080"/>
                  <a:pt x="21511" y="17002"/>
                </a:cubicBezTo>
                <a:cubicBezTo>
                  <a:pt x="21514" y="16924"/>
                  <a:pt x="21483" y="16753"/>
                  <a:pt x="21439" y="16621"/>
                </a:cubicBezTo>
                <a:cubicBezTo>
                  <a:pt x="21396" y="16490"/>
                  <a:pt x="21348" y="16322"/>
                  <a:pt x="21333" y="16251"/>
                </a:cubicBezTo>
                <a:cubicBezTo>
                  <a:pt x="21293" y="16059"/>
                  <a:pt x="21257" y="15917"/>
                  <a:pt x="21196" y="15715"/>
                </a:cubicBezTo>
                <a:cubicBezTo>
                  <a:pt x="21167" y="15616"/>
                  <a:pt x="21153" y="15520"/>
                  <a:pt x="21169" y="15504"/>
                </a:cubicBezTo>
                <a:cubicBezTo>
                  <a:pt x="21185" y="15489"/>
                  <a:pt x="21179" y="15442"/>
                  <a:pt x="21154" y="15402"/>
                </a:cubicBezTo>
                <a:cubicBezTo>
                  <a:pt x="21129" y="15361"/>
                  <a:pt x="21103" y="15289"/>
                  <a:pt x="21097" y="15241"/>
                </a:cubicBezTo>
                <a:cubicBezTo>
                  <a:pt x="21032" y="14707"/>
                  <a:pt x="20137" y="12973"/>
                  <a:pt x="19925" y="12970"/>
                </a:cubicBezTo>
                <a:cubicBezTo>
                  <a:pt x="19858" y="12969"/>
                  <a:pt x="19610" y="12738"/>
                  <a:pt x="19610" y="12677"/>
                </a:cubicBezTo>
                <a:cubicBezTo>
                  <a:pt x="19610" y="12652"/>
                  <a:pt x="19710" y="12581"/>
                  <a:pt x="19830" y="12519"/>
                </a:cubicBezTo>
                <a:cubicBezTo>
                  <a:pt x="20866" y="11987"/>
                  <a:pt x="20778" y="10315"/>
                  <a:pt x="19689" y="9845"/>
                </a:cubicBezTo>
                <a:cubicBezTo>
                  <a:pt x="19513" y="9768"/>
                  <a:pt x="19324" y="9730"/>
                  <a:pt x="19136" y="97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7260.jpeg" descr="IMG_7260.jpeg"/>
          <p:cNvPicPr>
            <a:picLocks noChangeAspect="1"/>
          </p:cNvPicPr>
          <p:nvPr/>
        </p:nvPicPr>
        <p:blipFill>
          <a:blip r:embed="rId2"/>
          <a:srcRect t="51525" r="4997"/>
          <a:stretch>
            <a:fillRect/>
          </a:stretch>
        </p:blipFill>
        <p:spPr>
          <a:xfrm>
            <a:off x="10629434" y="1186774"/>
            <a:ext cx="12692820" cy="642632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١٤٧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١٤٧</a:t>
            </a:r>
          </a:p>
        </p:txBody>
      </p:sp>
      <p:pic>
        <p:nvPicPr>
          <p:cNvPr id="347" name="IMG_7232.jpeg" descr="IMG_7232.jpeg"/>
          <p:cNvPicPr>
            <a:picLocks noChangeAspect="1"/>
          </p:cNvPicPr>
          <p:nvPr/>
        </p:nvPicPr>
        <p:blipFill>
          <a:blip r:embed="rId4"/>
          <a:srcRect l="3586" t="27156" r="3537" b="28089"/>
          <a:stretch>
            <a:fillRect/>
          </a:stretch>
        </p:blipFill>
        <p:spPr>
          <a:xfrm>
            <a:off x="14633760" y="7852991"/>
            <a:ext cx="7880737" cy="379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19" extrusionOk="0">
                <a:moveTo>
                  <a:pt x="12530" y="1"/>
                </a:moveTo>
                <a:cubicBezTo>
                  <a:pt x="12137" y="26"/>
                  <a:pt x="11728" y="280"/>
                  <a:pt x="11346" y="778"/>
                </a:cubicBezTo>
                <a:lnTo>
                  <a:pt x="11080" y="1125"/>
                </a:lnTo>
                <a:lnTo>
                  <a:pt x="10802" y="745"/>
                </a:lnTo>
                <a:cubicBezTo>
                  <a:pt x="10394" y="188"/>
                  <a:pt x="9912" y="141"/>
                  <a:pt x="9484" y="615"/>
                </a:cubicBezTo>
                <a:cubicBezTo>
                  <a:pt x="9249" y="876"/>
                  <a:pt x="9053" y="980"/>
                  <a:pt x="8793" y="980"/>
                </a:cubicBezTo>
                <a:cubicBezTo>
                  <a:pt x="8526" y="980"/>
                  <a:pt x="8367" y="1066"/>
                  <a:pt x="8196" y="1307"/>
                </a:cubicBezTo>
                <a:cubicBezTo>
                  <a:pt x="8067" y="1486"/>
                  <a:pt x="7779" y="1709"/>
                  <a:pt x="7556" y="1801"/>
                </a:cubicBezTo>
                <a:cubicBezTo>
                  <a:pt x="6983" y="2038"/>
                  <a:pt x="6606" y="2455"/>
                  <a:pt x="6287" y="3203"/>
                </a:cubicBezTo>
                <a:cubicBezTo>
                  <a:pt x="5515" y="5012"/>
                  <a:pt x="5727" y="7910"/>
                  <a:pt x="6699" y="8810"/>
                </a:cubicBezTo>
                <a:cubicBezTo>
                  <a:pt x="7010" y="9098"/>
                  <a:pt x="7528" y="9022"/>
                  <a:pt x="7944" y="8626"/>
                </a:cubicBezTo>
                <a:cubicBezTo>
                  <a:pt x="8121" y="8458"/>
                  <a:pt x="8330" y="8320"/>
                  <a:pt x="8410" y="8320"/>
                </a:cubicBezTo>
                <a:cubicBezTo>
                  <a:pt x="8581" y="8320"/>
                  <a:pt x="8900" y="8000"/>
                  <a:pt x="9017" y="7709"/>
                </a:cubicBezTo>
                <a:cubicBezTo>
                  <a:pt x="9144" y="7394"/>
                  <a:pt x="9567" y="7677"/>
                  <a:pt x="9791" y="8226"/>
                </a:cubicBezTo>
                <a:cubicBezTo>
                  <a:pt x="9963" y="8645"/>
                  <a:pt x="10004" y="8673"/>
                  <a:pt x="10408" y="8667"/>
                </a:cubicBezTo>
                <a:cubicBezTo>
                  <a:pt x="10685" y="8662"/>
                  <a:pt x="10923" y="8569"/>
                  <a:pt x="11069" y="8409"/>
                </a:cubicBezTo>
                <a:cubicBezTo>
                  <a:pt x="11285" y="8173"/>
                  <a:pt x="11311" y="8174"/>
                  <a:pt x="11540" y="8398"/>
                </a:cubicBezTo>
                <a:cubicBezTo>
                  <a:pt x="12006" y="8854"/>
                  <a:pt x="12613" y="8407"/>
                  <a:pt x="12759" y="7503"/>
                </a:cubicBezTo>
                <a:cubicBezTo>
                  <a:pt x="12860" y="6880"/>
                  <a:pt x="12897" y="6843"/>
                  <a:pt x="13113" y="7153"/>
                </a:cubicBezTo>
                <a:cubicBezTo>
                  <a:pt x="13354" y="7499"/>
                  <a:pt x="13714" y="7756"/>
                  <a:pt x="13958" y="7756"/>
                </a:cubicBezTo>
                <a:cubicBezTo>
                  <a:pt x="14061" y="7756"/>
                  <a:pt x="14185" y="7856"/>
                  <a:pt x="14234" y="7977"/>
                </a:cubicBezTo>
                <a:cubicBezTo>
                  <a:pt x="14630" y="8961"/>
                  <a:pt x="15470" y="8726"/>
                  <a:pt x="15871" y="7521"/>
                </a:cubicBezTo>
                <a:cubicBezTo>
                  <a:pt x="16186" y="6572"/>
                  <a:pt x="16134" y="4736"/>
                  <a:pt x="15763" y="3711"/>
                </a:cubicBezTo>
                <a:cubicBezTo>
                  <a:pt x="15569" y="3174"/>
                  <a:pt x="14971" y="2533"/>
                  <a:pt x="14666" y="2533"/>
                </a:cubicBezTo>
                <a:cubicBezTo>
                  <a:pt x="14473" y="2533"/>
                  <a:pt x="14412" y="2428"/>
                  <a:pt x="14184" y="1732"/>
                </a:cubicBezTo>
                <a:cubicBezTo>
                  <a:pt x="13800" y="559"/>
                  <a:pt x="13186" y="-39"/>
                  <a:pt x="12530" y="1"/>
                </a:cubicBezTo>
                <a:close/>
                <a:moveTo>
                  <a:pt x="18954" y="3379"/>
                </a:moveTo>
                <a:cubicBezTo>
                  <a:pt x="18806" y="3379"/>
                  <a:pt x="18780" y="3677"/>
                  <a:pt x="18859" y="4492"/>
                </a:cubicBezTo>
                <a:cubicBezTo>
                  <a:pt x="18934" y="5261"/>
                  <a:pt x="19091" y="5034"/>
                  <a:pt x="19091" y="4156"/>
                </a:cubicBezTo>
                <a:cubicBezTo>
                  <a:pt x="19091" y="3474"/>
                  <a:pt x="19074" y="3379"/>
                  <a:pt x="18954" y="3379"/>
                </a:cubicBezTo>
                <a:close/>
                <a:moveTo>
                  <a:pt x="20737" y="4651"/>
                </a:moveTo>
                <a:cubicBezTo>
                  <a:pt x="20539" y="4651"/>
                  <a:pt x="20222" y="5264"/>
                  <a:pt x="20275" y="5546"/>
                </a:cubicBezTo>
                <a:cubicBezTo>
                  <a:pt x="20333" y="5857"/>
                  <a:pt x="20358" y="5846"/>
                  <a:pt x="20634" y="5392"/>
                </a:cubicBezTo>
                <a:cubicBezTo>
                  <a:pt x="20897" y="4960"/>
                  <a:pt x="20940" y="4651"/>
                  <a:pt x="20737" y="4651"/>
                </a:cubicBezTo>
                <a:close/>
                <a:moveTo>
                  <a:pt x="17421" y="4801"/>
                </a:moveTo>
                <a:cubicBezTo>
                  <a:pt x="17395" y="4822"/>
                  <a:pt x="17379" y="4866"/>
                  <a:pt x="17379" y="4937"/>
                </a:cubicBezTo>
                <a:cubicBezTo>
                  <a:pt x="17379" y="5018"/>
                  <a:pt x="17446" y="5274"/>
                  <a:pt x="17528" y="5504"/>
                </a:cubicBezTo>
                <a:cubicBezTo>
                  <a:pt x="17790" y="6234"/>
                  <a:pt x="17990" y="5902"/>
                  <a:pt x="17748" y="5139"/>
                </a:cubicBezTo>
                <a:cubicBezTo>
                  <a:pt x="17666" y="4881"/>
                  <a:pt x="17499" y="4737"/>
                  <a:pt x="17421" y="4801"/>
                </a:cubicBezTo>
                <a:close/>
                <a:moveTo>
                  <a:pt x="18822" y="5645"/>
                </a:moveTo>
                <a:cubicBezTo>
                  <a:pt x="18540" y="5666"/>
                  <a:pt x="18386" y="5824"/>
                  <a:pt x="18157" y="6238"/>
                </a:cubicBezTo>
                <a:cubicBezTo>
                  <a:pt x="17647" y="7161"/>
                  <a:pt x="17574" y="8528"/>
                  <a:pt x="17950" y="10068"/>
                </a:cubicBezTo>
                <a:cubicBezTo>
                  <a:pt x="18169" y="10969"/>
                  <a:pt x="18173" y="11011"/>
                  <a:pt x="18052" y="11237"/>
                </a:cubicBezTo>
                <a:cubicBezTo>
                  <a:pt x="17881" y="11555"/>
                  <a:pt x="17895" y="11801"/>
                  <a:pt x="18098" y="12076"/>
                </a:cubicBezTo>
                <a:cubicBezTo>
                  <a:pt x="18194" y="12205"/>
                  <a:pt x="18269" y="12441"/>
                  <a:pt x="18269" y="12611"/>
                </a:cubicBezTo>
                <a:cubicBezTo>
                  <a:pt x="18269" y="12959"/>
                  <a:pt x="18435" y="13502"/>
                  <a:pt x="18650" y="13856"/>
                </a:cubicBezTo>
                <a:cubicBezTo>
                  <a:pt x="18887" y="14245"/>
                  <a:pt x="18838" y="14940"/>
                  <a:pt x="18543" y="15351"/>
                </a:cubicBezTo>
                <a:cubicBezTo>
                  <a:pt x="18263" y="15743"/>
                  <a:pt x="17987" y="15708"/>
                  <a:pt x="17615" y="15234"/>
                </a:cubicBezTo>
                <a:cubicBezTo>
                  <a:pt x="17295" y="14826"/>
                  <a:pt x="17038" y="14022"/>
                  <a:pt x="16656" y="12221"/>
                </a:cubicBezTo>
                <a:cubicBezTo>
                  <a:pt x="16058" y="9408"/>
                  <a:pt x="15693" y="8982"/>
                  <a:pt x="13887" y="8989"/>
                </a:cubicBezTo>
                <a:cubicBezTo>
                  <a:pt x="12821" y="8993"/>
                  <a:pt x="12440" y="9068"/>
                  <a:pt x="10738" y="9611"/>
                </a:cubicBezTo>
                <a:cubicBezTo>
                  <a:pt x="9898" y="9880"/>
                  <a:pt x="9752" y="9891"/>
                  <a:pt x="9142" y="9726"/>
                </a:cubicBezTo>
                <a:cubicBezTo>
                  <a:pt x="8593" y="9577"/>
                  <a:pt x="8242" y="9576"/>
                  <a:pt x="7211" y="9728"/>
                </a:cubicBezTo>
                <a:cubicBezTo>
                  <a:pt x="5796" y="9936"/>
                  <a:pt x="5717" y="9902"/>
                  <a:pt x="5494" y="8989"/>
                </a:cubicBezTo>
                <a:cubicBezTo>
                  <a:pt x="5292" y="8165"/>
                  <a:pt x="5125" y="7897"/>
                  <a:pt x="4818" y="7897"/>
                </a:cubicBezTo>
                <a:cubicBezTo>
                  <a:pt x="4464" y="7897"/>
                  <a:pt x="4254" y="8200"/>
                  <a:pt x="4091" y="8940"/>
                </a:cubicBezTo>
                <a:cubicBezTo>
                  <a:pt x="3886" y="9873"/>
                  <a:pt x="3919" y="10953"/>
                  <a:pt x="4210" y="12712"/>
                </a:cubicBezTo>
                <a:cubicBezTo>
                  <a:pt x="4450" y="14161"/>
                  <a:pt x="4457" y="14252"/>
                  <a:pt x="4362" y="14767"/>
                </a:cubicBezTo>
                <a:cubicBezTo>
                  <a:pt x="4186" y="15725"/>
                  <a:pt x="3628" y="16185"/>
                  <a:pt x="2796" y="16060"/>
                </a:cubicBezTo>
                <a:cubicBezTo>
                  <a:pt x="2498" y="16016"/>
                  <a:pt x="2482" y="15992"/>
                  <a:pt x="2313" y="15259"/>
                </a:cubicBezTo>
                <a:cubicBezTo>
                  <a:pt x="2137" y="14499"/>
                  <a:pt x="1924" y="14122"/>
                  <a:pt x="1663" y="14113"/>
                </a:cubicBezTo>
                <a:cubicBezTo>
                  <a:pt x="1585" y="14110"/>
                  <a:pt x="1493" y="14048"/>
                  <a:pt x="1457" y="13974"/>
                </a:cubicBezTo>
                <a:cubicBezTo>
                  <a:pt x="1422" y="13901"/>
                  <a:pt x="1265" y="13799"/>
                  <a:pt x="1110" y="13748"/>
                </a:cubicBezTo>
                <a:cubicBezTo>
                  <a:pt x="841" y="13659"/>
                  <a:pt x="826" y="13676"/>
                  <a:pt x="755" y="14095"/>
                </a:cubicBezTo>
                <a:cubicBezTo>
                  <a:pt x="689" y="14485"/>
                  <a:pt x="650" y="14532"/>
                  <a:pt x="411" y="14532"/>
                </a:cubicBezTo>
                <a:cubicBezTo>
                  <a:pt x="256" y="14532"/>
                  <a:pt x="107" y="14621"/>
                  <a:pt x="58" y="14742"/>
                </a:cubicBezTo>
                <a:cubicBezTo>
                  <a:pt x="-44" y="14996"/>
                  <a:pt x="25" y="15067"/>
                  <a:pt x="434" y="15127"/>
                </a:cubicBezTo>
                <a:cubicBezTo>
                  <a:pt x="661" y="15160"/>
                  <a:pt x="712" y="15225"/>
                  <a:pt x="730" y="15494"/>
                </a:cubicBezTo>
                <a:cubicBezTo>
                  <a:pt x="762" y="15965"/>
                  <a:pt x="642" y="16182"/>
                  <a:pt x="290" y="16291"/>
                </a:cubicBezTo>
                <a:cubicBezTo>
                  <a:pt x="57" y="16363"/>
                  <a:pt x="-14" y="16443"/>
                  <a:pt x="2" y="16613"/>
                </a:cubicBezTo>
                <a:cubicBezTo>
                  <a:pt x="17" y="16779"/>
                  <a:pt x="105" y="16843"/>
                  <a:pt x="327" y="16851"/>
                </a:cubicBezTo>
                <a:cubicBezTo>
                  <a:pt x="612" y="16861"/>
                  <a:pt x="636" y="16892"/>
                  <a:pt x="677" y="17298"/>
                </a:cubicBezTo>
                <a:cubicBezTo>
                  <a:pt x="701" y="17538"/>
                  <a:pt x="742" y="17808"/>
                  <a:pt x="769" y="17898"/>
                </a:cubicBezTo>
                <a:cubicBezTo>
                  <a:pt x="841" y="18138"/>
                  <a:pt x="1091" y="18099"/>
                  <a:pt x="1185" y="17833"/>
                </a:cubicBezTo>
                <a:cubicBezTo>
                  <a:pt x="1231" y="17705"/>
                  <a:pt x="1393" y="17582"/>
                  <a:pt x="1555" y="17551"/>
                </a:cubicBezTo>
                <a:cubicBezTo>
                  <a:pt x="1886" y="17490"/>
                  <a:pt x="2212" y="17180"/>
                  <a:pt x="2303" y="16844"/>
                </a:cubicBezTo>
                <a:cubicBezTo>
                  <a:pt x="2353" y="16660"/>
                  <a:pt x="2498" y="16611"/>
                  <a:pt x="3042" y="16589"/>
                </a:cubicBezTo>
                <a:cubicBezTo>
                  <a:pt x="4204" y="16542"/>
                  <a:pt x="4643" y="15887"/>
                  <a:pt x="4644" y="14203"/>
                </a:cubicBezTo>
                <a:cubicBezTo>
                  <a:pt x="4644" y="13605"/>
                  <a:pt x="4586" y="13083"/>
                  <a:pt x="4431" y="12298"/>
                </a:cubicBezTo>
                <a:cubicBezTo>
                  <a:pt x="4082" y="10531"/>
                  <a:pt x="4162" y="9045"/>
                  <a:pt x="4635" y="8541"/>
                </a:cubicBezTo>
                <a:cubicBezTo>
                  <a:pt x="4807" y="8358"/>
                  <a:pt x="4847" y="8361"/>
                  <a:pt x="4982" y="8557"/>
                </a:cubicBezTo>
                <a:cubicBezTo>
                  <a:pt x="5066" y="8679"/>
                  <a:pt x="5191" y="9049"/>
                  <a:pt x="5260" y="9381"/>
                </a:cubicBezTo>
                <a:cubicBezTo>
                  <a:pt x="5365" y="9883"/>
                  <a:pt x="5440" y="10024"/>
                  <a:pt x="5709" y="10236"/>
                </a:cubicBezTo>
                <a:cubicBezTo>
                  <a:pt x="6004" y="10468"/>
                  <a:pt x="6110" y="10476"/>
                  <a:pt x="6964" y="10321"/>
                </a:cubicBezTo>
                <a:cubicBezTo>
                  <a:pt x="8114" y="10112"/>
                  <a:pt x="8693" y="10110"/>
                  <a:pt x="9292" y="10314"/>
                </a:cubicBezTo>
                <a:cubicBezTo>
                  <a:pt x="9697" y="10452"/>
                  <a:pt x="9896" y="10425"/>
                  <a:pt x="10879" y="10106"/>
                </a:cubicBezTo>
                <a:cubicBezTo>
                  <a:pt x="13005" y="9417"/>
                  <a:pt x="14702" y="9316"/>
                  <a:pt x="15343" y="9837"/>
                </a:cubicBezTo>
                <a:cubicBezTo>
                  <a:pt x="15744" y="10163"/>
                  <a:pt x="16158" y="11232"/>
                  <a:pt x="16479" y="12770"/>
                </a:cubicBezTo>
                <a:cubicBezTo>
                  <a:pt x="16839" y="14496"/>
                  <a:pt x="17103" y="15283"/>
                  <a:pt x="17467" y="15718"/>
                </a:cubicBezTo>
                <a:cubicBezTo>
                  <a:pt x="17878" y="16211"/>
                  <a:pt x="18184" y="16295"/>
                  <a:pt x="18530" y="16009"/>
                </a:cubicBezTo>
                <a:cubicBezTo>
                  <a:pt x="18872" y="15727"/>
                  <a:pt x="19070" y="15255"/>
                  <a:pt x="19132" y="14579"/>
                </a:cubicBezTo>
                <a:cubicBezTo>
                  <a:pt x="19162" y="14246"/>
                  <a:pt x="19227" y="14050"/>
                  <a:pt x="19335" y="13965"/>
                </a:cubicBezTo>
                <a:cubicBezTo>
                  <a:pt x="19528" y="13814"/>
                  <a:pt x="19639" y="13417"/>
                  <a:pt x="19639" y="12875"/>
                </a:cubicBezTo>
                <a:cubicBezTo>
                  <a:pt x="19639" y="12587"/>
                  <a:pt x="19699" y="12376"/>
                  <a:pt x="19844" y="12154"/>
                </a:cubicBezTo>
                <a:cubicBezTo>
                  <a:pt x="20088" y="11782"/>
                  <a:pt x="20107" y="11400"/>
                  <a:pt x="19895" y="11109"/>
                </a:cubicBezTo>
                <a:lnTo>
                  <a:pt x="19741" y="10896"/>
                </a:lnTo>
                <a:lnTo>
                  <a:pt x="19954" y="10278"/>
                </a:lnTo>
                <a:cubicBezTo>
                  <a:pt x="20238" y="9453"/>
                  <a:pt x="20348" y="8708"/>
                  <a:pt x="20298" y="7948"/>
                </a:cubicBezTo>
                <a:cubicBezTo>
                  <a:pt x="20206" y="6565"/>
                  <a:pt x="19804" y="5762"/>
                  <a:pt x="19155" y="5665"/>
                </a:cubicBezTo>
                <a:cubicBezTo>
                  <a:pt x="19024" y="5645"/>
                  <a:pt x="18917" y="5638"/>
                  <a:pt x="18822" y="5645"/>
                </a:cubicBezTo>
                <a:close/>
                <a:moveTo>
                  <a:pt x="21020" y="7485"/>
                </a:moveTo>
                <a:cubicBezTo>
                  <a:pt x="20797" y="7445"/>
                  <a:pt x="20734" y="7525"/>
                  <a:pt x="20734" y="7756"/>
                </a:cubicBezTo>
                <a:cubicBezTo>
                  <a:pt x="20734" y="8007"/>
                  <a:pt x="20779" y="8038"/>
                  <a:pt x="21145" y="8038"/>
                </a:cubicBezTo>
                <a:cubicBezTo>
                  <a:pt x="21447" y="8038"/>
                  <a:pt x="21556" y="7987"/>
                  <a:pt x="21556" y="7845"/>
                </a:cubicBezTo>
                <a:cubicBezTo>
                  <a:pt x="21556" y="7731"/>
                  <a:pt x="21450" y="7615"/>
                  <a:pt x="21299" y="7563"/>
                </a:cubicBezTo>
                <a:cubicBezTo>
                  <a:pt x="21186" y="7525"/>
                  <a:pt x="21094" y="7498"/>
                  <a:pt x="21020" y="7485"/>
                </a:cubicBezTo>
                <a:close/>
                <a:moveTo>
                  <a:pt x="17170" y="7953"/>
                </a:moveTo>
                <a:cubicBezTo>
                  <a:pt x="17131" y="7951"/>
                  <a:pt x="17081" y="7954"/>
                  <a:pt x="17019" y="7964"/>
                </a:cubicBezTo>
                <a:cubicBezTo>
                  <a:pt x="16819" y="7994"/>
                  <a:pt x="16722" y="8079"/>
                  <a:pt x="16707" y="8235"/>
                </a:cubicBezTo>
                <a:cubicBezTo>
                  <a:pt x="16689" y="8416"/>
                  <a:pt x="16747" y="8461"/>
                  <a:pt x="16998" y="8461"/>
                </a:cubicBezTo>
                <a:cubicBezTo>
                  <a:pt x="17261" y="8461"/>
                  <a:pt x="17310" y="8420"/>
                  <a:pt x="17310" y="8192"/>
                </a:cubicBezTo>
                <a:cubicBezTo>
                  <a:pt x="17310" y="8019"/>
                  <a:pt x="17287" y="7957"/>
                  <a:pt x="17170" y="7953"/>
                </a:cubicBezTo>
                <a:close/>
                <a:moveTo>
                  <a:pt x="17679" y="10211"/>
                </a:moveTo>
                <a:cubicBezTo>
                  <a:pt x="17557" y="10224"/>
                  <a:pt x="17310" y="10594"/>
                  <a:pt x="17310" y="10807"/>
                </a:cubicBezTo>
                <a:cubicBezTo>
                  <a:pt x="17310" y="11038"/>
                  <a:pt x="17472" y="11061"/>
                  <a:pt x="17658" y="10856"/>
                </a:cubicBezTo>
                <a:cubicBezTo>
                  <a:pt x="17799" y="10700"/>
                  <a:pt x="17833" y="10369"/>
                  <a:pt x="17723" y="10229"/>
                </a:cubicBezTo>
                <a:cubicBezTo>
                  <a:pt x="17711" y="10215"/>
                  <a:pt x="17697" y="10210"/>
                  <a:pt x="17679" y="10211"/>
                </a:cubicBezTo>
                <a:close/>
                <a:moveTo>
                  <a:pt x="20513" y="10296"/>
                </a:moveTo>
                <a:cubicBezTo>
                  <a:pt x="20298" y="10296"/>
                  <a:pt x="20384" y="10682"/>
                  <a:pt x="20682" y="11053"/>
                </a:cubicBezTo>
                <a:cubicBezTo>
                  <a:pt x="20842" y="11252"/>
                  <a:pt x="20978" y="11417"/>
                  <a:pt x="20983" y="11420"/>
                </a:cubicBezTo>
                <a:cubicBezTo>
                  <a:pt x="20988" y="11423"/>
                  <a:pt x="21027" y="11336"/>
                  <a:pt x="21072" y="11225"/>
                </a:cubicBezTo>
                <a:cubicBezTo>
                  <a:pt x="21137" y="11062"/>
                  <a:pt x="21103" y="10956"/>
                  <a:pt x="20893" y="10661"/>
                </a:cubicBezTo>
                <a:cubicBezTo>
                  <a:pt x="20750" y="10461"/>
                  <a:pt x="20579" y="10296"/>
                  <a:pt x="20513" y="10296"/>
                </a:cubicBezTo>
                <a:close/>
                <a:moveTo>
                  <a:pt x="12685" y="10415"/>
                </a:moveTo>
                <a:cubicBezTo>
                  <a:pt x="12474" y="10402"/>
                  <a:pt x="12263" y="10468"/>
                  <a:pt x="12099" y="10619"/>
                </a:cubicBezTo>
                <a:cubicBezTo>
                  <a:pt x="11686" y="10998"/>
                  <a:pt x="11599" y="11037"/>
                  <a:pt x="11246" y="11010"/>
                </a:cubicBezTo>
                <a:cubicBezTo>
                  <a:pt x="10579" y="10960"/>
                  <a:pt x="10094" y="11630"/>
                  <a:pt x="10010" y="12716"/>
                </a:cubicBezTo>
                <a:cubicBezTo>
                  <a:pt x="9965" y="13295"/>
                  <a:pt x="9835" y="13620"/>
                  <a:pt x="9695" y="13506"/>
                </a:cubicBezTo>
                <a:cubicBezTo>
                  <a:pt x="9647" y="13468"/>
                  <a:pt x="9554" y="13116"/>
                  <a:pt x="9488" y="12725"/>
                </a:cubicBezTo>
                <a:cubicBezTo>
                  <a:pt x="9345" y="11885"/>
                  <a:pt x="9056" y="11330"/>
                  <a:pt x="8699" y="11212"/>
                </a:cubicBezTo>
                <a:cubicBezTo>
                  <a:pt x="8559" y="11166"/>
                  <a:pt x="8341" y="11036"/>
                  <a:pt x="8214" y="10921"/>
                </a:cubicBezTo>
                <a:cubicBezTo>
                  <a:pt x="8031" y="10755"/>
                  <a:pt x="7964" y="10747"/>
                  <a:pt x="7883" y="10885"/>
                </a:cubicBezTo>
                <a:cubicBezTo>
                  <a:pt x="7827" y="10980"/>
                  <a:pt x="7577" y="11065"/>
                  <a:pt x="7326" y="11073"/>
                </a:cubicBezTo>
                <a:cubicBezTo>
                  <a:pt x="7005" y="11083"/>
                  <a:pt x="6789" y="11174"/>
                  <a:pt x="6596" y="11384"/>
                </a:cubicBezTo>
                <a:cubicBezTo>
                  <a:pt x="5846" y="12200"/>
                  <a:pt x="5442" y="14171"/>
                  <a:pt x="5699" y="15763"/>
                </a:cubicBezTo>
                <a:cubicBezTo>
                  <a:pt x="5879" y="16879"/>
                  <a:pt x="6507" y="17921"/>
                  <a:pt x="6999" y="17921"/>
                </a:cubicBezTo>
                <a:cubicBezTo>
                  <a:pt x="7193" y="17921"/>
                  <a:pt x="7421" y="18445"/>
                  <a:pt x="7484" y="19031"/>
                </a:cubicBezTo>
                <a:cubicBezTo>
                  <a:pt x="7546" y="19615"/>
                  <a:pt x="7891" y="20397"/>
                  <a:pt x="8240" y="20746"/>
                </a:cubicBezTo>
                <a:cubicBezTo>
                  <a:pt x="8585" y="21090"/>
                  <a:pt x="9383" y="21170"/>
                  <a:pt x="9733" y="20896"/>
                </a:cubicBezTo>
                <a:cubicBezTo>
                  <a:pt x="9839" y="20812"/>
                  <a:pt x="9997" y="20781"/>
                  <a:pt x="10085" y="20826"/>
                </a:cubicBezTo>
                <a:cubicBezTo>
                  <a:pt x="10172" y="20872"/>
                  <a:pt x="10265" y="20839"/>
                  <a:pt x="10290" y="20755"/>
                </a:cubicBezTo>
                <a:cubicBezTo>
                  <a:pt x="10322" y="20646"/>
                  <a:pt x="10379" y="20650"/>
                  <a:pt x="10485" y="20768"/>
                </a:cubicBezTo>
                <a:cubicBezTo>
                  <a:pt x="10568" y="20860"/>
                  <a:pt x="10805" y="21047"/>
                  <a:pt x="11012" y="21184"/>
                </a:cubicBezTo>
                <a:cubicBezTo>
                  <a:pt x="11580" y="21561"/>
                  <a:pt x="11968" y="21489"/>
                  <a:pt x="12372" y="20929"/>
                </a:cubicBezTo>
                <a:cubicBezTo>
                  <a:pt x="12491" y="20764"/>
                  <a:pt x="12690" y="20676"/>
                  <a:pt x="12962" y="20670"/>
                </a:cubicBezTo>
                <a:cubicBezTo>
                  <a:pt x="13259" y="20663"/>
                  <a:pt x="13491" y="20550"/>
                  <a:pt x="13796" y="20264"/>
                </a:cubicBezTo>
                <a:cubicBezTo>
                  <a:pt x="14315" y="19778"/>
                  <a:pt x="14488" y="19411"/>
                  <a:pt x="14642" y="18474"/>
                </a:cubicBezTo>
                <a:cubicBezTo>
                  <a:pt x="14755" y="17787"/>
                  <a:pt x="14781" y="17733"/>
                  <a:pt x="15118" y="17498"/>
                </a:cubicBezTo>
                <a:cubicBezTo>
                  <a:pt x="15565" y="17186"/>
                  <a:pt x="15783" y="16856"/>
                  <a:pt x="16044" y="16094"/>
                </a:cubicBezTo>
                <a:cubicBezTo>
                  <a:pt x="16230" y="15552"/>
                  <a:pt x="16250" y="15391"/>
                  <a:pt x="16247" y="14413"/>
                </a:cubicBezTo>
                <a:cubicBezTo>
                  <a:pt x="16245" y="13195"/>
                  <a:pt x="16111" y="12504"/>
                  <a:pt x="15723" y="11704"/>
                </a:cubicBezTo>
                <a:cubicBezTo>
                  <a:pt x="15237" y="10702"/>
                  <a:pt x="14363" y="10284"/>
                  <a:pt x="13788" y="10780"/>
                </a:cubicBezTo>
                <a:cubicBezTo>
                  <a:pt x="13577" y="10961"/>
                  <a:pt x="13530" y="10953"/>
                  <a:pt x="13275" y="10693"/>
                </a:cubicBezTo>
                <a:cubicBezTo>
                  <a:pt x="13107" y="10521"/>
                  <a:pt x="12895" y="10428"/>
                  <a:pt x="12685" y="104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IMG_7260.jpeg" descr="IMG_7260.jpeg"/>
          <p:cNvPicPr>
            <a:picLocks noChangeAspect="1"/>
          </p:cNvPicPr>
          <p:nvPr/>
        </p:nvPicPr>
        <p:blipFill>
          <a:blip r:embed="rId2"/>
          <a:srcRect b="46814"/>
          <a:stretch>
            <a:fillRect/>
          </a:stretch>
        </p:blipFill>
        <p:spPr>
          <a:xfrm>
            <a:off x="414126" y="4826000"/>
            <a:ext cx="14219824" cy="8890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 advAuto="0"/>
      <p:bldP spid="34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7261.png" descr="IMG_7261.png"/>
          <p:cNvPicPr>
            <a:picLocks noChangeAspect="1"/>
          </p:cNvPicPr>
          <p:nvPr/>
        </p:nvPicPr>
        <p:blipFill>
          <a:blip r:embed="rId2"/>
          <a:srcRect t="17973" b="29099"/>
          <a:stretch>
            <a:fillRect/>
          </a:stretch>
        </p:blipFill>
        <p:spPr>
          <a:xfrm>
            <a:off x="3574653" y="1813718"/>
            <a:ext cx="17234597" cy="10088653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355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356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357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مستطيل مستدير الزوايا"/>
          <p:cNvSpPr/>
          <p:nvPr/>
        </p:nvSpPr>
        <p:spPr>
          <a:xfrm>
            <a:off x="2968269" y="5274357"/>
            <a:ext cx="7651659" cy="6502623"/>
          </a:xfrm>
          <a:prstGeom prst="roundRect">
            <a:avLst>
              <a:gd name="adj" fmla="val 32087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7" name="مستطيل"/>
          <p:cNvSpPr/>
          <p:nvPr/>
        </p:nvSpPr>
        <p:spPr>
          <a:xfrm>
            <a:off x="11155695" y="2182143"/>
            <a:ext cx="10683578" cy="6872484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6649.jpeg" descr="IMG_66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38" y="3404484"/>
            <a:ext cx="16242924" cy="846031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بيضاوي"/>
          <p:cNvSpPr/>
          <p:nvPr/>
        </p:nvSpPr>
        <p:spPr>
          <a:xfrm>
            <a:off x="20352002" y="128352"/>
            <a:ext cx="2506090" cy="27705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71" name="الدرس الثالث : التفكير الناقد والصورة"/>
          <p:cNvSpPr/>
          <p:nvPr/>
        </p:nvSpPr>
        <p:spPr>
          <a:xfrm>
            <a:off x="8690884" y="999833"/>
            <a:ext cx="11116885" cy="1027607"/>
          </a:xfrm>
          <a:prstGeom prst="roundRect">
            <a:avLst>
              <a:gd name="adj" fmla="val 5000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الثالث : التفكير الناقد والصورة  </a:t>
            </a:r>
          </a:p>
        </p:txBody>
      </p:sp>
      <p:sp>
        <p:nvSpPr>
          <p:cNvPr id="172" name="الصورة…"/>
          <p:cNvSpPr txBox="1"/>
          <p:nvPr/>
        </p:nvSpPr>
        <p:spPr>
          <a:xfrm>
            <a:off x="14681127" y="7725220"/>
            <a:ext cx="5040403" cy="1639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r" defTabSz="82550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rPr dirty="0" err="1"/>
              <a:t>الصورة</a:t>
            </a:r>
            <a:r>
              <a:rPr dirty="0"/>
              <a:t> </a:t>
            </a:r>
          </a:p>
          <a:p>
            <a:pPr marL="476250" indent="-476250" algn="r" defTabSz="82550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rPr dirty="0" err="1"/>
              <a:t>تأثير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99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99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9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99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99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  <p:bldP spid="172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اهداف الدرس اهداف الدرس  " descr="اهداف الدرس اهداف الدرس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858" y="2873520"/>
            <a:ext cx="7202383" cy="1028701"/>
          </a:xfrm>
          <a:prstGeom prst="rect">
            <a:avLst/>
          </a:prstGeom>
        </p:spPr>
      </p:pic>
      <p:sp>
        <p:nvSpPr>
          <p:cNvPr id="175" name="مربع نص 5"/>
          <p:cNvSpPr txBox="1"/>
          <p:nvPr/>
        </p:nvSpPr>
        <p:spPr>
          <a:xfrm>
            <a:off x="3577490" y="5375906"/>
            <a:ext cx="17150097" cy="284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lang="ar-SA" dirty="0" smtClean="0"/>
              <a:t>أت</a:t>
            </a:r>
            <a:r>
              <a:rPr dirty="0" err="1" smtClean="0"/>
              <a:t>عرف</a:t>
            </a:r>
            <a:r>
              <a:rPr dirty="0" smtClean="0"/>
              <a:t> </a:t>
            </a:r>
            <a:r>
              <a:rPr dirty="0" err="1"/>
              <a:t>على</a:t>
            </a:r>
            <a:r>
              <a:rPr dirty="0"/>
              <a:t> </a:t>
            </a:r>
            <a:r>
              <a:rPr dirty="0" err="1"/>
              <a:t>حقيقة</a:t>
            </a:r>
            <a:r>
              <a:rPr dirty="0"/>
              <a:t> </a:t>
            </a:r>
            <a:r>
              <a:rPr dirty="0" err="1"/>
              <a:t>أن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  <a:r>
              <a:rPr dirty="0" err="1"/>
              <a:t>وسيلة</a:t>
            </a:r>
            <a:r>
              <a:rPr dirty="0"/>
              <a:t> </a:t>
            </a: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وسائل</a:t>
            </a:r>
            <a:r>
              <a:rPr dirty="0"/>
              <a:t>  </a:t>
            </a:r>
            <a:r>
              <a:rPr dirty="0" err="1"/>
              <a:t>التفكير</a:t>
            </a:r>
            <a:r>
              <a:rPr dirty="0"/>
              <a:t> </a:t>
            </a:r>
            <a:r>
              <a:rPr dirty="0" err="1"/>
              <a:t>الناقد</a:t>
            </a:r>
            <a:r>
              <a:rPr dirty="0"/>
              <a:t> </a:t>
            </a:r>
          </a:p>
          <a:p>
            <a:pPr marL="740833" indent="-740833" algn="r" defTabSz="182880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أبين</a:t>
            </a:r>
            <a:r>
              <a:rPr dirty="0"/>
              <a:t> </a:t>
            </a:r>
            <a:r>
              <a:rPr dirty="0" err="1"/>
              <a:t>دور</a:t>
            </a:r>
            <a:r>
              <a:rPr dirty="0"/>
              <a:t> </a:t>
            </a:r>
            <a:r>
              <a:rPr dirty="0" err="1"/>
              <a:t>التفكير</a:t>
            </a:r>
            <a:r>
              <a:rPr dirty="0"/>
              <a:t> </a:t>
            </a:r>
            <a:r>
              <a:rPr dirty="0" err="1"/>
              <a:t>الناقد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الكشف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أهمية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تقنيات</a:t>
            </a:r>
            <a:r>
              <a:rPr dirty="0"/>
              <a:t> </a:t>
            </a:r>
            <a:r>
              <a:rPr dirty="0" err="1"/>
              <a:t>التواصل</a:t>
            </a:r>
            <a:r>
              <a:rPr dirty="0"/>
              <a:t> </a:t>
            </a:r>
          </a:p>
          <a:p>
            <a:pPr marL="740833" indent="-740833" algn="r" defTabSz="182880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استخلص</a:t>
            </a:r>
            <a:r>
              <a:rPr dirty="0"/>
              <a:t> </a:t>
            </a:r>
            <a:r>
              <a:rPr dirty="0" err="1"/>
              <a:t>دور</a:t>
            </a:r>
            <a:r>
              <a:rPr dirty="0"/>
              <a:t> </a:t>
            </a:r>
            <a:r>
              <a:rPr dirty="0" err="1"/>
              <a:t>التفكير</a:t>
            </a:r>
            <a:r>
              <a:rPr dirty="0"/>
              <a:t> </a:t>
            </a:r>
            <a:r>
              <a:rPr dirty="0" err="1"/>
              <a:t>الناقد</a:t>
            </a:r>
            <a:r>
              <a:rPr dirty="0"/>
              <a:t> </a:t>
            </a:r>
            <a:r>
              <a:rPr dirty="0" err="1"/>
              <a:t>في</a:t>
            </a:r>
            <a:r>
              <a:rPr dirty="0"/>
              <a:t> </a:t>
            </a:r>
            <a:r>
              <a:rPr dirty="0" err="1"/>
              <a:t>الكشف</a:t>
            </a:r>
            <a:r>
              <a:rPr dirty="0"/>
              <a:t> </a:t>
            </a:r>
            <a:r>
              <a:rPr dirty="0" err="1"/>
              <a:t>عن</a:t>
            </a:r>
            <a:r>
              <a:rPr dirty="0"/>
              <a:t> </a:t>
            </a:r>
            <a:r>
              <a:rPr dirty="0" err="1"/>
              <a:t>مغالطات</a:t>
            </a:r>
            <a:r>
              <a:rPr dirty="0"/>
              <a:t> </a:t>
            </a:r>
            <a:r>
              <a:rPr dirty="0" err="1"/>
              <a:t>الصورة</a:t>
            </a:r>
            <a:r>
              <a:rPr dirty="0"/>
              <a:t> </a:t>
            </a:r>
          </a:p>
        </p:txBody>
      </p:sp>
      <p:sp>
        <p:nvSpPr>
          <p:cNvPr id="176" name="بيضاوي"/>
          <p:cNvSpPr/>
          <p:nvPr/>
        </p:nvSpPr>
        <p:spPr>
          <a:xfrm>
            <a:off x="20352002" y="128352"/>
            <a:ext cx="2506090" cy="27705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77" name="الدرس الثالث : التفكير الناقد والصورة"/>
          <p:cNvSpPr/>
          <p:nvPr/>
        </p:nvSpPr>
        <p:spPr>
          <a:xfrm>
            <a:off x="8690884" y="999833"/>
            <a:ext cx="11116885" cy="1027607"/>
          </a:xfrm>
          <a:prstGeom prst="roundRect">
            <a:avLst>
              <a:gd name="adj" fmla="val 50000"/>
            </a:avLst>
          </a:prstGeom>
          <a:solidFill>
            <a:srgbClr val="4484F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r" rtl="0">
              <a:defRPr/>
            </a:pPr>
            <a:r>
              <a:rPr lang="ar-SA" dirty="0" smtClean="0"/>
              <a:t>الدرس الثالث: </a:t>
            </a:r>
            <a:r>
              <a:rPr lang="ar-SA" dirty="0"/>
              <a:t>التفكير الناقد والصورة </a:t>
            </a:r>
            <a:endParaRPr dirty="0"/>
          </a:p>
        </p:txBody>
      </p:sp>
      <p:pic>
        <p:nvPicPr>
          <p:cNvPr id="178" name="IMG_6941.jpeg" descr="IMG_6941.jpeg"/>
          <p:cNvPicPr>
            <a:picLocks noChangeAspect="1"/>
          </p:cNvPicPr>
          <p:nvPr/>
        </p:nvPicPr>
        <p:blipFill>
          <a:blip r:embed="rId4"/>
          <a:srcRect t="16145"/>
          <a:stretch>
            <a:fillRect/>
          </a:stretch>
        </p:blipFill>
        <p:spPr>
          <a:xfrm>
            <a:off x="-1" y="10032502"/>
            <a:ext cx="7596586" cy="368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38" y="0"/>
                </a:moveTo>
                <a:cubicBezTo>
                  <a:pt x="11507" y="0"/>
                  <a:pt x="11456" y="369"/>
                  <a:pt x="11553" y="610"/>
                </a:cubicBezTo>
                <a:cubicBezTo>
                  <a:pt x="11599" y="722"/>
                  <a:pt x="11643" y="998"/>
                  <a:pt x="11651" y="1222"/>
                </a:cubicBezTo>
                <a:cubicBezTo>
                  <a:pt x="11663" y="1534"/>
                  <a:pt x="11633" y="1655"/>
                  <a:pt x="11523" y="1741"/>
                </a:cubicBezTo>
                <a:cubicBezTo>
                  <a:pt x="11444" y="1802"/>
                  <a:pt x="11300" y="2069"/>
                  <a:pt x="11201" y="2334"/>
                </a:cubicBezTo>
                <a:cubicBezTo>
                  <a:pt x="11083" y="2652"/>
                  <a:pt x="10968" y="2818"/>
                  <a:pt x="10865" y="2818"/>
                </a:cubicBezTo>
                <a:cubicBezTo>
                  <a:pt x="10716" y="2818"/>
                  <a:pt x="10709" y="2859"/>
                  <a:pt x="10711" y="3656"/>
                </a:cubicBezTo>
                <a:cubicBezTo>
                  <a:pt x="10716" y="4991"/>
                  <a:pt x="10702" y="5104"/>
                  <a:pt x="10531" y="5238"/>
                </a:cubicBezTo>
                <a:cubicBezTo>
                  <a:pt x="10312" y="5409"/>
                  <a:pt x="10293" y="5571"/>
                  <a:pt x="10285" y="7388"/>
                </a:cubicBezTo>
                <a:cubicBezTo>
                  <a:pt x="10277" y="9111"/>
                  <a:pt x="10170" y="9589"/>
                  <a:pt x="10114" y="8152"/>
                </a:cubicBezTo>
                <a:cubicBezTo>
                  <a:pt x="10071" y="7027"/>
                  <a:pt x="10017" y="6874"/>
                  <a:pt x="9647" y="6828"/>
                </a:cubicBezTo>
                <a:cubicBezTo>
                  <a:pt x="9318" y="6787"/>
                  <a:pt x="9136" y="6987"/>
                  <a:pt x="9136" y="7388"/>
                </a:cubicBezTo>
                <a:cubicBezTo>
                  <a:pt x="9136" y="7523"/>
                  <a:pt x="9084" y="7711"/>
                  <a:pt x="9020" y="7807"/>
                </a:cubicBezTo>
                <a:cubicBezTo>
                  <a:pt x="8824" y="8103"/>
                  <a:pt x="8522" y="9769"/>
                  <a:pt x="8195" y="12343"/>
                </a:cubicBezTo>
                <a:cubicBezTo>
                  <a:pt x="7952" y="14255"/>
                  <a:pt x="7747" y="15220"/>
                  <a:pt x="7347" y="16336"/>
                </a:cubicBezTo>
                <a:cubicBezTo>
                  <a:pt x="6864" y="17687"/>
                  <a:pt x="6147" y="18620"/>
                  <a:pt x="5316" y="18982"/>
                </a:cubicBezTo>
                <a:cubicBezTo>
                  <a:pt x="4743" y="19232"/>
                  <a:pt x="4463" y="19233"/>
                  <a:pt x="3844" y="18989"/>
                </a:cubicBezTo>
                <a:cubicBezTo>
                  <a:pt x="3247" y="18754"/>
                  <a:pt x="2923" y="18499"/>
                  <a:pt x="1986" y="17530"/>
                </a:cubicBezTo>
                <a:cubicBezTo>
                  <a:pt x="1043" y="16554"/>
                  <a:pt x="609" y="16331"/>
                  <a:pt x="147" y="16585"/>
                </a:cubicBezTo>
                <a:cubicBezTo>
                  <a:pt x="1" y="16665"/>
                  <a:pt x="0" y="16689"/>
                  <a:pt x="0" y="19133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4584"/>
                </a:lnTo>
                <a:cubicBezTo>
                  <a:pt x="21600" y="6852"/>
                  <a:pt x="21599" y="6846"/>
                  <a:pt x="21232" y="6844"/>
                </a:cubicBezTo>
                <a:cubicBezTo>
                  <a:pt x="21082" y="6843"/>
                  <a:pt x="21019" y="6913"/>
                  <a:pt x="20994" y="7109"/>
                </a:cubicBezTo>
                <a:cubicBezTo>
                  <a:pt x="20967" y="7324"/>
                  <a:pt x="20905" y="7379"/>
                  <a:pt x="20687" y="7379"/>
                </a:cubicBezTo>
                <a:cubicBezTo>
                  <a:pt x="20469" y="7379"/>
                  <a:pt x="20406" y="7324"/>
                  <a:pt x="20379" y="7109"/>
                </a:cubicBezTo>
                <a:cubicBezTo>
                  <a:pt x="20349" y="6871"/>
                  <a:pt x="20290" y="6842"/>
                  <a:pt x="19863" y="6842"/>
                </a:cubicBezTo>
                <a:lnTo>
                  <a:pt x="19381" y="6842"/>
                </a:lnTo>
                <a:lnTo>
                  <a:pt x="19381" y="7295"/>
                </a:lnTo>
                <a:cubicBezTo>
                  <a:pt x="19381" y="7725"/>
                  <a:pt x="19232" y="8186"/>
                  <a:pt x="19167" y="7956"/>
                </a:cubicBezTo>
                <a:cubicBezTo>
                  <a:pt x="19150" y="7897"/>
                  <a:pt x="19132" y="7336"/>
                  <a:pt x="19125" y="6709"/>
                </a:cubicBezTo>
                <a:cubicBezTo>
                  <a:pt x="19119" y="6082"/>
                  <a:pt x="19084" y="5508"/>
                  <a:pt x="19049" y="5434"/>
                </a:cubicBezTo>
                <a:cubicBezTo>
                  <a:pt x="19012" y="5359"/>
                  <a:pt x="18438" y="5269"/>
                  <a:pt x="17746" y="5231"/>
                </a:cubicBezTo>
                <a:cubicBezTo>
                  <a:pt x="16989" y="5190"/>
                  <a:pt x="16508" y="5113"/>
                  <a:pt x="16507" y="5031"/>
                </a:cubicBezTo>
                <a:cubicBezTo>
                  <a:pt x="16506" y="4957"/>
                  <a:pt x="16578" y="4877"/>
                  <a:pt x="16667" y="4854"/>
                </a:cubicBezTo>
                <a:cubicBezTo>
                  <a:pt x="16757" y="4831"/>
                  <a:pt x="16962" y="4546"/>
                  <a:pt x="17123" y="4219"/>
                </a:cubicBezTo>
                <a:cubicBezTo>
                  <a:pt x="17439" y="3579"/>
                  <a:pt x="17442" y="3594"/>
                  <a:pt x="16999" y="3458"/>
                </a:cubicBezTo>
                <a:cubicBezTo>
                  <a:pt x="16910" y="3431"/>
                  <a:pt x="16850" y="3263"/>
                  <a:pt x="16810" y="2927"/>
                </a:cubicBezTo>
                <a:lnTo>
                  <a:pt x="16751" y="2436"/>
                </a:lnTo>
                <a:lnTo>
                  <a:pt x="16499" y="3062"/>
                </a:lnTo>
                <a:cubicBezTo>
                  <a:pt x="16306" y="3542"/>
                  <a:pt x="16250" y="3791"/>
                  <a:pt x="16261" y="4126"/>
                </a:cubicBezTo>
                <a:cubicBezTo>
                  <a:pt x="16270" y="4394"/>
                  <a:pt x="16232" y="4654"/>
                  <a:pt x="16163" y="4796"/>
                </a:cubicBezTo>
                <a:cubicBezTo>
                  <a:pt x="16056" y="5016"/>
                  <a:pt x="16034" y="5010"/>
                  <a:pt x="15742" y="4675"/>
                </a:cubicBezTo>
                <a:cubicBezTo>
                  <a:pt x="15014" y="3841"/>
                  <a:pt x="14241" y="3854"/>
                  <a:pt x="13394" y="4715"/>
                </a:cubicBezTo>
                <a:cubicBezTo>
                  <a:pt x="13098" y="5015"/>
                  <a:pt x="12815" y="5229"/>
                  <a:pt x="12765" y="5189"/>
                </a:cubicBezTo>
                <a:cubicBezTo>
                  <a:pt x="12657" y="5104"/>
                  <a:pt x="12452" y="4307"/>
                  <a:pt x="12499" y="4152"/>
                </a:cubicBezTo>
                <a:cubicBezTo>
                  <a:pt x="12517" y="4091"/>
                  <a:pt x="12536" y="3605"/>
                  <a:pt x="12541" y="3072"/>
                </a:cubicBezTo>
                <a:cubicBezTo>
                  <a:pt x="12548" y="2229"/>
                  <a:pt x="12531" y="2072"/>
                  <a:pt x="12409" y="1869"/>
                </a:cubicBezTo>
                <a:cubicBezTo>
                  <a:pt x="12331" y="1740"/>
                  <a:pt x="12214" y="1665"/>
                  <a:pt x="12146" y="1701"/>
                </a:cubicBezTo>
                <a:cubicBezTo>
                  <a:pt x="11966" y="1798"/>
                  <a:pt x="11925" y="1549"/>
                  <a:pt x="12075" y="1271"/>
                </a:cubicBezTo>
                <a:cubicBezTo>
                  <a:pt x="12286" y="878"/>
                  <a:pt x="12240" y="438"/>
                  <a:pt x="11966" y="202"/>
                </a:cubicBezTo>
                <a:cubicBezTo>
                  <a:pt x="11836" y="91"/>
                  <a:pt x="11688" y="0"/>
                  <a:pt x="11638" y="0"/>
                </a:cubicBezTo>
                <a:close/>
                <a:moveTo>
                  <a:pt x="13606" y="1247"/>
                </a:moveTo>
                <a:cubicBezTo>
                  <a:pt x="13329" y="1246"/>
                  <a:pt x="13045" y="1279"/>
                  <a:pt x="12989" y="1340"/>
                </a:cubicBezTo>
                <a:cubicBezTo>
                  <a:pt x="12903" y="1435"/>
                  <a:pt x="12872" y="1659"/>
                  <a:pt x="12863" y="2278"/>
                </a:cubicBezTo>
                <a:lnTo>
                  <a:pt x="12852" y="3095"/>
                </a:lnTo>
                <a:lnTo>
                  <a:pt x="13555" y="3058"/>
                </a:lnTo>
                <a:lnTo>
                  <a:pt x="14258" y="3018"/>
                </a:lnTo>
                <a:lnTo>
                  <a:pt x="14237" y="2213"/>
                </a:lnTo>
                <a:cubicBezTo>
                  <a:pt x="14225" y="1770"/>
                  <a:pt x="14200" y="1379"/>
                  <a:pt x="14183" y="1343"/>
                </a:cubicBezTo>
                <a:cubicBezTo>
                  <a:pt x="14153" y="1281"/>
                  <a:pt x="13883" y="1248"/>
                  <a:pt x="13606" y="1247"/>
                </a:cubicBezTo>
                <a:close/>
                <a:moveTo>
                  <a:pt x="14805" y="1357"/>
                </a:moveTo>
                <a:cubicBezTo>
                  <a:pt x="14746" y="1356"/>
                  <a:pt x="14685" y="1365"/>
                  <a:pt x="14635" y="1380"/>
                </a:cubicBezTo>
                <a:cubicBezTo>
                  <a:pt x="14536" y="1411"/>
                  <a:pt x="14601" y="1437"/>
                  <a:pt x="14781" y="1438"/>
                </a:cubicBezTo>
                <a:cubicBezTo>
                  <a:pt x="14960" y="1439"/>
                  <a:pt x="15041" y="1414"/>
                  <a:pt x="14961" y="1382"/>
                </a:cubicBezTo>
                <a:cubicBezTo>
                  <a:pt x="14921" y="1366"/>
                  <a:pt x="14865" y="1357"/>
                  <a:pt x="14805" y="1357"/>
                </a:cubicBezTo>
                <a:close/>
                <a:moveTo>
                  <a:pt x="15198" y="1894"/>
                </a:moveTo>
                <a:cubicBezTo>
                  <a:pt x="15068" y="1894"/>
                  <a:pt x="14936" y="1900"/>
                  <a:pt x="14833" y="1913"/>
                </a:cubicBezTo>
                <a:cubicBezTo>
                  <a:pt x="14625" y="1940"/>
                  <a:pt x="14777" y="1961"/>
                  <a:pt x="15172" y="1962"/>
                </a:cubicBezTo>
                <a:cubicBezTo>
                  <a:pt x="15567" y="1962"/>
                  <a:pt x="15737" y="1940"/>
                  <a:pt x="15550" y="1913"/>
                </a:cubicBezTo>
                <a:cubicBezTo>
                  <a:pt x="15457" y="1899"/>
                  <a:pt x="15328" y="1894"/>
                  <a:pt x="15198" y="1894"/>
                </a:cubicBezTo>
                <a:close/>
                <a:moveTo>
                  <a:pt x="15198" y="2429"/>
                </a:moveTo>
                <a:cubicBezTo>
                  <a:pt x="15068" y="2429"/>
                  <a:pt x="14936" y="2437"/>
                  <a:pt x="14833" y="2450"/>
                </a:cubicBezTo>
                <a:cubicBezTo>
                  <a:pt x="14625" y="2477"/>
                  <a:pt x="14777" y="2499"/>
                  <a:pt x="15172" y="2499"/>
                </a:cubicBezTo>
                <a:cubicBezTo>
                  <a:pt x="15567" y="2500"/>
                  <a:pt x="15737" y="2477"/>
                  <a:pt x="15550" y="2450"/>
                </a:cubicBezTo>
                <a:cubicBezTo>
                  <a:pt x="15457" y="2437"/>
                  <a:pt x="15328" y="2430"/>
                  <a:pt x="15198" y="2429"/>
                </a:cubicBezTo>
                <a:close/>
                <a:moveTo>
                  <a:pt x="15198" y="2967"/>
                </a:moveTo>
                <a:cubicBezTo>
                  <a:pt x="15068" y="2967"/>
                  <a:pt x="14936" y="2972"/>
                  <a:pt x="14833" y="2986"/>
                </a:cubicBezTo>
                <a:cubicBezTo>
                  <a:pt x="14625" y="3012"/>
                  <a:pt x="14777" y="3034"/>
                  <a:pt x="15172" y="3035"/>
                </a:cubicBezTo>
                <a:cubicBezTo>
                  <a:pt x="15567" y="3035"/>
                  <a:pt x="15737" y="3015"/>
                  <a:pt x="15550" y="2988"/>
                </a:cubicBezTo>
                <a:cubicBezTo>
                  <a:pt x="15457" y="2974"/>
                  <a:pt x="15328" y="2967"/>
                  <a:pt x="15198" y="29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5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7186.jpeg" descr="IMG_7186.jpeg"/>
          <p:cNvPicPr>
            <a:picLocks noChangeAspect="1"/>
          </p:cNvPicPr>
          <p:nvPr/>
        </p:nvPicPr>
        <p:blipFill>
          <a:blip r:embed="rId2"/>
          <a:srcRect l="19853"/>
          <a:stretch>
            <a:fillRect/>
          </a:stretch>
        </p:blipFill>
        <p:spPr>
          <a:xfrm>
            <a:off x="15329296" y="-1"/>
            <a:ext cx="9054677" cy="7038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7182.png" descr="IMG_7182.png"/>
          <p:cNvPicPr>
            <a:picLocks noChangeAspect="1"/>
          </p:cNvPicPr>
          <p:nvPr/>
        </p:nvPicPr>
        <p:blipFill>
          <a:blip r:embed="rId3"/>
          <a:srcRect l="59238" t="55423" r="10493" b="17483"/>
          <a:stretch>
            <a:fillRect/>
          </a:stretch>
        </p:blipFill>
        <p:spPr>
          <a:xfrm>
            <a:off x="6159030" y="3086119"/>
            <a:ext cx="12065942" cy="754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89" extrusionOk="0">
                <a:moveTo>
                  <a:pt x="15283" y="0"/>
                </a:moveTo>
                <a:cubicBezTo>
                  <a:pt x="12504" y="0"/>
                  <a:pt x="10954" y="31"/>
                  <a:pt x="10779" y="91"/>
                </a:cubicBezTo>
                <a:cubicBezTo>
                  <a:pt x="10255" y="271"/>
                  <a:pt x="9927" y="961"/>
                  <a:pt x="9859" y="2031"/>
                </a:cubicBezTo>
                <a:lnTo>
                  <a:pt x="9826" y="2549"/>
                </a:lnTo>
                <a:lnTo>
                  <a:pt x="5411" y="2592"/>
                </a:lnTo>
                <a:lnTo>
                  <a:pt x="997" y="2635"/>
                </a:lnTo>
                <a:lnTo>
                  <a:pt x="893" y="2841"/>
                </a:lnTo>
                <a:cubicBezTo>
                  <a:pt x="624" y="3373"/>
                  <a:pt x="625" y="3340"/>
                  <a:pt x="640" y="12280"/>
                </a:cubicBezTo>
                <a:lnTo>
                  <a:pt x="655" y="20612"/>
                </a:lnTo>
                <a:lnTo>
                  <a:pt x="791" y="20999"/>
                </a:lnTo>
                <a:cubicBezTo>
                  <a:pt x="865" y="21211"/>
                  <a:pt x="986" y="21435"/>
                  <a:pt x="1060" y="21495"/>
                </a:cubicBezTo>
                <a:cubicBezTo>
                  <a:pt x="1168" y="21582"/>
                  <a:pt x="2961" y="21600"/>
                  <a:pt x="9915" y="21583"/>
                </a:cubicBezTo>
                <a:cubicBezTo>
                  <a:pt x="18315" y="21563"/>
                  <a:pt x="18639" y="21557"/>
                  <a:pt x="18745" y="21403"/>
                </a:cubicBezTo>
                <a:cubicBezTo>
                  <a:pt x="18806" y="21315"/>
                  <a:pt x="18899" y="21062"/>
                  <a:pt x="18953" y="20841"/>
                </a:cubicBezTo>
                <a:cubicBezTo>
                  <a:pt x="19043" y="20467"/>
                  <a:pt x="19052" y="19882"/>
                  <a:pt x="19077" y="12359"/>
                </a:cubicBezTo>
                <a:lnTo>
                  <a:pt x="19105" y="4277"/>
                </a:lnTo>
                <a:lnTo>
                  <a:pt x="19277" y="4251"/>
                </a:lnTo>
                <a:lnTo>
                  <a:pt x="19450" y="4224"/>
                </a:lnTo>
                <a:lnTo>
                  <a:pt x="19264" y="3834"/>
                </a:lnTo>
                <a:cubicBezTo>
                  <a:pt x="18781" y="2820"/>
                  <a:pt x="18816" y="1284"/>
                  <a:pt x="19345" y="319"/>
                </a:cubicBezTo>
                <a:lnTo>
                  <a:pt x="19520" y="0"/>
                </a:lnTo>
                <a:lnTo>
                  <a:pt x="15283" y="0"/>
                </a:lnTo>
                <a:close/>
                <a:moveTo>
                  <a:pt x="19918" y="604"/>
                </a:moveTo>
                <a:cubicBezTo>
                  <a:pt x="19900" y="604"/>
                  <a:pt x="19958" y="765"/>
                  <a:pt x="20047" y="961"/>
                </a:cubicBezTo>
                <a:cubicBezTo>
                  <a:pt x="20212" y="1325"/>
                  <a:pt x="20216" y="1522"/>
                  <a:pt x="20057" y="1429"/>
                </a:cubicBezTo>
                <a:cubicBezTo>
                  <a:pt x="20008" y="1400"/>
                  <a:pt x="20040" y="1472"/>
                  <a:pt x="20129" y="1589"/>
                </a:cubicBezTo>
                <a:lnTo>
                  <a:pt x="20291" y="1801"/>
                </a:lnTo>
                <a:lnTo>
                  <a:pt x="20157" y="1889"/>
                </a:lnTo>
                <a:cubicBezTo>
                  <a:pt x="20074" y="1942"/>
                  <a:pt x="20055" y="1979"/>
                  <a:pt x="20109" y="1982"/>
                </a:cubicBezTo>
                <a:cubicBezTo>
                  <a:pt x="20158" y="1985"/>
                  <a:pt x="20228" y="2046"/>
                  <a:pt x="20264" y="2117"/>
                </a:cubicBezTo>
                <a:cubicBezTo>
                  <a:pt x="20320" y="2225"/>
                  <a:pt x="20288" y="2328"/>
                  <a:pt x="20072" y="2734"/>
                </a:cubicBezTo>
                <a:cubicBezTo>
                  <a:pt x="19810" y="3225"/>
                  <a:pt x="19850" y="3253"/>
                  <a:pt x="20220" y="2838"/>
                </a:cubicBezTo>
                <a:cubicBezTo>
                  <a:pt x="20366" y="2674"/>
                  <a:pt x="20467" y="2744"/>
                  <a:pt x="20398" y="2960"/>
                </a:cubicBezTo>
                <a:cubicBezTo>
                  <a:pt x="20378" y="3019"/>
                  <a:pt x="20410" y="2975"/>
                  <a:pt x="20468" y="2861"/>
                </a:cubicBezTo>
                <a:cubicBezTo>
                  <a:pt x="20578" y="2643"/>
                  <a:pt x="20694" y="2673"/>
                  <a:pt x="20699" y="2921"/>
                </a:cubicBezTo>
                <a:cubicBezTo>
                  <a:pt x="20702" y="3027"/>
                  <a:pt x="20717" y="3014"/>
                  <a:pt x="20752" y="2874"/>
                </a:cubicBezTo>
                <a:cubicBezTo>
                  <a:pt x="20823" y="2592"/>
                  <a:pt x="20960" y="2634"/>
                  <a:pt x="21236" y="3021"/>
                </a:cubicBezTo>
                <a:cubicBezTo>
                  <a:pt x="21550" y="3463"/>
                  <a:pt x="21600" y="3459"/>
                  <a:pt x="21396" y="3009"/>
                </a:cubicBezTo>
                <a:cubicBezTo>
                  <a:pt x="21288" y="2769"/>
                  <a:pt x="21251" y="2619"/>
                  <a:pt x="21287" y="2561"/>
                </a:cubicBezTo>
                <a:cubicBezTo>
                  <a:pt x="21322" y="2504"/>
                  <a:pt x="21319" y="2434"/>
                  <a:pt x="21277" y="2352"/>
                </a:cubicBezTo>
                <a:cubicBezTo>
                  <a:pt x="21226" y="2254"/>
                  <a:pt x="21232" y="2205"/>
                  <a:pt x="21306" y="2118"/>
                </a:cubicBezTo>
                <a:cubicBezTo>
                  <a:pt x="21393" y="2016"/>
                  <a:pt x="21392" y="2005"/>
                  <a:pt x="21290" y="1963"/>
                </a:cubicBezTo>
                <a:cubicBezTo>
                  <a:pt x="21139" y="1899"/>
                  <a:pt x="21154" y="1627"/>
                  <a:pt x="21321" y="1375"/>
                </a:cubicBezTo>
                <a:cubicBezTo>
                  <a:pt x="21398" y="1260"/>
                  <a:pt x="21486" y="1092"/>
                  <a:pt x="21517" y="1001"/>
                </a:cubicBezTo>
                <a:cubicBezTo>
                  <a:pt x="21565" y="859"/>
                  <a:pt x="21537" y="867"/>
                  <a:pt x="21326" y="1065"/>
                </a:cubicBezTo>
                <a:cubicBezTo>
                  <a:pt x="21091" y="1287"/>
                  <a:pt x="20967" y="1265"/>
                  <a:pt x="21048" y="1015"/>
                </a:cubicBezTo>
                <a:cubicBezTo>
                  <a:pt x="21067" y="956"/>
                  <a:pt x="21036" y="1000"/>
                  <a:pt x="20978" y="1114"/>
                </a:cubicBezTo>
                <a:cubicBezTo>
                  <a:pt x="20880" y="1307"/>
                  <a:pt x="20868" y="1311"/>
                  <a:pt x="20818" y="1168"/>
                </a:cubicBezTo>
                <a:cubicBezTo>
                  <a:pt x="20768" y="1023"/>
                  <a:pt x="20757" y="1025"/>
                  <a:pt x="20646" y="1204"/>
                </a:cubicBezTo>
                <a:lnTo>
                  <a:pt x="20527" y="1394"/>
                </a:lnTo>
                <a:lnTo>
                  <a:pt x="20239" y="999"/>
                </a:lnTo>
                <a:cubicBezTo>
                  <a:pt x="20080" y="782"/>
                  <a:pt x="19936" y="604"/>
                  <a:pt x="19918" y="604"/>
                </a:cubicBezTo>
                <a:close/>
                <a:moveTo>
                  <a:pt x="0" y="13865"/>
                </a:moveTo>
                <a:lnTo>
                  <a:pt x="0" y="15424"/>
                </a:lnTo>
                <a:cubicBezTo>
                  <a:pt x="28" y="15028"/>
                  <a:pt x="34" y="14624"/>
                  <a:pt x="19" y="14180"/>
                </a:cubicBezTo>
                <a:cubicBezTo>
                  <a:pt x="16" y="14072"/>
                  <a:pt x="6" y="13970"/>
                  <a:pt x="0" y="1386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7189.jpeg" descr="IMG_7189.jpeg"/>
          <p:cNvPicPr>
            <a:picLocks noChangeAspect="1"/>
          </p:cNvPicPr>
          <p:nvPr/>
        </p:nvPicPr>
        <p:blipFill>
          <a:blip r:embed="rId2"/>
          <a:srcRect l="1326" t="198" r="14899" b="19"/>
          <a:stretch>
            <a:fillRect/>
          </a:stretch>
        </p:blipFill>
        <p:spPr>
          <a:xfrm>
            <a:off x="0" y="-1"/>
            <a:ext cx="10484644" cy="6244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44" y="0"/>
                </a:moveTo>
                <a:cubicBezTo>
                  <a:pt x="9584" y="15"/>
                  <a:pt x="9454" y="35"/>
                  <a:pt x="9448" y="62"/>
                </a:cubicBezTo>
                <a:cubicBezTo>
                  <a:pt x="9403" y="259"/>
                  <a:pt x="9349" y="1304"/>
                  <a:pt x="9349" y="1991"/>
                </a:cubicBezTo>
                <a:cubicBezTo>
                  <a:pt x="9348" y="2749"/>
                  <a:pt x="9307" y="3148"/>
                  <a:pt x="9233" y="3121"/>
                </a:cubicBezTo>
                <a:cubicBezTo>
                  <a:pt x="9201" y="3109"/>
                  <a:pt x="9192" y="3148"/>
                  <a:pt x="9208" y="3230"/>
                </a:cubicBezTo>
                <a:cubicBezTo>
                  <a:pt x="9238" y="3389"/>
                  <a:pt x="9167" y="3472"/>
                  <a:pt x="9091" y="3366"/>
                </a:cubicBezTo>
                <a:cubicBezTo>
                  <a:pt x="9047" y="3305"/>
                  <a:pt x="9032" y="3306"/>
                  <a:pt x="9018" y="3376"/>
                </a:cubicBezTo>
                <a:cubicBezTo>
                  <a:pt x="9009" y="3425"/>
                  <a:pt x="8965" y="3644"/>
                  <a:pt x="8922" y="3861"/>
                </a:cubicBezTo>
                <a:cubicBezTo>
                  <a:pt x="8879" y="4077"/>
                  <a:pt x="8831" y="4401"/>
                  <a:pt x="8816" y="4581"/>
                </a:cubicBezTo>
                <a:cubicBezTo>
                  <a:pt x="8802" y="4762"/>
                  <a:pt x="8757" y="5057"/>
                  <a:pt x="8717" y="5238"/>
                </a:cubicBezTo>
                <a:cubicBezTo>
                  <a:pt x="8676" y="5418"/>
                  <a:pt x="8643" y="5605"/>
                  <a:pt x="8643" y="5652"/>
                </a:cubicBezTo>
                <a:cubicBezTo>
                  <a:pt x="8643" y="5700"/>
                  <a:pt x="8593" y="5861"/>
                  <a:pt x="8532" y="6012"/>
                </a:cubicBezTo>
                <a:cubicBezTo>
                  <a:pt x="8406" y="6324"/>
                  <a:pt x="8292" y="6785"/>
                  <a:pt x="8292" y="6976"/>
                </a:cubicBezTo>
                <a:cubicBezTo>
                  <a:pt x="8292" y="7047"/>
                  <a:pt x="8221" y="7375"/>
                  <a:pt x="8136" y="7706"/>
                </a:cubicBezTo>
                <a:cubicBezTo>
                  <a:pt x="8095" y="7867"/>
                  <a:pt x="8050" y="8015"/>
                  <a:pt x="8005" y="8148"/>
                </a:cubicBezTo>
                <a:cubicBezTo>
                  <a:pt x="7999" y="8174"/>
                  <a:pt x="7979" y="8247"/>
                  <a:pt x="7979" y="8253"/>
                </a:cubicBezTo>
                <a:cubicBezTo>
                  <a:pt x="7979" y="8253"/>
                  <a:pt x="7979" y="8255"/>
                  <a:pt x="7979" y="8255"/>
                </a:cubicBezTo>
                <a:cubicBezTo>
                  <a:pt x="7979" y="8284"/>
                  <a:pt x="7940" y="8361"/>
                  <a:pt x="7893" y="8443"/>
                </a:cubicBezTo>
                <a:cubicBezTo>
                  <a:pt x="7808" y="8633"/>
                  <a:pt x="7729" y="8747"/>
                  <a:pt x="7672" y="8747"/>
                </a:cubicBezTo>
                <a:cubicBezTo>
                  <a:pt x="7640" y="8747"/>
                  <a:pt x="7581" y="8795"/>
                  <a:pt x="7542" y="8855"/>
                </a:cubicBezTo>
                <a:cubicBezTo>
                  <a:pt x="7484" y="8943"/>
                  <a:pt x="7440" y="8953"/>
                  <a:pt x="7323" y="8905"/>
                </a:cubicBezTo>
                <a:cubicBezTo>
                  <a:pt x="7323" y="8905"/>
                  <a:pt x="7323" y="8905"/>
                  <a:pt x="7323" y="8905"/>
                </a:cubicBezTo>
                <a:cubicBezTo>
                  <a:pt x="7250" y="8885"/>
                  <a:pt x="7178" y="8898"/>
                  <a:pt x="7108" y="8932"/>
                </a:cubicBezTo>
                <a:cubicBezTo>
                  <a:pt x="7050" y="8962"/>
                  <a:pt x="6992" y="9002"/>
                  <a:pt x="6940" y="9067"/>
                </a:cubicBezTo>
                <a:cubicBezTo>
                  <a:pt x="6901" y="9115"/>
                  <a:pt x="6867" y="9174"/>
                  <a:pt x="6835" y="9240"/>
                </a:cubicBezTo>
                <a:cubicBezTo>
                  <a:pt x="6805" y="9303"/>
                  <a:pt x="6770" y="9359"/>
                  <a:pt x="6740" y="9400"/>
                </a:cubicBezTo>
                <a:cubicBezTo>
                  <a:pt x="6710" y="9441"/>
                  <a:pt x="6685" y="9469"/>
                  <a:pt x="6670" y="9469"/>
                </a:cubicBezTo>
                <a:cubicBezTo>
                  <a:pt x="6640" y="9469"/>
                  <a:pt x="6548" y="9525"/>
                  <a:pt x="6467" y="9594"/>
                </a:cubicBezTo>
                <a:cubicBezTo>
                  <a:pt x="6233" y="9791"/>
                  <a:pt x="6054" y="9913"/>
                  <a:pt x="5928" y="9960"/>
                </a:cubicBezTo>
                <a:cubicBezTo>
                  <a:pt x="5870" y="9982"/>
                  <a:pt x="5751" y="10119"/>
                  <a:pt x="5648" y="10271"/>
                </a:cubicBezTo>
                <a:cubicBezTo>
                  <a:pt x="5633" y="10297"/>
                  <a:pt x="5634" y="10303"/>
                  <a:pt x="5615" y="10335"/>
                </a:cubicBezTo>
                <a:cubicBezTo>
                  <a:pt x="5519" y="10500"/>
                  <a:pt x="5398" y="10652"/>
                  <a:pt x="5346" y="10674"/>
                </a:cubicBezTo>
                <a:cubicBezTo>
                  <a:pt x="5293" y="10696"/>
                  <a:pt x="5196" y="10805"/>
                  <a:pt x="5131" y="10916"/>
                </a:cubicBezTo>
                <a:cubicBezTo>
                  <a:pt x="5091" y="10982"/>
                  <a:pt x="5055" y="11029"/>
                  <a:pt x="5026" y="11057"/>
                </a:cubicBezTo>
                <a:cubicBezTo>
                  <a:pt x="4949" y="11175"/>
                  <a:pt x="4857" y="11292"/>
                  <a:pt x="4801" y="11340"/>
                </a:cubicBezTo>
                <a:cubicBezTo>
                  <a:pt x="4782" y="11356"/>
                  <a:pt x="4744" y="11373"/>
                  <a:pt x="4721" y="11390"/>
                </a:cubicBezTo>
                <a:cubicBezTo>
                  <a:pt x="4525" y="11553"/>
                  <a:pt x="4290" y="11678"/>
                  <a:pt x="4001" y="11756"/>
                </a:cubicBezTo>
                <a:cubicBezTo>
                  <a:pt x="3993" y="11759"/>
                  <a:pt x="3990" y="11758"/>
                  <a:pt x="3982" y="11760"/>
                </a:cubicBezTo>
                <a:cubicBezTo>
                  <a:pt x="3953" y="11772"/>
                  <a:pt x="3942" y="11781"/>
                  <a:pt x="3909" y="11791"/>
                </a:cubicBezTo>
                <a:cubicBezTo>
                  <a:pt x="3844" y="11810"/>
                  <a:pt x="3795" y="11807"/>
                  <a:pt x="3734" y="11769"/>
                </a:cubicBezTo>
                <a:lnTo>
                  <a:pt x="3508" y="12086"/>
                </a:lnTo>
                <a:cubicBezTo>
                  <a:pt x="3380" y="12264"/>
                  <a:pt x="2962" y="12671"/>
                  <a:pt x="2577" y="12990"/>
                </a:cubicBezTo>
                <a:cubicBezTo>
                  <a:pt x="1959" y="13504"/>
                  <a:pt x="1820" y="13685"/>
                  <a:pt x="1366" y="14562"/>
                </a:cubicBezTo>
                <a:cubicBezTo>
                  <a:pt x="802" y="15654"/>
                  <a:pt x="526" y="16608"/>
                  <a:pt x="401" y="17910"/>
                </a:cubicBezTo>
                <a:cubicBezTo>
                  <a:pt x="262" y="19356"/>
                  <a:pt x="505" y="19990"/>
                  <a:pt x="1310" y="20272"/>
                </a:cubicBezTo>
                <a:cubicBezTo>
                  <a:pt x="1631" y="20385"/>
                  <a:pt x="1945" y="20372"/>
                  <a:pt x="2882" y="20202"/>
                </a:cubicBezTo>
                <a:cubicBezTo>
                  <a:pt x="3941" y="20011"/>
                  <a:pt x="4068" y="19961"/>
                  <a:pt x="4202" y="19697"/>
                </a:cubicBezTo>
                <a:cubicBezTo>
                  <a:pt x="4283" y="19536"/>
                  <a:pt x="4533" y="19254"/>
                  <a:pt x="4756" y="19067"/>
                </a:cubicBezTo>
                <a:cubicBezTo>
                  <a:pt x="4980" y="18880"/>
                  <a:pt x="5294" y="18573"/>
                  <a:pt x="5457" y="18387"/>
                </a:cubicBezTo>
                <a:cubicBezTo>
                  <a:pt x="5619" y="18202"/>
                  <a:pt x="5866" y="17956"/>
                  <a:pt x="6003" y="17838"/>
                </a:cubicBezTo>
                <a:cubicBezTo>
                  <a:pt x="6182" y="17684"/>
                  <a:pt x="6243" y="17660"/>
                  <a:pt x="6311" y="17741"/>
                </a:cubicBezTo>
                <a:cubicBezTo>
                  <a:pt x="6315" y="17742"/>
                  <a:pt x="6323" y="17739"/>
                  <a:pt x="6325" y="17742"/>
                </a:cubicBezTo>
                <a:cubicBezTo>
                  <a:pt x="6331" y="17751"/>
                  <a:pt x="6338" y="17772"/>
                  <a:pt x="6345" y="17783"/>
                </a:cubicBezTo>
                <a:cubicBezTo>
                  <a:pt x="6351" y="17793"/>
                  <a:pt x="6355" y="17797"/>
                  <a:pt x="6361" y="17808"/>
                </a:cubicBezTo>
                <a:cubicBezTo>
                  <a:pt x="6365" y="17815"/>
                  <a:pt x="6371" y="17842"/>
                  <a:pt x="6376" y="17853"/>
                </a:cubicBezTo>
                <a:cubicBezTo>
                  <a:pt x="6448" y="18038"/>
                  <a:pt x="6517" y="18372"/>
                  <a:pt x="6539" y="18685"/>
                </a:cubicBezTo>
                <a:cubicBezTo>
                  <a:pt x="6542" y="18731"/>
                  <a:pt x="6544" y="18743"/>
                  <a:pt x="6547" y="18786"/>
                </a:cubicBezTo>
                <a:cubicBezTo>
                  <a:pt x="6567" y="18931"/>
                  <a:pt x="6589" y="19054"/>
                  <a:pt x="6606" y="19210"/>
                </a:cubicBezTo>
                <a:cubicBezTo>
                  <a:pt x="6679" y="19880"/>
                  <a:pt x="6762" y="20524"/>
                  <a:pt x="6789" y="20640"/>
                </a:cubicBezTo>
                <a:cubicBezTo>
                  <a:pt x="6802" y="20696"/>
                  <a:pt x="6793" y="20748"/>
                  <a:pt x="6772" y="20801"/>
                </a:cubicBezTo>
                <a:cubicBezTo>
                  <a:pt x="6770" y="20833"/>
                  <a:pt x="6765" y="20860"/>
                  <a:pt x="6754" y="20875"/>
                </a:cubicBezTo>
                <a:cubicBezTo>
                  <a:pt x="6751" y="20880"/>
                  <a:pt x="6709" y="20910"/>
                  <a:pt x="6699" y="20919"/>
                </a:cubicBezTo>
                <a:cubicBezTo>
                  <a:pt x="6632" y="20999"/>
                  <a:pt x="6531" y="21090"/>
                  <a:pt x="6368" y="21217"/>
                </a:cubicBezTo>
                <a:lnTo>
                  <a:pt x="5971" y="21530"/>
                </a:lnTo>
                <a:cubicBezTo>
                  <a:pt x="6192" y="21569"/>
                  <a:pt x="8299" y="21583"/>
                  <a:pt x="11494" y="21590"/>
                </a:cubicBezTo>
                <a:lnTo>
                  <a:pt x="15671" y="21595"/>
                </a:lnTo>
                <a:lnTo>
                  <a:pt x="16620" y="21595"/>
                </a:lnTo>
                <a:lnTo>
                  <a:pt x="16608" y="21205"/>
                </a:lnTo>
                <a:cubicBezTo>
                  <a:pt x="16600" y="20968"/>
                  <a:pt x="16628" y="20701"/>
                  <a:pt x="16675" y="20551"/>
                </a:cubicBezTo>
                <a:cubicBezTo>
                  <a:pt x="16718" y="20412"/>
                  <a:pt x="16753" y="20153"/>
                  <a:pt x="16753" y="19974"/>
                </a:cubicBezTo>
                <a:cubicBezTo>
                  <a:pt x="16753" y="19796"/>
                  <a:pt x="16775" y="19614"/>
                  <a:pt x="16801" y="19571"/>
                </a:cubicBezTo>
                <a:cubicBezTo>
                  <a:pt x="16877" y="19442"/>
                  <a:pt x="17413" y="20242"/>
                  <a:pt x="17535" y="20668"/>
                </a:cubicBezTo>
                <a:cubicBezTo>
                  <a:pt x="17607" y="20921"/>
                  <a:pt x="17706" y="21104"/>
                  <a:pt x="17840" y="21229"/>
                </a:cubicBezTo>
                <a:cubicBezTo>
                  <a:pt x="17949" y="21331"/>
                  <a:pt x="18047" y="21457"/>
                  <a:pt x="18057" y="21509"/>
                </a:cubicBezTo>
                <a:cubicBezTo>
                  <a:pt x="18069" y="21571"/>
                  <a:pt x="19065" y="21595"/>
                  <a:pt x="21118" y="21600"/>
                </a:cubicBezTo>
                <a:lnTo>
                  <a:pt x="21600" y="21600"/>
                </a:lnTo>
                <a:lnTo>
                  <a:pt x="21598" y="21017"/>
                </a:lnTo>
                <a:cubicBezTo>
                  <a:pt x="21596" y="19984"/>
                  <a:pt x="21454" y="18738"/>
                  <a:pt x="21257" y="18000"/>
                </a:cubicBezTo>
                <a:cubicBezTo>
                  <a:pt x="21022" y="17127"/>
                  <a:pt x="20385" y="16065"/>
                  <a:pt x="19863" y="15680"/>
                </a:cubicBezTo>
                <a:cubicBezTo>
                  <a:pt x="19834" y="15659"/>
                  <a:pt x="19805" y="15622"/>
                  <a:pt x="19776" y="15598"/>
                </a:cubicBezTo>
                <a:cubicBezTo>
                  <a:pt x="19744" y="15571"/>
                  <a:pt x="19688" y="15529"/>
                  <a:pt x="19669" y="15513"/>
                </a:cubicBezTo>
                <a:cubicBezTo>
                  <a:pt x="19661" y="15506"/>
                  <a:pt x="19634" y="15469"/>
                  <a:pt x="19623" y="15456"/>
                </a:cubicBezTo>
                <a:cubicBezTo>
                  <a:pt x="19370" y="15192"/>
                  <a:pt x="19125" y="14829"/>
                  <a:pt x="18944" y="14461"/>
                </a:cubicBezTo>
                <a:lnTo>
                  <a:pt x="18749" y="14153"/>
                </a:lnTo>
                <a:lnTo>
                  <a:pt x="18734" y="13943"/>
                </a:lnTo>
                <a:cubicBezTo>
                  <a:pt x="18704" y="13842"/>
                  <a:pt x="18679" y="13746"/>
                  <a:pt x="18671" y="13660"/>
                </a:cubicBezTo>
                <a:cubicBezTo>
                  <a:pt x="18647" y="13406"/>
                  <a:pt x="18581" y="13134"/>
                  <a:pt x="18525" y="13056"/>
                </a:cubicBezTo>
                <a:cubicBezTo>
                  <a:pt x="18469" y="12979"/>
                  <a:pt x="18424" y="12844"/>
                  <a:pt x="18424" y="12758"/>
                </a:cubicBezTo>
                <a:cubicBezTo>
                  <a:pt x="18424" y="12673"/>
                  <a:pt x="18373" y="12536"/>
                  <a:pt x="18312" y="12451"/>
                </a:cubicBezTo>
                <a:cubicBezTo>
                  <a:pt x="18282" y="12409"/>
                  <a:pt x="18262" y="12327"/>
                  <a:pt x="18245" y="12218"/>
                </a:cubicBezTo>
                <a:cubicBezTo>
                  <a:pt x="18220" y="12061"/>
                  <a:pt x="17791" y="11342"/>
                  <a:pt x="17644" y="11217"/>
                </a:cubicBezTo>
                <a:cubicBezTo>
                  <a:pt x="17452" y="11054"/>
                  <a:pt x="17445" y="10918"/>
                  <a:pt x="17617" y="10672"/>
                </a:cubicBezTo>
                <a:cubicBezTo>
                  <a:pt x="17682" y="10578"/>
                  <a:pt x="17725" y="10527"/>
                  <a:pt x="17754" y="10497"/>
                </a:cubicBezTo>
                <a:cubicBezTo>
                  <a:pt x="17744" y="10488"/>
                  <a:pt x="17740" y="10475"/>
                  <a:pt x="17739" y="10459"/>
                </a:cubicBezTo>
                <a:cubicBezTo>
                  <a:pt x="17709" y="10497"/>
                  <a:pt x="17667" y="10551"/>
                  <a:pt x="17648" y="10574"/>
                </a:cubicBezTo>
                <a:lnTo>
                  <a:pt x="17491" y="10759"/>
                </a:lnTo>
                <a:lnTo>
                  <a:pt x="17374" y="10533"/>
                </a:lnTo>
                <a:cubicBezTo>
                  <a:pt x="17357" y="10501"/>
                  <a:pt x="17340" y="10485"/>
                  <a:pt x="17323" y="10459"/>
                </a:cubicBezTo>
                <a:cubicBezTo>
                  <a:pt x="17266" y="10393"/>
                  <a:pt x="17201" y="10333"/>
                  <a:pt x="17130" y="10280"/>
                </a:cubicBezTo>
                <a:cubicBezTo>
                  <a:pt x="17120" y="10277"/>
                  <a:pt x="17113" y="10267"/>
                  <a:pt x="17102" y="10264"/>
                </a:cubicBezTo>
                <a:cubicBezTo>
                  <a:pt x="16998" y="10236"/>
                  <a:pt x="16958" y="10197"/>
                  <a:pt x="16935" y="10102"/>
                </a:cubicBezTo>
                <a:cubicBezTo>
                  <a:pt x="16895" y="10048"/>
                  <a:pt x="16869" y="9993"/>
                  <a:pt x="16868" y="9948"/>
                </a:cubicBezTo>
                <a:cubicBezTo>
                  <a:pt x="16866" y="9903"/>
                  <a:pt x="16853" y="9855"/>
                  <a:pt x="16835" y="9807"/>
                </a:cubicBezTo>
                <a:cubicBezTo>
                  <a:pt x="16821" y="9776"/>
                  <a:pt x="16804" y="9746"/>
                  <a:pt x="16787" y="9715"/>
                </a:cubicBezTo>
                <a:cubicBezTo>
                  <a:pt x="16518" y="9240"/>
                  <a:pt x="15598" y="8725"/>
                  <a:pt x="15287" y="8962"/>
                </a:cubicBezTo>
                <a:cubicBezTo>
                  <a:pt x="15238" y="9000"/>
                  <a:pt x="15201" y="9016"/>
                  <a:pt x="15169" y="9024"/>
                </a:cubicBezTo>
                <a:cubicBezTo>
                  <a:pt x="15136" y="9041"/>
                  <a:pt x="15104" y="9044"/>
                  <a:pt x="15075" y="8999"/>
                </a:cubicBezTo>
                <a:cubicBezTo>
                  <a:pt x="15057" y="8980"/>
                  <a:pt x="15039" y="8954"/>
                  <a:pt x="15021" y="8917"/>
                </a:cubicBezTo>
                <a:cubicBezTo>
                  <a:pt x="14999" y="8874"/>
                  <a:pt x="14970" y="8837"/>
                  <a:pt x="14940" y="8806"/>
                </a:cubicBezTo>
                <a:cubicBezTo>
                  <a:pt x="14932" y="8797"/>
                  <a:pt x="14924" y="8792"/>
                  <a:pt x="14916" y="8784"/>
                </a:cubicBezTo>
                <a:cubicBezTo>
                  <a:pt x="14887" y="8759"/>
                  <a:pt x="14858" y="8739"/>
                  <a:pt x="14834" y="8739"/>
                </a:cubicBezTo>
                <a:cubicBezTo>
                  <a:pt x="14771" y="8739"/>
                  <a:pt x="14718" y="8652"/>
                  <a:pt x="14673" y="8511"/>
                </a:cubicBezTo>
                <a:cubicBezTo>
                  <a:pt x="14672" y="8508"/>
                  <a:pt x="14667" y="8504"/>
                  <a:pt x="14667" y="8501"/>
                </a:cubicBezTo>
                <a:cubicBezTo>
                  <a:pt x="14666" y="8500"/>
                  <a:pt x="14666" y="8494"/>
                  <a:pt x="14666" y="8493"/>
                </a:cubicBezTo>
                <a:cubicBezTo>
                  <a:pt x="14612" y="8312"/>
                  <a:pt x="14570" y="8038"/>
                  <a:pt x="14548" y="7662"/>
                </a:cubicBezTo>
                <a:cubicBezTo>
                  <a:pt x="14513" y="7081"/>
                  <a:pt x="14526" y="7029"/>
                  <a:pt x="14801" y="6593"/>
                </a:cubicBezTo>
                <a:cubicBezTo>
                  <a:pt x="14846" y="6520"/>
                  <a:pt x="14889" y="6441"/>
                  <a:pt x="14931" y="6361"/>
                </a:cubicBezTo>
                <a:cubicBezTo>
                  <a:pt x="14941" y="6344"/>
                  <a:pt x="14951" y="6327"/>
                  <a:pt x="14960" y="6310"/>
                </a:cubicBezTo>
                <a:cubicBezTo>
                  <a:pt x="15283" y="5669"/>
                  <a:pt x="15492" y="4811"/>
                  <a:pt x="15497" y="4058"/>
                </a:cubicBezTo>
                <a:cubicBezTo>
                  <a:pt x="15501" y="3483"/>
                  <a:pt x="15457" y="3225"/>
                  <a:pt x="15253" y="2615"/>
                </a:cubicBezTo>
                <a:cubicBezTo>
                  <a:pt x="15116" y="2207"/>
                  <a:pt x="14937" y="1661"/>
                  <a:pt x="14856" y="1402"/>
                </a:cubicBezTo>
                <a:cubicBezTo>
                  <a:pt x="14775" y="1142"/>
                  <a:pt x="14632" y="847"/>
                  <a:pt x="14538" y="744"/>
                </a:cubicBezTo>
                <a:cubicBezTo>
                  <a:pt x="14482" y="683"/>
                  <a:pt x="14435" y="587"/>
                  <a:pt x="14398" y="486"/>
                </a:cubicBezTo>
                <a:cubicBezTo>
                  <a:pt x="14363" y="421"/>
                  <a:pt x="14345" y="350"/>
                  <a:pt x="14339" y="232"/>
                </a:cubicBezTo>
                <a:lnTo>
                  <a:pt x="14337" y="195"/>
                </a:lnTo>
                <a:lnTo>
                  <a:pt x="14322" y="18"/>
                </a:lnTo>
                <a:lnTo>
                  <a:pt x="9844" y="0"/>
                </a:lnTo>
                <a:close/>
                <a:moveTo>
                  <a:pt x="0" y="8104"/>
                </a:moveTo>
                <a:lnTo>
                  <a:pt x="0" y="8121"/>
                </a:lnTo>
                <a:cubicBezTo>
                  <a:pt x="171" y="8279"/>
                  <a:pt x="400" y="8499"/>
                  <a:pt x="676" y="8778"/>
                </a:cubicBezTo>
                <a:cubicBezTo>
                  <a:pt x="1094" y="9200"/>
                  <a:pt x="1575" y="9677"/>
                  <a:pt x="1746" y="9840"/>
                </a:cubicBezTo>
                <a:cubicBezTo>
                  <a:pt x="1918" y="10002"/>
                  <a:pt x="2437" y="10501"/>
                  <a:pt x="2899" y="10949"/>
                </a:cubicBezTo>
                <a:cubicBezTo>
                  <a:pt x="2887" y="10937"/>
                  <a:pt x="2874" y="10921"/>
                  <a:pt x="2862" y="10909"/>
                </a:cubicBezTo>
                <a:cubicBezTo>
                  <a:pt x="2658" y="10714"/>
                  <a:pt x="2306" y="10364"/>
                  <a:pt x="2080" y="10131"/>
                </a:cubicBezTo>
                <a:cubicBezTo>
                  <a:pt x="1854" y="9897"/>
                  <a:pt x="1538" y="9591"/>
                  <a:pt x="1377" y="9448"/>
                </a:cubicBezTo>
                <a:cubicBezTo>
                  <a:pt x="1216" y="9306"/>
                  <a:pt x="1037" y="9134"/>
                  <a:pt x="980" y="9067"/>
                </a:cubicBezTo>
                <a:cubicBezTo>
                  <a:pt x="923" y="8999"/>
                  <a:pt x="866" y="8945"/>
                  <a:pt x="854" y="8945"/>
                </a:cubicBezTo>
                <a:cubicBezTo>
                  <a:pt x="842" y="8945"/>
                  <a:pt x="643" y="8749"/>
                  <a:pt x="411" y="8511"/>
                </a:cubicBezTo>
                <a:cubicBezTo>
                  <a:pt x="241" y="8336"/>
                  <a:pt x="108" y="8206"/>
                  <a:pt x="0" y="81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7182.png" descr="IMG_7182.png"/>
          <p:cNvPicPr>
            <a:picLocks noChangeAspect="1"/>
          </p:cNvPicPr>
          <p:nvPr/>
        </p:nvPicPr>
        <p:blipFill>
          <a:blip r:embed="rId3"/>
          <a:srcRect l="12812" t="58630" r="61260" b="17457"/>
          <a:stretch>
            <a:fillRect/>
          </a:stretch>
        </p:blipFill>
        <p:spPr>
          <a:xfrm>
            <a:off x="7216544" y="5354691"/>
            <a:ext cx="9950912" cy="6410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552" extrusionOk="0">
                <a:moveTo>
                  <a:pt x="10642" y="0"/>
                </a:moveTo>
                <a:cubicBezTo>
                  <a:pt x="3127" y="0"/>
                  <a:pt x="569" y="26"/>
                  <a:pt x="464" y="101"/>
                </a:cubicBezTo>
                <a:cubicBezTo>
                  <a:pt x="378" y="163"/>
                  <a:pt x="263" y="393"/>
                  <a:pt x="171" y="688"/>
                </a:cubicBezTo>
                <a:lnTo>
                  <a:pt x="21" y="1174"/>
                </a:lnTo>
                <a:lnTo>
                  <a:pt x="5" y="10553"/>
                </a:lnTo>
                <a:cubicBezTo>
                  <a:pt x="-8" y="18977"/>
                  <a:pt x="0" y="19982"/>
                  <a:pt x="80" y="20416"/>
                </a:cubicBezTo>
                <a:cubicBezTo>
                  <a:pt x="182" y="20972"/>
                  <a:pt x="341" y="21362"/>
                  <a:pt x="510" y="21469"/>
                </a:cubicBezTo>
                <a:cubicBezTo>
                  <a:pt x="574" y="21510"/>
                  <a:pt x="5099" y="21546"/>
                  <a:pt x="10565" y="21549"/>
                </a:cubicBezTo>
                <a:cubicBezTo>
                  <a:pt x="21592" y="21555"/>
                  <a:pt x="20786" y="21600"/>
                  <a:pt x="20989" y="20973"/>
                </a:cubicBezTo>
                <a:cubicBezTo>
                  <a:pt x="21219" y="20262"/>
                  <a:pt x="21224" y="20002"/>
                  <a:pt x="21206" y="10430"/>
                </a:cubicBezTo>
                <a:cubicBezTo>
                  <a:pt x="21186" y="379"/>
                  <a:pt x="21203" y="874"/>
                  <a:pt x="20855" y="291"/>
                </a:cubicBezTo>
                <a:lnTo>
                  <a:pt x="20681" y="0"/>
                </a:lnTo>
                <a:lnTo>
                  <a:pt x="1064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7182.png" descr="IMG_7182.png"/>
          <p:cNvPicPr>
            <a:picLocks noChangeAspect="1"/>
          </p:cNvPicPr>
          <p:nvPr/>
        </p:nvPicPr>
        <p:blipFill>
          <a:blip r:embed="rId2"/>
          <a:srcRect l="10101" t="15075" r="9121" b="46453"/>
          <a:stretch>
            <a:fillRect/>
          </a:stretch>
        </p:blipFill>
        <p:spPr>
          <a:xfrm>
            <a:off x="1640074" y="2765007"/>
            <a:ext cx="22258039" cy="740457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١٣٨"/>
          <p:cNvSpPr/>
          <p:nvPr/>
        </p:nvSpPr>
        <p:spPr>
          <a:xfrm>
            <a:off x="21609944" y="12399623"/>
            <a:ext cx="2774056" cy="131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pic>
        <p:nvPicPr>
          <p:cNvPr id="188" name="IMG_7183.jpeg" descr="IMG_7183.jpeg"/>
          <p:cNvPicPr>
            <a:picLocks noChangeAspect="1"/>
          </p:cNvPicPr>
          <p:nvPr/>
        </p:nvPicPr>
        <p:blipFill>
          <a:blip r:embed="rId4"/>
          <a:srcRect l="45817" t="19091" r="2314" b="6373"/>
          <a:stretch>
            <a:fillRect/>
          </a:stretch>
        </p:blipFill>
        <p:spPr>
          <a:xfrm>
            <a:off x="1014942" y="8673492"/>
            <a:ext cx="5929711" cy="4793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61" y="0"/>
                </a:moveTo>
                <a:lnTo>
                  <a:pt x="8861" y="1125"/>
                </a:lnTo>
                <a:lnTo>
                  <a:pt x="8861" y="1132"/>
                </a:lnTo>
                <a:cubicBezTo>
                  <a:pt x="8860" y="1253"/>
                  <a:pt x="8858" y="1349"/>
                  <a:pt x="8856" y="1468"/>
                </a:cubicBezTo>
                <a:cubicBezTo>
                  <a:pt x="8853" y="1880"/>
                  <a:pt x="8848" y="2195"/>
                  <a:pt x="8837" y="2254"/>
                </a:cubicBezTo>
                <a:cubicBezTo>
                  <a:pt x="8837" y="2259"/>
                  <a:pt x="8836" y="2297"/>
                  <a:pt x="8835" y="2298"/>
                </a:cubicBezTo>
                <a:cubicBezTo>
                  <a:pt x="8830" y="2365"/>
                  <a:pt x="8825" y="2406"/>
                  <a:pt x="8819" y="2411"/>
                </a:cubicBezTo>
                <a:cubicBezTo>
                  <a:pt x="8810" y="2417"/>
                  <a:pt x="8778" y="2357"/>
                  <a:pt x="8735" y="2270"/>
                </a:cubicBezTo>
                <a:cubicBezTo>
                  <a:pt x="8735" y="2270"/>
                  <a:pt x="8733" y="2270"/>
                  <a:pt x="8733" y="2270"/>
                </a:cubicBezTo>
                <a:cubicBezTo>
                  <a:pt x="8663" y="2180"/>
                  <a:pt x="8567" y="1965"/>
                  <a:pt x="8430" y="1601"/>
                </a:cubicBezTo>
                <a:lnTo>
                  <a:pt x="8203" y="996"/>
                </a:lnTo>
                <a:cubicBezTo>
                  <a:pt x="8122" y="972"/>
                  <a:pt x="7914" y="964"/>
                  <a:pt x="7486" y="964"/>
                </a:cubicBezTo>
                <a:lnTo>
                  <a:pt x="7458" y="964"/>
                </a:lnTo>
                <a:lnTo>
                  <a:pt x="6727" y="964"/>
                </a:lnTo>
                <a:lnTo>
                  <a:pt x="6728" y="1865"/>
                </a:lnTo>
                <a:lnTo>
                  <a:pt x="6730" y="2765"/>
                </a:lnTo>
                <a:lnTo>
                  <a:pt x="7265" y="3368"/>
                </a:lnTo>
                <a:cubicBezTo>
                  <a:pt x="7607" y="3754"/>
                  <a:pt x="7786" y="3989"/>
                  <a:pt x="7760" y="4021"/>
                </a:cubicBezTo>
                <a:cubicBezTo>
                  <a:pt x="7735" y="4052"/>
                  <a:pt x="7570" y="3921"/>
                  <a:pt x="7301" y="3656"/>
                </a:cubicBezTo>
                <a:cubicBezTo>
                  <a:pt x="7070" y="3428"/>
                  <a:pt x="6838" y="3209"/>
                  <a:pt x="6787" y="3167"/>
                </a:cubicBezTo>
                <a:cubicBezTo>
                  <a:pt x="6708" y="3103"/>
                  <a:pt x="6575" y="3099"/>
                  <a:pt x="5839" y="3144"/>
                </a:cubicBezTo>
                <a:cubicBezTo>
                  <a:pt x="5368" y="3173"/>
                  <a:pt x="4942" y="3196"/>
                  <a:pt x="4891" y="3196"/>
                </a:cubicBezTo>
                <a:cubicBezTo>
                  <a:pt x="4803" y="3196"/>
                  <a:pt x="4798" y="3217"/>
                  <a:pt x="4798" y="3575"/>
                </a:cubicBezTo>
                <a:cubicBezTo>
                  <a:pt x="4798" y="3783"/>
                  <a:pt x="4782" y="3964"/>
                  <a:pt x="4762" y="3979"/>
                </a:cubicBezTo>
                <a:cubicBezTo>
                  <a:pt x="4742" y="3995"/>
                  <a:pt x="4570" y="3790"/>
                  <a:pt x="4382" y="3522"/>
                </a:cubicBezTo>
                <a:lnTo>
                  <a:pt x="4051" y="3049"/>
                </a:lnTo>
                <a:cubicBezTo>
                  <a:pt x="3876" y="3064"/>
                  <a:pt x="3499" y="3077"/>
                  <a:pt x="2901" y="3089"/>
                </a:cubicBezTo>
                <a:lnTo>
                  <a:pt x="2667" y="3092"/>
                </a:lnTo>
                <a:cubicBezTo>
                  <a:pt x="2604" y="3098"/>
                  <a:pt x="2521" y="3104"/>
                  <a:pt x="2517" y="3108"/>
                </a:cubicBezTo>
                <a:cubicBezTo>
                  <a:pt x="2512" y="3115"/>
                  <a:pt x="2505" y="3218"/>
                  <a:pt x="2498" y="3328"/>
                </a:cubicBezTo>
                <a:lnTo>
                  <a:pt x="2492" y="3615"/>
                </a:lnTo>
                <a:cubicBezTo>
                  <a:pt x="2489" y="3773"/>
                  <a:pt x="2482" y="3895"/>
                  <a:pt x="2472" y="3981"/>
                </a:cubicBezTo>
                <a:cubicBezTo>
                  <a:pt x="2472" y="3986"/>
                  <a:pt x="2471" y="3989"/>
                  <a:pt x="2471" y="3994"/>
                </a:cubicBezTo>
                <a:lnTo>
                  <a:pt x="2448" y="4852"/>
                </a:lnTo>
                <a:lnTo>
                  <a:pt x="2886" y="5248"/>
                </a:lnTo>
                <a:cubicBezTo>
                  <a:pt x="3216" y="5546"/>
                  <a:pt x="3314" y="5659"/>
                  <a:pt x="3282" y="5707"/>
                </a:cubicBezTo>
                <a:cubicBezTo>
                  <a:pt x="3252" y="5752"/>
                  <a:pt x="3007" y="5781"/>
                  <a:pt x="2471" y="5806"/>
                </a:cubicBezTo>
                <a:cubicBezTo>
                  <a:pt x="2048" y="5825"/>
                  <a:pt x="1631" y="5855"/>
                  <a:pt x="1544" y="5872"/>
                </a:cubicBezTo>
                <a:lnTo>
                  <a:pt x="1386" y="5900"/>
                </a:lnTo>
                <a:lnTo>
                  <a:pt x="1411" y="6972"/>
                </a:lnTo>
                <a:cubicBezTo>
                  <a:pt x="1425" y="7561"/>
                  <a:pt x="1446" y="8299"/>
                  <a:pt x="1459" y="8610"/>
                </a:cubicBezTo>
                <a:lnTo>
                  <a:pt x="1483" y="9175"/>
                </a:lnTo>
                <a:lnTo>
                  <a:pt x="2023" y="9206"/>
                </a:lnTo>
                <a:cubicBezTo>
                  <a:pt x="2319" y="9222"/>
                  <a:pt x="2932" y="9254"/>
                  <a:pt x="3383" y="9275"/>
                </a:cubicBezTo>
                <a:cubicBezTo>
                  <a:pt x="3882" y="9298"/>
                  <a:pt x="4204" y="9332"/>
                  <a:pt x="4204" y="9363"/>
                </a:cubicBezTo>
                <a:cubicBezTo>
                  <a:pt x="4204" y="9391"/>
                  <a:pt x="4068" y="9421"/>
                  <a:pt x="3902" y="9429"/>
                </a:cubicBezTo>
                <a:lnTo>
                  <a:pt x="3600" y="9443"/>
                </a:lnTo>
                <a:lnTo>
                  <a:pt x="3627" y="9721"/>
                </a:lnTo>
                <a:cubicBezTo>
                  <a:pt x="3653" y="9977"/>
                  <a:pt x="3649" y="10001"/>
                  <a:pt x="3561" y="10046"/>
                </a:cubicBezTo>
                <a:cubicBezTo>
                  <a:pt x="3508" y="10073"/>
                  <a:pt x="2864" y="10154"/>
                  <a:pt x="2131" y="10225"/>
                </a:cubicBezTo>
                <a:cubicBezTo>
                  <a:pt x="1398" y="10296"/>
                  <a:pt x="735" y="10367"/>
                  <a:pt x="658" y="10382"/>
                </a:cubicBezTo>
                <a:lnTo>
                  <a:pt x="519" y="10411"/>
                </a:lnTo>
                <a:lnTo>
                  <a:pt x="542" y="11377"/>
                </a:lnTo>
                <a:cubicBezTo>
                  <a:pt x="555" y="11908"/>
                  <a:pt x="572" y="12347"/>
                  <a:pt x="580" y="12355"/>
                </a:cubicBezTo>
                <a:cubicBezTo>
                  <a:pt x="587" y="12363"/>
                  <a:pt x="953" y="12352"/>
                  <a:pt x="1394" y="12330"/>
                </a:cubicBezTo>
                <a:lnTo>
                  <a:pt x="2195" y="12289"/>
                </a:lnTo>
                <a:lnTo>
                  <a:pt x="2890" y="12033"/>
                </a:lnTo>
                <a:cubicBezTo>
                  <a:pt x="3272" y="11892"/>
                  <a:pt x="3592" y="11788"/>
                  <a:pt x="3603" y="11801"/>
                </a:cubicBezTo>
                <a:cubicBezTo>
                  <a:pt x="3633" y="11839"/>
                  <a:pt x="3632" y="12136"/>
                  <a:pt x="3601" y="12160"/>
                </a:cubicBezTo>
                <a:cubicBezTo>
                  <a:pt x="3573" y="12182"/>
                  <a:pt x="919" y="12958"/>
                  <a:pt x="315" y="13121"/>
                </a:cubicBezTo>
                <a:lnTo>
                  <a:pt x="0" y="13205"/>
                </a:lnTo>
                <a:cubicBezTo>
                  <a:pt x="28" y="13326"/>
                  <a:pt x="39" y="13673"/>
                  <a:pt x="39" y="14340"/>
                </a:cubicBezTo>
                <a:lnTo>
                  <a:pt x="39" y="15480"/>
                </a:lnTo>
                <a:lnTo>
                  <a:pt x="590" y="15480"/>
                </a:lnTo>
                <a:cubicBezTo>
                  <a:pt x="890" y="15480"/>
                  <a:pt x="1144" y="15501"/>
                  <a:pt x="1162" y="15526"/>
                </a:cubicBezTo>
                <a:cubicBezTo>
                  <a:pt x="1167" y="15526"/>
                  <a:pt x="1168" y="15526"/>
                  <a:pt x="1172" y="15526"/>
                </a:cubicBezTo>
                <a:lnTo>
                  <a:pt x="1683" y="15533"/>
                </a:lnTo>
                <a:cubicBezTo>
                  <a:pt x="1889" y="15510"/>
                  <a:pt x="2018" y="15471"/>
                  <a:pt x="2140" y="15396"/>
                </a:cubicBezTo>
                <a:cubicBezTo>
                  <a:pt x="2207" y="15354"/>
                  <a:pt x="2254" y="15335"/>
                  <a:pt x="2293" y="15328"/>
                </a:cubicBezTo>
                <a:lnTo>
                  <a:pt x="2664" y="15097"/>
                </a:lnTo>
                <a:cubicBezTo>
                  <a:pt x="3159" y="14789"/>
                  <a:pt x="3384" y="14673"/>
                  <a:pt x="3415" y="14711"/>
                </a:cubicBezTo>
                <a:cubicBezTo>
                  <a:pt x="3445" y="14748"/>
                  <a:pt x="3418" y="14792"/>
                  <a:pt x="3328" y="14855"/>
                </a:cubicBezTo>
                <a:lnTo>
                  <a:pt x="3250" y="14909"/>
                </a:lnTo>
                <a:cubicBezTo>
                  <a:pt x="3252" y="14912"/>
                  <a:pt x="3254" y="14914"/>
                  <a:pt x="3256" y="14916"/>
                </a:cubicBezTo>
                <a:cubicBezTo>
                  <a:pt x="3294" y="14969"/>
                  <a:pt x="3310" y="15025"/>
                  <a:pt x="3289" y="15041"/>
                </a:cubicBezTo>
                <a:cubicBezTo>
                  <a:pt x="3254" y="15068"/>
                  <a:pt x="3219" y="16086"/>
                  <a:pt x="3189" y="17878"/>
                </a:cubicBezTo>
                <a:lnTo>
                  <a:pt x="3186" y="18066"/>
                </a:lnTo>
                <a:cubicBezTo>
                  <a:pt x="3196" y="18121"/>
                  <a:pt x="3197" y="18210"/>
                  <a:pt x="3186" y="18289"/>
                </a:cubicBezTo>
                <a:cubicBezTo>
                  <a:pt x="3181" y="18332"/>
                  <a:pt x="3180" y="18374"/>
                  <a:pt x="3181" y="18411"/>
                </a:cubicBezTo>
                <a:lnTo>
                  <a:pt x="3181" y="18424"/>
                </a:lnTo>
                <a:cubicBezTo>
                  <a:pt x="3182" y="18461"/>
                  <a:pt x="3185" y="18490"/>
                  <a:pt x="3192" y="18502"/>
                </a:cubicBezTo>
                <a:cubicBezTo>
                  <a:pt x="3198" y="18512"/>
                  <a:pt x="3273" y="18523"/>
                  <a:pt x="3376" y="18533"/>
                </a:cubicBezTo>
                <a:lnTo>
                  <a:pt x="3937" y="18554"/>
                </a:lnTo>
                <a:cubicBezTo>
                  <a:pt x="4066" y="18559"/>
                  <a:pt x="4229" y="18567"/>
                  <a:pt x="4389" y="18574"/>
                </a:cubicBezTo>
                <a:cubicBezTo>
                  <a:pt x="4835" y="18586"/>
                  <a:pt x="5324" y="18607"/>
                  <a:pt x="5577" y="18627"/>
                </a:cubicBezTo>
                <a:lnTo>
                  <a:pt x="5628" y="18631"/>
                </a:lnTo>
                <a:cubicBezTo>
                  <a:pt x="5895" y="18642"/>
                  <a:pt x="6118" y="18647"/>
                  <a:pt x="6138" y="18638"/>
                </a:cubicBezTo>
                <a:cubicBezTo>
                  <a:pt x="6165" y="18627"/>
                  <a:pt x="6350" y="18295"/>
                  <a:pt x="6549" y="17900"/>
                </a:cubicBezTo>
                <a:cubicBezTo>
                  <a:pt x="6748" y="17505"/>
                  <a:pt x="6942" y="17142"/>
                  <a:pt x="6980" y="17095"/>
                </a:cubicBezTo>
                <a:cubicBezTo>
                  <a:pt x="7018" y="17048"/>
                  <a:pt x="7039" y="16998"/>
                  <a:pt x="7026" y="16982"/>
                </a:cubicBezTo>
                <a:cubicBezTo>
                  <a:pt x="6991" y="16938"/>
                  <a:pt x="7226" y="16842"/>
                  <a:pt x="7292" y="16873"/>
                </a:cubicBezTo>
                <a:cubicBezTo>
                  <a:pt x="7339" y="16895"/>
                  <a:pt x="7331" y="16935"/>
                  <a:pt x="7250" y="17066"/>
                </a:cubicBezTo>
                <a:lnTo>
                  <a:pt x="7150" y="17229"/>
                </a:lnTo>
                <a:lnTo>
                  <a:pt x="7124" y="19400"/>
                </a:lnTo>
                <a:lnTo>
                  <a:pt x="7119" y="19840"/>
                </a:lnTo>
                <a:cubicBezTo>
                  <a:pt x="7126" y="20021"/>
                  <a:pt x="7129" y="20278"/>
                  <a:pt x="7126" y="20618"/>
                </a:cubicBezTo>
                <a:lnTo>
                  <a:pt x="7117" y="21570"/>
                </a:lnTo>
                <a:lnTo>
                  <a:pt x="8226" y="21570"/>
                </a:lnTo>
                <a:cubicBezTo>
                  <a:pt x="8504" y="21570"/>
                  <a:pt x="8664" y="21574"/>
                  <a:pt x="8836" y="21579"/>
                </a:cubicBezTo>
                <a:cubicBezTo>
                  <a:pt x="9415" y="21581"/>
                  <a:pt x="10035" y="21582"/>
                  <a:pt x="10165" y="21575"/>
                </a:cubicBezTo>
                <a:cubicBezTo>
                  <a:pt x="10305" y="21568"/>
                  <a:pt x="10419" y="21576"/>
                  <a:pt x="10480" y="21596"/>
                </a:cubicBezTo>
                <a:lnTo>
                  <a:pt x="10577" y="21600"/>
                </a:lnTo>
                <a:lnTo>
                  <a:pt x="10600" y="21267"/>
                </a:lnTo>
                <a:cubicBezTo>
                  <a:pt x="10603" y="21228"/>
                  <a:pt x="10608" y="21101"/>
                  <a:pt x="10611" y="21037"/>
                </a:cubicBezTo>
                <a:cubicBezTo>
                  <a:pt x="10633" y="20341"/>
                  <a:pt x="10706" y="18852"/>
                  <a:pt x="10769" y="17783"/>
                </a:cubicBezTo>
                <a:cubicBezTo>
                  <a:pt x="10768" y="17761"/>
                  <a:pt x="10768" y="17740"/>
                  <a:pt x="10773" y="17722"/>
                </a:cubicBezTo>
                <a:cubicBezTo>
                  <a:pt x="10773" y="17722"/>
                  <a:pt x="10773" y="17721"/>
                  <a:pt x="10773" y="17721"/>
                </a:cubicBezTo>
                <a:cubicBezTo>
                  <a:pt x="10808" y="17133"/>
                  <a:pt x="10839" y="16667"/>
                  <a:pt x="10853" y="16640"/>
                </a:cubicBezTo>
                <a:cubicBezTo>
                  <a:pt x="10871" y="16604"/>
                  <a:pt x="10893" y="16602"/>
                  <a:pt x="10921" y="16637"/>
                </a:cubicBezTo>
                <a:cubicBezTo>
                  <a:pt x="10943" y="16665"/>
                  <a:pt x="10988" y="16678"/>
                  <a:pt x="11019" y="16664"/>
                </a:cubicBezTo>
                <a:cubicBezTo>
                  <a:pt x="11131" y="16611"/>
                  <a:pt x="11161" y="16931"/>
                  <a:pt x="11187" y="18456"/>
                </a:cubicBezTo>
                <a:lnTo>
                  <a:pt x="11213" y="19978"/>
                </a:lnTo>
                <a:cubicBezTo>
                  <a:pt x="11218" y="19984"/>
                  <a:pt x="11642" y="19991"/>
                  <a:pt x="12074" y="19996"/>
                </a:cubicBezTo>
                <a:lnTo>
                  <a:pt x="12231" y="19996"/>
                </a:lnTo>
                <a:lnTo>
                  <a:pt x="13203" y="19996"/>
                </a:lnTo>
                <a:cubicBezTo>
                  <a:pt x="13232" y="19986"/>
                  <a:pt x="13250" y="19914"/>
                  <a:pt x="13250" y="19799"/>
                </a:cubicBezTo>
                <a:lnTo>
                  <a:pt x="13250" y="19441"/>
                </a:lnTo>
                <a:cubicBezTo>
                  <a:pt x="13250" y="19136"/>
                  <a:pt x="13266" y="18873"/>
                  <a:pt x="13286" y="18858"/>
                </a:cubicBezTo>
                <a:cubicBezTo>
                  <a:pt x="13317" y="18834"/>
                  <a:pt x="14030" y="19745"/>
                  <a:pt x="14030" y="19810"/>
                </a:cubicBezTo>
                <a:cubicBezTo>
                  <a:pt x="14030" y="19824"/>
                  <a:pt x="14081" y="19901"/>
                  <a:pt x="14143" y="19981"/>
                </a:cubicBezTo>
                <a:cubicBezTo>
                  <a:pt x="14205" y="20061"/>
                  <a:pt x="14339" y="20245"/>
                  <a:pt x="14441" y="20391"/>
                </a:cubicBezTo>
                <a:cubicBezTo>
                  <a:pt x="14543" y="20536"/>
                  <a:pt x="14712" y="20773"/>
                  <a:pt x="14820" y="20917"/>
                </a:cubicBezTo>
                <a:cubicBezTo>
                  <a:pt x="14962" y="21106"/>
                  <a:pt x="15010" y="21204"/>
                  <a:pt x="14992" y="21274"/>
                </a:cubicBezTo>
                <a:cubicBezTo>
                  <a:pt x="14975" y="21340"/>
                  <a:pt x="14984" y="21370"/>
                  <a:pt x="15021" y="21362"/>
                </a:cubicBezTo>
                <a:cubicBezTo>
                  <a:pt x="15051" y="21356"/>
                  <a:pt x="15104" y="21366"/>
                  <a:pt x="15138" y="21384"/>
                </a:cubicBezTo>
                <a:cubicBezTo>
                  <a:pt x="15154" y="21392"/>
                  <a:pt x="15208" y="21400"/>
                  <a:pt x="15278" y="21409"/>
                </a:cubicBezTo>
                <a:cubicBezTo>
                  <a:pt x="15431" y="21391"/>
                  <a:pt x="15683" y="21375"/>
                  <a:pt x="16036" y="21366"/>
                </a:cubicBezTo>
                <a:lnTo>
                  <a:pt x="16881" y="21344"/>
                </a:lnTo>
                <a:lnTo>
                  <a:pt x="16877" y="20380"/>
                </a:lnTo>
                <a:cubicBezTo>
                  <a:pt x="16873" y="19350"/>
                  <a:pt x="16854" y="19134"/>
                  <a:pt x="16766" y="19132"/>
                </a:cubicBezTo>
                <a:cubicBezTo>
                  <a:pt x="16739" y="19131"/>
                  <a:pt x="16664" y="19063"/>
                  <a:pt x="16598" y="18980"/>
                </a:cubicBezTo>
                <a:cubicBezTo>
                  <a:pt x="16532" y="18897"/>
                  <a:pt x="16454" y="18828"/>
                  <a:pt x="16424" y="18828"/>
                </a:cubicBezTo>
                <a:cubicBezTo>
                  <a:pt x="16395" y="18828"/>
                  <a:pt x="16354" y="18787"/>
                  <a:pt x="16332" y="18737"/>
                </a:cubicBezTo>
                <a:cubicBezTo>
                  <a:pt x="16310" y="18687"/>
                  <a:pt x="16241" y="18615"/>
                  <a:pt x="16177" y="18574"/>
                </a:cubicBezTo>
                <a:cubicBezTo>
                  <a:pt x="16113" y="18533"/>
                  <a:pt x="16008" y="18436"/>
                  <a:pt x="15944" y="18359"/>
                </a:cubicBezTo>
                <a:cubicBezTo>
                  <a:pt x="15881" y="18282"/>
                  <a:pt x="15808" y="18218"/>
                  <a:pt x="15781" y="18218"/>
                </a:cubicBezTo>
                <a:cubicBezTo>
                  <a:pt x="15755" y="18217"/>
                  <a:pt x="15693" y="18166"/>
                  <a:pt x="15645" y="18103"/>
                </a:cubicBezTo>
                <a:cubicBezTo>
                  <a:pt x="15578" y="18016"/>
                  <a:pt x="15555" y="17910"/>
                  <a:pt x="15543" y="17635"/>
                </a:cubicBezTo>
                <a:cubicBezTo>
                  <a:pt x="15525" y="17251"/>
                  <a:pt x="15521" y="17243"/>
                  <a:pt x="15039" y="16737"/>
                </a:cubicBezTo>
                <a:cubicBezTo>
                  <a:pt x="14974" y="16668"/>
                  <a:pt x="14932" y="16588"/>
                  <a:pt x="14947" y="16558"/>
                </a:cubicBezTo>
                <a:cubicBezTo>
                  <a:pt x="14964" y="16523"/>
                  <a:pt x="15219" y="16500"/>
                  <a:pt x="15657" y="16496"/>
                </a:cubicBezTo>
                <a:cubicBezTo>
                  <a:pt x="16033" y="16492"/>
                  <a:pt x="16356" y="16478"/>
                  <a:pt x="16375" y="16463"/>
                </a:cubicBezTo>
                <a:cubicBezTo>
                  <a:pt x="16394" y="16449"/>
                  <a:pt x="16410" y="16361"/>
                  <a:pt x="16410" y="16267"/>
                </a:cubicBezTo>
                <a:cubicBezTo>
                  <a:pt x="16410" y="16053"/>
                  <a:pt x="16467" y="16001"/>
                  <a:pt x="16547" y="16143"/>
                </a:cubicBezTo>
                <a:cubicBezTo>
                  <a:pt x="16581" y="16203"/>
                  <a:pt x="16712" y="16386"/>
                  <a:pt x="16838" y="16549"/>
                </a:cubicBezTo>
                <a:cubicBezTo>
                  <a:pt x="16964" y="16712"/>
                  <a:pt x="17067" y="16864"/>
                  <a:pt x="17068" y="16885"/>
                </a:cubicBezTo>
                <a:cubicBezTo>
                  <a:pt x="17069" y="16907"/>
                  <a:pt x="17121" y="16978"/>
                  <a:pt x="17185" y="17043"/>
                </a:cubicBezTo>
                <a:cubicBezTo>
                  <a:pt x="17298" y="17159"/>
                  <a:pt x="17319" y="17161"/>
                  <a:pt x="18136" y="17156"/>
                </a:cubicBezTo>
                <a:cubicBezTo>
                  <a:pt x="18595" y="17152"/>
                  <a:pt x="18979" y="17140"/>
                  <a:pt x="18988" y="17129"/>
                </a:cubicBezTo>
                <a:cubicBezTo>
                  <a:pt x="18997" y="17117"/>
                  <a:pt x="19001" y="16835"/>
                  <a:pt x="18998" y="16501"/>
                </a:cubicBezTo>
                <a:cubicBezTo>
                  <a:pt x="18994" y="16142"/>
                  <a:pt x="19007" y="15881"/>
                  <a:pt x="19031" y="15862"/>
                </a:cubicBezTo>
                <a:cubicBezTo>
                  <a:pt x="19054" y="15845"/>
                  <a:pt x="19299" y="15972"/>
                  <a:pt x="19576" y="16143"/>
                </a:cubicBezTo>
                <a:lnTo>
                  <a:pt x="20079" y="16454"/>
                </a:lnTo>
                <a:lnTo>
                  <a:pt x="20828" y="16419"/>
                </a:lnTo>
                <a:lnTo>
                  <a:pt x="21578" y="16381"/>
                </a:lnTo>
                <a:lnTo>
                  <a:pt x="21588" y="15464"/>
                </a:lnTo>
                <a:lnTo>
                  <a:pt x="21600" y="14610"/>
                </a:lnTo>
                <a:cubicBezTo>
                  <a:pt x="21389" y="14581"/>
                  <a:pt x="19360" y="13966"/>
                  <a:pt x="19361" y="13931"/>
                </a:cubicBezTo>
                <a:cubicBezTo>
                  <a:pt x="19361" y="13903"/>
                  <a:pt x="19428" y="13868"/>
                  <a:pt x="19508" y="13854"/>
                </a:cubicBezTo>
                <a:cubicBezTo>
                  <a:pt x="19589" y="13840"/>
                  <a:pt x="19649" y="13807"/>
                  <a:pt x="19643" y="13779"/>
                </a:cubicBezTo>
                <a:cubicBezTo>
                  <a:pt x="19635" y="13747"/>
                  <a:pt x="19927" y="13710"/>
                  <a:pt x="20410" y="13682"/>
                </a:cubicBezTo>
                <a:cubicBezTo>
                  <a:pt x="20898" y="13654"/>
                  <a:pt x="21201" y="13617"/>
                  <a:pt x="21220" y="13582"/>
                </a:cubicBezTo>
                <a:cubicBezTo>
                  <a:pt x="21236" y="13551"/>
                  <a:pt x="21250" y="12802"/>
                  <a:pt x="21250" y="11919"/>
                </a:cubicBezTo>
                <a:lnTo>
                  <a:pt x="21252" y="10314"/>
                </a:lnTo>
                <a:lnTo>
                  <a:pt x="20912" y="10284"/>
                </a:lnTo>
                <a:cubicBezTo>
                  <a:pt x="19482" y="10153"/>
                  <a:pt x="18811" y="10088"/>
                  <a:pt x="18567" y="10059"/>
                </a:cubicBezTo>
                <a:lnTo>
                  <a:pt x="18284" y="10023"/>
                </a:lnTo>
                <a:lnTo>
                  <a:pt x="18262" y="9794"/>
                </a:lnTo>
                <a:cubicBezTo>
                  <a:pt x="18250" y="9668"/>
                  <a:pt x="18239" y="9452"/>
                  <a:pt x="18237" y="9313"/>
                </a:cubicBezTo>
                <a:lnTo>
                  <a:pt x="18236" y="9059"/>
                </a:lnTo>
                <a:lnTo>
                  <a:pt x="18830" y="8868"/>
                </a:lnTo>
                <a:cubicBezTo>
                  <a:pt x="19157" y="8762"/>
                  <a:pt x="19717" y="8582"/>
                  <a:pt x="20072" y="8467"/>
                </a:cubicBezTo>
                <a:lnTo>
                  <a:pt x="20717" y="8258"/>
                </a:lnTo>
                <a:lnTo>
                  <a:pt x="20717" y="7587"/>
                </a:lnTo>
                <a:cubicBezTo>
                  <a:pt x="20717" y="7217"/>
                  <a:pt x="20706" y="6842"/>
                  <a:pt x="20692" y="6755"/>
                </a:cubicBezTo>
                <a:lnTo>
                  <a:pt x="20666" y="6598"/>
                </a:lnTo>
                <a:lnTo>
                  <a:pt x="19972" y="6598"/>
                </a:lnTo>
                <a:lnTo>
                  <a:pt x="19277" y="6598"/>
                </a:lnTo>
                <a:lnTo>
                  <a:pt x="18774" y="6927"/>
                </a:lnTo>
                <a:cubicBezTo>
                  <a:pt x="18497" y="7108"/>
                  <a:pt x="18257" y="7242"/>
                  <a:pt x="18242" y="7224"/>
                </a:cubicBezTo>
                <a:cubicBezTo>
                  <a:pt x="18227" y="7205"/>
                  <a:pt x="18216" y="7080"/>
                  <a:pt x="18216" y="6947"/>
                </a:cubicBezTo>
                <a:lnTo>
                  <a:pt x="18216" y="6723"/>
                </a:lnTo>
                <a:lnTo>
                  <a:pt x="18213" y="6711"/>
                </a:lnTo>
                <a:lnTo>
                  <a:pt x="18104" y="6698"/>
                </a:lnTo>
                <a:lnTo>
                  <a:pt x="17856" y="6687"/>
                </a:lnTo>
                <a:cubicBezTo>
                  <a:pt x="17658" y="6679"/>
                  <a:pt x="17499" y="6651"/>
                  <a:pt x="17503" y="6625"/>
                </a:cubicBezTo>
                <a:cubicBezTo>
                  <a:pt x="17506" y="6598"/>
                  <a:pt x="17839" y="6366"/>
                  <a:pt x="18242" y="6108"/>
                </a:cubicBezTo>
                <a:lnTo>
                  <a:pt x="18904" y="5682"/>
                </a:lnTo>
                <a:cubicBezTo>
                  <a:pt x="18800" y="5658"/>
                  <a:pt x="18678" y="5615"/>
                  <a:pt x="18649" y="5580"/>
                </a:cubicBezTo>
                <a:cubicBezTo>
                  <a:pt x="18610" y="5532"/>
                  <a:pt x="18642" y="5512"/>
                  <a:pt x="18839" y="5459"/>
                </a:cubicBezTo>
                <a:lnTo>
                  <a:pt x="18949" y="5430"/>
                </a:lnTo>
                <a:lnTo>
                  <a:pt x="18953" y="4453"/>
                </a:lnTo>
                <a:cubicBezTo>
                  <a:pt x="18955" y="3916"/>
                  <a:pt x="18962" y="3173"/>
                  <a:pt x="18970" y="2803"/>
                </a:cubicBezTo>
                <a:lnTo>
                  <a:pt x="18985" y="2127"/>
                </a:lnTo>
                <a:lnTo>
                  <a:pt x="17574" y="2134"/>
                </a:lnTo>
                <a:lnTo>
                  <a:pt x="16164" y="2139"/>
                </a:lnTo>
                <a:lnTo>
                  <a:pt x="15914" y="2617"/>
                </a:lnTo>
                <a:cubicBezTo>
                  <a:pt x="15776" y="2880"/>
                  <a:pt x="15645" y="3096"/>
                  <a:pt x="15625" y="3096"/>
                </a:cubicBezTo>
                <a:cubicBezTo>
                  <a:pt x="15605" y="3096"/>
                  <a:pt x="15578" y="3094"/>
                  <a:pt x="15564" y="3092"/>
                </a:cubicBezTo>
                <a:cubicBezTo>
                  <a:pt x="15551" y="3090"/>
                  <a:pt x="15516" y="3129"/>
                  <a:pt x="15486" y="3180"/>
                </a:cubicBezTo>
                <a:cubicBezTo>
                  <a:pt x="15435" y="3266"/>
                  <a:pt x="15428" y="3263"/>
                  <a:pt x="15385" y="3123"/>
                </a:cubicBezTo>
                <a:cubicBezTo>
                  <a:pt x="15360" y="3040"/>
                  <a:pt x="15328" y="2748"/>
                  <a:pt x="15314" y="2474"/>
                </a:cubicBezTo>
                <a:lnTo>
                  <a:pt x="15290" y="1975"/>
                </a:lnTo>
                <a:lnTo>
                  <a:pt x="14665" y="1983"/>
                </a:lnTo>
                <a:cubicBezTo>
                  <a:pt x="14322" y="1988"/>
                  <a:pt x="14020" y="1977"/>
                  <a:pt x="13996" y="1958"/>
                </a:cubicBezTo>
                <a:cubicBezTo>
                  <a:pt x="13972" y="1940"/>
                  <a:pt x="13934" y="1955"/>
                  <a:pt x="13910" y="1991"/>
                </a:cubicBezTo>
                <a:cubicBezTo>
                  <a:pt x="13724" y="2271"/>
                  <a:pt x="13660" y="2381"/>
                  <a:pt x="13660" y="2427"/>
                </a:cubicBezTo>
                <a:cubicBezTo>
                  <a:pt x="13660" y="2456"/>
                  <a:pt x="13623" y="2514"/>
                  <a:pt x="13576" y="2554"/>
                </a:cubicBezTo>
                <a:cubicBezTo>
                  <a:pt x="13510" y="2612"/>
                  <a:pt x="13494" y="2674"/>
                  <a:pt x="13501" y="2851"/>
                </a:cubicBezTo>
                <a:cubicBezTo>
                  <a:pt x="13512" y="3115"/>
                  <a:pt x="13474" y="3226"/>
                  <a:pt x="13397" y="3148"/>
                </a:cubicBezTo>
                <a:cubicBezTo>
                  <a:pt x="13357" y="3107"/>
                  <a:pt x="13350" y="2781"/>
                  <a:pt x="13365" y="1699"/>
                </a:cubicBezTo>
                <a:lnTo>
                  <a:pt x="13386" y="304"/>
                </a:lnTo>
                <a:lnTo>
                  <a:pt x="12216" y="304"/>
                </a:lnTo>
                <a:lnTo>
                  <a:pt x="11048" y="304"/>
                </a:lnTo>
                <a:lnTo>
                  <a:pt x="11018" y="1104"/>
                </a:lnTo>
                <a:cubicBezTo>
                  <a:pt x="11001" y="1543"/>
                  <a:pt x="10991" y="2227"/>
                  <a:pt x="10993" y="2622"/>
                </a:cubicBezTo>
                <a:cubicBezTo>
                  <a:pt x="10995" y="3038"/>
                  <a:pt x="10980" y="3354"/>
                  <a:pt x="10957" y="3371"/>
                </a:cubicBezTo>
                <a:cubicBezTo>
                  <a:pt x="10887" y="3425"/>
                  <a:pt x="10877" y="3332"/>
                  <a:pt x="10869" y="2686"/>
                </a:cubicBezTo>
                <a:cubicBezTo>
                  <a:pt x="10864" y="2311"/>
                  <a:pt x="10841" y="2026"/>
                  <a:pt x="10814" y="1983"/>
                </a:cubicBezTo>
                <a:cubicBezTo>
                  <a:pt x="10785" y="1939"/>
                  <a:pt x="10763" y="1569"/>
                  <a:pt x="10754" y="989"/>
                </a:cubicBezTo>
                <a:lnTo>
                  <a:pt x="10740" y="64"/>
                </a:lnTo>
                <a:lnTo>
                  <a:pt x="10431" y="32"/>
                </a:lnTo>
                <a:cubicBezTo>
                  <a:pt x="10260" y="14"/>
                  <a:pt x="9837" y="0"/>
                  <a:pt x="9491" y="0"/>
                </a:cubicBezTo>
                <a:lnTo>
                  <a:pt x="886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IMG_6238.jpeg" descr="IMG_6238.jpeg"/>
          <p:cNvPicPr>
            <a:picLocks noChangeAspect="1"/>
          </p:cNvPicPr>
          <p:nvPr/>
        </p:nvPicPr>
        <p:blipFill>
          <a:blip r:embed="rId5"/>
          <a:srcRect l="25398" t="15935" r="25370" b="20953"/>
          <a:stretch>
            <a:fillRect/>
          </a:stretch>
        </p:blipFill>
        <p:spPr>
          <a:xfrm>
            <a:off x="16772222" y="246497"/>
            <a:ext cx="2911069" cy="373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595" extrusionOk="0">
                <a:moveTo>
                  <a:pt x="10583" y="1"/>
                </a:moveTo>
                <a:cubicBezTo>
                  <a:pt x="9932" y="6"/>
                  <a:pt x="9281" y="70"/>
                  <a:pt x="8796" y="189"/>
                </a:cubicBezTo>
                <a:cubicBezTo>
                  <a:pt x="6799" y="681"/>
                  <a:pt x="5200" y="2062"/>
                  <a:pt x="4706" y="3721"/>
                </a:cubicBezTo>
                <a:cubicBezTo>
                  <a:pt x="4508" y="4383"/>
                  <a:pt x="4601" y="5723"/>
                  <a:pt x="4885" y="6344"/>
                </a:cubicBezTo>
                <a:cubicBezTo>
                  <a:pt x="4996" y="6585"/>
                  <a:pt x="5055" y="6822"/>
                  <a:pt x="5016" y="6872"/>
                </a:cubicBezTo>
                <a:cubicBezTo>
                  <a:pt x="4977" y="6921"/>
                  <a:pt x="4261" y="6964"/>
                  <a:pt x="3423" y="6964"/>
                </a:cubicBezTo>
                <a:cubicBezTo>
                  <a:pt x="1310" y="6964"/>
                  <a:pt x="1390" y="6880"/>
                  <a:pt x="1390" y="9033"/>
                </a:cubicBezTo>
                <a:lnTo>
                  <a:pt x="1390" y="10700"/>
                </a:lnTo>
                <a:lnTo>
                  <a:pt x="957" y="10863"/>
                </a:lnTo>
                <a:cubicBezTo>
                  <a:pt x="-316" y="11344"/>
                  <a:pt x="-320" y="13263"/>
                  <a:pt x="952" y="13683"/>
                </a:cubicBezTo>
                <a:lnTo>
                  <a:pt x="1390" y="13828"/>
                </a:lnTo>
                <a:lnTo>
                  <a:pt x="1390" y="17512"/>
                </a:lnTo>
                <a:cubicBezTo>
                  <a:pt x="1390" y="21053"/>
                  <a:pt x="1398" y="21202"/>
                  <a:pt x="1642" y="21395"/>
                </a:cubicBezTo>
                <a:cubicBezTo>
                  <a:pt x="1890" y="21592"/>
                  <a:pt x="2081" y="21595"/>
                  <a:pt x="10633" y="21595"/>
                </a:cubicBezTo>
                <a:cubicBezTo>
                  <a:pt x="19183" y="21595"/>
                  <a:pt x="19375" y="21592"/>
                  <a:pt x="19623" y="21395"/>
                </a:cubicBezTo>
                <a:cubicBezTo>
                  <a:pt x="19867" y="21202"/>
                  <a:pt x="19878" y="21053"/>
                  <a:pt x="19878" y="17519"/>
                </a:cubicBezTo>
                <a:lnTo>
                  <a:pt x="19878" y="13842"/>
                </a:lnTo>
                <a:lnTo>
                  <a:pt x="20357" y="13658"/>
                </a:lnTo>
                <a:cubicBezTo>
                  <a:pt x="20955" y="13427"/>
                  <a:pt x="21279" y="12933"/>
                  <a:pt x="21280" y="12260"/>
                </a:cubicBezTo>
                <a:cubicBezTo>
                  <a:pt x="21280" y="11613"/>
                  <a:pt x="20947" y="11117"/>
                  <a:pt x="20346" y="10870"/>
                </a:cubicBezTo>
                <a:lnTo>
                  <a:pt x="19878" y="10677"/>
                </a:lnTo>
                <a:lnTo>
                  <a:pt x="19878" y="9054"/>
                </a:lnTo>
                <a:cubicBezTo>
                  <a:pt x="19878" y="6913"/>
                  <a:pt x="19928" y="6964"/>
                  <a:pt x="17824" y="6964"/>
                </a:cubicBezTo>
                <a:cubicBezTo>
                  <a:pt x="16999" y="6964"/>
                  <a:pt x="16291" y="6921"/>
                  <a:pt x="16252" y="6872"/>
                </a:cubicBezTo>
                <a:cubicBezTo>
                  <a:pt x="16213" y="6822"/>
                  <a:pt x="16275" y="6606"/>
                  <a:pt x="16388" y="6392"/>
                </a:cubicBezTo>
                <a:cubicBezTo>
                  <a:pt x="16663" y="5876"/>
                  <a:pt x="16762" y="4435"/>
                  <a:pt x="16571" y="3709"/>
                </a:cubicBezTo>
                <a:cubicBezTo>
                  <a:pt x="16134" y="2043"/>
                  <a:pt x="14484" y="651"/>
                  <a:pt x="12365" y="159"/>
                </a:cubicBezTo>
                <a:cubicBezTo>
                  <a:pt x="11886" y="48"/>
                  <a:pt x="11234" y="-5"/>
                  <a:pt x="1058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547</Words>
  <Application>Microsoft Office PowerPoint</Application>
  <PresentationFormat>Custom</PresentationFormat>
  <Paragraphs>113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Calibri</vt:lpstr>
      <vt:lpstr>Cochin</vt:lpstr>
      <vt:lpstr>Farah Regular</vt:lpstr>
      <vt:lpstr>Geeza Pro Bold</vt:lpstr>
      <vt:lpstr>Geeza Pro Regular</vt:lpstr>
      <vt:lpstr>Gill Sans</vt:lpstr>
      <vt:lpstr>Helvetica</vt:lpstr>
      <vt:lpstr>Helvetica Neue</vt:lpstr>
      <vt:lpstr>Mishafi Regular</vt:lpstr>
      <vt:lpstr>Muna Bold</vt:lpstr>
      <vt:lpstr>Muna Regular</vt:lpstr>
      <vt:lpstr>Waseem Regular</vt:lpstr>
      <vt:lpstr>Zapf Dingbats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3</cp:revision>
  <dcterms:modified xsi:type="dcterms:W3CDTF">2021-10-09T09:09:07Z</dcterms:modified>
</cp:coreProperties>
</file>