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A8A183-5687-4E3D-AD58-0E6C11AB8C76}" type="datetimeFigureOut">
              <a:rPr lang="ar-SA" smtClean="0"/>
              <a:pPr/>
              <a:t>1/17/1433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DB6B4D-195A-4A00-9A72-10E2F919429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8A183-5687-4E3D-AD58-0E6C11AB8C76}" type="datetimeFigureOut">
              <a:rPr lang="ar-SA" smtClean="0"/>
              <a:pPr/>
              <a:t>1/17/1433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B6B4D-195A-4A00-9A72-10E2F919429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0A8A183-5687-4E3D-AD58-0E6C11AB8C76}" type="datetimeFigureOut">
              <a:rPr lang="ar-SA" smtClean="0"/>
              <a:pPr/>
              <a:t>1/17/1433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DB6B4D-195A-4A00-9A72-10E2F919429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8A183-5687-4E3D-AD58-0E6C11AB8C76}" type="datetimeFigureOut">
              <a:rPr lang="ar-SA" smtClean="0"/>
              <a:pPr/>
              <a:t>1/17/1433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B6B4D-195A-4A00-9A72-10E2F919429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A8A183-5687-4E3D-AD58-0E6C11AB8C76}" type="datetimeFigureOut">
              <a:rPr lang="ar-SA" smtClean="0"/>
              <a:pPr/>
              <a:t>1/17/1433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DDB6B4D-195A-4A00-9A72-10E2F919429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8A183-5687-4E3D-AD58-0E6C11AB8C76}" type="datetimeFigureOut">
              <a:rPr lang="ar-SA" smtClean="0"/>
              <a:pPr/>
              <a:t>1/17/1433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B6B4D-195A-4A00-9A72-10E2F919429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8A183-5687-4E3D-AD58-0E6C11AB8C76}" type="datetimeFigureOut">
              <a:rPr lang="ar-SA" smtClean="0"/>
              <a:pPr/>
              <a:t>1/17/1433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B6B4D-195A-4A00-9A72-10E2F919429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8A183-5687-4E3D-AD58-0E6C11AB8C76}" type="datetimeFigureOut">
              <a:rPr lang="ar-SA" smtClean="0"/>
              <a:pPr/>
              <a:t>1/17/1433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B6B4D-195A-4A00-9A72-10E2F919429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A8A183-5687-4E3D-AD58-0E6C11AB8C76}" type="datetimeFigureOut">
              <a:rPr lang="ar-SA" smtClean="0"/>
              <a:pPr/>
              <a:t>1/17/1433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B6B4D-195A-4A00-9A72-10E2F919429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8A183-5687-4E3D-AD58-0E6C11AB8C76}" type="datetimeFigureOut">
              <a:rPr lang="ar-SA" smtClean="0"/>
              <a:pPr/>
              <a:t>1/17/1433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B6B4D-195A-4A00-9A72-10E2F919429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8A183-5687-4E3D-AD58-0E6C11AB8C76}" type="datetimeFigureOut">
              <a:rPr lang="ar-SA" smtClean="0"/>
              <a:pPr/>
              <a:t>1/17/1433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B6B4D-195A-4A00-9A72-10E2F919429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0A8A183-5687-4E3D-AD58-0E6C11AB8C76}" type="datetimeFigureOut">
              <a:rPr lang="ar-SA" smtClean="0"/>
              <a:pPr/>
              <a:t>1/17/1433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DB6B4D-195A-4A00-9A72-10E2F919429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lovely0smile.com/Msg-1026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635896" y="476672"/>
            <a:ext cx="2725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الأهداف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39086" y="1628800"/>
            <a:ext cx="7837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ar-S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تصف القوة في نابض مرن</a:t>
            </a:r>
            <a:endParaRPr lang="ar-S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252536" y="2780928"/>
            <a:ext cx="9518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ar-S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تحدد الطاقة المختزنة في نابض</a:t>
            </a:r>
            <a:endParaRPr lang="ar-S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396551" y="3933056"/>
            <a:ext cx="95405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ar-SA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تقارن بين الحركة التوافقية البسيطة</a:t>
            </a:r>
          </a:p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وحركة بندول</a:t>
            </a:r>
            <a:endParaRPr lang="ar-SA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مجموعة 41"/>
          <p:cNvGrpSpPr/>
          <p:nvPr/>
        </p:nvGrpSpPr>
        <p:grpSpPr>
          <a:xfrm>
            <a:off x="2771800" y="116632"/>
            <a:ext cx="5256584" cy="4680520"/>
            <a:chOff x="2843808" y="332656"/>
            <a:chExt cx="5256584" cy="4680520"/>
          </a:xfrm>
        </p:grpSpPr>
        <p:grpSp>
          <p:nvGrpSpPr>
            <p:cNvPr id="40" name="مجموعة 39"/>
            <p:cNvGrpSpPr/>
            <p:nvPr/>
          </p:nvGrpSpPr>
          <p:grpSpPr>
            <a:xfrm>
              <a:off x="2843808" y="332656"/>
              <a:ext cx="5256584" cy="4680520"/>
              <a:chOff x="2843808" y="116632"/>
              <a:chExt cx="5256584" cy="4680520"/>
            </a:xfrm>
          </p:grpSpPr>
          <p:grpSp>
            <p:nvGrpSpPr>
              <p:cNvPr id="4" name="Group 33"/>
              <p:cNvGrpSpPr>
                <a:grpSpLocks/>
              </p:cNvGrpSpPr>
              <p:nvPr/>
            </p:nvGrpSpPr>
            <p:grpSpPr bwMode="auto">
              <a:xfrm>
                <a:off x="2843808" y="116632"/>
                <a:ext cx="5256584" cy="4680520"/>
                <a:chOff x="864" y="960"/>
                <a:chExt cx="1968" cy="2256"/>
              </a:xfrm>
            </p:grpSpPr>
            <p:grpSp>
              <p:nvGrpSpPr>
                <p:cNvPr id="5" name="Group 30"/>
                <p:cNvGrpSpPr>
                  <a:grpSpLocks/>
                </p:cNvGrpSpPr>
                <p:nvPr/>
              </p:nvGrpSpPr>
              <p:grpSpPr bwMode="auto">
                <a:xfrm>
                  <a:off x="864" y="960"/>
                  <a:ext cx="1968" cy="2256"/>
                  <a:chOff x="1488" y="960"/>
                  <a:chExt cx="1968" cy="2256"/>
                </a:xfrm>
              </p:grpSpPr>
              <p:pic>
                <p:nvPicPr>
                  <p:cNvPr id="7" name="Picture 18" descr="part50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488" y="960"/>
                    <a:ext cx="1968" cy="2256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824" y="2649"/>
                    <a:ext cx="1296" cy="334"/>
                    <a:chOff x="480" y="1785"/>
                    <a:chExt cx="1296" cy="334"/>
                  </a:xfrm>
                </p:grpSpPr>
                <p:sp>
                  <p:nvSpPr>
                    <p:cNvPr id="9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84" y="1873"/>
                      <a:ext cx="192" cy="24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ar-SA"/>
                        <a:t>أ</a:t>
                      </a:r>
                      <a:endParaRPr lang="en-US"/>
                    </a:p>
                  </p:txBody>
                </p:sp>
                <p:grpSp>
                  <p:nvGrpSpPr>
                    <p:cNvPr id="10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785"/>
                      <a:ext cx="864" cy="334"/>
                      <a:chOff x="480" y="1785"/>
                      <a:chExt cx="864" cy="334"/>
                    </a:xfrm>
                  </p:grpSpPr>
                  <p:sp>
                    <p:nvSpPr>
                      <p:cNvPr id="11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52" y="1873"/>
                        <a:ext cx="192" cy="24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ar-SA"/>
                          <a:t>ب</a:t>
                        </a:r>
                        <a:endParaRPr lang="en-US"/>
                      </a:p>
                    </p:txBody>
                  </p:sp>
                  <p:sp>
                    <p:nvSpPr>
                      <p:cNvPr id="12" name="Text Box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0" y="1785"/>
                        <a:ext cx="337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ar-SA"/>
                          <a:t>جـ</a:t>
                        </a:r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016" y="1584"/>
                  <a:ext cx="130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/>
                    <a:t>ي</a:t>
                  </a:r>
                  <a:endParaRPr lang="en-US"/>
                </a:p>
              </p:txBody>
            </p:sp>
          </p:grpSp>
          <p:grpSp>
            <p:nvGrpSpPr>
              <p:cNvPr id="21" name="مجموعة 20"/>
              <p:cNvGrpSpPr/>
              <p:nvPr/>
            </p:nvGrpSpPr>
            <p:grpSpPr>
              <a:xfrm>
                <a:off x="5148064" y="2420888"/>
                <a:ext cx="648072" cy="1953508"/>
                <a:chOff x="1043608" y="692696"/>
                <a:chExt cx="648072" cy="1953508"/>
              </a:xfrm>
            </p:grpSpPr>
            <p:sp>
              <p:nvSpPr>
                <p:cNvPr id="17" name="شكل بيضاوي 16"/>
                <p:cNvSpPr/>
                <p:nvPr/>
              </p:nvSpPr>
              <p:spPr>
                <a:xfrm>
                  <a:off x="1547664" y="1700808"/>
                  <a:ext cx="144016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grpSp>
              <p:nvGrpSpPr>
                <p:cNvPr id="20" name="مجموعة 19"/>
                <p:cNvGrpSpPr/>
                <p:nvPr/>
              </p:nvGrpSpPr>
              <p:grpSpPr>
                <a:xfrm>
                  <a:off x="1043608" y="692696"/>
                  <a:ext cx="576064" cy="1953508"/>
                  <a:chOff x="1043608" y="692696"/>
                  <a:chExt cx="576064" cy="1953508"/>
                </a:xfrm>
              </p:grpSpPr>
              <p:cxnSp>
                <p:nvCxnSpPr>
                  <p:cNvPr id="14" name="رابط كسهم مستقيم 13"/>
                  <p:cNvCxnSpPr/>
                  <p:nvPr/>
                </p:nvCxnSpPr>
                <p:spPr>
                  <a:xfrm>
                    <a:off x="1619672" y="1700808"/>
                    <a:ext cx="0" cy="93610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رابط كسهم مستقيم 14"/>
                  <p:cNvCxnSpPr/>
                  <p:nvPr/>
                </p:nvCxnSpPr>
                <p:spPr>
                  <a:xfrm flipH="1" flipV="1">
                    <a:off x="1611288" y="836712"/>
                    <a:ext cx="8384" cy="87248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مربع نص 17"/>
                  <p:cNvSpPr txBox="1"/>
                  <p:nvPr/>
                </p:nvSpPr>
                <p:spPr>
                  <a:xfrm>
                    <a:off x="1043608" y="692696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dirty="0" smtClean="0"/>
                      <a:t>F T</a:t>
                    </a:r>
                    <a:endParaRPr lang="ar-SA" dirty="0"/>
                  </a:p>
                </p:txBody>
              </p:sp>
              <p:sp>
                <p:nvSpPr>
                  <p:cNvPr id="19" name="مربع نص 18"/>
                  <p:cNvSpPr txBox="1"/>
                  <p:nvPr/>
                </p:nvSpPr>
                <p:spPr>
                  <a:xfrm>
                    <a:off x="1043608" y="2276872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dirty="0" smtClean="0"/>
                      <a:t>F g</a:t>
                    </a:r>
                    <a:endParaRPr lang="ar-SA" dirty="0"/>
                  </a:p>
                </p:txBody>
              </p:sp>
            </p:grpSp>
          </p:grpSp>
          <p:cxnSp>
            <p:nvCxnSpPr>
              <p:cNvPr id="23" name="رابط كسهم مستقيم 22"/>
              <p:cNvCxnSpPr/>
              <p:nvPr/>
            </p:nvCxnSpPr>
            <p:spPr>
              <a:xfrm flipH="1" flipV="1">
                <a:off x="6588224" y="2564904"/>
                <a:ext cx="360040" cy="6480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رابط كسهم مستقيم 27"/>
              <p:cNvCxnSpPr/>
              <p:nvPr/>
            </p:nvCxnSpPr>
            <p:spPr>
              <a:xfrm>
                <a:off x="6948264" y="3212976"/>
                <a:ext cx="0" cy="8640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مربع نص 34"/>
              <p:cNvSpPr txBox="1"/>
              <p:nvPr/>
            </p:nvSpPr>
            <p:spPr>
              <a:xfrm>
                <a:off x="6372200" y="3861048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F g</a:t>
                </a:r>
                <a:endParaRPr lang="ar-SA" dirty="0"/>
              </a:p>
            </p:txBody>
          </p:sp>
          <p:sp>
            <p:nvSpPr>
              <p:cNvPr id="36" name="مربع نص 35"/>
              <p:cNvSpPr txBox="1"/>
              <p:nvPr/>
            </p:nvSpPr>
            <p:spPr>
              <a:xfrm>
                <a:off x="6660232" y="220486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F T</a:t>
                </a:r>
                <a:endParaRPr lang="ar-SA" dirty="0"/>
              </a:p>
            </p:txBody>
          </p:sp>
          <p:cxnSp>
            <p:nvCxnSpPr>
              <p:cNvPr id="38" name="رابط كسهم مستقيم 37"/>
              <p:cNvCxnSpPr/>
              <p:nvPr/>
            </p:nvCxnSpPr>
            <p:spPr>
              <a:xfrm flipH="1">
                <a:off x="6516216" y="3284984"/>
                <a:ext cx="432048" cy="2160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مربع نص 40"/>
            <p:cNvSpPr txBox="1"/>
            <p:nvPr/>
          </p:nvSpPr>
          <p:spPr>
            <a:xfrm>
              <a:off x="6012160" y="3284984"/>
              <a:ext cx="79208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100" b="1" dirty="0" smtClean="0"/>
                <a:t>F </a:t>
              </a:r>
              <a:r>
                <a:rPr lang="ar-SA" sz="1100" b="1" dirty="0" smtClean="0"/>
                <a:t>محصلة</a:t>
              </a:r>
              <a:endParaRPr lang="ar-SA" sz="1100" b="1" dirty="0"/>
            </a:p>
          </p:txBody>
        </p:sp>
      </p:grpSp>
      <p:sp>
        <p:nvSpPr>
          <p:cNvPr id="43" name="مخطط انسيابي: معالجة متعاقبة 42"/>
          <p:cNvSpPr/>
          <p:nvPr/>
        </p:nvSpPr>
        <p:spPr>
          <a:xfrm>
            <a:off x="251520" y="5517232"/>
            <a:ext cx="7704856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القوة المحصلة قوة إرجاع حيث تكون دائما معاكسة لاتجاه إزاحة ثقل البندول</a:t>
            </a:r>
            <a:endParaRPr lang="ar-SA" sz="2400" b="1" dirty="0"/>
          </a:p>
        </p:txBody>
      </p:sp>
      <p:sp>
        <p:nvSpPr>
          <p:cNvPr id="44" name="مخطط انسيابي: معالجة متعاقبة 43"/>
          <p:cNvSpPr/>
          <p:nvPr/>
        </p:nvSpPr>
        <p:spPr>
          <a:xfrm>
            <a:off x="539552" y="332656"/>
            <a:ext cx="1728192" cy="44644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عند النقطة (أ،ب):- تكون القوة المحصلة والتسارع أكبر ما يمكن، والسرعة المتجهة صفر</a:t>
            </a:r>
          </a:p>
          <a:p>
            <a:pPr algn="ctr"/>
            <a:endParaRPr lang="ar-SA" dirty="0" smtClean="0"/>
          </a:p>
          <a:p>
            <a:pPr algn="ctr"/>
            <a:r>
              <a:rPr lang="ar-SA" dirty="0" smtClean="0"/>
              <a:t>عند النقطة(ب): تكون </a:t>
            </a:r>
            <a:r>
              <a:rPr lang="ar-SA" dirty="0" smtClean="0"/>
              <a:t>القوة المحصلة والتسارع </a:t>
            </a:r>
            <a:r>
              <a:rPr lang="ar-SA" dirty="0" smtClean="0"/>
              <a:t>صفر</a:t>
            </a:r>
          </a:p>
          <a:p>
            <a:pPr algn="ctr"/>
            <a:r>
              <a:rPr lang="ar-SA" dirty="0" smtClean="0"/>
              <a:t>بينما السرعة المتجهة أكبر ما يمكن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195736" y="1556792"/>
            <a:ext cx="4320480" cy="20162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2530" name="Picture 2" descr="http://upload.wikimedia.org/wikipedia/ar/math/a/1/8/a18beace5100919f4dc34ba9efab16a8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2699792" y="1700808"/>
            <a:ext cx="3343622" cy="165618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683568" y="476672"/>
            <a:ext cx="7188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الزمن الدوري للبندول</a:t>
            </a:r>
            <a:endParaRPr lang="ar-SA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835696" y="3729806"/>
            <a:ext cx="5933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:g 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تسارع الجاذبية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71130" y="4881934"/>
            <a:ext cx="73012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:L 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طول خيط البندول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4572000" y="1268760"/>
            <a:ext cx="396044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افتحي الكتاب </a:t>
            </a:r>
            <a:r>
              <a:rPr lang="ar-SA" sz="3600" dirty="0" err="1" smtClean="0"/>
              <a:t>ص</a:t>
            </a:r>
            <a:r>
              <a:rPr lang="en-US" sz="3600" dirty="0" smtClean="0"/>
              <a:t>221</a:t>
            </a:r>
            <a:endParaRPr lang="ar-SA" sz="3600" dirty="0"/>
          </a:p>
        </p:txBody>
      </p:sp>
      <p:sp>
        <p:nvSpPr>
          <p:cNvPr id="5" name="شكل بيضاوي 4"/>
          <p:cNvSpPr/>
          <p:nvPr/>
        </p:nvSpPr>
        <p:spPr>
          <a:xfrm>
            <a:off x="395536" y="3212976"/>
            <a:ext cx="39604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Q4</a:t>
            </a:r>
            <a:endParaRPr lang="ar-SA" sz="3600" dirty="0"/>
          </a:p>
        </p:txBody>
      </p:sp>
      <p:sp>
        <p:nvSpPr>
          <p:cNvPr id="6" name="موجة مزدوجة 5"/>
          <p:cNvSpPr/>
          <p:nvPr/>
        </p:nvSpPr>
        <p:spPr>
          <a:xfrm>
            <a:off x="971600" y="476672"/>
            <a:ext cx="2736304" cy="1296144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تطبيق</a:t>
            </a:r>
            <a:endParaRPr lang="ar-SA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84168" y="-171400"/>
            <a:ext cx="2073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الرنين</a:t>
            </a:r>
            <a:endParaRPr lang="ar-S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292080" y="902325"/>
            <a:ext cx="3837853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يحدث الرنين عندما تؤثر قوى صغيرة في جسم متذبذب  أو مهتز</a:t>
            </a:r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في فترات زمنية منتظمة بحيث تؤدي إلى زيادة سعة الاهتزازة أو الذبذبة وتكون الفترة الزمنية الفاصلة بين تطبيق القوة على الجسم المهتز مساويةً للزمن الدوري للذبذبة </a:t>
            </a:r>
          </a:p>
        </p:txBody>
      </p:sp>
      <p:pic>
        <p:nvPicPr>
          <p:cNvPr id="27650" name="Picture 2" descr="كيف كانت البداية! - صور">
            <a:hlinkClick r:id="rId2" tooltip="كيف كانت البداية! - صور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44624"/>
            <a:ext cx="3024336" cy="2903454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360040" y="3031792"/>
            <a:ext cx="47160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جسر مضيق </a:t>
            </a:r>
            <a:r>
              <a:rPr lang="ar-SA" b="1" dirty="0" err="1" smtClean="0"/>
              <a:t>تاكوما</a:t>
            </a:r>
            <a:r>
              <a:rPr lang="ar-SA" b="1" dirty="0" smtClean="0"/>
              <a:t> الجديد في واشنطن بالولايات المتحدة </a:t>
            </a:r>
            <a:r>
              <a:rPr lang="ar-SA" b="1" dirty="0" smtClean="0"/>
              <a:t>الأمريكية</a:t>
            </a:r>
            <a:r>
              <a:rPr lang="ar-SA" b="1" dirty="0" smtClean="0"/>
              <a:t>، ترجح ذاتياً وانهار في جو غير عاصف عام 1940.</a:t>
            </a:r>
          </a:p>
          <a:p>
            <a:endParaRPr lang="ar-SA" dirty="0"/>
          </a:p>
        </p:txBody>
      </p:sp>
      <p:pic>
        <p:nvPicPr>
          <p:cNvPr id="27652" name="Picture 4" descr="http://img256.imageshack.us/img256/8607/c41ruinedgert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88640"/>
            <a:ext cx="2592288" cy="2736304"/>
          </a:xfrm>
          <a:prstGeom prst="rect">
            <a:avLst/>
          </a:prstGeom>
          <a:noFill/>
        </p:spPr>
      </p:pic>
      <p:pic>
        <p:nvPicPr>
          <p:cNvPr id="27654" name="Picture 6" descr="http://images.vip600.com/pic/crtoon/79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7" y="4149080"/>
            <a:ext cx="2232249" cy="2420120"/>
          </a:xfrm>
          <a:prstGeom prst="rect">
            <a:avLst/>
          </a:prstGeom>
          <a:noFill/>
        </p:spPr>
      </p:pic>
      <p:pic>
        <p:nvPicPr>
          <p:cNvPr id="27656" name="Picture 8" descr="http://t1.gstatic.com/images?q=tbn:ANd9GcRSDo0S_AhklTjKVZAh9GV0W-J2GXBERk9bdArBt5JAWuoWA-0Z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617" y="4293070"/>
            <a:ext cx="2543175" cy="1800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 rot="18335564">
            <a:off x="585676" y="2828836"/>
            <a:ext cx="40286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المفردات</a:t>
            </a:r>
            <a:endParaRPr lang="ar-SA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 rot="20841682">
            <a:off x="4092438" y="358224"/>
            <a:ext cx="49263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الحركة الاهتزازية</a:t>
            </a:r>
            <a:endParaRPr lang="ar-SA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 rot="20841682">
            <a:off x="4348233" y="1191494"/>
            <a:ext cx="47195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الحركة التوافقية</a:t>
            </a:r>
          </a:p>
          <a:p>
            <a:pPr algn="ctr"/>
            <a:r>
              <a:rPr lang="ar-S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البسيطة</a:t>
            </a:r>
            <a:endParaRPr lang="ar-SA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 rot="20841682">
            <a:off x="4994295" y="2903970"/>
            <a:ext cx="38427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الزمن الدوري</a:t>
            </a:r>
            <a:endParaRPr lang="ar-SA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 rot="20841682">
            <a:off x="4852108" y="3873745"/>
            <a:ext cx="41504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سعة الاهتزازة</a:t>
            </a:r>
            <a:endParaRPr lang="ar-SA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 rot="20841682">
            <a:off x="971119" y="5527182"/>
            <a:ext cx="3211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قانون </a:t>
            </a:r>
            <a:r>
              <a:rPr lang="ar-SA" sz="4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هوك</a:t>
            </a:r>
            <a:endParaRPr lang="ar-SA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 rot="20841682">
            <a:off x="4693678" y="4909917"/>
            <a:ext cx="4406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البندول البسيط</a:t>
            </a:r>
            <a:endParaRPr lang="ar-SA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 rot="20841682">
            <a:off x="6007873" y="5817961"/>
            <a:ext cx="18389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الرنين</a:t>
            </a:r>
            <a:endParaRPr lang="ar-SA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32703" y="260648"/>
            <a:ext cx="8478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الحركة الاهتزازية(الدورية)</a:t>
            </a:r>
            <a:endParaRPr lang="ar-S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5498" y="1713002"/>
            <a:ext cx="89130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هي كل حركة تكرر نفسها بطريقة منتظمة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3" descr="3بندول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36912"/>
            <a:ext cx="2160240" cy="374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ملفات الفصل الأول ثالث3\ف1 شغل-2011-2010\ثاني ثانوي\حركة البندول+الحركة التوافقية\الحركة التوافقية البسيطة\صور\Simple_Pendulum_Oscillato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36912"/>
            <a:ext cx="11049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Simple_harmonic_oscillato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36912"/>
            <a:ext cx="121081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25814_1178749881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636912"/>
            <a:ext cx="1584003" cy="1728192"/>
          </a:xfrm>
          <a:prstGeom prst="rect">
            <a:avLst/>
          </a:prstGeom>
          <a:noFill/>
        </p:spPr>
      </p:pic>
      <p:pic>
        <p:nvPicPr>
          <p:cNvPr id="11" name="Picture 29" descr="SIMPLE+PENDULUM+EXPERIMENT+Work_0001"/>
          <p:cNvPicPr>
            <a:picLocks noChangeAspect="1" noChangeArrowheads="1"/>
          </p:cNvPicPr>
          <p:nvPr/>
        </p:nvPicPr>
        <p:blipFill>
          <a:blip r:embed="rId6" cstate="print"/>
          <a:srcRect l="7501" t="4041"/>
          <a:stretch>
            <a:fillRect/>
          </a:stretch>
        </p:blipFill>
        <p:spPr bwMode="auto">
          <a:xfrm>
            <a:off x="3203848" y="4869160"/>
            <a:ext cx="2076159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ss-spring-lab.swf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87624" y="2132856"/>
            <a:ext cx="6336704" cy="4464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11560" y="188640"/>
            <a:ext cx="79208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إذا كانت القوة التي تعيد الجسم إلى موضع اتزانه تتناسب </a:t>
            </a:r>
            <a:r>
              <a:rPr lang="ar-SA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طرديا</a:t>
            </a:r>
            <a:r>
              <a:rPr lang="ar-S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مع إزاحة الجسم فإن الحركة الناتجة تسمى</a:t>
            </a:r>
            <a:endParaRPr lang="ar-SA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07704" y="1412776"/>
            <a:ext cx="50513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الحركة التوافقية البسيطة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412776"/>
            <a:ext cx="88536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1-الزمن الدوري(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):-</a:t>
            </a:r>
          </a:p>
          <a:p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هو الزمن الذي يحتاج إليه الجسم ليكمل دورة كاملة من الحركة ذهابا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واياباً</a:t>
            </a:r>
            <a:endParaRPr lang="ar-S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3140968"/>
            <a:ext cx="90396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 سعة </a:t>
            </a:r>
            <a:r>
              <a:rPr lang="ar-SA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الاهتزاة</a:t>
            </a:r>
            <a:r>
              <a:rPr lang="ar-S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r>
              <a:rPr lang="ar-S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):-</a:t>
            </a:r>
          </a:p>
          <a:p>
            <a:pPr algn="ctr"/>
            <a:r>
              <a:rPr lang="ar-S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هي أقصى مسافة </a:t>
            </a:r>
            <a:r>
              <a:rPr lang="ar-SA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يتحركها</a:t>
            </a:r>
            <a:r>
              <a:rPr lang="ar-S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الجسم مبتعدا</a:t>
            </a:r>
          </a:p>
          <a:p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عن موضع الاتزان</a:t>
            </a:r>
            <a:endParaRPr lang="ar-S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17" descr="Mue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13176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611560" y="404664"/>
            <a:ext cx="7556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صفات الحركة التوافقية</a:t>
            </a:r>
            <a:endParaRPr lang="ar-S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1792" y="44624"/>
            <a:ext cx="4646712" cy="55432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ar-SA" dirty="0" smtClean="0"/>
              <a:t>الكتلة المعلقة بنابض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857328" y="1412776"/>
            <a:ext cx="4286672" cy="20882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نص قانون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هوك</a:t>
            </a: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:-</a:t>
            </a:r>
          </a:p>
          <a:p>
            <a:r>
              <a:rPr lang="ar-S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((أن القوة التي يؤثربها </a:t>
            </a:r>
          </a:p>
          <a:p>
            <a:pPr>
              <a:buNone/>
            </a:pPr>
            <a:r>
              <a:rPr lang="ar-S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نابض تتناسب </a:t>
            </a:r>
            <a:r>
              <a:rPr lang="ar-SA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طرديا</a:t>
            </a:r>
            <a:r>
              <a:rPr lang="ar-S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مع </a:t>
            </a:r>
          </a:p>
          <a:p>
            <a:pPr>
              <a:buNone/>
            </a:pPr>
            <a:r>
              <a:rPr lang="ar-S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مقدار</a:t>
            </a:r>
            <a:r>
              <a:rPr lang="ar-S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ar-S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استطالته))</a:t>
            </a:r>
            <a:endParaRPr lang="ar-S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mass-spring-lab.swf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620688"/>
            <a:ext cx="4644008" cy="3672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390615" y="4077072"/>
            <a:ext cx="292580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 = - K X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238493" y="5229200"/>
            <a:ext cx="7259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724128" y="5445224"/>
            <a:ext cx="24561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ثابت النابض</a:t>
            </a:r>
            <a:endParaRPr lang="ar-S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115616" y="5373216"/>
            <a:ext cx="24561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ثابت النابض</a:t>
            </a:r>
            <a:endParaRPr lang="ar-S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707904" y="5229200"/>
            <a:ext cx="7259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782655" y="6033482"/>
            <a:ext cx="54617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ما هي وحدة قياس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</a:t>
            </a:r>
            <a:r>
              <a:rPr lang="ar-SA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؟</a:t>
            </a:r>
            <a:endParaRPr lang="ar-SA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779912" y="1196752"/>
            <a:ext cx="5114778" cy="1101248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طاقة الوضع </a:t>
            </a:r>
            <a:r>
              <a:rPr lang="ar-S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المرونية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في نابض:-</a:t>
            </a:r>
            <a:endParaRPr lang="ar-S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t3.gstatic.com/images?q=tbn:ANd9GcQEb0je1j72YCbWRD1iW7cOosfbvsNE-mWg5mVEgU72Gch0sY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3456384" cy="3240360"/>
          </a:xfrm>
          <a:prstGeom prst="rect">
            <a:avLst/>
          </a:prstGeom>
          <a:noFill/>
        </p:spPr>
      </p:pic>
      <p:sp>
        <p:nvSpPr>
          <p:cNvPr id="8" name="مثلث قائم الزاوية 7"/>
          <p:cNvSpPr/>
          <p:nvPr/>
        </p:nvSpPr>
        <p:spPr>
          <a:xfrm rot="16200000">
            <a:off x="719573" y="1448780"/>
            <a:ext cx="1512167" cy="17281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915816" y="3861048"/>
            <a:ext cx="5508104" cy="1498600"/>
          </a:xfrm>
          <a:prstGeom prst="rect">
            <a:avLst/>
          </a:prstGeom>
          <a:solidFill>
            <a:srgbClr val="B8CCE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 E </a:t>
            </a:r>
            <a:r>
              <a:rPr kumimoji="0" lang="en-US" sz="6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sp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= 1/2 K X</a:t>
            </a:r>
            <a:r>
              <a:rPr kumimoji="0" lang="en-US" sz="6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endParaRPr kumimoji="0" lang="ar-SA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611560" y="4941168"/>
            <a:ext cx="7782821" cy="1838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تكون القوة المحصلة معاكسة لاتجاه إزاحة الجسم </a:t>
            </a:r>
            <a:r>
              <a:rPr lang="ar-SA" sz="2000" b="1" dirty="0" err="1" smtClean="0"/>
              <a:t>و</a:t>
            </a:r>
            <a:r>
              <a:rPr lang="ar-SA" sz="2000" b="1" dirty="0" smtClean="0"/>
              <a:t> تتناسب </a:t>
            </a:r>
            <a:r>
              <a:rPr lang="ar-SA" sz="2000" b="1" dirty="0" err="1" smtClean="0"/>
              <a:t>طردياً</a:t>
            </a:r>
            <a:r>
              <a:rPr lang="ar-SA" sz="2000" b="1" dirty="0" smtClean="0"/>
              <a:t> معها لذا يتحرك الجسم حركة توافقية.</a:t>
            </a:r>
            <a:endParaRPr lang="ar-SA" sz="2000" b="1" dirty="0"/>
          </a:p>
        </p:txBody>
      </p:sp>
      <p:grpSp>
        <p:nvGrpSpPr>
          <p:cNvPr id="46" name="مجموعة 45"/>
          <p:cNvGrpSpPr/>
          <p:nvPr/>
        </p:nvGrpSpPr>
        <p:grpSpPr>
          <a:xfrm>
            <a:off x="1619672" y="144016"/>
            <a:ext cx="5796136" cy="4221088"/>
            <a:chOff x="3168352" y="116632"/>
            <a:chExt cx="5796136" cy="4221088"/>
          </a:xfrm>
        </p:grpSpPr>
        <p:pic>
          <p:nvPicPr>
            <p:cNvPr id="4" name="Picture 7" descr="http://www.arab-ency.com/servers/gallery/4409-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955876" y="-670892"/>
              <a:ext cx="4221088" cy="5796136"/>
            </a:xfrm>
            <a:prstGeom prst="rect">
              <a:avLst/>
            </a:prstGeom>
            <a:noFill/>
          </p:spPr>
        </p:pic>
        <p:grpSp>
          <p:nvGrpSpPr>
            <p:cNvPr id="38" name="مجموعة 37"/>
            <p:cNvGrpSpPr/>
            <p:nvPr/>
          </p:nvGrpSpPr>
          <p:grpSpPr>
            <a:xfrm>
              <a:off x="5832648" y="1772816"/>
              <a:ext cx="792088" cy="2016224"/>
              <a:chOff x="5832648" y="1817440"/>
              <a:chExt cx="792088" cy="2016224"/>
            </a:xfrm>
          </p:grpSpPr>
          <p:grpSp>
            <p:nvGrpSpPr>
              <p:cNvPr id="17" name="مجموعة 16"/>
              <p:cNvGrpSpPr/>
              <p:nvPr/>
            </p:nvGrpSpPr>
            <p:grpSpPr>
              <a:xfrm>
                <a:off x="6544344" y="1889448"/>
                <a:ext cx="8384" cy="1944216"/>
                <a:chOff x="5787752" y="4437112"/>
                <a:chExt cx="8384" cy="1944216"/>
              </a:xfrm>
            </p:grpSpPr>
            <p:cxnSp>
              <p:nvCxnSpPr>
                <p:cNvPr id="7" name="رابط كسهم مستقيم 6"/>
                <p:cNvCxnSpPr/>
                <p:nvPr/>
              </p:nvCxnSpPr>
              <p:spPr>
                <a:xfrm>
                  <a:off x="5796136" y="5373216"/>
                  <a:ext cx="0" cy="1008112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رابط كسهم مستقيم 7"/>
                <p:cNvCxnSpPr/>
                <p:nvPr/>
              </p:nvCxnSpPr>
              <p:spPr>
                <a:xfrm flipH="1" flipV="1">
                  <a:off x="5787752" y="4437112"/>
                  <a:ext cx="8384" cy="944488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مربع نص 17"/>
              <p:cNvSpPr txBox="1"/>
              <p:nvPr/>
            </p:nvSpPr>
            <p:spPr>
              <a:xfrm>
                <a:off x="5832648" y="1817440"/>
                <a:ext cx="648072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F sp</a:t>
                </a:r>
                <a:endParaRPr lang="ar-SA" dirty="0"/>
              </a:p>
            </p:txBody>
          </p:sp>
          <p:sp>
            <p:nvSpPr>
              <p:cNvPr id="19" name="مربع نص 18"/>
              <p:cNvSpPr txBox="1"/>
              <p:nvPr/>
            </p:nvSpPr>
            <p:spPr>
              <a:xfrm>
                <a:off x="5832648" y="3392324"/>
                <a:ext cx="648072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F g</a:t>
                </a:r>
                <a:endParaRPr lang="ar-SA" dirty="0"/>
              </a:p>
            </p:txBody>
          </p:sp>
          <p:sp>
            <p:nvSpPr>
              <p:cNvPr id="28" name="شكل بيضاوي 27"/>
              <p:cNvSpPr/>
              <p:nvPr/>
            </p:nvSpPr>
            <p:spPr>
              <a:xfrm flipH="1" flipV="1">
                <a:off x="6480720" y="2753544"/>
                <a:ext cx="144016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39" name="مجموعة 38"/>
          <p:cNvGrpSpPr/>
          <p:nvPr/>
        </p:nvGrpSpPr>
        <p:grpSpPr>
          <a:xfrm>
            <a:off x="5724128" y="2204864"/>
            <a:ext cx="792088" cy="2448272"/>
            <a:chOff x="5832648" y="1385392"/>
            <a:chExt cx="792088" cy="2448272"/>
          </a:xfrm>
        </p:grpSpPr>
        <p:grpSp>
          <p:nvGrpSpPr>
            <p:cNvPr id="40" name="مجموعة 16"/>
            <p:cNvGrpSpPr/>
            <p:nvPr/>
          </p:nvGrpSpPr>
          <p:grpSpPr>
            <a:xfrm>
              <a:off x="6552728" y="1385392"/>
              <a:ext cx="0" cy="2448272"/>
              <a:chOff x="5796136" y="3933056"/>
              <a:chExt cx="0" cy="2448272"/>
            </a:xfrm>
          </p:grpSpPr>
          <p:cxnSp>
            <p:nvCxnSpPr>
              <p:cNvPr id="44" name="رابط كسهم مستقيم 43"/>
              <p:cNvCxnSpPr/>
              <p:nvPr/>
            </p:nvCxnSpPr>
            <p:spPr>
              <a:xfrm>
                <a:off x="5796136" y="5373216"/>
                <a:ext cx="0" cy="100811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رابط كسهم مستقيم 44"/>
              <p:cNvCxnSpPr/>
              <p:nvPr/>
            </p:nvCxnSpPr>
            <p:spPr>
              <a:xfrm flipV="1">
                <a:off x="5796136" y="3933056"/>
                <a:ext cx="0" cy="1448544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مربع نص 40"/>
            <p:cNvSpPr txBox="1"/>
            <p:nvPr/>
          </p:nvSpPr>
          <p:spPr>
            <a:xfrm>
              <a:off x="5832648" y="1817440"/>
              <a:ext cx="64807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 sp</a:t>
              </a:r>
              <a:endParaRPr lang="ar-SA" dirty="0"/>
            </a:p>
          </p:txBody>
        </p:sp>
        <p:sp>
          <p:nvSpPr>
            <p:cNvPr id="42" name="مربع نص 41"/>
            <p:cNvSpPr txBox="1"/>
            <p:nvPr/>
          </p:nvSpPr>
          <p:spPr>
            <a:xfrm>
              <a:off x="5832648" y="3392324"/>
              <a:ext cx="64807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 g</a:t>
              </a:r>
              <a:endParaRPr lang="ar-SA" dirty="0"/>
            </a:p>
          </p:txBody>
        </p:sp>
        <p:sp>
          <p:nvSpPr>
            <p:cNvPr id="43" name="شكل بيضاوي 42"/>
            <p:cNvSpPr/>
            <p:nvPr/>
          </p:nvSpPr>
          <p:spPr>
            <a:xfrm flipH="1" flipV="1">
              <a:off x="6480720" y="2753544"/>
              <a:ext cx="14401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0" name="مجموعة 49"/>
          <p:cNvGrpSpPr/>
          <p:nvPr/>
        </p:nvGrpSpPr>
        <p:grpSpPr>
          <a:xfrm>
            <a:off x="2915816" y="1052736"/>
            <a:ext cx="792088" cy="2520280"/>
            <a:chOff x="5832648" y="1817440"/>
            <a:chExt cx="792088" cy="2520280"/>
          </a:xfrm>
        </p:grpSpPr>
        <p:grpSp>
          <p:nvGrpSpPr>
            <p:cNvPr id="51" name="مجموعة 16"/>
            <p:cNvGrpSpPr/>
            <p:nvPr/>
          </p:nvGrpSpPr>
          <p:grpSpPr>
            <a:xfrm>
              <a:off x="6552728" y="1817440"/>
              <a:ext cx="0" cy="2520280"/>
              <a:chOff x="5796136" y="4365104"/>
              <a:chExt cx="0" cy="2520280"/>
            </a:xfrm>
          </p:grpSpPr>
          <p:cxnSp>
            <p:nvCxnSpPr>
              <p:cNvPr id="55" name="رابط كسهم مستقيم 54"/>
              <p:cNvCxnSpPr/>
              <p:nvPr/>
            </p:nvCxnSpPr>
            <p:spPr>
              <a:xfrm>
                <a:off x="5796136" y="5373216"/>
                <a:ext cx="0" cy="1512168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رابط كسهم مستقيم 55"/>
              <p:cNvCxnSpPr/>
              <p:nvPr/>
            </p:nvCxnSpPr>
            <p:spPr>
              <a:xfrm flipV="1">
                <a:off x="5796136" y="4365104"/>
                <a:ext cx="0" cy="101649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مربع نص 51"/>
            <p:cNvSpPr txBox="1"/>
            <p:nvPr/>
          </p:nvSpPr>
          <p:spPr>
            <a:xfrm>
              <a:off x="5832648" y="1817440"/>
              <a:ext cx="64807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 sp</a:t>
              </a:r>
              <a:endParaRPr lang="ar-SA" dirty="0"/>
            </a:p>
          </p:txBody>
        </p:sp>
        <p:sp>
          <p:nvSpPr>
            <p:cNvPr id="53" name="مربع نص 52"/>
            <p:cNvSpPr txBox="1"/>
            <p:nvPr/>
          </p:nvSpPr>
          <p:spPr>
            <a:xfrm>
              <a:off x="5832648" y="3392324"/>
              <a:ext cx="64807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 g</a:t>
              </a:r>
              <a:endParaRPr lang="ar-SA" dirty="0"/>
            </a:p>
          </p:txBody>
        </p:sp>
        <p:sp>
          <p:nvSpPr>
            <p:cNvPr id="54" name="شكل بيضاوي 53"/>
            <p:cNvSpPr/>
            <p:nvPr/>
          </p:nvSpPr>
          <p:spPr>
            <a:xfrm flipH="1" flipV="1">
              <a:off x="6480720" y="2753544"/>
              <a:ext cx="14401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4572000" y="1268760"/>
            <a:ext cx="396044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افتحي الكتاب </a:t>
            </a:r>
            <a:r>
              <a:rPr lang="ar-SA" sz="3600" dirty="0" err="1" smtClean="0"/>
              <a:t>ص</a:t>
            </a:r>
            <a:r>
              <a:rPr lang="en-US" sz="3600" dirty="0" smtClean="0"/>
              <a:t>220</a:t>
            </a:r>
            <a:endParaRPr lang="ar-SA" sz="3600" dirty="0"/>
          </a:p>
        </p:txBody>
      </p:sp>
      <p:sp>
        <p:nvSpPr>
          <p:cNvPr id="5" name="شكل بيضاوي 4"/>
          <p:cNvSpPr/>
          <p:nvPr/>
        </p:nvSpPr>
        <p:spPr>
          <a:xfrm>
            <a:off x="395536" y="3212976"/>
            <a:ext cx="39604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Q1, Q2</a:t>
            </a:r>
            <a:endParaRPr lang="ar-SA" sz="3600" dirty="0"/>
          </a:p>
        </p:txBody>
      </p:sp>
      <p:sp>
        <p:nvSpPr>
          <p:cNvPr id="6" name="موجة مزدوجة 5"/>
          <p:cNvSpPr/>
          <p:nvPr/>
        </p:nvSpPr>
        <p:spPr>
          <a:xfrm>
            <a:off x="971600" y="476672"/>
            <a:ext cx="2736304" cy="1296144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تطبيق</a:t>
            </a:r>
            <a:endParaRPr lang="ar-SA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GBX_CT" val="94C43EB33F1B4C5B8243BED2D5E3CF89"/>
  <p:tag name="_GBX_94C43EB33F1B4C5B8243BED2D5E3CF89_*1$" val="adn+*=-aLh^fp1V0IeNO;Ti;}mRq@XpsIMoEN^qk$t=}.wNH{LDCVefJd91cIJ+472#-C,GdFnv^#R]u2-rgi]8(|gYNh{^ZsM}BOL~Eyb:k0C*cz$:5-o[Ih$t^QgXc*)K3.$;oWvZDZBX1$7sj~4Bo+Zc}cs5F|aXVxx)Q7G-NQ1"/>
  <p:tag name="_GBX_94C43EB33F1B4C5B8243BED2D5E3CF89_*1$1" val="u32|-w5((Gi8@Dv%ZBPgd]uLPy@K];GFnoZp(I{kvF:7X(QyaI}{+bIXLrC[R[Qp#YU.f;a0y,NeN6sc8xd[GuFkYAR/THyY6zJMc@loNFd^kQu5draQ:jx1p$^6ttLfwHbfw0cEQtj0wPm=kfmx:2jfn5txHof{Ya;K#qG@[h.WoM2yvz7Lsbbr5CTbXl!g#M!3No]nmR.t:6-$hYP!KgN[q7bT/ihm4ksfwI#kZ77$iRbKd*-MOGw2n.VVfn7^V~DBO8AL7T[kc0j3!0k-qy/#C{wihB)2*V,(vhBKAi|optO22P^[S;,hl5^b);R@4K1.x8QB8z)VhwIxobm)W$~HW1Z|=aofmveSMUGNgR/EG^(Q]kavgGT2L8Y9,WwLM/(+Q8c7ji5)7KKe*+d{nD{[[y$^2GOEMhyyp{RFMTlomtVf8$4AO9UF-86~Dnt^xnV,Ybq;ltpU=9Y.PVgs*cwL-z{#$cbW%a~~T5DjU8v*3p;gA)43w^+mUflYNcJh345NokV1|vJ0]|:{fKQ-3TiYW(zGu:XvqB-Slw:3%xT=d0^4(R!@(eFJCLn.fQ!-{054s]f-CN4:/fw6b91+D~q$RzRl[kmM$%N3O{l/vNTd#J)OeKF+CJShJ:QG0G5J;eKJk7O|#8lic8F%g;lT{r-QDyLw^{FW+(19KEwDRl5|F#lzH6sN~fsH85ssTR69ifKHGOmk}l:|S|AWoldl#3f=zm}FD+bDqf0fv-EBvCVycE[*DY(UWW8oN4Fm+=8{]tI:.19E^eD0,wTuwJ-:)BtF5KHBh%Jov!.9sC}G1%Do[0|y1H^9b|hI0x{QL%GfT=I^eklU$CbeDvozuqK0AcrR^W;]s^s^zmz5FZ*!ErE+OU-##/wOD(4GR#|~@n^g-U;+xu}P=w)]Bgz:1()NOtfy#[Yxj%C@84me53EGZko5w+d)F2C10kC3{UVLr}u2mo345(+E2fg|Yny~ILzNhYneh:r}2QV@}AaOp(inq2^=JiZj-!r~HizzjNv7KG2u9WB4fFv:RTG:VEo5KwalAGoqn3hf:w1;]:(0cQQMj^o~^2LI]X545:H!)NEar{A$gvO]K*Wqa.JOmIC;.M[WQth455i+s/,Dx!B(yD*,gC{6Szj@v;g)4KFh.jSbMze6wCC]keMYQbRS[:KT4TL3yc3e$hz;{MJf./=psl8KeAO0-1:$.,;LGOXDlfKX1q@;!RbL{QZEIVM,eQS^ZjNs!*Eb2Rf=!NGTp$ddHxJr5n*^[cEF]h}c-65K:U0BjHzHWQQ;VQ8(^+zE+{ME##Dgb{1zHog[iN3e/]=R^+RB78t.Nw@^w$JgvijOs[:6)^VjB5yl#K-s[nqz}wRrK!5G1YPIUs{ifS2i$VanxUf=MTkO+0PfIn$[nnkntY5-du{bb0fQ[]vye0lE/PoewcQv,40rhZ3]-7(!,E]XtI@+ws^^7kp20~7nYRy%+!Q/HD858o,C]27A2=9jtjSSv$uIpT.6Cit:Zb.e@V;+qHi^taUfiNvlPJ/M(~/fC{GG^dx(g(AnxY9R5^CGnG95h(aesr=FS*eb)X9/m#H%[GC$cYH1$MV7VeQYkZy=3R11bJIxji-ngWn(eHE8.+%q5T1%Qzlxkf0Chtp~aUPj5pZx//uR(!}0nwrJ)i:Lu(YABaGMkIeU#XVVqS8^t]7ya)g!Z!!#/KDIAdQ,p]sNwICr@EE7Haw2}/5{FNN6p#[i3JvCP({~V}.,I0wKKH#kx9#/8eXB!FA4}gUDDfxwaujXC+NZI#!%HUBS{ovspwZ8$pVXnBr!CE+a1tops0Lr@2i;E+=%[Y*C1H}s,jUWf6I8QYfGNlIBcC/Wh[NTkWBGGK8gIi[b$yYO9Z@G+lBU1%/XCctiqz:t@:{]dVg|qyWJi7^5Y8TeB!9ZiL-7::Z$5T[tSgQ6u~8b8:fqCv2hlJd(*A%CRlu*G/WA89B2DXY]vIjUzx3!CS]+SnOSa,N;o2SrWFz;(e8XnwYJbShlU7Qa.D[92JTyVbxEhs@rAhUVEc@ogW]eizCW4gU.UPyC-[I*[c|33MYHHuL:N@/r]JObS*J~$83Np~Ut#$NIJ7UW#nrgbMN~-BZt@An5v.]8KV(o]ygnoP!B4c~8OIHJ2Fvyv+Em3Up{GO5mXYP[b+(COk*]@Q31Fl{Iz.#K*7,09f3w]AU8UFs0t-01h=f!8s8i.9zG5aT$UnpfDhS%-{n+eAxGT[*]HIpWrj}X^IO=~X..HIoz;[NOsdl%,2*L^t]jqtiTcp:u]e8D-/rUR7Fw]9RdrV^Lr3Z[c1/r~pgog8p8[I*rIp0#[(8cxdZXBc)sTb[0rvK3L/]jpPJMKkaEtsp^TL@;CdHAo!L:!tM55U!!E;Pecit/D/7[ISBp(9+Z~N0|CF[xyIt-$uLG8I(m]gC0*GoL#qeix@Y~G3WV;x{jDl-SdX2([klnbXzf1zinI^oM9b/5q$U-nm3DN8THByI$0ZFdr)],9=y1}bpR#lJqouU)8Euz/s/G@W1SE5^;21HvS#bdK2TVMSH5W(tR8lh$J^#luxR*/VrNn$-1nCh3=;-cTb0Y{TGVYA^ljDX5QFyo9/pvaNkCHXqF^gMa2ID/$;a/eXEr)RB7z4S1zwI^g$g%9!6xXX4)0Byki}r~B68b1JlO,/iz0x:sa1H1C^SJY^lZ;E3Nwyc6HR,ZAGbOJq4OF$M;U#,PlQfygBd5OoqY3QdW%1YBnL-tj1Rs7y07fZ0~/4C#gt%S9#!~0gfohlo*Xo]Tl.$!TliN[]Wrh:VKF0ym~DS-(K2LCj[$$Bh17Q6V4#s%R+^dNyAM(T6e+M1*d;!T{JGBJZc--$-DURnchPxPSbSTNq!Z}1w01Undz/]6FFQ)d9t+!fM!O~)B@:}BTZ5tt!mG$m9Y^.IuSIW%DX.)]gs4gN+=D{o[vci1.x,t:$o8qNlzhTOxu!)T]w=MhGmGZuDf^(h5Ae$3CK5WEJrynK;G;3w@]8}4WAC4YY:3-jhS{Y#%9778LNi-6oqe|kx;HNP$kQp@S%8gTl4;1E[3%H:onpe5Bbu@S:RBJzEb(P}%bZdC2QkNt):R{O-K:V1{m;3N0Gs26+J|B^MR!ZM-GsIl,~~/)V3vu!-EL38(-A#0x0yh;fdEkze.vV@Q@6C$u[9;%D{00FUF0wA9ec9Y$Ef$m5p7[ZnwNt}4J~=dl,/r(Q)xi0MK8%h8:YzQWCfd!TBRv9)i2M/,{HRUAO]Zb$0gBeMPSwICp-hv%DPSuBpJxqJM3}xSt-XhWP$S*/6O{$SPzFjcY=*L0KS:BKe$6YnzfJ.tN[eC2uUKHV))CTTJ:cA.~#Ks1DZw*0.~Q}GwJr@-to#78|ox5XI4l7I}J#ZONdnQKQBl=KGZ-dvN^D])(G!bhC^:)CL(T:(,ZN@C(wAC3e.(K#.UDaRm}!V32289aIL-Ijj@GCZKAk~WWg/=K}E.Sr{{,~TENRlAw7UK5R0T3,whO]NK;m0q1DZ~xeY;%dLf/y{ANpF%BxW@I^LxI1*bT)V4uIEl#eHV;]Zxvyot]O]Q}Pn2cOfp!Elh3%3B|c@rNGK.jH|e5UU[Ky%sF};-Y%JM$#Ib/ar41!+F[mxcUY[prGLp9z0)gOZ573jVtGESz;u)%bO0cdec~djQIXva.]*fQ]Tc=yv3^iULAsV[S!^|g22!nQ2p.XEGy*]FS$7oo$eL:E0IC-Lp%vJa-2eViGvBS:mO|fA~6E3$nnnTX[XhvO+i,TWkh@cw5(;tzKvBn2a,2Xg9=b6E/^CqG{(41gZ==QtyE]WIBuui+dTKl#vUa3OZ2w/gjUSTqxfC6rQ$[51TJ^YFhYP9-8jt8v6!95Qa*IM35@OL!zl0lTHA;UO#Yb1q0wtKd{d;:H8/sFNQ7@Y32ghi4Rkux[yD;D)POj,Xzv4QJ/e6VZdP]AEtrDzWu,qeLn(!3j1=zvQ~X4*FQPF)s.})rhXYzUMyo(nxFLEQAZwZn(Uv/MtS=*bsdP4x6KJyp2+t;%s0Lkw=*@U*kLOAzN(~%;EZCEWj[TYAlAIF#uo~0tRLr%!X%*5~0+CTJWx9cx;NcNX-25NQH-X}D(uiH$^*ZSrPa,H[#jF{z8U.}li;VFR*75dr3-~zYpV3~;ypI0wFKpxF{afdI[IwJo/Q/Xxdg}DJV)4u%.:V5,JM$S%rXjeBJ]%Y=:oK}l{d;73J[.f]mU;4jBrUR=5j]5a64j:@WUtd/^NFn5oUbU*{l24Ylg:|{{yg!ogffhfd,KynKLaDvP|XT]jn0VQtY)Q@[)QIeX4OvnuH^R::YPQhsdpy,rvaqIMQn#bA8jRTteT%,vvJ,OFNvcR^VEw;)+oUvspA;qjz:%LFCJFQb:4biMU.#}a8cA38i9q%0l3:iFMX64UKHC5t$+eoJWY*o{J/!qP(Mn|yD1x[adO=.Xo!T+%[fN@)}@zM5(xz1v^Bl6X5lP+7[wk^.%6(,10=*hzFq5wnt$CGhr2argYVm;Hxs+s=q,S(wi/{rS@pbI2wVT(RmxH7g!C8RLR@rw)(mW)Nb-X[{[#XKe(C+j%26!gG(qJ]kC/$DVKM0mnollx$o{GMT9]]eCZ/WWtRE|=r]o%D,Y(3t85vd107eDn0/RCP.VRK.ErE^H,QZ.GOx{GSteNXycLmrX4F%tO3TZGd%u*qa)lpwXa:ApLPAIFv)q:PII=]:YOxrOS;)D:3rBJ-Kb4EWci3x!!O+tJ/f]7p|m#s+|Hp/q~[(Er~Ei@Cj.L,{P9b7SiOx!Kd.qn@5Ccxb7uOxLOok(.:,ZBk4YVQ@P.,C7ltiFMpV{CPClWTP{]7qNDi(E3Y[kxHdrDNp[Gc2SA054IL[iP}~b)+3pJ,}[%$.58aPW2rw)-YqI|bk+xe^C%2oxrAtm%^+ps4][Q%SXR1eH|D3YH|+Y^IhS3MR}Pm;x583d9M!{JyLg=$MYQKpq})*,njtyWH14~vJVvII]yWSk[o,Rw!oqXTa;3P(uxhUO7}IF(Gwho;n;xAy/bp~T!d~ry^s;]v-A9RENnszM+mjdh5!u1O$FI,7xj9utIsZ{R+BPO^oCr{Qaal7]4:Q^*]b0/^#r+FB.V$/{$4Ix{NjX)d(7|*QU#R%]=4Mlt%#JZ=3#MK#r3Bq+d%twi$r#J]aA).aKMg9Qxt.|gd6F:Hz1xuE:]BX^@yG@DiORER|%};jbHwhtZz##LdnCjRdhL8L|YoqJcBPS44x=|;N3BM:9C6j@uH]FF0RC)Qu5J0A[i!+iK,):Fd+e58qoG,$f1fV7ow3c;@WXMC~C@G91OEwreZrsePhGzrhbQjC9o$5iOIfdG4o5r{Pe5J0cfBpaj7@X9L[0fscWwOG2$]*gyWiIfM%K6wDH$e5Z6a=8Y3TF*]neq:GHc}Gx]=P#JS#%%V,SR03~;!r+C7RbWJIH=i,2%WOW0X^0jPWpN|RjjP6Ry1pi+4)S7(KEX*e+N2pAxtXlH,dQ4j9glu[^gO;!}A*I2JS|YohSqMucOC0KkUlLQsAc{+*HPp5yV.k).nnh.{0cGAn).L2+o3#h2VBcVR6}^H]upva*rXXGLnN;r-TT%lc%iE8l(G~@}bog:ci|t70LelJU@)7j$QdGjcjL7F4AGlwvyle(70srvX@10VBt|7TC,vG!]#Cin4bG1Zs$prsQekXm[F6@9=T0O+{@mF/wY|)^tNLH$gk88Eut)@vD(*;v,s*yxtPNIXW7RWPEVa@|O5sKTPw$eFfi,%Y1-7y8dY80R34BU)|ffAg5QAU7Po37vQ-qPA/$uEN@5UE)2G,suuwL[G!6JPr*Ux+/p5jX{rH]T6(7}CLiqaiaGL]mXwSj-w4.}EPwS;aL*SF)hp(W#qfSv;w@i20Yltz,!1WV4M((%YfTl;pCcsnHljz7Zq|vGG/MCR-o*2QsqhkXWj@ntKb:oDLh)(s3OBO1KIq%P[AhmcLj09;KZk2fgEd=ytME{NM0rPBDNn$h@(!/39mj*DX9LSwWZit^X-eyIU3)9q-nY7k~WBJWDCtG~I6Fq@(XdYxrPw,bqp.;z^6Vti3C2yswhP1qZoI*3Ai1uaYQQ,k)cLd4Y3wBl,|qbA}O@*(vLMybP$63]Mp0rtIg0|;5(WC(zpYqEn]4ln)7x:S^PQdTo}J[obfm5Ow*Bc+9wn^TF}|@:TNQmKE]CCN+#/wt0ndTbxbA6aXlysH0qUYDJ7PcINB|Z|Fe9;vU9Y,AUe^]J}$~bHe^{gbJ)]Kb4),s1m%Jw2]cNG(|5sYldF*#C33,I~uRYvP:pQ!39DJ//Km-Wpy$xfmB8(4:j8#KR;(BWB]QFz]x,iG0(VjJ2hrpj5,Kv8a{k1S|~Ipm2{#GU3wn*]o07*21R^n(lNA}JS,A]fnrR1Zm:Or7~~v0u!f{D|+JDyBf-:6=[GB(j$:oXxgO/LYd5X)lVQW{uWXN@1umv=!=;tvj*6a;;]%0WyveM|ilfSffaW=~yTh9,q,O25kT^#R2X}SU6,Nry*jN~^7GQZ[X2V|jSHrd5s8Ol9Y1~xV81@pbWFQ)g,Bd:7Fv,8dy(pGC1QEL[%Jt5*OPxPZ^5-KF28+$SbXsbBm-S@{g6h;}LHzC-d2+AF.7ob4BSRSMn%ITC*j$*;gp8TCv-cg=4FDpgra*cTJ#${(0UD@n;uS)t2Rc7noBM=UCZ~IG(gqwaLJUK0.3ocA+Fttdwo$OQHq.@^DBUemJ+AgecNO*R%L6b6,#}4LdqRdJ#rkOgCneC^ciM:wj#,.5Eh}3J3aheUN@3hI0wZid,c=f(3)dwsyI[9+sa3~Oz!.f@z*j5A)b^MAte5a$a^O6a]UNDudV%wXj9kJ/]8S$@z}|%BByP)5a~kL~u#Knv)96~NI$JluX:p(+%c=]u1KHCl=gN-vK3EeEE*5GVSks=pfY6zBSvByFtYixVbRv6}wNTAPZcc%F-!%ROhC0detoMS,9X|I),W)Fz!)MVEGC6cVis4).nF.VXVs(c;NPKaYU9D~5SgtNriySvsMX2KcWh0{#vNF]x{fC:gWb5Z+teHaPHM$4[aT7aTc{=d@MLXdhfYs0s]XIn}N@Kah3jH(K6Ywi)e#Ee0MfdlOeEMJE4[WUhT,5ICDG.H-seG/(-g7^InlLgLrhj8(#3H]]{z5b!GLTh]3HF;$n8^p:C:UL@0M,GbnGkIMp=Dz:$tp^4p*3MwMx@I!nEA77fv$e4l/s2a2O^|oWDE6KA|xmjF,P|eD~kUaCx;suzP3y6HvsLS#ZsD5Cwf8YEQKujVHxHXbQP(Dp/NF$[FfD(J8xjtnO6Y[V7@8[TCn}$Z{Ao[8Bd@aX%9Ar*m*X/u/:o1WHSbLDoQ#rIM4^m.T@zT0qs=%.AIsI*TnzM4-TRi6e;WQQ-ZJ^W~x=,EAHCPh^;3aCQDlwsLYe]3|YZ)mBntqDTiM!30yn.cIv]+2:^K]Le)~a^DJrRuo=ze[|w]:X2UwguhOO;;}D|},)XF{qAG6.6UaDjx;eFn.sd+#E$1Zrr-CSY+(^kbDO7PYzWwL.Wf-dlytnZ.H;*=dFzk6XyWNs8Q,Kl;mhta|FO:4B#!i#M.E=F6|-:c#9J=,~YT*Oy:%ge8!6|4noIaLt-A,(%3t!EV#q%oR65Tg*qO*%Tvg73a)F;+CiBZX@lq9/|ibXZ1|}hYVQ+~^h!HaxMe}zBN:fd:17]CiOj=4nr/DEF3qj0h4xYj*=ocT!(.S[0apYM+h%EqwY!qgKdo).V/z8qy+z[#.At)-+OZO^)7(FI-JjV:P},UwgsU(E2DSNlt;0AdNL{$+66g6LG^X)z{mbZX(3xP;@dKxQ;-hC~fig0gKzb)+;1T*$@4t}a6favUv#X-mb:s]Ze:wS;2h6YOYb!So:sH9^=#{U.6}Pz|1lr6iXhHR)D1MgdyH%3;XAOEKGE;E6I#HZ45G6x*i7O7rub/g|.9Rcolj;:$viAy9R6yWbEIZF.9n9@Gz1s3=}}w{c0eHwPiUcnSw(tST*7Xj{bB#S1aox3:}j^R;og)DVWyHX0sat]$(B5nt,Id[-r#nt3nDLhHa@l[}P+-}3!K|ozVO{3.zCxyMfLGqPVTX1:Ohs=gkqvI@wAxoItb)Bgw~nWP|[#}kz$tv96tPgkj#UZ^YD{$Bkc3H,L78[W;bcZGht!z%*B3Upay)#M#%tU;moLn87,OzUldx##aR8+OYH!+gMLH9FuV=usZJJj.#iuKjtpPv/!4PWm$g]1cRjdBK6$XzGt8#O96*lm7m4nPfjeE%Tfa;rK$dXJIYXdaJ5HN#Fv5F7e2Sfm=8EaFV;6LXKrgZZS07(2.OY^,@tqHRn*oZkZ}Rd/)CqXJH[Me~fUb{5GfB/bi(MXG,!Rq7}lAUaB3pryHDG5PenayAqSikL3oqMZ*{J@Kw*3e{Li02QBelCnp!bGw/K%v*1*E14P+U2V8^:KETYzQ;I-Km:5Fvwzf^ord$HBxuVM0wEkLpA9SHzGEH2M*MokQ,KPJK7]~U)=L/s-t7@eA^)z@/];:.9++7ZcQIn^1|EhJ}TX!(;[rDY%AJ}oX(x|:DGf,0LJzdDYb,oQqjnFI|wy.QsqZ.u-aO%xb9h3r40)P8SXwEcc,c7D$f5hCpMpcZB^Y(!/Rm$#lF]z6ilFeA5AmK0(K[qNP7Uw)qJl|%PXk+Z){^MK6m]h0GyuW^Bp,!XF*WVKNk%2]GFn]xW0Oq1GGAEz+6ge~6:*Gj1!/~,$]UD2T.$0v,1Bxqgp9TJs4Mh#ATuM|6P,sumc+HFKzvBt(xP6wAw3fA/SCWsby{tbrG[+@OMB]DHqK!]^K7jY%Zs-Q;A0@}:[PP#Az~q2~J=,A2.=RK)4NB:Em5yUQZ@hIfz:2mI%G]m2x{hs0):LsB*r)^#ePgK-DY|c}=7wSE4EI{uyX^tE2e!dwTot%dV-:5PxzVazrIes=eh%^iXxxko[9wzTX.2GOzC%eGC}9y;)B/3Mip8W2ArxSLtvhV)!;bPg53H3WOBR*~RMk93peJWpN7oeuN/c(C-=W6mozf7)JU{FF{$%I0zzJq9/ehHCX:S/sEN;$VLF$z5tO@,Tz|agoO3}^mZ;izE7K-K,IS]Kt[p;R=m5z4U]%R:EumPC.FC9*6NFAALF368NK0eP}!!L|$h,:2}47.aAVbrHUK]LC5@tOc8S-%HnEP;v~Zx2rOIK=*G.j[MddKW|h+2;(}C5(TQyHw*;Id#G|WlxwYXpsC)rH}^0WKudQPWwxt:!mF4322M[y=eA-:S9I$QKT!(mfJT.J!)(91SL$$7f@yZxYDG/%2XlQ0|B~%bh|z7O%|34LsNO|ObZl;W|E)R4.@W-.M6W^S8wl$GGjcEA}3{Q{}YZ,NfD^Q3~6.j]4snGj@|x=[rY]7S3l7aQz#p-fmrMOk]S%kK(-mcs/QXgFh6TD^eX/(pHF)-JXeLd5|T0:#7SygM:Qb,zXCipfgP~;t8ruQTH^rqr~4o(qi!d.w$+{D-~gJ[a0pb:P#6rl13/Y{16laPiXu0Hsjgo{)pZuU7|9j;J]dOc]tJLHd.q4/ch6S#w*i*CVqSGp=HT;QEG)iHdzw!7.NQegXi+0D7Wc;sl)^MUw=d}(*xp7XH-)Nf0@#0H;qRGq9Nm7{$pZM8rza]yQN/;ESwq]0C1|vWpfzcf/cJ(R;pTTKEl==kix~Ce[8Hkk;zJtNJs~;P#(}-3GK%%Z1mo+]7{MAyn|jA=IxaZ!^A;3jBahhl,(5;v%JDP0f6c$XU8/OvR!NiYZ:*mEv+qPo^WXK;D1^mx#ZZFd{=6d9xt6mzLVAI8R}}1)xG29Km@{%ZHj3e6ak!i.8Y1xcP|]oc3gwXEsV[(8u4[6C7iWX@IB$QMpDIP2wkPf;4E)sYCoqkK!e^b8v#-4L$4+[8$yWwT8Km;U%%Sw0U~5Y(gEiP)z$@W8m6CI4zTqqYyZW#Ja,:+.7S/hjk|=!HR6efHX3y11TyNlck]u$TEnSrXB3HREn.@N~E}Rd$mYugupLqW-,+ybXb7!*]cu5%cT627Wd+N0p4c/)8KjBRA4[D6nsF]iJ#mo,)2oZCYTAX4]sEbMhHzJQ8[jT^tA3fdACeFH+LCS+HEZaPU4@]2EoR~yOCjtqw(.F[7id9FA,SI{9QnSf,BoH$I=Vrj1d8oKPkWDg]=!%H}B63BgK|!2HFoDe@^e~{IIj~^Kc2F(3aL9(RA(#pq-W=FO*/VrF|80{7]}z5xay;+/B)CKF1.rw:ufB[yO{5!,]E}d6oqt9J]EV%.FZ=Tx@;8c8d@o*s*/uA)naW(m+m6VxxLYlL/#2X,tmS}Z^8x=6/P-WsKkCSzMW#C,8v~4wly#!v/^Po~ZOIgl8WizUv.!mLpxInV68A}If40pz],y[p0cjA6KV@Yr:+8;:8;GEcPV[E,)BwZ0tXMY2Ur2SiUwO]5;mk!t%~r4#ty*thcgt-m-f@Uxn-B~)MkGv)dB/QO2i,}|t#9I^GdvL)]u0lrwNPd9d(QKT9}o-c$5NBmLV%LLU4UF=gy|Cn!LGgT:|96pEX|cqfzO2@s!F$.Gw|V1DHgt]O!rBCe{a}Tp9T[QLOZ4(=m(BG|27C*-8f8s3P|P~:6w(=LdFeR%2gtc^O|}qoCw:25ZKl66!:s;f0Ozunc:!ot^q3+Qmn]0qyK{+r3Ia;{:tJU{^vGUCS{^@Uns$Nmt7y[d(7HhYHR~fK9^.EkL8hd!T:uR.eg|vw}Y4[em%argDC}/(;{./T)@0IiZ9EZHiTJChSmYV!=5;upK,pY-aHqRzQS)];|r{AE*(XH-+hO(-0mPPyG.P)8Y~h-bDJE]py%);uE%ny/E1=y[3Vwdt7B@m=o(O[gPxm!YUF(f,M({dWGF;w+/7GQA{m)u(bk^d;.7L^vg51km/x{OQED!Vxz-e50WHZw(N!D(gG(Kuh-N]L]}]nkWDA-iAC3Hu$jP5Rcxh%h;]h/0l=#5kvDA)jrH*H7jC$#pPcD/GB)Uk67hK*(8pSFvXX(gI.WZC!V$b*eyRg%Duh(lx;rzra76$jPI28TFv1^Jn9{)UFlxuOS3ebTuiKLvnOIhFl/T|7,9*%H7TUzSgvG5^,=y^cj=/et0B6q,jZ/j2C0k+Td;wr-uye}vNI:bRcKAxv7B~$}t4;vUTyqwoHb-^lMrrC#v{He;]*#u@vELnxZBSy{5,Ck!RnFmaCi5]d#GiEvAdDjMw4[Hc:5zZGgZ1#d2j#moI/(Low1;t[O:tM{Q8(7;)BqSjYuxaI:yd|!fxKe(VRjeS)kix)GT:hc5bq])/=|Wc!haKphe;Nv7i4eQchqOmBBVNJ5[1ji/#l.I^,3pIykH*ULq$S!qd$DVs=}5|*V2q.4[Wv2J{V%oh^a+,]zZ-XcUM$sgRYm}0J=o@6.vmezR!oRCK/0VXe{pxOfB^.)OQ6|ntkS43aVL()/IBys#(KsRQI{*UHLH]~)yWs:@YS875)tuc/YSuJ!%)Jt;}r:nF17-cdb[=kZWfWV8+7-Rr05P/WR:$1OaW|Teci85JFG8g%8GarTo^BLNx;:#bUCnR4h-fGRpy,)RFr%K2td4~@4Yo8M%;,5yNi]#[bT%mb,91LQNt~tR:q89Q33@bDPxV/oC[XKGT[U-=iy2r=z~=M|{:A1h^[{#!r5*eP]caArq3=+j!mrPWqeU({m-sT+PU1P-9keNlHpjcHFco/l;aKYn^,*~noPLKPw0E0MQ9.}Tji;$52L*.]io;~jyl4l{CBPnP[Wn$^8P*cU@g{Y6YtneeGu]]*E|d)A1Y#QDM^+qa@{@adqVIyXtj~Rlz^,CjzkGbZGWb(#tQr,n2;Ns7rv~sF#gUdmoiDg6PJncZb=iuYuzQ@V8:c/va,}%#TkTW;Fd7mA$d-hcmJ~.gMkNhc62v=5=,G.fqdLoBS0^6(T}MNjnE0Ge}%DLj1*{Q0;u4vsrct=che}eu(K^:N+x:EvU#FtG]1PjSs=JC9Hcg[o28h1v@ajTOwEXe*Oyr;gi@yld6!8nXw,#|WP]sb7.KTG]NIb}3^d)=,+[@Hd{Z/=tbZS=cYsX;mMd;c)#KP*[ix{7U7I%:d/gm/1ZsC=w;:*.s|ahS)V|j4FYrrS.KL!~/~~B%EG~)M-Ve4}UwFz/6l@S5ADC!@j3$Wep:Ir7l7{z+W.k!5/m/U0{}T[1o4~QUGNL%u3feybrOwpu(cun!EAR|N0K0(}FPBO|$Y4.AQr=mabxkwL(yJUQxC!FQHLdhdF0}hlpZwz|ih6VL,vq(4Ke5cU.GCr-!^~OSpefuzrqFxmtd.91Rul;Wb:Ca#k3ST(#kc[s4n9XtJA//0m{C0|-59h{c05N8ml1w^8ImaZOis;qTNm)1w)g.EgCIVyn~1Or9.m{zX6BgzFinW=FvOxp[#kX^kX{%XrjY8ZPkWW/@}|u0:Uxm4DRHoW1!%oVBn$*~=yYXbT}[*G[rWnnph+l8gG:9~bibd}Zm6/ixp!A-P7Qcn28#1BxQR!vgS0d1-Wx{}$pLStoLSz$QR3Lsy{yA8ccI:4fx!kE|v0ot-t.uc!QFrOom(1@QUq3n^@2!muCLarcvQvuzVAlKBfxa6K9MtX(5]wYc4:E!@Q)utd2fTu[*]c7EUApGi}Iew0mPb|E~BSlDQ/|2Ph.e:P8x3(P|ruI+PwDofx:~/:}[HPB[:KYE))ekwJmhz).cwIR.cJL1PhEjycs;:n-o9wI/b|@vf}XafkLER[MLFL6~u[wSooXXYqL:nWqQ9RvPubd^ajY9Obv/Ri==FRX-hR}Ln+..l}KhLvSXT1#U{yIc$ZGfsNxzQ8vsLfl//f{P}u3fh@8=1c)sf#ZjDa*B~{l1(v#bS(|lARg%.bNsYQHAVCBSu!YlqKwtdp@P[]j*AOm|8SgoA!*{8H(rI^{!9eDQA!%.%wJqk=Jl^H!o{H~NV,WFy)P5Bif$u22OlMu2SQZP,rAC8)fM+p%5nnGR-H0krBC/Zx[1DQNAKB%{a[P26id6G5,v1C9~IUjXSjSUN%u7n4rgFbeJbaGo=4;TuL8f@H/o]UvU0JMC^$eiVS-DD9o!fs]vd/,-8d}Rw{O!.PUFF/xDz6TPMo(^9ZUByeE{VarJowOHi(zeFn/HnEq^]7p3j4})}$^g#%au=nHrPJz{+vEBByQ766d+25C(#:})/IQ4S%c^0VkN/Prv2AD64cVj]=*xWN1R]Q=Zoe.2IWJdW$/f^mJl*@a4@J1$LVi#3TwW-fGz}rpbHPCOnzYZh+mZwjGcV9pBV-RDe@qIQkgatXUa|Xz772Jp%htm,EQZ--Js~-J.il]SoI,z-/:V/aL8EvlMFgy@H~4GcO6b{XP6/9x9aRTP:j2Tgz#En}FD12yh8Xx4|^]#a!;;a9R:q@k3mCD$(Hf++YxA|Bt{CX/PH,:emUZBz+*yPgIz#/{KfcdP6.C)T]b{i2qZ[LN@Lp)C4/3:Gw49}|pho%R-uceDpL]BB|qpQ|%eYH~L}UU7fROiZeUhKTpNH8+(TY@%e6Pz22=2=wyts2I^IyG.XMT.p5v/7kyz*ij/v(LdT0I5S-m)TUcEg%Fa3ZVv(Qw6wP6taYt#g3lNVa,kOx,iv:}eRBD.[e,%|m8J2(6V4ovBx|cM%RGp(/(]j3GN)a8216Ba~p3+P]I}Z/dW0vg%I]u*.QkzugN6m[o%/prJH=Mp*N7M/]hCeWrlXn{X$)fy/4pv.$}tG5yMNOYs{6Id-:a+}X4}x{4z|9n4c3]9yw]+Q3Bv0Rh2#5!z8$whEW4E:EdPD5ihMf$lp0=si~iq!Cci=2ltM{rr|hWWZ}Cb%gX9ASq[Q=4U{;*|YEwn^8s!y[]Z.V6cS,nhEltOUX6g*b;E.EA(qm90C:LexL#64P;UB68U@i=6=5XsaZ5ry=Bs,[GEadri%##@k^!RRrSmE$O;bBLn(/q/bzo0OXr5Khj%t]ryJOXL[eOQ=^9PBsynk;sQD{2mJAtSqB}lDz|DPQTYVVc(SPw5Dj43^dE6s+6HvLFhxB4ZA+1c[nH7}mEw6n9RULsYd~,mb3Eunf]DGFL((oQ]y9aOwO4Srj):[MF.-;YVcB!n:=y|SPeZ)mM/gWGwKYn}mR}G$=#w{(C5tgjbI]X5id+qu-oY]9OR3k1@j!9g7)T3lYfRXt=VWW;:FMJ*+PJQm!h:DqciUa/y$oln)mxB.*=el};w1A5+tHJkNyGTbCHC#g5(7fwj]@wicJ(tvc0~W8:vr4Ozcb9u)gx!]SFwNS#IK+:8)m(qRq%ja:X@n,}HY.JZcfXiKTvj%%LrY2o=()aMye0@|^gY-ZoR^DOlA3YmpG9FFNR5nQFo-X.o^#,idZQ(t*,z0qpRLOY*}CC3N7D+yBq1eX.AV|/R2K(3gYTI[GjlXL)bBHsQ(=O|-Xq04sGeZyG::cnHE{4[IR)XwYNx@Im^Tr!AnEZcPF,C(tLt}LnWG9KYDCm%!D(g2HN*XY:/A2GpVmmeTI@]=AW!PFkLjb4u[QdE^B[,XcT+SYg!{*RJ8Hrj#eFs*F+9LG#P{-.F9)3)6FYIk,[65l3(2]!+B1t6Vj[]+U+TNK9tKup0KHLN*Fw-1DD,hg-6SB7(uiO;YN$#qX+6Y59q6{Z/Nbn5#Ex%9M)NL,M$Fp[,1!AgC*qhPMfrE%pH{Zv,X,CAe4rXp2[~I*Jt}k~]s9%YIE=q{f{8cdWX-n0lFp#Q*cwCm8us-(Svw2Fq3;B(0Ural(:pV7g:nBuO$J;!Cb5FZBR0:dn;}@nBwb5zG=|R52Wk8I{l3O(8Nx3[]vDmv$!gbJ(6Z72D[E;p{)]K/rwSyFmeX!xVQiO;07N3+K/ssOx92[Kq~toi#SBj+hwM9Co*]c=d!15l;V.UU;px.[j(qgf63;GZpg^lNGD9xi9*YH}qp9:thJP3:QT60{Ud{2$0,Sz6t-H3MGc,8LkNhv0Al{R{zqh[Ryw^ehL;s4!T;n()NHmj4K2b/PD,.YBw]TMIS9lgT7m5KNd*62+*75REwGMz-7(JqM@~I5HE;6fKMpm~Y5SPitgVaR+8}q~gOZbLYiI$:bM=LD7Zw0s;ofzc;/tm^G-S8Xc2.uejMf8DlPJ7{.BkGxBic|.^M4Nom:^/r1p)fy949/kL@T[rK.JYU3)QL~a8|i-*fWA0DyHqQ;2yl3BH0tldc|[Tclzpe;3{5e%nrtST97rD1QW#J87=vnK(7~FPHB)lcFiWwPW7P#g-]):/n[A]5|dUL+z^Hj^[qB.nvD},rp|A]1X|1%]:14kJg1MKq+GyHv/B*y|ozyP]tqgBKq^{DnH7+gMU66Aw5LHaPPQ*M4l;T1qrrsGMaW2zae.*Q.p;!wCh=S^(AaZGbd/$N^51zLIA~j+~9i.CA9FPy|!mb=8@kU]:EV)7X5B9hR@O*W*Md(!G{5-+dMgQ}|Z^OR|9[M{:OTJy(3o}5sZw3dV^zaq!so|#,P3xZ:MKruH^n@X((qpRsiD*j;GbY*f{I72Ko16hQEE|QQ1Rk|l]}|;;Yn-(LZemQE=lw0QCDDa^Lf0iCuK^b|tJcviN#EnYxYZl%8(ysD%5=sO2eyErD;}9wN6OcD|JpeVzbL=s4evg-24MXGZb6Ax5wmJT+Www8+Az(xActNJAB;vdT~^.TXP@F{WAPU7bcABWa1(m;i#D=sFRCm0rFe6{UBVQwuY1Oj:OKgPScd9C8=g:;009OKKNBs8.$WjQT[=9*xgBrsZyt#wC,7oDFl@^lt)iCfLtV-2g!W.dm3#5c+ex4fkkbVZopXF0o|rI5-lr{%dQ]q,a8sS1gxwSL1ijXi;L@f.YDOHkEV%-(WNG}hza}qk#5Ho8fsq/O{N=v:e]e93*-:!A@3~Lna)O2q*1fVq:(x;G.*+::6#S2;XyEH6$T/WFvjt+AtAL;QTonUwjLFe0Rnf@2M/TMM81;KoFCYM6ynw.4lbv-KD627t$0n#,7-4dAu!5Voy0gd)^UV-}TmK$fC;KiyvQl0iaMsNAl8c2bRf!0^w[vn@L,h)=EJHO[vFO)clfhwOm:8CryxZog*f:h4..VifFXgJ3RryBBNkF(|U.[LCsz@hL!jXh{RqLKH*P$zLFywW^7V|zq!j=E6!V^VzOp2QQdSjoi6g27%J{3)D)AlT[QLmHlXAG^yBA*oA4=^;drO}z}K:s:%*+dc2vA*r*^guFs3adOMZLN(o@E$~ssMoJrNnWCT!)ekcEXG$#=ZU=rb(l-Te{gDNVLD#I*X2:gw%jVPjZ~9|7o[7u+28HnSVEz4)3}ETx@m)$lh#:jOw4]~/RVe!)i|iC2|pXD8$C@|)3e$nbLNAwKx+MyR4m4hWc8}-=~gQ|7GI@![sr#As73s4Wah~~,LV3LKh-jwgWYj(=EZr2cRlOpK1zS4usd.kZ[GKEr+s=(i+.TkuH$E-jS-{4ITyt*b7=F7jqz,m]yG7sBM(H1urisR=ufDQ!aY{}hGxSw2EF-s4eg+9(11$/UMQY1sBC.bh{7DFGt;ST[WbphTQNNM!^$)uX~D:70U)NfT~L8B62/KJd4t$ot.:8j4p/}.uZ-Gd)1R)3](;w*::{kJxzm|WLvgPoORQgvSBt8WBildN-zsWtf@8Wv0SSy(jR3/o7qZt}dhDS=U}[o~duEx=RmxT.iPw+{hN|^byhT]Ol~dFVJV@hr^/Bk%AimZ;^XOneYzQSomjrbe1UYC)NcVeCz%MRtm1bNG,08/a1xC2tqqPaoP1{JWu!aJ)TP5o*Vht}D[ts%w{LJ]UVKz}WX4W8egxxNMmw~QZVuRhKyy|1($Y9*EHtYNeK.C^{S)rt~Wt#|#@hh8VY43yG@s;VnL64(:#HkwV5v#sMMiyd(GfYI8PQ:Eos{#9W1n/.j=M^eS{xW%axODl6ZhW|gcsEo)9B}$HVs$@lsGVKYy}HN=Rlq[KGU-OgU:dE;B2-)ML*h3D1=nT{B:qip7]pG-tzh%JCHmG5uxhZAu$Oc+=DSZL3+/4wP];P:SU#:UgsT73Giu2OTh:%[-9*Kr*lkjcVCBBi(79Lo!r,!!O%5xbP.ZCx#(TY,8+]wN4sjW,iM|DEe@Bp#L%quQWbJ|p0Ij,^PL1x0zypX*=^]S6bZAH8NB$$gmKJxuHnpvgLB.hI=@nH5M|i^8a6BnNmid9CB7]!h!iq8V{r,8UH[{/Db.dx|:Wne1;jDt)Q#Y1ddTgjv:Cqit(c4p$M[rdl9fx2+d:D%*gGnLsU6l^8g-+D2dM!#pzS0gumt[HrfG5}^{NMXDDr4SJf9c7:@Ohx3Uun=pXs@GfWXP)0+(Z%lVkbHw+O#NP21(N]Lith-Fcv|*E1A/PO4:}Us4B-dbHZLNQlRP)MN2HB-B;=(s$!M+l*3U,)-.LvPoiPHeiTJ:czG]0qIC{!+4QMm3#4Wv7b7l^WReW9DuSU/]=TjLHGdBXAo.RaztAJT.MfR99XD)]{tF,b-2hMpsJ7rjmG3=ulMo(Qwyf3/0IXQ*Cb{oyTYadcIwpWC]jY2LU]g)qK2h/8X]1-g06]eD]fL,s9q]NI8HO-Z6:M}h6g-TwJJOVEV4uwWmAIG}QQ=a5QgPymOo0t)6AaM(AvhkI4lnKkEk}UguR5TGovaF;/$;[|AK{Vb;hN82sPKXKTtXD!R-maFSk6/%*uX%J-S0/!$Y81@dkR4Rg[h}Vu6BoyGgacnJXB#$JgF[oxU=]FB[K(;*pH.FhCtHaLjJ|kC@QjV=fx-;jl)BpN|Q/71e--QOtDmroM~HKO2q@=I4gX)mQJyS4R:mr.9W3KGRWmXo%OmHx11BN#i|aRJBq)Te4Bp1#CCj7D-xu92p][ZFe0p4^$}]arMg^%ob4lYgC4ItHY/tLLF0@plO$3@U/@9y0*~/8s/puL7(YQhDm=fXt#8tj/U%c^cRqzHM$F59nq3RXeZJK:6i0!p6kdjDdK(Xe7ou[S*E.Pxtjt{vDe{+#@I[d;R+/BOS9B(/,@T]VJ*T.Ij/+Xz*[QWUJX1,2BBI}*feO}TOECd1ci5[Rxrj/,hV;mRoOt6(;Nmzpoc@,v5![+[7f#qcIFM;$YH-0I42Gw@y(x,Nc8xM7@/!}YHe$6BeVn~Y{}JpA^:Q*-R3jJDda]d*wJ:/JKW1DvKlXCR78{VJ6]jYh3YpkNq:9N{9{ve+/(!kpy4s7Tjb+1@R:Y784n.^qZwZp0qDj*yx!E}8q[UM*h*L!kgP26#zD=J5#9$Vq,F[52i2{Fx2!8wl0$|];+fvk.;mo8%Ubnsve{:46MoQii=2HBxbCs~9oR.*2dIW^o#jbUH]p5p*AZ%(dJdcYTEWk:zC|UX;n1XEa6oA).daOLf=[AKtOvEj.8jCX[tZL=X^FJX%M#*9jizJ}.{uwYm(dI.zd~xSmAD9SBTV.odF$/4T3#q^99NTt6fjG}oFzbvD#u-1(sDBXQkYcsRV*%yj/lkFm(O60Q9zjbVI^*t:t.Q!Vue0^XzJO5Z,A*l~9,HgU+mQF1Sfe^x@0IEW@2qW~1A1TARA%bCTWMr4|LWu8Qy|;9t{!cC-[#EVW6+KokBKnb$w!Xx,C2NE=-2p(-sDXl;J8Oq+S,P*$Acb3pKl22Rrmo5g5U9f%4ATOX*8.V[rZt]Zbyi:Xu%vNF3{Pf%ByviSbntb]ZBX,%Byesl1NWv4{9n@G5|r,=QBffW+/Kth+3V;nHzHelGJ+0-LRtG-Vq~ie[-lYk6Ns^ut8Db-NC.e]Z)jYerX#Qj*cpI)O$nUL5Xp-,MJ9nU)UC{FeG/nk@B^tQ0G8[AR[.ens|i=V3z!WvO5.jLRNwsC15~Uk^Ak[fsipw{R$yfpy3~Ox3et*O*WN8/onF$bj9BeJQFz]uGm8#IPF]Yv$K,/8Ef)6d/B;a$M=|{WUrv!N8M%s3gOCWGNro47%qG;L+5DXa]A(j6Z!7.=qeNc(pfd;HMeBO]jusfT~73/I3wpE]pX|yM^#39iMUWcN,q5y9Rs0s!VbLTnO5YJy(9g:n[5Py8;i!+w8$#=8+Oq]LpXpwjZeY8oJwZgc%5[W::pjErf*aRY[|W-#F1)P%mon+YT!|#ltO5q5QkB-c6qW@CEk/SMaHhfR@)y^77B!$l(J/.:~mkZ3#1M.SrUxSy9D*e8Kn[(C@u4@!)AKNV$6D!80}.f]TDjph7ldJn-m[=1BXYcIUsN-fkZ:!S=bObXB1}x:g}@Z$VD4{/bmR;r}2$V:3+[/-cYSowhtqidM:*=N[2s0{/G-FSyw=-H(a|^x3wkMUz=K8eUyGl@4M]X0$ecU2JWoWMC%;o(t]UGl}h3m@{1aR1n0KwQbJ7MBo97K6t9.9G/}vp.ow]d;$%7-%*^hOlq:JH2ZMEp3}AxPY~@ym;aWkXxS;3.NrFFw[3hQj#XQ)=r;ta6]uK9.vbaNH|]/IRTKV+FUBZmIDh%x.n69U4y*J9tp}@X(2G~|v%jgJ$+kDb.lF1K^!g!2lYwdJ0bKmB)BSS41cTfqXiw/j)HWSrK+J$^0sgUI|@-wZ),qqVJ+~xf[/:EL}2nVNQqC:C6Nfj5(Ud0bqgO!P=YkyuFr5nQ^0,FL5MpMZd2Y-Y7pCqHj$OBa{lLp9BB-x~^UB;w,VJ$F^w0KUhfT@Dx^K}ZgoC(u{qHV2b6)^05BlkB*[xQNE+iSt5|EKbBz=2)9PB*;:,HwC4zt30RL:N.llBPc#g(dnVutXi7c:sc3JWmHZB/T]/jzlDtk}R4JdL3yf2[DD)Vfr[:,[PTsDC4UEs@WjXL=+w6Ytqrl%v/u}(%+#C||Yem9}+RSwsfO.wt{8p4=+ysdCQqHzaWDC(=m~04fp#0ll9a-[rmuNvG;$/[y-xK0rB|lvhsk8dQ;9h{5mku-@atPyRhNm,A@OIQI//fZI.QoQdM%9Gt03sw(~TB.%g36]B;1MW3ae#){IaCUO=J.HYV6EG0tOtW|%C,TiMye36C6zgJjIn7]cu,Ct5l]*Ly16EmfY$SmCheT+1P#j}n!Xc@.C[pN{w77mvD,u^-gKs!6lddjWSJsxmO.u{C7yMDamL;7,a8J%=~m%KQ@[Qr[7B(UYt(/j@(l;1JmVJ#lN9Q+08{AU]0IRsTX11A59B-KO{9M+!,XE/uj9^UBc$BN!~(swTg[H]F|~OOCD%nFDb0(J!~YC[KQy]~+mQi=L8zg^{Pem*y=yD4pmD,as.9oJ[PLz#yWQMxsyrCf*9.m:;qmI*/ILO@4,oI)wUZ;^5IL*1{*zH/NZDr!$akwF+sGe8#a74kmmQzay38]0x(23.vM~;GVsoV5IA/u2M~k+M~YrZJ,t:K(*,4D(^g77aNXkrVlf5Q%s,V6Y.;Kr:;]ciE:fhyG^,S]{iAJJ$|Rm5;[@(LjW@MiA@jBu3@9Q-5+.-:Qyp:r]lL~Tw.]LzGK|:!Pjx.q;m{f/|*eoPa7%Ii]yg$U*2%.aOxLtpC,!ob/KOfgLa^C1TscBzN2DV4Qokw,siHV8Ued3Eb;~@)Sk)m/Ptmy]A3Vu@u5~vBzC8!^LboUhlAMzgXnd4RwL~Xps)|K:)8*|$.SP@#h3=3:WwG/JQz7eJ}%,N9,CFaD!ix4*moO0cxv=:VEtQ/H.[tnO,[R77-sJuyW[$ftO9(jgJ+QbpbVOx^OFJ!UVjIh3zsN@]y*Lz5NYeLMnMhjD1#3=W!pQFF%zUPF4@;~Cf:oedywL93~8HkdX,7Zk.l!dW+.8m!GH|s;.Q}}Q(PCVRT3%A@Z*lh+iy%}-)(Fy/3k8=KoT[Bhr5lX:ogHS8x}IzG7r5Id|)goh0aS/Dh7ll{3U.V)wTLa$vE+Emr-LTsqFmOrof4.)a~JN$ysHhW2m{hdgYKRlf|(Bp1RSAB%8E,.Q~0FUZ46~c~UO7lf*mR#y)4{DYWhYPQquRVDtrba!UuiXie!caK#rI{yn!U1-#.Vam(bAfZ*mgo%CJS1Oz6Q%z4:V6QaT:@t6j*;@q)it6Lj4{|Z9q6yD;8P=TD)!dZ-lixb|AZ5i*4(7-]k@L%%{-mYpSo!E%{yhr1M4;YL)0BGIjhuY*/o4nuR7:x)*6b+v|@EBjeHLbDwNOkKtWKd}irIkpw,[V4V4*^s{0J4aeA8!yo*nc(GzM=Z~W@qx]1G;3X@[wrAC0;Z7SruMUuk8}g0m4VpD-)7lxQ2Yvgaw{iqp:w]gngB98@HZUnx[4yXc|PgYCq3.-mK8{f/S:E.+(zIg]G%jC7zU7rhE,M6JmeoQ^2^wHHA3IjLqX|x2vOa#g*aSwiFu6Up)ZJ1yPKu]i8Fc+9%5~*%@))s{IsBU1q|00BP*r!u8krLqrFJfjY*ydue~wW^eMZwW@!$ZP+rm1[]HG!w-ZCLKA6.nSu4Ls%6Rid{Vi:4n6Y=g/Ve}b9+(6o0Haz#E{oSbr;Z~XBOcB;7KFE|~LgfU6=mk#:2oD{)OI#{zz7x4EKLWP2qBf-y7#hY,*ls[DV1pU5H~|1T=kGD]!CDwDMq+RjK489*6SRaD6NI5-A!-!q-F.{+4)Hb+19s^AGkGuf29Hf!RN@v%XX./i@6mBUELy0@ZNLKmP,q+=~+;xf+NBezsVM{]lA6)Vh%1OD|ID=AY$vv8*a[YwCgaTHdy/l:Tm{oFx}[#PwLa3=)hZ#NoTsCB=bIK$)+3^2@Fw^@o}DB[cjkMhlCyv}9B2aJ)+y0yOJv-!SGRBY[7Q$umq:N7H6brHbfvU[Tu3W.4W]L}U}N6aK~bpnzi#3ScrpSvhi;^G*XWla@VM%U6e3*{G*n$Vvq+d6N@(j}XAjl7ud}6R,J;R/m{%]8@Qowt5O;VjkENh|QT/(J.Cxr4uq]zO#P6rwOF:;Y%o~T*l-:)rweYBz9SQwC#~:eM6AYnQq!D5+-^A=MqaUrvIove@R25mlHp~gY4X.H*;6|uE2IEK1wQJKAyUX!TiK]P3:gx3*cZUQj,Z]oD.0c99]Ggj#VBJvcFIa;cMG!dWsQ+fHht}9aKdNSrE^AlFwD=mt=3*.Ge@D,GL[Uwx6:Z)6@75ssh{hlBQh88723PlL5n2I@Obwu3^U#fZ9pUH.Ot5,zg.]xZx5,6$H+QF~O!s2Wu-ZxG=U*-;YnhF$IM@u=R)WAIfb)*N=2zIHx*cMK/n5)QJbgO!4*yc$bX%^0;fz=PI/XU(C58HPl}Jw9O8;*V}WtDsVKt#+0Tnv=]+BuWA!q)d:dov,yXG]CI7d[Xqh#^kZJU*)N{x;7s#^x/(Nl5uW5cyYX7uwIxc@;G2Y!1AmPOT=C*bZ@:P.Gpks0:5ec-kd^2zDIDCPpB(PaQ.VtPe4hIojV]kp-o(2cYWtsZCh(.(hOrQ8ckmiqslw0;oftC/Cxifi5sBHF1i3|thA(~wV~|K3us)K+*:/VE4VUZ~Xbq$KfgXAp-%3es5b192pm)#XjgPShpQeM~tTR|:zy-!nMZp}M^jAX~txumU7YbW4F]agRonaCTR]2KpH$ecY=-*eF+OWBf9VQGDOj-J{*v$f,G{DK~VTZ$LVS:Cz;UnYV8SyOrM!BsMqyX0$VU0EJ%)dECc}P$sWC{93dup:5gBWOFV!*ZLcaHV:Qh*CF$D6O.;0GZP]UMyF@s/cAi:BD4R=el+d:Pj3wR!ne@G*((6lX1s7j23:kLbm[vvB]s(85Qes#T+%s,@T!@IlA=Gn+,Lknj)Paz^Iv5zA$9FX0=1)rKkdrEKydqs)M:Skex7*]nxFOI,hVDOmi~,ZJI35cHF@33Iq!G0y-.dbYI8=}yYB:*dgLzQ#Pi98,pYWSkUlc]G%L7sy)1{WqHIhYoAr9zTBeAzh6B:!y0DjZx|*wcBWe@qMUIYjGnhS!zD/80ob+g}9]Tr9,cd99TYB-C0*na;ih=HW|-.nv@*akop9x]KW8UUZbc5:3x{@Wr{dhE-0}:kn{u,Q2@q4F$2~~oP=IZx}rVQQ4KYYT)/dKAL{r+0$EX/zxv0:eOtowol9Cz=rgrNDKS#Iq$A$!{}=LJhB]bT;gc6]%S8O}ZmnZ5-Qw0CvpH=8O|JOe=wHc/[4iQT7JgH@Qe6JZGwL8GOZm)tif6/cQ!@%f%%VHB7$hcuvzb!1!;why,RWtIM)),lX5xpxEh)~C5p.uLa-uMYP8P^VZU;ic7zYY-+nV~-,4,QNU2}ys!6+k+2A9rb4~#-{RY2lof^-mF*I$pn;qJP@P)I%wu|q7|*JgUUKIFbk1g0VjMt(qBVs-pG5Y^W=.JZLJC8n7Y*~0Vuz5YzJJAsz9:!g(GfW%,Uzj}X6cC%Sh31g.A|M8cZrXXe5I|D;kY%iN6C+c-97!Sy6W;@]ySIOD6NQ]P|TvuuUGm|FxGRXTCPOMuP(7arrc]D+}btK~8XcP~jvM,wlMCeST+qVYtEyzTO.%!3DK8s,:lFa4KT4RWI$uU5@Gof{CIGx.563v,xdE$l!-JB4Y0,(C4[3+sM=ElT%LLefNOks/ZhN7^D|k(4+JGR:05pQ[-B^sVn2{FB=Ihbtt5SXIWi;{kluXQ}kiQO%UF$5!AM)fC,Hh^Uw)5Yei43YkU7yzNMvvt,u$B7GtAEe:u2MfN:0E@/CN%Ty#8BTJP#%=(+@D(}vM)(uB;oU:,Ech*:0~JF*VPUo,vvvzEYE+*dHDZ@3!xw[BB9|K-ZJNo8H1o)5n92K}Q{pbo.AA+865uU:%5}n[$^=dFOLWRPiFVjDP(Fj$g5X%g1.ex88L0i}+wFXLu97hrhi83{W:e$N%@mlpOjE[duVoHKO/Rd+4B}8q;K2mv/;G0pkL3;R{agrF8:{tw0LLX=*F]sYG05U;ZJ5f+XdSyCLBL|ecCR9K1+n[Q^*DgmaS*SQG$A:m]*Awkl}{}A=;qjoAsgmc+d7kh82B1mMQ=!gM~pj8D+}TRtV:d5G,0TQU%~[p;lZxd(dvPB3n94(07G]^kwZ)8|8N=6$ToBBmIXB/HWV5u3RV~=,|j~5*:bnEZDT4QxQSFuGA#c8CGCyDeA%E4m|L=,]9$7[!O$DJ!^e(=D0Vx/9!|0s4/Om1Z6(H@DEH~}KI/=J.PgKK|9]KSL2N)h)HY1Q%#@3EP5nNUm!3h{Sqq!-DWe%rYuFmjEv5)NI9]PCgC#3Z(8cM]aVlcdjR%=T)]UIP:wx:vZs:/J5J$XS@4Jsedfh*.v+cfU6YMG:^%GYDW/3qmCfzR[$p/yhy3mj^9{$!)+d=d2{lD{.{95n;WAt^jm#z!!Z@Gu)0o+0*7Y4N:v|op,P.DIm#2Erf3pk/2%+4JEq4~zrWCzSp)q}v,Cv){#b,D2*L!.6L#nnwmD/Zh~1}*J2+*^x:!)ROGa,aDS[I~ay%(^$572w%3GwIB0yS=));AAdz^SsX4@jy$%Z/JENpltTeIH0J^4ODf(:m@(GX3KnN1#j!iNHu0TE{uHekwG8]@yXFP4kP@*CE;sUucckf1}dHo[h4*$[bKyRl8ggx1%OFQVN}6+I){Yxh(xhxQ%+e3(P0F-ZWai^ypoeF=zLOsRTgrlX/jOuctunNgDpuLK37,C!yo6.1|Mdq)k4G(#9!)TFX-FPA+hN4*%nj;]kTw0x4%ea:tYDKQb@CgLY5}jqtvSy:5EiB:ntityghDRbJ49G+,LiZi%W;0=woSJr)TK)FZSbf@u@3P]fZd7d0QP@jUga31}k8=]7{/f2..z2Uxv%b=-SNsXF$=MAAY~sfpFeH0^3o{{OOGB|04c.ak@4Jdg)^,9$tZrFB29$H$y6r{5W4,Z1$^ZQ=u)XV0DvWN(%$M19+MvIYp[jdArySFR04):VuM6u=F##%CP)GAu=AvC.Vr;zDIX7|h^pm5Mln5mzCAv@W0ry#CvIF0XdQGGTgGS*MnNksL:crxG%Ink*zNLA5js=c=t5$hKy:#2W[=(MpE9Wrs},3Lj{,mbWiw%{Lj(e@JhgxpK.]paqWqp(f]S^lb7$F2f,RS^*6t9j4@=eaZr=FQv(*xj3an!y-ZO8oLJC.5Zpqeu)5Ir3[l,,d.rT)m~F}4f]6A9VdU!Zc)MhRBxgC%j^#X8z3~^DN2mP2X.{E4z9TU,252.dN=.Oxj%98BV!+t2hFXO7F5r!XmSx6%^jAO0+0|~UzyD7U[V,6Q6j5SvL-*-st25]@o{WZiaGaw,0AAFczF(W;{nmWRQZ53z)w}@3SNSWxf:En:!uiCZ3ms}nJ;,xYUs7;;1gAzh6URdkewJMh80Cyx:L:I7=I37u;PJyMi51qe5-mJv6Sl4i#d:%.f{I6-yafVlVDae%vji@aRT%w-w%xSKlFJbA)llVw3YeCd-;9Jq+-$|zCEHZJ!,;j1P!XJeTsBEx#!VZYp),,kA=WVD6JQm+2k@282|S1W%9OARih](d9UIU-tPZF(:5Dq38t}pV+Joj0bEey[^N]9d2VoXFxC]=l!LHymM.V}Dr(rJ/P^{94$Sg$;yuW3fAMlFlH8cOIZx*PTVFJGL)oSAikwyBqIpgbSnC21VFQIb=QUhDM(BS]g5gHpXO4LN@FM$[+OqQ;ZSMsoHXP[4y^Ejy8Zb|ag)2tV[ZTN*=$0bM2q|!VzQXZ,#OX15M{qyS-yJ2l7P!K9EmdqB)U*O[6qT~V~oOB72Jn:os2;hq*V^tHUidJV,jHK0V/nN4Qo!iONW8}igup+5nF;etbtmDN+0kWzGByn4*]Vok6tEp7bUbB0K@1ctX%,k=Hf#wg#X9yB{f#D.,UfVTEYzHTV.YD#[9BX-rA442${-(90fQqLx{f6pcPR%maT%e/xkdHA!X5xm5l:yf@/!ML^f/x($7tnrf7R}lvyt!{!3va0QMQ4Mn-u^cL)k9*77@Ww;CcmNYFr6%i3L2W0OTJ!7FwxYeVS/$@{F07k6klthcal}G{SQb7DSN4(!HP@*pZHBQKzC#frz2ijY-[O7F11:]Izat^uP($yhjuT427aXB]|9(i,CbmLO5tSob!8FE+;k}(S9+a|N4uI.ga2%$uTf{+))2wzV,pay2kh,F0sDmp:gTH3@3nfPk8:{XERm(/^!48V{U-fCM6x8YoIw/xsXG~kuGKN0j}7SuRWElpNa:iZNqMow-sJTQl;3tsMH7UA.1VDODca-RGetJ|oxEh@N=d}=)um-2[(!fm-1y7.I~X6aBE[|(+c9U[:+16P-%/wG40N]+)9#%Koz;KMwQg:cbB3jW7-9@R-;AyVuVrtlSrIJ0Agz4-P(iJr8i:iAV4%#{NC$vrnb,KA(}{l/27t6Y-}j~2o%d9;RSvYs%IaEuqiWbB-{pHCgh^LlFU)w/hJxq+OZE|uy5oHPK6(TIXGmc/x0Z,2P:XvUbdx!)I:5+#K#Dhe#p-+#ZFGWm$hT-w{:L.7R-q@*Lu}j22h/67g$^J@ZAobxb%0C#GJ=muUJWOc[KLoDZ3REbP;=|S695q/$+Iod*]Nt|]oO7I1yBfbNA{m+qQsB4;Fcw.EM1/+W/7I$)tVcRsGlZmN]e~[9]ZMCIyLxD(DYrA5puu4uP4FBO$h/N+$A#vVuN;-Kavj+=~q2dgWPg,O=@5~kjV:DM1,g4,Z2}D,t!FhC:*ai^=BRv(#(~)!Cz1sxrC6$5KSXiLn;WrIl4r-9VBtz#((jOb#xN0Mmo=YPS*O-3Ax/|K]Qx;3+O2ge8HVMgxhb[(qTBjwWg(#b)Q%Um6@XkNz!$ge(b,1-5EP-#7Co0-b^UB2,}r0aPnJSDCv,XTfw+^-St[qc)pRCz-L2fbJ/;)NM|SmG.oFF8--r0VdiYpb7lf}.,|2z^/(!C#XDCmA[m;fodC,H=Na*wCgufm6~3q%7^~ew=PlTF=h,o$BD,Z+i-Cj/NHv/~!RQ}LuG^Pv9ovkROLt:y)67mbxPU~tiv9Mq553{9,M]D#]yQ$s62|rjBs5}gw/3NL9]8mdl*(eYU1UtEm}!pRj1%QS6j-81N$Q([l/@Q7r8}XwJx#zRtDWoxb4pT8zkn;+K1-V2-nYqQABopePpY+.BVnqciujBd1p7iKU^:PN0HpN8AIM}gPT*4SG+uBJJLmNr1%:%=/4fm8=nQ*%xydLs:;U]dHn0gBsS5ZMwyz{U!GZ37!9du^#-*k(!^(iC5=i~k,r#7%tmaGj*F;)+Vxfw)^9;17B#T3g)fH+5Z}L^1INGVOdocTkaZXZ2ga!^ORVBM#[}1xR0LO$tE+acx8xZ8XV5Pw.3/$boo1b)sf$2TMuxc0wzv0g|a*6P$mw^B~]$h=Cmp-:jZ.]pUaGYf:gqFwwV}Fov^W4M-A%y.MICYcSiYyI=yd)sgBq+Q1*P]Eusspit[NYK4q2V3}@}SZ:E:~|*DOFdh[E)U5+w[y.MT6hwM0C}/MTCP!9fLMbDNqFfQR~QmgAHRO2T(j2PAuKP{%5BCODbzq/U7$meFDROqB6itrnz=*VamVN[cc7j27-Y(-bPqXJRL$wcOWh(J85P2#)4!v(4b$Tlbjc@@E[}4:Y.fLTZm(iyg#,Y1NLaxPQlq]qUw[#.}7}N(wBiK[G5B22p8#1QZfo+1-tN)wyV@)2rLjY%G*7Brl0m9Y2^iZJnhtWpu%9D7L;h,XM4:3iiThvPc:dDD8814Coq[Ct67o+)3n01u:baA$|c)EJpppsy,w|8g:{|)^70,f.8ce88rFzAH/A/}vS=4macA,NyLz)o)n^F23x71[X)20@Y1t/@DV1TN!Nugg!-3u!*JAHutya*t57G0[)iN)^d6P*E/71ivTr-QHF43aH^TlW76gZ{E{RkH#*:q;.L,}QZ8EI]-3^3gMQur[P:oE]Yy+qP:cv0mE4R~i!4}M@^h$$$Rd-OM:@Q,qY8m=k.L0SD|wy#:/ES{63b~-#Z)=qR6gB#$@EKBLEB0YR]/3R7!opCcV$%qUBoC(KK7gtSQxf@{-/pUOBnrX$$mGZ5g^aB#zaYTQLtd;,3GkFA=6@v+x^bgq8g;u]}rISK5K/KT;AiD,@l1=hP$4S2zfwG;d@sGKs4$rCf%zX[nrZjvvtgF)BC4YRqgPgb/SMk^67dGpz$AlyQ@i0dd#]5DBZg~kdn!x~oF6NsxN/W)dqYVj-,${gyJ24}VG}J,FvV;$I5Cqu*y8T:OI)dpo^9N[-n@F,qJfJe:a}EyTmjb%ECM)DmxOyE{QQ9hweloAvQ*LPx!D3x7T:Kc:cHDiKF.7N771*b;fVc!AlU:O.ZU*r{,-tr(UI,m@usZ~Kt)S0D=:9!I!iKtrBMrXCkAFXtrre][Aw^C(mJ-F,MJ6i{(7#8BI3S@wBtEFd1nGfgu/9.F4:yFLHSSD)(OE%GQ6$r$qPmwfzttcMG|.z95!Y$:o4QaDZBmZ27v[GY+cV;vx^|I;=pC|=62D1(16q[4y~ypVkQE$5B[}Km$N{:Vp)$D/F!yg=l%QCeNAL(8^BAp+u|hH;LRpKPI^!k#Ne::%LBU6n0vYO4xQ}/]d2.i^Ll!}25el[Kr=eR8py@E01F.q:1WHI,2C2dj7HM4dTI$RcPmBjm97kR7lDKLMnlw$8/*K(6bwN,rPqK3LH.(0oD+w%kTi@+h{1NCdgqn~:]u7utbYkRb5r#DxaKHQ*%g8==um*WB4LEBI4px@e.U^G(4o;.bf{-vr)M[d*pM#|*e@P]I5i{eFK+p(5aFVW+[!u^1n^JZz[g=nsLM[B%5M#AX;WPh[iBXTm)hRpY!}ok4==dqU+@%r7so2wQ0PR-E3e6Jn!C+QirE[O-hm8A/g139${QRepBW=pp#Tmr,7vRubu*#;IknDU,FbJs.t7@]7reKu8I}]$3(*AAd:bT@]F{z0X!mx#g(Qhc.;gPWfY/3C[AXW2frbF=Gt=^ps4g4K|nxBkjoJ!2sSvt~s4I}$1mcG|*-r.m4]~}AiC7=eXbH-W|[mng.+oY@]iam0@H*HJ(adlRm31/QvGA5^AFS@52QK-S@8KTx+:m]lPF6$r5jBow@vFK!Fi5K}d9TWt1*FO#Z:c2Y6YN}7.Yk:[sNSo3$ZVi6u6gcjCgiei]ur2y[^3XpiHT=x*-6W%yu1]k#/vcF45B}hQJ7sfhHh=tbc8IRMm0eCG|xR1e[W[O+P^=@Ts8q^21(46.]E=9l2dR7jsxBMgoaN/)9#=9!:|8tofCJ|DoZ@#hr2Xmg:sG0hz*jH+VcIs3QPH)KrDUE2o8bIHF|9eMUB)t![2ca70RFeCC(aP.)$FUiKq%]=U|pz@DmN8M-NCb=F(%e*b,5+;A[.~v-CPqSDF,!n^%DJq:BQ5n%t]W4Qf,F9,Fr%mW$9^.Uw$~qDkSN[vg8SfZbsby5Zp;97GkEDCkrM4WL5E|mHQm{f}*,)^xJA[vdkHs3%/^=x5PI#-~VAM21vu(fXQLT=p8JJw4LxEL6tC%OK5eozIzd5+tP68V*JyiJVNTs]f]S/Y8#-p9TJC.,GS/g8U=%h.5)/OP5As#,L-@uFRX]9sA,r,51PIDp/PoCs=$8JYdy:AOYnoUs]z]9-=L(hVfQ-Ud$bz8iu75umDDzIRn13Gu/P71T3IcM]Ck:kXoUJC;e!%$63oF|Gnsv4WCxJ,UhKLXQec3Hay!O^])(ASIJ^FL2cc8!CJ=f-q@Rt!AT78Tdg]P}Uc7%2e.lQ|Lqe#Q:Z-zkvghG|kpvrUgdTWq93}Hu6e,QYAwWH]SuVrdX]Synthi+xeNL.[)u]OA!h(Y9W}gjtRf3p=6@UHXq;DeG/gs,u=P7Zh56I5MujoxPbltCG#ma;HA%(GenRr*02V*r6p))+6R-hUP9@I6b8iKDtwd(2Pw{fVvKeCI,ZjyX]SeYf,u}WL$PxyOdUAQA.%4!DhK39#tr:8pOyyb,Z%#;-gC|=gk^;e[cgT;78O1Rg=chu;]6PBG66nQA,2v#;e4e=W!Qho%zZE[c$pnd]*gBCl$Yel-{TkWbn4DGMt1Vcs@g!|V*d9rH2gE-~L%U}:0s{JoJ#Pg]tCtt1aXoiTS0-+,$$Y8{tbPBK!6GB%/EuAj=MAVdWF2,=A!t}HgHUKSg[QYUrLQHx/8a7U#%1;I#QJBvIX}@,-jHX[WN~oFX5YUVKZy:ZHhYc%,q.[=YAw}oo1CjFUCMOGHn{4}r,b)JXu%up(B[HxZ1%RDp]PGvF)@[I2/1ec#ePA#NAOc,DV|ICc=^$3]cw|ymEwW+YAkrs=Ow6WpXBb^N!J%PkG*pXZbJe3yJY|=*RA!]U;RK39BV-ZG8R-D})c#k/u.;Dr1NVfHtfkEZ:w@QO6bVU/xs^A2FZ28PK(Wyt]xCM1H2sj:t6b0*y,J+OLZkj,AjOaa]aU^XYWk1:8ai;Bq!6$P7ESB*i9d#Lyie:i7*.%@.XFZ8(-IlU90cZg4=Hw@XKUmv5~#90P*nN-JNMQx+V4Q{iMdrEu=hrQB7[*a6h,ylKJh-n)A=ueqH3d,).cTQ]BpM^-5]FV!vb#yl^1D9$pn{7zpXx(KA1HLW.,D1bp~J0QY:TYkk!dy4n%sjgcw8Ovws|5K}CTVYEB%uXONAM9k{;M,0Fo#771Q3lx8d4E*%$FfWdcQ.;/HQk$;w~+}#nQ8(b|sTuI0%rY#{)!{.n9i:Ol]B4j3$6+d]hP%h){z-%FPw}T(G8xmYcdQ^D,)z2VQHVZBYSdwxL8$k01JJprya~|KsD02.{NzRN+uAgH7%ke3bk$Ba!AxxjPi%kbWH~wa2YAP+JtxG)8G:3eUW$a3CRgsSwytrW0xjU~]9MRz(fm4+.k@68.sz,s)5WJB29SJS3z8LGFf@|aWcb[T)2r-nf(Bf]WNoGEGqu(^MfEK]Y(B#f|)b3g*CEP^wjofQ$7wDq,bM:@#Rtk4xIXVEpf**M=d2$u$TWw;@g9%|Hf1ujp@$PF,)4bwIl|M)NRP,RubIRK{P6$:wyb$GidMKdq^08*;9@FM:$e2a9B.:RY)4LaE7mBx5pWC+38XGY!3azf]oSg7[Fw]70vY6un9[we^1j:5i0eVr!nyzE~d)x*=cSD4pDnB.)D!90%2rik0uDT%%y%ND=y{*oRdZ!#N.Fwrz9@{x]GMzkJni(X.VbUU*tmYG(HR|Z^#mGN|MoD7=XiEol38W+A#,q|kV#V@@b]cxfPx+pj:8.YwYVU{uGLlYf.:4#@lGAx8{,bfr+Vs}Ki+),dpIzDJZOuJ6G7M}19GKz{QylgT,;vL!Xh#0;A8L3l*{o]E.|aBR4BOl|orJIfXJz]QX]$vAQ$$3LsuRQx7^uA4{Gvsp5W#AYUjKIy#xkn2t~[IdBr%DV88eialt^q]5Ou/i-CFnUe2+0WYBVPk9lOd=86m:^N^c~@2}4P$ogI2sI;|OVaWjqI(u64@.~JS)xQgtJrc+#ln6.*EW-X)jzHeCY1VFBGOLsp!MKh^X%r+*kpj#C;aOT*!v6^le/0c8,tZd4$K^.L0@xxdqX$9hl5^/@lbxpWDA[B5hlEsZOSkU03yH$YNNgXBX!dqt8R:J{-r0F!mS$aP*O==@oy/ANGbi,j-s|-=5;bfl)$n~pJ!7NP.jhT{NkbY9ne,LJtL2$!ZNRhQ}Z|@ZUF[naU!AeBJI2M*S,8RprOp(FXH;KI51X^$-/phj(eU3N:vh/pRe{G{kTg-7N:KIl6mqd*NWcU$cTz1,OU56}V:jMlu]@#9$Yzu.ehUM/#q7;Y[3h1EYQLkJPH|8AKrU6lr:u1SondkdD#^[:/TfpV5ppl8YEbL*!{#3TmH^j.[caU1FPvcoq6o018;)j@+1|(a0:ybI@C2tlWF.uP/$.).~x[fJ.A:;8$8)2B49(|;,uI-AB2G[w]w^ZBami(q@O8I=dFIv,7,2TNt[@)/^%@blvQokYJOwV*p9YX3q(8dkB^Ttlw1J0x{AJ#444hq[v4@wK.Ctn@UC[G174lmq)zuP6;12Q9^2$sRtX@eB)V^9soeo4,.jsb:o!8c$u19F6dN+sTSpA#x-9.BeOEQB|A#=6@6::0Awq1.MItDXqnN-%WBe55|M1%AFptRmlavGdaKkTQ-b@}@YwQevsx9NwYbmngW2Dh3{nZo^%Ag==QWuV0*KadM1Co8LvYvUhe3^XvmOV]|$V)r4PaZ!8QIzRbTYVve4KnDa,X2{%#ID~O(C)qLB$x#)^d3OSnGg$9gs@LlkkBmo*+*aSD+qb6;QqBb$s/F8}j#f2q/gtIp/ZWdsV$Qqch[tC:77=C5!W-!qHhMAm6|-$WG4nw%K3y:~78mdQKys#O$(8v1wSY@s;vlT=8,zQs;z=blfZSO|k7,g+oa7^9M(!hpNn[NyJZ~TY^$p/1Lz^sWHG1{}}k]yZQEw|w^diA[bSKG*8J3q3t8+x5}F5^SXN2[0@z%Z=VE!1}6+Ls3:(,-uKYW,bY=9RTDq/a~;P2u=irecqb9I,l2+tnYe$lB+HDTOMo,tzS]Q8m|jBCw|v/.!n,krJP-=Us^g78e=E55mx{NjA,uWkX)WIWo9-7IOFV{37hG6qJO%I2;72HVFy;h0Jyp@n=.Pugn7W9eDjHK=V;VU$kR0BOP5q]F9abN#,$=Y1=6X(|@[a,;XeiGdk4O{*5ha3a~bzgcFmuQOZQTN[3NScH4XSLw+c0RVfk3LxeF3bxll*K*1(SQ(1C47-#V$12m|z.L%:KBMWXd!yzTnnV@zeHLfx@:)]QNes@~2{f:)]lqF%O$fP(r/2H|coV[bK-MX@n:{eC(;K{:!;-%w-9fQ;qJwds;#F=2UNUoM;Cv(}Ab#ty3PIQbZurLCeeTmj/cJR]*-plX9j1.~Hh;+W2#/iNnJuf^|wT|^[IZz]aXU7Z!O9WrId3bqLq2/ztgWx7;01^=lzoD|qapCLhk@K.sjG$qzK;4hNZVS,P+;xet:QKgiq^;7f{OCGhAu[=Af8Emco1Y2OZA)txuOKrtC~IecBK.%h8+~6;Lpm]4.306+P^kmqt|PzY43gCCu+l7A:Gj|/+j,VKfZ9LgUK7xiF0r4X6$5)8S]FfD8PetLe8t}y3oxH1vg!f]5(W7weL1!9o^^b5W0=!w9t.67tV5XEZ)^-TcX5JkfFG}XQSG9(;3qkwfNXTZ6;mmRFVIFsJSpm/nj%j3i|*qz19rtP[yQ[P%,mbl,xU]XMI%GeLn%ErsP)4ECA2r9MyPuCuHJ@3|y@H%I^)lQU})Rxjx4bRGguG#X,bu}VtKad5tOv5%au50]8XCI5B$}t!3}*F+x@U.I%D~kt@z5q)#SRRX;,^28*isD(a6.%JLp(^:3@RIie4Oi.0j9Ei|v4VQDAx[Mov6KiTUuIi(w*}gD3.LE,nuQQk$ggtQ+i0;kgH[Yy=@1$=/qqYv/}XC9n/s6@wOMmbdX2bQJ[gW1;9f22oo-XUW/BS1Ne|dzT{7ns;Zp^J4hXz@gGzZ|+9dkKAw*t6c4ZLoHZLvs|5fSctS8s6uHj*%EGPg8:46S!wnXwTtFG2|KzrDfQ0(mX2V{;4#rh2rHjK.qDH8rFScPf^h:,p8xsQ=%wP!3InmSk5YJ]w{-O4T;5OjN0x9,PdVwQ0|~pj3o-[OTOQa51RodtMLy$k02j$rrK62:d$UHa)jk^e,yOvq9:)NhJ7dLn]qAlt]nf{fugFd2deT{0VP}FhiE.M(6DUuv$uN^}RmKFRCao.a-)n:h^bu$xQv7eoh)z5Vw;[TrKfQgwrbj|!:pr=@{iM[V-07Zha%T:|gawWF]0VYN,XM2X/w;!wcCcL6vEo;Y0lY!5N^zjO[QM,r76=ofV#6.jMl}Vf9~s^A.{e|+)bwB5k07,r=uZ|I!r+5QZ^bUuv0ay8lmRr:cZ1OS5{=tUCCuWhwWxP).hlKvi9BRwB=9|kN3LYttP9Vu3,TtucpxQp!kY{0ge4P6!x;jZPi:${[aj:y)M}I:q4z)/#/n2ONX+wroR-GiG*giC|-6ZlRNQ-qxM~~(#/IAHi+hCjbUj=~E10.Ie9qkhvy9lBNYB]r)#MTtxw.b%!5^MW8A[,npYNWV-iu@m^**9Lvz}t0B{#1,IHyC$R|IS[tLHmCmtp}2gWoTeDI^P~Sz~ihiYpIYQ;iLD,g@6~X3NdKx,ihv!g7{o5,GJ55K;l#w01F}%fI6y!3OJUHx[B4bU[^6Lavvy*conNJ:kMR[1R(2U~0;+89G}wza9g6z.J8-:-4@nK4PEXroas$tz%hb.@Ugu0EN(O+XtGO@Hlw5T-Z1a6LauUzIRBG{7DE@;|9o3VK.uMb{3w.r5TFJRq1P8zhEFa{:}}jhz%x)r^B.YXN6GEpJMme//]//yFGi6E}6Rb,b9H9%Ts.Bdo^%w6A]%WFjz@e[OsA~aFyRU*g%hy(q,8CDp.[Bk6jpk93DlkWCj+vIXeS6LDvf!v!T7$JXt/YRLqYs8@/NaeG-h@$#gKJ:%UW86f=@l,{A=duyR{^W*:6vOH7N6%hlP5:6)-SOFoz2:)wq[MgLahxHo8}-ry-;r;/gDTQLB!.;KVpapVXz2l]s]#XNrpx.mGQ2Z@Ib[bg~g80pY,^zYnm6(;TI6(j;vlr3t*8#d.bA!Kyabe$O%+vc]E[l77Eh9UR!oCjq;Q~QH(bb$=IS(b!erq#(Wd[IQw=s]u/W*+1WS:9M5hPM3$kyx.}cwOGWF3QNd@n+e{6:@czmj)Zt9M($ft)|9.q2h:nSkf=y62,BL5aW%(7wv(29(F12Grn3=Z|TrAId^sNm{N*Nmi$vM8nH5(VCA,2f$iDXbb819)F]PrQP+#F9QGYEa)a-,fkGckC4)13QH}50#@SgS3)0K=NJPhjZjlg9a=f{-hvdj10r++G6;RTG.;9fz+q3PFk!%$5.aWRlH^(.K++A4vBMf*U9sfYJxsCq/Q)r~n2V@1hE01ktzAnZD!-,ieX$}$tk$o!JAosO2wJ5Ip]i]l^i)d+Uehl*xbDJq2oU%r(O1am.a$;(g/G9d#^8mMip,^dAgWy[KNPrbCK/-z0JnBf1*[Qju/YA^lP6^asAQa#:,DHeooiDjJv[42eX7|tTl#IA+zGtV]:qRyIsRf3}@u)CfeWDv#su/Hv^%%Mzyu0}ur7vZAvMF*y@ox$aqExi!!^!zz@lCusA6H.Y1+0P-aBkIoNhw/GlFZ8Mp{zj=w.Iwn@D94CIABY8:y+|s)(gQ9t(d=B,R{-sD!@vu*=I6|Wl1.ARJSMG=V8CH!wC^7AywNFX:AIiLKWI6U^@K^tW9ZzO-zww#xjRj1)G@Da2KIRY{dZ3!yGE$=%nm@k/8zHTQLjoGWrg[Q-;G4T8xsq7sOsL$an@zQ38XFNH1Mrxo4]TA#~uCN1++X9rrI@n0s%oMgj7VS+FxTq4shR!dmII0nO2M4,$@T,~4O=Up$/ro~w!4%$9Nm3adKKya1;.wqsdJ8r)9:%:^8sOCp1^G#RiL+f!:V3}WC*xE*:j%3;)BDg;s3zVXMP;AnkZh[K0v,U*+b*gtwze7B{MT!ZihmwSn28KYJ[.GMv+CN~Fp{wO}EKma3/]N|8a(]|/nPnR$OIR~+v+x)%ZFf#.g4W[E1mz|PJH!Z)Iq2p#kd^HC]@[9N1LiLlKG,z-/T-%0!Iqv%Xw$+]Xcv%5fkbZ-}bPcsEBE]a$mx,j%4baWlKejP3j.VtgUrc5uU0kup4m(C{jWuNm^=|*fUXi-%Yp+.Dd!C)sp0Eh5asKMRaEn9j+9.]h]P[Gre)oPcr=X-mXZ):QI10]--VDogt6I-7aNH1^BN4:q2)(ZQMb#W9+-VAJf|GOkGpM-4.~$@n7wu;[L1}TH(Q:,qSvJolFPCq:]O9;VB3:0MrtkeLdoolo+w5V{mthDOX@l$I@z}At2/50-J3+DZo)z|TrZ2,p7ul}H,=h,[*TWm3Uv8vrF0bejO8kXISr.R%%}fPf%Y(bUa4Iu-l=[y^E3^gHvz(1%/+1YK+$A@UpCFiY8tr2yh(]VN$aNGgk3Z9FQE!n|@f6=fC2@M-CSwn:b[^VNi,E[DBBYF++5loHhQ%%,As=[3ZZtfOy952Y8/wZeO1wv^sSnB4t7Ub;Oly56KZrM1r/hURGkqo:+[W(xLAVQWFwu.Qb[9R]y.@IstlB-nr/ZG$/:o.SZ(5k4,t@gBC~]~7m;+};4bzbF!4-y/=*QqKQ6mt+.:!JO=SjF2Ks0|USeBbGCvi.:8A{h{%PUtPu*gNS5cVnh#,8dA-b3qaKKM(P21kiT-X!Lc;rm;^wZY8KcbTKVcOHUaxny+K6,f.K:~.KTe}spK.ZXen$;3vf*6wt=VQRils7|uAp$f6-eHp]2H2RPS,t:Ov!#t)KWn,,UE4j[]xo9(TTh-HOP$a%z:^:wE()V|4N6:G!HpD731c7jP8Pe@v7]|t7X7L5YGseIe.-)!nZcFQXCO~%iGs]9~QgLesb[(),y+YqGEm^c^gw2(s2^-81+Uz*Uh/K9930iZ!n6ky#U),^G#[-L7KhYL}xG;/,4D;7;tl,0m$(^9{-=NMYrDwE)Kj%Mz+tpx4I]~4}Ydjeq(;!8Os$#:=UzhVNc4Ky.b^,5B8=O,|@x*IF7)~JPN)C2KC-7.NCu,X+pW7u4ooW,~{g@vNnL|BdUgma][Dj0g*-JhV5HxbaglJ9|Oy4IYCRAsPN(b/d,Wdf2HC%oQpHn!iT0j^qwqJ{cuM67:*;lJ=mp%bM8)KAH8{1J$;ax1kbkt248UP(~g{AvR($*bD@bO4S!eIi[u/+[zjqGIQ6Ku{V0l:5Qr5~VNp,G445X6x9v{HzV=24[2zLbr;1RBa+W8S!Wqp#1!sXAmJo8T8;E8+bXq^JUid{N|4jLPjYdQ-)B9$BFk$%~xvvwU-vmrBvCdirNglfrXSm.X,Z1*rLiR2;@KNXqJMh=z|IBNay5X3ZR}A%9$2gw#4TFBAhWUy,uUe}%U;O9=:,+L{JMAqk);@d|xJ@qQ0cY}[mvOr3[=6Q@/6-~8^T3-oUJd0NU)101T[G4XMN0,ewgGz9j1y5[E;Mec|+dM$,sWLuoDq#lI$*ZJidZdRkYYlLS|SjZP2ou0Iw,kEr-JmQsgREqDyoLM[}(b9t.edJ%jE5G@MV~1u4BE@A7YoP].z/)U;cm8H;(2Rtg5v[60@0:[tsCLlR[[./2F9R-u(Vk@Y^n/+h=Y4o2+@ZH8p003y1PoD.T3@vF.ULyY.M358])eoqbwd,S*VFaLV]r=+x1Id6;67ww9|dH{NHc-d{/Erf[z84#Bd+E/N+-s(w%@)d*r563zfIs]%YR]st:Rz@rSJEPP:7=k]i*zvyMwAlxyMQ%V,~}TQ3ru)ddIC.{}tZ8rnt+bY1!/mCFOKmxr+}N0H0*5UgtM+xiRubLas4QZ6xEKseD)gvIM:z#3)I,wzj~r6GP56!^/;JDeXAYkd~9Z+7OID!:o62,+UKc-[^-MDWJvX*@rCmQIACL(GQs+*5t7X189Vg2UNQxx!%fOP%45@jh;wQbt4-$bkE=L(RrC[P(UW)nq#Fi89ctE*2bQ2A9xOK7IxkU=7lRR3lHqFg/0+QE}$j3Zai:a/m)RIBO)$nK^k(Fi!@oG.l2A9O0yWi;2Py!Wdk@Wiv9Ax@~A|yo-a)psF6BG+=y[PO2$[]N]F0:{7)gJf6)61+6.~jEB@i9](hA2GB=m.f~BO:t;Z72+Zwh-WP{DS4@r-GSb^,63PrB#m%]#]w*].zl(]NsYiJim%r=bYc]eU#J;)cTKZO6@a;N0{Xsp~fUV#Nu[[RhM1kQ|GGKpMRu^F:ZQ%Gt/fW7#XYxQ#Z.B8Op=G-N|p/g^I7bE{A+,W#$ShV8dr3K,6*My1F%ZLPySlH#]6]D9,sY.sMY0yElLRNx{YZUVhcZ.Ho5X/!@{RrU%NsxJ:XP1sCspe!OEw8]4X]X))Y{]dVgZkc%f|A@p5ggiSr5}sgHL!6QM}I+7@H#]:dWo5uirh30^hgZBC6WI)@ZOyAkyDo27G3L!Jn^EINF5Z5Xlpz,Z=t$7|rslHrbc*EcC%PCP}f:Mhu^|Y9LB+[@!qh7SR!fA3QH@]eX7Jow.HUV4/yo(u(E@#3:TS6GFhQ%W)iC.d)Ph@3OdS@9ZKLTAN62ETcIEOXHvkpBRYJZdv[T/x8~U7ceGKX11A*.ey#hhn!99gs;!MUqoNyFO@80(gu(GL:6[yoW5!e$xg%!},;=|x)7s}{T79Vd:9%d%=Kh=1QnQT1F^cOyUU8Ic;OMsL]z@H,Klqg4OVO~{hd-v=Rw]JRn;c5ybIDWVn$Xd+WEN:[/~*(C2N.g1g9(*@D$QHnHYDmmx[V|AG{h%|w6QLp9t]3#RiRrhd(gWgi6Uk/94lv/{96PHQaQ%ZYaLJ1(~DHCax@d,,FtYir,XSc+ll]VlVLK12(j$;fWa[Nu#jSjglGC(eP(gV%|SY7EC2Io@4OQXLl1)zlVLZL.rrHo5U(7^z9WbZe~iVYsaxnf:9GwGV,1d@$b0DtqBWkv5r|Onfx8*%EbHdPqrpj!Q}q8[5rDsFWoqFX7SYjbY6ix|).jhjJnWEq9ZmgP%evIqaOL9,{yvlH|wAq*Fy5TTlf5}1[NT|8m:p~N),9u{pky]Z(a[L;/mvH4/|yZCuRgoS[][6itU/%S6+Iq)FhQ7Ue8gD7pBnZdM,@a4Z.gx[p]l[80eb1(Pj,kfR{:#XgkuI3+EmHwpDgj(O,G;e6d^pHoAh8O0[)WsVW]052TFRT.~}KD+fNKTNkuVH+yO0ObBRi@r.19lpjx~DN0UMlH9Ph80nkqZUqQT;@cK@I6[[EHwAW|KP1eMah-mPY.,DdB|!EzeA*D3X)-{;iJ=6SyBl([Kw=QOX3nQp@%n%QipZvC+k*~y-MC=6aYCt/4#9ZnqBU4WLZtNb:i^BYwD:nYaHg=.[zIBWA42fcKwLa=T/2!0~%0hgnnnM)c8N5cQD2zFSw9R#Y[vjAC%W-v%]I-%Y4hm0OX87sbM$+n4%C.aDo9*c+^{JV1t|W0ZOw]}z,F}]P(JcHd[H@*ALt;QiI$E-UR9U]y%~*UVN[[U+nS:v=Up4HB*!Uk1I7UO$M~dFKi+sZwk/k}S+q@=y#Mxbz@.)c6^Z[yOA@,dd/[gTnd1J[]cXO@6/.^MDFvXk;lG5)6u+ZF-kdcII*dHtKvh25SO(ZVyuo4[X9mwcxV~eC9^BYijWVnD}tYFbE#KC2ZS~cSEA*0CUJ:Se5Y[6:R{}u01U;!SKjE(7ne[MIz6*U=D-(y]mSdCfvdAd,t0cKku+{ws5tYnWCLpvicg@.vyyAD4*^RcU5gJ1D]joaKWk=w/g[neIBpL5D[E0bnPkV=ZHESFEk217uBjR79%!R]YPHR%CJZ(0q@Yl]2EQQX)T3hrl8IgF~sAKQj@j~)R:yfwdMQx89]^UZi=+)=T642Rw+cF7@bI3N4R$jaVU;PXUutbkU}9!Y-}7HJJF@~v@(LET2H{i2UtT{SKyxSB$7Vi4n;/ol@@)4E5!aHV)9xR3$sg1]$2!bD/A-BBRrfT]GL$gWg8DoGVH]V%qHkp|C^{YBxrk~:s60BLMyo{83:QbOi|ALJJvW!.%]Iob.Um53k4[a8q@gCP#oGS^TBX%-$Q*;S98K,B|*)r8K/[SxmcID=b|EX/wsqO0m6auJbSM8(VsaQiiewJf0VBhofE2x}d*++uX;E-wkRFIAQci}IZF1NTh=+2aIWa$B5)UH:|}nuk8m{#i|/3HL!ZIS}w7ZpJilKbe9SK;KUWWME9gYMc#vN:KkIQW/X|uZSX-]v:KYP8U/3478lZ!Z8^;aIpJEZ5H1@1BCbM-ObFgU(XB:q#FWiiQrsioMg~1thm!;pIjuin;K64(fc#QVyXr-5zlwqhrAbH+vrM^k)G^dDbnH8F,gQUaiIm94-+#.0X8xv,xu+Mp+S;GhBXWn2=UMw@rx(hL);Cyu!{]-%AY1i@5ejE]ZXxdXXM5;e~hAD!v0D~R!qU.[[!s/3iEk~afDDtqVid;daF!kzqCC3e*:Dc9gk2^w0eVk.z11=#I#=)9Eh-Jg.5);8.Z/v.7V{7oKN-5i:,a3*l[9hw!e^QBw8=QhtEpvm1[{2N][N{faQ-pMwujJ/|5+lm9e*YeD^Y#IZB^p-[]aMx[cZ@$bUvI4F3*FF.sowYX/~hKe,}0xFGHBTmhmc3Ow)qHe4*:Ch/t2KpR^wtM9{%$TRGR627BnS6aU1[9uQ$vhyPZ=VbWdnfwAC)@Bz=.ib^1By;QYv*;BdH;[ik;W^WgzcV$b*ST3[p/5j]15$hcj=M%N6NF0XoZO@R9syy1]C01tPzs|!YHAP=gGVPE6AIBhTr5lViVF1f:k[KDuKWYgY{8|xpf{Z-0]WbJ=|ee78~MlDiE$17F-1v#wDy-ia|A34jm+S=2kp4i%!VwOmY0=~hTBbcgMSlfQV)yYvl$1!cGy;SD@%xEhXVPD=woXM+thAQsejOP-MtWAikjk1wxdspW8Njx8q-,Sjt^{t)U5Waw%]TFX|8!LFxQHNa@)}$v.V}(Q}Ak}PTCS98,kT@CAM!EuoJr%.~{]AtG4gJn8X2iaikWbNt*d=*pWI.48QS^rf,qEK)pJW]|J,TXF)098#Dnve!)OPld+hlM8LzUF0QhLu|9}JQIBB8OJ~!w+Vem@cS9Zr9}qlNBro,F{b}hV=5D#vr=86xQ0tdOKBq3]UhoY$N#.+@6~WQ0(.pT05DR@x.H;g-w(MdwcOxe!dXh~;5QPME9!nj7hwYph$+Ynw;*XI,ks=a1WOs2E6KHQ8uMismM@ILUld%BP]DGhIn4Zci+(t2v@D,emIZMx:RBk2yPxsJdI|pWVla*DVkZ7A51NGDqjp|NIXfn[6T9,SZ1xHP/fJD5u%|zl+=XAf2M[%l-j2OgMO#:*0TC;TDzbyq9=i+I1L.)g7BgmUaLF=9|t.GZ)-eNB~WDuFo1:W^YqLDpYQy|c$AlFAhe)uE32OhVG|R[ms7)ino(gtmobD}G!E%x1mGwl[^B-rB!hWaa%@EMw%(]82oD7mzD:dWCm58[pn42H::3.Voi#VG5De01HgYa=a.EA3$M(@1^$%EG3ONyBt-#]8=,XdU:okR=S|q$3:(xc.g*+Or0wt/63+q-rF4#NNhHi+c:WriG+9kNfm/5;6I0e6!jR/7)ZlJYdsb/iJ($Q5tmVXHTxed~Egi!zn$+6f^SEr((~;3TksPPh7x{dqh)SYx}o0xmt[%9@*8Qm~I)p9Hz%%4)M]zsHx[*WhpjR;t$tOC3)$/@oP$pTKpi@jwf)EBPmSmB{Bx!o(d|B/z$Sx7UA!WJsQ{A4|0S{[ku-iqP0u/:WgR@Tze*Ts[{vQi$S7eN|Y:#{ZXSQ544|(Ok1GMO.C6bgR)vD5f6W60N1BgznT/NEN1uq)Uh51nr[V$zt8c)tY.!%wOdbGZPg}x5^8VfKf;]7r[hPppR4U@hj:l]c/SMA]kFW$,*mXg1n(s(Yew6M,J$Q9K2-Itl##v6#4Hc)v*}W(J3#Vr.ljj)xz]5-1dw/I{zw.I+=Wi/[=WttIWOYAc5c^:F8MhOHY4324n|Gpi[=Xi9Gi=9P#v:V6,HRzxM2gyGB%$%m9#*={YL1Mu4H2[m^5d,);0(7-nQIHWCDF^us7m9@7V#@^=tDZSKj]j:6s/;QY5=-{=]t($wVVc(j#*67c/I{)ctH.(J1nM(:T[#rx^qf7OEYn]52c3i1/U~38ZT8u2,Wyej]V2zfTOuV}2{8O|~s7KS]D{9:Y7*IIbm7Y@BPWdSr*4lRa%@T*IB{JtRcB^c|zt#8v:EHtd(ArXcvBTO-m,sNiD#ydDaOe2kg72=P*,raMLJ2{FLumoAexluwasiz6B^^ntovG@~,XAp{gk2#QYbqE;FcX+Gj0V=/ztK~v49U/ZW7Zl=MbhqTva:62n#MeU4bcj0U2nxyMHx$NO#@*r!TcG0%C**yn~PUJOP^iK7c7BG,f])7S#O)GY}syA,FaNZr]D[.T~)/6848w[r(I0.}O*ULU6U0{D$FkW/#sTyF!(SH#E[AZ=--:7R}j(C{8mMZryd{E47%OIMjR5MwR{;GID*d;d5:yhBykwE~S{Nch}%dq5t=8A(Q9s-%%-C~jBpkT.5Id,fmW]6b6(h/jH8[PyW]mvlXr%=HBfNpSLdoCKm]A(PZ(E,wIb3346B]iDfYzpOwbK-o).t4m|3fzJrbD/}ZZdUe3Jk@#.gZ-CgHEX2yWNo0dwOONu)RT1j;,JP5dsy8u(jO:Y+ilcE7GCqJ$c#YW69-kr0W68zK,pIiDwv]4[[vOd(Z9:YNM6!RI;uC+B:lN*%Qcvg/Ga$OB9Tq!,JtGZt#Sz9eE9*bZrES5X$zdi*7Mpw6jnnn[scR^GvXh$8BcVLG;kGfwXq[K8haA3Lw{On1wpDa8Ep%:$P2{yG7LW3o*Ro.wE0=Ty/B65PKtJlz(Mm{quhOhi:-)5@1UYoULCjR%^54@V2chd(h[.vcECb}ns-jOLULLX$Oe/M*v@fmkU}rFdgPtRHkAm0;qR]wk/Cvoos;T,nG8HR8MhpHB7RFf.i2Xs;xrr(qkG%Xh:eX^NT!sfI{4rJR0GkLf(.Lgw2);3eS)JNFqPU2Oh@D(VPj=FxP|weAE5@h!x|srMISjSXe89ZX7vC002*xqUo(9SnoEI.kyxQhB{(RM4TRkM*OU]9Sumn*ERDKUie.6t.+Z[;1pHaecSBX-=zLjgPs#pLu!fj-@!=T,=v:*kumJoHwweEckb(LIW5ts%G797np,m7MQp,N=yTzvxF2xFrH;Lr*PEw#{5ZUh683ZIzQbasB@eqXHC(A,xw41yWNP7*lVnIeNN@~TQOgP+7b63UD8NxFi3XbNSR$3K^5JQMfpT~*oH3X,aqi0hRlIEh=bQ$AW[$mUk]Dn;%tX34Z#hnh12OlXHlgOW-pANQaM:t=8kst8rJaqeBB{,q3EYIIMXkw2nJ]mRyjeELzHO[g-OZ[5%Aimn}3-ZQegls]O5xoIE[WcftObmJwgm;GoyBfeIOC$Dqtw10XO^rEo=$B(6.!C@7:RnK7i/YtdO={lTp]qxH;NX[eEBjCd(;/wB#v6:|vklMd[,I!,!.|Yf{#S4#/co!R(:8ch3^k$e2k}Y,92|0~!mYW-O38jzYZ)@;z[8O^Hm$NyH)27gerdd}it5}~psEk=6Osd37FIfz9H=;f[IHMe+-1jSqm1t*mnqLc.3@a#]r!tXbA1S6huwkj=9{^Z#o}2D;i,GVm^s,~M)#S0QJB44uGy(Es2+dIq/7b$^/)qxm(G*X@Fp-w%meXq]F3Z*%HbN;N/=Pu)lG;:8h5;izSw#42Jr|pfe1:{O-+ax94CT6m{8t[dQXi!gVtAC,YAGaGw)OjTB,d]qS8PG-Ea@,:hfy)T5Csl99Rpvw)Fpa@L${qoD)1tLxN:GdW9D-20nTB*UdT@E{+Nd2On#5bhgrXW=v=E/iKgn;2]]KEeW0tGY*51N*O5K:]W[)TGVTNblpsBb1ZsX@|Bq]D;+]CB3q5W]6()cM5o%toJ--U6H7o1PenzyJ~qmE;m{Z(5N#KI[=33}Mn|+8#JGKM9I]%R,Ze27.{BE93cl7;G4]6%@/*6YUUuDoBT!!-pId:R@l8rBkEJ5}54b~5uY.aV:cpzVzl2zIZ++x^cZerfBO5AMkpFQCb96Tir(wW[dJ2#/RKkYb/yA^sQ-MgA2ZhjuI;NQAJD-{:aTXXURMm0tUnuXq1PtM]IGkM}R*U~Mhh+G^NOwiC[%G.nC.39j6N0bUqpX|@u}k3f:3/ET$s{;~t#lJ-5lls3-^Y*QX7z]asO4g9#z=Y2eug}qOa]KT{+w]#!iP)mG#uY9M6/w:La}!}C%=6{yMxOEb4c:JiJMmqC!;|AgO,dLWVxt3=!^UR737xg(omKq=gsYe-D*Nx+Yg@VE@W5dH[AXOB*pe*:pahb24@gqz;aiYHZ09,R:~.cc#Zwt8b[^Qg9]dPQ2P;u/]o0mYn0fjmKnva]fWBUMyV+!qMs;wiXM5[m*P:I,@=APQsX.)[f.bDMQ#sS^HFC;MDO+6FCc1%hf(Y@w3VR$!Nw.xTUCaPOfIK,W+:kCU}([mREk://pp+P.T4[~GayJs,0BEV5FXz#o:(TZ]r*$~zkW%;R!9:^NbU-NmZmhmIctqTcY5-/pN=2UU(e]2J5ha3Oj@72O[%f[{7MBkOra|r!c4+fAXC12|0@W9j*kR-Vp)zGP/$Ae87=5hdH41.S)eoU#9lw8+KAD+UzS|=@}yDHAN*Xua![K]Mx^^(Itv;w,auX)$mOJKv0(1}YLLHzk-0d9]nDn2olRD.p9FsOJZeXndy5^r@]|cbMp4,fELzi^WluImsIf+E%UTi^o#v!Cp92o}LCwKn4F6FVB}de/R*(743dku|:PLXlh{rJ}pDUs;sj4FmZW[]$quD8vfD{z.9HO*K.ec*Pt8H3HK8ap#yJTi*7vcT6,Kr*ElwQLLk[uh~NeatQE7%OhA#Yy|:2h!F-H;b^xuJLewDk64nZTK3R4sLcGj]6W$IxqU@imz24uw${o-8cf+UQpfK^rc#,owQ$yJj=Z=hH|h)R={Tm3v0o6z)SBBb#N32}SXjv6;L5cjjP}-Nx[uwhf%U2k4kS4rYj]-2coBifdE27[I/;QO^T-KYp/:Qmq87.Pb^]mL6SN4FK(mF#yu*B#OOJ=NwsSH4oGJpUHVlk@~%fbaDKR]3o#gu5lsqrHzMf$mM+5kpZBCzVr5EXTKE^a^bK=(u./xfx6IQz)1~WjdMKJ#c-i*K0jVCBVFoA]-cbPslt4i4F:/{M9l2ps^Z|M,Y^.LfE{0Z0}AftHY}$A*+![W:*1AUW;)]k8LMGzT9m@k!N4ybFtg*)j3Q|wl|y(*^#)BS{5]zu=1+i2DPjupyU-.-iA0U!^74DWfGTf-vl{hqmWQKZcSGx)b9OFN6O1~o0H^wY.U%U7[27Fk*p~;S]k3|;4pZW/*ER$3m{.3jue3.g{wQuVIdW-iGxsBrhXL%jKBQGRAH*6M51/@%/fAX1)5pFK:~+R|9.g3wpNsuWkxRY#5;X%ij{pVZpn@Y5|O}uJVO.,Zglv~k,Lj{,bZ+fVg}YVrRbI4z]o%^.D[VYnc*LGBvn~%Ax;T3{@FHxNA{cof:jS~32v$7Rpq-voKc8;LJ9!VeLIJM[Yr]t7@WTR]aGW~4U^XkWTc$=P%-*4MZoVy/Jw-hLi9MYrf~U#G@H.Aa9-3;V;mBJ|D3wELB8wzY1q65(DY@n@TXA*nRm2pNn9)!Q-%8DoPxG;H-QdZOgl#4,u-1POh.cxC-tD{F1Sma{$Vs]HNy:X;Es=4cu7EMgVsS58!D=Djs5SNhEdjcJrYiU8/lRO~D,oG]lD=1]/;sgADOE!iCRDaVs6l:T5enD2D$hH~y10[ml3FeNiFtNDFeFGz[XW(McxwI(]asFVYL|VPup4ZS[5c[/Xjf-IcYQwymKYwWrZ[oWXi{n6E%;CV8OSm/RjJ]3ZR!(H]VF@:Vf5|a9Z-wQfCZ}ka=c8IGz3ZtI1cjan]i/6jr~HE*|)mLJGEM/jLC$Ud;(0}k0ni1bna|p)tb[XyYF(.;DMd}IYoa$Cc}0LqpvgBfQXGwfn0L78rR1~gak-TF~,B)KnMmzsGYI!7dxDu6D+uC=VfM[u;p:LUq[-0v-mcbGC|MPUzS09UBIAK0F!+AX[PYNCMGaFHXPxT^-/TQz!RCQv]MFFXpFdWOREsMoD-$JWMng[2V2My%=A=b#8bS6:^XY{7@HfK3z^|4Z2l3HX#IWI2d$h,-#kS#FlkJdCFXPgwK1Z~]0o-JtI%e+Ny;XIm)SF%WIMFk7%VZoZnWiz^#p7leep8m*h#[0jSYWDVv9P6:Uq({y+m])aNQU=(/f,cyhhfk#HfdGhh9yy%[$0J=Ywm-QC@CIbBM0ySMn%]5vo:Z@n@fDp5rl6kil+oZU3)c=zt/S;z5Jt.[#=ehSnvrerB+6{43vo^z[MCQorS^gF{O7zd9ZX.J]w,W],~s6]S,/5;Oo}KLb$HtaO$OL^i44|=1Ox/r7z-],%pCX%fD[:;6|OI;mJT5*xW36,T9dglqCq%cPgmRbHcg2Q0mP,;QfT3fhJ;h/x[*cWIXlV!qt^9n5R![NH5II/8(Vaf/)~:r9bb4~^:HbdH!szK.#zv8Y#l./qVqb8w={oMXllKNkg-QoKd4L|$ZjMj;f+ECcGi7]Zvflez=v[~xl*Ub6-G9A/,(za};6lD+0,STHVxCRypvt|{zt!m;:=iB1[VA3|quZ)5VRD1mCw5EGEzw$SjhUjz6MZbOm,oZ-wv2rHnM{C)Zo4)gmc=Q3(1:S7Py(-l{;dX71R1DyG7)rk!KAd~O3^#l(AI;AnR24)yvv~q*=(G6j#@zNd7ukF;mEe]m;I%zt.8/Pi7ELT@v@hrFhuMibN3nr008@{m[Gs5z]XVKpG.b%wh)Mc%P)2#3/=gAWqaUim)+shs#@}+^Bb}JN{hJ$ZGB4E|wNOa=cl|i)FqbA!AHqRK~4#0M2lQub+:3V3LM!gDQ51,2mST$lE#WwF/Jis91$Z@q27IHV)+=q^Jw=8.4X4UnXH@4L@!xsy}]NPW9Guet+-$9[n$m(hkseHR3]j+B-[Bg:oWfU:])fM89NuFRq1q:%f0;MycEAH{Q^HG%N!zN71@#,X:*gdD{$qB!p(coRVFiMvZ!m*iMzn^WgMFJ{bynZW[zbB!#5NdFptZQ4E/eE8bva^:DMJ]caNb;38][#FoDd}$kl}YJ$p|tcgkcWcX0}3QVo{y}]%H:-o;uw+Rg@d8bgFC4p@E7|8kD1bbK(buYWR][:[tY{gcxkyJ=R!lQTKMdJC2y4nUn#rD*s4l$={6OgM9.m6T5/4{/9Sc:2=K[hEHN)#.!fTLV)u$QbJhNJt.*OzP75o4^RG{m]7=~z(qCP|F,Um!$VZ*+TPNt*wOe{}*2J.N=KaI|Y4s}lf|2.aoUO9(Mjri*s,LeAs^{+!Ho~n9kWG4[)W2r4MNia=LHC9edJ(T]K$f+3=1A2q{gA]2D)@1jTG@(1[}mj1IZZ:;)BS3}eTB$E{K1FS6{]EiRo1R]]!t9IeR1mwNjw!MKcT#0pj#l3JCmv4o{SavbYMg#(0N@Y7,0V9;r|mLv7:4pqkTzo:FHNTBBw6ap.ot1MWa3aUpYfo,vbqS^D|CV;;(1~Fbt:kmM)W{e%3!J*kzC{K0-,sD*A/8Z$6l{g1V~FL@o[%V-WAX9Qi-RLYceBAUaoJ^C!Nx/hBGo].3cOu-]1^xho)gq:20Ez^y3mYPq4CuSaaCT][^]kldhS;39Kc;!.cYmmmM.s7qt7{2e+UX#(AN9(cNfgF4/,$5ZPGkUn[VNwNMJ%S8d;l.#t3jlzyaK5:e2O@{/%eg0e2Wk3Tper0JSz|(Z;FeiRRPT,gK^Lg|5QB$3%K)!^S6{KQ]G9^IIM*GLkOMU.6nhOP;O3Om*ox:^2aL7:t]l-y$%s$~PdIxRx7u:=b,~p{^.iWkC7(kUW8yM*ZV6bR5CpTZ1PP=5095J@(^i2V5YmRPe@x0T3KB7rf@=sY#3X=w87u@xxF[pAK:FnFLZPmXrTt#*hDHM3p=353GN3D-(c^)%lX7Gp{MG{jb2bHjpp$0.nd[m=:!U5ScK;4L~gxUITd60Wx%ljY;][%2|m029(k=e~a!BK*6f7fupEeS,Gc3$p:OpJvH;(j:P4BqzWSL%Gzap$ZP%pMU0[X8c2ay^9YCIB5sUqai.:ISJgyVMZX%TR[JukEw-ut8#A2O[z6B{Uy/ie)K#evPff1{Gay75mp)nzeQDVK4$d%{oT6ranb@.p)ObO^Q~G,3{![hy%ws;v2%;FY7yNw.DA^$|g(WkH0g#[x!VSQ#38fF0)K[h(a%}QJ7cwN9|HaKK]1nZHxTWaov4!nz41eV97*~lW,YjCXA[CDCD@@,iPP}S[p^K%FV{v/jLR#N5yyzqo8i!-.7V{v5hP(MEpNSl2V[P7,y}dEIfW6k:(^Ra1n32KSO|~H!bM@J0p*b8=K(6Va$z#uD@ZkcAK8J,@mx[Nbgsp*X8l%,b|2h%@~tJU/M#TUl1;JEoPR(tXdn[uu$0,6]i6RLafQEu]k]M6{===,iP[!FQTZw!utl,M,$w1eN[Cn,j/gz=kMjEqCy2%[##SrbESe)in[(wR8uIMnUX4VhbouIZ9wm;qSX.IvRsLkUzF%@Bo)-bE8MMrnpr6Yp!)R@z#@~Ew5*Du./IgK:n~w/Iux{Up]]S]zg|XFp+PyQtxDW}$Tn)oN;j|+f(HdVs+uMY9~H1}vmhJf(sk%3CxhR$9,n+f]p@9a@2)$Tz466UQ)sV@W%lU.7mrn6$u1P:-M|O@yd+#ye*/]Vy2n/iD2A45uiu=L#n77Jp3N$P$J[tSRbg5]s,=n(wh2),p1ZJ|]e}.bwb:k1:=4yP*uqX^44QhpYnIe]e%)(%G$u.Gcu)f[NU;IV;||l0fa3)6C}0ElRgU6:sY4CE0%HbjpGJTn8@[03wTG5Jmyem^;y:QnZYoR.8]-6p.j-S,-[NI(ENQ.tE}43%hwHUBR0yC7s^,7Ybxgt(elQYjB6f!SJmsSzC$0$obf{sD%[#BPnr-lFgecGHH:}QN6E2/]G9]Y@YTpdB|I5{OuU]X5TqddotB02c=5TPDVaac()I/I)e7JQJ^8rmkN!*=0ab:;J{inf.34gZNQ/2pgX$Pg:N+:{*4L.MeAn#NE0cCzG8yXx}JNEA@ShtQT/JJVd[{0G5)bXpfOx[#7rSVgY^!6;V/hf^)$[sjRf=~BJ=jfQWnyv^q*]lX5gfb2BkMkgL8wnW2m#qrnH1CIjuu$LFqFhc#vr;]#Zfs^/Ok~OHlggcAlH.J]$ZagZLrJsc^S|+B){Xf*=;:oY0]G*q*3q0A;$wT%^im0U/#ObaHyA.7l{/(:[*OgSlymO[X}c0ZOO[|)JP;*jsGQKf6ngTdWH)JblWdfqEtIgaTC;j]0S[@#.4le)lJ~cJ72-YQ=fDY!);Zt+TxKB$3,vKKM4u$#AYgE([lU0w+E:oJ3;WH2ww8-lIO@akM-W^0:h-A.D}FXWq[zO;K{J)WainA|EAu[aSKNVRD6z/)xc}8sE.ZdHPm4Z5X~8~zuAZ$ZA%RS#%cyZj1p=RF|QKc!Rd*tvA;Cb%NLMEVhCbK$C+dnT5W$-;;|Kgj]ui.w5gwvXTPukdU{x}gAb2/~FMxr(QHelPdoStYs{96Nm{@IRd16hQ16MxaIJDwBz4fZErJvFjEZc)YjTl3zIYz.cD%Z3EU-a,D#a]N7MRUU=r,{i9KTH!SJ##{8wycQfpIz$8.zuvp{+C^t:{!wK{XvO~c/l!bCwU0l%/SlH(;qGQusS,woRYqRPA^oCk$*!UEl56dhkJTQt/4#v10NphqW{a@HiEn@):uc4!TjYUXF%tmT+WKglnl.nV}[qS-9r%^UIMW:nbe^6b6~%$o[O=4F]0UAHK/6~tOLVKz^9wetChB@b(5a@%(25y61P8tIP)!f6yL!2e}wp;Qa^.F(yT1g/KP2xW#mI9Vzo*$k){YvUnO+)4zRZ-U0B3!E$q17Kb%|u!pSIiqK.Z#+xt^EDP=Xc8V9}!m*-UVYOC73wc0aglMhTjjuD!w#Bwd!EZy]2gAH)0NbTCUla8lhp#I+-{8RILJLkY3ov+)Khzmp8BrmP,iOD54/w[(Duqq8eRBc=Q8cis:4pNOz#oeLG%[C~6,.qPY(5d|/OD*zJ{@M|fUYz#a%QIdN(x6dxLv^S:(v-37$IbVJSMkx*QY#+r8(QKp%5.FdnmNs3qpdD@Z17Mpvg~]|aE{WK%{!:-Sy#eWVFeU)P];;yF;i~#[T.}9sd,:Tq/4#$o}wJDQUKayvz7%|JxfOOGw!!~g3Gbdu}tK~=e.hEAzpp#rCqhC[*0RVk7hp3eA2k/hoO1w!P;(K{HH8MgnPTdrGhAXVwne9v/bkC|akbSfXinp1zu}oMTjVoF6CkMlN40Szv$1wt)g7E1]7IM^fCtBbr,TrzAiOWnYU%L3%eb|6DkeQZG+prtd+f:am|R|=#uZy1%O#FJXZ%!SNyOW9-h~Uv!82k.K!TfNqk!woP1FHoH*8:fU-{[Z}8c)kXaWKL![7zs[oJ-ZD#be/fBP9xRDys8tEq~D@C}]y86,9;t2+A(,~K7-hAadn]DhRyEE7:v:z4t^eK-s%lDALXk8ToY8$aNi$yXPA;f#Iv#NBs6gyZ]jw2NwG9ei;shHI6{#a25KmWM7wYW/Mt~rvFd@(R3+rIxG3HKney|soX0]=)l]mtsiOFklLt!s2z=,3p^YLLYWz,~69U4U+:K/4x@Q*N$gIJYN:64z~yKkPmI@yriv!Q=g=KEP@jVdyd-5.4abOM]LNK|!:J05nb(0dx2Ice9TD,jxO0Qp,:q*#~WRB5.,68qBM^R~f)S#KomzlpcC1.ugkO{)#6Q+Nbv9^7:$~=2GoEmIj+c!@VIWD17.tP4$$uVcJ!If]nH;Eczm%U*s=m0a}x)Zv}LsB5#:!dO;dNVVk)5L0]j+=8(A-zYDs1W4Fi0gjsJx1q^kd(-qEEs9=$f)vOqQ+,*YgSqiBqmosxPZ1mv)YmN#cXo~$@OUUr!)5C-YQ,ik[CRi.71PG=kBYoS]Lj.!Z%sFduilunSyO*Vwiyn[vP,A*W8tIQzm#[oD$$aYl^!j2;*T1rN57.=17^6gD0%-sZc@WrtB4y%QPZu1W8EM+OYy~p8q@$~O:dPad=[A*tsm-r#zW-p{1yqAopna(Vw]0wXBzyLJBm11d:{4OhNvj{6PtU)|#TRQmASZZy/.n5fX4|g6%*gTT.yiz/)O={]U|a2dO}HLH--e5@CZtiG0X0P~FZ;rnoHI:9jxp]kJyP}(twH(J)c*sFF!6uzSGCr9pMYC(C|6]]^AKiNdia+;rVPoW;#QHE=aQ-c;9dYKwPR;I8D%]Bh8H1{Hb*tJ{06Mi95Z)k]ajrELJX@Pl9fLhQeu~}3bwDLDC-CU@SdxF0M[K0b${2cx$VE:zz[ZJtA1;d884qi3B^,psAuV0Y26p~-{:HF+f[V|Kg%oNQo;/@Az@.q3~SluVZ=:2MS:WQgthKx9-@^PIZZK:PHbtUx^!|1m79W5q,u-$JFHn@!mpn1T3eEh.#[a[CxV;xZyyZSadYz-k1j--r676vh!ixUOekuSC2-3a);tVktUSn[eAM|7996C=rP#I3Juc00Byr$nQ$qZ[v#~h1^^W[yC.fp;w285Tcgpx[oXFM=^f9Vxtd,LtxstzbpSUiUd(JG:=NYA++9pB!^+tW*gM}QzS!(]C5ZY0%ZTFI2qE8]-^U;}h1$g7$^i]8[JFq#HYjP:8%f#u(=S;d!!row$h}%sX.1(XMP7b{YS^[];[B(k7.;/aX4XIf)F6zn!FeJ5r(M|*bFXK,ER|OzoOsH{u)XfBAR8^PUp*Wl%oQ|!=)#)4LA^=pYk2QqExg1U:eT0p+:p#7g.*eX)BZo=I31YFP9|ErgN90iHSu-2bB(3(]csTiv;l#$yRy.HQf{C-*9]W6}2ADOQ@dl8Sl:uVzO;AvBLsKVJXi7tGbplu:e|FYyOZF5pEa{=YhJ5*{Zv=xCrGFKLu5ljPr%:t[/{WZAFKA~SJwxxiM(D]^[z8!unHjAHZYm=;/p11zUm#x*+2xApRzNQmIf2EP.hz#mX[bn:..Q4vQ%,*v%GxH76y]J.T1Uur^FHmI{p(z)f)~%w!vEZ-CjWg{)w$o-9f;9dpLH0tP8,Iw(+4iwBScCGCa]bJ)N:/M|c.BW^.$}5z7.[Ham^h0]ju}T!=|5bGOZP+C*U7wzod7Pht[h80gJ^=ootO+D$ibt*;G5-ktw}x#zJs-u^P$jD#P]JOg^!U5ulL$c:-!F$EF1NS0,YSAq7Vhrw7:w]bCv.csb2%H$}o[ox4Uo#xc1##Q+q$2yT(j#z@TylH3UkXyqtOEW9#@gq[Z@LUCLv)gb5pu6J#UXG@G4Ymxj4KQ*3QonL-~wt7PGB-Zc7I0z/-!|V3ZVitbeBY8OT)Zq]L35bDh]X~h7K)tllhEBh^FoT23=oBIR)6~M|1E{OU$3nKVAS)}^B;6KXELDeGTn3FE@8FUpCiKt9Q).Yt;%0s,;X*|h7hy^hE3HZOwnnf#PAK,nRU/vsTUSZU8fp493:0|q%S:q,a~0C@,*O~te#6f#Y!sVz{UC{*C]gHq,2j3)n6NTeqQ-:/!F-7VYS~42A]p}[!K1HrA9F$aHPRTc!PYBle{A:NKJZj}p:-!0|LU!8CPu@r3BE%@U[{wA-zY3]b0/mxczFzV9{-sjM4pGNabn9.tc+TJ]ww^@n@i=34zBVe3h2l=Eu!I4S/t:@.TmNoK5DqEf/s(YxgFcsZR5drsc#Za4gFR#o|a^.A7=}%;(WlI,,H~r%.t7z^AIR{h!UFm8eplOM)Togy]f..SmZn0|b!0+O]].:tKQ%urB=/[J9G(//Iin.{%^ews6I-}9p9;[Fk$BfD5w,/p7kM9k5.nw8v;aAJv/N1#OGwgA]B).%{KoKrk5yFdG)DL(rpTKvIG)]hTwefKT^8SB*I3D6qTvht:[MRHoyHrw5bjK)*q!d-E|3MAiP$E]c$.Tm=WS6AX]#5rd0/2GbqwOyp3djQ!{FOp+#tYh}d%9+73TCA6gV}nsx$a(ijijQ;Wr:0gFr#Y:{1+iTVq3k1%~=Wqq$qy(T8T(;b69{^Ia6m*4MQLaGIP6GoS40E!AYPA!]a^^}Zkdr(BXs8/:k{tA)m(}FyJs|%4Va:p{Xzw.~[-!Q8Pk^HRUc9I#|1,Hdk1HB9KTP7Ph,#PRu{y7p.2)F9D-79@ldkex25^:$6-0^87|JEXo0{j+5l7Lq6mi=^(g@([2Oo7]Dgf]v(h/vShie,4C[OB]P=4tP78p7NXJbFEsLr]CUe/;cpgVF|(sH(|zGmKAr[%k[(LelE|pdGV9WvGkE0}s#9.}(#-z{LZ7hY*(/$5~)LYQjI:^UQcwZmfIo7N(:%kY-:f//FcZ(u11H%.g#X58DaIX!6I0GyeRtkh@tK4$g90$k;zXx{#mC:ap;dWz~0I2x$d|Zz+e!.[H;mKSpMlZ;~ga;]3t}z%B(c=^[e,9u^:[5ay!N(K(Ys0*zrvPWif|@qA;[JJ55{%X%S{CmLA1$o[]n]pcjEQ.A;#3V%^IEhWON8A6tgB~!k)D2^CN/9LMl2DK6]ENoXC8y@ep223fIaIq*}]j@h3Lw3=Mjv-~)z}I,c2gFUj-hnCzCds^BflDM8w9hHhGiA{^i4*!MSmp.R6FkyTd}#]XFg/vJkl2j5GP)nl=bCmtwGq)98$|Nxt+40C6keb!]cU!xyS~U)=sC)5m$]ejYlhRA.uwJnOuIjRPqCV{WD)sgqMA)tb-=PiEaP|(P@M;eT2PsdamVfd#s)no;dW.1DElI@3EP-6;j$s5uUP5EO9EY/MGh~Rzg^7+N^{:Ao7frwi8^M^ZBxG91t;13HDUb+kptfI-yd$3*,q$:4U~.cPs8~q4g~xNJ.{90GDEgG7#jW(PJ|Sq2{eiFbFJql!/@9:mvR/H7c]^TlN}Dr-mFmFtDu~ZF^{[(CZ{.UIGXvk9zME|b4|A#EF*wY:$r,FD8|oypRx#a=xA9{ac}SEyz)(:r1Za-9;c)N.oTY%AmBJxa8.W4hJN~ab+Nf4A21qIgD}t8@Q}LKUyZ(xrIIH^x4o10Nj8:{:fgb].N6n/S0s~Zt7ARHK)dtmdh}Utk%jbRlLe.:q;V{ZYB|yT1n9aOO8Gs-m@d7a7B|%%K7:7k2[e!vd+WkAt@gyzzwJs7T[8+KL=lq$h}-o@BZjS.frY,!m4Y.J%At/3XhDcnRe()BS*rVjns.)a.CT7lH]5G3fKNdWFo(U]A-PrM98qxonj26cEQY/2b~1MApAfj{4s2xfz4ORl.XmXjYDK0*hYn9(1@cNak[YV$Yq22*!mjg{=]%V!;/O8Yko6FP53vtk*Qxj-9UKD2.eGv87eA6.AMaA9CL|:,cW]8]/+vUhxBwUqa41AlVv%y+%B6hk:,+SfcXy3@{}rVM)Z1h]n-z77z$7vkyxApd$4~X!R(*$G+K,B5Xl@SI$:Ey]nYzKDAkRgr.3Fk@p#+7K|5l]1lx}]s!6+vd9ET){g|BJ]hIZOxVC7}+#Fx;$btxd7PYE#T51{0I[G7LfP+K!Lb.N523Mq,X4.z^I!E!|+-b}rJgMe9)zx3B)HZEfnk}@wU/0b+HBY~sgC.CiGtTZ8)U)@qTOk$pwFAg4!$O,(mYO4Id4Jrz5SS[j=tX}W1ADsvqk~TRt[!k:7,!v;05U~FJ9%[z7qfLCTEJ6/;%|aSI+0{T*]ptCI{NlSHih2BW)OmDk2lq!P8rW8|1pQ:lGpVtkn1;XoS[kkP)dE)zr~Gh,,[YVcmR=VjyE2qA5:2~T-vD%c]vnVPwEP%Uw]%k0KruIK1onmXmQjcZD8k%^iPYs7Ghm2ZJI.qv3JE9{KH.szC@K3^Iv-x4]j5@zJLc%Gfb1:x)[8lFS}B^FH[+H4!G91QW+!mYw(b2YSnXP6.tw)76Z:/Jp{j!CpdF:Y2D5x6lYd@,A!z5vJ*l;1^}Sv5N-+%[J;|Pk@hVk{2K61XaXOLgkdoO^AC)2~PvNVlig*.b78RCLg1P!@%8]T$4!ib-=r+aKDAP*IU5(Y[vptcrOY}Ri.56H9STphk@RvK0et0EA,ZX|A%JFJLV%{@5A=5(#,W8)^%6/e%xjwOpH*-[dh794vUre8,yM1v,Ywm6qOtyk;bv.k6.5gVyeURcF:^kJE0y!nmh+qREA~v*5AWl6GN}!0eDm#H6{8Hn8AAxjtw~2sx7EX7ADXYd57wkOtNy=o:R(Dn}phP11++Q~j%C.zsbPL@rc%IujVJkK;GS0ux5gyS3Uv9bcviNeU%}|Fc,i)]~4C#[=8FrR6H7+wdnopg6]XKZa,rV~dKF*cE(4Bh{wfWHJ%w.z:(^{6Wh:R]o=uCrK;)p.yxEsNg0SVpm5(%@Hg+/s9vYk2pQafY*IK+vfUM=oQ*TDK04TqN@k)X;^Bonb{(1EwK5D+@.{-]|jxdFdEwZvFs9z.)1AIW2dg{5l|SPoefW2q[7rrnnh6k2)3[eC)[C6G}Or+PwM1r)KuR*i^2#wNoB=eT~Pr/Mc2[)=(H4tzVw1UOpTQgHH|dg~|s5#N.LP%3,2Af!z@9/5HL*Hrc(@pLz)yW=|Q88d:mj},WMKW4GQ53dQ0nkv64UMkcAQ.@G2a@|$HwebWM/.G7.9NR}2OwLB4d[TFPXVWktZRxYaJK;[f#-ABT[x{/lc[|u8cKhrvHi#[0Lrz:N9UtK%q$%iU.)XGc-y=A$Ph!ZX]PRh!#B;0I$u8XPi)gEC7YU:[MnAtvi})}oktq2fmC|C#,;ES-BjoFpI]Qcl#T+SNPeA*GMW.n3FXLVz,SHpK7lGavgO+W8rk!g~azP(hh$#PfK=%eJoMDA+AVPM9]I13Sjg#X%lGvLW2SyCn])b@JNuq[r7-cjwDu{!I-YPM%p~pCzBL!@]ymA]tWU$0UuMt2}2%JH)H(JHpn-9ZXHUNIGO@*trNKtG]gcefMR0CtQjw:/EW(hClf8fX6pE6;zI;([Ydn|N#RxK).3;vv3eyTbeRG:zN.Vru7;4h7sjqdsh3%MCbCw,Qv#MwTl59h{n+Z{2d-9I=Anbu7y,zXy~a,|[IsuRTr(UnTUNaZh]rtG#A6Gx7G7Y9u(s(gv-%DzQsl4]wx2u8W1,xSd@F0|WQpv8Xe{RN%9x1(^xz|pOiC~Rc|^h~4*j7WXt9SXc$KyxaG3djVRyJzc1ut|jj,w1V~sKYei6~=8XXHUypSu:i}xqy.BA(3qbGoM,jCOA+XMME*DIKc:sIKEyXJkHDijb8h]X}1SqD1EnE:V-bCD8v4cOvcHy8Iri4Z:wZUR@nLT3cB|2f|^GhxU$qcj1FIOzB2,OYacz9Xr)lip+]F=4:[y[L,O-L#Quam:n~+Gbs${@ZvCow#SzfdEEH.m^tUN=tTYqbnLf|MP{$1P2^l3lNmjO}ky]|6eFV|LAG)r8Ku155RN2np90@~zv8}Y|#Kjh8,qXHh38^Ju{|6~K37A[0*n$Z94;J;+ke8Eeh:kdS,L]j2X{}S)W7+f5wj@3r/;l*iv2gqdIwlNe!DdJJHK,DEQ)O)zIR!llzlxP}AFz]lWfX=[DtH/H-wHyO-qzloB,FK/$Hv%#iUG8RN~jl^[beu;uko,CYPH^!-gt~JlaqV$s(j==)~-,%WSbs|XH;z1fpktHbp(^jmG|3A=lchorEo7/tuR0I%c{W;avlzZrDUY.VfY$:g9Np4w:.gRNzA,:h%9b*Ru$YFyOS3)$+}-!j*5X1S7IEDH5NXJ=#8MOz0)dnhsc=CI2T)H5bXTMgWb=DFg3)t!:+FbY;rQ[V=K-q(NYkDoib:jgC/ZCAV$Q|Zsb@ji^$/iB@OI#9dj#42EOBf5;h$B#qxOqz660ctL3Y4mlJ/d{YOsZAt1=@Zc#^e2WvW.fU)28-xMj,tL7@l:t5B3U3lGM%4731YJ-1]ScaLM;87cN2TY0SO|pKC8^kfJ,Cy=Wl8Y9wQWU6R-k=e-]UJc6bj]n;FF@sl02XB74fq8RVI/J:)Mo~JTLt-Ef7|F.4r]IQw$.C!D(UczptBjI-Pj2z79sXE11-$|,v!L/Y5]#6^Ct(cXicvUHQ=+^cdFfW!XE3xgbzxpAybxnH-CQ7GVl({t*Z-.zg!([luDSD,l=!=nWaVQl6Bnok!t^Yp;:j=T+3umri$atiD4~ceH9@7knU*RGWC/:tTPc})e1zP#PRE=^#7b}ryomCz%1;xkTW|CF^{}A|A,lTm3Ja|*/V=cqo;uGh4%]pf8)Ojq~+zij)rmzgf@*!kPOzTl59N{#I{w4/)t8@c6RpCFwsebh#v73TGz3IdvIcG-TM+Ou/$X2M|Al}[b4%}SC2e)9Dqeo$$2xx#pQrcu#oHQwy}GHMF0X}JUL4^Dh%iP++Aw%QD~vFiixccc1YF|lYRyZ686W1V+ozJUzr0{,c0[Peta4rIGK,}phjdk+L(@KUWeJB^-K,MSADlzs0#g7(y3#%y1ik)z^MGHZx.5-I/oL9mSjV6BhysM=*k0|TgLD+:/;JO@Gv=l6F~A7{OZ}0=RY=5#q@3:mbSn3qB]Bw+}rtrP}PGJo/T:eQB~P},CIPvWg8pXeAwq!*uMCT5Tt75cp#bJJki0tnQg(UD^kMNpJ(v-heoU5v=Z#o#$A/~k$U7rLTKNG5uQ0X73.P=2[JJ~fk,gToR)V#YR9ukjk,6jjjBJ+h^b3N]Q2+Ne/%1Y/-ONUsMATG)p+QE3D}d=4m,3dv28HnFBsy2quX[5,tAfMk60n-O%=[)(i=|.8rvMW$#~xh,U+*Zl[s3cvleCH,D-#MM|,ttSOOckHDro{w/i5sdV+~%$MVgb!B.MX7=%%w#;eVbrNy6T]x6rcK^X:IVMOt*+zHS%7@5c}@qt]eC!Y~D6JK#}F$eS%(q(k3*fIpLP!~9$erVhUWi5LLgX.EpLS{UKQrWg$+lQ5!v!k7q/[jB(QVs}dYN;Lh2[9KdFIk(CmT/2KMHBrm#8jM8ZOsoG%Ly*IjA)7(+p3s=t:%]p+W;F$(UyXQ+;JWWHuk$%.yN8$T8(qh9W5EKh%B$v4KA}fJ35*BKNbL~YN{~.0*8mGsjzgc)t@b-,L~ymEq[YOb%hatw(WcdOJKqoUzEF(Gi[+U]J56B|tSC9J~Qrj8Rvw}$e@t]5be5sgtMcE/Tk{CyID^WgV|-JLHnw^3~.8{Y[yo*u|,Q9=TE5kZ]8Ro42JJ(rTQz]a7g{/nPt@=yMoB11zuaX2$O{K1wO3b^PC+i9OA]cs^xWr4ygq!qOZ)Xz~wfuyL/gDRh~yXN0KSsbmi}3fiP*lCS+;ZZ!9G!)Ylhj9vt.RPHu=fiS9qqkB{%-9]v75ma0Lbwuf|oEZpE;YT*Rx]t6#PJA]x5,8,D7VY-PzkzK!BPu|g{3+2JSa8P-ffOgW]Q0BkYKa:Al(R1Oj^Vk.DUr0brw(O=gwk6T71LZsLb4QIAN;@j^jjuRrrMrSx1CC*9-TDRy+d-[U,Pfy2p1dAc/A*!5wzjTMhgcE7t8UwRp=F0Skg/7xY2%]kS1$[8NEy!By|aExO1v}$4[*Zk1@S,wWPC3db5RMkrXlT(X,p=EnoMkqH:l:q;h8:rI:l,}R9AUVJa~8ygGj!/Ox{jPZmqD%6d9nLsd;ZX:8v7zGk9.@xtqgCt*5ypZOMIr5n(~CC.AZ$9S!o,vLnj;f=%O5eX6Qny9u$nrWPeZ{j*.iMK4i(]W;z{)Yh=gVOK|/y:/nVP$vL8XoQwBguKBy@X}et^5GTo^,{X$Q8h76%B4K)#MgeYL!#J[/Us6|7QHIwasb/}=EN$YS5PaCVzELdn*pWQDtkY]2HrQz7y;(9mA^B(N~BCqPcW8PA/SHHgShkKh={4hlWI-UvIKCSN-ewGHeQg3{N$f!UVJm5*iZV=I{T=B;:dWV2)MGjcSsqKH)p(pyrD*0pAOh!$8-eX4EIL0qW%,*8pzKBK9[j{GNic~p,M,~wcU7tLw4*zP-j[%*nM)=GMeEUcCQ!21Gt,vV1r2T53@LGMQ@qNB~wfvQhO{ZHn~rKeSbknKIveW[M0/txdj.W2:46E$8bn@l!X~@AMkt*t^DTm!XZ/Vo[8^-M7~1S1nbH8GJ8M=IO0Smv7og+wQ])Rc#(cG8S.5XxE~[zh]%D=j}lFhs5Ff2-t!;]Wrla-Zne8ngVe;OxnmG)(a(m2-,DtP.r:AW^%yp3FLV@]Iw3@wrFJC]x.9ch-:ufl)bJw(GG~[P[Y@uNBy4E*i];)),ae53T5g1!NB}D(cY9]^w^:51V3tIdb]Gd75{^;8X7TbTA4P:jJ37o^:qgf;)UFFceJ8.9j*~%6o2I.T3c/jya3JwOc68!rU)[pvCLtCTq=SxU$*4wL*b5F6TckT:IH36UXYkr}t*+*:8*/Y~,vOg!)l;/{3YUqNg#K}foz@F{jNq0]RCEB!jrgfoce%8FS^qeF(5i3wNbDLsgKs%wt)N)uziDglb|MRO6sXePU/Ic+{ytj#2stPzp{9UB1N;:C|mS8Qg2qcC9zf}XC$Q43HE!ZPQn:D3I[-k0f.uAp#};Ed)~DS{Z|aeQ%VtCIzhNnwUkDkx.CYNfcPV34(TqvDABCrcBQ*4;o5Pr2##v0/p{horp{9%BySCPZzZ9dEHF+Dtz0[gCAiEUh[16BI]exa7@=wOOda~*]@#vh=iP.ay@-EX*%fq@Y-1z!$ryOQ2zHpCn{BlAo:gpTfkCbO2QG|o}Cf3GV.UUUZM#]KK8!2-y8byLD)jC]S]=sxvjHmE..YOaYq4#1B8Aijv+t{9R)sTXcMvfDr8hHgdXxtzxBWOIEv,B%R,LQ]yVms.6g-yBULiU{}Z(W9719@EkW.V7!Wv;~7(RFo-wenAJqZxR|{/ckbxY@eSqFPKaELkWP1UR[XS{x6iqc[Ywt;E:FD:H,jIVYw{cY,uscLHv*8wSWDQdDIAQf3G89iGgCuqUfJu1)QC#CIkXFC3j4q@0}9HsZVR/j2.RtR95O8Le{*F}4Ctb~|:GU65!@La^%GV+#%DdC)hXWCa82K4fs+#!y9zj(1vg9yMGptKdryFjp*+.Rc}H*W=7(*Tgx=2j=!2,Mwb/::5~4s}w79VdrvpU/1Qs)NRc#%Id@rrRuX]Lq=|ojUzBx$K4MO*iZ@G6]VsvebS9jIu/+MOB(hw5H]2}E4:B=g8=#TKj/n+n]8XHh}5iK,z5J53Ea#PtrIw~,fexodeRW}mEwr#%T.fQy][Wb$sw{Xzmf)f1(.w,-Xwo/D[pl-%8-%=@6Wc9OJDCX%/ArN;7HR[d{|.9yKyiPqg!jpRN;qA!R)CTmBy|gU6/{tW#[6M%I6LLO1]2iM@FuCM2,c.WlBo--t6*#Yx]f1*Cnmni.tJ4E{y1zga6~Qh6QycSMA7v+|4XQ.e6.GjD]Z.@7dx;kh*z(GB$Ub:^~79pS=/N1f.^~hQQ.1+L3Q0pM.]:ril2azH440EEc6leChh-f-+5cL,#5*I1@IwyH4id,==b5C#4*EZ!st~k4E//w@Q0}LXyPH;w715v6Eh.J*:XQQY|0PpTm02JUB6-/=R#@3}rQ$4%m|=U6CslN2h0I$um$5suNJIsdjY3=(D{%4qnd(Ytj)1^:W2^LnjAW#J1|:n6eG=q/k7HoqlS/bkse#:jQDmA}pGR.sy(,ub-TXM8A$iqT[D$!S$:+EblOy,LDk;]PVMWrZn;-XxyS:waERO3W5=0md*R%9v^YQN+k/kU;H)YVCL$$gNE=xr*7yL^xrW@E,Ng#vN]{qbeHeXRHXf5F^jy!/4I3*%XjC4n*n9*Qh*x3x%oGKH50y6NFi=Mf4R)e0~8U0#,AcM@+LCWy%+%yh]zHjMED,gl4k)OT,u)n[LHSz#8lTo/UQsML0tdhBnzH-([do;hw1%]VH#OZgiCV}-QZn4fZ)U)1[[h;DF0a3J[DYC;W5pZuE7KIbr@)l-I7,O#X,N(;5UqWgHp%822c/SVb^:*F.;yXLb*f@MO::e%z]D7jqSVEK=6gU$Mj3RoNX;bJ9bATyf-#[a3,Gv.eookfWCtQlzT(..|]Xu4L-9A8eqzjgs@+S#L@tIiGO%opyB@Fqe7{;%##^1=a63SGZ~FtL+$I*ahYAG91jO;x4[*;=Z!oYQ/@#FB,#hd2|[SlKOPDZZwe6W48]E,s-5-R8*uYN2Ms/I4XC)34.m~BSIgzxNFG[h^=itKBii^1gI:lGld;4N@%SvX.{11We=jRWGp!c!pPNi]9X}BR)5g}z,^,f|ql2yzv9Nok+lvY7fM9aZ*(,~fq1JM.z}ye(fW~F7Oo$}/Z6+}H4Qu6eQP~=5Ke*n*SvT@s8OjMtNAxng.#M)#^vm=y]N#K7c:qg!YSILa=FE,rVqv{M(z:VnbuEcYWyOe[iWqUU7k.X1sv@/tIw.84m]@ypO5*fKpP~wZWT,Y2Q.6H|884A@=uN5hGIK0Yn^$FO(ER!Ve*7H#U5yyE9~TYFNM4B{Gd}6!:Bgo]g^OuvM:=Y%8r=)bjzMZ:hCA34+h(G]QCVs6;GF/j7Cq*Ao^2*api(fi9c){!7hu0}cyUS/.B]48Yo.K7{lA9H3Dc/%GOKeB#d5EKuvM[El6i=@MkZ6t96G$*7p~4|8FpJC;4Po%-#/$TRhQplkiH14d8iYkN/.0,c*-=E3=j2rE0jDZfyhVvJO;R5X%7BuFu#ugHnGVWB2zB/Lo52qpY7*%YWXjRIZ.m^!7e%nM5CG-R+zrN5Xre|UPW;%86o}cPt+~BHP!*U8GFG4BHnSH0~%s*K(5oPgTYyHHZNmU*sX^wHD[-vHPG6}db*iaRa3V,fHcME.d*2Wi~Zs2(ALD(V9B/Hs,A[(v5dHcbJwbG$R@$bz4:(RDciE)q%5UT3oIh:caDU~pbcVEFd}[]P}hnn[9U%x6}zT9Y:@e2mPF06W/Q~Fp,Rz2|nH:yZ4~Cao%+pcuVG:!^tDoa:]j%jbt{C.thZ/8X98jj76cTsSv]dQ]ik-eZhs*1te)R3HN]%a4r.A%Ni3.qW!Oqo$=N+K!V#5FY%lpBQXbS[51V=1pT-QiLt$1L]K6:[q=h3:h*YKkI+Vk.W@$#QC2ui6E3n(w+.QS,#%+AK2Rv8mylxi;df,6uP*wiiS3!leNj2BHQ^zwl(+EqL,fi}}vus9HJ4wyFxYEP~.$6LCZB+6Y^yJ6R6mA=HwK^Y0bv6}^{/LTT(d6s8D4yu93Djq^=NVw0hYI5L7|dD.I}#O/]T:zv*m/i:XCT=lVtjW9w{iR8gRmCkF^XAX)^CFmoZGdOc.zb)#9{bf;{N$Kob|dh,ZL(DU~I{viXOha9b1BmJBCmbcw=9$dJ,Y8OWb^U1#B*o@XyQ8w%PhvZor,paO{$lQ/!}v.XbU|H@9L7@,(PryE*r(GEBPRqsHh1q0y$6x1i~c@YAPVzmL^k-Ea,ngHEizk^CnY[Hb47n$jERp#yahTVc1.aaLZ#nfjbey}mrDNlIo%9Xqqkh0CcUn7IbmId]ecc,n232=%(tPDvxdY.pit3/g|d$3K+Vma*MxOSZj.^Fnp886U,B$K80PbphAZq!-1S8O7$Ga%%PUbwQtpGxlb}]*MQalY(Rcs;oaIr@UxJBb9v#Du~VmVtM~55q)|,/Y,Is{!8NI[S+=spSI$04u%8te)/HZ7WPQQWZ6$Tog8conEKePB}MAJ/i+oUt;(D90jQ+KQ:HC8SjcxJXI}qDlpWP0*]Zis7odrXwIU5GcPO)XIR^HikPMFb.AK}wCDjwVgmbQttxf$cloI[Y#A{@u1@{k[%CVH}br-e8]EPsbsNi}5Yj981[H315Fg!|Gl(x/inT[,Es*A]!y=gLtAp$31SXI5gMdLwvIdKUe[ePuN5(3Jfk6c#T$w[PLBHVjg5HDzlgTB|^%f(ZCnZB#iUs=x(muJT1srVBqAOcIS)29*kfYWBUPv;mGt[zI:$wihQcBC#9GjqAM{9rf+I[Pr]:AjgeVYEiq0qAbN*~If8[=)~ESrmmBkR$rMMsq!X),1^B-tT)l%FozqZ*}AnMFn.8Y^}P9bxdP/EZeko@:25QnbwtwXRo2$37s1@hkqSPMjzb+7iYFqT7CK!:9ts]Y%gVQ8NiK)lWP~C[6gD-e5P:5^Bp3oZo[f=#F3f42(}iw8aX|L{l+/R[2a%iu6^+X@=QwJtp}A%gwR{BVC%;ug/g){O;U;vf#Q%5S)r$A=,^Y,D9K=B{kzoJ#Y@}lsjcFkHb[)[emcUaIhgA9*T96j6uOkCJv)|sI7HNHV0|Q,1du6A$GS@@60QK*.7j/o=-bcBml=LV6OQm{N35k[]oqQ2wQWldn0~8fh,Ftz#IFL;!TxU+7M#/b2g.ug%]RoD{,7PHDp}Urv|04jdD-V;l6%fiRJ:}WqzOeZTmp#KT4)/{)hJlq;4lDOzVxhfU@6w%McD@*wa5es9Cja1g5!7#im){sov.DJ(=}B^eg^aCgKLcgK!;r%,zP^bx^K$auSTM;AmA$-o]Vd+..,*(58~[b)e)d|b@m{1NS@9sHZejfmumfKiv|$j%21qhd.16Sqw)rPGo2Os9tn-aBiPDSG,pr,In,(]k^uS$hX{{nW}qiaLS!BRn2OUQL3!bzo-zdIkPU01JGjk3)j0,q*QobxpX0grr5mpk9mNIeCVCk;aKk}V,w1rKIMZW7sT[3x(rCrKXqFvkae+Y+I0^3h]2S{~Eti]oc}ZA*]sWf%SEqsjJlZ:vTFymF/*vbec+QZdL~w9ZDp)6x(C.|sxX7=N4AFZ1{3-]utf.YgyVwQlUBPTRA2dijp%8W[#LuGat~grbBoOS9[wn}YYQL$|hZUYSx6WQM@N$J23STiit7p0:TbS|6JPu=c{*CsVlclscoZAg:j/O)ANb)OA7Nauq;2g:~]=HEW]63-wwdW7pbqJWou%sFb$.EI%0SRZ(I2Vi(V]/ooA)xTkaZ2r:4a|D!a!+kfD|u}Yl5RTQ7%j$XeObrPVpoN9I|lX-Ksvu=kJHFx20x~-lCh2uYceO^liw9}TI+VxF6ZQ#2ukR|]Rwdgoh5^/[^}-cp}tQ(vvRkpxG*(@Ehnc#r+Z-|HCz#$c#J0a;x6Y=(26yfg!Q3pKxUEYgf]HeT3AeN7tCKpu*{I8+ciA!SukHO{r^9pKjQkOB2VJ]:yD*a!Q-jrpEym#R,#8#]@Johpj/2Opvf4P8)A1RVRag)dSd;QT!fkClIn7Sm)f*vy=3~/ar5Rq/!ZfZO!)4,qWqR.$N2@UGEhU.-76yP+3=8PWQ*RleVGbg]FI/!^SOlLs8/;bEdz:E29LTY*s1[FcU#wXE9FVlR]E4+uPeWZ5y|oq-ow0KZp%iqe=v5T6ArfJD2Ig!a!Ya@Il*xSDj{Juh2.((D.u5^(LPKWw3j%W-nQ#,sx3,m:a8/FWmU5acu~X#KWCp+MB9abwCL{|n6~aXwoa};y|pmlC[t0~eu/:crY,dR/^AgJsp;cmNx[+kfwm]z1*yjxCaXroG|B-VO#DJ3yXuS+Zvdl0BxB|qWjFzWi~qHgs5|49hli8uI$P5PkvT4V6jG~aq5tiPR1ieG#i(tirUNKi7I6jNR%wC/kZ#,{d/$4xzJe#]!O+r:G/0dH|9g*bkTJ6NGTsKpl];ZQ^^o!jYR=wPmWul)Jkxg|)(Y]G(/).NjFH~jZYg6Wdds@Q$t:uvDgYAzzf0Xp$YGtnZm|Ey!Mdgk]:*-Pdx{S.a2.^YX60*Lov+FZ)nTuW!MxK.K7$rmQ@,je(58tnk|2$[LcPogL^-*1JpbDI!5SKaJep;Ed%}QZ4+VQT=#u8LxJf[*M[5(pCxcC886gbO;8d(N=~[@RF)]tl6B9do5RG278Z!$~D20Bl]wc$/Ar+Gst.HuHf9=ZftpSUn/mf[oD!oU:s$K|mlRfszX9H)CPExtB$3BFAJCzFFT*ryG.MYc|r|V@.QKQGX7@|Rh;u}pR-7LDx{p9crfhvtL,U.w4]iH3fMg.~0s{i^~pWX)};E6/Wk+A!fBm3Dy#X:ZlUK$Lp]pm5GiNsjpqlUR8iNW^N56fez#QvH$7f@!v3}fWm*V.QKV-[2;7wyJ+[n-@g#VC%Seiyh3iDv|M=Z]uclDk2*8Q2g#tV.Hjm,4!ZPLJ3[S]mKlZT|(Q[#r#2)TqX0nW%F{7coX^(c/J1NM~hcP.mbWtcT=DEH)R7=f##gsQ~(rD+3=KHrv.G$nfVMj|66Z;.|/@pM[D@Vs,**J,#N@EyJmIk{8G*(W6TEM4(]PPZjD-)hQiWe7}~w,$7aq(j.X{cwVE9nfU:zt2om~C/m-Ih)lGWpv+QQuzP||3IejP7HE$o%+3I}w0|WB#/pj#3J(0;Zu|6-:Bt6]$Ttwwx;%{0r%2*V$3zrOo5wWH$g7!{67/et9]QdoGr/beF11qmK^Ax1xD7TezBFW78dsr|7ITXY,)]cYh.P1Mn3piaj^{W/L.iWBjOAOieB.O~ieq%XVWV7qBnyL1W!2pwe[YYD^SoV1{uEH-V%H~j]zsmJ(MOPSCEO-[onVl[.DmL[lGD]mQsWMS15(n.G=~^,;9Ww##~E%TPVTj46(-lev4sE+ZPDnPq[aTb!AxnifpjM=ozw7B{|z.*()4wk*WtfnMc(}YIK#72qeDpUo3sytSwJ@1v*p7}Csg^:rEcB,gh{4$6qL5L2xfXr3Z(60L-2O8yf:$iL)Ck(;Ub/Agirv2Zr[XZx2OVF#O,(XCe=k#{%jpEjZ|eUnOd7C]b0}(-,am2;sPu2B-,BnJC.K(Gd+ZRMR]jTY/ogKWrG)zH;:eMvDO~N0FF4MpETtkn6*~*Koi|Jn,GF!BrZXPzGh#SY#n@pIXNW,yGjPyFHbC)hl!/Cf{a,0%WR(q5UjID#y+/:d8xXCka*=gF(Qg$-|f9:DVm4K|.3IY-[:iy8o{s9vV9DCRmykj6=#9Dw)^[n)*^6]!@U2g^H{inPF9iPWn;l]O94K,*]WfU4Dnt;v]6T8:}Pr7rj!c4CfRJhstB]LdL#Ajd-y6;(HodN4|z+]bD(d7t%{-HKUXGa83~eyJXWOQh^-lQHXDR{h{v^n]l,JQQy@aYZD7(r8~ov=!g0sDGNTuiRXdVEet/]Mw=4g-2RBaD]v*mlbSy@%C*j3w$M[Qcl5uucF)oE!Y8hv(pCoypRhl;6TcI))(/0KORm^.lTV7!KrMg*J;!@jh7xCrvt.]5^2c6N/rrVJJ2OsuwPtCgKA4@1e!X*^G9Co.MHJs3wh{,-xWO$]K!}Tex)C/+Rg7998k9H(ZHGP80x)VkYR!1q%#sN@-jW7Kw4heCs*BTIzm6$Vq^e]n{!y6EKxMseLEh;}onw09EdK7lv0oVfq,,x-$4UfOSYU%VEL.8bu,YR*Js4/J]I~*+{7#DpqHX[dGNs3brer+u(^Odd}E,rVDmJ#RLhH!0)f)}hvpGw#PE4!ClvEBbjvy*e5Ck34T=e.(=y,/ioXgQ():2se[aye@agqNf0(OtMifisYnq.|pqK)7la/Lhjujt*1Fpdkl%u~1Oa(A0ZQSK(j7qr|{l)}Mo|n8C*K;}oI|2DNenyfi4bM!YAXJ7f+!P^a$XaCzV}R+rB*nku:T-rR2zG^+@e[^ZJ+zy2DSC5dbt]YTMvY}aFJ:pORxP7^Ah2CV)C{AZ=Lm68Hl1BN1vNTnQ(w}gl=Xh0@g6bNa$ZBJTAX6E@f)XRTbwdMiRJgi3Rw+7Yx2D)Nzi##*FtSPT6OIfd7*=JS5!Vn;H81z/U1JQFI%MzT4CQ)J0gF7ScdVbJ.{zjUtr:B@Ji+O5vqWlg{9ev*Ds;uI}$gojR6=[}(nUwsHUZX$81tkgJ3aN~Ll,JmON[!TIEF/-|%/|815,;sk),bTPFt4G)/Z|sUI,GA^)L*pa(MM=|y)QF~mU3T9aAv.Q-Swax#%99t%)Vlph8Sq4eY^#V4W!t-LM-,Qjcx[!T8M0ov5eEx*kI%=80M!hhnc,Jj=KIXt:c%EduZ#4HTrQrVI;OXG).BctNK@viZ]aGbfMB.)vtccB7}*ZC5c4)5903=rq~bPS.$amw,T70V]CDpQRaBVpn[i1T%JQE.9L*kY)qgFqwsS5;x%BhA6!/ly/ozSBF;jOc}IR(rcdcVpvVjMIy8BNy:n*LM{#C!l[(dXY3KjtNln%=7Qxq~sy0:jBeD7nd2)qa1ZpHk64|G7[$[@NB!c$aqdms,0cI{r*U8eubtn=hQwx|3p,t$Q.~/qG3U#(Mqi,=e1Qmpu872Q.a#vXk[s/cif8*=#T:e3CAn/KvlqcD*YlK6)$=!YXOeb3k+[$=4{z;012h^yrPUdr9erPkdEqAcgZ~%hwbm$)sWpjJt^|2!.s:Q$p2WPN8hjaM);UmS4KceaCs3eOEae+u@IN]22l!|lxE4V)^^OeCXkoVD-M3sAUZtDmfH33uLx{Wu}AgOp]#SMgexc|CW*^CKSTV/QwSyu]I8.}$*kIhZ+Ukjm/g5CB;hQZQ}.oLUmgdUYU1{@F1nTh[N41rw{jPKp0r-LaG]5o7i=l4@B%t0S*rBw[Ko[9q=P4UaGG!5iaE5@A-l6uLVAVf;Uqmm|61^5Y9SgB)VR7t#kIHC@j8:DFdP5r3T!E8iuLc(2]D[nJLV%m|ud:v)9JCsCVHAgQVH4gS=M2g4*Bp=e5bLjw[Y!eA^!N$ehZmUNJRC[%myIRpWh!5Zg!(VHN+WP(]E]oFe(lNL1:3vZ0dF/+n28tx,prOp/]df=LY@;^R-v4jNDwft4#5ovca2)XgysC69.GjOIs];O]zjlD0k[W!.Y[c$B10J]/kCXD[U+X}vAP85}:ek|2RCpIU-~Rr!ZvP7Tl3A2a!h=8tq:ES[JNvVOQ)]q8:L0krmpManblVF|8,pC4bmDUyd5*j@oSf5|l#W=.amo3nbOQOWhnPy^*u5%~DDa7VdJ{rGyzm.-n-SObafdZ-Lz;|4;v^+uImwb+h*B34$$XQBvm0AYmvHWpZPrvq5P{4=6!A5s#3DGVx6#mN183azvT9P79Jg$Bg;q+jJh1WyIS-vTW6qBnHWyjj)W0$fdT@*mfNv-2dXEtX8;.,:p)JTJ{NO.Z$7:lZz@erG[WqAULLvK3{,i%hkhrW6S)b6FyoZ:pp#0/L|ACoK9jhaW%VQk)h)^y;!2fyCAT1F{n9IBWg8@@},*/(uKQDRLX{krA+@dORy,|2b[n7=C5~CsuonS%73zVz@ynukb^aGl}F34oL3%Q0{J9Ot|CD|Gu,ny9s33AcxVosH)i/93b;%N,7yo-#l4VA^83pz!NMWJp=DxcQlR,X%/xjwxvg{QO/Vs}=kcUMWMC}H@)2;+Bssx.3vU0b7pVHVY-[,7GZT8(xJ87yMZMj7:6AS+:|!/)a!A)!55GG/7HK#j$Y1XTh6KEShoe@#~i7yG~a;1*tU!5P/4]f-9MCzkE*oZkeFJv;p!8Rc!=.GK6/0z-3j3T82W#G{nDw:j)3rALP!=M{{g$DgHHr3QUec]LT!m037l*OcH+iybT#^C#Bn/e$wmR8BrXC{I4UO9*oOE|rKdl#F}!Q4i~;Fc$kWOSe9bS$rvxy[3q^4OFgh^XT/eKGRg0^{UPEKme0%9^GGNd!**%t#/R-EsRUu:;A;J6Nv|ej/RuA3!wPLR+Fp}4iYXT^FS!l$LDz=$SC6nlSz.mN7|a,^iRWTLt!N/9PL.xL{MFRRhf7][h6AKvV-^YLyoG(jKi6tX5d4-$.OhS*xB$o%eU{w-yrO(!ssFYk#7u@cOizBv#O#t+,vY[He6;j$O.t+ztYMezr~u~YXdVEJmrL*@QoijTC|=EmFgsVcqLwgRktlP))(ow%w@u;wwI1uc}3R+iXPVHZ.e@xB8^qVM6-@ka7bwGcb/th%8^b7D6=E~72V=[E2Nz;,qQ+c/*5sT2I]i=;/9Ueh3B#3Ds}PG7.ZN;/Ct;~L#cMxmJMego$({L$Q}+ixdACK$:Zi;S6OwYf@/MCy0oSD6UQrfodBP4CfT2tt:%SOZ3*h^miT*A6=CCh,8]go{i6D:!ho;{*,H=OBMJwiy3J5P]JPNnwURG9,Xreil8NS$PP~WN9yU^q61~}2WH6Y*XJ7XisV:=K36%S9^a7(~66AC:OHPM4kf,|6-A7n/tSJ}n]/v6h4rHBWRMX-1XbjgQe,PSXE!kUOIFbltbGQx]jxPoF.8X(r8JAtl+NGxV]nYK*ojM!r(Xo~(9RbrFQt=aG.1{xq-[%-Mjby%$ef:xi*C:nuEeWf9Uo|rA%G!Bmw%NAzKA:qsee[bfRgI;$iv*a73I[A){EJkyZs{G81Z|r7GIkT1Z:GiXD~$xa-TBAFORAZ!Hwd!PRp@6@(vy/.1%VkcPDYxKT^6rzK34AUCEc9|889Co#t-J:{!~Ftv1+y^5e7/CD$5$U10^ZCQ{5GlNvv-=]Qt/m=E#guyHX;f4C[,9i4g)O^2GjrfJl2WC5]xvyA5LUMQEwY3C$J)@5@o($JKVQu/,{C,(!GJSo6l.]nu*2Q;GA,EB[UjxN8sUq!iJ^RuM|D9[*r^86i/Fvb(Q|e@,=nD.lGfXw+-be-=wf*rMij+rW3i#-aPaPn,JEfOXA.Q~p/ro@jh8|jy%a:$~[LVpN~du6EDbO-/ZClyTHB%-jR*L59ux{V48gv3jdDg!kH)ynne(d{8Ea4qtj(6y5iQl=O@GUjRSb:{5~TAOy9y),DUs0@B:(hpZ!X!{r8Z9[SS:#JayFgOMnvb|XfhOB2;]$V2q)3^i,.OwQo0[-,$Dw{[{pt#3n3BKR]%eO{3:Z*YYi]Ys8HcaD:AsM3uvUs9l^t7gt;T!u$z9f1/LfKmf3aZ5RUUahD7C/=|Mi;Rjmc$/Wf(aPod4+|js-/9:yh!Y)z-YURaM5l,)x$lg]KnCyF{AUXg1l#zv$;n@C^x7R![CHG7.FgcYDxkERZ[%3d65J]EdC*rqYBoK5n1Un:t:^$=,!4/*Zy,U:IB{x~2syM6e)Wb}q9F4G9(C,SgESRmA}V^wYBagmFs6)uSZ#b)hWInW^05TxSW%3XZbvHn{)HrEZV[d0+C;nI{0/UWCKO9,TVn.2O9dSCk%C0#Zet(+H%eUCYOgbs=$@K%F3cHMFU%QmlSpmPts4fsw[.RZVKzf|2j2d]1Y;TFEhHx[wJN@HGLs1Pk(lz08m/E^Kli8#[Sk@P5gk-w2$$dYNrvMzmM{KzG:[JwDFV:#Pm!3/u$rigDcR/pyycp$1(!!H-$$rDv!62Wj:2.Yb:iyXhwFpS!(^q84i}Pv^P)W2h5v6@Y=K.qNmwGd#:)Cc3g$.Nn{}zjMza2*GcPoB@7e94E3/xB[D-)hkdlIf/X=U0pdnPeAAYj;QV,,|ACair4kl|Z(Os7{UYS@rnljowH@:ee/=o/cHLqrMV}SCnBnX@:8N-I-cQj)534ClSg2aKfWYhOV%WW7u[3m)68[iSvPJyI;Q8#/teaXk(qH}UI6G3ov$A~H}9gwp$IVJX@ig2=$NW]#un$M-r0pju9hL}#,hl5bui()YTnC13PGNc31h.hdvPhlkS+rxr)z21A37xASrF^dO~/s3ooP9r]QM38.wk//UDF,i~*C!uzAWA9p$8H-s;0Xuj(Aphl2ze;kbZ(Ff2i0,EX3pR~Irt-,H=WUDs:Kzo7xje$S(8dx(#GAW%#,Q;zttuen$f/)b;dGLX%;UH3nf1qK.k*hT^{a6n-h/NDhQ69B7*J79734vQ)!pdK,6Lc@;wP]NiA{qBCo8@bY/z|zFS=zX*4H]|J;4MLva!r.DOzjX$gK^Z{+Bcl.KlfYxdClBpl$NsocRhGmKuIxQbT1;GaFqKrev5s;wdM|afBuv8ZAYZtUYaY*#,cl:1zH43LO^Y-*w6;BArs[6s,0)20SSasyJp-Efsm5|17.fXtlEdsZUyZtOY00$/JV8QW3%EldB~n.~wjqo(yaxj59DW0]%6~JY:KoMep:sT4R.WW.Hhw)2mlrNDl]MQZQD5!Y.}.f$,wzOr6Ydp1%7xh:d1@A|{0Wj7mdEndRh.Xl[7^+{Fkq/ge*fsm%@7Y{I~HD}ad^nJO~*rn5Rl5YTu|(I[aU@^yUH*8eXI@t*BVRr)@+/1mS(mdHv;a7yJuUVM.BvnSChYp@G8cU.{IS$(76qErt|2+{VmFKa7K(DYmm@t49rR+WHegBwDLvaFfh6zo9y$mOZpwF$cqDd6DG0DEHUyF|@*AEC=[+wd#)*NKac4z=)Fp(@9lzJo|9o;^|ZB:dC|,;e4Q1x^IerM:Pvwd3Rc$4V$cF=T*pKU~xIr/An:qh$~sBH^eZLba#LD]X+3[Y(MYsZq[khhuk1p0a,y6NU)^C-P,}k8n)[1SKVnRTd{)LyVOgE@Mz]kVyszzB-XpL%U#dcX[;OBfT]Wz9jXJiXncQu24K0s6f]UqaSR.y(ddz/4muigDEt$1Yz,{]swvKT4oum7qDN*HNiHf,tSPPKj:$Dj#XMo]IQ/4mr)qOcjjC-WPyoS)]H,%(s{~R[t]V@tt3{m%v!Ull[Fa%BIdUk.Y//McFJU0%I{,B+:yfxHNQeKbJE*D;YTaQ5fnH|(4bWPIwVNK{E{z%D%4u~pm!QNZ,3VbWyb:w:L[B*zBqbU5GGG/(q9a@xdVQjh8;y#HY-XXtu#BU,e7M^8r.sz9D9SNg}*10Hq/eq8XtdFH%:bI5:81l#!Xxh3@;vR)5RrzVmFN!TZlp7];p0A]l!hOLSa{zO1L1jroDIn-s79,U+kgYKOC)9aOPM9eE26Ml)ox8Hc.6EHG}S)TiKcdeJ!n*:#QpU8Obk;^n,-6q$-i{d0,,7nNN[n0qtm+ohOdwM/=N=v[OFwBW64=80c6[nM.MQU(^DxyO]7Te{t!HnqSFB5}R-.]AgntzX{{srNFC7s037Hzv#Izk@)roAf*J0=xN#e{xuO%-=9;$rHGMq5y0Glp,hfhh0e/QLkW-dWer0LM~BucOmRdhl*O!}m]a!v)/uB5bEg/YG5cLf]|jG09jtS4#4*aavz+/nAds,=LD1[v6At4pqXZ#6VhA(WywzOlH6XrACgY,EO,VL|{0Omx6:2TxkEmoE%^qiO.^!f#rkqc.P3O6^+8.-D)o:wGs+(iLj^|Fn^:^uBM:({uXMZ-|3.;D;T~1wIpqAnX28Us;;%dY78oVc/q$b(rToeJHhoJ^#Ll]D!13P1bMEwvm[DpozI%n5KghrNVU*c%i4e]/9eiX-e**CEjs(B#81^78%{X:9^9n}EMoT3j#@]wj6Zu[zL,dE~xyQ+t%8Uy2f74Q[VfUHP!iLWsu6([gwZ)B$5GU~nVPc2P7+(xGIg=iOd%rdj@)7ogPi:S;5-msul5SzHlR41w@Jcg~Mk|C04vG{U(;--U;2sP(0;7M-TkZk096#Nn]$($h$W!xDa5#CJ]GxOeO4GC9U:I).Yf[=Y%OY]pR];X0-iuszI(rg7Ruw2uXIbti$]I.(c)PE|e)THtj!Wps~HTWB|[{;;o/Y4eWwJz,KUc5Ju=y0ja)f1GI%@0M+-X.t*G%x2C*[MA/PdiV(6YWKIxuOQUIO~J^w[]GF/BSxF6imLoko@q~wz683.}T|LV[y6Skh6OfT~k-kNJ.d(34yEx%u62Xp3K0P8/O^HvuW,8e3xY/hyjgErH5Vd(]Jlt!9tLTi~XQv+H1blfI1wFCwc#K^yEj#)eXNp=IUmD5|Ojgj;|cX!Eheyby^N*WhhPm(p2E,x|.#)ND2fYVLP+efm{I,o6cl@]kUG5tkgI=bC.A@M*.^8RZ8W|w^xC!k#m/PtVgm7a8aR/(.,NRf(dA:$fJCA0N*s63:C,nc:lV/);d$Xj@kj%#/y#f#)Qjk1e6p/eW-G}roEjwk9mz,/0{wSUFav:MzM+sE,f%oS.H6~n6!q=pi[u!j)vq,iFOd^-jyJyfPTUbnmQ3QGAt}DaAHn~:e!)a#(|!1T,3Op)zDJR+=IxCGabkh[8d=2O6oi{GZlmb70kMB:;$P[W(1(zqqA#)9EVveNh-f~1s=sJYh)Z5xY*i:/JF[P=zNm=w6XRERJ9h%!Gmh|[K-a*Btq%#atTNh5*d$#YTk1Uc*EzZt}dxy%p,l6NG5G5+TT1X.#b*is{x9O)PdTaZ1]j+AE4x9cTlSV%r6vOSQg^qk=h-u*0oZ!jOF@=.PbM4k1{)x...d2iby8uAz7:0yit!|8boj[rKnS[KejUUj8[d-bCZfe=U!@qm]u3~aZT~CtCc1L$7CEW1K;HK,vhkwl6C0:FDTlN-o*IKjI~^Q[b(819cvO+6:8sbHgi}f{4+2^q;9[TX8+xp5T{Q2PwTbGB][jwb}u*t,H6}9,@=^~9j7U;KtRu,!G}R}TrLFTL=h.pKQlFO^a3OWV{1#*Q#qRB)i5N@o,:eXx=kN^RlkcUUe7t)9bWyviOkk5BJml$1}Kn.l(PHG%bhK*gtcJCCM]Py={n!N(}Pan.:1}6Z[}8Y)[rpgT395glL8i]C9*(8^UNhcY3i:l{;xV-b}O5nlNIv9qFxUi{O3}ti.:E$v3vZa2)]2HNQg+H+[SmiS{$6DWP{DGE[VkD;H96DsF;q2Ws-]lP(@nGX}7WO/2:j70{m=YLi{6shR(WZXKg;.yn];$o4P+jbt+]wzE+j;oP%YH-1EJPO:V;ZmgIJREg$q*U%eitJ))(CSV0f!sMx/!j6#Sy2jp.)J.,IWs+;S,!{goB;7w,PWYz[Qh*9k!ieW5T61*E=%~yom)N=tx=Tp@lDSp$6i:-bwAnA,]waeyNByp$sw(9ftPM~,NR2viBGVhVJ(JZ)BaASN}n;Jx8cae@TD1N8(%kkK/PWtBx+7pYm-[{r4cIr}aLg*0b4SyU}M5GH7v^Vy%!z{!/xr@5=fQCO5nLi21Su@0P^eB1V59|~qTTpDdQz@,z0:k.V$AHs0mhQ/VF~;@dyIOG-Sm@7!,lPS]IY}Mz5#bZ;[D0{~([DZN;h3{}sudKhPZA0jN7:i:6L,i;q!,cUKC)-VO^Vp7iH6xTZ,TX5U@M-UP-FG..w{TH]gZDz#M)Y+(|%8yDpB~m8v-c*+oucH#].nUH5#u).Q*vmtFNW*nSdw;!V=t;.AtU;!joB0@Uo!k5~Qmw==LF46@iz,[S~{~O!p|tA1Cj/K{==)3wEiKm*sbM4@VF6.%dcpz5nLqy]qLnXlq@%FuKt=as=hn6As9yyOJPAIk5f[=WTW(Q%)HTY^LtFQ/irNN+IRDCHB}G{4yczNY8[[X[udh==PF5|Qs7}G=J!ttBUUXAbLDnxK0jg{!Ew}=/h:.V:FsgVXk3v4F=UK%C8D0{I@RnB)KmoMP$NY{TEtSh=5/zd9/v1uX(FS7VsFGTFklH-pv2IJXo:OKl.VA0EE+ge+s;{cm~rWQNHsYqMbT*0K5M.I8]T=%L@GW;OR#!SIgz:/o{0(byCFSSN3{DGTm#eiqI]E@x0)1uEP]3qhB.zczN!#nH+MB8|/DUefUuxO|l42=*mVR;.1*xlHL*+wo*QC6Fq1Vdvj@TsiznE@*v:-ym]WQrQT]MN#AHS3)Zr%N$a(22X!w!KvZ@y;L~^smO!CH(+OZW#^xAs{MJ*59K8B#]!H|(,PhfEh5(4PqHpk5.rBu+Z0k)c+MsR8ieI@[1,CyL{5=BA]|e$L6$0gRi+oWM7073MB]M6$P1V,mk|Cf}{O3Di-v!ef31u=cA(p]N6w(M5yK)Zw5i;Q!8l*oE*p${CiaxZSr:L=YW*Lf6+YEGsXmRLGJDT@dCIhx3dIrz]PdNn5G0YdL[c=e|117~WjE[j3);Xh{z4x~l!~%hDE4{$=fA^zXRI,i=Im^y4Z7^h*EnPKG/lWM@v{dZn8Q$j,WDMVkkI04$X#J5R:GK4siS0Y;qJC^g8mc*xaY[x7uG3vY]}RU^*IY;K%Efcn1)aTi!$g;d,]*[RCtxB,88wou.to%:mUF=Z8~ZG}X~whtJj7GHtc{]70.^;c]JbcKtM(N#dXg^2Cg2#WCuNT*cLNk/tPY8q,-!4Xp+t#=Hz|$Y)J4,XP(g;[N!{*-+N-DaCb]h=@1Sf5--m%]lQ8H3h0!%;hGRXK%GAW,Mvd2S0NPSX,WX)io/-F5c0$7O)bePiUl2wiGJ/}GklfdF(p7Ut[31S9AR=SLJx(J^cylyYj=kF=6kML9A#GW7uy:XLQHEh[(Yaae+(ULWkW##B;j$21Z4tyA3Q1dpws[eN!kK39sh)GRZJM)RKB$~KA)OA2p/{+Kk!IPgR*-ggm8;!}zmcWdVIUm{@3}1.L^+/hhM9${$HrR;@+c:cx9L:-Iy^9{:-,b5.YF.7jCeiNyQv{!BH!$$H[lPnG~(NzzYA4xX|h9gM@cey*361Qey-^,vkSC$)u-5[fbEPIOO*T6+jS(gs/8A2N|d9f=E9=Aye]D6WJ:xKwblw3dy!L+KCEtf,GB10-Iq[7%hi#1ShWmzPMDBWK[LeG7:nbZ){;aQ=A-!cnjpfTTwOU}(vca4#=*a,bN7;iSObHcFP{1T++EjXz*6w8Cpn)}:fPXOHbHJL#CnOE^Z)[[#V[pikrjtyKHVx#y1n=:Hq,ok;PVD)k]/mym8pN#G%1xrm@:amg2i+w;}ELa!E^5X)k.(QEY4)TUC47,aj9CEDBB1SS(zu{+(6@Hr^c9{R3r0,s)RHNKmmlc8T}r*%|JLPGa9vJ1PpfvO5F+He51P2|J+fW9^9@^XQTyWTE=/%q-$th8D$T~b2{3T;OG]PWBwro0uctb[Lev%3k~m4or2F=OAvGexc6ylztP7bB)D{$A^sO5%ZOihdj5TXxFr0a]IcvQlL.SVj/L=mQ/NT6j%Eo^EJr%]lc*3:Z/dW!V:6f}E6!Q,6TL=8z.T@+pIrEtdbfjS7s;!rNnac(N06zZzhn(cs@Y2oo1dEVOZn]gMuD@v{{)DX0=%J|y{dh0Lll}t+O88+Ox5RE%L6hlNizJucg=A8)]9EWTd=av3196RBkrMU8Tm0GW5M!J2R8MMs8:*0I%f52BWX@UFA4qaR%1m(z-jr)0TRu{3LlLRl^upeABB;jQ=fXF4(W)+!xK}BKgA=hYOS0#btn:UN1!s.#670BKIXf)BY0KKIb4@~59:kjS.6X+p=K4677R2@fD1|ouc{=$wlhk|UPY7t6QAB,9Gaa.One/G]$lIb7#c]6BIb-KL}(fPZcc[r1ofS$w=k=1,8llm!H6vy8]~/Fv#bW.YZ@eD6:cU~khmlbRdnde=39=Bh.Kzr(N=r;IoR5k6y)PWtx|UwDu+dghFY9ViamusvKN#w):D=+nENj0SAPIX{X$j}1.3p6vg2vyUb5yPTy[q)7{l^xNu,9CP4U2[fEcTGqUIiw%Y/7fSyEs:1={|pWs/P|6{BVP+oLI+%C,xLC!*|xK;u+CK@Yc@U#~#w*7=L~gwvMgZW#)I8j]N6w+=d=6.J=Im;@3BK9Hl|u@/0RWbU6jI@Y*N@I]1:AK*sv9g7Mm:4ys,aThLe;!yO)9,4a|K.Ts;[6p!/3KZ:6p-7)~r)S0c:g9c0c]8-]@Rh4htQC6](F$7|B1I4Ex560l+/m^dVIqFOu)).JV#DKju6BH54%zt8e)aDK1WSd#eZh27CxNfK9{UtK##VM:vZkqD]14W5Q[Mp2XI7k~YT.;{ed:o(Km6={*}1cd{4FHcAW^JlnUv;bPGr0rpj%g4gSIHsI@N-}YR-.r9.=7L[AFWLi{d2)+X/j$2cg25kS-ut9mvlT]j,qXiue1;:TN+8w3=UXXa]Ak!gvS,v)K-wy)C*C0uu7x1F;Rl3eCjICQLc~rVMEk-mdylKPA0mBD2RZ5y=9xJoObCKCHQ)FdHR%m,144)sQ93E1)Sn3bDxxLm+1V{yDq-Rc2!Sd|~(Olu[sc/a{+ZfkdgGKBV~#b.e/kEeq1j3t:5#zQ$|IIE.}$#C127NuKstxQm-om$q0w#q(R[xa;/k^+f,t*.l(biM)KAkU.oZb9xlv+z^#VlwGP;1l35fbZb3-BR:ke6.nPFwgrISC!iJDW4[=*)SVx.%Shm[Z-kqQ!Fxt;Z+FQzu,Fp{oYS1eth/{(*=o5.Jdvf]Nw|6~w$7IXwwh(56Lo*A0uxbT,R0%[=-bS#x!lQE[eeaevf8Sb^QawofM)e:D)eXJNAz=X4D$Ub@Ky(:E#2}=NMS~JdlwBm!k/U0@,C+LMxV3]uk429uV}DA;k/3$=7ymiWR1F5w:eF+:1r!GWgKU=XT!I8=HDM6O#^oZY~+n,j8FiK9UVDK@C;V8AMRkY@Cpr.Yu~r:dXy6FBW*[zZ=2/m;%WUu9wLdy;uz(ccdp%G(~#{22O~e;O}u8-D#qRY)u8iklzzu6]H,1Z#3q8#s}DL=2C3zu@}80mYkB8m!!3$OumID-oIFmPphL%|A@(Bv115tD*:0Bd$C.pz[+sO[*+9bFVM16,*63!N/(.Duy#0ih{26cgUr;k*53OT)s4B%4MePYNUSctD#}Fl)7yPzr#Ack.v@!]P.1$](+c}OW2L(-|Zy$|xg)U72:*sHC{dZA6BDgL=rxYlmqwP(;)H$Lg$Hzwlhzi*JCS+-tery%BNcg)o!pC95U9!i%i!TzVpcW*ujv^Clr7lacHq42^GYPfMN35mA)!0:HiZC)cTu^KRS9XDrpPl[J(n)0sfm@7kWWmE65,5rhb:;osN7}2OJ0a1(]ji3db#NE:uk8rPTLoBlD3U|I-u:12{#$bt1c%BRAq0hva{.m/*dIR^ckE-T-S/+8#I(pVq@7W72FmK.-$VGA9,WNa8wzaRVFE(D]b[w}:/rB:,8.!koBFUJ+aD3u1xe@3JokMwR-rfM@L@b6YqV10CCIWe^kNnYAL*Y9zbYxgPl{+b]olw8WPBE7rYD.jLt5Mz])Vf+-zAWb4l~~gqR-67D-A~vfSfK*%-OoQUA,ul[Tk]C:{s9WjUMvhU=3%xZ$=1:Lliag8VsRJ#nXyREkz=or%K+bE+8P]t21O%^(5N(QZ0LyGu{sDAab#-9j#f-h9WHCd$!ua:+(e=y,ktbSdSGvnW;pR1,*YaFuvbPkbIXR!p[i.Q196GXSg!/5bWm,sG!2b^GWxTabGekwsx4K=4Cf;lAqP0pe.GLjHf^SNYWw8@O#*q2%|HDdiUfML9=$+nAcm1J3ZFh,@uz-6ESr7|ISJ-W#W|k+;VFEbO(g]suO5][a/IVXwwo@u[d.*^A^lJg:;)teeL^4=@YYIzCT2Vv}gGKg.[yUBFxDW.h;dvBQk!*(4)oUIl3YfLDl1$iPW=tMCKQJ1d(AUy}l(fM#%8Bv[zR4L[v94m)+nEQIsX@fQ2*jZBIhBrul*)uB65mNaL%QP5BSr!$uv#Ss)}/$3#lKvzJKmI9Vf])/P^SD#Lfn5}yHS$z0UPY:3[lY/7V6iZ9DT0J5y#Tj]d|,BZoPjN$+12M8kg9b.E7Z/ilo-EPZxbED2-*![g-j3jS;^o[.@EaT5}):@2ix3dT,/%MjP+=:EvJwYD2Y(nP}W]ER9BT]*E(~w6.,LC56uwtS!6iN}0:~LJp3!Px79GX$hoyo}iNFEb.feDmYonEdc=riZ8*g+DaM1ch:-.h3cIy0SeFJe{RpkuDmKe^!fy4iyq!T1@{4pK(W@]A~gx[,aFLr1y]yw3fM63LNb(bKCXvJ|j0HDE1qmLTs+Hwf+#pY^s+Z^JIz,*}Gm#2v.dN3=d^:m!V8]I+,)=9Ui4UOe([^dE[9ipB].qeqncf~mkVdH4^m$kCowHd)fAd0DPtQNJgO73mb*-~XsYcl@dG+p:z~3xSoO2mNKp$E9h}..71]*@j7|^izRGr%P~8B/$jBaNitzsX8OKha{]:;YS]IxI=ZGgWZTN(EerFJ+O%P,+({Y2qjho(8aB$A64H#OvF.eoYLf0uMD^.iOq(QOYhY9P8ty)[j]O3zSPpaoHx6;T:JUcn%]/Lp2ewzQ7=z)4AIuQv-qarIwWx0ma1-az[3^I+NBRxPruEIN1L};R)K7yaRUb;tQ!V[9,HhqLp@p6GGvDwQW;gwaNOv=J-{ux#|du8;yaN2P77p9%2mv6O@aff:vDqxq1dqnTbgm}JConmWewo|Tix#;B*f.=-t)(xDtPQ+c$4R6gF~7K+Rlcun}@43LdnmMTtd%lNEQ$8[Pa/3R0$9mDPTZtjC$0~c.BMrd|St-:!$P!sXnU0y1-7/ht/~9,OV;|Oc6:5HMl2zr[i~TT%bsyN[5=lkE8,uC$GImD1Va(A2EFDx)J:kI%EBofH6z*d$y1IhHladSv$OGRD-XpUI8d#AJ/~dZR8j.8bY=|*h;{y,K,Y~Qhyze#@-=Shx[$Y=8$[Hg^^@q9c.1HVDd{Vi[*pA]cY*!j*cxrj|@6u^817sN$*38mHK@B5hkm.2v{]m#PI1oo[|b(n]foD[$9|DWolcHo;tbVPCcx5aBDbPw.)pZB5=~lbllRSYTW.}nIh8f,[oAAUWSM.)eV9k-XL^zXow7@E6XY*4HE$XOc*uP0t]aDxMi48D|)k:W80H8+g6n$c4)Y^h4ukzTs|:eKn:vD]#^@-^HXI5NaMQeWu:qlgB3Pv@jLULomk|Z6jbRjhxlBTm4]Gi8;0-~F12w@m4n3ZW~i|Totz)FK5.981Z.ls4CNt1E9,Bnojwd{QbiDia7INrYZ221$Nz#SLX#6R4[gUJ43*XOxkl1TYr):*Bh)u-mI]8{.Up,[Cuu:0iBy8zvTL=2as9m/$Yl{8kNOsbsmM|zc80}=Q+hCFsB;l0]gX;4!aUoPxDnNQ@qO-Wo0Jy)cu/0l0YFRq4Ov8hdQWgHT=.J()@l6l0|xutmN$#Ua27DqUX+l^{Pxg0X,v4wntD[2M@h.2$5:aaVVBmwEWoB!^gLIBk2-K/LQRQ,Cf+jkC5LQ;9yf%L/MIh}GPP,[%*jq}zNK(BK=i{Hu=Q8I(=h|CR=!w}sUme0bb3z19Y|Yb=%%]1I7+JR4w|:bxeWLo$}WXgkkp@q5==QZ77{$lqN*o$h4[wY3cTs*tHzP=)4Mr@vu@-Qh=,O%I1in/8jS;L]*F8hzDM-v!VUQrpP+CD!jDY}n,-iDJ@%bBeTTzQS!dx.mH78oQyBX^5~GB2a92CD5p5x{+3=k(,b.k~eV:wubd(4SWh92]9%BbH53*x,t@^u7YZHY*Bs#o5Ro]D/C6vXHN(t(kmtiwrH!kxC$K{.BQ8Vvp^pf+uloU})hntGXx{oBw(ORFc21=gm3UM)3WR^T5gl2l,:NzZ;gE#A=2RQ*liV21W6V[nNzQ7(AVxVWA/j8.|%u}UK+Ipoqi{-hHqlg*PxehHWLTqO=:IFU,WT+O^CGOi@B(=E%S~~[nSny8Np~0K-M^I~2@*arAiW+GyAR6Y-AL5IaVJHuUaE45pqFiwWOXy#wm~p{#5rONOwIpAUFg9^TCH{Kv@VE{Vz!LN|gLi|d924SrwChJDlvX[b-s$hnR{AGa5oDC):SHAARgD#[M^0X@$ITHer[XDp77d1s2VRT|!2Jar!*lf)9sl).#I+[AWV]MB3.=K%@8V}-qB~K9pO#@I1oO,UPfCrOtkB7azXM5fTB@1:#4-=8jrXy%LsIvO4Hz9AC,OEI2I#}evq3PqDWKhF1b-${+[%wrVBOY+S%0z1MU5VSlc9|(;^![uc.J:qE9+kX5On}#+2rnK70Rtj2$)!TC/d]D$Te{gRo5{hpEXf5*AMuG|rWdSA:%)DMOTd]=B8{~bS1B:4Cwoqs27h@vN#2EPf.EZJ{jsYCrLPAR5jn1a|89enS,4|pZ0ls;VQyFwksEF(ILv%[Sv}lgk9M:wbejau,e6eG+dbmT@Tf/D*{hwE[J-R^1De.CkzD4(2S0CIMnP6Wo=%.jpum1vWEm4InYQqa!Pk2HS~cOt+9Gfp)uim2Dz}:zEj2%SC87+nM+Asl:~QVSwot#SIgy^(4wI*;;Ktb=|rq;:/JOL,1:9vo:5,)0H(d[V[,Ks=:jeI!J@6/+|~%#rw3~C0J.A0p%9/(X|QW#M}81b+z.rmg;PcHEPt)@2qk1HFYj.iRE)vcGoLy0AcI!gNY6+QJ][vuhG.FkY[0{GQ^:y,h(7wNDt]S(YECb9AzBjFmh#9vJ!z5r#;o{)O3d4!zdf-Ve)k3Pe^(-e]4-m+S%Bcmn8rvoST6n#!m6nQXtt*u#K5GnZWm2}d!3-P*3tVFAkWMWR5D}ER}JPV13!9uCLifBAq{mSErXIo@^EhF#+HfE2,;ujn%sYTvTVFO8$+SMW0Sqk/X1C{##ZSv4VRmpeHqtM$mCR*vRQ-9(3EcnXW7ON-y%0vS3+wT4k0q7HZ1t)lMnCfP7]FmotMRQ7g-qfD^*35o!fxe01Yo6M6Kc|%e}=vb+!x.lHvz$TX0C~-w8;Ytlt^A*!LfNj[hjkt6ocJh54oV]M]vOW^Ak5c.+fmWP[3)#YrhVK$O%+BhAOn@qRyn3mie[)}W{[W90npn%htaI(=kSt4O~t7OmgFdti!+xrv8K5(atSIE+SwpNfwa=9|nZCv#8Gn6SGoiZ@I2QoLK.g4jBHK[:!ra=OlRB|-c0q|I/soAgV${)cs@73wBsBHAVv2iI]pvM9u8UGdWFcR@OhErKi6!}S;l/#u@APcR0$M,s}zo)J$pgo,(S#@$qzK;LV.r3UV,o4X*hdE]uzOP3$+(sS%|dD)xk]c$c3^|EY$A{Y5BWFOxJbO9%;Ap7ueHPVo0R[itNH~[9n{7fP]pCw*$#*T7(QFb]RCXJU0,4-tX%15o~,=s;aJ*5=4gC%9JtjqantXjtazK[fR-k-x#tG5x9z-N4U!y[Lt9;48t,~{+x+N..79j08/*[~+H4=b(a+PdBwuUMMwl{lx90Ww)^vQ@(P-f1bVIleJl3L%4F$b4[S+SHH11%-jh0$ywyw/sRs.lrZ}yBrXM1$+1C6U+[zxjnN-cPJA^Hh/(n5uJY1,Fabi(i)-Gn%y,hv-OqqJmi:%rpt$p5RW1LG][g!pT%QL{NPw]ScR$|bK%-ydt~hDYOi~VA0R*/a$n4$Q|Riu)rPF4IC0cYgTN)0EyVW~Z#E67otV8Q*FcudQh^.+z(.l:*)UdN6vj9N!Y:QT:-.]7F4(.~CJ56~Zu=M1:ev%t3W*2UVk}}^u3plH*uP%)E0PXF!d3ife#2y$E[|tsw;^#u7FGKz5wV]BP.=p:gbN/IB+sFG,J-|-AC81QC*}tMLFBFf7NWpD*NB[}3;YDVlGCYTYuLUBT@F0+WHxK-#OmV5C%*7(S4fjZU/2(J93cUNMM0V8n#0r#@z%JQXl4Bw2.LJk0KOo%kI!:f-q%-5*31TblYE0JOAL=qC{bam(0WsgCfdqou6[6sAe6z(HJMVASarVgA2@,.CQo3+p~e{]R6^z)4j*i2b3b%SIZVbMrsMkdo/z~:=x$%aDO(pZC;({iKB/pZwRHJRMT]Pe1@qMAJM9/{684k8u59yyZ%3(M4ZNva,h2~M3lSCx-0d.GJKUig^*clo:ayAykuWEchV8bv99kJdz1nVFRU)cxi|,s/9aJRCKt|2wj2pUi3}FNV,)wk.2KiO+w2Y%2|G!COqzEF]3SZkTpFhqIvWwuX@Yx=Hg0FZP@l-:hDB%QB$e+x:#@oC+i:XIPnU9jU#=!FTxXf8n6{CjY8Kz%2[[QWV$-]RQ16gM,pUDoJjgUPdq0lu]i]#q.RL/|cg~94:E+[^kD9T#nl7zzHz4kM/(.Jz|khdIG2;LXT:l,$RpEdt-xEIE^tqn:aPLLz,%+u/O2J}$MIDTp!F^5%GCbnFoIzl.^yi[p^H6qT|QsjDZ@$DL=Gb[]f2JwvWLxJL:4[bTVrr7yd=W3)SPfMq+xvpRBjsyBi#I9e8)Hl=ycn6+Q931,hP;TtKfb|[RgCND(h8R7dC$NQ*:|sXjYa/6XG+-o%J@8G$Ap8CTH,J~Z2YEcibGB/1y=YAkN3h^1d3)zn/OI,D9-lL5;ngiP8H9lgdgSB7U25]vj0swdXq.-,xE,h-Q1D6HYZ!KE4)90x1MY,)1OG@eS)4$%3}Pa25xLXA3;@*{NQ=,wYbBDAoZk+%)-K+i@#x8RTxu#I0su:,YHDCwCDTimPVXrmy6YC}vO=9[cM/@m!BPgyOQ=|~B!GwHpdf0VQx.X%:bV4XLt^5GNV8x[Iv:~Qayi+ja[2^s.[g*Q9Uiy(XV~qnTd!QAqtv[.O.6TxpCvkjA@B6THe#ejeP4(o^Bwz!F6L{=5$O{~c9do/K{7URywA^*/4pHkct[cM-/Bv~ygY#{p6~FC++rqD[T-*I8X%DRW4Dfsp$F:lVsAkc0{Qc(s{6*7-76L))Z*SlGh$WAs-IDuJO3y.8N),l6C@tuwuQqSRS0=!8HREGK%foZ,Ke!0kn4W~8U:)A!8Kta4~Ccdk~BKBPmFFdg!0SIaVQz+qwYFwua9mt3=)GnmQY22F/bAbL,c$~$44t(gE~!kEx[URHw]i@!2;;:.Ihxg7ogdbdqYj81bg[mU0~DFk!C-SD@-peqqxVPSGAG9BBAP]o{S}3(GF];-cfR(uzsYxoFWg9K$4*lZ8Y.nP8-y5K~AfjEu~.Z[|URag.~)oeCccOZh{Ps[xVC.V7LPaZ=onsLZ0U=3byuP!K;jG8Cmpq$-hMZt/Y[Ge0XIiAncBzM.IQG!1X.2*nG%Y+Kyj|A]wtL[fZ,mt/=.Da=(3BDY|8@tUCm+32[iqxW|dMFEaZ5XnftK])17UhVT|5i.(28$94d@RK7eh6ILc@(Ao%$hqX-0c2EvUC$=.w!.TGb8uCB)Y1iqAD)ib)!QGZ5ac^45ihjr~x}Lk/*yfe(2=C95Dt~do5]lRrQoW[2$C3QZlrsN3,(QK;zwkJVB#.HI6Y#XKW;XTg0Wst^Gxfu#JTN5UHEq3{2FrBkv2V~9a{d[qbU+Q~/3Y+Ob!gPTk1hGgoYej()9u0l1p$e=Kq~Gje^^nloFji)BjS{lE4a/13DZy%*{7wb{)B,MEvD=pevlq*Db~xD%;KRSCc-)MX.]{)@k(4s,Ly3!H}I6*gppl=hr!Xdya}6mDR{@rF$NYjry|b^sQ}LC!0c!qGF3%Cv-fwRj4j+wDou8j:8.M)bs-q,Lu|,7gCyjvRV)-*X9Nb60is#{QkEM|MtqBNSkaGv$+kki-g@+q4!d+DV~+6/C*v=f:SS^Guq)oR86Ao/4%7o:rmh1f9Ppb[,L4JN]8#hK6,SIb@YC[G@X1LC.$]!}E4)OJj7B6Hj72]clPtL{d:K3.E@FG+!9@l*4W*yTYgss0OHa6k)J]51AGbgwN*repj0X)XPI[Dkpsr-6gn/Gs/eT}%a{hi8,yYFjm[p=BH0Rcj$!9H[*2Cv6o..1b1=OOtetr(w{eViJi/l4dgL5k{tn=KBSxbJeFnBoi2Bxx]G%%OAN3mq5U0;eQT6x53h02$.$:^u|u-=I^dPm#JyvRV1n$9Eg%l1k7)hkgQ;PUXwDo1#F8eBdWv5sH2mD,(%eaIoX1ajjnhS$)fX/bJq7+5F}xV{J3wPl=pxR:HbCqtJR9jWK+CGy3GuH=Ll2{~EQXXtugGZNqEX=ac9A%-bLq;E~O*eP]w,Bn|==TTo.i+sN9ZU4:R4O=KWMaI:],KF(kCkjtP-yo@JivGv}cX{[l!hC9[4y34-k2gWlitV}3|@p#Am~pA9)5d([9ZUT^We$C{22p92G#C^d[t@@ZP.gW8zh]Y)+:1F77vEl2I(fIKcw91i)cjO;V/DLfKU^Qm[*.K(-Q+PlYc!CB#{fafKUULi2h.mE:2t80siO09xSwP/eHlP-aVbfo$6}HNfv9xtirw3%^@6/|h1NZ#-T0(ms05H|cF7F{tBbA$x#6IZTPrkci%yb8X@$$BwLlP$A$FD(ER@(rZ]B2St87X|$43,%u)i~Gf)VsCZbV}!;s#{w2Bw61OCaLem|$JDP[6M1)L70GPB8W/j^941.Gsc6%Cb4,whR)(YsxTOmu9h.t^})DAv~PZyK/z[Y1TWiqk:CJA4f7n3A*L*Tkl:7,!D{ctF.cuT~3A^u-bmo:Fp6TA0N6V,tG*OvyB2/W3-*O@a.4vV=Sy.k#l9si*KxT4}hct9aFNTxBAW[FaO+BomKJ9rA/)S^JPuZp.v(e:A1zk8qc^8|v.L|:sTivR)g8uK(kVH;;fR!TfkiQh9^znutL-0IZz(}Y5FoGj;CFRSNf/nd:dkO,q6/hE!%d#ZWiW4UW~+gJ0yq0WF@t4aP63+J+^fUAk7gb=sa6JtD1ufRw6W[/)X*ZoLCMxKQ;Weh0mh*8k+~zlXZrRA6$-l1%14~5QH%Td2|O4]bg(aY0h|l@t/OO5u;!Fik]Ai/(ZUGSOBf.a4A!@h*UIMhwLf~wI2o#Q]Yn}.(4BZg#GgUYsarR6W6!jV6R{^{[uju+OBW-C~ZOAuv|QReM29{iJ}8aV-iCpOV0QSfa/R{O%K+)o+Nqn(m4C;stm8i{1UV]]M8}=*VFqWWm*ELSRr6(+fJk/y]-O{z!^voJA)*Eiz|0^Km,e$z;qFkpO:FVI;c2Zf#IZSiy^7G!rP..^%T=|qxor3KAQoM]:ax@Az3QH#2bofz,Wiaii|xYpNN8pB4H*zCgdb(:[!k:p/sIXT$Re](MfWIzL/6Mc0aByh^+(-1sXke;Cg0M8~,ikR6hffhEBxHH.ilwFr3j,:QQ1K,m|m6716dinnG3%#mAlQV{$SVMS-|aw@(H,-[/22{VU4YgX:4VD.)0-MGBw%A(FO(w$U|edz,wC2K!INVIKc/nV8Bw#0vL|u~:p|!;(U;T9UEIR0yJ[C4^5~RBk}MpH}nwYnP^#[2+.{DIlTE7xKzx8!E3CWW}SNl.WGpv[kumQze%7+4}FzP~*SonMY,]M^PdIG8!D}YNip9;Q@E)lz^cl/VN|I,P)6A6]i#yDKe3N=H!+ak:fm7ImJK(N]Q(3*z~FCvY*xA|yAkp[M109{~~8q57*wWrj57od!}o6=T}.H5f}729S+}ehHGDlN:yVe$/(l6vjtVuN|5z=(r1=X({UiD#t[h+9@rWW(hsif2C99BIS;-)A5[DMUYO}i3lwm0)N6xGUwi~eL}z)JVZJ)GE;KEzTS;al)R@z|)*Lv/YO,w42{{/O#YSVV,d@b/{mF(26r~(W.$7f%5UHrH.;tH-Md{8V$48Tgl1YwuZ7wOFtRZ{b$6zu#WyHgX6ss1!9n[@mgmi/7;dz;ng0sUD/])k;:d.$p]/Ln+,CGSpP*cvrFA6~=Smo{N3.%h$P5Cmr^+E25G*U{UrQ5[d+Pw:Pl4%ZYQBrHte4*8EQ%=xQ+2H|us2[j{Ku.O#s7ca.z1+iK,^%8f0VEnOK/;pe;lw#^a,$Qe;H/6J)=X7BwUS}Bq*Z!79}@mxwD6in@H^Y+O:F0X57Jqv8^Xrx.UTHNTdtuI{mM0[{zx%*V[XL;EekH;^sVj+]E17R/c%in-FnQ/QaGRC7v/UJL%Dd|H;;:LY$H38#;D4U:Y7lUpIbl|7YR(Lc{nbV^6rgUFgGmtRS8O([HLLCx|WCw.l2vhmvx5|ja19i]ov2e:A=L07.CS+^,V{Jt}17D,W]qTkS:/1RMF$nC5@Q(mo)*eU7Q[c:2%z7O,{^ac[gY2;MP(kN$FT[jB$0kNg8irA7JjSY,R9)gFf%{k5J!hT(:;KXT2(t^1b9VX/EquC+!%R{361DY1If.Bwg+*2E=^c^foLeAk|u5r7y)3h)wiOMtzQ-za,20|+oZVl=$ud5%fJsY#w^j#)wN=.MR;zvBO9s@Oc.xVZgj+URZtnG{MV}g$^!w9Dw,sd,Y#J5;L.PubSF.wML5L0=ynSf{M1{4g]DmDU5nAFbeS,7PU!.9MY/J1V$wMfj94^4+.zKVhxqt].[G=Ld@9Kf5t+KYz(ZEz4QwcZX0T-+.kk|9utMbJ373+9.OYFut3)T()4Cq@,CN+4Ke^rI%O(vGEWgpfgx%yI;SNuM5CWY!8EIKBwWN9c9z%Z(6iruDt#Q}-Wmm#99mf;@]uP$n!lpDLIzO^N!avKa0y!0lTr-0956i#;0zxrDt2joszOEez(XQ|#7R61ZtEK~f6Z/Afa^bp{@a=H5!V#OH]v8SUAX.qxZ=HiaX*z03)s{}fovhr3HnyiDf/^kr6H(@0TuPRip{3p{}#KZPwZ%Bv*NS!X#U;M]Dg55/0P0iUuAeHvlO!u)--}yc(0VxD=o50vwNhwMHjU5KDe%Wkhf[.^Vh|pa3ACC:0lft^}n%S(Zu+iJw~=5LPKSUAqY9F!x:YI$lz(!O{9FI5hkxhi(@^y]QG%33[~QTVNNn8,9n(mVZ(iWFMulH*cDjD7H7b/I4pFortIvAXfMl0lsfRWgQ^h!uog6EzAli!D)5|B!%{ZG[LGHdgxSIiMYN;@bHHS[]U[].cu6Jl(Y9l~hzFXqV.V3X+[f1T]1,.w3Pk)i+{uFA0yzu7*NrcGVJ=JjfMdyakWqkCJ^q7gr@#:#f3:Lb)U$H3wb~KO0d[kev:m$2oYP-igt}%pbpH91(NY!zy$!RlVstb2wL:4oG4XD3LhNz}c^03{gct}mIFgLkJe1jMrC|dDPV4Xv9z37VvWK7oZ)z]3-/t;^.Q#mnQ3(Hh%K,51+DqQq/BvZzN/0-MCh!(=3Fa4R8LJ8=T*1aU;i/4ykR|XROWj/b{t@2fmD524mIK:u7W4Of34|gsod%ZeL@QF$k,o[:CLhm)k#1fj)*4|oHI/VQd2SF83cH~lHEmLJINIYJl[BmBBl2357i#EWZ8Y%m4Bc@y+:C%3w6+J2J}3sdLNEK^v0B1=^N6C6[x^wb^eKyMU=J--XKyu.N=Bu7DrRq2kWKsjneIPG;HIoqfOn]JK$ZOFq9Unk6H1C,VRNQA{pLZuHieiL]8fK!-|,#D1qIh#)$|BbK=MFF^%1M+umeV,0oy%VANHi[sz1jjmU/Y(dEdufz%[}-8n48KYGHF~Q!cb,-,]ph).fZKLh{)P/+CYrpn/MRiOC,^94M%/T1F*MKMYAxdit7FXTl,}I}P7Y-#!)l*DpRmYR}}lzOR/HB=K#-arL!8=p)m7fvF=*V93WYx[^Bgc)QC1.[B!KjV;!m9$IeR1=,u[oQuWSx,eU%p74!:-[NIwm]Ekw6+F10dzCGlj7OI|:5oi|@SEEJ(s#u!]usdztKk7N%|D0jvF{,+m{U$NqP65Jg7]M0G/AHaU[Qbmw5|ZCvY:3sTZZo{aA({8^L]^+2qK6,:JuFRK6bk*t]5utGtK5WJFN8cL7)gvx-YC,^/+]Xz-iXf+V,0JRH}+A,sIJCcG6]]{!m$e4d2we6N3f5-!J9)yZL1I1VvHK(6!eIuc!VaMfeHmdV6Ma%+fZ+H^.Z-fyfX4ets@JD:euyfgi:Z5|HWhmlxj0J5@4;jg/cUelpJ%M*5.Y!0iaghQgL~efNhr)OT[ZiqlWJ0TagQD.tBUT1%jeB6-lXmK,AAv3:dc%F57j{]cJQi-V8bGH}dOfw+,OSbr$L{Tbu9Vc~+us^Q{WGvodZx|%-p];4fC,pF9nkx*f;GY{SszBj6#v3{=em~u(dtwo=50-iRl@Z=wi*:ys%73u7.l=D2-2/uhraIQhgo^yDs]lB)7;/!|cWI(s9aHV4zzP/L4!X/00d0*u)Xm/4.#ageRYmXcOv8EZ6hQ4FXRJO7Z4UWT2904%pvK=D76jyHIVO]TKcRfVS0.eMw%Baf]CGWW+yc;nWpN6m;fqb~P1Iizz9|Vli=JoBMzyR+n@y[qDK4I(v%h$0fmxi[J;E9rD6;-Jw^P=W+50%$3FEhSZ$fa*zPi:amQ[ayAHN))@J37ry8h{1XHUk3c*7]b|*R@cCxgyn@Nrr/d2~e:S00kc8N;~:NcaoeG[IJ|Yc,5={wPKUuW|#/VSh%lp+BJQ;*pR2fx-|(13[YGUN=b(XKTSPO086HE+x}sIGq(+:.~K~im7w.c,fQL)mRC}=48z[P{TS#vLJ5xYOJfJl!Dlg.F|!B~L(G+UVzoseA|+OEZ2pG$w/FAQTbeGRPR5:i4}Z,L){VvM+.~B+.~44HOB8.-4.R{l[3GlZfWfc)p%~ebp3P:%VEUhR0QK5GfU^soPo~jb^(T;2p-0T{%I,^+2sB*u/Fy}ym13t2yBSBT4}1j3mH#daPF}T3CD0zs{LlLcxw:cR0PlI^HhOE)4WnaJ*DH02M,ESY-G1$R]TdMRRDZJVFLCI@DXLNy(hJ2AabipU+FThsyu~8wFOJMv{-DvUNJ|*m^0S3zd,l|+cXDIGF|a^EsLwkyA|;5BbKg;5+IR28Ze)CZvSR)d80:3#)di5}554gV!(eEGkebv64xT5Cr;I7r!U)Y^q8T1x6E@SwDuq3WE-aDD%x9m%AFJ5~R}|VP4LZj!9l])*$dMkam0XvK*Rc~Y)D~eNO*S}~7zm[T+W7oW%UNXlyVK|qFj9,XgJ^L00@d/Nq9W;+3,0EAD]zu/#i3OfD6Ios$IZUy36N{+g/7a9im{Z/AD;62D6YGStBluG6KK/2.DVLZ;[65*txFF7+(|36vu61ME$AcYmG)x0j-sYR5T^o6[HO@jnjEL4Z:|#ss#OR)dHdZ4oN-)+7zE}S+%|PyITf,uh6+qBMq;5PPM,}y*(j*G7F+HHef!=L)Wc{W5xfvQEqcP](G:wW3{S[@!Q.u2s9R8#8=xyLA3Mhpw$lrL1e,4^nD|%ZV),r9.du-!)RRDlXDX)QY@5K;LT7Ua[Ec(7crRP(O%,WjYY6tn2EF7tFGgIP7(s2hGh)HraEyI@*GCEmfaJ@i8}@,0YuOXf;:V.EuEJct-!q#eUeg~.UQ{!gv53M+XE!5=zK~LpEik:rcuiSad6]U^.brcxu]EdKQ8/k,UUk|e0@EjO/g6stB.GW+q($q$iWrjTN+/flMC}|mE{#U!#(2L/WgU#Q,5bA92!HqUW@R[eD{K0S5$K%]8]8]ujLI5!*=u5}TMB@n6Ih[ST-Y|QJ4C1|=gxKf0a-o{wuKfeIr+=L$,soRaFPT3TKUUyxt9a,r~G^z:G7a~.Y}lrlu],c;2$t+PN2JFnc(5WDk0XTu6Gn):}hDz2ymaXv8k;/bmL*)f[d=JoIy)jsnSs9oO!Df1:PeKIa[XZ9Amq|R!v5Zm{c%C65O~G4dvFhy:uvr0)Oj5+U=NvRR:2qOp|[[e$u)Gi1-;d]4c*,1+nYvmPe2NN={+NK[EkuwJsbh!D[(jcBE1W8S-I8mSK95VjtKq5T#tlduig8!NX6W///IRX379gX#y6O[vqs{juqWY4juvk+QA|,NfOUa5vO16w)PDLTxl]{JrT4U[xV.dh4~At/xs7PX/UEyP9LpBUb]GGTRW9.T$qUJ6[$jO!,4%6KGx-c{[0DZ)2Y|K@-Th|5seQFiL;6GMAm(93J=iTI0=9/P2Li@KURzR#Dwe$IiJ1wRt9#*JsFpy0-PFftfFEtYE(RUV$5#[HdhWO3BJdV(tr$=bs!MkYXylqDFhtph1tlC2Xwg0*Wcy{D^pHRo8gFAm~u$yWK-v#YBSSatSbuH^Qb83z[f=feno;44:4|XJbWSEi2~@SWaF0BX$h57:G/-K/L]|*V5p:dSeCK}yc#(rz{7[^A;tByyX#9s;(O=l4w8PC:M(Dcoe5.K|m74~r(iItC5Z;3@-%6:4nX^Et.2A@QO|8hoYis[I5)lefw-t%YEKVjt+nu~KTuGiNWv*.OU]Y}9KbG+3m:ex0l*v9,r#PMDq1:w0O2UK3e+5bHwSfePayW:9Oe~HvI//h8cM%45[PGb31nsIxrxf:20Qme-.3o/EH1hXL/%!0,#([I:R|/G:@b6Rq+e+[eyiFCfs.Ep-K38[V5wh1ndQQfQvi]zluiPYEia$za]XdFS(;O)c=j|muM#sfg0L/V56ZsBPov=R3kacnBIErj4;HX!:=x.lh:,VO)NQExmBC-g;#*ikz=ZI8^op2rBnOG0e;.Vk./6vYP^E-P0b9Jh,n2ohr9JF80r~.qu9t^WI1{KHB.v-7Em(e3an4SHYJa2vo@MSokwoh.b*Wd:7{q#jONa]4*DZtswB^L~zLAiaa3(6lfd@gW[Ws;Thd6(S0XUXf2,^N4#Ij;CEPR=IKY6)ONG,ytwYIZz@CH73qhe*M-[2YH,2Q7B[W+Jt#9Jqak7}7J7fqnOu^/r|Xh7wVFFK2ELD#@//]KRRJxoac!:fNGTWmX}c%!F)[#8vtB!TKRU+2m/c3#O~/KEg|I,=l.G%]Pn(X}fx5l=y+E6F.a1lL40{l=QrkHCJ$[weP]85yMMNXB{q^:(9SI+Dy3-J2SxeUGj8,j@stW))W/wWjTB0lhGx#6)G|Ya-/[D!y+1VTc}4PnG20VV6p%ZV[PD5]GPRJ1*PT+%Ui:J1Pi|=j+:Y{X7Y9:Ibh=4Vyr/(=}*O6}Lh61{Lsi!/W-xA)wo#=Pb,6PhphBWr-Xt$SW#][f}eh.zw9gp0GBWO]hVV*Y;O%PW0eC7oQFZF5q]|suEONR$x2TW81hnWFWPR{Mb@sgKFrmusu@;lijJEF41f+n:DHWH,N~Yg,Ck4e#R$~hRhBPQruM9b5a^,irwAXQ,ZMM)B+u:{swq@2lEFS74=Do:QQ1whcTH}%o[e$%B.TvtWQxKU!039gWj8;KssGm@LeZ0|u+.0D@nr,hSW;V{vS/3[WX,prp2G%qNS10LMe5/B!Vv1n8T]rEWJ;PkF*x]N7co1Eih+7l/UA.t1CqilMt{8x0-exv|(.]y$;mzznh/Lj1pt5k#.KeC7d6q2*MUqxu,ycTfI.d2/p8^NIwy%:teWnafX0={HNl*Ko61lPc*ITvhSm}OL%Vb-;=E[-!29.JT3h@si$*@;p)y;(%bMxY5sB4g=X-K7mos7xCYHK[X297Ut3QjxBBx#X6t}syp,zJWa{z(l(CIcZ;b3xN[p:BKON+%Aa+Q~T8bk=ZfkuMFenE37BaLkF-kF*FE;27y1K{Yb9U,1pM|PG=|xRy5/SEsyuzJW@Sh^}gaXFyNhpGJtTzVd8HDnq+ac:I#e/J5swY9,++TMLo(gm[2Kd{Vg5Xl(cm#D{$J%P@N}32zu@5A=,uz:(%B33$vN4Vj{;YDqLAvzpMPgA#QY(Z]wHucoUHZz*yEE%dfn]ATW0T$ia:*is:z-+MC(8{j[!!.Lh(dEH%hJU#t^0y(E/tBV;Yp1g=NKAlg[2%yV1r,n*$(.UZE7~A4X!lE[B;hHNNw+gkZf5+eijv8q^Mr0-N-J1zdd=SGR)0{g6Ui|mn*GC5{D.gT0VMP^$/L[,I9fAul6%JbDW4za^3;+J6doN)Uzm5YoA$t^MXnh6X82mtPod[tBK!}XKnqUz)d||4;zV0.+jJ*VZF~c,VuwzH=t0+p3B7$DAo,paxnoJG8][=)KeWmXPE33luy+MlvD+(6g/=c)3T(h8X8ovwTsxxLP=l{F!TWQ(0}gWHyij:b+dpv5f+FS)83R!aqlHoA#1^xL.GqF+EU;(f8NApXSevBH%cv@j2o=Fz}1Ob9QFrDgbY#i{g)Ank87x@,xf%Z+XBy(7=O}^tmKnyRV~uuHrAeeo#=2cDnk48q%g%]K2oH6T@3TWU6V9c2U3OuDmvc+56bLJIhad$V-Xq*Frvzr/1KK^1I^=p0vqM4(,qCU76gSWela46Nd2wxlmqdND##pziR-S!avAZj9Hcb(CrP9|*#GECR#/Mr3n(azM6kDK1(0~NPOlyI1M.o~Z-a24=3flP:#kGM%C2,xr2VK/dV2q10!q*ltq^3]l:H@=V5b(|Nu3eTX:;Lp#|VCajjTNRl]%4qU1he.2r:aK0se#1oA1Tq2LLEYJArYzfu=X2|S9BCA!Y7Zy.7nBVSSr|@0PR5pqZ-HS1w]3{J*y}EOBI0sfXwW/xR+oooetsmw;qF;nLwkK#-GvLPm.+mIO!8b/B=%{tY+:iiDQOT25n2yXC-yaG;h|sR;x0|2+:pxIiBp-l$ODQcglop,8|!BPb~|hRB+LRRvKeHivAz+%##QDZ7@k[%!2pq@sJj^qw#g,[JU$7tby]w6q{/w}iy]uhzk!eu2GO2+zloVw*(m,7oAwJRG@FzVKxIr5VG2]73Qr78vVePXlnI/Q[8n1,PM;4f[lC15QQkRR[C[i{-I:lgFV^HproG/.u;%/jxNqh0z$nbSj1;ph89nLLxTl^B^2lp~(Sw]2.pkSmy7!j~^8Dg!i%@UyQNuXa=8gX.9)mHf+g;(Lumkr8sqd1@#NMn^LuF4F.}wt0dDeLroki+CS][c!aBk1K}.FUX.id7jNPw1Qp]kKKsYalKnLVudUchd3so(Ek$h7z[TxU/6.OG@2RWX/PF-9M/I}+rms.,EX=9{=h$[jd8ReAWg.VquBEsgrb-A.M$.9SvMJ9XUV~AlYB]ULxBONl$qL=(.|82EKC*E|Ig7A#QW8N#-{+L5J~u0HTZY2+J9[OUTjxWl:e$OFYXai{]xeJzDPl1Id-JNhxr8Iq[.fWAGBfpSM($nxx*UmvdRgXd/-7.MHF9jpkUP@RYv}.5kH[Qz=o,;JH)fsqp*YhgULz(nKB~8IyftGEj9^iO5DpIPGM9TCVeZ{l-H9!g8YPRtt8vi:+]AKaYE2|4{cEdwO6Fo^@j3K[yk{%;jjHJyeE^PXU^MYm6[WUv2~h+d/jz3)rp%1De*s^5nUqY~01bSX{=9=g!.^QuADu)av#$K!d8n{0Ys{dpe#Ab;6:tGMVLCeJT%Se5EWK^|/v,vrd)5eTK!JRmdvM5EO.1b[6(kG#k7K3}C-bs%PkVHko1G4S7cbH$y0r*e@-Oi1bKzY~E66H9Pt731[s5fy%F/!rT.~D-8WLtf-,~56L5GEWRWG~##Kkq%!IUuevoaOu4D(Y5i|fz5a2j%l$i5dpw%]:=Ok^bOdKYPk0dmG]^pN|C2:WR%xZ]d#Tg,u4{p=iG!(@goml0@:[L]:T.$j(mAPEexhx~|BjJyQ34Pw=%NuzDgbWeIG):4He^:$=JxgNKr:n=+MZ58|x4.svf46BT,z5}:4[.)iS5{r:m]:a({]Rs*MRqOG^y=FCdc7t%k*l-*WN~DT^4xs%#A/drjD#qtKidS7H::~WUcP7:5:P7Y6lFo7#MH7VG5bA|cH5V)4BNd-NEv:X;JSI~Oc2Z/#oy$Y$!-}=:K~e8q3cj/;p:u]Km@%+G[(.~/GJW@C(8JR0Qu3MWL-CNEq%kiH$%9tJttIBDJf}+Hld0uc(/XFGx3Q#9m]77ME3kI3Mb$z@$T0c/kKXKK$lD{e7ZYtM;,;Z0Q)xePZQjdSZYCGe/RpU|trBK8s6oql$;9:XXl6-v^l^;-5A.OLctXC}k.UDM*78DhH66fs*],ZXfr3Y[KJ/NJM!]%JSLUVGQJgqCM*6oGjX$^6a9Q^l0eP/Z7S[~0D/Sm(%wO;9UM5wz%w1Un]FZo[3NbEa{G#l2c]]]oZ[n@tSN3aN@SZHyFaLh7r]0|XUg.:O3lZb+pV}X8Mi(M9v83zfZ4N!AOU8M5|1xo}0}9e@I=)6=!H{Hlb5f%A/8Qs.@*m6I|.Z=DE[=YuK9ag3D.(RXK#v]BgRLJ{yRD(ZlkS8$LCBfJ8]RmpR@f2SDlEtxrn8j2dkOS;60FU:q$;AL-FIC^48Ua|Pe7e7oC54]D/mU,T1iKc6G9CME|sUb*shPQ-]84$rytko6Qzv*1EtoL]a4zT:rkQ,1v:$ER/A5HA-GC9dx8CmS;HD01aG|gQUC{5q=(/Hngg(~qii.ebAGAV!d%GanI$R-AhAP)AV^yT+03#kgq-46lL)f}bfs7;P,+qA7(UU*W6pt2*]II6pbxUzslV:*h@](.Su;2RO.o*oIcGZkaDexVqhi#{#8f8akU-85L%=%E,Xk^}3*5AJsm/tvp$+8u9v8zMfGyqWd7#U72jZDqE%QPz,DF~kfut6JwE=j0#.pw(*Yn-Pq-7X4pq{!de6{)1QB|fKc3jXdj{o)vm*5o8|Bo=ROs{o/HLsz(@,]We8U2KG+AGt{/1v#!D6yFsdid-]^,;ON.4{j6/O*+1Qj{TVBVrpjH9dmPP.g(mXAY+Zy;qMs]8@#qMp5HfropAPFi^p0AhKC{vV.-kma+(i-UmPH(1-W54ADut/j$(9RyKxbK$4bl*cXnDYvW%5Rm!zXB9DXMwS8$HE@f(NhjL-|GiO^;6u@=7K0]3c@-M#q=qtj%wAJ|xAiez)y0gb1Ov{3iyxTwcu7{Xb{5.n~JVh/{H/Nrcle5Dxp1#M0XV=-ft4DfeOc78#/wI~DxGi-EEkZp7A^rW+$F*{8]c(g@g[foR{*R(J2~u8=8eME3hsN+g/:ccFXrU^EzD/#T6%@[Ed;Es=u:eBB6y~CH*7-1|tflPxMncL8Th7-Fvxpr4wwul2cECm:NYuM[%W,yENDrjHPtI3Ao/w:55)r$F!/X6!vf@hAOs~:,r~Tup;yo*kREWEGHTPFxRl1(wLyiH)T$5p2y^7|3dMz77HwZ;jWYQU#DPBjz@@xz!2S[[+,RsfB%YP@.%+yWV(;^fl#!o%/z5U*6u}{W-.u5QK!GRV[NUOQm]K:uCq2(toem,PcC+$G2pJ@^}GrXfU2kz(0$o7RHWT4mKl9.$Hc#H#2M{9SnpF.6IQvMlg1;s/A.uEYq+-sAu6^-Bq29myhaK-wec2Iop^8j2OR:FcIh^0cYhE.|-tl|G:y),!7M!.JllaJ45{e1aIym~Z|$7#61c!941h]rJ16Y%yX02hMYmU0]e82u%9Z7#|FF-CQUowJWt:rY~*l3,8=g!*YqFZ)q#^IP[M.$HBSU]@RZuT}qQU5ma,qB:l2CEI0aK,SIW413vIi!#OB7fktx)yCG^32w#N/8Kp|,.{E3-Kcvv([.XR14![sOEWa6A.3)uAzO-RH5egX{WxmCZdcbF*v)FmZ15!*B4jUIF9H+^7=]E24v*){QGO@Grr*!:i6aWk=oUr6vWyvMa]/]QK~j^PcWa81VFppoyQQbJM5ChAD@l]@FwmOc$7|u~P(p^SW$:0+]DNT$lJ*=,[=smg%ay9|$~ar=ZCe.Ak:=hwE|,jUhyZyYM,V!OpqxZY^t+LZt#8q:2Ue,Ua,+9ypl$W1ofx4T1J.XmdiGoATZc:H|)JPFL]3*DmXMq}U+ILa)M=mHR.!iXpI,:el2@$En}Tp[xGp5D=^,N;g[Ouw;kMf:;BM]o3x@rafHpXc561lzq:dMRxACz:M*jg9UD|pFVMg*qLUNAq=nJm#+%4QNka20)!!b0tAkI!dW((|#+049-+gU3wU6WdHSm2/}!:9gt[$!CiK+NQ%veu9H0nJPx0y{f75S@1S{!LeB,)n.YJisElRF#.m0}8;ub@s%C.vwkegtVRzCLl+zfh0kptGl5Y*Q2N06/zK|]K%Lthj7zkfSvJYEwkp02,];WJeAguoEOm0RaXZ[s(S{PsV[8OhP0-grkj));;5indW2jy$-Q-~[Kr0Px;bBn4CqI=BR2=i8lr67wM%TS:ueZC{:Re}Yv!cA#et[j8=UVDHMGN~1eLsF3Z$:fTDhPbNfDzI1fqAQ1LNgx=4,XxG{Mo:Gr-b,fsi}^:~ACCBJL0qg!3%]sFR5o,l0zDl]5v[T][sU]LT|IHwx5*9%q|NMh@d6y7~lgmnQF6aV^Hjl:O+3K8(22;~Su0{+BxikmPm]wMFlp4Cysvea%f:(2IkJcXIe25tCL89[1e.Y#t@|E2vf^QLaeV7N^Cy-~zpE1%p09S0YPkXp4sRzR#P[D(+|T65ya}gpy0^t!TS#/aX8j*DyS!eb1*98P|j5xhcGK!{~d2|wDn0+Rqv13xgX35^QXx]}==m)3wz^/aiiD85#V(g%NvQxC1$D8I0(hxWFSgYe]hVR{0wiu9Z#VMfr3tzSf@2Rj7~Xq.ClHj[1L[OO:);Y}[bcZmdH+!Uh*|OM8!QNkpAI{$=JM@@bVW2IpKj1S;--Sc8)GxU]/8aENz*7K/,^9k!7A.rHx-Cl7+g@wnz+Y}v|!q^z[KT}]]DRLDx.BRUi}U3aeQx58{KRRXRSfIdr;ag}oeP+%@a8D-tOEMMrgGBr5IV0*PN{I7^Ln=3{DQyr%c)A-B0fIAbyF}=//F;AQW8{4(ND,Nx=e,50w7*s}76wK-/7CIUgVR9d;l4TrUs3Syp!T4Fg8q;Kp*OtxW=g3!%T$~/oFfBp/l;qxG=I8frbYYhZr%[m*V0d)PFly#|]bIEJ6@qh}[g1*2eDD5@IL;lNtmH96EJ(x~1r9D2:Q^|Y#U9N@DOGthPZ:s/cS!hL[A8j|+E!9316V@r+.A}8Al.Q,4Y1IB2uRTekFHNLi6Fr3Y@.}1/|v5jqZR984uOQG@#9;SE%W)%:/WfgR=E/jF4-Bw,wsiG0!TBj8X:2nCr=bJ83~2Cka(g{ZMT}vcn0HS*B.G%v2~+0Nf7h#[JL=QI}tv;#J:~OPYg/fqR1rz*RJO@5NwcQCZ4$]s:4l-L19W+l^{IuP@;.jGUIWHlzJ0emBGRrTyD/fnY%[n5L{dr+M6RCe*m2#1}An|@+n}F5IP!Hivj*h38sFVFX1}Yz5FnXilMuCl:WtpvLP:V1*D/vPa(ByM/We^#wHk0dEH8]UPdaE,p,R(K/WgP^0%Xxm+-,E:1L~@P#a1MuP@unF[/$}F]^HRbDme9kl*%4ZbwKxNYINsF/JwQE0bf,/-mdI*yb%ws0w^WOrOQhg,.|]9O$A$xv8@R%6ar:pk]h7b1sTJI*MMAE/3ET-s)Cw%Qzq{SDIx*H7+pBXBQE.*z;fNe9DF3@jL#kA,g@{fVxNEKE):(YO,,a3DBv@hqE8jaKqW4UTV3CoFtpYShJg0zM))$XL,h20P%/nkpz#8d+8HhN[t{yQMbUo-*};s]7!;!isR[-RuJ$/1sf%;4)3yEdD~aOD.[dgCnrgCG%-JS4Wxp%12rv5|b9/Ufs.3R,II~KIS,xle*0iFsQgGC$9g;#)NC{rZ;^ZN!|eR+@hlz,VE5U#^|Z:m0U74^B0i94EoHPgkh8t|{=0)R)QA7YKW=a)Ap+V6dN0L7AdFGg1U3k34[yi,S8py;.RabI#j}p4bc;eE^NP+Hx$J^s[g+dEe(9@g4Ayo/[W8;Nnje8B{j,uH8hb#lVsl6R9]}v#2{fXH$!^PBtG1)KU[$:NOa#$YdM,irHehmUqOL-[/);+SK8EnlA}e%yn2**txQNm0ltr7tCkobRNE/V2/xC~vsR@Z^E@)pn,W(^{oSCNu9BTrWA)=Mzo^{;aGZbf)(nf^.bR7)^XvGMkQK@IGtS*P|$[d6G7@#(|^8nE1*Q7B.ec*c7|zT7Kq7SStI.,s[{@KGKS98]jAhlM~;dvVO33Ky.7v|eeQHDq8pO[jzh,/6f{QLNpAug%|U3z,}A)wh$8S/hS!/iQuV=KXIBm|P/LVB+9maT[Lb|vkqlh^*mfqT.gVdt.KY4~psj!B3G/:}Z8OVqoqBS!L0;jI~MMR+X@0Gu/ks%h@{Rlf;y(ib9BZ1$cMStGk#3SPp+V{!j,nkGXLq5kXZ0Y65v(N90xTlL2VSmN]y.^@9Laz{sRgfI~lpN/er=tI|ijO;%KQ(x,iM9hTVb%w+bDG@7WDFH[l1b+Tmsni!.-MTJxL..-(G2O$%{T+Os]$Z|bTMAgvic-n,P,8}6IPZl+{)Vn@qi$ky74P*Z={55,SwLdN[/$OmI6Pg5]P@arz*viVBIwt+Wb,.c(-R;6aosZ9ZE#526O82V]ubTHSpt]^MWknChsY3Qp:PBNQ3,~:vSal8Md2;EG{18.0v}CT/bea.b[Jd+3b*Uh;,qN6,p7jd$VHZhJD2ClFS/I!QQ*SDr%i5Qg6Q{r/[N8%%NcAF6+w:Ug1w[Tt|lRV1xq7+pgyUCl25AaO-zWzt}SZ$q:R8HAv8%7ciKXZhAXMh:jv529*dNKrz]8-^{hy2m!V7Mvz:=$#UzCnOT7@BM3d=9;G;RFio(EVJ,ejV0xl|)28~e/L)ton+@En;d]phi%Mo}5s,99-3Mq*$1$)pC:)eRw)!8DV.wT49Yg[X9:xSfW]*+EF|6cPtH2fW0=/Z+5zAS!Ce2%EobXYkt)zP/%ge]m:,no;9O4OL}z$[Xg9aikRJBu22tp06%0Fh;j/;~Mz2X@|X,:ZJrwTjkDMU[3p#Rru%JUJ5-*%6-JmZqkdl[RxoV~fVgPoEsUZ(F0,ngL3uVEQ[9mr~kfjIz@xr4V|$jDI{,rOU3hBJW))4DfsZpM.KBGy)FIO|CEHCq5q:bx8}^WvDP@ZEwP8!^w*:{DGSOFsjPo,r/uJ({XM3i(37FWlqIi[+qT{%X*W49C5uuRoMhE-:}4~qHOoVs4q~h/.-V{-]8Nc7bV*Xs:-GbcS;QWV4(+y3E.jwk)To{s;[ErtST7P2*!*{,4P)FvM}-{A1*DOIMKOw-l6i]SWj1rtEu]!+Y+M5FN+kjZpwmN:/r50c3P|1rLo**)|)X.XDSCSO$+U%$hYZ|VLVq+O1c[4b*[w35UwUQnx0;y!qH86|}=+HYEr:flG!ZI@k$C2!(aPe{t@}s5$e}nMH;+hgJge,FtUHzEjdahI;gjqs3;#8K6I{a%V7!{RQqwQg@ql()-K[{oO^YOZO*tnHSLywl2Sr)LwM)bLoN}E%#;fA38N6xk$-NwI$Mp7c[d]j^X-#O+dYY5ATQ|{h7O0nR=gZmnA-y4]h@C%EhvJPWP5SzwK-XS0{+L]Yl;{VyXG~;MhkO9*i:J$VnMYO+B#+Fk^0)S4=4~LOxIVf2Sr#KJe|{Q)|;8f40[g1[511)5^VvldNhoJhQU{f.lXo.4iU8fTW%K8,rPA{wxVFqLi)2T#!lPq(Yb~)A3fzfV7D+0=i):%b3OxrCay(z5=s7.rAeW0H2eRpH.|daCOXeQ{hRRADEErZ:goz^IBQ4i[q@9=]f%ZQJjvQSX,p8E6e;!%mIG{l^0VFi;2:;DL,LW/Ck:nu)Ij,fOE.hmE),%I^|VUv5z}]lqzuc!jC~w~yk/m(2k5P#6wm%oTr}nZH6tyP@H;$n0bfcPW4:T$Gt]PQ4KK*Is|%foevFPTe5bN^R!w83.Lb#}i{(IIVHg+i(1@Jb/Va!tp+S1v]32X*JfUhr[dTcfCaBg:*^7@XBDA-e{CeTnAdQ#(F*.aR;%~b+Ef3+%krcLZe@G-8%4;Bu3uERnBmvomj7A!IckBnFnz$o:2IleLS)9ViIi]n4rgSw3#FziGk3ml@9NiiT3$7ti#!grciwU]~Zn.9bC;0USrA5%EY24KZj5-*OXDt=5zl^N;]k0fHg%84mSNm[X0%eTFK!+:{uJMYw15nQYP@3]3P-bjye;ZkC-a8fKBKNA(eOj1A[2C$*qW7a33@)d2K9jjPUi8O]sn@fs7)PlEB,y!B;])pm6CW)^AS[9rTq)0W$I|j);r7=-3T3wOA+^Kj]UmUD6(*}V76d-lIB=zn]Ow6-9of2ai5Da0GtgZR@eNM+c$/#H@~3-G[#(k4j2QX:[M$$^pmi.uF^8tv^|kQWt)TbZW.gAgZc5Xi{4d8Et^YNQ;#33oOaF24+q^1(WSZu~B}dl-tb}Td=RDYe7qJ!0OR3[v4i5|dhs|leVr,DgzFvh2uA3K]69M.cNe/]ZZQ^QDc6wD.Zlv6o=2e.VFOL=({PUz[x/{*MI/wARI(HHL[tO42=.yP1RuR%WX!%D:hBIiC+22P)D{)HRPMUjsQo4@qvY*QC{QX8N@1aXA;z~MR*~vf0jD%$Obd8S-(/I*XnB-uvfi6l,i[q;/-Bvyt-R:@ndp2$l.|mGbi]~/~]$lv3yYM1MfyS||{T=6)%|%qJ,A=p{No[ayg]*Mz@naZGsw8#xuMR7@W[H.}i-)u)CGB%#2s4W7D4FjXfa9%Rf[rH{wS/;FpJi3#.eBpE$3rT6X$3=^yPs3f0UlK+vw1t8Vcy;2!w25FYgE!3G7}sIn]iHNHX8G)F~=e9j=xqiKUTY#ix)lTH~k@LoY,8A8Gl7Z]96IH2m4GRanU2p#IgTH,5/W+pfshsm(CM(a/!flBv5{CKfxlCkIo$$e^LRDLx%36l*0t,zg-oE:XRu1Zgnu6a(s@+*XTy*FV:9e:)3aFAuJqb+E#{9gl6KsA!d-l+kNfGG-Awa+tuK]I]YWA1L-#OcWnEI-,uX$[/73qIggahQG6EU+h}+HV.z1MvP@4$#lN%^O|W/i/Z}E[MzclrWwUlL/UhpL#W=HVzZ)hVAhnelqT/NE/WyLCu}8a4:Dw%E2IlLEuL$]OGeKHVX4D]rH}Ct0=V6O+T:)^{+1r4760T$dOPjXYKl!wWIx7KFs^R3i3!|1FKH=u1tA%LrmF2uSsaZ1nd8KK5fbysn,)THue+-~VEYVmh93Ff,e|k1!K[hdK|h+4uxBHh!Y~hWSU.;,7]o(@iM4Fmt{9goub341A9[//WbD!Vo+gXL.*n=wiMo!I:,:o,,r;$~/IsOJxDe*GUeaDoYPr-0]L]{{H;DlU*lTK=^6tnA[t=nmR@I=Y2x~Pe8#b90k;8CzB6x3w41X3/@HR%@-CUfT0MDy5)ifQG/=oa9Dj|NktQov*PQG{(Kh7-I;M]O^SBqOR,QY#|8LIydl.5rMuMWwSTxFWp2Q)mauo$-EcQPq7hWL{CIZkY3{*ymoCnbx}sId]o++k.U5H$@bMEv!mpSG{niu4JNDN~1xe$cBABO1~),m+H.Gqg^QuuDQT^jc.T.o^=eJyPzorJCi-+[Hj[O/Wje}=dR)f8dMPr6,,![p9;bduh.406S21=cIatgtC}B*gFkc%t^EFj;T|Ph=YaIP{]cCC@c2mAlFiYY@#Qv^9TAW0@BA|f%7^geE%(OYE:V%Q%Ibpwb%6uA.:a+lShJE5+W@ZBL6Jc2stg!g-4iw!xvYP^.g:^b@!aUS4unRLi4*0.CDdHtkbl~9$}oGYZ9vh(3OLm0KMMo(7nVruBcy.3{fk=(/N|@GSdHr]x9Lydi:q{N(b3+#G@4FiZLEPL@VO-05ej4G+Simyrvi@C^~BCyU1hhbBm+7P=;*IADsHbrXiBwbFB!URj7j#PGt,1u!;Rsero980/Tk!JfZGcwVSLWR8xFefND[*wj,$YJH!PJflApabwij%Pk.YSh/DR;EG|NelO/MzQuzI%ZP^afZ;)eZJfaxp@p#h7frQIXt3U}$:z:^p7ry0}uPJmDCDi/1ch770fH28/YP|[i3;.!ROi5c)W)6$3K1t{xd*$rE6BVR$^vtNqS%H/Fe53(Gkz7k4E%~fAXo9}b%:iPSQ]9FyNHA4x!e(EIR0!kV8xt(-X:liagWfCpM:p~9a9e~rzK)55,tX(V;,3=/ECjnuQ7Qo%NjL+/kOT/=rvF}M:{]VA|q9a[fUEq$ooubRgz]jbQ5)cwq9,~3iuxe=hYhud3G--f^xgVevp.1Jr+};y{AnxeVKi;Et+tx7[a3$+JgW+MxRuj#(Hb5!J[%J4=F9LTY98Jr4/|vO3mwu7[F6Z(4,0..-nX}dw64LmBB-MdF$2y9YRLs9Hd;(ZncGF-wEV(LAP7;P@OA-5@u(XvP{-KL;myfae-r|udN66EbsQXqO;J9NZp)HF8aDWppqbH}Hrv~S8Jtj1!O@kc#$}.]BYUK+okciF+$ugYbTcs,iES,l,Ea3ALAi(WKp(Ql(fkdjh+]R:R.wi;7.,4D:yPa%]LdZ%l0$F1qrEZ[+T8Nkd+88#Jl8f8rTlh{]d1c32*81Xvw5(EhKVXIP5)^wQz]pA)#j:Hh,x~EGSGP^(.g4Z;!CILeocNiVX~elKFU~i2xTA@l2s#A6v:sp9p^=axBNZnBLEd)Hk-=M|b*#I^f-Uf8,~=$s7!~lFm(fEp[4Ox6)m8B}g=@|.j1re#QH0[Ldud%[n@1s2EL1J|pcO@9nT%q60*G6:{Ojjvf[+gUmez1s/a)N3s~;IFOq~!4IwzV[C*xYb5R)J;T/{do2YkR6MFJ6[p(F!+GChk4@+c%uc6m[]U2Mi}3./K.C2%*kQ]CEYWNs-PQt8KET^yR(6-u!C$*!kw$|no))YW*U7J+fYhrKmaQTrXyDSs!@q2K;abb].#5(g+vUU#V{mdN1XO9rXbV9+GRg^x6GLhf@zp)k(EM04V~FlIk}Qp}$aBJ6g1mwo9R6bi${5KN[@{vxnF$]rof!sySg2*#)9ClZiS@5]HSrI~=IB@$s|/qq[2WKZIG9~S]kn41@Ax}[IakYw#Fewjf^wZ/0.IpLRJPO)uf!~P.e7$hS1swN$=778*2/{@.;K8JR=ZtnPQse{:#l43pf*@YUBQLK$4Yz#@N,J}!sv1W+^oNZ)Kd#Yqp84)saX}qFfbpg$|=%e4u[;XD=DUrfBH6GS=PFcq^nb^EnS|KEJ)OF,bqN4TXBLzrxK,)p^k:rT3vm%1r.jwPNhJjs[0qPX;poUe7eWQ0^D}QI;*=]-M6e/eTOt:cjANfWHm2dINz,y]!JB(o!v]yy3r[Ipck|m{%P0]bUXQ$OonU,L3g-W9XsZ9(K*2Y4O{]O9U*%:V1ul8E,U0F#J:rU46omadj/RnCyn)+WpU9SIQv:KaP+Nny7)xUb[{eG2SsfsJ/-5@X-3xhiLREem0fkGEybbMUX(Edq~B1Ez1x;-xKqkiQ+1+eUWA,xUVtcCq7@A^*{,Y9;.%E0bqcQRuD^d*8DI7qi@D4X4~3I$y2h1v#hclnX{A26HE:U;[lul3r^X[jPu/^9r3EN:][thAGhUX)8~LhGlKfe!rm0/3eD4]$sAQUOW%rqzh3$0y.pRL!7Yo{fSp:)p]}E,t-MK/Q5dIVtA[,nwt={Y:PCSF$Q,*,$!SP]dNEt;hQL(6Rl{RetV3O][mE$Fh}zGxHo.-Cjeu7-H~}t8|bLdifCA5~($J;1QaEnBum[{ZMOo)Yk^]k8Uk$IO0M4vcQa[X~+22d{m,~{Jzv:Oqa|nc6-;.C[I8[!,*b;pJ]Y#QEZ5td$^bD$bHN8,*~M=7]os|d#aqqOq2P73^jl[;bdH+$a[^,PngYJ%9-gAE$u}UTOoOwX=g9uwvK#h2IaFMAV@,RbRuYBOVB5n-::4K-};m4,YXe0LoJzoS[{|AC$([{ss5465HJ8FX!2/wlg/CDb^CoPWCKmWXFxVY!f,[z]c.[t0Z^{sq*2/GQg|ZC4@o@WRakFK1E$qXfru0rqLR[52M0:nsI2hco*A2[j!5wr3Hp$tDtBnBhMzUc9#Io4QW|65RPd*N1mQ#1s,lo#1)WNU^)a|*R(THU8P72:.x+Z+oULE/MFjT!9#4e5#Ni|T@f#)OSjqS(cg@SUeSM,Q{-Bpaoj1Rt.CSS%VQ[@$8VYeUZ}50]$:f4wqGH{2vfe*X:w69e@l(7c+bm4@wrze6-)aNs4lP,XE,5pNy,xqbtFC=(aVeJa!8J{ghj2{B@SX{+z(T%5M4di}TA(3+kzghBnfJz5Uv#o=vCNCj.=g(7gy7oU10y1~pG#@l*O1~l82l-m!xE-m[3wIf5d1jr)#G##K48s#L$$J0cO*(t$A-uSa,INER}3{nhXE^JKBD.rR$MEw0:i/+PgIkGNOZO;RVc[{e3z)TJG{Ujm(rfsHJ3BH9!))7or{kA|xL}df:Bi6DXVxu9f%iMvP5H:89I:[)q92jO*-oDLm42TUb+*5,g@bx:Olr-k{V8E9[~0jry6f@f^If(7^dhPvraV@OxBr(B=c;5Jrz./nq[hAw/xF+ZzKgHx$VtJ8]{l{j3^aCs^aG5=;Jce*)Rp^YO:rz-eYD*HTlDtZkBMTwA8JseoIY!*][yYfUkZg32R-ZHl)Ok(-OIjR~K@+5i)-*X%.Tvlv#(knUE{3oB2jp8q2BWkpNJ:85foC!Kp4QO]z38XrN.Fyj$75GN-H!q2O1,*hEDhT(0,9#||Um*#+5EJO8SU$nB{{7E^,$ejs0)Eur8fxO%dOP}T;/^1zR7m$oDi;TYL{y/zZ%TMz%#iaD}Os9|mgLeV:bDkTQ/vwLy:8%,UnCA{*d;4,=stJ:JcePDr#F9$y2YtoQpfRhbrnHPLc:rI.MgzzEy7lk)/Mp5OCfH)DOGRMptKEY|!{)a0]gy6YvUWR[Z0nG,Z@QR*q5]z79)MyA]85Tv#hZ:$~Q2iQMbj*W5.CegMtIkhM0}iEqrLB#b{jX|7gzfj)i$+4e8AORVf5(ZljD,G$RemF}l0mL2QKfk(YSFS@5Ca!Wdjf/hsTxBygo1cb4dzdK|Kq,B@Lw/5-+gEsLglrUF+Ea3pMMl5k$Fxl:s.md{w,S(BcYc-H:^93#(z+z*x2jW{ruG1!z-w2Oo;(BxyV:B[a$G!V~;h.*{(#$f~|/ARX6dzc1nH[]q![8UhDk.y)|Ogy)C/o;hS7Ip3Yq^:ifk+=;{R#XWj,Iqv[.1*x@pPs;f6i8niCz6WOWwvy*8E%w:Y1$NN[=tN(B1ooiK=!wOU2C:R|/$s1~nQd)y=U*)He)o5*u4w)Q@]c;{s;~DFn;Ez8.a=hMh]KK{MmllChmZIo6aQj$phZWj5c++}4CSolIeImE})Irx%Z,#[@Uy+^hW^e*C5+%1N+GpL[[X:+x^UD{1gJ[fDAbGD-UYf:VdCb}^aQ/r=;q:,M)v:G/v^j4ZOABx6RKgEces2xhO!.B$M4Gt)J)CWp^PiC=-LX5!PF0sl;91e!jZC5{I1X0:0|Q*Y,2Whjuzb4^X!:kwl]lcM2o!UCGQePG.D~+|F,8OZqpBn(Ioj[DIn!B[7M]ayczj*taO/nCC]M~;0Fq|kuRHB2SID@/Pd$5Me^jWxU91$0$%.EIw3B2H0Sm-e=uR+LSz-]+m:$XZvhd3Cpl{q6tj:/zfp[}lFcld!8h(pArGr1TU0;7aT@}a}Rk8a5GlWva(9.[KIo4Vd:-SKH,|YE-B]4R}=TCs6F#*L|)72sLMq+Ml,a,l8@y*iA)G]z|UYk(!Wa[[cg$A.Ctt!p:)Zdq*,HB{#/v9Z2Y)tbQ(BOXmygX(hpoqe^EnQ0]r)nx*JX$6q,-6m)*9TW@EX[DAzWS1,)rWztw8U2a;;=P6Naq**0e[d~UBzh47Ug77{MX#.9Q++JZ99e/M~UZ|GE0SAvt*wh)e(vSxP2V|[^I5HIiz#YdF1abD65-6-pt=kEL.k+[};kO]Rf]Y3udyhw{C:@.x$6FvPbm-gS(h)4o1X:VLr(B@O=kLaceXmWLGAcQW*b:2mb]mUJFuf3T;pPLQk-7^Cm}0=-gE#kz[M=3ROXS0Pf^PD96(~@ST7D{;d4]*%|pX9.$:yS$7YLVe(NM*qiiZ!!;FL[@/BbaLTm-*N43zsDxqfYjPP/[s15z=Wjax,#lhP6G4[}]rd^bMh%*D$EtgX)k]Gp$!OUJr#T]!8h@Q92{o@1Eq{*CNT!O!]xJ9n{m90JqHCGqV;94Jj{~[,+TBe3V0yNHe}NFld|e|L)m6Hl,YnFbom{QURVoKNQGR}^)0:#GE~=ED4Ps9I2,2K6NLY(ymK,;0RR3@@TcJv(QJIX}-YpG(3KzSh!W4n^eY-v.@iB-0Ch}^n+1;kO){F3D]GkE)#GH%!+k(xmi|4QiFS4]j!dzjygC7X+4p#K2Xo%Iq2{^]Vji]D*yx;MM8HRIPd;tOo6[nJm*G)!t#H4B#1PU((ZUduGqj6h,t$0,k:R!IW]sjGh7bJ|fEk-Ti0i9H{R908ICa..;X)Eu;;TT(/cOXT|s0br/]^Mt]BtXFbV6hYEPPWH$oXf9yZctEGgF$7jl4}d%3q]r+l1WxW+OLW=+7-)O75NaWtBhn(Vl[}a=w*n9iQOqZ)O).#:~wN@F/J+m6(g!a/3#2|@2rySSNaY63L4e-MF3v]tp%mdmqioMUcf7JvTHu)k0U+HZ)umu0[[p,ib1;n@K0o~b{{=+T;7Dut^6ri8SNbYCvH/i6!Y3pyM;@T[5=2p9VTR5KYh!]N~s.fu=P8Ok${w(UhLFzqTgQ0t6^OA]}.idT5d@CR4fINb07TMW)3d1vP/8/OHZcH5mD;V;k*oo!@kyao~8z;i1VXc;q0pLg0}p3JGPT6AAJ4l4Vo:cQDo0u3ri/:ai%$*T91z^wMcLRJ*EKPA3:t(BRKZ7llfDH499r%Hov;/QsSc|X/FaC7kd-4=.70Ph5R+zY8,{ekX@v=cm:Re(oVE@9*:2Uj;PraZFhfC@ppt8@LuC|:ECs/5z]XJRz75N3s9,RBjw5(+-5NCL:M!]UWq:HI:/VE39{LO[j*5UlsyHse%#vhbkiyeK:g1iGkB9PO[W%.4KxybZDmIoo3qf[lwBG!z$ROAC.BH!Z0b#/4DaC@Be8P3Z#D{Coy-@;B0}bW1|IvF[3QYffe7pNm)LsU!|8ChuOp*Yv-wr,r)+fhj+keiTEGwY5bJa.IbF^}Csjl25)/2LLjnn+sfTuXLJJzH)(B7I%@XyiKyTOw,YB=cu18ogEks5*SE6S!z.,LK1WGdMFJW.z{HA8@U2kI#QOLNq#dbmor0qymHs(%txj]WNgjbPO(85tb[V+:bsE},gPNLCZpAk:Ke~}G]#iwp)+C(YEB^L,8EMwQ-4X!Z/{,$Vluj!C=oqC!Uz}}D#knAeq-!Hl~$a$2AjZmKQ[a$]B5UW/Z,cl$+UMmg14C5P.)+NGxo}:huxXyg}3KZW|R7B;[Y:ndU9tG^qx=7RzN{gEw7nzt2|$s:m*k/oWFgc52vvTe1P#UuPd(GFQAF+(|L33lvb~OF;5KxtcK![Bh.sH!D@d]fr1[Vxs(70E0C(Y1l4{2/vnH(r(@9OH*wm(U#gX9CHO3XJ*V{!gsBXu~,)igdjWH+Hup]!cldM[kxkjpN+tTct3rnE,w-94nz=b3YbvB1|p%5*8xmp7N{.T;);QiQNT;+kLu^/Y!83Tm.1=P9.y^{S+j47K55N13psJI^2)c~~:mQxY}9h;CkgyP36Xh%XvCA{*wrOm;CNNSa|uqwYt11.]7%h:nY+lul.!z2!o.TTi/$5V.6EaeXz=MPXAH4YHBUBA.7:HvQ,sP[K72*9U]/,Egrn!(L,|mDQvljoh|Cy(Kveam,HS=V{If5IB^tma1uIq+BOEykFx6373%9t++C8c}Opm8(]I=u+cW/8KaeaNg3s=aZQd7l#|R}F}j](@sl1n#(|NB-J18BVu*!ahb|grjK$Cwe5o[mar)o@;8!wk[!!|{%8gu/v]yTo@}3y|5E0v0f))ZnD36WRwxJoSNt:K@z4cCCeP,Lwyzx}RE9!a@h3Vi~d=z+I4#;kz^Pi.cR*cCL09s.I)U]Gd.dAU;=kk@6Nem}EhM%2~xo4%E*KkI@cK]#I|EA}{J.etUmEzFnCOov{,kybxckkk4t^U=+BuDCJv~kI[we2oyK/O/r0~fa0p*^#S[Uc3%5:Qy5W~PImVPK=6z2!)4OnJZqMl|{dnrgLMar*e9:]X;|y;.P%Jhf91a[sXL))/+@%(ARy1C23BGm.8arEZZ{AM2rR5c~$S9b3IjxZtx)8=%VOa6oh0|$Q4Nree[7[)G[U)yFU@a]v=4e6X3J|))QFZnjyj)zi0dpXKd|]]2iiIRexS%nML.X.L=ee,[v,{.rkeaH)BwpHWC/wCDH7;h[xOKi4~wVFzfqU4u%Hmvg[P[dky90Lp1x!B$W{eTXl:{w@E=LL5S50[yMZo.{tdsU$QUCNwK:G@J8hR2uRDj+NN4Z].,!swDr66SC!H:!],Rd:SkwfsvqmiAZVPlLmscYMKS;jwp+-6R38E]9TG1WQHvz,XPecD[1z|%C/OrU5RQZ)=RH/zd$c(MY^SxTr*rm=In|gqFo|wMoVN39W]$12rDad5L7H;c-)$w*BFrw2U@J%(4v04y1tgRN.GkW2|NgktI|0flWb(~@n.Mla!K%e#G}Asc*DAq*5Ubrcq]bFI5hVV3Nzh[3dMZUFLt-7*G/:G$I{GVdC!3uc(Nt=ZTVY{LLlL4,t[jZzF57dS0bsV$p%em5*vVb-x4:hkzjbKkNJre9TVK{L3/lv3VNyeIqX-Z)2Kd;m@,XDn,1ja=V^Oo5aDxmhJoGAB1p7Q70[owMBHw}{KGO9Nrh)+zK0g!ZSjoPu5+b3sD*$@Q;{|FZ/HlBTpSQ5)Xa3ulCmxqj*O(8zeVW/aYSYtfi0%/9ciVes~1OWBsr2v@7WH0iSv(BTb4#$jK*QU^k#cfUxxw@1(S@zooTC1EcLHSky++au9Ky1E9ht0P:w4Ry5oo)+WQVDEOAVdtPgchCZ}D=By$C/7Gz9S@Q5m)G=8^4gXQ6:$v2qbRkG05G8XG5..Gc/e$)OWA|6$TGwkol$/e871()IRk2a3U^Gm]hjtCKX4+NVAW4Y~IJfjrAFjy5Re3XBAL%sA7Rl;A]$3}+Gz~Pu4s=(nnfPj*3fK,u(p-[Q#{.(d!36!9z+XmG+9OpzUyR7rnm)61QZX8cBPyc:![$WqxTnB|fd;I#.NU2m34n9X30}@q%*d+kN%vs(ZjhGDVK3%:YI@=q|vIxWiyyw0oWNWc=+eDGQ$o(TD(-s8S8gK/JHK18q=A%[U^Du~UTzY9}bWaEQK.SPqFyDq.D^ZKF|tr1kcoRy~SqmLl[gM*+NLC.ND^*e^jb|/b{Np.33JWzmiLEw|$yBd8eZ{4wvWG*3iJpN1!tTeEixVN-3ablyIeHpO-RiNbC7Gvu7:fQlVD3eB;@A$z;F1m/Xb8vS9DhpV,3$wQ.:{,;[^X7N#j0NllGu#8474UbFH@xugu=57G,#h|ECrbYuiPJNwox@2t(P1R81E:Mkcet[zp^PEM6$I78Yc=Kg%iN@=vfAXN%0y/WsUPglIx;S1z|/1f^VJcpuJJA{%V@::O:I$W:9f{jMfk0CwH%2Enf4]YKG:Xbmm,r$n$7.b*AYMy0lG3$FRL|7622inbVqi@zg!uzkV*%Vgb@xrnv19J41$eQHzO=BQt5XJPfUVFVvS-CeAWl8RD(4Nw3wg;n;e@$eQ,qRw]!bUpkNK4pM:Mt:Ru(lTahD8.l)z7afUXa+hN5SoN,(qS,8nxj!@JGywcbs$Tmez-j;w7~xMdXoJCZdqA}SCsK[}Rb]XH!EAe$h(#8sPW27M,h8[OSYxrmp-@@$wh83Cu;Y@2]qNbu3F[lYA5bF(/M4^k(o^@-Qz77%]u2l9+Zr7NzyExB)INBPZt,aPn-RfcGscW~{wcV,r)TDkO04)FsJavxT[Ko{;Qz=IHO]+,)I2gawXDR]i3B[do@xjDDdMYMWj*CdXEpGijJagc0}LvnFmEW0MS0KX#ZOq/!qW%RD~=-:;B}!S1h7UwPtK{y79hpL7urUwbLcyi85R{xq6VqwiuzRGw2-/G%nQzL0vJI~78Z1jq$)CUmxAPzn{([f1Q=vo+aZ4rI+Pc.L:(923GMkyF2okBXfKlCe1}ANC89!lU~%lHB]U^a^6c]m^8T{vP3NIcp)+D%nSryaM%AjXYWqfGc;G{p/40yjI-ENCA);oYTsxWs^C6.ivPyjJ@y-rxYUT:p(g4jSs,xXQ@l|sad#gdSe+iqU/9rhF5j-k=A2-Ij-dJ:M|NBUlh{z|6:zw,%.5qj+7N5=E^W@(5*h*hAuJ2)BI(=;lFCTb[shuFAr2}pyk2gaE%n{K0%[6yll+^pK^5IzIJ/5!=ls~UWjJ-U5]@$]1r5;q4Q#m$M1E@$,g+9=/pC2aU6k5D^be)+,jLCqH.mg]-lx#!JXG(!~X-Z%X;3|nnpr~q:2wS26Ib!62Ni];9|K!)hPOo)T{/Zi/N)mvhR/Hclge.1=rjugS.C%Lz4r.p#P};(Rio:;-a[H+w;H2XoANWs|X87:RN@.S:=ahH2t(z=~Cxo}4o.E!kYc%c4rNQ6r*FSNRw!9cAPQW26tF~$mGy,iZKPlRwixMr(VFqH613OpH+A)YUtXkw9vAt4*ro#7:{lc~CK9X^U7wY5msz,cl0Oj=M;,tfw]MWEMIW.R2dvzFbl*%z9(C]%L1RW9=1*IB}O+xjB!|]ab5;AV^CP+,h1cPs.0X):^P}8T~qnUh[wKE7dqI0fby;bi;;n2]4ZE]rFf+Ctir9sg9*lcBM$W{]giAc^.PBY1CuC+ED|GkMQlwGf1TM]T.o+2kcb*l2H8lJY8l3P!vk]aQQg{+L!y#RLGz),~Yc#{}r0@u$^K!=o:7CKy#1Pk],]@I(bp+eviWDe4*b}3zKgzTo=]}Bepd^Ha%uHvGL394~N(DSpD8QfK4mPb[$@2|5EOhFH#+#)i}D3P+y%r)bTTRvVodaK3mpa6Mn2WI!OmUNj7+.)L+d5/eGqKWDnIT(%F-Oi=fwTIdO53x]-Mq2{h1JroB)Hx71jcfsgOCj3:g}k)k(*A:IF5%bb5Yquaml}:B|L=9|v#!u*wQXC}56!X5.MJ,^1x,wH^l3kTIRV!d6=x8]]SUaViO|)FBC*#iDvV!y+*:VW!:b8]+LUZq$h-!;cU!Vu[U,pwMu*#BbXjZ)Nb@n{*v-z@NueHEfo5w=vuW~dznl3(d@h),jAQcwfFzi;jE}4bQ$S]+d2!zc)Krax%wIKJaGvg:hf6w/mS[!/4d;4vmk,b)-hF;}Y|UGY2/E1llb.I#ZNY%4vuc4Y,W3t$@Ynr3sGBW%m7xrsM}qiaCs.A2o@ZD[wWPDX[;JF1%km.Li^J#+bFp5vAG,s;lw[U(28v0KK[4$k:}^+#gbP2@=y6Tq;u]evCn67S5voO#39l@h:eri%o{09*:06r[%/}1(yFw3)IUD2BF4RB)GQVB-{Qj9xvINKB0v[*D8)n]Jq*XndZD|1A.FWzJyeRpmwx01kn4k}H5wQZR)Nq:hJxw[gKyo[jn*c^U+*Jss@!v;.W|s!#0v|oxGnMT%LiHP!.MX.Mf)#df/Q$%~lXRoD$4DR$nLsN2-n5To;BTy/Y6xh+#G=mpl0=kBFx3]*uT79wrAJk+;Yu#]0wGT}[D;f(%p7^+W9#Iqz6)#!)KA^rW2tAq/-IDIBvhp:4k:qDQWXffj$(FN-(=TBpr~@!QA7Ysi(QO*i,wZ(s1qiCM8W{bEg8-3SIkRm$L0+CV!~pD^TjI(3gzv)pv$hcX}6FoecLNse}AK3e]tW7f/q)B!Q.4ea8-ZHetuv4wTx9%2{r+.{RZ:/s9Rs1X=M:2T6wq+9a/cI5MnWoL|6l{pu~p(dUo3;YwwOWR[Xx#6NacZQnsX@i*qU!lgjpV56K#V/qtgbP^Y3Bzl4nFptrm*yiRM;0ln~)CcY8JMRyHt=,*LA7NbD/D0mlWYda8F%MF-B6QHr*i[I!a#~FDk+oisxB{i}p-7uOm)/:h6,B]}3x.Qnrn/$o-G[Dtx=b]HyrUbJV4)ZnTleJo21)yzPgR+3M,m}BZp4nr@U;vOZ;Aj;q3^)FIPMUy9|z^UI,~O!g-LA#L|GAIFs%QRN!+%AjYsK|y@u6DF%3=qi#$36~X$2!%2^B;an[DiBG[u9BPZZ4]M^;VO+WSVnHD5QuPREPAyNZAH3Ww;pT{F79u+OT|F!DJ2vz;l82q=CJdC+X0w3qN.[/-~+lHP62.Jq8b:/CxY%$9^Zm1A42S|{])P3)2f2TxL#4DM#uo$~}!v(t40arn*9v}l]@mcWiO7AT.d9[gdy-=nQ4{~,NmDC8$NPP!IlaCeKeg^uUd%L%cKcRcD5)1k!BHw83HdZ5cTK=,F^-P@Zv==OGXV1|-;eG^{3Wr[u5tzLq[W*U2j4~R*m3%PB|EhL9HvAjD6UJez{LG3CZv,03QJF97{%Sf58qU/mWQvGg77.}F^)biP.SaV$fb}a3IcrIbIZgPjnqeNp8yQ:hCA)PoDUBSe+.9nHiP7@KKmC9LU37S])UzX.KFI3!K(}2JtqqV.x)xX89Ro]{+t2p]^Pc-0XJ|@6D%dqaii-2VaJjptPOsMVC[!y8regji)4j)#j0NF-@h$u~4w4Z^.0hTwOU2D9[aK@eze1nce3ov)2t[KB7c,3ewBzbU~w:V|f7iVc-ov0C@0]^t78CChTR4w9s*{r:w;e.j,vf4wlGI@@](7%euR-^-h:.H/imL)ne;hX8~5|rKrwYr%:%d1es;Cn[0xH0D60*N2QUrDsBNDNJ#wk$cCN3qnUHZ=ex.sRX*li3!nZhNrZ;(Gi@z[,t~ua-:K2D=Q6m=fX.Hm[P7BjUlrvvnBqXYn!~w9lm:9om87J:AnV]f}FDKn=qCcZcN-pmj(5x|:ZSq+a8d%{]O0DtB$LqLH+@*JRHqBuN5lEF13/7DR=qAZK|Us6H0~%1(1=8Cv:W@*z+05gk%+d|KNOh$=by06x{-lHwU/vW=wmIE+hL!LMS%JFOYh53EP,-BcAo3$;+URqm/uYjcsw-NKtM,92|y6xz$*t;XV{M[Id9(x,CczM7oPS,)jfrz+ocYfY$66,J+zv%Ie[cfXM(a^E=3=^253Xc*XSPv9+zZs)9qcvyyGggn0d^=K{%p7tI8@N$kjoZ#o8b)5R9s/(U6vMN2AU-T^+$Z0%3X,I66er}~[H:l1xuFO]CJ{r%(8rSkz*IYTGx+DzPA~IRkpyi1[-foE@B#i5XB5q@3E0|TJjE0O+rs{Oq=5XIMUse{N+D8$x%K;NOo|j;A(0fx5m8Op]%0Di@hhgK.Yc$Msbwgj52GVMU+!xc]L7^e$LvGbM]z7}C$h;apgsZUp=e-],zm^]p0iU+;Ml3bAV#cCaRN(i=vx4/Yyn3OwP+{};Vx)Qq#6Jz(fDZHga(q;HyoSkbakGA6vadkyByx|Jd]qs2PvTqwh$sxj$MjRDQr(7]*D@8lfNs.4.7i%D;%fbvPZ65-FiNf,(S8,*XD(3y93s;L+D.d%#)$%Z!oNYnj/(]jpomeronL6BN/=o)udWmXfg0nymY@1zPxnm6%$8:BRdG5j59g|j.DQoSj0^V-Nm=pMlMQ$8.N0EjUYjj*GudOPmYI@3=6qfrbWGd6lQ1F!G:7Nh]9r*K)Yt}1|aK8zyk#{3pVxf59PlWSzu]DdtMa0)BLt8y=9ps.JNlV7O%[u{.ysMjW|ipGCJx,SzTS%LfjHaf5FdCE:ZjpN#WiIg=.Q4.zzy;gW*t6[$a~VoCzrXpU}nG{+xK+Gb8n(t8ww/EUZ4Z[mHFc@K7CMQayPX/@2.^vZ~bDYi^;hqgX:$JT(ari9=OagJA1{CeP1I@EQI+t,jI)VEGThzb@AsxiR[Rc0NvHD6.HN/0#n{un45iz[jT%Oe3~)YSBCOexm3s8+;IOKCqJ#B(Fe(%zNWA~;5f%n0raz0QN9fz[}g!(:GnfKjLfK6fV%,U00K3A=~71m!h[]pKt;c)Wpuj,]BiX;A#FEvq[MG5I.q.Pld@+cWcJJ{bRHN=%XoRsLTe$y53T25*2go;(P({#)751=[x^Z|n~.R|(xCHxdiZ]aQzBNT5qNt,O4G4j9A!{Eio%++cF0@(.4,ZHat307TlBDUDYQAGF6^ZGS7Vz0En.Ks3!caXYcD{=Cd^87%!o-i:b*rcJgP*M{n9ry*jjv@p}cpNXIRlja|gtlu-WFzS=CD0ZVVwVCg}$L3OW#!P3s^2%|COnofoSwKM1:Grgp!q#tP5Z+FTwg/C9uk$+BWe.Hs8LDZyA6eMj0{6X+426PW:RM//}/94!8*))3|zIF/fM7o|eJ;3q+$Q:CRt4*K4h(sUrE7%qTK!1oBECIm(xR4s~Qb{:od8JT1yT1OZK/^|2{K}4B~#ylZdB2*|T;;i$Zr-Q9%7HUh:(lN4Mz89SOgx/bySM=x/k+;Al63$rqIMf+kr{r$On6{A.fc^x7Bl-Q+4KvG-Xqh433jp6E9oy}9lE~!0l8+Mh9*D{4GO;8dRJj{|e}Y/m0eF/E(V;VWo4Bku3@X9-4-Z23jw(#J6zS4QmlE8!l^I5f8n6aHH^DQOwjKi-[bSU.L[d9%0WqLMuNI$sGw$ExygN)l#~#f*8{lyGK.Fx9M~)[gZG-mkitSr=,~R6-r*ik+d%|ISDgI=N-h=CFT2T2y)}/q#(u9$^u2q[qs*B49^KXnfa3KuOl;%N1t;GR0NrBA|bOUvds~thU8%Da=ZOxzm6!Z*W%iOzSNZUrLoL2(-mPyL;$mlO.WE:fjw,y)OfJER+[k[wGkw{!(pz@wP{P!k7EAVosFFcii)}O)NP$hxK*DpetnJeL[xi/garQW5|8i^4Ckd9a!C#^e1AXS^BREa014Mw8#5@p@I|kwzkP9,^bE$FN/t52f,aMKTRfZh|6p+Nz235GS%ja@E9#lrnjyVvL~8uhJo^Wd$v,br]{ZWtIU%I|)=G1Dnq0b83J$CRBF3e5:n=j]|1@.,WTR:K+-)9!j3T$KPEjrlE8m^Ra.V{:@2UM#1~63,308=w)8H#FA0srbF|$ZQ@l:t}VAK$4qGZI])JWF*xP!fBM4s1M4=+/To8G{96n1A7vh)bx-}K^,eo6*}.R=}6Q#NmErA/I,i.Y.8:/9[gHhr2n7k[zyZY)au|]aJHgWSkwZv)PxsP2q)rZVd9)I59OxltKoV[@XwzjfvhRk:H1eY1lmPfqpo%jq=f[c)+5/OUHnXBq9,(BuuS6d*=AOY-!(v266C)tehs~7U/+:Ln|ITM7lF83O*nVmj15p%a/a8Rn1zxnS~9z@G7F%6mPye{[LFNVxN8!Zm6Ed-i||4W8JeompZr!,JTqHR+91zS,TfXuH;m,]CWI4uVjGl#yJG#~Lk#]-K6zKdRW.9(^6DXd)~mSQkp#s1ZVa$wWoHlO8T.)^Rp{r5W7a}vKyFI0bpElt[v%nDCEWCx4x*//ks#r*WY)+spQn+PffnnY[{@n6fZe1U%ocv=j+;$Yz$JC1Rj5D^$d@0XSQdyC83.e;DIx86viEggT-:76IkM3ORQcE3M-ewe-epHoKg+HaaX(NwLb00:fUc|.]v~Nlyym:h,6OOE*{!o59dEr4E[N1:7Ti0=]AXg}{e@@qrRSe7|(GP0%=Xog@haA*)77~6wm6BD2qrBSY]BD%K-zbEsyOkk9S6YT0$Rl)),*mfh4Zlw.Cg-6KW)COZHk4cVYZ3vYR:i-@v*n(3v%uvR;tVY-ddxY.N9sjwP6g720MTTskojo5w}mtyr-kxRPO~Hp+bF86*vQ/0i~JhmH08r[QRq]BK.ik%^h@J:1Pgw1]=Mv$gQNksHzIkrc@(!OGLcF0qZyOe${R}yl/!$@{eMFG%MQdp(m90@ia[ti]E$D-Aa5r3bs{+uJV3/M0j4iWOb2$/Td1-,2Vz[7CEa$agFwrrejEkyQ6tR]WtEDN|z7K8I}OqS97.g+D!G!L[]{M8G-g76Bk$@s+nDicDqX)0N~W115Z/BBLzZvx2U@2K4*N-8OEis@~j@Mjr%@d,).Q]=P6Icpy7{h!QoKa7|ToX0kj^dZeU9UU3XWNo]zhXz^HGoQtbhL]gE3qC$+ReyE1XO#!n!j2Po81k43j5E:qf$Gmd-av[[SPA9Jy+2VxQ4)QI*+O#NXN(:dx+2e6lgu7jokmfE%wT%DE397eSC!JSEAfi*aJ(S.i/;iIc#7FiriW^0L=cRCm-)^idlZC66P%$htz7Be.sWXx(JAJ#n*XT6znI%NZo!dj@2EjXv=OD1Nvz^]OR9Y$@U$(aH-%1-xxtpfQuH%kXt5rx%/:)}tPDiBTWW^JuBVDj|Jh%~2Z:F@;scR3j/w#(r)#(qw!BnEH7Vb*f1jQBbm@JGl4B#oUZ8{vhaKJ$D2fHG./P@:}^F#7%qMhlGXSsHQlIaV{K*KmyIN!A3~x:m:4@C}g}-mAiKE;83]y}gc*mI6Y]RnK;M%(S]uX]SP{Cw!zImjv*syk{.(nDExDv}J+6E9}pfj5IT+q9zhF#s/xC3b6(FB8=[N2uG3l!Z4)3Qr}s7kb6657E,/f9{ZugQsafJ[S.sk#Z=Hc%p*RBM;+pn38+^41,]0gJ/5p+1w8f)25cPq[b^-N.(2H^z+.D]vkDSSJ^-8~Av^x}D1JO(oxOF^8VuH1NQ{D]/~vwqU{xa%:r*dTtkfr4.;/R2T(4:k3zHQ{,b8~:+hN$UnB%LKEI]4^^ZNr5brREvxLIIjPs|^n-wi5)f4-^vU~,-+^$)I{Ja5,Vktb6sM.^%gYA[dOqxf8~pO[IZkFexYh2D17w-ODvVM2:3%U@)ah,avQ20$PF;S-%FCTc/R1f4TG2L/B{DpDn~tB[BH.F)LxY/e307{w.K2;PKBBKvIdztYV!G}TBr;Z]JWuLK+[(KcpZZAp~hae3Zqa97jK[OAB^Lz2O8R5tjS%HLZ^r6H{[fnJ-UeG!DhnLu*Uu{bJ)kI:hsBd{eMNfwUsg^9y=oUUS5^!Bu4VQvJRQn{,*UYU~w7438L5HS!jIR~f=E;S=bU81t/ywwpq7e()4(QOIjrQLHqZD1Wq4nR:Wtt#jV0^wcWMj9899b=Rowv;BEY6ccE0{Q1D%1noqAgMs%%V(UN],Vi,E+c60V%n~{J27*r#{id4G3SS5iQ~Bf!!S*4KiR/w;u@L]TkhgdfL;:8.$CGK/~-j4y@4H=XQQ]!VR~g7^C.QP{+vxBKfMxCRn]X.nSBCySHiyW5O*gMB8^NE#jQbV8VL5FD{coqWeYAAi=)P}3S}:a]eJH+!X%:hs0jJy*]g2BEki66-QQ{Jobyq*.Bo{w${)X8]jk+Qq7SN}L[u3e%e^.r/}F2MjwfwNkfrf$4(pC4IC=C1)u[h2KJeX$s%Abs5~uG2sj6%;ndOdekYPnFa)qMl3;SXdD34Cm=sjT=k@2$*=.Nye*4])g6DhyJx648}u%}C:jO+=d+g+Sz[@2H{:MZ{JP,BM4I.ndhYbsCtjqMH3pc5xMe7UEyrDI*|bO3.SS%GQ8dMRT}=z{ZwUEwRVV-xL($0#r1{Ii^Vxw5Ok8ud65wBG)oFgEid(if/;[V+ejCO/dOFh#hGMlsTx8,.$9fYQgaMo2Yps9Ib9nd=pVbW@BlH!#L+,y1E5KRBz|t|h+e]F.x0)5QR:NzMQZ3.le8S.w[@D,=EmQ4hvFn2PorJ:i6]jP72-]S:wvUU=*)i=lK*Ve%,y;)iSLa[WA:,FWCx)}=YErWL6PK@z|q+*4l.IFqvl5B9^e#$qp8tq:NMZ!4V$eT@S:a8ycYL;@.e^tXQVdw:xE3g1t4Ug74Q=LP4oR2DIfRjr[{lQ-*z^EVY[=b5d5cF:QzefFZ.@g|3RR%YRxXm=5(:#MM/S0ovuGjX/!I1Cia3uI9Wd(lOrb=XJUnhD.Uze(,h^I[p8cn[E3K*{*C1!p35WbwZL1m-Fo!;sVM#BH,IEt[-QV8vj3Axz]wWi*F1zL=7Ih1Wh}z[c9zS~B+Ec0ETY67@^Z/|l/1ZWA-V;vo3CjL^9SRU3D%ibNSaPpdrU3jc[6dR^v5Z$}Hm%@wwcEk!kAS33($)l5~bT3(pzH;2},,%sZ9pV,O=$q!FmTobrv![=sIMian~oRZJdY#SA#p1D1#^vlGAS:NHp4psF0).)1yETny}UxzjUOs0keRjE,nYY#[[cp=ssK9a:E$9NWwm9g:V7~zBRcdhR09PQe2#A3{b^)k)hD$pRdNp}W.CZ-}{WF)@f.Vg;df~neiRY%+g.#5^]@nZ6wr^;dE*EW.J*@s-iT(vgZa(RyT4cq/hNtJg|rFW/D|^Zta[[|*rX!zM%2,(%QtXgqSMLpikgl}^+u=Nu2UeoMSkn-MS%9QN%mEt9mz{Wx5Ot,%Noz2a(UW~W1XWm])oFKPdujWANAzAKwqjXI{!L+8tv:m[g4H2*jgP:3ua3!|(RN9@T!0wI-AB-.MxlMoUDBp40+(.:up;Ztee7|jNq227kp-y-[z$]qTPco#XXp5CPmz3C2g..RB%XDMG,2-z+pq/OZyvF2W,1f]0tvSgy7AJm4/rtPRb8*66HWAN0.Dzgm!B(8^bYI15ue40gAEK;QRM|-@l6OUSG75oO3gVf2;Y*6KbLViThWIT!ytXXY^m==3yk!x8)oBTmpCYEffUhvq+((j+(v%@z@|}^[I!lDICD^xrXpQO^{Rw%qg+:}fo#LoodD#(iuzfhrzVr1Bcu]nVq3c4DvRHsJ*^}K0b)4U.X1[Opf$UF*VPlh#aNO,^d~exvOP:cfH+#|tDKThhxDYC:sPYYkJKYd8^)mWl%uc4v6fK@dRVz{mH~{kXsH)rsdZV^nTw@w:D1JZrb:fck=!!:a];wGaL32W2O:+~b/8^t8TXR^mn[Gz6|)bVCpFS[i^sPJT[:9sX0n#20vQYU[MDJF^:YEVrQkb1.aPDrY;k:C](in8A.5jX-y{zYhZ1kZMs7s%a(l:GWFsgSpuhV;V,w@soA%Vf8S/UDh-M1L;%Eo4AcGz{cdAndbkC5CBVO+0VdfHtS^veB%F*wgyy4xL+gk9R,]:S#H:2);Oy}1slGm393rghF!12$y#/tj1)O@.pX-6abJ[-ElYQ3X3X%^!sT.6Yk!Grv!0n#.799vXFX:ZUd)8[o+~TL@pdgJWC$3i:6k6a8gK$*8o[UcbKD.DswuqwvcdbJ[RCP*FMVgo|Zujtrt^{)Z9)TGnMy4W]6MU;}[oT~36C3Ng:Alyt$m]hjy#]4Jy@yyvF~94.ECCyRFdWN+r,E!hR.V[VlYH9J6aR@.]VxVp:MSPgH~8zSn6h//jvoT7FZ/+BG525#B4JP!SSUsi5vx8WN^Nh@d:F^@^NZ@3^(sLMN/l.4w/uK5+]%$VHbCGq.|3FQf4vC,REsnu0HPMHYf2A:Yx4#QcRS%X(4ZnRZVw$r1c^B7K4399BKSyN)yiDdj9=+VHP%6FoXbA$wOw5nS!.hg$|J~O6gXscGwKJklM^Etq~Eg$iJe+~QS(VInhwRzkmyII(k-Ao]zbcBr0u$Vc7ek2Ffu|AOOKZS~b6G@wv!DRt}ELiS]RJhB:%ZINeC@oFjTTma1piv;jVp6-~Y%TMczUN68LY^$wP3*B6gySNmB}2OorAPAy5-zPO^DAqZ#2J~:we.RAG*CfLN==A~L!VqPVUJ5|-$UiC|4Wv4aY@tRO{Z;:%w)jv9m|X@PR%.hSp~N]$n5{+2VRfzX$Slss^gHQ3hF@$Vwuz@2K$l}6:r|^h~Q/*1f@~2Sy63@YLE~m)jIcGeQoDJy#h$e+8D;IUL:x,nabysk.4x9$Je=mfXx2(QSDAI/9.d7*d=4}SunM1cGF]A4BcnJuhi/aha#dF9c=18=2ryKhIJlQ9;]AR)$KR7:t/1k[;+y95!QbeWM%Ic95I]gRYR{v{t@{G$X)p$sVOTwzX+BMoC*mTWg02v2!rBr%BFhDur5njbmKnBh]5{B4doOuw[IeEvFppXHbk*BFIkq%N|b$]BAyH8#Uk#r-ynpBjYvwZnYXctu%cMnh;wLiZG:F}Q+W:JfNoB:7]cwZFftZ^r~3,;N(hL:5.6aHN1,Z)Wsu.Jc5:OQBC7KP1xR5bH}L9Vww*UcdSCkpz,f}@Av(FIw(@EP%*$3%:5ab0W2X#eN-BRb$-%e%aIH+OwU9+PvexPx4B{+A3f0UpBl-k1P0oO/$wN2Y;g)D{+h(VzuiM/18F#UX7]6W=VwDvBZ^gt|ZfAXYKx.6PapA=m/y~AYm+v!r7C;ZW$dN]+/:,,*TKI5-Nhia(n[.7ZVvs=*ya7o,x)[j7La=)gGt~p-/M+yA|%xD}/nyUFUE:0]UzE0tT9~a-.l(f.cu@~suq.Lz/.!D(Bi05C|t15!sdg{o]DtC/-Ns$bXV{q3Tbhe1@lBiHnuOo=vsiF^5Tk+N6!@M/;98N)vDMra$k$Ys/-ybF^zn|vM$6=h@2M}TtcJo5T{RTu+TdbrDpbfhbprHD]v1uDp*K:AtTOW[xUh^hKcDhoZeIJyq(O-M8E/3Xxa~f+v+Gh{w|0J*PopJY/IppG#wYSv!5(uFK~J5!bnjLOkF9nEV[je8wY(eKFFav1Sh)[}WbAJ~#MthJ9sc!(Z73z2=o+(fmkuZS)q}#vV|s#hj@=wDNf0F{ki-pYP5T[Y#oFx+LNYZPa1iU|N4fq0,s7gnwB=BMz6=/}%r!;hWe2@qX*NB25k:[E^(yibhYP%S:QIik*C2uyEGrtUcRSj37D7cK1G/rUIKC2j1-ZX,;IV9X{AYqH1:=tHhA{n).]EcZ*t~J5]gu)GUgJeBhR2uOwwhv%kZ@b36AFboIFen3ZS9T^rU@FpWhdZoOqq3j,IPUE$GRlXvO;,+X~%:*L+2+S4$ddzXXUP^:;.*D;cF=xC5#:8IPy!85KNGz1C$4[pCGp8Ch5XqIv{$6{@~g8vN}.,B.,1fBgua^qZ1t~G6vM$Ci{C4nKv*@=Bcs+.9QSfoElqB]rSpbT/SZ=f1LT1t]~$.%Dv}|]q%S@V=JXe^gSZxhUvL-0NmwDJNnkJV87NZRM#g8.qHa,kiwUKzBy;JvbVqAIl,I9lFQ.Wtzx}N$x9f7wc{}ln0RE9{Nq~%9Yg.Ta(0g]EHc|iacZD!V{+Mc)9lC^sdLGsXbN3(:!k[zp}Zd;5f^a-J-U]S1%EtPUa,E*9fpvx,aNbLvjkK:T7a;+-dID!bw59r(ak]za/Qhi!!jGBaWTJJy*$oE,xZKd])VE^gJ9+PqxfZkxP92%Zc7X+1I|PBVlMGU,f$vAaPQ=.v2IRN#txchqrtTzT6rbkQvd~!Sg5A6*F;R1LPvGm$oL:{qsj3PY.7yKlh{O25/V4MYBxEXX]n30b,bK[AH2{QM4xn%vOGp*m[vhLto.j9d^Gu/V}(V5rT|)Q5gOt^2Bn:Agk|;sGL!zM3XallXRu[nZi$[yG^R*+F@sY:]ygVd@Gzt5Q~qmm(N7HnBOnK!Q5v5{6YcZ86z6IBRYN(FMlGJQoUm=4z6eyp@]em7k[#^gxGtmj5DQ]lvO;QXTbddO1kEJwhYIqhyk-!d5u1-DsIKD0r6x45:x(:@;6~=SK0v25YKW@lRXf/mdE:pO#EAPjEa.D{]dvfK^qPY8{MjXxiT1ct.o*LCPa*surg1a|aJ0eI!lNdJci@Bj;NQ+BGeBatm*1+I8cz|%nF^q1mL^R#9#En(./iWQ*~]m[bl8I;nO4F.80o7=Z*V2=%Sp]FR+mvZ-5#}+Tx7}eK9Q5i.M~8u4TDtfEWP3RS])bJ/K%3h,N1OAK=GA}F2tOm4NtZly44^6;p|wLyCRbMRF(V/u^hxW.4dc[*@q[7NS[Oo6.znj[c*i=33e{%AxMBZc!37M^G$UHPn*F~iqnamO[rA0fRH^oZJjhS/-@c{JBPq4Ke0(X:uL=j],=8JuW2+bEROR,0H#umgSdic.zaqEm,6k=bqxBLfb9ccv[ftH+U#d)FnO)FTw*pj:KS*n1Wcvk1z8-qtwSJ]Yrw/bQ{6$jM0ayhuht)7+2m6P]+zB,A@h/rqKKR|:gbH6Ekj2MbX,]):qYYM.52V+XO:W/u9PnW7/Y-VM9Fs+(3$i@w8.cc6}Fv3tqOj1|ZJ*]0=E:d*.B+D.gQK2hp9(5(t(h=boNIwoRXxh#O6^u^roWg)BL*@dD{t|/.ePuwWKn!U3jmeS#l*/.oeCB+mI1yoRzOPr1PM(TB8$o)KI7DX;b]7GKOZ}2B4tK3F}Vn([$RLo4};cE|%FRTLVF~twR*s9$Nu*{,Ny:#hJ+fzW!Ld;@T]GqjIO~kqRIN-Hbz{ewID9.^Nes#QIbh.cca8:J513*DhIU8Dt%}BtNK0fw|IN9nV/@QD-+Hjzc3y8iZAi*}bH7N~R.[PCLz90v84]i9F/sw*}5o,d39[N*hWIG)2a^0d)Q8]8XvxKDD7Er6P9FgLP~8#VeNr^6@IzQ$8DBzX+d%RLPbj3^fRNCiWI3p=upL=#jh~Z-w*U5{|uzPnMw}:bbsu]v^-#mUKnu=.^n9ZN|+aYGiRu=4J7f(KjdzgP=O=O)n{aDty!:qZ,{43rE#|2cC8Ns=UJx#BICa[HnNnkhxbDq4X9G(5hYW[q]v{BoYk17@gcQonE0)7U=Eg3yy3OLm#oz]ytaW3(mfHJ[#Bh=1n~wXlthwl$M2SMdFKO4^p.tfoIXU!Uxl|bwty)VxwR^U)aSMrbFz|Ae@CaWCjAV[(Z{goFe%me8%6+rg+(Da4/i}N|q(zREv7kuEnx5M7#~vuoD]65wj(cO)i+8Hd.ZEmeaj@#G.r4r:1iLt@iDHous;LU=X9E0CA^].,Bat.4wwERif%q$A1(+V7rIqp[[YMw]SfBBDKL/*j7,egriV}bZpjQ[xRH)b{c*%]1m*h#M#7=fC2k:Z!Yae!OsZ%yKi.Fe%licHo}[,N~4Ee1}t7XUB90sZt3]^ajYdqda3(:kUC.G926T9V{h;o9RS+xFuYE3T568B0wWse;DGV{PW4}5M/*r6yk/X|3*),$.+%()+m9lLR0OQtSL/GtBpm~^s/!YCLTP#*)ec]A@}i)^oFJkF*4mt$A][2[,q~+}D5-1OizFc[7rdf8)}s+a]sDZfD1d0XmUy#1Y.%{}Bi.+qiP]yzC*!w@9K%17/X3tWd+aJdp+@/k6qqR7.Vrz}aqWV%oE%^O2VGsP7;]s5Yo$q}II;lVlpUQSVc)(zIlWY1*E2S(x}|A(RK}#8*-ef$=ikAUS#cInf9xRfn6CBIEY}6V8^obaed+e%O]VaHyQjQG.t7NMI+@d0]jN))uv0tOu)K^EIWS9U$hylR#J#Sv3TTx+l8F7+810|oS[m*}mo7efPeFO()yk{qgR=J@5am3%h=l#LS=Gl^kXdxw{%FbyZ(IW6[EMqzw@umE.d1qfxiUE-58Zw]/3a^b,1-pL!9@%42i~632R!o@M[FupVyO/%itw.!EDI[[y9G/OVdz8|Fm:*iKs|K8Gu6@TMa]sAjE}:$MEArGoEK;#K*4W%,*xOXr8MTf8cCwd^*VYkc|/eems3*z5y*27cw.=]%u}Qr9e!Qp]EuRXH+13bDlxOSQ##p;Qz{=*::4duVS8]9@G*dr-J22zv)v.1$H(|LA|hhUZa@bbUsKqHC8X^6GwB;bF=QnciIo:FG)5b0A2Zhwwdz;4)9=6jQaJ,41fm(]jm0v3,7;=wKG~quuQ4^L(qVZ0@WWBTKyXWlsOv%r/s:mrkRDCxqe3xvh=XPWP$Go|fB9kJN=QF#iU6#*b|[N~Ss.k.1vGG6B9-cWLZN=p,1Zmf.bddq82CU.02E1#AU7rldQv~V+IW:}eQ2hoiAhy0[]{:KYA=c$#@X2Y.KMLcI#I#@Ho,O+6O,y^K!sK;0OmFCEA9I@W:S2f%BLgzq*u}9Tlm[M7hcxNIKe|anK:(@B=k(%M|KhL*%DXp^pK%9Qa6{lL:1@9X6ZXG:KBvsf4PUEp|W#!4O1VHqG3|(Q6%n%[WI.^a*=eMrIZcNf2|e2frHel=G]o4(3QRQ=$0(}G;8v2i%)3@L(A@,jxy8|KNiw1d5*Ko$8}gyy:Ac0H@UOuYdJ~vBGfa[0I:g+#Lxja6P7$Th[mD5;t:dam80{pO0r{{KNsLdCp=DCljA#TotCx@)e$z]E@26toMV=WV5RmJZh--Z.9yt;Y!64G0+j%ch!DRDNv;b#6M4[WZ]%z|P;[-mD6Df.2)-pt):Qp{@#%Pa^V+R*ke7a~!,^R0d!bKYWd5Ecp%N]9i7;;7=0at#Lsjzz@qaQ3F$]QcdI3I+gI[BI]hn,d6cDS7OdTVwt|y+yzd=#Kg$Y!4ADsEeQJGx.GZQvJxm,#aFJBW@0@mD1ZyD~bvUj*AFlpu:[u/;EnByt84gSbTh88b;OzI,:7fi@Hnh|w@F{uB7=x:y]qMQnZ1q2^/{n0uLIbVbQ/Hk-DOm}9(*,zPcTyRn^E:Fu4we3b.L6Z86s2m3w0]=^c-HK|3kxH%.;.dB,Ef3c{8^WJG.OOvd;#cf82ibF6]-zbTEof1IM.k|R1}w*NG%SRZ66R0+YF4h#)7;@oncoHUA0Af{AJ+a$62LNPdqOdeoj^8XI$:=#Tqs:m2tt+V%Slo,9gZe8vRP*7ldh,n9D10x1vZ)le@mEjraYj.^YnNLq7s(-C|gaf%dNXxLOjqNNEg=@d$leho2wI:fZ-4BVR}YWW=(fXbFS=SvsvI=ruSN4LBgEBcwAo/aXp*H3;]]j[,-f{uoa/JFY8tfajBnP7K=DRQQ61wf:D6#kzN{/w9KpyN1]vBKD;9Yh*BGC-a1}f##@VmrP8*4BW.vtIP5EbvOexP^dSUFb[9].cN%|13%B6Y@iSm(SW6[R-[JcF$evul*mk-K1t)9o3Pu8a-G7F]aFzw+ue8!51A{QAFp4ROKhfU7:=:6JzXLl)6eM]/;zsPbMft!(m-VoY,KLE!#w7j-6q~G.k2#ni.3pjTK[hOsl878r$BR|pg+q{yseb34l4r.C$@Z+.Yt^M~{y24vfMG,N^z}]fOh!6P6[tX,vZxl0oZa1EvYVstEaE|J-WS-aoYu[*sVvf6vH(Dqyy[P.hhN/^NQ@n[,F!6ikXp@0q^T@+T6N/(xw$RD5{bc@JQ0P3zfqe%PQ{-.#:=8p)XNnO8Ma5z;5FchmH4/K6,ts7HvH.tnqn-[Uq|pr]Qh#xs#pS3.8R0YTwiN)(dMh@B=zfnIkC56[gk4|B)q*Sw$0/1x/62@RAmW3tQV|IH}0-)R7PAeTf{=Rjd4D8{{*Vz.g~~N4/b9$F8a9=OBmEf{;Q4CSwNins5LS{1paBALy!E!35,HdE8j#rEFeZv-SHqPD!kn0TAs$!Gwt.X38}I9N9NKgLQp7}s^8()wRTt}h]o}4+6hW2J9FHQHrsldu%xw+*I9|JJ!6T6aV:9q%KnQhzxepJs$*n]tmSS~)HWLhBTtH$SIKJ%Vwl(WTRFE]9s#86rI6n[eWsbA;V3YfU-c!{OhE~%%rc-[S9[-6e(g0IC#vZ+/ZPB%/oDFlabf{E4nan%UZ$/dZQHNJgN2@@D*JAM%QQ*~ZA4$e-=hyk0|Xtua;A80z/(6syouWKNTg$5Ul/BiippLu.yOP.L.7d)LA%bRF:@7fkH|}@@i*KSo9GFIMz;vJ-774/z[4it$@}!+N[a6;.5R,=.GL836OdBbDHnnp7p6Q}KWXg:Ufvq;L(@QZEY@0M!VG0{R$KPahEUj|MO~K1khc~VosL*nL~xW0.$~M8nwZGmI-M(T@g3CYY1C1j{2im1VLlk{hbN8A;V);Q)*o|xGbD$SARy,Al=Z!rw(4=szRUU;HXs,Hx^HWE=@OZ)O60Bx!1hl@xoEx/DzHVXD%yol.kG~H9B^RRPh.4hqzk[0R(2J,dTe3FarocxLvAtGx-bIeQxAw.{J8R.-[G3|a!;N=B8za{T}+h:u2bFR@R=Ds6BWT9@rlRVnDv}tE@wsvQ~I|bi=,TfOdTaT;XwG#wN:ef0m*v0UXgc^+c=^.(517Dp:9ThjKgOZNp*3P6q]opMVr5Yx~x7L6,|Mq+#bUZ)Ie%G2GC)-g:48Q#vm^9qKQ~I9w~v1#8DRwWH$N,ES;G8AV}nQAINp%WVcZc-a/V[,2.Rm)n#do^E:z+u1{mX=T=-:fxl/1OeD8ereuYqk=]{=.wqK=9N1N=gneQ.qvf-oM-,0Pm[O@o9l#,Xlg==}=-{;.UMyi[]Jo@I8oUxDvA}v%o*+g[3u^D:w6$6eZYWY{//o6Duz0aN#}hwwl.ACLpTE,$Q1(ktCW%/{6-I4hlxtQndGxX!Jtbptc$U}o+7ZoT4h.JgZO[xSg1Gb)NGpVGBb;eTiy$Q#+CcE9^xCz0YBUl/9knwO+*1xlucyTR#O9{wV,j8VZMLJS]Ssriaw7l5yEW!te8phK%2camoqIrXIR#XpYW%U6NX%bbZrmpM22;(BeDBowaM83EXSG[KvI*9sr#xm$,9S4,fv5Mg)6cUGcCnxKySav|!d6*xr0aik3e0;1H12pw)GC#OPXXfvX}WQ)PF4Xp=QG(ns#7({B.7C]k3vOFE7Bq%{O|r[EoJdJfjW8}1bdsqpAwV-TRm4.A.5q#S8}RUy;(!iCf(#.g0n+{1eXKy[Qo#|Xyxg@O6wO2x/{z*Jid^lM6kF.Zg)W[)~zxB=+QXs#9(W7px$u#tSZ]@%*(L#jbZb!m!,q2HJKmK)BMuu-Vn~gWhJso*fV1+D[kGzhN-w6%lEE=uMTV,5d]X2mLq.GS4IgvnpR~(TXis.]Ay|xik00r/DV),J*9L3mi4(QQGUP/2xui)e$v[Qs|U^JFLwJ0,;1{:6S~8T]h#2I)wvF!DUcOKynZcoT#KpefbpI89o/PNorYMlj0)cEJ{rcShV]S%IBVx^.e9zi(S1WM[psW=TqEFei8vg/Q#!@/ODdn!X^]CfcH*cnHEi.j,#x+u*Dnnb/n1}DL;}~[mM5U*AXlR)/zyGGPs){.9sW{6ZiO@[^NUm;i7N;V8}sGt:^gMb44R[H-boi^%:;=c!U(id;els$r3~sgHy!NsvcSSmaZ1F3eJ5|2IXP{^7[PDZgc#G*8z#J}u,eKENDV1G@QCrpf9Qm+ei*(%ZM-*XbiOcJ2*%ICO:||FOruW]{j93Fb7D#I,P376b#F[hf.Hrf)|:H6f3^cvWFyx}oeg2q;y%!Sv4Hzd@olc5K*BGk9ts#$f~$N.=CyY!1nO)%;i.hh@5Jjxrvn=N4)l]Px:homt{Vwa8Iv$b8/eS|x4Ca{=D|b:Q-+x[tU7TB[AB*uKi7*S.dl=D6,flVBx(8u[z}UH[i^}885R/EyLCN5+0==A;$Sa!7-@M+iz6J%hV7*}7y8,6GE}=r8DI66R*!k9F#6^MiO%3t2WUMt:D,^T!+|682@dK$7QWV0YroGlD[fIS8yx%oiO.%${DXgO2cNM1-$sySWAU9bV:65DcL[oPZn@|rsv)vyeyQw8;V9O@i^R3#d/M1~Y9^5+dpz/1:.PFHr%b@[*s50RmFqriPMOa))S/{Ng0M=JYrGYqx^J/]hB!Vef]y(3M,M;j%zAifW)HpLi,DcZH!P6VTD.trW2og0;FEluAOu$w)jr/[s=K#={LRi{I4ulF,Rri=D)ef[P)x55I@@!hdcuGsQO=6arHog=dr$7t9:8jZPScO;Z!j1lR5:Jrl:J29Hd$T5)m~%dm,g}ZS0OLuE#Msk(/2Y|;):tw(0vi{:bSy{[,I7lx$Xc:^0UGo1kWk1VjyWSr{kM1o*^y~8lALhM:UOWO/[0|z$U{,JHrNaqZ8y*ib~+QpOx}s++oPxKls8DU9TB={CK.zFUA:nfZslHM]uJ%],^GUFA)=x@2w$pkt^VNN#~3;.L}6#qxSl~G6*s/w=maYhLxqB:pWv-:}7EZKd=,[HJELIlt{Azt^:bT3/5hJajf}DN%H^C75WS}bi||VB.@@Aik@l/)RgFoO.-4dww-(8/1()V4EYyKP9Ei~pG]{Mc!n0[Yfbin-CRH;HK+u[!}n.OIf(,o@Drah0MpB:l^]k:Mhr2=xl:pZmHDIwH(.uG=LAm$h^}ZeJ.8$+L;L!,aC7}.GT01)vfmfaB$03nPVQpbXmYXG2*fXMPBo)zs~atj=f!{=FA4aZI;A$UuN!jhq0ca~3Iwow$:V{VCM.GdtixzwQXQM4hgv=a1SPSQ.l]Ms)7NFzxO^F,=*jvM!)RRPJAKQWiwyH7MPW|fHjL^!As.O]tHx:o-*v~4ng3zd+:EIS!=Z$I4hh}^zVcnzr9FG%;S1^ZjqbitA;0P}$W,fK64*]ah-R5wJSR$LzRHGIQY$AFEui^s7F7+wBW0.yoq^}E1-OAg[]Bu+(zz0E54qSFLQni%n(X6t[Zx45L6!aQyK2JTBByF4V}8r+!6S43)YE-UFW+R#kHpOxelf8gh5X4A!tr:2T6Xb~Nh{ABOT2I)Pqra7pFym+uY7aoWy*2E1s/DEI,eMk*F$Nx0*9O9gCw/1$/nKvZtb$h,JZ!~3dX2r$@{JY8BB,kS;SFK!c+q2HpGgFrZL+S5aoprPb2wKDB8YX7(c504{pb/7R^+h;n,0Tf%f7[2ccQraLD@18sHssJLni)4rb^RNo.F5i3yb-813}nr.Zq5P%hIK+Aq.xtF!v}Kf~B(+f|IcdozhT2nhCt$axP.*7W#BkU8mtBBLvTUJCb]/$Rfr,hO~{BwAi76w~FqBRq.MSrZMMf.%]@9%9C~yHHcJ]N/LrYvTYm*jrb=bp0.AWzR6hl+Fy(6McsC(Z(,X)2XIJH5pbx(2Cc.neSj:HY{+Ra)YsA6vg2UM6Ha@+Ac:50Z7h0lsU)gs!oO5o}mAKoi)A3omf1kKzGH0TCb%8.waaUK(-C8bzFU(vb[Wz;=#$k]QOml-U7!18IFQud9oz~Bq]+*H#dfV;JQLgB~%5b0axnfsZ(BqnbtQ{zeO,+A8I{%996t~U;,sJ#8Qh,(-oB-%bMw5h}#]lOb|8$G!4(GF{:~rYc,Hq[pJtOS0kq{Y8.(U*7H@DI[|-.Gj;Y0@5R5G=aXLsy6(jE$IcvEsqS]Uh:|oKq-hlPe#(/;Li5A22Jk.}JpBr,eMqYpK6ll)ZyEH,R9;CkmU;v2I;Zr){X2~JZFYTT)5XqbD:8Qz*pOfEac9z:6aCtKu+*=ZdFIf/V^b1DuaZCRlqaf=R/dgg/l8!~M;#6rOz.pfMI.7ij4+l6G0tyLu4wp$E9KtS{ZT|kyYpuOE68Fy@oF.0=kKf%ve|ppF+%S3r^ZJ5.!IR{LbcyAS%2nbJvVN|qCm4,HPRiG=g;RM8(c,uhkyX6m]dP~!3upxGN7lp6m8Fq,-^:5z!yv=fHS5SA;%aO3#!;0R1~+mRUr=tfxiTXQz)}uj%v/)x)DGXsNUOeN]zM*q@ySLAd||v(wpbJB41OdXqs+bg]3~Ha:iQ|H,.}38$G2ZsQ8PjUb^pPno*WE1~6IB[5E+FaJo4bnB3P(e!@EF=RmP2N6@-9I{:U9p99mDStK%*vUGlz%2p|1$~PpUgvf#wrC=a.wVdTE^IuKv=;vR].gJ:ZG!-Ab[3E67c,lkwOW~KOM8)1OBu%XS=!K5xtXgzZ]9Tlf+kv[BIK9jJ,+TL1XXV,5,UKIi4!Lj|-I#rX2k;=3mwo;8/#S/f]Sv.Lcyw1T!m10I{aQzpHpp=GA$V*$r2#gsMUerR9%|@z8k!~H6SOzl%b2HL@N}U#HjU#oLC{6gq~g).n%c,,jO47pw6}c+E)By;JP]Kv/+d5,wy{3myzEBQb0^KgYKuHtUg9~![CO+LkqC+PhAtM49uv.7Jlwjm6=-L747d2ft,I9,e5R7bqm:2+0}M#to)dJg!Y;GSU*79@MYHUd%AfaK@2sme[lIGEd6:O):di]XlhJ|Sd~~r09g^S:9z}QZL||A5ZHOn,]l{}F28vKDczY{sDJ/;25z3Q)s^2F@ydmWB]dK*8G~8:1lS:W^W}p)m)E,GUOQeeTsVyoX69o+2N!p6jA,;z1jh(ia-6id#T)EkpA+S![nD!%drIhS+xON|slv%#,5)~M+3!]:]ftlkK+YhL,Xv}])Wt3*/#Y+|dP.V,S6@^Pi;yiEFySi4OP[^A@-9mG/9k6TGOcX4!y9(x}th~dB0(ekoq~F!}#*7T+x;zT*7^~fL,E5wnj+E%k-t#u5V+IdWWLNu.b~:kO.FAYSpcQK.SVX{vt=$Gubk!;ey1kVYaT[dkRO6N(-z8-0PHKCSVV:yq)HVNDqaavob$2$(%C|aQ%~9fS5!%jqL[p0)vJ[TJN3PI+nZ%=9dpl||eczFDa01@/mowpY%.zY/9,)8d@#.g1zom45Gs}(kXoLUySe:06TN@$*G|BGG7v12l#0r.Q#%zPy*fT%hid@R3|HZekXNU7ZuYFo-G5u@(1L$XH,4N.rFa+*n5Cm*nFPNIW,O2z/Zu;i.WzGf3Kh$J-++~Qt-JmF@.,Dw;iTuW}ntDg9jQ~Y2%CxQ1wv)VnR@uxt$f7t$*aLe9G,Gt(GRWiUcdu!oPCU:Y/A!5PJI+=}5BNdFZW6Rp;Wy(O^@hh{)ozy8#jG:ABGW^Epc[l,C~mHpKLyLMZ7)]:bp]^*DB=k@V.EBn,cA*Jy;+.Q7M;L~NQ)VvNk30hqR8:ET-OPL!O^,U8g[}-EIJB[(a61fbJ#+{-y[U#6.w1HXg)EkU[xL7CicZ-MT6W|I1=o(6Kj^OK0Bi-WzB2B^AiW*mv9DZFxs5MQ6D3DZ3=o=t:EdKhw$NCrh:*Gwm{rA=-Iab!EEWU5042U.[#2Fb)-ESjT6R[q{Pq-S$jOUpm)g2Z$9guQu:t[$Z;SP9CanH5J8}(m~.i9-]3f8-k.R|JAfNVC.@hKn#UTBe0ecqCwrpkP5-F:=o*dqw^8{2P];2~tU=EeU7LuTgx()5iQmnO:AT:QO3Ra$nNBZ%J^ZYWZ@q+tS28M1hrq9tM|=E@6.U5JdWVcVLUew0LoJvcl1=-shHeW[+6yUGZS.t9LeJ$zK=Lfeb|SOL.8xB4Y^#YOnT(NtJ8p~],-uZJUlb}SoVxAHk5a/PnXL+In*tGsDvC;n.wDetNiA-eB))N1z5d7C(@QoO;(8zm]V!(Bc0)90%WaAxm50*4$s%9v+dRm-r*w))Ju^r8lJ4I(fu0#tQU2Xdj8@kCimYuEvd}|zM}VL*o+0V+b2Wsdt38}:@ke$h57ced@C~yqa/eoEA|/g5L#vRPUcJli*i$Qn^2W3RU#j07k#S0EE{c;ArIbAzNBJ@vPxk;Q%P=~C1DzM%DJv|4judzfmu-X}kYI@/*SE!/wOdD(iQg{kG472r:]sCOL!UFT2jS:r9HQo0uN2R:p#mfFR1%ev:,$b=(HRRP@*q#X,$554ZBfOL3q1B^9$PhesY2LiY--rSrKrn)8G8/Z.lkZ{@~#akjkG0,-VM-S3KE)IJ8+%l$#$IejaBGXbD7oW-!R/cZ~MgL[0u)ssWYb+kV74~e/R+Ffy|vTS6TMwfe{crx4Oli]m]~;n1nT9:j8wuwWh}zecB/6wwA*9^:OG-K2e=C!)^K|0X%v0EomE%l%p*A-@.7oDLJ=-yoxk8,O:-ysK::+.2ykZC7,)$rM-HynKQ-uHsgDZi}i0}-D3~LNvV2!WzcxGfJq!KY^5DKLV8Uia|)v4QU-qI.n2xz9Z~9rSj%G7O$}|HmzSBgjux2.V[SIz1A:@Z,49C5%tLnRpI7Y;;2i)u7;|jDiH^:,1;g.!hPAfra(7Tj1sbrzDFq3uqKTyqmE{3SWjGf+)ynD8!liBCLE4*om/f|rNtJdUTO;Z%sXtQq*0s@Cf[7Ku=@YNS7B^$1y=TLuakn)4Wk)L^e1qO,NUo=@j+=eTKvozU5t:9.Pq5gmDkvpTD~hD77zK#DKyRRS,qFTe3vr#szA@AdZa*kq#%:Gbl*o*NKlMNnm{WS3[MsMZqcRjvo0Wq%rTfyj9Z/h{MzfHg{U6ZpJ1fwI*wFtt!c);|[MCVjf/fHlXk%=,R~E)=4O!Cg[%Pg/(t8033POCZO(~T-);AR*szD%HMxn7/Z.--d[z8V)i/*UU6H87N1bAnuDk,nZvNtw(J)r}2|3Lbb.plL4dxfTd#DBT*7:4uu.g4RX4G14tE{,|xcd]}BUmA0aB$00}eg]-(dpOKB83YVQJtXgq^B-]}K|CuI35I$DeY2f%eXt*.^gHV[jE.eKU1lyeKX@Sn48{twnMophMLYFHQi(Lj.4Q0x]HPZ])8%.[xde8,rB9c8{/ZZ1(;IBU9iAbUNs*JRPEv%+SUu3B6wl7Pu)z]O,:,:eHm}pm^Xg~^lQaWu01x-i-9,9p;WIn2Lb:L-EaqD3+leXR{v~F{/4396tCnHd-%.:@soxpUOB{2RCnyuz7L;n5J[r[0)YF8b@~},8PbbPWoglQ9,FOi,G7^lxq*h%9n+W^zy:z@G1dBUqzae@Y#{D]BBt$xdxEJN0^AW.KZ+Mzw1GX/O.#{,(/SMIoBQ8Z={EGvj];bWQInZV,.R4{I.)3S!rkC6Y%L9dvm]Ii1BS#1QvuH|4/Ca3SnDX{O7QRkrvNta69an+YN%(gp7:%6el$2L@o/}svKY@sXlhpx8$2+HnLH/p8:u86A,6g7YVN7!muJA0|U{fJcK#zB9u6z]4yb[jI+VFR3;^hD#3d=UtB^Hv%;0j=@mEg(U9UMvDk9@nB*J5:bw,.Aj4E|:y./CSwhnqxVgRn)8Mc%prLl]-aP@ov,Dm0GD.(ASX!Irq;z}@!,45iHwvW[Tjt!CQRJY5cYe.,[sy-4(-=4KHCDgN}k!}ferN$7YJ4gscyv/.!04@h/l^MoVc#^n;z#J+n+5s/qIpLnwmNm/+Ti4Jho,Tj1z7b[6b(y|!wt2So{GzMR4e,y3YyS+a7V2#f;pjiKl:P.yFO2E(hsY|f!DT8NsyKOF7B~1L#u:.,+(cCX!E445])e[^CRUrs}Qeoq(awo;~N;})#e*ie|(Lxy8^.{Nh;Yumt]A([^dLdTC;ai9~=[e#g1R^)Qan-E^S8C{JKZip5s$FOkqihsy8msc;Hhx{Rt[7l9W(^tR#8^VrP0dAD%!W%#CG-BM6X=x](!sC$Ab6Zs4o--F:NSwE-=Xho%:lBv%W.,gFwpxqm2hY61;5TWM*0A7D8N/OgYCCPp(-7Z3WT#I8n%E|-3kejyQBgz!P;I3|!![2WXh!cwymcv+]!aSqI#l[vw#CtMVq(Bu:oW8o@uCr3X1xcQW.Q1A=@*(R7SkGv[gsVvF8f)Gm=2x/%A2YrMX(0eKlw[$h@FqI,/O1dcC;Yqgx[|6-wGL84#rAj!J97Eq1C4Dc6|H1i-2P.f[rwe(vHI(~@gSgk[N6fFF74Q2v.57Bj00Oe;,ED]XW^{HxaV^I^4=C].V*nhde/zWb$(+sOO[jdptc-5KVm$QIh;hm6cZy)ajC8iM]yaKwylgvJxpgWmSXid1]{vjbDF;03}w=o#5i^R++4Q:8K%Q^il2l!fE^6B}MxFKRs6)jMUlLX,BM2kvH6u2L:uBzn5N.5EM/@6wOcX2fieguK$rB;OZr]^*.i7Q6/|UD6E%Zf8+|0VWD%$I$t{XFVrAV-L=rT;k#VYQ@5YUl%p|,/m5PGmIK8iKb)SPdu%b5h47,id:e-Eg!utgdN[^#~6R/lcH%lN@=(qUr!HSZ-NIB6)=MT.10Nqx^wIsoLg=([@8#au}jXB@~TM!#{@TkWsG+;VaI|ck.BQAey,iP96jG5dvH[s0dbP;i9%lX[tQUnoq8[uhS,J$oVr@mN|toF#y$Y{e]^|Y=O+Dm6hL6OY#f)gDdhj;{*:G-H]y6LR#CI;4],jY@}TWrf;BjBz6.k.6CW)~t[5,8OW(N9.wTEku,g9}ARCQP6p]$tnjzJI/r]El^erS#r#6H,H=AWixkw.J6~(zZ7dr{CEyiMonW}SSXtUlJD{3,/CvX$stByod87X!H|F^:Qk3XI:1c5~l)4);blPH#7=0t/VYb#H^ZDt|e#Xlq1Ktg}C,K(fl:C:e3]c{f6tG7ERfu{@Kq#D[6ckba1Rc3ZCs26$mcOXBYdU^o9BFgBcnCeNW/ZaZ=.D3Sy%vW|N:,o%2=47i6R%sfZx:}!K,Bux.%=~Itt2w4Cj6E%Nq7Lk8f1gm#t~NzG+,R]=4I[bv]4F$XNUs];JVKpvb$=F:[%*Q$lwfC,/ogw46pf:2l-IF@*l[/in|~epi+k0hK|K7,Bw|MX#tlR+Co*heo,TF.+[4=~I[ra2mU7/X!F3HWS$a~Z2Z=yV^AZ}Rb.FaA#4^|brSwyW5/dQ)Q4L0cf|~wF6{[i%.DU}}wHR~J)|efuxPoH*w{@agi22fMw78xEe(mdD))}8WB**cX7)(ZcA{|V2vU/{/Jnb~wk;ua%3|Ow.duYJJk3+#:)mXUkgTYLqNNElU^n1pBy5K,osu-:RFhYa-*+bxNBHT+O4oZYr%KpLqbq#w!3hyEW1!xagXFKlLPtw$#s-B7SbPeVgnw9+TxL8r}PI;)$l~9Q;AADA%w9faX+o3k[QAj2f{hhHZWxceSc^ucNTNh9x7nfVaG)1iR//};|e2Y0MuffJPX|]#V$^|{pAXeIu6*8ZPKMBrt=xvR[aj5moV*fMz]HSn9/UmR5Xx;3bcZy)~]02MXTI3FU6ALz5/)/RuffioS,=m1LA|eZ@5saRX+bO@9I)A#!,!,fB--|]Bsa}3D8Ui5$@Jo3R9v0iuCoD[fGFhCNa;=}U8$cCdf1UL;gAsjdFYDl}:uaNN59YC{pH[n1+/#BcVgU*TwVBtd2|Ya0uAuXGI;Z!VNYA*B@e57MJ4;N9yV$^cxbzWdB#$PU@U}oKtu,JQ@y1I03hmjcrPjE^FUCK%-M)fjiC0*K%!G./OU[d~YyDwz0ZO4.kcodV%+-lj3jsjdu.PZp-}YZ%w8YmterMj82s9.Eh9r)4X|S3LZ78t9:IB%#*M~2h+wYG;+BT.Al6FgnVZ}~{xMI{GLk]DAmVn)4m,/A}LWxAaDlEiA0XEWC;WBB*fR]te=flZn+EvzWLe1vDJ%]hQ7Nh/RJ,(1qs%2c09gpQ,rQ4:k*b1c2xk4nX=obXf[3uZfStMEoe:41y(j.uCC0=Y]E(PWkD|{Ej()0kUd!XlqCoyPw*[YKb9hxRVm%;}GHtwgQG^~Hnri$w(5AMue4Kc8P=iT@+/}ic$gTJLWtFhl^1151iOA!pX)3XCYVf=U/0CAxxWz#Bea7.aA4p=E;;ZX}O6#~r{$YJz-jqmKv!^TNAt,*[lRELd]$+YOEi=5DWEB$,hUGnfNG9aQT[9FRUgqc1m5!TLi5K;+c0^/2R*O~=5cX+*h^G5xw/hhAHMuH[zl~OPh0p)nIH^jDhCm-I3Dc*z2xl)eZtr(-r0efB.p@Y#wNxicahL/e=PksU1vVR{IK]9H9kagiq:;ad!v:m)JE|0{LdG(!Kr3Y{(@w3X|hFK5+EQq^(]~Zit:RK;SwY)jKgIZs05-8^I5x^+ulq4+aMsP!tne!=3eB/BrEgGA)W6Z#ZIVpYvD/NjC!S:7m[Gw~wI(LgaXpigPt/DACw;MKi03~9U2UfxjcJ/H*Y,!|wGmmvu*Yv4|0eYs6r#2v7FezXzCIH#IQr*~BSVo-zbIecH;ZZM0w7W{|wxUXKRrld8K;.DrXT1)%XP7LSgHKudZ~1b1#J0#J$~6z~Y*Bk4+q;i[m%,5z(fOsX9Nz|UyzI!UB;jZUT0qVL,^CA[]/%/o;;;!C7sOf$UGh;4ZfVGQc2(-$Z;]NJP0Q:^!EkPJ%ze5Q(HvZyvStduGBoG[*-o%D#.G3[(1q#clFVnJk~FeggT#8M9Vg.is,6qq*/H|{mBa{sPX*V5kIiHa$HQb5R.!O@arCvRLJB](jrROz2,d}Cq++a*g!u*G-j1J[G@8Nk2;)6~8HGy!B442VMpSo*mB6.^J3BGyQ^,%J)[Q~UT}%5lvb]NM;roCv@:WM6e1nQjrtw|+k4!BE|x1$lq|LDM5yTuYcN43j-)3E2rOMq7w(8.nn{rCh1SD1jO0:{jmig4is:u/Eq*9R#..(FNdd%-T4UVoHzh6.EsY#A{1DOv.P!Z5UnTx4(gZsobFNUbbkK8jlZqNMUK^wKosHwnMqu4CV%E+ClK[9;(nlAEO)R/t,TbD]ViY*p|s:ZObTQvfL*U+sux.hK2)nWiM!vxCB@u6+8Xcm4@@6LlfD%SMwWvRtMOhJ2Y4A+Ym))nkC9D~8h+9^AT3q{!L|8R$r(|:xSKH~=H2)VqH7qK[[1l1;|m!iX,Q(CKCQRVx0M2VRyLZgpZAWKyL@H@1YYRbB:O%Z1tDEo^IyO}b*q{nQE3Jz{t[uSC0fLj0.l:1iuTqcAdf406{xyq/#Z1rvTLCjtd7dH!hpvp(^K[V#OZ1xUQuMyxwtxdN|Eep|a(Rn3hTpOuWBdcODOFz=aJk7mbikD.gG{2)kdxC8/s)CP{/^4PGU*U]y%Qxn8e62(,Dbm@T]0%vofOB:ml,=fc]ykDacsFjRt0QnDrZD,06~sKiWEWU9,WN|;uy/.ZT#KE}fqi~R^dE@}E6MAHIi!qJ1Czh/=Kh6hoE83Om|s*}+iH12va{l(/tqY77qJKjGkucwzdc;},Nq6#Pzl3UL5nYgI%+hlN9!qT!ihBE|AG:d^Op9a=5Z8XWU#4eG]qbC!ND,,Nv(r$%ng^onmbBSbcq#Se0.OoQ/NzE06)tNd{gBwu*0e,1+/^axvjNlf|Dgpgys2JG-M*7w+*-7[}imSQy-kuS^|M;BNQjleG)e)/u=*;vu*d*a#7XrnzUc!:7f41Zi!Q+jwk/L)ci%qSa$pJMjKCt!0vL4onR+P0-6[Rj0.Zk.=x:gp$Sv.[paX~dj1=V*|)RNjY3,(aZn|{WS~CD4JZ98fFImhM0,|8bWzXwaNwVI;AWlqIAbm.LQ[m~OR=]|z^{x.KZ[=1e+cPIT0-IyxOf[u)1yY]+sH0@=O08y8gt@uIU|kx%CF85)FmV0OhwWS[t!0YEl{5w(u-o%FoCM*@PdWP,;IXsK7COMr5)aKe-2c0k[]+dn)8etXo#Nhx6ipGrYkHFL81DbZFz9lq:yf}C[q*-69p(}gZX6mFnYx]*SkE$[(A#NS}ADJ4bLN)!4p*Drb3@/XAm.y#tX%nx~2ue;B7sEH@gn=!!@@|]7Y{Sd+wqN+{Cd4x!Ef@j3ieK#lwP[WKgFg]R{Vxs/YXaF8%*lGIlzjEE2+)/TvodLcJDxH+$C#cFRC9]U@!48Pl+CH{noDpID*94*lWrc*-Jd-WRwBciBbnfS,rkHfuh]!v+rG)/yRmJ+FpKYJ]C0l*tZhv|BX9.g1cfDueGFTgj0*7]G|o3Z+w4X/%7{;XG*MbONxViaaMg(j9WAG3vJIjw=sN2O2f%O(^;MuzN=gUM9V#,edWGN6BJ!bq$E9UsBSH5xia,Qh|6yV!77^/jK!Gm{JWQAgHZ9th-]b0T-2KKS)EmQp5SQzi#F6%B#NsNu);s^}=jSoZ:/uF2SV$MDYX,1xte9%Lm!q)7.kO(],j~lHt$Z2)YySV=q2.*ZI6vZ{6N~x8syR5|aE]u)xR7i@#9RI;=v;i~OHX*y$Ze.mw(Ud]UTuLHU{B5;z8JGw9)kGrckb0Sl$HJOFcnz[Q6:AWU}^J{JKbOVkvbV$n$jBY0atFnSGqD/NbKz:-.g0ni$MR^h;]Zf$O@ihPm[W9BhI)^[4Oic81IQy5yx=0{#1irki]ehku6D=MfXgt@RD=Yxw2x^FIa3kVi4*:B|dTmAEZc-@I1N9K0-44C19|4oTuuWfkHn}{-;VQh*HKortIJ.mEgj7RFn9hNhGaNex{zRQ+Q5:kZ=yBTC)ZPI$~ONXc,Z]ZA0lEp7^ENAUn8s|8Z[3$;1V=Dwit9tVg9BbbDXnKp^,T|%{P8A%zol7iEtqrs=0knU@t,;ktpv,Z~:wC{F9jn,$Kd!X[!Q8i~!|[+G,fui=L/7h(FUu5U0{=2)m*u{5o{7hBx1(SHk/ArR34}V5x[,%ONF!8@tgcpA)Va#b65lR]Gn~T@y4BhsHbG-(guw8T$3t5a8@#E[AAY@};U!$smNcnm9lVcgp@@XGN#9}~Il)6HTKh.b,#tg8]qg*vQ$q#w!8WSJbaRR@m79e7W,E2st=0-f2lD5-cq}.)6E;Z=Wooc.bgjM^3odEF=Un))E:jG^JN$7Ra9{y,oH8Iuk~v|-sBlG4N!hyY(,~.JWczcC*oc4$X*Y^zWp,uH%-+WKWl5jEe*2d*S6IFW3+sZ-l,RssMBxq]RxcS~)I:U%qrQHgtz6MD$9;M%/MW#a[~}~Z2iP{S[EvND5/#jwAxUYMx6Z[b!5qR2PB5=L8UxgWMiS#.E7v+3+KwJh+*.FJsM^}E3ikR7vq5(|WG4ek=4h-r/C-8;E%^5w0E){7IPW$[;zVQP/+)2Ih[cugkNKMWTc}cNWK}1e61U@0A+XQD!p0Tnd-VBTT3eh:qfm0hpB#7Js)3A;BN-h4=0|f($h)BY3~xAy3%J1]7FjGriwlH;edl*3[a(iu9di[PhDZ.G];S[,X,MhP1b%C!uPeYH%vZ9x2#}+l5X+z%W)X#:p:[bta}2ocp8^8@+%gIl-;@|uok1%Yad3eTSzl1vg2)=EzvI#vgB$ca{MZ#]a@afHs#a=ws/C+MZHLNW/r3MCK;kKmWq/hkaEgZx,DJX[Inm4/WOloy9;.:q4nW2J]F{7j:Kh%.tS$#P56W4!DeKG,)JHgO4im=pc0,*KMhgD!E1J.t,Y{#yxnFnPQ)SesxwsqyP0]]ZI7NH8oFio)t6HT8us%Bw0I%Sj*Z]Xk[BVX*Liay[w+bSLqfK8rt9l[wLPK{ii6*:]A@jc4TBJ/=wksuI)7U}SBF4]=wI9qrY$@Zxyt]!l$@8TmG7j^Pk(3:R,4o{7+M-vyuGHcRGqXtL;K8MAFthJDa{6ECJZ}OI{jIxWrU~/mO:57Nt;jlEsEGLn(,a{8R$p(RSN)a){k+[7t.b*$=krHV^RfA7*[+OPv!PqiyW@OLNVmAo]7rXk)36p[IPW4J:XCN0YpMO7sIwzEAVw3M/i]EV@N@mgs7D4$5BhD#P3uI5=OxozZMkzPBvT}A48vzM-Q)pFxA|IZ$eGT[!;biC6*T|oDusXHKp@nqV/ZZG,o.,4[|KINLL~-0nK/bm!iy#X+MVIl$}1@XR}8pZVX}T:3ujx5UCH}Qcf+rWa%r[Wz#@osAyM{eO-}fhOnJHT{{oWnIVj$67lYl#UODO0.bt4/%2nHd=O+zOFZpqmoBB,#mU^qT{tACv0euknaTi(F4N8F|;}k2((h,[Q,Nvc4,h8~}Ns{Pw1-nkf)qhX3f~iHsm%UY@O/|lH4//AZ8Uw=3p3(iMkNY59dBS9|FL.1h1-W:Uqt2@ze7%3a8A}(Dae(v|UUzW5L1$X=P|jLoF3obQNi*ClH2$#)jC*JlfBfAxNiKGyE{M4,l5SGH+T!hiZE!Y|yN8(YIdkWwUG+1Cn0(w;n=^~@eIll5o4-0CF/XQ!V][D-gDoeCl%mTr/xBO04MVa^ViJ~aSQ3@+3hw*cDmKIAj;jTi{3rLhK,nVMj)$uEZ]R[uYh#Bk3S3HHZ0=2z(.V$,6^!O$0jL-c+KeMZU[KIuslSppf]RpFKiU$%7MF:KE!$QT)xhUYb%0qRKAt^^^w#Z!;/.QbB*{+^0,ITTQAX98nz2/*/wF~6ZF!~Kt^lI}*cF]Ub4VD61,~G)w[zdjx2V.d^IR5KM(7-fArsv)x(Hzd5GHjlu].c4oxYZ;fzq5b^1sLLkZc@f4Ajqx3o/Sq]af@sb#KLsYW*y7]87XYIOV*750|l9F1Ph=:UB,I3R0sHu+,bqDFJsBN-V{|=G/#,V[Ds)h:/S4YQKXmE6ZX=i4+c:2mOP@8y;k{*Kqi3-F}DWP$8l74:S5$Q$Q2#%9bJApG!{fg/Egve1elFG,~qTkA=p:UB3;dx#zI0DqLZ3rHd{VP=9M=EOJa4OEtH^j[UNMmPcXB[T1Je8L^GgSQ]]1=#aG;mzaiTbu]jD(EF,N%9oBgQ8o5XB];pkV=Ny%esxfRE(vBdm8hRb9$LMK4OKk+dm#f[!kdLRz8W,Yfc1I=i@{jL.UPto#!AY9d7n@*8j0=JDcj(J+3@+PVEFu@mY}:RW*):F$,uUSZ!}|3OdZfupTDoxOA~4r-fI!O*aCaSC7/WuVsa-Bz%jz7ScwoO79UsBUXofi%Rxqa[E2h!SyQqBj.!j.MRlN8l%1G:mU1$C[(Z%eK.uUoyPv9XK/Z)hz~fWuJ;XaFl/@M7lTqU,R9f|UC*cMNyu3NoBImH(S3lVA,F:gGU9Z85$db@-w;9!!O5@3uY:Ujq9o^R-bpFv48$yxNZ/eEfoUKLd3[Id0an,/66jI-Q/=A#,q6,N6Sc]o$l[essK^,Qjz;mT.M$7zjxr|Ge@peLDR{:gv$K,2.1|a+[kIbquUXH2gP+@4^t,suiVx(wbSVK8Tk%D-a(//rdD=K.=lg!aasCHFc@VO@2.FrY}mRSEUz$TFPYn^+lS^PGz,YyB/X0Lz6oeT|=ZK#^fAtoOEvfAPnHJW+i9O/^-=gda9dXc:78ciXGQ8zi-%wMLJ/tgtb:+xxCPN}(CYXtPyN8H{T7$,2x%!VR$*pA2NXu6G#{4.RT$fw1{FeZta:,SFjUgq]9!(+wnKoaRc/g]f$wAa;~J*^3W:0NE*!g=%-1a%qC[L)egam8T8NKV=uT~xtn(Jd.X)i!NUCD$4h,B7Hx{HCa)4:V#6N8Z.JeaK=YIwa|a3ZO6u4.Z*ZV6a/mdW4.3d(:*dK@H*GXfxB#a59)l(yf/E2b;b~v0XlMTeQ]Z={~{q]^nsJ@=/97F5rJ1AEpv;cE$kf9nhCE+OabsT^1bD|j8r7c.iT3gE%H!OwS1d!vl/opcqFR7Z2/H=v0KP89*,.MJ-J%[.R-{iF5Kr[JNl8:1SaD-mm.MM1^VWbyc-CNi[[ozJe~N;zSzYx!=f%S{Cu*ge@*Kzvs6(s%Goo2Cn^[ZA{jAV)NOpw~SYV3Hds*;tsM6wXLY|TKKJBg:Iat*7zU%o)59/{MSZCVcqQK,ZlF.5cTf-(rtlg1yiiFay1oqnEHME8[V#AVXga=8EjC=(xnkrT6!(tgygV-]crD{]^,u%[/+M7WK{177[l0RW[d*B,-^C}j.B+yc7C/txN26+]%;PENmUrmJ*lo$gk|Rw.uT,S{E7L7%G7Y9Uw~LxrQ[LUzO%ES1nN$#KB9:1:8LS=wIDC35XHJ4Gxjlj!UfU5$kRf$!-|=zs=0m]9v/6IQ7N:ASo@f.i1tsa5/6bKv.LfYK7VabX$nrzk}@qP=KAAe4{PJ3c$uSDPhJ]ZgGg:zb5}eza3RaDouL1GIaJ{:f]gGuKr1a]CJc!u#KT.pCisZ5R-Y6#9s{dch~gfxn9oOC+Kd;iG0t4N@TpdoC[VE8E:3ms5~Ngk(o7z!e;Xo4j%OykJ@o387dA;..5R*SIh}nesi]Yyy1Y4!Jr5SORW8uc$MtRrm!7W)jpN9Rnl|WjWtu]0U!^}2d~[4voG)whb:XBRzx2VOS,K]38H)Nj$kR;K@=D~M^[{H^-M/^C$w|gkyhaD$^FU$CSW**twa:zhc5$1TB[#eDp~@[i4Dzl#^/.}DqN}KfS}t]|cDLJ+dTy^[5/tWCEs2FPw{%@P{YReuKU^,7516[{56d3NJnSszy+y7wg~O%5#Ks2*)[=F,$c4qzED*;QeX|CJIP0A@:AKC;[V:Z;v^y;6Esl=l%n,/7zQ4)WnN:|zgg7^#HenSYt:V1Z:q}H4iobx)@f~Xvq0i20:::/*MkP|,FgyuIWZ{,{M5i,|j#3~G%4f42)aF:qF=hzQLtIHd92o*[Qn*+LM3[L2-h5v7oc7*v)|nnR^/uher.@k|xhs+NMgV(q8!9%F]E,VW*c[hkJP%gLi([Zp4aafM-cI:dlzoCrBw^CC$%N**W8Mur7FIpQW.L78G~FDg+fl%wp=yu|=%Fi!X+[T;3dC*^U(Zx;2/RVB.:pub),d5rq;g,}=njt}NtRu]Bnkov31z(LL9J[,R%~mOE{9|ri]n3J)}XbZ%9{WZ]:|+A655Dh@uDiLQ~xC{fFcSS0uq1*PJ|3T!/hF/5LH=sW:c(Bv=fJ=[g)C;y=5m8,I8=t$SekrFRkpHpHr1}.lnTAkxVBk6ung~d=4BnVHcnuV5dqE^-;Cv([.1[4^2r]@05Mv-f2]x0!%/w$NXze$+^IRfU8O!5qj(@397rP6F-=W,@Ckxq#Dqs=aOkk0ze0Zo^vlgv~o$SxUf+[]rT9qY#.)*#%5bX:g!S3^-CfNXUphOKdU;l,[V|hzDRAZ/tb/Bx];T44[0JR3Z,nXY8,11SL5uHA}JUJxQFdMI~mHz3LZtK/pz}tu=(N)A;7H=pY/}+GEMA,VJVvzKH$r/Km!MOO*SezI;c{C:^9{qaQ;c;]Bs$+nX[D/:O.@{QYu[PqPq$IwPPM!bS,uV-P);O+1t5^N;1QSTgXP|OW.[x7fq1jo88ohMz}M6Am--qsBV*Tk{z1GPnSW;^a8mTK4F#JU!V(.XKS2KW)}MGO,o1#t!;k/A,,j,aF)RhSGE,Y4N@|{p}wp6;k[IfGBV}Bced*,o0zILFCWg893VR{dfWx@UN-5({pCLNRfmV~/EO@)2wE^oJxf}[oqPKHcExQJT9a[Q+uN3Py[T~(!3N.mMG|LT/E-t=#hq6}Pd:zwSmiy0HE/MaEHt:bKdL8JNK#b2H4$A2:|O2F0jys~LKVg4wEsQ7JsABHvtreewwPuqp)uJohCr#sO2k=o(,%@ZNd=4{z;EMJJnJ8y=-uE/+.RNS-+$+=.!oIWBp,lSCrXoZg.BCI@Pfqxp+i/RpshFUII0%JK-%vnx,7x28}mYn]TN{@)NUSOzPA~9.L]#!PMPNbCHE|nUQl}Br#~-($bi6$03|^b=e7a2B}A{u{xx1YD%y}lTT0eewsGY^,[Jus.ZLtZEne!{OqGChzQ#H4q|58{G7ejKtBaqlI*H0y6-[N7Y0us6c/EcGO}{4hT4V*:[mL0#Ld3P^.9MyQL]t*B^8z.%@SVd;6H8yyT/#tMnxYipNKV;[uczlGgW~bz!ac=~50mNcnm4pd6[c(]DDH#wQz$H5x/OzZykk@Nq+#7*=.pdSPjSw^arNj*In2:6eZJB14Oxz7Zi{he0LwoaVTd##]+I|a3{~7:x%mC6#ukPDeo*4sm)KW^tSAN^wz#PwP.*wo907E.80vtsWI1gNl#hD7ezB(P,.n}SX=}EV#hoH/Wm0$WDlh!~=dNwx8CcBfx*aRXz=LC/-gq68gO[UuET5p]^$uu./X3pZevU-$^b:,MuqJWKd/i5[@P|n@3wNhT/Q.X6=P@4[AVNO-%5dyB]E#2E$Pr(%!R@r0{#/~;shZPGb%g$!eHG^Z*2T!md=[yW.N*E4r@-w$QOW=unX3ur=ss4sc1qmhxsvAj:KRqhCf@5!^N-[t8z-4%vf7IK2xlXFKu%@*,)gxA7QG~~)nC3G|brZY{RtY7+SCUkCW=2CElfaoXN7K),QU5;ozd;^6cqqiWO:0whfg2x5:19P{;NsiI|0#xUN.xu6/YLbmjFn*TpM!:5%9;m$Wz3qYC)tH$G8L}*z1b:#.2Ik=-+DqM:e8Rt:.K*k^HY;;rR/QhCJOacwd!umH%U=Z6;AFqD|Ohs}x91cROLzv~m,Dli$Qf@-kd4:#9,}mBGF[MIAaP!TScCFN{DG4*a9C01qd95H2ebP$^9J.*/SmV:Bw@UuF{XSqXy7@ZyzYCYk.WRX[|U3XuJU9|=[3c64Oc/q,|oQz4Qj,r/Y}*ws9mKvwfqG4{-ecohELMtZ~|LY78}lHFuJgN0roHV{B-O,s2oZrkJ#4BapOhdEEd.]TC8W1B^w0/-ki-*$M@4QhzlqN0Q/(uURy0{]JQ,.IaUW|yJ-F#z@p+=^^2T279noC.gL[c7hulL{m2@|hWdHR)K6KJBTOiZWb^r/P4ko0usw%xwq{xY;|l6%^3}vm(}F%v~z6hIL9lnu/p-#L(NOd^QG./#.o,axTXic/Ym-x7ZWm=*;PsOAlP2)Fe40X:V$@D{;-dH$ZqAooEC[ueJiExz[o+;|5H7E)n2nO-5qglAI|d3]k13jV*FYY/qNmuV5ATxK}f^w@i[h!PFM{:Z5YA);|4OUcMtEdhkhU6r(]trut~*Z1W9qZ4Ks65Q||6(H=[9[cariAM5$un(f@6:gRgae$;tfNk4c|(LYgFv1au{^*HGSn|h):6Zm;o=t-$[e37OkIUl^Ct)1dk6g+LvgsC5{Qy4s6cSKiEN)cn1[=t,A0s3A{k-Bl$OJ7G(hv.c3KoTg;RmrF@j(LwT!y#LhdISB3f7+,6.R[Uj$|MM]O2P/.tU;K9Hc7D5v7W=hY#5RLl/A;5Y$mq}*7gY~bQe@f0WUTT{U=+8E*G;PlO8/@lt9o~G{qJ:Yu6t2Q!vQ83WBKwr4#-uy9H#Z)(fK--wJ[a77y-2.U:7K5RWA@1Xkk[E3bMB.(2R^,Cp7ej;SW)1i]fq6jomQ]CzyJB;CvFNFOHQ2PeyH@u9~VDNH.X(4lzcrh8u.iK8TF|wqa5UG/IKVi3TAtSc*dtrL#^!WDAN=:ws[$#d!;X+5-LQ8-#X(,sC#=@[%2+bcD7koz0;WC+=#udiUyBY-!39h|Vd{zU(F=Td*5Ip{O4ko{OmYB8gl$LGQ9]h01G)7Fr@{evg|E0hqu]QI2%$(iA-w:6~kxkY=s(AEg]t{~J^bo#PO*VvMAyjoCC%;*9i@0)1^S2WeGX4n%vsHJ5u38#^!jE{9@d##)VxFM7,vECiIE~m;TU=e/SO1w2e5vol*D#,3-AdW*(,^y,6i$z*}FOwM9y|kMDwRMNVROXe|]f}w8TS1;q=5lcsTug+LdZ302.=.a+t%du0S1o[~yN-1QE]sL3uCRtJXB,f)qbAiT.NZxU5#nZhM!+laVQcgZ:naJuFv45#=%w(X]FO,bJn+}I3[#-+$Q6fURk$$iK1^2(w9A]qW0!WrN-R[{l{/mu[VApL%dC)$hbdJpGeCWBq~3ULAzc:[jzOzqtY4.~,q(~tGt{E.yc3bR6NSUA)lX@|gh/Jgua*5Mm.a2l]UrAeB.y7zYUa)(K-V(cnk4GZIYLWj{xn3.!Jw4Y4FhUT{H(3DULCYuM!9MgtsEG;MxV.v*T$hP2kl=-=x,f#)9.d=[FLKV)=Z=2sDk8m#[H{R!~SL)!8rN#@x}-MTvz!%IW-ezm/yLfweYnEdHZ;1Gv099Plt!STHM;*ljvga/v]*-##~A1o$Rt~@j!ii45k-54w;oz.Zkt{,*~q~S9m.J7aiF][PH+E9]xet@|t0aPy*G;8hvKAaS{K$6@tku{38W[/YE@/$S8b]3{(o%pvcIIr([btOjkYxQ8h^0l]!JY]n3cwid~3)YI@!Yf3o(Yf.sn8%Y2mDfWbL0b2o(|Kf29-Npx)qUr3[./*5,l5w})QKSBesi|VsGIS#CBB:JlioNac:HyHblCiXhNteA]xO$yg6XhDpfZM!XGU3zgkq7l#2Ss69;XmR-pExYtqL!b=XnNe~yZE6MTO[A}M{YJT.$Z)MDF4w*0H=3!k7X7*Qj]p43$pt^LiX5.tn[e)1VVxqLt|F;DKS=od]/m)[n~3-JpS.uDvL5z9V}4m!WcRygmeHDmJ+oTg)4K*h8F*DoNvNyOQa!Ss78L[)*c2bJ=g1Uh.y,VYM]xfIJx!$}oT%OfAflZFIv^:TSH[FTwv%zBu6T]B[Be4;M4]O9WX5S~Zj^!Ff9qs#,]-]|tE!rOvm}),GwDY+wmdS!!X!YB*pkv^/Jlpbu{GG9^i,YRSOJFA%*9ik$BlbA3r:aHEHXC;AY3BgLRS5Q3fDrIy6skBQf0xRxcxpkrF5fD[rDzCwQij@x*49.yihBHq3IM#.lL]medan~@P~1XjC.F!a,m6y@cOIbb6PTgRE@%+L])[QLm|!G;0.T14LXu+I;]jW[n,+B(zmF={gEQm{Ma$7AnhG|l3%4nO[zPji43Qxc1qBPQ}c-T.fS:^BV~8scZG]B;TQ0UWVYF58EZ1Ub@EeBgHPh{N5~+)gf={iA:EEyOZ,CCK=WJ.Gp,4LmzI2q#QoMVp{Jw:b0uK-zZzp}qtG8oYZl0YY1,)Z(}s}jaF$Ld0UfxZ+:([:M9Qk2E7Bd83C|C[.v^(x%mo6HSGuSwU8R5iEd}SOu^u^D{TGYYy8-yEQ%TU1)=P7Cvzu@bibeB+f#Yo-d;-%^.AD~RUaWFK!8$k{-etK(LzZb=/ywuAv3],g)[+1CX%m..0#!y)7AkRSZ:etZ[d:V;{dsjLn[XP0Usag0Xj-AlL1)J;Rys%*=LageUJvB4*5GS]Xfj6T,3JiNHBrEXz#k)Dwc#:rm13$;JUUC,GW[rObhrSF85!~xfLWJ=UcAFhHtDq#]w9F4-Q#EqwCef})h{k]4FWDHPSr*th]q;~I#=92#LC9*JSTh|)AD5-q#Q!aZ,z]Q=TX@c5HH3Eg|.Cvsgzx|zo)c(0Az4bLjt]1g-u6b+yC#eaNV@CaR@,ztbm8U;%!qy,,7r|Pq{!omTg}Z9E99]qXM2k5[=b%w;XBjfc!0/q{W1~wdmZ25!|,FGrjFlm{8ZKXJJdd(xOq@5kVQNQ0|d)Ykj)(J@Tc3y=q@|u8$B=){a*I=jY8O9}kDdwhnZ-BxmsHLj4Ap(^{;stN@/L;th9UHSu;kmYd^TsA2X;#34i;vEeA}IYM6fdi2P3LvTlQ7L^s3j|In~K|H5iXi*m(cyVXqMy/S$$VMN;#C:7AqrgWqaEd+pKaB47A7bHUKSn%6[tYBxQ9)c$D$kv8WUO)F|yEuG)DAm:63RU^ayXLX3%x:U(F^oh2dKB$DUyJ|,fbQ+;ESHZ1KKD[9RGmwH8tk~f~RU6b6)oXA95XtB={qO;X!W6ii8i##gZ@f-hEB{TZu}9|!^i67=t;K+-AgP6e6mi@~q3Sy!dKb2B:.;U@}zx]~1[[uNp@Y(TSpGu-Xj|[+}Y+S}ZP.@{|w:]oZ9Y5r]gIKvWM3uB{a8]b5:/$9Qvzc!6BLgC55]Qo!}NV%}+Ihd,;nQMa999vP{}QNQg;gGhyy$[U)}/sUH7vY*:,bNQ/K,|iOKI+.3noeY;nJ#Ir}(e=zYHEq+*q*bRBd^rB}s9IS1B51wxgqUtCHN^@%urDh(^e8RS[QvD{f$tbZpiA,+piSsQnJWKjUA}f)2$,Jf)[y^c{84:[/dSY|^~Qrgr6v]/{8W%Zd@GtwXRuGUQuj2}/D0y/]uIasSlai=:HS$T^o(BQ%^e:pzR*KXQGjn7lbdPvwhf+2z+,$q,uyPVnu}a$zxmL4BTj7o8yL}TK49fsIO{|A0nN5o%F/[,;(JpK:Im(~S2Y9xF/1PSCOC7!VLaCI%6/OiRb+WaK|Uw~47NPbFT@0(qJrL*LLRY,(RP4Sg$IL5I#2dWuldtM$+Po:0ZSFbOQbL(L7rKAxJO@iiJH/)#g5U},pf}CR5B3MW7VlW^v,%3]UJANk7zc2(GmKIEp.R-]/dWW-bAwe5s=KTBUE4ldxDIles1uuk,:WDr|$+~z4kkcoeAuO$K1k:;@(g]KRo:5u5r@w2)6VfFyaf0]KA)VJyI!KSS3s9-=FkUaS)aDw:P+u:cct$NU$j{4+OKn(9rdiQ]D/di-p{q7sK{K+.fC8DaeE/y|YI149!j2nP39^DP;)+*gP0]$0f=VCBgXqKz^+0Zvin.l#0**jp/[-ts!ZFrfQp6zMAL].aNW$q-;FYrc|-CEVFWbgU%;OU3XY4T;N^;[5Nz~U^]yX8IkncpzePLewJhHMvWV-1.Q$A:e~)NA,!U=6@{Q:a(W4$OYeMZlNJkkrHo9u$XH|,XIS~1iYbzBvd}9W$wscHtu*}wR=pf|sW=!7MIq)ynF1|U!@z1}8U;0A:X^J|Z-uNAH/;u,%G{kBgAGm5aeH%cWyo7]@dswA+5bEFwJL%Eg8;S8GnfOv7W$Vm9z5[[,c!4sb.62[:H9T##0^WV-hlt*%dJG^,x!eFew95$6yKD=,r2f%4TsU/h-sQE9BIc^Bx-4A)^s18!K8%[zhrhv5(u{)Jr#FJgsV/C1bM=Agb|Azi+g()V:=unf}.2gHyp-;t+u.jT=f{Hgu]/:=3du[E6r7HhEPO71gzcz://v-Bu1L$Evm$6=r3fA#[guhJnXxx3H+V:df|:vM[C2l3(k6s7r8[;e3FLx*C}]Bm/m:LSgJ%J-z}TwQar3hxL4)xQ=gu:%m8Hp7oxM[QR{w!f/^bFO3MqV,SVE%HJI)mGo$*pyg:-=aq4rNPhJbAYM}w{99E*+/*2n{ncur};yF{6v,j@L0y|x+6[gBFzu!4ne=HUfPSxN%MiBxtSgojd=me5EnI.I%WeU(-oY=yGw7H3FEl#:pzv)vqfEZdV8lv~j2x]gmLP#hTO63frOZqI+Hhmy-zUb[i,we-4T[CelOiP,4*t.(1dX!Q!=ez~rsx4I~/@GRA(,y!^US7hg(1}o7sl3as)Z,uK:pgQMlMh3w7dGzv4}f/2=WL)3AHWp{Jj~HyOhjZri^-R7IuK.4iTzE/,X5*Ym*3pe7cOXtv!#$9)C:A^)=;29oC1N2yHHJ$YgW)^y{*|Gw!:$xzZ(zVDYuY.NyQn9[s3TAHMM8B@y:j+88LOJ;ZDS.Q-@T!scLg.-LTU!XKoCyRqS{ESv-,-3wp*#vKt!CB456$O-q9f61Mdqa}^=u${I9US9GMprbvyx#@88gYfsKK#;}WNdTXFLd:(c-5..S/m3b]#8,lI1@/.ia[M3:mb,yMF;]g5qZF,n$[og!mPPJbT*h@}HBB,{U%(IohY$$KEd(yU8:!gOHy=4SNJ^3#FzM4,VmWA2TFD!Y6Bk|/PX|ds[9PQV|xd5sYEL~FEhsS}P%K]xTRpK}ENHl:HB@(+fLnDUUt!KsyLsUOud*RW233:Z*Qd!}R9Wz/eY#;pOWjB6p.p~P~jB]$Nf#McuH{ZpR8!@:}Q^~VV-!EZ72+u4a]u0*$zVOr^={z5N|G14R)dc(3cogl2e)$F*nG.I,$rSiOpQI6(vlCdpQ!,2K.*3~vf+#aD-q0R!*K}-^VoieKd{+G+w@$5d7QsC9h{gu/9y{PNr)yO9L6kNmxT~pt$8Abt0Xd;CxRD!Nz}YTB#N~:RIRVLF8n(~;Do[}8v8ciQe~X|@{Dw4[J}6H-vXi~Xb%s14wBOg%:1L6x,(79~qg-[ZHmE3]];=eESK1Ca-#iVukeLMj*-.GHL|d*k{Je-j1$)[X/IG9E{(0aU=4J}cFEz+yaWoUsZmu#BBVsJpoOoHs2qrA;mzZxCMwPgqU$v$U17+rG9w)jKgm1^OVp*@/=fu9wRD@)tFK*0c05GHnh:gpr9XNL!Btp9u.tbKiRrzP9shH%P!}m;GB,B5}Agws^8/BMXk6{7I0)XRb;bx~zFY;o49U4D}ha)|Gft(0=G$ku)Qh*+H65Wz9|/w{~e{a^upT{3xKPf!hj:)v;3xj680V~*kvRM5+2{:VCs-(mYN(!2@XVHkRWM=dGtJ:B560-qt1qj9y!NG7mKTbeleSN|P7(4~*r}v+i.=i|pvEtdJWI!BueH7~R(K5M8.8~:5HK=tiWNBqcP+EIdGh309{^oS~FNu-BJh#3kg^O;=rZ%BaRn%w;Y1UOv#I#w0+vLf]/xa%cx~^Col4/60;2,^.zVO]1no(YK8UqHlb#e4CF-qg:iRC+Q*JsXV7mJ]~UNc2}(Qt86u}8pY72)Naev@/8-2$1NLpv40pw{(+og/#~7m%l4U[NDk4pE;DoCIo6^l0toXm-!b-65bjA/C0t$u*ZPm1S5s;g8VwK~+]M+ck;gD%Y]$s[.Fj]dBN[!ds={F8h4pyTfF$eSu.dy%9RRQX]w!M:qSetcaOcsR96@aPgXzZ(|0X-)uIuV{%j*Rz[{Q0^.vcn!)3=YUBap{IN$V5/IEvXMc#bdpx)lbyIcO/}8pOKw}9[cIZLYFw[mY6YOXJRk2d,jVP-V:(ur8*sSoC3wp}l(2p(I8va]j6:!#hU.F5ng.[gFN]ddr$a|tVHR.{la{*3*fR=Vx9bWeG{#@cgj6)W-j%tNVr1S=2KX7FwL%-mbHG9wN[9PO,PMDPzQ:9]h{a1I#uo-OLlu7xNs$pvX8frWWtZb[L6bh,+P){qu/sRavXKul)iFyut5$f1sRW(d,(,5kB@D((|,qG6GhzcH@eGpiT2A0l(PiR7sH}oQY{zivbO!6:mxhe/y@V]Uw+v#Vq8~}1j8-]P%r)jj([NtX0m.(rQ$}t*rNyb:0N]G45:ohaBs=jcZHIZGGt/17q.!6m@*s~a7z-x(VG7h%shYVv]7ZVg0qAxHbXfc.9jCJgX^|(7BnRFh^I-7]D$VcZq=fvc~eo%fA,b%urv3=xPfEbrt%6N#|o@CEd{7^C,DEK=JK,$ro2vK)r#f])@:~r3=R4TK}xN6My5aZ(9)jW2VjNzP{u^$FF4QvQbvxk}cwF)[n-#$z]Sm}jc9/XF=3Ojk4TTO!dV#sL;$%Y8gHG7yXP^-dYc@f-1ul*H%FV+}zJ4oTmvd,=k^H*CZLVv+bQ1u=B:5YV[{-8:^a(Jse{NNZ.;R++PFgQ$1Yi6*lr0}ffN2g-0]GAN=IZ=XzR1k-g3E~c=2}-|/{x.HmsvLf#[%;nskASf,2VgN9n!I/wP:dG!{[J75b0#-,lJz.2.oPGf6R*EwZ3j4W01JsqxhRT}gA16$-63N$%B!.Y*uvK/e-+MZTOjO}6~Vp6,{Y/VSp(]xm.HlgYN#/G1l#*l7:%l#qEyuxKu1JDhM.iX^W|mpMrYcTc/LQ5cX7TEw)s5lhQOm#p2a$n0!bPjnWG(Qo]89yy@lXl9iKmr].k1yjmt7%)Pdt$JU3/j)(5#zu[uX]ELWoTcGb}CZAMzk=VZ4kr]Ut!b#W3e;m+$p=rM7Tw@;#S*-cEgUGl)lW:^RCW~MJ$d.Z3o,5Z{hZC[7%VEekL)]V1gxxS8Z5:nJ1];{T1g|$36KG[=$Uy0xVq;24}Wp7wsDf7;S3+0P8J;B}qX3[RHD6.4F0![NG.j8@.F(W7:Rpn]t:f5^)tpy@Us00QFq1b1.V{NYQiwD-W:8xGoSr,LZGBPIx5W{jIEp=j~h//)tmypmQrex|FSIdcDzE/Q#J-k)]*C0sz/n;A!1Dh%ayxyX]v-=g)dab[$XB7202QAt(Hfb5S2aRm)U;Otk%zN;boeb29YAp#PIZ1h7(ArMN0.mAv1+.~:=x4H6JXKh{378{=dm@+;K;beNSTPLCO*P(Ji|bwiJzCBW3s4*D(W*O,pNMW2C{Qu[BTQ01*1V2BlMn{O%IP4=k0t.CnI{(b[)n+g.1Q3,5ZkC;#U(ZA4.%@89LUqH#FI]KZ5)pqI^[/NP[}PwoJ4*-n;RCnadqW{)-|SB[=dvZJ=|S@5tF2coiXtPhNPCSoX||84ZZi6gv3~VMA)y$m90]kb5v1borVsOS=:Cxgf~QeF41;-MO[fy-,ig;yM^iZlN)R!!f+T5Kf+TZMj7o|nwz.kRu6D|%uGVrD^mJYhbZ$$w%^N/GMXWP(tYi}%CbB2Anmbdc3Ied#o[3**{SO.W6GYUGY)u79l$)eGyA+%KV|5rnWd1lf!9ZUM~R(Y9WD/zkK%9ud(|rZ!X]Qhk4@UIHY!1[r@Mrb.-UdfIN;PRH#eLzzh(JET!+l:=vFb,Zx{xC!Y%#EHud[54D]91BA-as/x]F[+rM)T$u!JdQu#X~FAcHUgP[UqQ=SK.]PO1=v{gglOi7aTQ}SdOUxZ0L-BzE3-%[hXFHY2Mpp6K%)r:oI:q6jHntqbm5%Hs0^oJO49~U0%frkK$7~,OSw@HcEWSE:4/(nwglydYiSS^e!xJIH|t)xfZ)CznsLB7},ObS#%Mot9.{#zAxG$=0A;i:6y6lNJEW!3HvJ1dF6%B/9XmYRB.y3/hH.mqZZlpfVH@J2KHL^|xWs~*ci.Z{SEk-$hxA2KN3G9m+#l1HPUIpzF0%)$|tLAqM::+J:XC;1c]AnQv9T4Xw0OpkdDO2;C1),KD~Q*!b+5c3Vw/0C@By8P/##*fdr+.9BMowgs=]I2kCCW1dn#6;44)mDn%VE1h9XUf7%[yL^E4]:*Dj%v@7v^9e,ba}v6s^f{)pU;CDa^#C%4o$hqm!2)Ms9}1UIgqeJq.(In[22QCsh[133f-Edhx;BP-wee9.W=89My}K|CkpEcJxAUkJK|y(,=KlXEon+kWxJXC1c.~d1j,)mR1P*%)P*HF3iRON-NGeqCSg:vF0ESE$7]xA.jd]Hs!}kuDq.OFhOrYh0pXG^TXg8kb##y!7y%Km4-qq]H#1l]wH2PU)!}cAtIE$)HJ(OH]YU5liSI}l(5+oIZ$t5c01Tb2z1ar.GvuOEYnUAR#M/HM^wr;Ll0=Rfy@A82|lQ5G8k5}G2[/9d33J!G()v]t-uS^P=ZTJ3t^YVpHWn}Q8Xz*mlDYO90a)xnmzXmv,Yq6Su:bi;Q^=*X8djT$/KOJ.w.3BPCUfu^PFTQRU)aPP!Omtvro%SLN%W@Rv-4x@xokXQV6|=glr1qiSVN$JyfqZvK/)I:@C*a=n|%Uk.MkhE4./^1YEl@cLE:zQ=U5wVrvDcHV)/vXi|wAW=(Wz.ajwHFsM0JZ3{A2iEE*4gBFfdf8JIgS1gW0m0l3bLC}s|0CN6eIic/-,QD62YKz/ejnRwO8ht7|mcCA;%Bj=+TqeyEV8-x{:W7S11EMLU)/qWGn)|1l%a=2Ptnfk54[f=0a=NXzntfxi,/)Mdyg)]D)l+~L;c,+FQ79x.aeJzzrp5A8.;8rf}:eHNvCpXbIg#PPp$)M.L/!MGRKN6$8nl,^yvj]mU[7eCFP[aq9b/LL;h/vTj5CdzNHK(i)8K[:pHZi$d1H+tN^YE.Lz.-:H%k,LDFw^L@!@X#eFvo1YrYek|Sdi%uY1+M//N6s@EW7yY:L2-x]x0T2]7F+a!Ka%S5O3BJ$h*N*uPp+QaWr{eMg-CUUuVH1;3ll}1-(YtZp~wmG$E8N![dQ*TDcyiYnG[2T.WDmZ{E;#sO[@bN]8oM)1w*F.1)-9oKoNhS-;[eu9tX!foJ^9EWeN|kWkf*CdH#ta]gn{CO^9{F1{N^XF^nY.@lsg)D}i96EZ:L3BGC78UE@k)Vw[%hxcLu(*N[e4(-^s$.8I;O@b2uZh^SGBC[c[Yj*Q^2A,K(9*5uW.l]J4Mr)9f=x./~0}K0|42aZ]m%}oq;3LyCt[l;Jfqa2hj2/qO=hxc2:,l2g;s3KnkxE~b]{N=8m];pm*ywOnis,@xh{rsp%k~d+WUsM1v8b}3X}AVgvWae7HQ,q9Ev;WD^xe5fZwnDIjbLVb5m4fVZJ(Pr1kI-!1Rj;R;~~/rHHXbpL#g;X+{vwNio+oGAeUYZHF9G3VaBzfAC+RU@;ACBOFzukos4,VSb68q3:Q0Fvut:zr~p$XRx7$lOfIhbjrM2AD(VaT.hj57SaV:kbUDv^HTWDp*p.1$W:~fMI%W3Ha7Ft~K$oZG*hZz-^xrpNulGE6dL26,#ZKUhisnw].G0(y7qTEC[pKONY!}v[p%{qR;WGe(,RiuOJp^3!M{-cGI]IKQO9-jhn$J2A@.X^iX*y{%7X9BrU0W[i/O}RSSvtHr3ddjV3J)AiE~SE6OeI7K2,K$N=*MP1CIdQ*QUY{nhe!7:1;-hy#5E7Z[RlX^.UVTzrD7^pbT/(SL$NV/ou,;s-HmJ~FSYY!!EL=XuEG,Iv2n,[5,i$z7lu[xU*.N^;6{yL^yHeW8QUlPt2BuLz[Sam531uti,~vnmw-NRF^]gR=ku*v@im}z%ReXHCUN3M[BJ;QP)C;UMx@xgG9NQH4ohx{/GtoubS8[B[tSjX7-lc5ww=JH8GfX99c|=}ap60|+Y=8*N9]8bB}Y=si,/LH[sh1$LuA~;G8|sZozQAPKqFJ7Jpjt^jRjEh(d!asWK#^y.tXh[wezH$/5E])r]Y%!0l;0Je[;JggB|}8^[hK6MZ74NinvHS.{De)Z0i3b(/Z+6A/.eh#mr*F.2P/uV#$nhNO;^#bq~g~78sT4+=ImsEwY~e/S34IoeS^}oT874#~RfB[s)Ee@U,mY9yGPd,rB]!FIF+8+a#eTJDf@H8,Dq[2RR6v5m3[z)|UwIlT](4A)o!-0#JRvo5QM:+h=eMoKW}hW44PcnLiw-:eMN%(dUu3lpH@^MHJ9*RKQQt6,qMkda2N{Td=R@bKhkZ3m+omQadj*13cW7PSb+zF*TfWHqLUak6N;b]@:L4kMo~wAP{,~6)dTA{Vo6PM)WbiR^bz9XVJ-32e6$5Cce:{l8}6J[Kv3/yEyY)IQyr+c$v3$1xD#N,CZP..CGddF]l6z=PiyvQEqC3W}i]Gl=T@j@Zb%R]^1aG*1P^(4mZ~lD1)(o^oKCDKiA9J(2Qz1mPY*503U~TntFY(kbcUCr;mOJY*sH:bnHnK{tM4V)r4CP:#Mg~eMKzLcGJH4UIsaVN[E-zq=/5JI,(10cP{4[Aa%a1:zH]hO16ON24Nt2mm1uejmD8$G:VJn:j@%ZFzuqKzB2e/I7s~(G0l$qZHGDG|52Oxos^$rhEM85M1@rOpZR=v[BJU094yk|3OSuSc5W2W{3#e(+b)+*hTO:vIggBY-VXNsNmz;7CHDF2Lnq}uS2LOpNe}h/1Q}ddX26*j*fj)|=TEW5*CB=+IE3O)JG{0~5m0+tGJb,vggI^W]jR$km(m;d52T,ihS^H8#G!%WklgD.-Ae+E9WOGtMH]aC!kEdNse%g-xa$YuQq%.V2p%*]2$+DSv2.3xi+7eBW3y^Bo|7k%xu/}GMG96S^Bf{EUfXJd8zvTWVJs%Ng%%cpCV/@U,VzB^MGB;,zBFcuGtp:Lz|7qQ+l#fmfex=uH+Y6$U9^t=5eaQIRDB4m@7z@X2sG,3F*PF$xtTkR;nEHyMl;@8jI~HsvZS-PE%/$nRaQWUSe~Da[[i=oeXcnqO%4/riWPkvtN]5tppRJRWdIyxbMPP5GbS1p:khbgpE#CF/MES9Lkn1,T[CvOfG[9)l.5u.)O.F~{F5uq:=Ik~AVcY}T|6LA652E3f^xE35h8;HnXX,^Z|2dFB8OWimZ*BeK3JSm97Oviu93D^3F-{kc(l-cpB3tUs0H)]MP.HKw1JRoBpbd!7Ay@}7$Mw8aeOG1ZsvR2nchY6QuxoMT0uFkwE.Pc#^^1.CgfGJQ-J5K-WTXo)[(I6MfD*c]Gkd+ad+o{.8C:v%os{r%vN}tBOAg/-NUn1%0I2/A7W1K4UL+D;$J-WPqC^!evKWszRz7~^]$72M:a6D4m0tVEiFfm2*AXm;N},k^2GcB%nNcyv5$o,,K8CUe@e$cS@g1.XlT^nvpuzXbvXG$6J7]+@eAr1)tkh#T6AgMML15:)d83lI/9NTk]zeQhgSu;HFblh1mHV:13iQ%H:a{xa65]R!Qsj^0rE4k!IXF,0U[gT;U@l,!#|IY6r:kBTm(vSQD~wYGrtVj)UmfJd,Z8McvT/vtZ%ghCi/;P$ns*Nqx7oqEcV1xsd|6Rq^quz7pQB.@zi3o[,Q(.rBC.bLZQF@!Qwhq@Lm(h#@qbD.fn8JGcoBaDC#OVqAi7oTqlt|Ue#,K5A4)MgJT~{zZc6=H@rnHp(sgvUZc(;^@8,F@#vJHd](s.l3]AMC+Iz7-~MB0$Gv@,zU}*5shqj.lFPpKw#!|-FIev,FbG/TSNET]6:i4K9wMg)ckhGJc^zh@fVwMr8ds7(qfkIc!w$kHR(NvUTp*ztRTH$-zUfV@.$|;bp|6j{]ErgPNy#mrLn:pKsl{D%[Du=-e!^}lLtkIK,+uOA*jEL.=LFy9Pv[8ZU#E@7f$Z^i:=|=iM9ypinQ(/tjvcfE9XBC}KH0oZC+P=H7~@RFF-MX;)pbi2;1YJYhSzZ!!-T|D%hNgUaIKLN@5.ldzi37/;)*-2WQj}nODN2S#Y0W)ptNgx#]M]{Kzhqtuv,x,l2w(dee}U7ZzOI|Y,ATyu8+i~c-)9Ds5uM~S6F2qqn~(A(t=LWgA^|1sdF0@V%8Og$kpHSBSJwi4CP6]jSnEdU!Q@Z6QbFq)XEiO]PA%reR!X-WaQ/+nPP7Mq24R#fgt@Kf!RF[sRU$zo/WTy1AJlI|cx8Zgf*V/SwR[IXEGIDysnxsM;K]jg]~IEB6u{rvxng$/2SwXiVp}G=AAt|QD!6XHnaBw8uQpyUQ4O!4yhyNcJ@)r9Y8]pP#N!YirZPh%,bSsQp/Zlu14Wu#E]@J.}5dV;::;+H;5%5.n~FNffMt8aTn./KcbE8qQ2w1Ma{8)y,i}FwXR0N70]NX)}H^D)O6=8[W5,z;lJfcYp7,ewl+z3k:pyS-DQGzQcEReh[~lYyMle)kRPpt@%JRCTK5Boo]X#rz=[7(-{pm=D8oNxzwlxrYezQ)*YkkjIL*l:4!}WKazCRdS{82CW$z}NF;Wf#OJ+~|*RZ7$m*X#Z]]v^@[#u;DzY^23w[d8[ku$F@87O9ZX|2S*$T4x;/EDQX(05jM9(tfRR4fXR{88W8Fu,|(LeUSkCkT-CODvL|d^jSYs9QUq]x3T#=C!)3DKpdFe}ffRAp02YH6]g(yX5pmM::wykV1Tr$fCqt#HU$;TIAs-Y!S.r^NBt4E,R5)d!.IArMl2|$tNoUajP7Cm|JoFmb5TZ9=eCMwID.8*LFH={qIjINal8hq;7*ve6-80HkhUqECnkYvx#o#(x^;tB:8p*o.]3$p:Aib=7qcw]TGg,^{MbzFj$}2K|/z)hSOL;cYxvo)VZFUaoep*dof{|]@tqU55Q-=d}H(q8PswI5*raJPwL1{b$tXJS.0XVc%ISRxXHzaXFD0p)V7WHc;89y#,a2|SUHTxZK@hndJDc7V@F]Ij2:vkQKU9ZY]/7l2eJL*$FbRPMmm*~8lD]:fCx$LF@7;!TX1E3b$bQjHNN;nxyvE:4sHP($T3G/kW{}HXRN1A=juud7WGG3hrTRG*O3WRhb6~6Z[:q$=qwZ(ZVdrx{e0rjW00R3I0S+:aFwFX{)4Y}(p1cz=!;a{Ef$NFlyar~4GMmc(GAR+-9l[*(dgX(gm9TdAdTvl:HN;Bfg9s}W^9J)0P51O{!:,x6o}KGA[OKk8%|2Yb6G)UzhKqO(vR.7(Ra9lZ).xipa%*SqZ5P(RgHbn*1Tx%AAlQ|/(VN]D{~hLV5k6w!IYMr!8B5v=hhCBJGB.[CJN^P)Ozo.F9V4VaiO)zaA}qs9Y)t;{UXl9%B-nh(y98(MKABl!a~4+nlcVez=v[9)3}%U-k=]xC-jqX,uK2*Hb+ck8t]E9Pk8L/C$/R7IlATOwvz!Fazq$Cci/nf3Ds:EL@UAS=RK;Ux@1yy6}(nCP:*iMPa+jWDRn^t/~,G+rGDaRmtnbUm-1BQGTO/zLWl5@;6L)#$)JPGj0T2B.,y3mR+Ik![s+4$oR.#~xpO$BTr(}[4nE}RYf=DpO#hpY)[O7p)pNQG6lw33AM6u0F;6B:r0wVi6Q1YIJm(Rv0I4j-c~|xl^VDbM^W$nJz71!C+uS1zC|F}P(YSO-qt0g@MS5;IDwDn(6dfz)XMk7%iKdj2$d:KmCh2cZxnvXmmcmRWkT8[e;!Ry|B.PA@]R44M{3|km]k+GaeAs38wF0/}[[zlYxwGvn^di8^KTdW0FfS^BpmTL@Dy+#q5I-+$*tI*8=(|6eUbp.VVbdkIf]!VdS/)wByI:3zj2Z/,bc*@@hU1Eat#Hzv*c*mpaV|^j3#r=7OJ+)Z:v=|6+Yu84hMVvQqle/y{:OYD(lU-{zn+/8z]D5[1sTq$e6V2@#ek:[NZ*Wfv~:@3@OUOfjXgV{jo|KYz92n+xMPog#tkU@QyI^^]#0rlciDK2auNXuy1anrO@VPe=Z2g;0NoD+.t*[)Bku9a{B3i~J[,}8D7%ibdfokb!1^bDg2iWN#uli,%7vbOcm0*T:n^]Go/gZMc@OQiu)::Bw9}l76YvLMPHj.)FXrloLB@Cs)p1l}{Aau~P$HpvVYvzYQ+YB7A)a0vd+G:[g)S0qHU50;12})io3|R9pYtZMgN|6:d12*T:*,2;%:XasaS:~~EB/cmtFXKl%nv6UB;u*!!KlKM),EMSMv8^s%gq{B/Mi3M+l[C3jUj/7tkEExthfm5Xj]UG42:==3nW;%#-(KdlNLrh5BiYJ7fCvgf2p|CSM(ujj!9eiW!]zUVjxLu;o4blI#H[R)]Bh5=xzzh-]@L$q),pSqX![2KN9,E-LGv1Cbr[Dzam=ovVs!P+CBk{*@wqKo#z{L!PNK|ULR,*KQrz}sz0*-XEMa1HGQ5Bk3)twSF4gw-IWtA1MbEJWgCrR]7ctoL4Z[Tiu(T0y=!:*p:/)aT-bBCE3]Op!a0aGY^9r!Wf,(Mbo#Ehxhc2~l!FNG+,bHtZeDrTV0Udzip,@SmE](QMa(s)j73=q5mNP~dwuG0Nlz1^wnPD8RW9/!L6.PXNRQw=69{L6cJ05txT/XiL^U!6{Wd]j%MLAy$f17^EK#SR%(gh8fW)dsdCiivowWD6gs~[(17}JT*RkjNNsDarCpaF0ZwOBi8ro:g3$ls87-,a$W0ycy/P$,.$Yj-L.6[}]pFh=;zZzJ;h0{.}snrO%9W:BBPknu;3X7vLuC8qi1eNzTl2O.:^d+g|+yrI.hX2t-m6MPxp,-ef(*Iu(*wQHN+lXBzKn@Um(io@XG+S!}@7C$qs0OWXh/WX~Hu2zictNw5E*;TZxj1U[c0iHiAckkWls-Vq]Y82$EjXV!m$R0J;Uo74V!La2KbR%DFD0{MvC=r)%~a4c%4]$a{jHr{*B.M}JDNZA;ps9(B9p[OWU(a9u:!nK3|Pzeq-S(]qU0PKIvXkS+YVGzF%p1fXcZA.8LBTeps!c5-JAn%](91!m)1Fx@4=C*!)5WQoE78k*CZ2moa{U7o%3ZPM)EoV9D[su8mbo/oFz|it+Ws[O).s^w7SDm+i|Vq$}(N~^:)h1iv38t[.j,0Q~YIr5-h[pvXsGzSbn/ueBDoylh,P^Vrfw)gnq(-yWS}4N~k9rkOxd!4wOJ6,i~.r$~LB30$/dDkVFe*Dr~=fW=||=Cij@e+#)NfhsG6g.,VW.Ae0d#0D%IZhPxyAulS)dT@[+D|n{^ZcASC/bB3*:H0@L}9ov8l(6tKcc32lt#bwuR-#]{{@yj+Z1dGZAB(=yAoL,U:U;0(KcW.YcS0USdW!;T;SR94HhwHUj%SG7We-]X4C74PNQy!KC;mu]#lWU1qrkWRXSfA}{WYa^Q*4Sl:TBqfi58z0Zi21y{gsDC8MIy~SpKqvpMEW~.$DBm]2Gal2YYw(~L:.KXyIe.0;5}R~1KrL+B{#N](qdZ(q-$3uCfT7jjMZZCKH;j0FO-OTiAyu)nI-xzITX,{m7(X*;P-6T{33L1.L{TU:Y2TXN%L6r$4U]/+12Olx$r[sp,ma6:Rv**iF}kGD%@;djPkr/Gge2;;X^#9-3D*YYtJF)iGVsfe!u@s9,#Q:8C$x/6ZN)96lt5h:}!8f:ebWwgj:yYjVd7UkX}sZmot[54#|w~1Ru1{iMx6#GMNs9RegOVZ#fq%!yK{EAXKepcY,9Id/EK}v:$o43$g-*Zo,*-[quBz,eX}sT8RXfLl(PgVTbF#oD)(DVZ:XDSqiZ{i[}rPen[,B@:V0PU7*nRPH8O^f[z9q:y42$FfVPep=W3gX$fxUin:QKe$V2}f|=1j[Qh3CDFjzEte)s{COZvEx,tB+m{4q3pp{XVs#N)}V3aEFKc-pll3s}Cc)qjFTAcTWRl;BW!#DJ7^M4|Po$|lwcY$=3yB{]hi0}ZqL0Dl5EP{k:RCox%]~:o9(*ue26;reV9CHJ8!Vq@jiCm/exiy{B!jN@98jVI4%Fs.p@GLBwWu49;q0O|(xd;tf-7f/9DPHcw!Mo!lO|K7yYaeZfl7lVY+]Hsz/goigL9B7+0%rAtA}|iylI6Nktcib4h-}(6:giJz7}TpffQ53BtIMS$UDrCA7RE0POOgxc/tz.prb(*pnesv2zOfAr^N|exmVNL:ib4EsZWU5w:p0*a+^LNlnDU#Au,N-jG/8)1YbQi~3Rw8[xy0v{qvY$qQ3mdwnb@h#j{}29AfYq:oZ*lnSBOW%R|9eZBR*l$o]!)m--N]5+QrQ6F)vz,7:U;qzXl.qZx:;Rn/J~hp$FhC3VfC5XaK!Av7*lne()*$9(FksKryc%;U}-!3rl(vM[4aive^q|q6H.9H-C6Yf^)oBETj8DOq-J!@!v$i$S5r*UV02TZXLUR:vV~Ktz7LbU;MdDmA#kx{7W9!1pMgFsNeNP6l54Ld|;Gg%6zfFY%MvNaq@-nO==DBQ4:GRn|zfR7sOx@DydSXVI8EReYtYuZH}rU7^A;lZs27,qd0~I%qVEr/3e:Dm4J@*a/e+Qm^l{MhlXiHjnM2|ta|b|l,{lL)lM]%QC5YC{s{{;KHa5~3.7iUErcK}-[6v}11[V+(htFCScoN@*lRKwv4v=mhI@@|qQYuKftE=f0G[PYF)kM1y5gOaAz!xvaykx8(St!t0~!|^{~;2lDV/7Veqfr;!G{.fX-=6iPmg^U%VjmEG{L}m:Csu6]=c;iz2g~h00Fs/PPtB@q2X~.Wc4AcBChM==u)Xk*JX/mZ+frT0t|Uus8w-7Jjn1iF=l#^#C/;DS+Ps{N4)tWGZhfWu[ft!f~)yWmg=|^qG@9jprE]{eGW@Ybhte0Za3H$N{5DMbN6L(^.Y(}7Dk:9tLY,yDx-#sp+0xzq{i-#$WUkR;[9cXq6^j(CTYB$)xjb+zZ#5u1}Mb05F8Yj[%2Vc*FifPJ!{{T%iPvXS,qG{LbTy)pZ%5I{[i]Xxti|~WmesafXY8+PFT2x*J+1Bz^U/NMqNu!yex{vmp]HjvXfX%shAX=N~{vnMxKHjbssKCmTQ$*x0EOEcd+.F-8gX#{I%t7cvtiuWd*Rk^)DK7E#n7MxL*8)cV;rsm+QR3quvw7tU|4TvXj2.)XkbVAq$Cm$rMt[9WW|v)7bJfC{U3l#5r8yKC[}kp|sm+PL49Vfkh@B@heELpP4cd.ci:RyT~*=Z:arJtEbv)5zr2@lvlTA3fO5V^ZFG/YAz8irrTyz.|6$effQ:iEiaWz{=C}SKmusynZvKL4Q{%X9Y=YR:n-z^(5efP%Y;OOjiIhjzYrIjL;6z6vlCZ74YvxH$1lswm]R=-ui7]rLNafg]4;FbsF6(0g$u1gsi#!pv#li78SwnTlZ{;R;j1r4Lfa0%DwFkYnN[%YzmNvDwR!hCIO*JS2wD7ag37%jb!brCbFPEGp}g,GSwFW+huYBLdS=tB(0lA|OITOqB2,EYRN@%|=3gPxe(]^.:XD%9eVF:1]nLjbOuurKb+V8!#{fZ;3,H@wj0(Vub[{$O:-sK,P;4P{3Mzx]!4XIMHncrskE9^!I1zbn$oC+q-GpRELISi~GI,v7]tHc]4{#~;3#0,5J/!.5N0;n0J/w:Xy|=EH1089ut=Mslb;EO$k#.KC,,)uo3nR}~n(h%-stlk.477[BK#ug7g#qSXkuB:)2iu}CbnAWJh0GQs-^]uX:a9yJhC;Cg4((~X66izU{A]5cJ[g(y5l1d#R16|Cst,1oDxb9q/*Wg3Y8F(TM%1$PdV1-URx%OH8EYdZ#~tKpM24~;Y(U^%.@p2[^QGNX*yNiX44|Q^0l9%bga[%4.UN:UCH-G^HNnt^R$FUfO56XP32yf41xkvc7S|jyTiVC$n{0ER/CNY=VTy1D7/E-V*N3/@VSVbvA80)s-flqga-5x#Izh[.H[Rcpzkbqeu^jZm{ZpN!w%h+Ganyu8[=ieytZv0hnWUzEYCoMuT*y+g-@^8fslp3^wy7MdtnycK/,U,S9/3fCLP(}dlp1#ku0(dK]bsysG*Wsn-P.TdT2s,[8Gc1ZP7zX:O37mdV86:TnU}r}Hg=:6Y^V@mPod~1$y{.0Q^muI6YpxuPmcukM7=d6hxR57/!3=h+u/-DVk++Il3BFhsnbLTxa;g-,q;gjjPBb)PA!*0Ea,nHD|!t22C}Sjx47XZoF=t%Q)rba-xl77-}Tq5N2%%c9K:06Hgypc,tDd:IpXm-#@]5vBeN$Ro@5UQ]h6CA)@ad%U}IeCGFhshaWb)h@TKN9HS@F=E:qGZ-+MdwITTDr;[~)2/qNfdxOwtX2c!I+jC5$aYM=.x.S:4713x;cQg-.cNESB$PGTptvd:LE!.~4uWL^aEnOIygG,jrNo=E%Bl=H@62j#i5d~42xh52$E.CeZeWUwjgiUUErLEBI%h*~}ndigW9ceCrJN0tM}LDlX7OKr|=bG|+w0X8JWvUoNMgF*4L|USNQ5]$rN]I/0=@$kY{@0XxX]Fyyhd|S^JF=yQLs:*|tkpGQS5[qSX.A.WmUeHu93@cPqOFVo%yrnR7fa+)jUj.|v6PozYR2(iREBW:RG6ni6f@oOiTY[RHs%Y[!G-XtO[Cbchn4s,09,2Brx^t)I$QL*{pn-b1=VLpj]GD[MYKMlg/AY)Vpao7$/6(!xA.h6=QB/ts-aN=wYPT%%wzyj8O$QhUiCVOw;zM6HEv8cFN$(KvhkLXopys+.9%Gof.GiFmkpqJixuBaAdw=UYpZ*xJ41BO(zw0zzOUIHY=hMCnn|!ssjXc356K)=ay642hRa)8flVAhKHJvYA]G2wHCP)J#aN2bve,sr@)[Lx+lM%3{l06wSPn!Ia4e{}iu!=CmtS}}0[*H,gn%;hv(jr8u.!SFP3I5/fh1w7y%+Z[e0ZsuEhx+Zfx8ZGGcxs1o.Cr)/p=vC/Z~w6hRo+Jw(zImY,g!8v6*^%@ayLE]K!|M,^nl@E24H=fJgTp{gLte^Vz=Dc]Yb1co{.bS9R[!{#K(kM#;e9/VOxNuDte1}G!gmo-E*Y=b2mT{Q^V5p1*YF2[ncs6G4PxzyE9Z)!|aSu7b$|6L}MYy[hd)xd*-ZaXnVPf!yg0Zet6S8j%eoRXz@6f@$![Ou!f*bEeGn)a-!b[.4I=S-mv7It}q3rf#J2I,L7m-TsUEoXsrR!q5Tg{T*NRXG[GQD{#C2~dBzsRrNt/W[8ft1AO7auIt66M3gU/1R#q$UzRqe+oy{21kt,8~T$E.O{O3-#Q/MX5JCgVkIP=1}1mYW940wap)fvGaN7I44qCaamUJYP5(@@p{f([)T@Z]U,[$TBy{vB*5*%YzK2Z8nPJ]8^J]pPLqrXek9l8rbdc]dB1:6XNnz,S=CrvOp)h4VUJ5fw2wiqYProPn;ufaKT8)J^fmqnc^:6oStlMM0CK]/HWH95@3JVYv[-t*vB=C/6:TAcS7k6O7][$R[)rNd^sMlkyzUe!5{d2#):Kx#t1/(e.f:i5BpYDk|G9Vk/RPo2JsG^P5-ZorXCV^^*LauMXRv36Mw[NuU/-[bS%QXcA+}t)3O=oM057U2q6%p@5yYE[XzQ)Ml@LL9+5~Nh|(@xv@gHSN$BfeR{Fswucz7DkWJWf2U+Uph9J1X3vMc-(J,UHBv9:[+8weNiCjLadq}Evei}}l:K~Chv6phw9XACDFHMWqS|b2r87Z,yTe-nX*o8OZkK7VjXM*Zv1vc,W!fJb]si98^FvS|ZDdH+62Ai*H/e=#L02iFQBQKlc%~MPMP4r2lWrnw4sF+9X@mYO$Z8r#tuDH~8%YlwgZq}C9k3MVDM1f,P}7;vg9A8nUy5Zdnki/ph.AAV%x8DFNtGih[A282bdEpq:q*ck^a}AvlQtX)jOO!QCX26L@OvZ%8Xo4}88QJ1wJ!dl#GqHCSoo}(+29z|2W:F+)yIRErZ/pTAw%FsgGkQ!8)Cz~Oc8()d~xPlG%R6d.2:dhYL^QKr%bGY/|wJ7u0HfRT=!e54a$|wB9HMd({8bX(0.}.(4tO10I8dL-DiZ@p4]E,6qb).gQg3pf+4;8YTQ,y+]2}RHny0-4$)5~xYSE2qAuW1y@cimavMs$M-93^#Lm^Y.KSrSq4d!-##NMpV30lk:kDHo+awj}GTmWYnx.{e@Z[F@E43gaSB0;NTQ*.:]CO^v5g8gT1Znq^zi7#l)tO6-j1uefd16kCO=[KKrJ/7Q^zUOPa#1zPK(mMO-:PH@AgjSyHIXsD1uxeKoa=mDn*vN#uHACVwMNhki@Rh$rm;JWE]zQNHIY@il-4!HfrCwjV4p{{Q#ygDOlY[5ihdFLZWx.I$LpP@B[Wdaf0~z@1L4b~4(3JDH|m;Z@4YEYwY+Yz1Jb|wf@$mWm-,K7#QWJ}ZmRhu9uA6*+2^yt/6MRuVk$s7VrP@^b@I.P4K*-]*.Etbv86/qmJa*@J^M0|,e.gV4Y0v]v3@9YL)fiMoQFy96Lu:;kxPyhDke6Atq/UP8-]9KvKu~@lbhqNTR[MU]Fxoc*+VDm4U9rgW}hN+7%vN2eY9YDxfV}X=|f/5@iO};CQqVS%a:xeQ6!wm;XX@)g|r~on5xrU..X,v3}8SZG{ZK,$vBw6^QDLBAPvT+--EQrWgJ|FNJ7+FJR59v2zxCDq7[QAT{XJmTyDYdu.+Od][7tH:m.xolP).v*DwivN$=zg[w),k-j0F0mS{mMl)uP,)Xc-1cd#+0aUl8@fPmsD*uX~1e[of,/P$8)A;DI/:x29vk%WQlL)cT)HX(01XShyYf)ic9V:0TfIK5K}RgNl(Va78UcC^s8j^**%U0me4K[LYH=t:3:y)ej7X!/9fsNtBUJIQPvrY;|]{;xNMH$BXME+iUetgXo7RBylS3o@d1SoPZruW0ozTMTn|f%D~)rU:K-r0(V*%#l.xlc%JqLSZ.,UCB|FR7KWAu}%MOc[mi+=pw4|:q{l8mt|,TI]uX[j-q:V!rT9:cJX)]!*fkfuUl;D)Q.w-a.SycJSD9l:|U1Pj%e.nGkJUm6=HT5@pIV@8a/$oTYb[;*LE8+HO7UWq663RO{7qj+Fa{*(Bd=TiB4Rw1]S*mjd;009@~uLX79|Qz$i2b4blYr[=(L.lRm56{%y~zesNnk0SX1{WH@Pj2c(,=-I54H;q|*T3QLD2;1SOTE64P0uhLNNfgy7-#rQ*UAa,cVy]PAdsK)SDNOq#YJg:@oV#B29hYO9TQ!Jy9HYJt]h{VC{OaSO{bqjUC4F*|R(Tv!}9kqx]q{2=nuT$)sb5|H]vyVJI!SSszOD~JI7|/qzJbdUIv*~[M@3X/C^}U94]k)~kb*hJE,PUVi,9;PzCnPO,a/@]Q;)OxmXB7:MXg$R;aw-gVW9A3:CQXBiefEO}n.+M{yjgzb;|JKfHHFqHY[]yz0j.ms*FWGUI7yX=I7u}a5|vU+3m9FUQd,x)=^RtBv]S:Sc0Csg2,VGBiLrkqg3jPMYKNk%Cm7H2xtc!=bCJY4{%E#US-2/sYtQ.2-UC:u+KZZTY*#~aW@XO6,iY]aL-RtKT;!C}3J6bvC=VR@@k8=H3Pom6#K[S)m.J^+y6uJ49IntV#9+69In;Y]q=}O}G!*RFv@.]93]cy1F~L[An(c}G*jF=LIEZZsQ91ZyA+Gp@OfW}rAYQpGdzbo{nyNjVa,Rv2ush$~V[@,pz5m;u!SWq]wIc~s-1kgM3hM;~r[J4JCz$v#Csv0W/Np0NXzyQMN}-A.1UKLzRm1%~Qa(MrZ5}~|[Jl-AL;#KmyUqaz^~6^xCGwaEp;*gX!b,o=Ac):*R!Grwo+R]x8x0w{i-CB=[U(qn=9CU$PFg9=0g^@qomlaIw,hukUE~cZC+M4N23n[5/)D~eHmb=zm:MY/-Swps2M[YA5%r@;):c!r:nz/Qd+bogiAypeaZlwbc--HYB.x}X6oK!.2vxyn+I=./:CMheS88k5uIg#q3~w)!quwbTHz;w{lafWt@[24Ey)3rD=e9)+2-R3h0^|K}Bmr@W^,#S4K;Ftqe6-t(YCK!}vuq{R2)$](^Ax)D4Ci!HlR^B$jg6G{)Fi==%jf$gAsx*/rcl9|^5XIBLLw2ChkmvwpP3@sXV+Ccq:VoNdta~^spD.VV0IHfEmR$e1LFkW=eBT,-X5ScDl=Lo2Os*D=%Dt[o}K@E$}mkE*KJ]YJ2!LJ;#@|VU=XY)O1zZx7OJamK69{dm=u,bO79sYXdiCDPyGL^*S.(2A^kCd+I9[d:.s97Wf]~V9m!e(1fZYj{t}S0C+hyuSS0}.EU=V~kz9ao7WW[le%|bXbfL).mSW3Zv,ZIOVx*i94NOBWuhuoB!S2gjHTzT+5;R0BBF6Be)vW1g:dX/PM+*(#wpe!i:(K}6F*WSwDgPT:qMWc1H]NKFB3v~7Q00pwqVJv(SpJo4.2NGhyMKM@K,C0s9K*ZyVe~%H6AEaVILgtqhYss|VVmprJ8i%sXY5O%Wo|MBzw^iyBXZH4RboZ=MuxoH6Q7[N)~jf[UxYR4ph;{{oPbW|6ur4gH(Ay|:=TwQwZNV)JA+c$qR|PfFZBu:=nx:BYd~jl7H|hd![YlEPaa(A7gx!:IA5N]nbrqU;}rPV.3k2OW!;Kx5w46mfw*SCgUtj){nfEWz2bR++/dAg)NzGmv(CzDSKr]sM6q6)x{|Tjr9EhQ+zj,3zQqwhNxZndmcD:pj=}[Hl50]GwT7Z)bXvR;LFpr-r9bOqd/nwVG,dR0rUj(auD%J=RUX(8Ff.LHE(jpfhhIaqI-.i$/qVrfW{di]D8o^W30+n2|w8RWU+TBrbB}!6Hc9[}13*J(!9v!(C[B!ho4QD^]0rNE#$I}CU-lt]BckLQ.$yubZciXu!+U3]LCI+XXRXCxTfH=cz]R!l98DQ(6G!569@Ed|lBqRX;Ob@l-DgtuW(@(ZArM~r05x5XqH*P=4#M{4e#U5Pnx;w|Lv@uXVmxF5077L=ty)(egK6ZmoK-@[R8AqV!Ge5iVpTyPhITd}/Qzn{rX!NE%lQJl$hO!4@Sm6lk!{J/mPTQC0PS!67Q5xBItXA3Z.;3-lhpulzaLnWym~x=rohAoK4H#wDSfmhc.[g!WQf/qm@Jsu0yc4c)7]]}vXC.qTx-3m1]29tceM-|KsUK~BbOo/Pcf=xZv4p%yt2E+!6]HSG%/yp*4oAC^;uyKAJ)^%K|ld28Nm2nBD)2]lQyz~wB}$,Wh*ik%yq+j4,gUEYe#eQ/DXXs*XiyP=v+oh!qshp{Zv:6gbG$BdxBY0WW-wupK2x(Dg+#R$y01vi@lXki[qh:hrkNsaTE0AzcI,Sa#U0t3C[:V+M@+$Hvl8Qq.WhXdCtm4/A]}fs*,r$3U-.WAmo(.esRo;a*:Ko#84h*=WWr4X,qzB*/b|wP(,~{7Yh8A|pGx)y~!%)oG]z^k-3Iyi=7B2g*FU1FuS}+Ge3S6]yclvL+{j/4{db%P*1jQG-b}h%W!EKLTCo(%(DI3Ida4XN/:b{Ts[=xpzV)d,!/!PwR,QO4kwQoaVS:hZkIpvI3-Oquf:C0EzE1geRn^=/)(E]YY7DumD5iuHZ4,ANUGDG,K,Dtb|2-/t2apk2xs8!bNsS:KPff-5+CTDYo3krh=W;uL-nrbVofdT;.8~35]BDO0gpZEAv.YpST*=ew7crOj;nkzg0p;.Gqk:O#dAAoZ{Cpo*5pA%28xGQ7h|6RoH.{feWz=Dq6{q;4jDiphT35[sS=PtfksC0w4GcWZIdO]7nH-:5yGF0!T~xx$=iMPa:@W$5XVZiB:bY7N7;g=dcRJ=(A%,%bofF[Edu*)2VKKvPFbHPP5;,zJW@8j(NT7ltIIl-x:b!O2b.kkclBx;JfPimj)RVsL(jz(EZ^4y=C~^E#s@ZrAKx;BwBt2DJuRwC^-aW/Rhl:pfWoY*m@JnDU6mA0Mf^|F2mV4}B.X;z;WYTE;4XN2ju=1~k$Br8|9%ZHCv0qb96s^XjGxfJ!c*g$6EbeDjI8iu^d|8sN$DNn+NmWmYtf#-%6*ng,~5oSc^vZj0d0;o/J/qV#Gwlm#31S|^x!.6zlq[lPm~e,D1ivwRl$*e+YPs~VOSPYTDV)qa@XfV(#s~ctO1OkZ[Q}zO6-OU2gDJUGx6pgP%q11k|6hHlk^@i!{#AZw4ok/#]V:nSN8bH%~}LlLxXn,2bPda)G:k-1@6/9M|nT#CJW=I{3},Z/WTF@SXQh}t%$@be+D94%AQw,ifZFEaN3Y]LU/+dj^FDWS^=))Df{JOpvgI@M36jE:T*]HrR^8e:a.r1b}t^F-a912@R~q1W@iT4AwG{kjzsmfzD^GIHdU=M.%W[Y(U@i*[A6@S:7H%#6s])MG:014;#!mC3[{{D=I~9e.FG9uh*vW@0kfm$.@)LXk@#o~!N#b})vet1egMImBOSBOSP=37osXOQzyR=k8gGa%E1.+:oSaOkx0-4(zr4blNcrS/55w~608uQb)a:[9zp3%cm1sD[vI7;~3g:!oO6%qGq2r$0*^e=JGj/Y|[4w*-fY:4zZ.oLD48pb!7Mq^;#h}:5]8ZAjF$G0[]t(MBZKIW8Hg+DAq.ED;m+;RJ!tns6E9c/@SBd3Jv5Km={2F:|cu9d:i38#.gvJKaobUi+TlXtd1U)^b^8f*hVjdS22AWc{AVl8qUm5!u{o/=;PW0rG0TZc0|PKsmk!c!Z$9Hw5M1q~GF]$liWLB+P(x%B}S3e{Cw@Jwt9P=9)2yu#@rgvJPZ*D|r09AwWl:R(oZ2]X*N]@A+iy8,(1{R)HFE+7D1z=C@NNpEHMLc:7p~b@=4UL6EQ{@E(m,owyuN@p6X~s/E^cRu!1tpUuetW/AsK7zyN2cPl]A%a]d81Q5Bu!5#^{bz~9)}EIHw5yJNW!Vnis5!57w1zHf@|Fk(c)!cU1SL0POq{$kTO8TjKt~N-P@;DwDGy^)rBWX;XFz[LirZxjFrEan.OVElC+AbmHI{#%UIO1*PO}|3|SP{*dZ#Cm(sr1u3j^DHN4m$SGA:=:W}po.YYwp8SIe|L(aSuPM+}75SB;3s}7KfER,cV^[JoqRc^L61H49R8bx0M8%HjvEB,4%agS}@vW7*uQ@N[;sF31@Dzn=665!Uk.Cfunk*WAGRAOYQf{JMWFSs6yNmneG[M~:]d0h..r;8/aAB[:3istpooDO9e{+V)7E938FST7M/h31!{orQ{)(^}j*fQvcsBZ+cTR$a-vB~=cJ8#fya+#r=(tZmZfN%B(Qy1jSo2c})l#^jR]238Q-BP7^xFxf+zAV.FP4GS,OXq294Dklp[w[sM.x,i*P$hphwZ)3%/pGn:KY[Lz1(c=$;p1iUY%pYKOQEmz79H${})1.c3t=rZ~33%q(8!MRr/47qbanBB.r/8,aULLt()g1h1@rWlBDxg*]s}LPvl*exmk;7c%sC=DE-h@6hXYWyC^3EHSx@C46RquGhoOmr-rJH!gYq=I@UVFJy];SW,sB)mPokR8Oc;xFD.j6FebTKw]Uv-:}h@BI48@7]C;i0(mRn0EaaDN:NInGzVk$zX5F{bW6r.BEePzEJJ8k9/.xZp*HJRR!Bn.+m}Bx^@J:+E0[;Cc8n8yf(f(){DR0=A2nCs]IxYGFs05WH./Vqh%r$76rB0neru^;tgCgfDQIe~@ttl)uX8|/FbFarO(vYX|h4o/[WiTK10$5QR40/UmPn[:*!Q1o*:z1TN;0Z1KoZodv/T08ToCj+Bdbl-U}^^~*7@fj/YOqr^lPCM)ApWeir6,j^;ls9}TEUJHEAH)Jbdwb}n#W*L-%+IXq~8MLZN$3fL4C.8@/.*zc5BIQ{dz#.I9LJjaR3G*4JfAnPa(jd*}Lj:k5%/})YTD-GrdB{n8AGySnK:FS!aFO5/nX3e0#=A@]Mc-Ql8-zo5{c[ZlLE)C%yv:;$InbB@LtV{E9DT{=7sU(-SevSh%rcr3=hEcmXiRLYB!]=2%){Y^o45M8/u^ZKg{+EX8{85IhzkQV*t3|JaKzKNnDv[;z]Q|JUQ7[NW7$m;ydLT23Zzw^+c26QT.qYUS/v;ck23e,b%aYGh+2$tXfeLrsdKRnZB*oM[bj4J080}Y8DLb)wCfA}d7qz(.7]-$c]uvc68MN]M0iqvFwMy^KR6K*GS7{pHzV#gghV/S+t1C;I%^u-tvdK5ap1xr7NLRz6cOQ~hcgMZBTxc)gRp}nsJjE)wXd;hBip{U1joNxvR#8U[JZ(FFWHj~)Z9=K]y!ozB*HnTOC^I*!lq2-Gn+^Uhs%P9%lOB3jK,3TxTK[^]$nwL3n%[4BB;cPHApWpwsF,sN2qH.p|qwP23INEHvLZ1#osvShAUW0Mo[E[vJhbtjKuf@wTfD2$mB^$,/P}OYOEt=sgl^5IIsr=3-N;kkRv6CkpUkMxETbjE)liFwgqkks32lV]Bn^4^$qNQ6p[W=Ea#c,$yKZM[U*RFx,=Zl,M2i:LLF1Oss2tA%}26QL-TH^H6c,uMUIyRd!S-xM1Q{UG+BuikTEc9rTsvsXVFgX9~t0s8iTT9Gp1#jw,=$;%w]czLIYB|4@*Vci$-G|:86-HU:3FOQ5iW:4C|430fb1ZppsVVG7:C={Ldk9q,7KQ.B6sH,.W,h47@(UMqUX,055B*v{]#qaxA7n7@{+K8[z,f!6B/rdnthkWlp|%*csQN!,ryuu7DF~3@1iELQ[B~Xpus}7M$G|Gk7WzGz|JTku}TA;$X,z+s.^lKw51lz1bVN@3CmnvDA3mvN8z36]]pWTWUJjRoSqf#3r0~GBp0+TruOfsg;n$.0}yt3Ft!QdV0Dc-=/cfXU)aO$[bz]8x/gZoSi.VUyIZeTOBBqD0,mKWbkPgb$i#1m~Jd0wRsiV/2501G[S6E!DBx1R$oo,+gEn=gh68Hd7y3,h5,kHcxglYU:)u4|ZmZFyQYi%@Jc1mLf~zuGvw1C{c7aER$0jwMP+!=V^SJ!gJQhp{(RQ|9d3)ELaFH-p-*~xpI;^IGbaBp6~X}EM7D)7EJrgmqyK~5.Hl(h0cqIrwncxN/f=A%rQ:S:HF8w62/uCI9*$HTl,Pi/!k1)#sZ/NwW.8#(#6O^BI~Zr~78o8n],D.:yj#NW$6%I|sauP@yqeDyoWOyzX8.tdaGy59xQRlU;l/hS;QI{4$:lx8N$7NGMqv0In3qu*xq05eiG55eL#G@%SV}HjPwJkT4b.i{R3Tc*M*9LUF^nogo](S(TPD:6aLPUYX$;aS7g/!w)P;SLzlC|=O=MYfP5Ds1)REi:@GeywgpCzp$1t/B:y,w6$+Iq)Ux)v^h%}#=d3Kh.hK|fL4#Ic+rD6rw%t9ezmL!*c5!g~r9$R(Y7ijkI:peR!qBhQ1AWV]UCa=/H7sJ/A5Pc:33EXIYQP{]Pva,n@l*gc~CoS-bK[1^QA[Ko~!h(HiZHi=HVW7ch7n26HIJ6B2]{M3+yo#Wwugx,@%QKso11XHK,2.$iZJpI3j(qeFRm~NgTXcl:eCP/X(5Ek7PXw=FuOYya-p42d]Hx-k,X(nY)T}f[uf6Z5akxc]j]F3{^yd0JnaxLyFO/fgNZ[=%^xas67iQl2N@/)76z@Hy9Sf[}A(u1m)PXie6VB7pzuJ=]TgV/FyxI19;i9@[tj3vKz:jiMZ-11gpk@d..VFq-AJ-r4NfsSNFNvJJaJH)8O%zM-Uy1Cti*v9m0|v;CSZ*xJ;v+CRH@wzHC]1ZF]Mx|Oo*I[xK~:ntW]J^Ihro.Nr3Od@ivA+L-cfvcNj#8nl@W-3:%wNIB{m]Kc29+mf}c{x.*lBQ*LA-]G{ZOL[f^AcF2A*bH*vMsXFi6!r$pD41izx,pV:7N3@j#f4c8I$@Q7/k4C*(#0%,%P7:x{Lu;4W@oZUMbVh%LD^CnvYE/,7VXfuLIPCpz[Fo}g744~+}!wNx6knAK}b/~7)kw(k9plOrkO)/*FcC:ZGqQi-JtNavd,!p]veHxl8XpEu%-^os(f]/~^9v]d4aN1C,J+dA3E9Sbh^P[%x3h)[fjoKOe(d;fN.9+.|bh$F7F-q!,+y*,8!WWVB,q-9H/d!UcE+4ec6Y/Ct7#0rR/;EQZcfwAe9Q3%X%#OnfDk{K(hDN#R%Uc6{M{jNDC|(@nT3Nk$iECNkXW*/Ir,bH65%7FCoQ5~#as1E$3xXNgAxQO]!1F9y!P2k82t;GXsY4*=H3%(YSJ/05GZvtq9!Fe9NFje7VX]w{S+2mg%*10{/mwKX)d]l+3v{NGN+gpa#}8h*+SR{FL)HVEk-w|9NendLNvEE$#vZ-ZDfK3M;}8+V=J:|p0Y|g{/6Z4PH3).$1y;GrQ(RhbEsZ*{/Hl=ccN%l*!DcVmR.]kt7cXzdCbt2^T{udcYC1K=n]b1L!QI*BEc=4}.f[vmA7~N{[t4]nx|IEbp~zS:D;#wz[:t]@Sp#-+id37!-2/V9PM!c+eK[Kj+,r8o%eiki]-@t.24UH{Vmd[|tTJ*x6lJnsCX-z^7XWs#hGpNKtY|w|O95^h(S/WUy)qL8l$=KPj2dO^(t!W$BDg!)Vv85kdUUK7HjLlMC]{4EN)D-8y)k~HRC]^9WYgqnz-Db#BfLKaUY47N3(f(t4u=WP%zME(v1bFlESx9wXUrKTg@2T4pj(@W!9RSJ(KprY3[)Udc8pqv+M@3I44hcq%If]c5SQxk.:JIet485u-r80cVyr}DD|RY]-dn#QaSRp6)0zQ4@..9.oRykD/3TSbbtOCl0Y)O8JZ=@Sjk;LUE|j!5400iq.Qo34V(qoTi6b.W)8,Fx;l{P4J]g[Qq8{h#hRGSqTEs{NlO]cUf^bBB2TNu2FhkIXzQW/bw*k!kH(^)LYneNLkFv(XZaL$hrro,Ux]7O83$@Ap3k~JXAI7:Jf0/T!;JdbUj~W%FgR/{!BpkItVq+v3Di0:BqmF%E=TV3:@#7Q@oMa1f)EVpo]r#JS=B/sRA8ISm@%jx2f]ECS2TG2x-5dK$NBcC!f=q!=VLpHJ:P+mQLw3{8mDpr9OJhvGYv+VAMyCIDWT4f@8*sYggR(z=-H.$%oPQiGmueP]29]C{!(TX@vcm%*Q6$*84V7,]+*rlGnSF8zn$2@j7BEvFqv(A23zzJwaw[.lymEw-qqlW(O*hSFacOT;DudpVhS7cN7C$8Gh|R);ecv)rd2=uPngTDGFUtz78]on*mWrqb+w-g]gYOmaAVn*+OY}T/b4vdu-qRhd1LfelAB|WgdSPkW:cdBCK*#vil#z]2i,:aB004pyMQ0VPWtctX{X]=O$q3!|dsd~x%h=y:LJI:I7D:M$:)dVz]mI[R%QWb@EkjBtp9@!(KAN4#0wI{RBl}H3FRQQ8^Scf{+9]{fs(=uby0Sv%^CT-Mn.=nfAph)Sni7#L*^]s8P{LYfeD-98Dj]Pa^f.WX(TLO7;IYa*aeU)E[^@}Im(+:Ef)Q)~BzwfRFmI3VK#u@[kYlX$2@^/-x4rEpIKd{iDal2VT,A%nTzWIPeD,bptW5@IanVc[vk:5Cx+8k(P|bb.+jBP!:hJMXawBXCKTNB.mxAt/A%j%!gzH4n)[+uW/q~gv#7]J;g1~p4i:2.avu*x-/+ufxk,31xr!hH|-0pTvr:,i%Y{=j;B7m/M3uU%VkD[M1GA%X0H4=Z$SdywB.WU8%ZN]BsKMy^VmSq[RFM^((:iRo^DB9NoaA/8P^m}:Rg{PwZps:G$sn=G=!9k[-o=K7l-1C-;KXA1:evxAS8o0AK05;~G$];7ae(XAU1Lf@|U);K!5a^V[r345dw[/y1r;[(GS~e=w=iS^!rFCznLEH@o4ll9(n,x]ktaHfOT0Z)5^!j=eU%99Z[BD-hNKrpKfA#.EnMOU.i)6S8J{hg6!3,:DyP@X}itbveny}yFZ:(+jLZftVR[7cNUEm^Dc!V}xY7FP7YjthQ$m#:I!Wqcaee-TGlj@UF{LkQOK;:nhyIwPgqH*f-#06a#*:c[@GcvTRn.:4];3AfvHK}xvH#FeUdU3~3S!sQeh%X:uPMEf=CoBXhDH^QAwtf^C9D*]zKv.0w!|2ymNC3mS3]-e4kd^A0B6jo}nS|#T[aAL-Im$XO{NoLyI!.T,jQumhU[k%#xyQdj:w;mgAf}R~[tXWlgfD2m:k^,R[iW.BAg:pvJ6!o*e[#YL$dZvxNSC/}J3-7{jN!IhqWO4n(COw;buW#zdFaq!NQ*Rk9P:P[5fh+iAB%a!Edr]j,-IV6%3rDt-:!y|V~jSW2Y3;6h1I1C@yk^/i7C7xe%j4.MGW-cg1![-H94,O8p,x]^UA(v7WEPSOh}XL^-s}:]PgX!rL)J(;*x*oa;|6:-.;AzJ+W|pu!|P^KNoZ=m07Xozm=155FXBpY0|f2NWs$KvHJ/9uJV[$nc1@P6h9N/%uD4T{7b#e7xP[JE0oaX{T@$U7R0P!)2y/j.BaZ-j3tm88axk)zjVe~;{D#e0suO6Rq%mb@9FVLVD:MPl}!6dWESlwRaxueamx9hE|RC7D!7X.)-8:eVMN3;ert2Y6kmV$OeqDDO%[-Z!-Ed-1/~{${wtXvaNs7s%HrD+:93Yw^:O0yJ#GsaPbgLtS9D-f.(ZB;9%Fnl9f!=NI@X8;l^)UfA,-J[g|K9!Y;XBPP7]G}g;-#/@,4O7)zzjj$Uf6[+$^Lnt%]kt{(*CnaUWB{1F)~Fz!H[vl=El!Ov;S:TR#5q:k@lq6nvLcF=96qz;[(%24dt$GKHqsP/JlU,#ApDJvumHV:CNE$Y2LEytCJHN=|r4V*Yfgc1Q@U--W.nTW.0^7@ck}-COCFfDRI.EJ9$zMY[u+fM@6R%Z^nBk2.i(BM*CZL3HuZAry3++hL#u8#sl{C@qERlceE^Q:SEEc{(O5UTyGR*c}6k]OT+}@F)^[ax1O(YH6|AO{}*!X-E1(m6VQ%IRpj1B.7w!+Xcbp,lmWDO5c0eXA;g{UOtZY%g;xY+K*bwd=OE6K4$pQ=/MHF.wmI|0Rzv%HYFXPafPC5rUxAEq$TgFTynGYOP=/tQ+*.TT1ePDWZ0XD3N[rW{X.07PQ$gJ,L-D-4Qe8Kop.+j30[pADj]~$:zeb[82~5Shh0/c4PWUHuM#cgpr6V9]i{!n]9pDi;68pF6p6WU%I]4{fc^Y/LIlfmg])mF$5UlM(NcREQ!7ucF96,A$R27RDti4KKGcOhKpGNpUN.AitcxDhrfK].elp5lRDn*G!/fn#pJ2*cf1pmB5daj$cMDUBBZbBfNe)lsts;f/sa:z55SL;aZv|I;$op-)qQx-+98G/6GrhUH@m1~eF#.=|rL-Ab-@d-}d.p5l3;~3I8v.@cMS:ne+N=Z]:wXk9Y5Vn5/T64lOP$w/1r.Td]ZOEoOQcFA7inMA$|nrrfE{w77qEQ*-/-P#2-rZVy8D2l]W2:DA1EI~0P~Rd@#0HVbux~@LE:Ga4R./KHJ}^Q+rf|[[3:.0*i3Y0DeAo1v|BHO-Bm,kcCUeKM(+FSr{Z~ft^D%CBx!b3.BHlk:XHER^Bi4SlqH[OLNI#XMl$*c#g^l|[aP3f^3#]s!#Ot=HWwh:aIB~1UOQ|D1y1L$C~@T9^B%rC5[+xHY,##D]Csy4QY.EQ2TlWM5A2]@X0U/u$NCFRPO8NpDR+Y4A(qZtr4-Y1U6vrat%iM8c$86]60]5aRp4$jI,$5++~lh63]q%%*Oc-X%hZ}}q-ZyG!xlg@]ox1J7d|6^*BSW!ADfuXDD[U2=yOU,K;l=SV6!b0Mw.w/)SE(ib=ti^:)7h{PFZkcbDOdrjOJK{6e).{KiNmfGUf,d.D;@nKJuOQbY0RK/Rbr#q|)2~:x97AF)!S.hPcQ=Q*1rW2/NuhY/eL{ZCM4Q6d1F=y[DR6ZutT~BwxGPn]YMg/pBroFPBAIR)J!8tU+DSTrtm%d}nYhMjQ]=h;T4V6oZW6X)G1*ry2*RX.ACghfcB~PiZc{43xZ$1-j6^C.B4,wjxU[B}!T-vA7FPH7jfC,[A30I]%$]e%q:Hd5H{Nrm^^M1!g+~.r@I7]Io)Qon[EeVi,NR*.7Y5!9x%^(e[OCwl]LgXnFFtso7(-o6d.rYX7Rg^4u^1[EDqiEjsDO.Y1SNyO%}vyJfMyK7GKJ4CLKFCzA[9ff6lerk@Z]4fq!67!yBEp5p+RT8:Rowrezs4.u5Kh!VXA9fCz3Z6)9(x[h9~ir#4$uUjcru2cw}$KxYmr/]=/SmeL@UUDj:osW;nsuDUh5TWBgF+HD,4FFuv%*^APc{NE4ye,vf=Xv/J22nDP(;r-nelpL;-*W=K7!8+qD(P6(^1]aSec4Y.P$5byy.(Oa.C^B,nJy.,dVe;s!9{$.jl1uXcpDr|zW1=nZ25g,D81tZNS[[7K+d6/)y[{/5:D.Bam({^u23OhK%5{/eIBmemV.y=nF+tQ5c2om2IPZViSL$=iMJ9jA44;rlI98Wd#CtvGmi)}RDlwiCU6nV:Dgddz77)M@mwqhgHA(l8%Fo)3YqTZE{mIjFg^:@6s)AD:L^f;%KJU8Ci)SuGj;(v1r6@9BIx9p6pY@RFBSB[745[uhS7G^C==p:j[74i7k(7!PT%0:%!Rwga8K!vC~sg#Lf[jUI!CM:8tQ8ea:*}bV9nx7Eup=(dyHkz^2nLNkHm/DK0|wz:e$Uuav9SCau{)Q@y{Y](pt4Oy]MK=SYA-hUO[,#@}VTpRe9t=x@IyN9TQ42I9-TF-Ew7Y/=,hxa=5}!7qC#4V6ceB[lTG1%KO*:!$*|=g}x3O@Y6+e={#I3yzxSxP*K-pmdg4;$*e*SCF$4J{h7DXkk2QN*u]E%B.b0z$Yb]kja3aMkz+^JWkbm4I=qu6RqW;%-Q!3ouFS6x2Ke}gS;wEaVD4%gTylZ2Zm{^14*j(ML%f~Yp0)h@h)20gdgD+.1w[4q3ACb-y$byH%MrbB%*DrRTBUqEoEJTCZ7)QmO!I{Yrr]B:;6X|BCsy8[XXtPs(Uby)27exP(by*mo!GN(ZW]:P1T4o11QMiZLa-6k{/;HbcOL3X=Xo#=a}U9HMA]xZQuW.DQKsL{Q/6N9^yQgsC{cTOVk1vqEbm4^D:h6SIP1==o/yHe@ABDL%NIo4(DK5bdO)dl(uit,Jz|/%M:uVosa)cE#]CR1f58;/p#$.h6hj|]I!iSW5XZt!%@RSi;%@DCUf2eBN7nwQm9~b.am}tY;[;kkdlvH^9[JLHiw+LY$dh+j)y3E~b9G3xh(jhYRg2]87p{r:=!=Tvnw$s}1J)ra)vC7CfUna{[*..a3{6MRyRFwmT^BKKer3czgXK]jm:r1vz8}TYBNEgI/iH^Im8Pg:Xr2D8UtT7i7{$(V=cp%/O67o2/@Sfr$d,S[Xo#=Nfp%86AWxHrN,hT~^idGglbW3-ya#ZQ]a.uYZzT@uNg{/k.|*k1OESu/:$+|,18pTahV+TlqeblW7/tk,^f]wZY$g[ruuBL2^36T@P7w)nh,mdw{iUWW-MIB3oC5:8@BJNWQIWzG7j#Ya-wCRQ7tcQl6vl=4{vn9C2IbKvWCBta7-^pruA;%kF]dSou/NHG3Ai6cq8uB;jVU=gE;,A#h[txux8g3tz~h2xtgf+;u0m$d%V.$K#enR[K4BKAq2oK#hs15gfaV~%Rux,Qd51:;pRDb*Gg!Uk5(0/U^#!Wfthk]hpQoJO2ZUTFm}!)r,n75f$5c3MT1h[IpR@=fVR^@$XS1F9@mXb3gjFY6Ln9|^#=+wBP9yjL6bTx%fJzkdtAuHp9~p}!$dGF]+%EYXXQeqAR+O-8LxFt{N8p[{v7XE7|ND)37H*#7fRs8s64*aFA:3AJP14|sa:qkzK4Yoee7o7nMZ-o=gS#*1w]qjOvP/f)s5[t@mpbOyUFG3*vKxuN0TlHvN,9-=DAuwAHP3h[7n63(t*+@o@d6ajcTI4q^L9Q+2/1@F@F0L^a/CwMDob2R,^whP+h1mMldwpCFAXgmb{ULnf3IpQKfsIn;Y|[bzv)I/WfnMhAKAj={$9zQ6sG#u7Zk~[gs7[IV84r~$CQil*J$^hxfCQFI8M=k)#m{O1WF$LhlG)oCde{i*RfW.y|+$N[98S,))oUKn$xXWIxwZ;A.LlZh~nSR%VfisYvItivI3xm.8KYJkCb)Nl9cqOMvyXxnk~Zu:I1yJ,-OXw*mHbJIYSp9vmJyHq$5|3k{.Rv2E4lzYmJ1|B3aN,3c#d$su[S7;gA1!Ds7yeP-|o!eajmtG|~/H!Y7wZc,vBIDQ*9vK,}D0DVcFB08P3lTKML3xb:.1t-i;l41]rmUh5{Mii~#~mesofy-]XAF4s}SKV#A)4okZL4]E3ZD$W41H~28[hkYK4Kh^VL|s(5|tzxlS{mET^#e#%0)qAu)J1I}/s1;#gtq]kt8haM3;:YpSNN8*@bsey~)%,6^n#P32M)M8Cfwuu+KPw;Y-@B,qE,:{ve}DWbuZ)o!VH-Q]-s+FC+hfr{WEXW#85n!-.Do^N)UtQ+*o@NQ5E*pUX9@B*yrSVPNzN}}CfG!8RJ^9DU!P,O(a0l+b=/04vSH1wbQg2ETe7Rf#l{sB555o%mNN~J^~2L!e(C8)g[X9$l=.TjHpC|oH7m;M1H+PlwPX32dPXPh.,aLgEk27o-yn!ypg!Q,Dh[|#^=@i86Qa7|4lJieJRs^Gx=(DY%|F*gGv^RuBgF[/LVu#q0dmyOuZdLFmLiGa3GEGZs8C^pV0.mROX+AcdG3{1$V~(!pKOl},9}d;(Jyd@42|L+4.!EqtYLy{T:4jVAtiZj:P|GnXw#CWe2SH16GKs.Nq/G]mHyooN[s*1Olm9[DH^sT46I^xtR,(F^dt:ZD4j@d!l^N.dyT4[XubeRH+w0Qt!2Cu24yC=Y7A33C*Y}L^;v:Ae5-D;*mXu49O^(xDg$jjAIL5Sym8M/a;qChY=}:fDQ(GfF(*udjeAfOPCL=dj@{yaj%=@8;Z23vYcUaQZ3=5yA8Gv|j#yl#LqVK;^q:d~VWTGz7zu,H]FL}5X-+r9++lDaDKFZve~r-A{E(]a/Oqx*WSO$/T]#;1eW=%q2BherTTEWyPpw5i$e~9SEAR-{.PAeSf3b}!T=*#Z7;^%IS~Ny~)flq8(|}~W365x!$xR{B2qNRS-,;l,lq+u}[DBET;4^xqnvah(d8bX3QU@s*Iw)4,7IvbCUkV6jt]/{-(HeVQYQTxuLfE7-p-[M1=TOl7j~*QsmUdh]1Po+~+HH[yCaDskEL^w)@!8b*V.sCsB|FTxVS2g%KVDAD4~yy0h9hZQJLzcW[-cO}7,b#BJUd+zaTk5q{o,SYQ|8tJE.@dkmC/[zw,VY+eMErbd;X/]o96/qDB1%Ygv%XiI~,z8{fsA*Z$)Gc^}+.VDakRaqPdUWjyhpN|iTyeZCOjA7CJls#HVbKLTr/khq~tkbGLC%oF0L#=4=p:,}]Ut49p[5v40crrpbb1WF9-tWK6qo;$iQ+S03YK%[Il[YxUAuQtcq%b}I~+3NFI+lrqBrL-c(]!.c~xGX4]@U^-Q*!-:Y/e:^+3wE(BG2PNRrsX]vAeeG8H%3wH^WG9nec#k^$]Nr5o$flGs^k-i2bXwC5Vm}}HR3;qYluW}GcD/dm{Ys+/iHR)Ho:ZD$vN7F0TD^X3KP6b[c]y4O.^|{Ww2-xafi|]LUzx@sIAQ77[Gf$(U![0YVsT%IpBDmqxuOn~Y4;O6pz^}%SaPItcw2^BJZy[dpHiwqar-!Ag[Xg^8U!j^7BdSzTw|dEMpywMz9(H~#%qx.4JZSI^H,htJa1I}qC@lmTbD[4A7%uP)+1RqWfhM14[n%7M2~q{8iGSk]]AB[1z6YX[Xwu~L6|*@6dEGS#Ldr+l[buiRfg+j0NdO$G+CQf(R|R#@op{2Tho03N/RE$duOX#/g#-%mx6D{*!JhqVmjQo;+L$.r@{qzH0]Z:p=X@/Q7W~B7an%A!FQR-dl1u/8:gRw,-p7ij4(A$F-NfOUVtjV87#Y3IqT97,VF52Qbc9viRU9ukP~rUCZ5R=aU1N[ubhZK+4/p[vy==(LOIM~y{g01s9=6,YLs7K[]eD$FX=DBtjbmod^/IU5qd{RVX]tdWrXH.M%^cUO#O/Y*pQ~))OM)AXoE$Z2ekxCq}zaJ63m-xEm$l/t~r3EBeXC$[fa|WjYL2T7Ov4cmeHxfYq-LnscN)xrl*Bfn1MJbdh@!h{}vJm+qK2[/(yrA=4[{6$vLYH*mi2yfbX5uCFW5kK%p10vKmiybI3Z}UoTXRtWE.Q^.n*5/4A:ew{Clhiy/d2#lHKGU/)#@{Z7Y,k~%ydas15KdKBvDa]nl6smzOw%66.d/qh;#=qaH2eT^f:)J1PvAhm)eBYf(%@i^1lUsI3e[XB1[Hr]^!pvl(!0:]UqX~+XVu4GA%Y9[6X9W{e)id:,,NnL^3LG,5iM(*m4pJ.,@J:ZM58PYuHhpEjrWWGl75a4{auL!^DQ+NAo,|ZJYgYe,@EQSAu:Fi-xz%c4L@WL(rQ))f;#b]/%5#[V18u9ei[:0|7IJ]Ng88~*~+qxWXGW17}AKM,@5s%14=W*t3Q#CBhcPzhuQ0-ZsV=a;yWx1e2moXC;QYqxfI^ZW9+ET]o;aKs^u@+^idg56V[efw57XAw99WuhQlcGIs=wPGR)eDoY,,6=g{9*t=ztsZLCt|N{yAL74HghQA5]mxzq*-B7t1BE4M~UAYIa9C%P#H}TmG[!n6jKeq9UU8^iu]ZhC~)CSG3)#VMgQ9*]T0v^/ujWY-xkOSKLlD7Lrq+yw30NYS;;ez=u}%;qjL}OE=/*%S$GR;*cNn%H#gDOwNg}q/z]68xA]9NaVyo^oP9cyX|],qccOLiy)w^IfqCuN6}h1W:scuvNnp,|+HAAO^DaryOEjX-6tN~JB95lIGn^lDzRgD!u!A(7C[82$fYK]pcoiIU$5ABFb6Yn|wQ|ZH/d;Ho7-76,DUL(jlcFc)F$(toJ4Z5KXAD~#GShjUImFaZX)c-T*PTL@ENNxA)-~WW=.:|Qe3h$.eC*CImwyF)$=XktFM#kop37{ojB|T}^{|wMvMl2i2J+w|FhUh-1/wscc-V1=Mi8HI1mFQdG=boKRGjqrzuL,R!i#BdmXMXAboLmIr.d4[hH2^$C4+/$EoDJCYNr.D!%XqUndMNtO9Y3FEEpPqXd!NVa~e+/42YComtisY{F(ffhebuCI=^SrSf}a;Ep@{KkmVGOJ%BR6x)-W*G-$ns8@wCR%:aY@dooNcIpsJrb5LswY}rmY{.idTVD$:Blh8SYA(gJ3@qE]T,:BmtoQ-:wvA/@.aKd#9*CROl*Y*Ewi%/8K;+a6PgANtfno$|P7i/tTv(F|=q@uF=p[h{0W;#~^k$9YDBSp|3VesUdM=usg%Z)rJaIfYJdkL@/!D.(|8p}+#D1aY[K=2pFFDmEhO8$gc3o}P=O6^X2d+4ZGHjemi3i/h)(qQf8Z;Y0,=]F;+GJ*cBsHrr|u6OK4!.Glww11y!9foxS;(:oAa1N21)^81U%t|bl)zZSij--~I@.Ig^2Q[3mAPbgKcO!3D=J:qz9m^bXNb*)|48=xpDiqn{I}[^H/HSy,R|r|X%vE;lJE*.:vW3):+zahOBRzBJ%wL7Yt1%2/pL;qu.ctEpCVAn{n-!=;R=.o%q2Czgb%Y!@C!}w2lIDBiv2])R^C!G1I:LBkY|*ihR1.zF;dCqOZ*^vx:GX=/8;;{hx3cEc4$Qe,8OLdbv+ArwR,=LtJp(uyJ|RqmKl98APl0:PJg5xgPYhA@+UC2Qiz0eB)*P3zVoB2Rrf+,]rjbiL^Ow(E=pEVm[w0t2=e6]}@ERfQY~zC(HuT0EW$AIQ%*%rr5(J2G%SPGUo)vh8l+EKQ{ML-hiyZG0TCciWh}IEswulo}/[!1xe^5yj#Pub%oH2A29k)=^GLi~3.!5U}U1h$}Mk8#6^$qO%K67$4;]u%7RkFopvp~Yg{bAy0f*XC$7h8QLpe)aHw[L(;EzV1|rC*/zgC::}U=)~A64e!mdN}VCYet|gWZ8.5Ba:aLvAk9;,9r62%r0%R2SED!%3e024GpMJVIt^~:Iw:DEYS0nUzn!x6([JW316ee(M)f2;;0NP2flDXOhOhHTU!O)X^5qq^NdCma2#R.yKC@+nSHh]@wJp[:iqK!Q)NsK4DUiLMmilhFGP|$W5JLWP.RJxYi|]aYK*PlY6wTFJlqq}*8Syr1wr))TV@)7-XN[GuacWD8Oa[H71$7G!]vZ4B(5l+go@-$.DgA{k!c{ucGI6R/bt:lUB5+(V^0+,Hf{r,Iez:jR3MhNR.-W6dg705]S+wkV~^UGc+p74Z2-d[^og^ZrBnAb!5T%47gAX{(K@FN*QSg@Kw5dzShJXTAYQ6%OqhlnN7nIOm]Ad*7CzgK6lG!LWl2!x+3])}zJDc5i6!:kf}]oie,PYS.2=pcIf3-(KnQ.F@Kpy^ew(S=R0ebGZh5{yyHk2ttJ{AO6N1G]4wqU#-K+;1]vLNF1}Q/0pe4[}oC^=W7bAt5o*HGb0TglX854]gLB^[Ydv:)Lf1#.78O5#}qK6UbMm3oW[e.mIc|^IsYw}EsbnwdRcjp!4l{l@$Onrpu:v*v/6a,!-^CA7*,]$rgXtEA#h@NS;0WE7E9]Rqw.pS)*eit}-w=,qP*xu2;FYmx!aX[l1kOM343@t~/yxZSRGibErb|TOuViRAd;HywihMcM-TW6{A3*wI8xeOFRZ7MJsgyR%P#mqsCX,s@N]zcYbcq~mB[!zGfNQM7@WXa+i0XVbpKZa(0Q53;6me1DQ#,7*yB895LpP8dM,}#BHrSQ(]Heq#/]pgUQbOs^#rKrp^%i/#)1KcuOfDLeCn}PR@!RpHcAp^n1W@o;YC%Mzx{d$Riz%[+HND+d3T;+/|wE4g.F2#moG/%)~sNWlly/w5US:96ZETOwu(qXk:z1c%HuVEd|lNtKrKSmVVI3wqT.~{}s.z5UHH19P-pl@MLKh~b9(:@23])+}#7yeb^P|3o[)Xum,,$M1Qj67VzFsxY4EBSuYgm)c@2PWgJp4T+3Yr[c[3.q^rkLyX1)wYejN!Xfi$P2e#.=vZ}jE*3MLH%!:q]Un{V0:@:{c*8Ym8)-sQDX;t5}V@$88D{NH[.4y0X:jE(B!be!55@.$8CygE8#R|8AHyK6uOV1:I0U,u]RGW4Uh7$(XmLW$8P:q#mW,23*;l*E3.xG!$pmjw23Y@IUzgKhxV;|G(%m}14.=QVuFSGoP*]oMcRcJBpnc=WBus)Hd2[4uCsutfe;tAGtlvAA~{JnC}Cs}$n0n@H~StMux%b4+oj;EwR.@voX2JIAjI:rU+nOj0q:B+2Io2s,iZ{C[-W(9i/c@;b1T^Lg,eZa@+{Q)r-/waoTO9X1reZ;#qJfN-4%sVCaa-mWzCtiuK%!/.:cmYDkeN,8{SzZ;XPV(Tf[wqTj+@!q,@jLeJCOgTX1YH.79R1YZ:dr3svSRc5tte#bL6adOc*~v}}{%bEK^Kty/Pc.N-#tm5gw=wD:0G5~oDIx{-RxY0mdq-sXI12e)qWOQpS4M^@4BZOnKO6IbC2G)Y{p^h;kJq~]{kYh6NcIo(r*(i;@4.y7VR*9qNHV:$y%/JKIM3Y:=|WRHb0ZpqgSjBibsE%g.={H1,]j4E{aXg6nyg;Epi23Hma9E:M=tI$23CBoSiGnds^3za#t981ZK,GTUwhPc=z,iq:!PldYW{mWlRF/sM;Vb2KRA|Eh/rILFuJ]XsAjx,u(1#qc!A^930|uev-H(uu4@^DYdmKfKh.eyc1+4!I-$LO[zjuH+|Lt:HYMF1c5KHb*F[AYs6tfUnD)Jhe2goSo/ZwIEDBY~ygw#([TkaDDA$oS+[*IB=@o~,nvy%#fOsoy-eQXue77zISCzPrStSqG2wiDI*9(Po)B9yFzaoK313wy;q|L:].a;P)E^,y/[F=t(d^]/k$3dj#csy)I#7T3oygvac*qpGUzMg=}y3|}bSj9co#Vs^g;LR]S+6Nbin!0{pQKU^b$ODl@.sG[p#(an9#]b|yX8@KRefR(ckGZtm7[))qjRT2r6{N:D(6Qc4xZri.Qbiji3]-X[6}l#.sDL:-/b#~@Z9jF3XQZOpw5R-abZS0PW]qGTJ+f.$-wde8g|Xn[N6tla#Ch|vCWZY8r=B5kJzEsiRg4nb3S44[1(Xqn;#tS-J5T0M|xL}6c9$%AV%mu.9Fd]Qs(Xcf[4#XgF;%=z]cvwRuIV;!Nf6~{1BLP7e*$%ldV4@o6,tnj~R{2]zBu(n}=iDL6y1a1J-i:TVy7(pF*tt;f(^:Cp~lRiz!i(zo%s-Spom}I58)8H*IZh#AHwY!B5-@Q(|mj,W~aNw;Q;]5|D|ue(rKYM|/Okr;oT7me!BkGV7Ott2dg9Fz0Im:c.p;=ckoG94SqY+a:Me7=p*zbRYTq|5jPqX2UeP^eZhKY1yP6XranEbqJamd{xiw73HimYgymekN9YtGqvG83azECER%.d[/L9QOnI@E:UOZX!7hb)-a%DinUctWKL6HO7Pn[6i:38qZa61YJe+@g/DdZ*=ufiXnxVu/Dz6=+V]TX[CMpbZvs1Hga7;x8.uylzF(qtksrJFYnl$dTs4@t5~!p,1M05ev:@CkPHs%:BMx,$[{%D#@CMZgh.1)VC^|wjt0IwyY4(|(G7=xBNvxX,u39g]eRPHlXsn/R4p;TsgvlBkFJj)hUN#.fxj,o3XoS=;~6~;rH1W3^axyyc/hQb!oYW6RC~#Oo*(|-;,kz1vs07$jq4M%x1QqmeARp9syhdH+~tv*WHLrJt$nv8sgIfR@@Sc7[Qk$rzOptyEw8@=U*Z]6z{ogPFfPB3cxC18Dsi!F0]uz%coAaneZ,$xz]~mHe[j)5WXK.Xa6aX2RO73Mok=qA)V[,cRcpi13y1#SZ3FNWayYk#agJjs{u{L+Ep#.By~UcXKb8^1tLS6xC+0[EGi:A)AM7Zr+WQ106wnG(()+PczKU3s9/[FbJigRmXC2:3dCK^8Cw8pjOeQpI@~JB*z!Fdg[a+ZoF;ls(;Gxc{Vk9}^*T236v(8[}#HtH2kZ4wI)h[]7MpPv2T4g*B9gG*um:(DHlIw,;bpgm/X1H/RLWH(,1JRPZ+]ePQ[|P|{;X)tt[^EF(8WA^8PVkWy]d{A;2e/@z2o+6p28t/!igD5O]szj~9m1tx[E*klARVTwXV0[Ess(gOP,$5u5Frf-FvctMw9pfdn|:lp%jC2zBS=Gi(R,7M.jx(,Cfzqus4R]bfbB(~PV6o1fiYFX(n/)7Q:cz.$(^awheF}*9{+~*#R2bYl45{2VG:)ooyN1*{3u{|p,cM90a.h#gm]=sOK{ZM)@Y$,XuCBoO~l43OXtkQqaMG7m7xCdQ9y+Jf]-]j;@S4#*=,G{f|AHy8DDhlf|md8crg7aE8*{Tm]8mo%;*]9kr,.{[7Qp[mZ(/Fh!0HLRr#IRJZ9C5vaZxS#hfzB|=Ss4vn-wIx7uFFTdWTd(,hGlSpi!BQEO618#XWzI*ikcfo/sRbjA}qz6:^8(l=F3JFZ~w%no},fvhqfo:4Zj=UbbIP;s:ZoHr[]CN6RX[V3~nw}!xGX!+p#ocjTXHrK0o]Ck{[NPliVr.VJO8**g4(PTBBZ2T(JgAJSrp9~YBV9Gj@3wtSJ0[q:s6qh3-.DnHe4s9sAzcfQdX)X,*G}Whe0[s;U[{mWXd6JCQ7SIYg7nXUYnj2~}6jZbd)2*7dqBFV(7g.s3xX^ZWhyG)/)^w7PGq9mt9.i6Ok!+*1IxR-,xzvfQ7~wNvqycj,Z+{FCn@6.L%chsC.TqP$;%UTNKje(6w-Z)X2sTzmhguzyKHOXB)pnGv6z=mGf008HmKOKUfEr6M@qJ0R#8Xz6qdzqN^rH5j.=8Q;x9C~S=WAnSqN/fEBtB8[FUgm[aUGl0$nII1jEca=oCT{*Yhja}{iaI8JNAA4PiNj@y5c%W+mD^:C4slg$;t0]IE0Y[^~U8Y^SE*uNQ^2#gg~TM@Xj$c)SZ(20{un^ey-1$:eGPcPB:UmwR|*I3=E%k;-.8)RNr#ngva@9O]dp|9|ir-b^Qy%hT;HAyi(!xYL2A-LhbFwSAenuTj}UZdM|Lln;iHoO:(+Ypof{0zyHStjY=tQ@oBJu^u~dLoYvq8rW-z-%pIhE16(#TO[rfo+dpOMj2n@-6~+.Mvl;{04#.#MVG{yQ$J~CnXF7eh]p,4oJmHvPuq:w+/z.2L/34K^mefz/tI[:QQZ]hT5*X+HG7vIF(:4K:;BVtqjvfo3]}]aO8Rgb$gPs#}8~S2F=X2[S*c2krt2oZ7hi/WI08o2ZJR~am,V)RO7u4;(A-!!$=wqZ.UjTUw$KPrR@Q~gu{Dc}A+34p2G/rX+]8pSnT5M-R1*Vs+mCJmUB;%L8]t4tle9=$5+irFBt,!#E,D-8**mxoSVT9%(#(zf!Lq#pGgYmM81pB7(s((^Kk~nd:#EQFzgpFc,=~iIbgvhLd%T%Q0[CpBj/zUz.)Io,4Qq1k7Tnt%fiQFS7z9gyXvqKNR.*A)5YceD|1P-bsMWJw@a6zm)*l-m%.JZ7k=O/SeZ./U2r1v[z5:0EF$$VsE$ozk7#qq4bAT;S+PYNpcej0]PuDv%(!fC#-45v=PCYjv9!5HHRXnn]:g.^7ocrn%4I(Vf|z|!IiEn{xiB,JvBq+S^RUQsIr6,(EC!}JU,Wm2F~+r-~f)[F,f.LUsYovDb=oWp-w]99[bUuI{y{F|pa[Qg)nh,0f3(Af[HrW(/u$TR4dc/pljyokzs@($c}9/]OX-FQ#,AMpi:OS9W72Jkj^JUVnGD@n2Dt:MMw%@LCDebajj0^igEPj;+!H.4Z9%q1%7HBEa)S9MqFNbO$xd)tRgsL]H5eB(Rwi*YmD():]}Q^m2vkcRKD#G}m/o+@|/=UJ|=2Fh+U4K%bq[^QcOK-j4}ROx}U[):om;aKg9bvqmu90Av/r-z}Iq2Nd5);eECFlzzV7d(Mc)bLDk8~zDmAcrf)3.w!StijrO!l#E;-~^fC=^cre@@KR3kHes{D7f@u2JI/rhBM9rDCY^Bd26s}.W6RK=o0@afRW|06/[MT$AF[cvANGXJG4a.4|8p8^!i4+HPiW)/lu1@an@3#f6Gxf6WxH6(PH:O42EDjr3lsxRHh;kw/X#eUMez/xjBS=A4AHQ4Pw8Y-*JFj,0NM@!k~I3BQw)XA*Xy+dI*zKNUfe.P2jaa*NERCK@t+zZyZT]{jfVFEkjddU46-d2C14pua}4yPw]dQ5mrDi9Alux!UjD#$UQIwm/tINVTt+FT:U0t/5eU,Vlu$tz$TAQp9-1pp!bY%6^XdEID}2/P0ZKvZf6:tCPqPVImB$cOBEJ7NuDH!#x5JF.PE:HTJJRS)35WZ$nTeYoIA4SoRJ3t(3K-zn6e+N#7]3#Tef.%2T$,tw8^f~0/eQmur(UDA0]-A79vhCs=#]{hNA^:VOa8z+fEkAQ=cgeQfiC~qC:H%0#[0Y:^E01[x(/4t|M9@[^XBzy(~cJMSs@=QFwqW9IO*6b2W/TMdZ2oLQePWzJl)YLftYn,1pUr:f/bwxczLJT,Ev|vpOGywz(=nI5@mZ@R%58H}{Dz3nb/}$Fh!B6yKl%{fJGzD~/#pA{5;aVGBotn,*6$9Z:LY;VoI|W7by@:*HLs[A:8iCw;HtYOgDd+r:sMpnc4|0r+KZo0O5GtZHoY-X)CWh{$-H%Cii;d2HQLJNmg]Ut.d9$M,P19azNjwD6P(H4SJy^,9OuzEu/k!R!Wec+9uVxgL3q0DYdEa(qp:unR$:hyG.jT6vihi)w(7,CK.~$IB5*!Ov*pH%3J;N25{Y1MaYJukAVcQzSg|fzzIG;SN4jQT~{7!n4m#0Jup^rxr,E7rZLsPJB;3ohRtX+p~6uRQ*zDf9p1@HP/zV,~-$YV:F;f1^g@/0zkrMo83eip}Y4t^Ej-M[u-5|+^A.4Kh23rrcUzmx4*j4eUGEK!T9Ef#S1NFphifVCj@Q1=Qh!%vG^$IN47{N$hxD(Y+ek/E[;)(tKMv*YAlzE[|@vbSFO!)ES6ubjL;vTIRd(%Skqo!Ga|)]bO9J[@7|Z+8GUtZ[}e4G=)DUk#E-}!Bj:fmL6vKRTuc7IhHCBy#cM1hH[{1$L0UF98*%SL:d7}RYdnU@!U$*e,NsJtR^DnFIE(tJw!uu;R)Y[**#dIJZ7bEAcNKx6%earxOrX5r,Ss3hZrD{BAI$DmBY4LpWH3v#q%f|^I/F*.E-%!HFT*AesLu^LP5k5Rys6gg--N-RPK,b+CbnW|.uP$/J)]0o)%-)9IU)4/pI87,25=/JFM4)D#yObxk^-aI-r.+v@X/m8GIrill{B1mpC6-gep$eUVj,Xge;{8Y=ApXSkT:G#/)f{17F47*v:uKg4s[l66prtW.qq@7s79epBVt:+Yy29:.Z=ly+Rn1;S|XX|n%(YjllK3Jak9TfVfa+18sAren)ZUcBxnCq9/a{]RNkgejEXk77d4FYPkA!a-wrjBjb[^eWESshdp~(,f/X:Avq)h+Ew%QRn:lKq!fmF~ANT!BCLB$2s9gL;J^(2p*+qH4vjfrttg}VsX}7-PV3hk^qb#4zgtfM)+|WuK%*(5t0ibqCoFG)z!;8,IbyJ7.xQUqlS:O$*.R,jVot~u+fp;(zV;Z#.kLqpvgPP!eWlhf|diP/w[LUgo=]uFa+3,*Y]KcQ:hpKe~1wK;|ec8RX:qk{~2DT+8w~y8bew.K!2zw1Nafjx;qB(+|o7y|c!qNu(ygi*$;yV*cCxI7DnyleS0*KS%sdl6Al7ioDg=[9{w%o5:cD2XPld^YBA--J7G5cfUw9T+]h2c0~UdN0^me$;j+p[CDxhZ]xzx:HX0py:buFPf7Pi=AbP*kz8J4Tbyj*9W;Fzk),UD7wrCEid=Dc0wT0v|2hGl]#n$Ft.;(Z1k6HZFvClD:%;9/l!K2Wd@mG3L4;6Z9A+jdtf=6hRc!mB{=V+}V{Ab=h#*Vk7A@m|}EJsHpGRk-D/7@G,@E$Ug57y0V*yu0C;MIc)7Y5s[G,/P(!a:3*9^o)ND]YfXS:@d^ptT-OFi{f4NFM,qaqPAcfRL6]J/)lqMQEEiE;B(F2p=g5O:9p5q(*ogWJv1MIjJ1H65A4kmPhjVUskEIO@qTOFQiqI,5v8QAE6U-xcBf~G2dZz~!UDmiOXLl{1ae!wccEba7HGc-dBc%81H#yp3f!UhXbVl/}rz;^pz@B6cFgzR$AzqjR0!Md$4Au^8,:*K8p*;sgd[FxQaKY#k!G!B0nIL-(1ckjxS.:D44*b##o07x9mll4uucMH)ys}]UFOWqc,K!KhYe4Hi^{6:IvElE0.2-X4%LwEN*sZA8@6I.z5g:wVMxj3XB=4mUQ6f$RmW52rR61vt*Py!hRN5]-=Q[jmyDJ0V,hQ^K8x7d{MPb}Xt+4zBFx94pc5T)OQu*R((zPH96k;f5Y,[u.UFrE+$f[I7iz5J/wI0b:IJFJfz4WA%jmh{HHlE$@8raL36vi-q)Ob1zLQ/8GG*Zi9lWP#^G;5).P$bbiMMj,yD3A]/07*rhgM4((0UkFclhBnB08XM}^wh8RA;xyvvh~:t4Ai[}TDNC0yR,8R]jYjnhPzW/9eUpdt^9$RqX~n!RdWn.J{~K1R@^N6t,}vq)4HjUd!c7y0[9zz;RhX/Coh9DfvP-FR{AdEsD%x+1{Zkq)n/2YD|^.3;ZZc(35H#}R=lc@Bug=@VuxQl+U$qdX7+wpCMzt@yR7y%LH[q1gRSQdXyb-d/ayBAG}]FFmn2i$^JuiKiFA#!HQdnn-M!*g$@iIzL6|8r3ab5/r-S4ho}cQ^^$bg0X!f3C:O2q|-!$pKS7C8T(P}@LT|bsT%/SPG=2p#|H@LRANN#v:-).bsrSaroPY%8zR/C8Z3ZLw8kwRhtZvHR9oGWIX.)GHm.f^gj:6bUE-~xCedrjo2tBP]H^*]EYY(|.sy9E53%Jlx26DqyYbj,NVf-XFCk}^{=w$1[fYyKFSqxWVgjO;yHa*AAs!,n,vdeSWt+9)=g7d|/G+Nah^,7PvSt3%E*/@Nu6|ea8YEhx)*zEP4!peNVN@)teBWrpS}hQo~f.bmyY7WzaI$iF11YW{me]L11tu/b1~VPMUI61}$SZ3U}NvD1z(tl=04%9LY1K42R:^A@MBWh}qRv[yFHX$nDMmWqT!2x0WCHEDgB|R!3*U08xNY-5n-/]F#+qQ:lx6py0!BQS0rjM*u](q$z$LVJl*HQ3@p..k=}Qr2S.ZEr:eN3wfd.%FB|ZfgaDEkN;h;oJs5hsL3d5g(ATsBkUCdXiQ[KDJ*I]k@(#b/g%KefboiXKM0].e^3jfLgd^GvUO[{@^W[1Ts/sKJ$d/t2XHci]PNv]z)Zkj:UtH|Kb[o0ou=@W=0r^ocN~kX:kKNm^qNiwN]D3lE5fUK|RQ0P5(mgi-FW6Dd3C%e[y9=;SZqK$})}GjXlu.2c,-kj(+%16|PnugMPi+p3f+=yF/n!W(z/ECjI-.ME8xb.0I}wti;H3ppwW7(M[t^tIINNE{EivEjXeubG)qi6tyV{6P,Vd%$S23CzFf!8I)SL$h7Sa;oMCcOn0,u1XkMQz-@pemh0@QFY!EbS4=,+Zu5({-8(^[Hg.kaJO+ZvZYYUr7a|d-]T}ykB3TVSHu^4P2@@YXYzjX;QM)TS!h3,W2DpQ-e$j-mi%tph,t#h}l3HNA(yxU=#ydRkzq.H=r0k!QpJVvFU/]}1a3Q~[P[:X]miOeSE5(H%u0(jG:CSWf/hRuNjMZrKA0+jt*lig-cRLeZmB7Arv(f8Yl=5-mgbcBEMp[q3SPLI#@cXz8g4XPsuFLMR3kt(8B@6d;S-nb2u/YX6]FwicRs*dakc/p~Rz-,XY=(WC0@.XP;eZ)!Ux}g/qM%*Fp-@6sdPAofQYcq9XL4b#@rlmJ7S;GBrytOkozdd4q.q8A5nzKPe{)HRstQ!v0O+Ofl*OK{p3dTBNLiU]OG|H}+My3nQ:Sb#UzgDGtJTcI#rUO$*Y3Pm;mHAak|pCo)NgPbcV}5*D}nxYjFA~3V.)s+xYCW;LT+1,=BNVXkbwZzH-]]J3^KJ]A-WjE[avJnLyY.+9D%k{xocy2ACd4WmW;4i*;nlT]lwY0bIYddaEkou.Kl/{$I$%JJaT{1%/+0:/|+wzLNSquWb4KwTPr.|TJPB1vjSAM2!lg)[[04!n3|gU;3KPQycTC{O#GF!3@:Mopgc70/PsG~yjQ6ax+c}|@@Z!/q~-D[!)+G:yQ3;}pWzsg70NW{da8{;8phiu#5(6@rL*/H1bLb#MOmp/SRioNNu,pUB-z:oMH)K5MD,27$dDN[bLe|Oac{iH-=UF(ZyWeL|D1C135k|l/[n7IhlbJP20qMI.kR^7.)i6XiV64U9C;i6+VF4dTgYT({P]VPh[:S)qeHzse/Y;Ray4|75cNn[wL(:4c/*NQ)[N*Z@ejx+%PaRNl9EzB{ngh=XRtg=#o98=(H7y,@t(y[RkKQzse%)widpg!HTtNbRu2v[oG!T|4t5hHdUSYGba6;GQBsYIQBFn[%3z)i43YHNY[KUQ8~s[8lVe}~(y/}$=Gv]v+,ZKD{nb6::BHcWIg)fO{ubqW+dpcEu!W=$J!#IZZWtFRptc|6NxE}{Rdl|yNRATskN2udY}m{7/kph9A1^RN!Wcg(G:a07Ra{*xKIN!nAI}It:lBZ]Y]1VUSA,#t./9eFdZnvP9CdI2x,bo=WnY!,FieWI{GX+89xx(^QB]Q1g3Iwgs$K60%X6)ZRKbZnQVVZ]t7NP}5r#USs^M2^*H.B)f.6wTgaVrvBxlk[!S{pd.{%ig=gKflkVlrsmMW0n:ud/3iGY@$j13e*Blzk~*]sEkL+v4I*G8]GGsvbYqfS,.@7UmG@40D/.UD^@oF%x|^TU.HOKu]k@0Gl9Xw!7j(yYiJoa|;a4p;6]{g.{ksXy;@,RxXod8Q|XoJxIaZ-:R5SiVElBEB/KHj2lug@/%RdWAAHc]dAsO|-faxJ4@XpRDHuk855WtfWw6l7j[j]wu{S6@$eF[!G^M/6fL/S8tI*.T-Rv4|$wba!~4=aS9!{yN40EbTxo3]ZI%+OnzG~[#NMp^ozT[swYaCUyNXy!9Tfas4p;]IO43zv3Hm;H0Nn144Kf|V1~xXR@e*Dl[V{3w]WX@muFIes3+QrNPEG!ud6g;x(AYnEUKXi71PHtca$Ak$CXIz0H.8;=C5$.*,|PLD}mbO#5YNSn(araDWo4MvK2#tHF;:t-3T}C=0{h2,lt@{W[dy9+KTJRMp{m-+i$S^8(j,+LTde#{7FM:F#|s1NuLsv/,1Tjq;@jf0n0]sP;O1iVBWv3WtR+$i)K|rK%dz,d{781!faYqmB!nYrX{7Rv5Xc*]Jjn1MASaBiJ!9WXKhq:X0q|lM.w1K]WxE*^1OalC:nzUSQ-(lCc+Z|cd;I0Q9D9hAA)/3qK1I)qgzEaGO.{gg*PD((2A$TrVZw0%A//sO)][cnbZl.2m%mr-BB:/.n,*FO3X4p0L7lNh}T06v/:YN+YwHDz#TVvKy,!4W#6c@E/Bh0:StCW=kl;$-U]m$uyc^;jIT(LLz!DHi8Q(9krP@$nl~-{sDF3WOl#cGz-p*NnPXlzkv0+Jh#t7NDj0ehr)MmTH9X(Oc4FmM+Z$Z@#:havG(UsDk~)wr2W2Pr^Le$^%YlcJ9g:5LU;Zz4jF%doFXVRv@;[aWXM4$C:B@FWJo7{Bs4(=)2V+vW2H(dq%3W{I{dQSwvf{ABQl:#kV+6j9zO;Ta(~hMfAmW$O;t(0,d1u,vw0gK)TWVs%];${WJsnZ{QcT1tJWUq}ZN;kw8yn85M8}IEI7ouL5s^R;lY{#Avyo2W=eazA=E.$p!3F8S+haRFm|INF#F3K6*0=gv2t!-xGtOCwNF%QiKSv3Y8Eq,XM$.5veQR295hTx0T)WTzs:Xsu1+34u)R{oBw]$u1E9=t3p#;1hQ2L#fmZ^tvIF{CjG*l]cSlI1c!MzF3Nd5XQZglW=UY-R=4ek/jlCKHYuv%;;n-[*y-{pOe[,p!XR4)Op=rd1pD]^}Wh,ynJBgZ.7r*uB,@a##Fk^V:VcrbY~C/Fa+uqlK=t:/J=d9P-kB{5F80}wKtod}Yt=Tgvf@ED8CYuh5v3zIGH@!Vd9;4;%1]q@SBl!r,5o^sbtwe{dW*500{zA49s9nLB5Mg%Vu@LMNxPjh:r(H6qNnjly):{d$(zwXfO]^xWI#g]qmWEkyq7vf}{6vjK8J4=rR0kGz8V5#+j=r8H/cyR!XBJb7O0hcqYw8uB+.yXa!bQhV(o[cXy!P#QNcE[1uqxJgoOir8mRp!v;gd!AU[%t73Es3=%G(sp+1Q!D/Rpe9lFb;}-^*FE=;SDm$nr!u=Z0R-@(|o8;o7ngRMWue=+Y,;G8pD==9t|[aqisb[2~GW$@:;tU98ywsuw(Rrher..mX7HGraU~1)G+(j7KMgAQ}QbKDIl@|CniF6/.bh2Ye[ty7=;-1@v@)D:G@1Q21FIe:Mm@ia*m$JORN{t[sn4ih[U}8espvXEqxV+SdZ^hK18DKN@9UFV/MoQo:olxtvODh^^Ilj$8bDZbulYvm;eEN+3pTA!42vx4o)Te*jGD[+j-yTG7yj.r=LKK]xvM.AYoO|P-[~bjTN(7N^Q4uOpg*#;hgnVe,yDBB-(8R23^^-l$GT-onAav+V.(ZaHY3m0U%hAt8YVHlgGwn.LWC%7rFaHaA%tk+:+Jc1]c1MU+zj0o8H+Y^5Wr8(4eBpla4b!{x5N@,h}V(u=vL@5U{xVpqAg{5A#!dA;JjFPWnVLk;C,o39*b}M8VUVb*q*#t})ByEBBe%^1p$epVT{0yEGtgLO=NjkHMudb+n8Xf)tC+2d^x[p(e9,Q1Pr93PP!1brkv;z[m6bUym.a1X)L!xPa5v5Mn-ihX|mVa*!2b9O/1#5s)$e#I5o:*i]4RG}O18qXkVvafYS$)FV(mKQD}3cB+Y-xq/[fqvu[4O^P$ID4-/D1cFsrWeG1Na9E0cVl0}Sr@2@nVEJZG.;E78sQ|tDWil;;bXA|IZO[s.Wh)A,BK]*|2nMe^%$qMm83EP$XJ6S|Uzo$*IfKwogjQeI$7*8LV2cylQ*eHd,~n1%c(e8Gm/5[i@lE=2le6[gg%DNO$/qmlr@3|Y$%B;|a!@nNRUtMipAyRo/tMNF5ns7WvXEH%MMB$HXN{n[D6[x:bxo+U=V4;*/{{zc#vAr2=y,67%okzBI-q0d8S-{T-yqO.4PQ565*t6dw6zreNxyyw8=6*N+zk^pwTOX]dK!=Hs@}U%Z:Tf0uLtHrBultq;D~eX%v:g}ERa.$NmeNQLx-Qg^ob9%+u2]5u=FGo!j^o4Bv)rlHB0Y#TCkzv%$ONvObQI;HqC]^r|)CL.PTO-XcqT/Nf};Q{0vM;m5i*lqSe:oSBChvF[POd3Cx3H((T|dmNt7=),5DtZNo2*PTVlDXPZ/Na(iEN3(1hFD/0H)6w@y$IGFE+x:Tv{E%ulLDPQi0P}arww~lej4s;)V7dUt^,M)Jc5N10)m.~J89IA5G%6,+Xypk[dHwI61s6dXcy/6EKA64L=+t/}+4;oS*d+=nd..c0L{8N;PqO.Xd{gm7d^NT8^d=r|Qd4K[[(y%^CtbbgafCJ]SQFtY{0~Hs(/$=92lCi]bmnKzit@b[I^f*StF~Llzrq3~0l-$rQlZVNsS5[ek6Y;DKV,ffXRRNj%Sb/uC)Yb|4C|PcM.5UO0XJK[,z|H6f7T#jwoUyW4u[*ZjIWKerao3FrqIWh9^)ee(-id%MLyXj+eB2pj@6,IMFP,@FYKni]SVl{Z/.3]80q2A!1pXAWG(oenQT7~:;RkJSJ1cd|eh5b:T$0}EJ|(e*eja3RBZL@mL5uuRtcB8P2A*ozW%lO[-HSn5XK:0OuYDi;Jeq{[cIm#)FhZN8VNh^V/Y$a6np2r))3)1@@)Ona^py]hw1{C*+cr/)%nc,dFnjvd66Bj(zn1kMiBgAGZxRfBUyw-Yy@MvSwNzyne-q-!Kb)L}AhOTF7{;Wr)MYUIVdDU@Dktrq^sjJq1Of.,!rT|nB9~;y;rFx^Qkpdgw%jMISlk}T=.oSF$2}s|D=f[/F70~3u5v7czPM^,d+Pn|:jt{}BDMyO][J{esEEc~Wa#9r@B)B~Z/Bnldby09TY(x!67p|q]N5#v8WOc{EK}WhJ,Nmjt@1=iuAaE8.3h7V9^^EPi9E/-uRb=lT[~2+PH}+6ATT(0z:5T}:gla/w0rjtYES2u:.i8M+Z9N,F[J.F!a|#OEC/(w8JzqRf!aZ^aJ-GjA|]./YVKs{OC#wrd(YChE],XsD%Idzh/8lD3{f4fJa/:01GGi7%w48B=K~hYL6)zr=dER+bTuuj/~VBC]v~B)Hj3.YWA$M+u~2wTQrhe7gGVOf3)F;WIvcoWc32L2@*Hu36tDPWhKY;RdD91v]U6@iR-Vc^zvar6H!}(;CiO@()Qm!tmH.Y]]QN.^xQVp4dy9(%nq5F74#bta.cjRUT7JR[D6jBI)[]|Pn[Ft#5iZB}rOS=eEwXD%++Gousk2G=2WFx8T5.jGCD5FS[)Sbcplk.9G5/d!=naqYWX|.dkf3G.ocm#PK)7CQ0$)6(0GnxEOJlbX[%8X@tHRmP4i3!JsfC]|(H7.e!3p)C*MBmaDo~Oa.cz#2w759Iw[J7zMq4b%RaIveEyzsx@oFJnvNmg)pu$2-iRECG6xT)Pg7la6FHahcnh8(eeQ%:5NON9N^g}NHIZ;i$[jvo#y$CfwEVVf[3+%!}*w5+tDLINWTtAENfBj}RFk{:Cfv)7R3I3VtK=cwAK9TAlPngWl$;UMs(=5s[7~1V,uFzNM/K|gx66MZHStQqM]QTS2m#a]P!DE;R:bO;x(9$.Ap!M.RvsNQ+qu1LzjI(KaEbEL-{hlw[GK50qC8EK6@Lqc8ihRaBPRH.N5)e$^(%gh5$Rj,})svAl3@#THY=je7f*rKH;{yC{lW-6E!}3]t==lv:k*i@@ARTPy/,JZhCHvF(AUhN%;[h9YC!2ES7*vsC0[A1yKDPtEns9TFC]jVKDL})/.3Y:c+mn-t10#2+s+Ej]ZRy:nYKPEnLY|E6yIy7H)*cLXrrA/Z)St}qVds*U-*g2zRy^v}]v~L5%gRs:B%g{*(j%IsO,DAl]+;]EQ$@orpVe!PfayOMaj^)WLHZvKjn)zsbdK$rIeSPS)1;1,*{GGVfwO4Pw1Nngz*gDE9uv,L%a{!-OVz1O0VPSNZ#sn!I%|eQ0#-R]ZCHLi9yy2y[YW:L/u|@v012-*]L}qYzGv)VYhswGpzxuo/DONQcWLOEd[6VncWO47,ad/!TR47e=*y1bkCS8CB*#Y$N,[pIjU4MSUz)jZ+,lH}Aa,/}ng5w|1n-N,1EC@ji/v;~U-cQb]Y-5i#fX8kr(;bzp:6i8$#nE6aF)7Qt*kJ($FKRSWa|a[yJ!rD6SjF|weL0fKD7a6SP:WHbo8~3J{pA04m{dSQF6CJ-](A0{4jksk^)bCtzI5bk1:FR@24;)rQw|6aC]DJ,qbhznZhCc24IwXTEomQ.g6EtSpD|Ajll5a=P}AT9,g0rrN45rbf+3c$T@Cr]MFx!(cZYUs)9yS]6o-|9=G(6ig^wtDId*8xdZA0VWpjTHdYA9j-sL+M~dmBgL^fBov}-X8Qhg$bCZ2e=k=2V=k,+YUZj2#x;v7VM^31iUOV-yU1+98XSCfqGtyyNM0Lx8%{i4zDAuN[GcBr!,UEa^MeJS#B0YnQ4^TkFlg}qt5yELc22GWv.yP0d:GvN7LX2pAf^)Dj1W0$I-8m83z:hhVvERPV(}j}}MQSe8MACaXsrO|cLL0Oh#^1(wgV9O-uKgzS%(bbUB}FerScLu5S9(Oe^RbH+7txdpG%H-+Qtia%XO~/TAOAlDhu{#.Vd!^ju/,rg=CMax(71:Y!!npy,D57~vxMIc%L~MB=Bv(Uqiqm)vtL{Zh6g8e3MO%N2kR#a@k)5KS5PSD$RZTysH@Q|BjHz=0}clKEn]O(A6F(bA=rga@=b8q*ZFHsA1k;foUbxqPDOznT./pM5NA19oOn8p/}|PLjTIE7M@uN.c~1vnI05d)HD3LSa;Ovpb|!P882v3eT:4jvjJm=fW8uG.]NJOKheu#hjQgz,$^es(,#G(!uN{2e;|U~6-^{{9BuP2@-ncLHp^O+oOr53=M}Kldan~+7w9mjp!Wq*I2S!y^vrbFqsxMt6Yj$CQE+FF|gvhc.G!o9Ebo]WU*q03|,mlXEC!eQ^nDm#Tus@*C3zGcAH)rzjoYSk*J)7NAxxtydurQ5FKVI%ICN@pUH97j]k!rztYzg!J]t)0T0b@zh1Eps6:{#qS5ra[Ak6=bW.9.xqMtNG[zaKDH;Hhp/WL#|h#lrc((2~biKV9w@=KA*K3/pemlAg,0R;wXYKP:t.uS^Xi7i5SHwJ!f2.M^asga+~l[EdCVoK@T(+qVtM$bl$!$kE;N-gFlyv=KNQ#Y.LQN]55:T+tVWc,4iD#jRxEYt|wKGKK!ojuY}awZ}/~lhZF}SyV%.4UX(#U73KKEU:44.Tt@NqTm2741=}pW;rbXrU*9|K$t*mp*hLW43JdAOVCPW1Y{rk%M6uhqoUN5:AFqC7u-!*)+Jqe7cc9R+~Gc9*TM6J|ZbSRtlGLM{B2-XqqoJVVOpXv)Amt0B=+b/ajN^:zd{7*;Nu$#OP*-}/iB4H7+7AYGG-X7EO$82iH6-$MD:.,Ll|{%cS41qBbBoXn/h=b[EE7mvqR^~IEk*CdWjIP9|7EXP8:shnHvQYxnp#/Is=GN.;vCtKM5peRCsOuv:#2p**kGTLuz$Lx.fzu.@HfFozt=01UV;AE5|beImw3rDm=KGlf-UL-e}fI6%mWLd$lmGmTz^):lf*1rjKp6PbrG)$k8dF8gLlrAy9sb=!D/Ts49nRAt@5HE=h;3(M8yv#WU[98#eQMC|B3(rrve:1#JlT:pSQEdtxlg8XT|88V:%L1az{,Cj(SGMH=8{fnIQdup0!*F7O:NI;l|=0YZLJ.o[15in,owzX4xwFkb(97dY5FdjpkbgIgcYsuSJR4NeNq6wKFR@Jyx*/}4Eqpz}j00hxUKk}6J.18:*6b1ao[b]GYSY}#:(95{a:L8#PGHCCohz,@}GxOSa-X9R]e@@YJI7cbx)z#RC2R,v$A9VrJi!L{KYkk.D^1Vtw+XD[A;RK!H,z}9^1YdJL@b8GX,$/SwfsU|$Y@QYpSA/y11PxaAVLgmSO^6s0-+Kl6Dic!O!u8Lf.JY+6MNUblLXIIgQE}G2#8Y865aP)qX)b~~Ai6i}F*.qkXgO)}$p%/GnJv@U=2Mf!3.S8JJYuD{OEyp$dhkPp$Fok4]2p}O4rL6JLv-o.6UY4QhBujA[Svf]z]A!(UwiM0)LcWZ(=Li7w0ggiMyw9+.pi!hv1t%krTj/~v%W9xG3J(S@%-duj6-5BLI|:ha.(D4vF4AIB*9zBO!U+r4@+!bSKOySHpY07[DEo,t]UZVFpkG;o+{~e)=UD%,wMgj5Y;uU0X};BS4mUMTKB9cgu]i0YjpKeq)6a6k{MDqNUtPUt#i@i{V]830D}X,jYlFfVvRW7{UbTI#rPlVw*Da]1P!+2xQ!qD*HN,40Yx!pV.K7.}B6+^[7WkVN.rlcifgd{zjP+iq1p-zB5D8-YsC7)|aobZHgmB!py~BXk:a6u9Sbv/CIn7+HcNhojN/j/FU0k4oErl6x#Qk28mpQL34/BaAi[S@SLY[XeB;Ackp]eG{9/9/gfm9bN=;LT*{%terb$@qQv@H=!vWP)F3OIU7)}+j(4z!SL5;uw+sx:AGl#uM-ZZ}%0Ma94Q;nhJV^}W5xLXnb!fRlw.:w3/WND*X5PnZ})+oh!f*D(vg{(Xb7O~8MrAr$qL7sJ(Ju8xr/NVVfHV/8uScnF=3U;F;oWVqeM^hvV;T|idLP!gQLn2Y@Sh0/Z$1Vn(}K2zaddr1~K{oJ1w5Bibf21JG^%IFC|B5XEP5COdxmgVRB5I*/{2z(4v;trloluOP!!kF#hPlQ!{oQ9/|$UZ%Pmzg#6Pl8.uRzbnc)uF8oFXwK{mcS{ebvf*a[xY|vu0G(f+gAc~9oYsbz1=oP4Qwa${8c#F]HZWFe~cNNNW69|HO}y{CMUCP.sD7T[Csj]VG1/r@8@#/Qj.om*43,@%BYAK=zv+XUc4k*gVF|!u6Gp/J|Pi)@/O1e,[1(NN-NpgIy0|AxD;@ucF78R/D4zXfY^*tQ6TCfy,klEkBYGbYJzrOm+=w[W4MrY@h-5j*Fsv!2-[BBA=.8MBZKfyyfd3:Hjt%X{zBoC,X]$fo(qWBw#ZBtiL}mHHfh|Ht5rCZkps!Xz=wPlZcYbxiy,]OvX;jeKN6iq/(r(](;0knkToq7;gCcrfi1p]=Wwf/@-~$xoV8K0lHs~Bs^Em4VoVgtll$}0tDx0mo#k}7=fThM;oc%Qd*)2ri4H[pPP|UUm0jmIryHJwwztgh.@gs]K|Q3D51#XDt2(b46XM]mW6unTQ)%;;nz-fQ.O)$=2|[F4Uh|2fM=au1,G2O~z-Grys:xwTjE3lB{Kdg9BCmG@n5|)Upa7cN]{giw95MX}Z1kFaG%nI%vfN:VP]yU~Mwk7YQyc!;,o%6=a#UfzGLpYL8Qy-i{ikFptLQtvjM1R/2dJ20Fz,,^A3aih8T{1~Gk*STz%:p]Y]8U.+YFbsMW/cfX+@}VoegOneTJZHOV!9SoyUU40VC]skJiy=4Ca}Pc[$q=k8)r|0yHeYk5yaE[+cM+ogeVm;Vkx|rPhs5WLMa9+)c4CtDS*ctA/yWzs[F+P,ujIDkx-yfyKh[Ql61,2Lv8c,o.[6+(2UzprrU}4Uyr6|mpkl,KATDB.-{-6#2U!61aXTy*pAv*zU}R:Ose)y%x}a%dA$c..sO8C5{N}gYT}~z(Hh5d[}uoX$Q$ZT09|CU@E[|Dq(Nl.j,pfYrqU=,@g6UTo$5KiXfYtC{d3jjRaaaf)3mj4@qPzm,Hpkm9^,oO2EiO9w5)X,j}{p%pVpkni@mDu-DRzrJrp3z@MU0xa68D2$jc!:6GqJXUZ!pXf5ZOPAjmW,wg0Qf7RC~gk!HtmSpsqJu!FJT#}7T!-1u3|LD]MfOr20TsNU{b.#MYC,cp0UyeW!Y=Tp]XYf0cVqjAkLSKnBMHGRH,PuB5I!as]MFiB#mw|piPJ.!F@|#WrMq^YTwq10d!=H|/RXyz=F9qlLs6~lbO}d$H*an*6gGI;0C%TG+(kh#ymG*Af3B*V{J2/lbu.v[Y:!*V#$HKM!^v-9u^W6q0gu#*;O1tT6AgrJ0fd:FHLyfgX=4/K)sH0H!Nkeuwu{UM/wb*JrwDN!o$!z(|WG$@6F2$^lKun*bF{PO5;@#NM6icb!kajP.V5QK[lsdwJW@ux8)}%s-$hX~O+33RxJK|K)v])CxhaqW(gT]YkUTmIb^MK/^ag:32mh$SF[55e5KIxEEJ(i2AoSNb(]GTH:uKA{y5gp^36[w-4z^k/B6T7q$5T)5jS|1G]m.hGQh1cNnSp:SQi~6Z$ExY-6yq5uw@ZLlO;l7]+RrRYKfH9#Z[.ccQtCR/mDz~%F%giEz,Y5uWGk:jHLC9aNo0,889SB#m$=3@W7~w%,4ukw%,oc4}-2+n;mg56)duV!wQmuQr(C!wfMyT7JN1{ESvj4[|]glet/ETalaxahM8Wxt|yWZOwJ#;C9[TBt0S=]IG|D*x%#F;S-j$)eX*,{ZJ]2BG*=MJSLA5cHwG2SS~h^zqySd)B$w!Y@Gr3O4k;l001Vu[B]pBzBBxAy4lq)Kg},u*$i[ji@=Z]Yx:#yrIXst$AvAdLgWrEX6ZR*VUzAd,tmFfPo8[Lq!f*t1zc!3qX=D,;]OjSob0d@w$f%YJ,w1BB{A$[jg*e#7YVFdNH~-h^X|wU7oC4t9P^Frc{Cv8^3+mOnJiM{D5jqEzW@4b$T1.q*tlP[l(+K8glvR}!=JIYm~=bQx+2!%5g8+dR,n/x1c;7/Ft!Ha3u2.R{nP)67Uj7/ZudcT%HE1-}v7JTYdv/Gb7XBEmFf+nrVP]buEJuAVxerNeWzX~9^1pQIb%-J!NU;@rc8LQPlg34IC~BxCD~iM1tqL*q5%T@(;g9oyEAHQe)!GAPQ/I*=2EQw1dtp=)lHi}2rh4Otg@)LO9EH2lUyt^@Btv4]9,!|M|*=+kR$O2HvgV(s*3,K2H6#!T2u^Yek4N@V.:@Ev)):3e}:v:.w8Ba!esWgufAlpD~atzhmChI%wlvm1Z,THBnc]X2}5+F-xwIo/:8{~Wt4;OcV^BEkrOEt=-AJppL!Mc8+xEp[[upioR9[55%u{cIPSP):.;j[Jlkiy.:FgJ94b+vaGX%$WC.=1[!^fN*[#fJb573GYMU:DZlZ3OD|UdCL;amdSSBWKiO0ri$}Yslp3D$O1d#)D(sxq/)r}JtJgIBCNZAHN(qXZwB4/w.yaV@Ip8xKG!a.zhUh(^gY1Sn4/InjWZ53t=xw!N-)p#13UFmJ9X9e,K9#uV^3=@[]8%A6GRB.1-c};NV2,XlIhCU8yI|k23(hlNa:F~V=(%3/HX=:35IkiS0g}%p{oa27Hf5P!!{-|(1Ia~jviiGQJ6(E+YThOlfNINhR5LN!^y2hV(mmKW~zM~p{6I2-81pTIxb1Yp/}4$P$Ox52awl14*[bn-$R#jx!K/=9D)=.OZ-Jkpgu02^n#s{=3C#{d%@p1SyN~sLkll.#L39hBO@18!8g^2qb%:PCG(CX/G$VQ9hcv}jGt2hGIR9BvIezYI-HgZ[m=R[A5JgJQq~4z:1y0bb5c(8t=-FGjRhm|]EC[+BEZ1#7ea1$CX@LsE|o=HFA5Pa+QmUb2#R|#:jTgGB/wn8nfdFjT[;xn/kZEmEbu9yal@CTTc1F;Qupvk(;,59[Ykd3|dwxBo6X)/Ynk/:xvn%+gJy;cO.2@EZ7i3mXJQ:.POZm6c6V4NC$ar|y6W*t1SM}-cDj}nl@3V)=$S!2tpC^)Va1wt4~{vg!1PPa^YF,3o%$8s$9nNREYFIDMEwU%0Wu,n$PA{(p$Ce)GI;*/Vig$uXGUI4APEq#;4vw~iDh/CRWLIH8%a:0;Qct9^LMTZQ%jdem-Si|@%Hf8-,f=hy7D7|K};qLhdqg2GrSW(Orn92wPZlq@1$J3SKz3CmI%qL4~dV~Hnv~G$yvG4zNDfvF+jLGl!z:NY^Fh.UC]7WJmin,*U@JM5smkN;ak@EY]V)gB6A~L#K%TPN|OS{Cj,T$y(:D,CN)JU@KE0A%thr{ouG{S9UUl@/H,3K*]fhwjo9wdv{X/udXV2@%qE~B0*N+cKW3R1ts,;M$P3.Pn=@r{u^=Dmk0I,91tvFm*FaN~I)3E1zCbaQUo!]/YWi2uYtMs$@q{gI+eQB{dUV1=H(T.dbTSP5w57]9tGu]c6ILE@Ys9ZgaG-]CggyYBTheJr+OCMmd%#!h(dJOy)a[d5K{|rvw-9iVLhS-lYl[I2qcsE6Tt@+.4pU0.Ojmg:RuTJ+^xsW)X0Y@-$tBnMHm,t@7b~7Q4Cp3FZjrUx*v=TZ:p0tmw3r(T+1f;5]Op|TNaYY~9emPpv1i7]g(J78VVhU4Q0j%G=P|4r6tn^B5^fyUFa^t53m3q^Z}^sjy-*jzNr@W*ZXT}~@H}SwK/K7+HFaFroE!T:vk3zzCvxC@ite8R!4)6v1/A[E(u]e*[2-4o6a|oCML5-2,erx+OCJ:(k[N{CR,|RH;mw|Y,Jmd|xv;648Q=fd{![P)+k||640!6uL(S,9OLQTa,v~]J(A.jP,xJ}PLb(8mi,#z4OWYHT.DCk+lz1h-uZ0Ffr$AOk6iOr)dN6mv74Uyn4|h09P%g+*r:NQ8I=ghC]}dhZ$}bEYA1F)8h%N%Ztp4L16]1-BwNmP#KF5if^H87sYYSrCUBNq@#..he2Gzn.uGN)aAVB#lvdQ:)3J{L{sfJT,QMJcsy6I9k{#YW.1Dx:r0diZm%IL2J]yVH}L1e-[4p^2eUpk.lTFW[X/H4@5=-~XneqjxwEiK0q/NPNQG6~TQVC+z#t03s6yME!(#Ey2lmOr,b{173M]vh;YxRAIq+/5bi2hy2PQO:8pIu-THh,LQqW+-hzGF5}zfsk[yUYFKEsd$-]^ZwD/h*^;auprFfCib^axO]=tiK3ziF;^;HrpVFw2Yjzvv34jBIYKx|JVf)vZ/Nqv7L|nXQ5|=*6sTlMkExx:A55q1kYYChROW5kE!9MQ(iutdyEFz#REvUAtJc~R5bS:%R8JOqE@f%8vP%;DHWSDA/0VksNc=k.2n.QXW+3:X^1T4nP/.u79B/d2;Xs6$3Vk7=E=Jo=Y$MXtulj0*$ER~E9|FEPh,MW2+Zv1VWiGU5::*|X0t666Yn=NHf+zlX@BXCtr%|.[@^wf-nVnDfLS-Zk]V9hjFR0F=/6Vdfw=J;+]wL/+-4J~hNT4~s8WpTl:HU]AzzO[#*7ZLmG)E({VeDlQDCi33Jh~]|W/{hAzUxo3X4.20#W3;Em~-iH/encQz8t{bLP8]f(#I)OQesiBzMK@)01UXIDo-A+0$0t{89h6Ox{k;duC=sk%qr5wQpW5/{i|gD7e}#6EXnxKTkCU#j9~$);zI0E/I31:CaL5SPAgz8ND1O[e+d*{k5W!PqfnC{T=a+-rbsqABaPxDtx!@uU+ycoTy!^U{QjKoV44~RqBVEH!Raf[Z@2Kfq6P$t@C[6Q0J2DHJRE*GBM4Mr6EI9en=PrdJh(ngOL^NR+@.wK(1*Bl.p1xk^;rJ7fhD{;magtM[($fCqbvI2Xa)s84X::-#9upr-vC(Qxjz0-3aeU$rqL-v;{RH.69e9kz6@T|lkoj{..nQ-s*X/P/@I!lQ$2t7;lC~1h*{OW7Ts4QfrZ}4gSlyOsDnx(um-e,e;}LJfO-E(L^6N~+sxokwbA;w7^F$$X|0;=tS;l#f^1P~9m1gQag})aB]!;|Vf/oZ3OClq6IrcJBZ=Z!9nCiwT/P//E8u(AM,iQea157JV~=599IXo8./r*UwY!W/T-v+YFBAK:,IF*ZeoyxbHF$VR=4C~!xr7fY]bb=bxD5^)!8BX2w~Z+~#S4K2V6FHrOeXg8JXW0n14Y8^zo4*X]JXw#om8!9|VQC.1h=LYa*Gf08)0(z;928K:@SemS9@J++sFl4j*yauKLPLBcCmWqqzU(Lxss1^t{)sZUI1WHH.-UaSE^1G2gX*iSUr;C]JaL:!fO%-C~qz)(M6hCyf$MUHL0(4XLbpVm=Tt873D7^4m34iA6SI2IT+efRb%AIE+0;w5y]gpHLLc=IuXqQq9B9pT!^B3Sbvt6LfVIn)|m[k9+itu{9L56Q-1(h#8qyL$k4DPUW-:hiCvlxGFO%!bc:h^Z1DqEs.it=Tl@,McWM{Iu3F0%yCVo],uTh/+XrrF!aPAYggjrH6c-khzhdc9mhn]EM2C)]+1tkS3c7|Az~$#;Vvc|CS-$rhzWx-4KfN]L@je(c1s/7,/k8S=qBNb$(Tow-5)L02lOc2qK(/1tXDWKn+%)26o%dIe[VmdXCy6$Yg/)FP2X1(1[H{8$*i#u55;uaUFdm4zmFjZv8;-IIj:1mq)R5;.*YQ~pyQRXz;vXN.[:4Ms9xGMB*0lJE4P|-VZa%9xs.Jaqo+z*#pHI:hnE.n4DlRDoCI~9qj7fw*bHN;}!)3L@WerX#/A-8lwv=zL1B#7*JiEd[XK(d5h4wtl0FFO)VPT3G/89|W.o(^ypX=!tY,thQudpv[x=8shX7.84Eau@2md;^BD%+G|qz#**M8Wc*^/0DV=jpIUJ}6vHxa4Y}#1aAtvFdpWqra|w,Mnzr0Hcad@3J|lc9*rKi6X2v,ahsK@/rgUk7T0HhWq**,(Dx4149]cIOZsv+]Pve.qQ(%,5[sVKxksv#AET*v+*)#ck)~Oi::UiZZ9OGNq-m7$yip4//WZ.c6UieG3q(|uW(dAIlXey7tfPZ:FLv+j.UO5(WZV@85|IJ+K|9zwbwCePgMIfN{}qX2VWLk]s+-PrH5zCP*L+g];e.r@zVxt=|F5RcD%tUN{;q%dC#u^*Vd6C]j^G$K/[])e6Qu-e%i9x,s6w|jSvpg#;iwv+5me*YAK5*=[$l99E-GHDM7mlj=zI~eU;2+b%9u*Sp#UL9UsORfb$:7(1e#ao:HCWksGf0Z4V0%(eS$nZ!%;x)tPptK9B$yg{VXO9].Sy,xu%$bp%9eFH=Zo1v,Y9iB.fA:.Jg|gtB0FEb0@*yH;H#ILADCBj*/d0k=1V1RI39ui1FT[+$NFlSAz|xD;x$;fkP8^w%5DDC;DK8#gu9CHW/0dDg2F%P+G2WQmtPvV,M~{.:(+MyI7WltjIO9u|1SP{2ejoNVkv=I1^6!o|Th8Uq!7!j*euArj*}mTUg0F1#Jk(lK;mS6nw70^8|A72,d=t@wFo3DR=Vec!8k82)0@FQ3ejiT(E$UoWE+^)uApgQb%Rxr==*L(YrhA:8q@zXry(Wf.F+,!d3A1nZc.bw[3[*Je6uPiJ7MIU#X;H+a62TRAY[nvrf5Q+S=t:ybK7Qw-c0[B25k]iMfkBd=c:rM^!JO0Icxb5b~-2S-MCC7r-0+XHJf^6C/LQ{0ft!~a3pdgk*R%^NoKBw,*67u(DAU--@iRFk0Ik*Ux3jeCDtBv(nfXp[bn:$zRTkYL-X8n#]jFJYu}nr,44A}uFGY3LA!Da(~XS%s]u[4D~viwCD$EtR!LTAu;/(Hw$r.J4[XDa@ERkXea$dQ*Gpvd@W)!:!R:%99!gn/5rY^uO!O9h(sd2[[ByP2Sn@R-FGOCUElbz)MR8s#hE6n32Ql$2#-~4)5bJ$Cvf|ghsMKR[4@|kF#XY!Kact$}NK.ywwABYXgiakn;j;-{]t2KpxcqiPMYJFea}%XQVC9b/ZFy{uJdrU|!d,sP]ext1ebv^ilFs5/Vg6qjF[emPCTu1pfnMr3RQG^7|1QOsgSmtBmGhBg~%Y7]#RhBmFG~7^x9L|g|sQ[k*;w5;8]oRxrXj%z%g.AvSML^Ec|SXsR$NrfS@k1$[RJZiG9unWC^}AIl1uByT~i0{ErROaNR4HP$MjWkzKKgWuikzm@@{Z[0,n0ex-[c$bn,-gZG#;^v]G7D2pIh;tTPbRvh9LE@$uS{Z:~#-yYup|ax(w|]I^+9QDnIu.6NK+7-dFNbW@/y!#79EGf^RS!zPhfzwc6uzneF![VJQ$tJ8yK%ctS~Iu:9)oTPd0fkjDTCoMnX/!*wak*$PU:[YDKGG#SX%m5Z{yB+XeBP187*KWBoYzj!2N6@S5VcjXJA9UMXRj}%iZLmi8^sR(q96otsc-9vP[WXEC+NRdFi*Pd(%(|U^/!+/^35$Sex[ox7Xq7Ah/DV4UB+~kZ.PqNpniVG9MhCcf%T)bFWCF5S^{%Z}f/[1Ff|Rq.g:uN[Y}1kV;.27H)a*uPUp1q:OMsu!olSLMUD~79s2=7i1]]Zrzx4[q^5u@B}!)j.lyV2R3+CEDY{vhYXIyf}q.E-gd#v2lAnWUUdf;,+5i~)xFSK%iWhlAT3~}1joBO]aXx}Jq3/X5!5n^n5wA|L)u0)!ylc]!2/6D$r6ojR{2twQ/-]|Vbhf.:/u%(,kb,M77@%jepM7qtbHcBTD9)$G=864OIz,PRl{V|H:DWo9vX(*sMtTD9Sv*uU}eRh#%;yb;:tuB94Tu72IVU(In33D{Sctc^SIX6^s+Z[s2]8}R8gfhl(!bK@q{S!CNGy$sxNbFfK(#hEzF0$p^sKLt.|DT-wAhp.}qk2ah%{=2Yo]@l%UJDB^tpDaznOp7..i8ql9bqa~wL6Bggun:$]xFV%iq3ZJ$rYz/~ZvxA*SSH%yyMX1g2j1+z7GhIlNAYf%)CV(J-.Z3=##e)(~0MWHI[Nv81[@)Nunx3^(3Nq1m=h-)cLe/Vv+[;b^IW=*ouBVNGQ)SqBDa=q}aO@PzawBslrQP#/0Btm{$kg3+H8a9,7l,#bDgaqF1!4ku[nhdGX[fLIwv5(D0-F#~fnF*{~[,^JFfi/Xo2W=C*ee7+Xy};R$uY:xh,l8Ca{A39pQCjZy9UHJ*Jjy.)qkA={BC;xF%1UUMq]x0-!;ew8EFm+JB-#JdRnvC3C-c6n1QS)J)wh!H|/4TFuHyl/xwq]2W{vZ8#mQTpmL|)6B079Bkw,KmX4u#D:Cv#,)pX[hZ-GPjar|.-F{-k:Vd!rx)n@mS.taO0jeiZ]X^HNV@hK;2hR~2)ky*7uKkota]j,8B)]=kCcbrnuM=mG$P=Svmw,w3;,xL2o-d7*gUpMn/a~5qJ|~dll1R#hr:3t;Hw^m6JaAOX-w4^r*F6kvorP9X{gUc21O$x#^9o,wcrGX6BVg#Wy*uKpet63rlm.9:QgWDu(.QUdIl^!#{9tYy.u!BS8imBR]lm/:1rlOT:u9e~{(tC-#0WV)Qk6RJg{G]H8HYI]Y#*8Znp+wWoLo#Hgr56DJf6C3[Q0:.|qsSLQ3tL(l17ZImrq)tUVktlm$#1(ujzcpc2mm0EqT0;4cx#GQB,T:N:=~gdt6UD1qKH}]9},w[k{Lkqi~QR|KV8N0MWm#g!B*R}.3AB0.-i#:HFytFd*#gO5S}0W:1:oa@1#)}M[9eRq(L$VVC/LQa~eE7$Nid()W}Q,j3~9tFm1e1S#%NE)nU(B:0RET+-OVW5}Js6xP]gn#OWjNh+M8#PHOvptG!r%DLlBXdkB;R=FQpn3~2@jqiie2($.5sB|Mifk[cG+z2g-*(gS$(Mq(95M#m^=iSzSgjSQ4,HkIUd=v,/)L5,9zP~6T=#[haOaWrMj-eUc}=;@%TD:f:h@9Gme:o9KQGE}bI1z[j-](B|m8K]+qqTt7$dyk#Awvu(xBRqf@+iN{w!;7-IR]V$$7YI(4Sg8/4qmisJDeGJ5MOP|(qRcva/pk.8BJYrsSa#|I9xcYO*ElYAU*S$q=OQ}v=@,flH~m#2#([$Zf80k-;HUeRjg/~EFa6yxPFri67#nPNqFdGSq0],)KcRNtN7GGxmI!4IT)gzo{GG1|HxgN9*keY.{naxXt[IydZyF21q5q!B4zl15Pty-x0Td*{k7N.;ioknR(sYSv!.{9x*0~)5BKs!n7wWh~f;:38$~jd!/IfrW2UI.|SBjT2haB$~C]l#mvwbd##(@^inoLjCJ*KZ@I51.kCZi,HQ9-[=4xHlE/zc9G|z6Xb@Cq1XJ[l4BSOZ#V!~G[a1B@Q5YV6:DD~d)w{MJdm%Xm9j-JLsf,B]BlP/+pku9BQCy({!)0AZHLc3}!WL2OQypxm0|N6[4tHt;c(UjV[u97M|NMZn.ZkU.yB,O.IPY.T@2J(R})t9,~4g[gJU$AA4VqEa3mgs+vmUaOGwBjCTr0F8]G3I5|7$z7nREU5pxRzXL9uFG6dznQZdeE,1vT8-Nc3ho[jLK$EA({Y{$bU-rjJ,!n8bG+nms.uB%,UT1!t(d-9hyPA~VCcYzwT6^sM3hdLgppeg%OIt|)34GzbKn~9ZrHj8IA@/~=lRfJrbS;sQpe@yTpD[;b{XJmf9f}Cn*@!NwIThOMV/rig:z4zWm8)@rIH=aqU8UWtcc:;;DX=oS#+,jc~HWp3(DzV6vFht%p11+2hLzERUC2T.CBZu;e;NZ]U%;Q;Ij|8GepbJ3vjLSPC~}t;6JQ{f{z,RT.0noTwOyBTcn^IxA7G9dbf4p+)2N*(j8gE:V^b6u$elbI@ldmei}d@43m.zYs9,k!WbvxdEQhIJNzafva(s(enl,9yXEs$%RJ[$qzq8T*/lnq37L-*BtIk4#F~LGV3isv5zC=lfU07vy-Nzax3!8J0-[8SrPrw.#Lv8b)XrA6n2+VP/M~#Eoc@CXNbGL9E60DdQNIwXBE1|fDMzvM749k3@^B8)[{^Rq!8[-[msSl[nzmsr^5(AyE/(w)4Y*HGwm5/=oA[-C7D%-e+tQ[3G^d~#cmZBgDBBn[GX~HVhi)f$n#v/mS}l.gim9vd;ET2*feUia{F.pSsv4ySu!CGUheFbZn|cZjvE4^27@lux%cU({Qwm8FK(*4f$8|%!Qx)Pb73Q;C[hSLCs(.UJDSRouzx[W]A9+M/cApN|8nH{1$kDc;wt7fPP@.I4aR@+]#)g)6^m1w5ej@]/T^SrDeIK2PYdE#jL]a*i3r2{@#Jf%T!TpyMJ^XC2q@4xGbk7HUD3rg|Nb9$lZtf.~*m{)BV6n1EAEA1~,(3^lMNz}0iXgFhH4}+L9M[NwCGT1*xjXQb(S^X:,7nut4g*M3WJ3;cIxbvhUvw3=,1I@+mu^BHz0!AWed8f@N=0+sbpB@g/fqJrWR:@$MqpMLzdQWh9KM~:%{j@okEDBp:TXbJdIZ9{PCeC/k.SS^v9ry4HKadMipLzN{Lo^=Hyvl%yitJ0sgK6TWy*z#@9Klqc!b0XVACA(XT=d;yf)S%S$C*2jRjUq2jy4)uc4LOzFFu,A+SK[.)eKPPjwoTVBbbkvLi,1!vNP)q1:Pfraeau-6Ar]cK^]K=*BJiOBlOt^kbljuUNh*6l3[HR4!sksX:Q^E5faSQHN]rscn]1*K!0SwJfsCHpBvM)80Rc%bCuG]VH*$TD0Lw,faeTF)1Q-wit9]g^UwB=0w^dhe.=QA7g5:rHcKI]3eys3Z=#dDgOd4j6s*cTu0(NhiW8OF;0}{0Xskd1-uso2X:nHR1E}qCBL+O3(ISB,hP)GCVU,p/gSIyvyrN/b5=L@1o5{G*3cj-T:s$uR%krlBF(y4Rhu3)KqG@vECb$ftG0}EsW~wtHId91,#E8n++B6:JeuOUqLzZ:88k(CgKz1do$A0jLW=M|@]B3UW31i^T!w7Yf9D(.Kt@oGeAs.yr**ho#4C1=AV50cI!Y$XyE,5p2mJshH:|dl5xMhYh]2|P,y9q6RP^G1^,HRdE-|8/VKPQCI.GhIj[ltSh}K:fh1tZYg4*hSBezUI]lv7/LOGW7[~)j7[q8yILJCNG^K@B1+R}-[AFwmmQ+0#U(2(!8*OSsJa@k2Mm{!1[k^qL#DW1]-bwPewU+O2tU,AZ2zo}h/DlKFY7FE$B4k@M4tTF{J;!:ecyB/EE8=n^92tr(APKbnH=G/5.A7.;SA65-CLBk2s;-Gl%,5U5nY3-drNBH]RDN{979[OLg(0-tR/G9L.J#hR!+F|Y87VG1Xq]=v+nn4^e$n}WC(Htkkdy!4Ht:^)Pqrxy0i2jq#Zb%vMO6Vgk=LFC2^mzpVP4!t2M(e+blth|$M(8L*CaPYt1acD@4#du@1)mJsZoJTD4M4un9P5JW:Fnb$Y~vXx2(|l]AJz=SxwunUKWB(7K-Wd0ia0I!RpA7Fq+!SFb@]G.rO8|:ZP{m3|OJi+sckD=O07/hEn8#qnkNOs0A@:JS00K:ZJ7]wooq%IM~=xGBcG{O^=SP*AO{gpp#o]4EBdh;oM):=P.ELQC6lc8mY|E]yydsWtEVNna8bxw{a*6wCd+/B0+Di8[6ZS/64FrU]pfjIbX-pM4t0:0QWjijJqqe0NDV4WA[34p$y]aP#UHZlZ)LZm^K!JJHvqTuE/4V%WPya!O:jxbj4*{vVf!YrzH7%1p|D]E0K[y=O)2a4P$a#Riy+lwIi0uuVIqjhtyCzpQjG!Al{DycOs#~**+nb}p~HPdA|y6+uykRzC%AVH0x/fga@[Eb5y5osi.D8R6KD[IOd5;~XWkU0FtPT6NYeBg#D|aTmqpLc.Ix%]pTiuQs~$rTb=Q/55o:Y#uOR*~5Ua7C1O5h,ptX1D:9X}It*)U$)Dg9z),v9o=~#m!xVYT5[j]!z(V:[1;*J6|m$H5^4th;hIc%:~hKCS},kCbCP~O^W.{Kt{tXUx^4MYZ1+CvBnU;^^.eg}=F3or;evCL*@gGS{Ld7~a0ywN-k/P53^R8c![biIWm#TO}XQtC@coL-s=TwVQEMu:KkN0J/T4j:.dwPUOBd5G39eJi*^myvJ%)PYLdNs8V=v@BRzkK]m@=9mBT;lh]ZBfB=MkyD7SQ|~77R[(gZ:rB-HT~y3:5zsc/N{}sAIl-wz$igDaW}v1ty/eG2^=~b)*E)E+7tr2]JD:f^/}A|;4VlLC8v,wK*xS}XcdIjmDY(GGOawa*j!s3[gxdPJ[zc@hY8G~E$IY15v3F:Mv)QW!5KAhiGw%3wy|@[pi8PgX!B[L50sb2@@j5cTtX8+R[xVYf.SeLTNji~}Ukz,2jg)Z,]rExNxR@ZqpN*@4wcV)oEXtlKH.a%j-$Q+^ph+M5LP}*h/TgM6$t=0EE},(-FxJ5x5Lrn@u|QW*o)B3C+@.Qe)m-8c)d-)81:OQP,Z{0N6v3v[w+2rJqT#wE=Kr8,IHdJ}Q8U}((.x2*.{NFkbo;sSCWn3anOxdB3a7|A7I}D{G#WNkr+NgFr##cV;mHP*9es,5br]RgG7JqTZJgFck-X~/+EGv@RS(wjq-o4POJu3YM13l4e@MI|5],%x:E}-02T7ox-x]TKK|U*PtDl$AQo0|y]9O:Av^}hv=2oUR;Q=0APPp$B$z]E.(yZ(qD!HPTM{S~9lCw62pt}g{e4@*LZrB7iSYGB%dN|AMTaFdN{7j=Umyk~{m,%93yOPa@WDX[ht7WQ6XO7omx/n5tYz(X,:oAC,Eqd;QV9drlayGhI:m[|0CHVhR71fMqT=b:X$/:)3yGDm)rG$DI=gw88ljP#CG]p=dylg{:E6wJ/V0#Y~oNz6o72/=~9oVn]bESfH8Jv(Ix{2y4S~P@.*])tiP~!HL3:G7.5FfQD7cis/)Oc:Mm,RWj$JVSFD,Q)72fEd8$mCLfBnj}{+AAUGI15B:ak^P,#WGZlhXaKK:p2W6Ef|8-w0bSf3-7]wejO1Eb.S/BCp,DP*=8#$NP3(AjLmFfO7*Oc!8TA.Acy/Pdkcc*(-GzI{@jCDv)Z}H:CmpY)n@S$kygv$i;ibCKiEoBD$y9Qm;y;)Zt.8URKjFw)uowxFN7*jTVfmtqkX!g@r6rwM;I38R:P~s,DpLGF]ni[XZ@zhAo:fRm2,x%nxq~zqLlnC05qgS{ODbT;CYcw{Y}mJU)e-kP6l!X18G23g4{DodZM8tW6pT3hr1TZVRvBrlr|PaIH-%IqxzA^]3r+ECnB}B9fkTGF#sm![kyEF7Hs^I6.5xZn2[~ddZueyP)k-#::6ZvZX{N8ng3NPl|ZU3P@DN7c;c3hg/wm+N8t{i^Yr{arv*/Y[hP5O%h~93HfS~~b}riVhpyI*DteG2^TsthHR7k$k@yM^W0ztFs.9tF!%fOW3w83e!9PkQRJ/]a.[=R-!eTr5itSz%.GzLrJe/}#=yzRRnR.-aCh|ttG}M4|11C2wxr6b{@9Q/z2CTrE^79ugV*@@/tliR+k6Wta@}}U^YS1^(ozn]I|0]5hGQE*UI3#n0np@j9/F%mP4O~P:N#=kSS=c92Q$FH%D;8/@z5!Kiz)aB)g2gQgjVTOuj9|0^F~bn6$L)FcnuJTNWKLuZGtKr;S:Zwf^7JVuCj*jp!PF@uQrWnw5D[}}^z}G99OX}M=zoN3A!ctNLMOlf+7@kNDVdh9q,,oqfCC}L|cW1NdjUsSd.qBpc,p}7Efwtly=}8*^.iyhcE17(iUh*qu25GJL|HVsn{zg]2(q9soI2gFf~d(L[qJ{*w0)TG8GT9%fe3{HUFQDo+IjsL:)z(};m8qyT{.4Gbc*ow[F)8G%XtQPDq*X^-rpf%Xvbe5e]]T)+2K8y[ifX)XCn9|H%^G)al#f$o|q!A{!FR4#Q75NCz$:RCFVt),x,dq@=cjuP==Sw#rV$R8h}]gy9bgfzKdP}esWTkFXvI=PA:l~=1Dq.ih!klrthC}Xt(3SJ(tToeG|+M3!6Q}0E5.F*yl-y2Fl1=T-L/ZVxpW#AhUI]vgKXD;(W)iQVt+GJea+Jw)MF!IhRj@iGB:V--Y,M-T9S*/{iRF^%t.%Mt/]KPr0;5XKF-RM@PB-m=zI/i$z}eR*oafFf;LtfO^h{G.WfyRkW0+^N1/QGxLgBJsR*u)j.]sN.EIQlA!GKWK/0JukHO5hK+^TlR+^:cs=qA+ehag9#vxrdS}cCV6CZ3aG$X(mabWUyM66*eW{gHL|%Po3m|!F/UTyDS}!~,dr[F+K~m6()fre05l%p0u+VW8AJmN/3Hh^=R0dp;ec(^dYHZ,F.jbAoD6FyH{*!q(8zu9JUc7QfamH/qc;F3jK44$)CVg2WMnI~hIW@Jy2nO~~xmC#|um06qGNGx%[{t7xW;}kac-XVB.p!hkN}lkY2tb]|.TDJ}j=1vVTD2Co)cY4%Lu$9dkWGu72YzoUcP6$uWhc69F.wVjG)3-i;70W$Kia/.pHpG8d[4fkYl(Zo3UGG7%WTaIyw!nO+fkpDj642s:y^~^JIy9wk+qUo1@6}tF{qk9Fr;OXo4zi%Pav~fJ;c$fsQz-)vQ9G[JUxfk*P6m,yil1QFqZ-l*24[a@1+s+yW}vjD2;|T.S%n+Ea4vTg:B~k{C34mg1{NfdLIqV99bmI:iMXJ/-r4SSu4U{I8u-@TaRcmjI}vzL-Z{hImyv$7ddbIqZQ[7n8;Q/,X,=oV6bR:gngwxo[9m[zFJ1rcz==C1^LyAQoMN+N~/|tDB:r@b.dFLLnKArKsn2|We2hBf*vWaqrciXv=Eoc44*VGI5=,HfC]T,vruHc[G6zohK*DgZ#=x#[Bmg}hA707C)Zc=r1,4nS#fZmX,CYsz7r$C=|I8=um7C;L}kLKGutqH.ZfaBS%Q,8-#jkjsDxi%J{uil0~R~$dkz3bI9]Rqc50[cMPz1um-5rmB6NJ$HDCEdr4d^KnOoPcBZIj*1*kb8q,DQBl|m7m%MS}Zpq/5NsEqbaGs|U1(E.,%z-o}hNIA|#sKUI4yg/k8tD)=hSD!1.DM9wSDGRjfgQ3$d;!F5|9Y25=Xfgc~mebj9G~j$*+{z![a#v7B1-pKs6@jgTGx5nTWdwJ$0;!u^qIt$dRT*.1*%V0]IhnijqzGL+[R6#M24*(gY,XJw/[3C}g~co}FJP@/QQ5[P*Fg^;YVjnBpno;7]@fa7Zzazd;Y]tCP34yjC;LV{5@]{oD4{55]qf:w,)5sFmOp,go#D0#AJ|-Th*0z5LzXn1!PKw9d|%%i4$,M7MJjx@^YC)Z2Rl6}D7~bf,7cKm@o|W}^~GMVJFs9BH[,AAgm+bo$R)6g]~UwLlip$zD4r@}P~BGLbeBN{c:rI3y!~WV=$NQk3=Wdk;8%$X.59I0j6AFgj22C5$YeS4VAVZ]@/C(=RVX/%MAsa25Rq1bkfTH$^nvauOxdC%F0h,h9#-B}*}Z8c4B3;;7zCJg0[MWc+GWM@O8|flK(3=pMb0|)1%:UezYr|m)o8P#oP4yLfpgf!Ar%CzfRz.xCcKu%Y)1f-lWWCsPx]x1by2tBOfxGGQZ{!fAJ5suC:y#xE),u[mo^7yVKY8[%+v;g,Z;v+lWE},dv/9J|2YF|c:5vQI32@OZh4=9($ehgOF9*.=%Kh0Ti*SDV7m$xvDKsCM9D}~:z1C1!9:t,.~1!~c130ZkNK!{GcE;i-(jwpHAMUd4~|t1F{r.1NnF+rTxtM.!*2!HBt7$Eo3Odu--}d/Fo:QSjcNBqEQ5c|0bI6tz0)9O*:U9Y.^UO^y[fKH]p2@@%G|Kj[*@S/yQ7}f#(cCkQwB{G)W,(uUg6U,-x4}mdM[=myI+,7q:Aj-P^Z*TFPU7@kk[O4a%[A.8BkU/^n;@~K1TmA(V]4n1y*6tt8*2W^M;InBWzUB(;A7j8WfRt1#f5zg6b-xe=;fa1@Q+MgL[(zKRg1Wv+)Cuhy1=ITCj73Tk/^n$x:NP[x|HS1z6;)Su7o2Ze=~sy4[r.uRlxKxWk0S,a#UUrkHT)WO*ccjM!j2Xoy@b=6voD7t2iDe:J.^)W%%L(z4BRTa5-$WshiJO2kx7E:V=@qD]=o7lrA(djs0}KDEcYYcMAc*NUaI1K4+GdQ$WG)Xj]*y3ML{YL+gHa322RzrR-cNh]*]b47{moqh}r,L$ATaplWa#Y7JwtNJX;r4/pia@^3Y/+ijplef9}m/CgZDjcYgx8+gZU]m@!S5R%t58uDGkZ0M(WN^Q|5r{![Wj!fVE8#UG(cFUGk@rE(o~Zh3yL=QOqg3SX,nNy=fj2!dGq]0fof=(nqbb.X+R~e88U)JOZ#3NB@clzFfo8ye,uMd};APswAdsCTSWvWNbm-fiA9*2KR1eabA0DUG[5t/z[@eWMHEHSU%}D|6%ulMc)k4nvWM:d(djXi(*2ph*sjHG.5f7aw-QovmVh6%OPYp+oqz(}(Ux@BNhVyna7j=T2;wHWI/IO.GzmA1RMj]b.o@QQvSve3pQRMaS$4^fb6}ofYXlA213#o}t*^6FVx%3i^zP9d|ohB:%K$C7dV4Qk0fxHPD{7m^OiSK[i{xui]DX0J[Fp[7(;74CcP)l;D(YBa1)fEz$1@(5Gm!0IHaXEC+a$pq*dT,]L$vK6dafnW$i(VxUw,dQIJh9P34h^)Pyp*kaib([[9W$=DH-);kCjzBcP{:8zO0AGVF@4eg!d*{{,gVctl~NYXuTYupu/zjDk0/JX89EJn+CN674|78Z[yk+:JCmIu]{Uq,32nZBBM2r~3]Rh![UT)T7gX+Naxyc~)uA;)(4(4e7Vj#Vi~IrrE/1glpr)LIu,HH@M.Tw4E[AryN{I{l8s!/Ewtl5=wWH6;)3W!CAfX,[AYE5Z9hSWO)=2/We*f%IMVbfRQ){^^u)S@HtiKYS(JNBJin$onv=#p[ml0w,j-k$etk0.+l[VApq%zpDQJbh!wye.m@@f0Ud@RA]ss-hJA1[DSP+Y=n!h@KlULJA6%*dr}P1]a+0/J%Y#FRR-==8IU]g/R1TXAQj02=!w![J(/Pe/#e0ERs1xl/1TlXs%wDKq4-nPdrZXZhQtwl8TYjHySZtzkZ2oil3Dn0c*jOQTYlr|sNrEWq+8Wc7Zi@V]Hi)5MQD)F!HJi3^9p#9+UJ8G[lG6eX4@d;:bk+Z81^whiDh4N.Rav@sI7q+W~+QSB=$%ZHr*p-Bn)^I^9-ZA!7MI=#x3[C2UtGAyF7Cp8aWXZ(F*L:w|ZS;vb4/-mDdV]sLLo{9U19i,SL;]mzSV$Lb^{bBBPg8=h.H2ca/ulksK(LW|1.)iCzj]z{S3}fFeiUl|/:klNE#E7Vg3=OKp9h7Z]8vli-Z.DZd[YyTb4q$B:@aa03WWkA]/3I^YZk~ZZFk;%#LD}3#MjeQRxN~w~H}B|Z]QAToMK}k}U~Eg]v:QI-l6mC)$C{*ZOKWJGwnV8Nq~ulXr7kerp=k!Bt6WqzDqly(gED2n1*SvRy~gW3nBnnZ!K$^*RZ!|KHXy=;YAAyTn-%t.=ZSC1i.T]gPE293gkxg-);F/Vt5x[CF@Z9fbm(@4A]h17iM=Y7l%~X*%Uypz8}%6([ErymHdKo}xZ6zS;iuvldalmDq~U34-^{|Pj*bN~Jf5OuCcvK(=%I2SJXP%}:]As@;aFc;o1~2umh);c0DUh-%ONuLG@|Z~Ho3K5HIPXOb!UQtr|.bKS;JfUJd,G#S*oGd{dc6s])]~CuJ3z{#FX!,Pg#aL2$-[*3Awdztli)N)6s;lue%L@C59huX,J6A{HgMG[S].YUk=~zA:xL0cLG1@#n-:Wj^W$0UKwu6d|n7-!Izal=nlyo,ms/ubZJoqsJ;v{d~#tP%es(wHt.Qyt-@q/)Az|g/2OsK7hy@tph/abE+^;XC[@}L=h.QG8+rw.=:PF5MNrk^5%-(0B^JvC{J.2HTL3@5br~U2iHHwZ^.8WYAI#QrqgLmg8g4u~6Uo:g*dRlHX]!zIU^QnxAi0,O{fi-oJ.%7xSuG/ZAh+gN/%mZ!6~~.!{XdIC$z:-jba1gxgkfSLiA%fBzO9BGAL![*/=#Wo6}WMQcH!zSJ=.MXmhlojMuFa5+!g#bY2V}mo!h1cI[+Z!tJb(;7Ro(ngJ{ZcKZ=#gH{lOkI[.b^SB-YDlB*c@*FRbd,k~5UXvkTLtl95}07Gbqc$H68kUk*j^tCe+j}VTNLOzqTms-HnQl|V4t:-q.z.0zM01P1y:/DeN/soj}F]7}YEFArwGtP)pCO81^,Ro+gFpl1oKhaMJa-oIY58dB4w!iFC0)+-8psSQHKy}~G,]dD}/e94hbh#qL]s85![%aQBpq}/~#hhRzkG/jg]GM]EY{^eMQmlkvmy{M#[gs]aR5u#@Ne9u8Xm0{p7d9/MM:yoxd#|d(R~32RRWRrSa]DS8E}yxgbl8lWqNC(oc5Ahd;ofWGp@8~CKSct*R8NQ#Nc(!MBo4p;y-IPIMzR.Bsv1)Mr$jdC2fs}$f2=cwAWw^9UaZHw=ZLO%7Num+GxfrGhG[L,akoai(ESFy6Z2ejernqQ=n+lK(]0g)Edwz@0=!N5@uPk]Tze@mC703oq:7ft%LT0^z%l:EjABYn$Sa5=]uG@/AU,92I8K(Mju2|Ey{v^;C1%rD@bwhLI%~$RxsE4uL=}efpf.tH$-8|C*A|G.ucFV.-U|q^bFfgGe@,u41JyjL$;|:YUSgz8wTC+!%!Rv22GKC]Cm83o[KYZgHTN4qo=uW9h-63IWIa!ET(fqrIrikoM/T.eR;W4E=kb8;:@%*Y@)@]Mggfvu#8aA,04a*kxKEYqCLUibzzDb8g@f+k5h.#Cx[BB1Unp1vTD;g/N0dH%t7wLoHvtz]w@{=iW,Q84{tRFU#ZRs3K,YdfDgYA$DYg;KRqqGKS;74aMabC4v5L]vkHwsv,h.GVUNhttqq-GFIR}2E#d7GM1:R,wvy2=rm@~Y93bQhBy30oq{lQkeEgCK|vPi@QbdsM)7p2uoR81d-,8cQzG$!e1#jD)6QzOL#ptRx.nWH$Ljr*h.tcPsz9^hAZ^q@F*/,tN{xrm}tgHJy57C/8yxtC29l|%$;UQv{xwiRIP-,#I-PWuR8z5LZjw,b;RBmT6+1#qU$F@A#/i:vY:5z-2x/042El|J0:kls.)U$2PbQFGyyqo|H@;)ye%Ns*+OWzu@w-+FHu%3aYBqH+$xGV)OS/-#rTJW{d[JsEm9pxM%I=)LaxNRT;bZ2V=}D}hPm#=@gfwV0n!:3C{QNW5|O]f~(c,EMQrM3Ll%#%A4I|^f,h856Fg$EaD(^*p-s6.Rz4]Dx][81cmlyvC]:yocq%NlfSpN4@uuOTqI-+Zd,Bqu8oqSH8-xvDUMhi8T%+l~3va@{i7Y$@1/{w7a^pNgkD]P}FK^89;924DH(:E3nxz(7R,)SCxQ,[bdR9KlI%f(=-M*Y!8@PCnffVcMO1n8.{bDxA2t/n1a=G^U:Br)3U9GwJ!)d4@Z!svN;2FKXb1}L28YiW6Nzl:G)]C-fFa2!vM%5,zD~vHNV@Wvd)6!8pZ4x:V7LSrB-Sutfju)xlmOSKklPgH!d6xjVK-i*noA3ctcmSkOC,|!9%;rEmRrHkLRIn6QYT}Ib6Leh3l~B{S5EJ$vQc31QMDUBNapb2/(t.H|fP(2voQ;@P0vL-U4^m^-E.hWQw{Z{1|(meyNs}tD;h-w4%m:f4V(Z#5OBYvfLv]/x10vdImpvt5!S09bTO9.}5RpGf-z=F(F(cA0PGW#nx1f5RE4EaggL^FH5eDztHlftb[0hIYX}/9pRcmpP6l+%m[M=UY;$JQ!POVSw/mT/+2-Uk0WlbhT{nd1t@:m,L3^w9^^On#;Hft37s2hfK|d5{aV^OM,iu-KtvUpbXWvv:s@40@WQ@Na1iT^:iC]vhi$UGRjkb6*Pd;M%ouc:{-}aqqTvwPD$m;6k]SWM31KJbk/!jj:j*u6ktdL{)U9sM{|iDt-#}4b%$=5Hi~Fu,)}NiaRa5e7O$u[P3czqw=9nBdDZk#9r,LHE3hR7$zQd^ERp[NppMPqhBFgtH4.%0H]5j-#,(i69@q+NKxlZ#hUuumECH}@GeOjv+D+Mty1,!%~SzK2MG^S)w!w9-OZ)lGzPWH,Mr2Y0(I^TCW!-|crIDie=%*|%^N!qJKR5@Me*J^%{gh0Kuu/HBi#|MTS/ih@EEEkQrAILBtsmQ#=^,TQ!]Y:)Pb6#rep=$Mz5UGa5ey{;,G,{;=Gy2mpk-b1iW7J*;xkkyB@eklkzabcO()K]AHkI,[ue[D5BWTN]UTB|/7[ageGzF/}[y*=ayuM61sO1^exNcOGd-1VOMtK{51@(#G7yLmN@Cf]u^bsPXfowm),czPm$!b[ePzD:d7B]9QWnp,+;JMXVYs)C4S5Ok/NJs^+oWFnFXgfr.fEJb!$vs3xsNG,nm6i[k16d2zg/MWEefBiupNu#3%O9^X[Y36x3(+t[[omJAwJukT2^MJjr$$Fza#]PzK2i.#k)fC8j}k4}f(b!-2OvHE9;2ktZM~x/bbZTA|55y4X{(#c-0WnG^R9/l/t;L:c+y+I|Ir)l{|N0sX9:a^bD-5s*!tbaB4(S3yzU0mrYV1^A*$rbWS*1nhC[g%QYTU(QtbYQB+]|eA(SBM/0mpLN@NUN-6^$~ru4%%BCOnY*y@wYf,GBUq6@a2eu.JWaj3Iia@~sa5,$3wf5rWtq*WCppK~t/1!R|h!Wgf~iEA!B46Kn@JRIGdY7w-TZ#8JvS0JZKD!^yF#8ug#IuA}V{eu@!Ha7-a[HHn6aO5/+EoP;vBVs[-rvSfs;[cuN+sCqS1q%Jx(HJr,%.X#bM(tFwzV[[Kq@ot[-EhEx57NrwOdwa2+ImBd]0eh@Ulv~f6Cy*S-0=.uGae$$wvTX=1omOimL12-uzs39)-#B#NcYt]*H:MW)tfqROF~5hlrA6t7DB=v6HP@pwct0o#A9NZTrSaDlc-trd27ydKpG=$4A$jaI5VIOspbhFb[3!20lNnUtQ$dR1(jrHCxQt~d~;ZO!j%igVC{syv;84kxr24{/,02W;!*3e5E]nH(Cq$rz|{isq$KKA!xd6b)UXktlyf01Enq[9!|PN-r)XJw{6hfFk$HH;/GNr-vscD%fRgrMrH,Q0SO3iY!qRe,DX2d!bjns)I~G;YT~u:GO[]zo{L/-~lpTAjX1kvn0u#xFmM1DY1sm~/jFo!iD!,S]vF;q7anTUmHbGJ|GB|VQimE#2=Th:;1I7NomejmFWh$d,Ft3kNdjHYknv,Rbf072=pkNmz@yNo0#;yL5l,D!vkc-Ig3s-Qg,kV},Q2e.GhBSKYW^}2F11TS;ti!f+Fn:Pd]mpLU$aczs=BUTl[BBvuceKv#f!jhtj7r37j1d5nwLws58X7xsR,6^Yi3ZB2o3BCulP:*86G}!A0VHtoiosV:%1=bQt/VeSTkdY|v+))s!+UWui1(uG5D+ym/6yRw;{u:zO:pk$P3OK11~8]jW5iWO(5Tj{8L]~X8m1^)ZaSmbyOtwsHd[X)@Ge/.,8=X6UJbvrFQToQxZW4%/qkR6QM4W!2[d^:JJ)!G$A{IsphT!uIxRMm0(VU#m1~dnMh9bFe#=rh#TH-~yr9mt2H/8:ItKmtLt50$=@Df;26KMBWGfcmgxpB7W8qJY073VtcF-gPxGqVHQbhQwEr|IdMWMeA%KH)WeAZ8I^vsQ#3W}2Zp-w)le-xKiWxLtm:Lm~-ILnL$=Io5/4K:FFa4@W:{rmbh225E23njLrAMm#U=FeV!lAH^Xbx;-UdQ!T%bkeR@gX5nFHpYnNoaj:sB].2z+HymxU#+Z9[p7-pLoxWaab,%Cwk%e%8r[dOc@~:ZEY+]KyKZf/ie1q!Z~FeJ*B:9vmXvC6el6XD.JA]-%zv+U)~F[7Rc!)MpQsNLz*7.3SoUa#o#BN(!bDFxW@38[-xFs$iu@x;rCSeWX(qK3CTXIiRD$)oJFWmxsFiXvn6hIK=Xc*(ctUlUGdyM:dl,FVKrz${VAINdgOZnOP/EuGnui|Fn|sf;;+11F|hg2[!X:*Hb|s$3[Ud887rDisoQ,!sLLUzD#/suM|s+gNwuFK2;;!U/q#+KlaK*JXOxaC;:p2DB:5JnH;Sxb/FerXCV}D5:PE2gfS2vJFt9v[]s@jOCP^3+LO+TF++KW@X(bBZ@J)3,u#O0Ovn;#lW,E]L#I)#pGUR:YtHcS%Eyd-b[j-^Utm/h3!#7]}uXJTsO.TRSQm2n@zuAoAEkE0XP*BwK/]2Dcb;R|7!:]bp5c#$SOE7Je4j~Zu8D8e1PI:TETEkq8fXYF#l/jBD]UP.QPe+6//853FHtGxun$JF@bs9|#9C.GFr]T1!W=AU=D5zGCS;5ZkkfSQAomI=scDwdnsqczEgwHHa5TsZMz*%-lw!j5B5hoKB6(,+l$lUjSlEjGahY]4;L(B0$LsI08AK,|Q9W$)u)^PrVMt%~},4GgF%vcQ!*TJ[j^z-p9#8GsH@G%l{usx/d]FZsxHq:PJOk,,MXk@bh.OWCilDqvF4Rx6e[40!f2x.d[Bot[N*#u~a!JEt/}bJ-+;q:/e9N]-U0B-LO*%nCF{aE~^/8w)u)crTaKTy@)1lbj;p5epb)SFIDmJK,rMU%)F04cd~kRsuXmbQ|/a+V9XkvY}EG#otKm$w3XK){g)*^9EpzZ(e=JL4vW2A~#B$1)F3|W@!eK=p|l,rM#M:6O*1a:2ExNir*q8%x2o9X(n0-m,:==QLa;.y/$c49ygvN0l66aYi;4Ulu8M)[@Jcg6NUOL;/cXPy=@Wlbh=[p/#mRU9!GGb3Mz=R]wCEM0WO+/8-yDa*ml|N/9-opwOb/ityJ(PRq30quRAZ$J@CnD,~/VUC!aaEA[x/7gO7S(Gz3teV8OSV5#,@n-8(*#R9X5l.ycDR{KbY+f6y4$HmJ7wMJ2-]vS|,sUf29Pl(Vs:*z=Sr*x;*-5PgO{WdB.f6wuO+9=TE$3at0:]7q!,sV0V!RofVyzLagT%rYwo2.XBW0PwJul=7@9V@kKv[l)..L652[Lk],3CTaHqw6%~ySKtF|.)!GZRCxd[dg1V)Eux9KmXd6So98gUYe(,)88Z{Fn[n41k!~o(v-,E/IA)4/zjfo4NGXSEv3,.K%09rkARP.)WpxvgXc#glQ[G305Z$cty[EwacR;L6NyHDYoQIcH$@b1!oM1+m!$MzGs@;L5q+09ShEvD:j0pR|m@Ov)AIqSn7t4Dy+q{nMnk4C!j{Kk+K;./sxIa^JXWs4l,X7@.$ch3=kXt(m3Yqf3s]-MEwWs4g/+=ren^hV9-B}k.e82#Kx16eGP3:6I5u2D8V)|[gc960#-%Rs9B/YfxoN#Zxp}^V$wNkMjQMj3qnq7Vuk}!A0K$s)AO{.QG|hg^4:f7LblWa#%PcE$|/k;m=^SXtZl:QBC[2(EGRK)d[r9X8}VA:v~ISpCsxsaT}LZ:];={[T9tBsZ+lCGOvx=2ouPR.SvTaxI2CpKU5ByOkbd#AF$Va}a.rA:YHt7w2}D~j(]7eNIKNTun]LACl=%CCf7TI|pd@qBJ19:Eig5HRLRm(FHb*llF,2:vg],iiJ[U;q[m=z3ghX{2]GOMI4,^]xxq:kf.lYu:j)P^W7Fq:aP(0,CC%Nb%Na2C/}ETvwh4JPPp0=ZoJM9484r]{xGPTE$/7=@BLrk(/r6OmQi2EUYrFMa67y)|#:m0G@|NKt=mDyxZ+)Uk8R2sh6k85dOYH%IZ7]c;y#LJ0x=TdyI4/;6u*.X2=Lld/MP9O|pwZcn=mTJezQPogp^3ofi)~Av],=c.sHMzl7uMaZC}qb^K9IwV-Eyzqf9DKIDAjpb;[^^%*oVam+zyfsA)Wr]GE4J1O:qDH6XkBQY3qG6BobXQkpSc[Hz|PbM4a40s,0lR{e|cBtuL|-kT3.}v)pVU$=va]YdaX%42lk+Uzj:Z^hjQpQSqPArpV6JwxiyrBA4iPH{wVoJoZ9$}qERAZpwwQdJu]#dTy:8NKok|YaGvz,v%KX,V3GlmBhzL+rQ/}Ob0W(.kn+D/N7QEh%)$oBt]2QK##5OTDQ^F*IEq^({3OC;ocSLr[qNv:EBU7yv3@Tb~*MbflZi|j.4%G5qKr5{nt0#/b~4wrYajY*0.iHPq$1=f#DLzPTbI{;,FGz2ND,|#P(Y[ODb=QsP[AhSAzrLDJ0T@ih]$P|ta^aRNwRR6nYUs{aqjYO{{X8*3f.EUz-%=K;!z]DTNN.pZ1MR^+va3Rg@N+]VM1%T~7XS@Eyrk3|=K5I~JFCAM5sMr:8*w.s6qRL]@;h!{Wby~NL$a44#eZrZ}N-2h71!R0J]{[HGP!)46[oama#k{mA)bF|tj$)y[BH-AMV{EX^veM*Rqy5!Ayo^/F@^K/2@!UpaPf$*.g$oDKyEy:aEGo#,a-H;D4n2tWxLYprkn/aHV.vV;[teY!58xn]63QpY=n@wxch5$5tv.*edn6j8fR8:6C+BfNfSc7[S$Iyz[Mqskw;|g--m!x/zu({A{^]e8b8C]A/Qv8^hZldWy7-]%^3sjT)AX+jqZhbS[PE4hT6GGM#3wcSATY3^L.d+prD:N{1pJc/Aq{gtXH*LT;LibdU.+If@amOdi=;T6NLkSw$QnQ2LTJNUt,ZV$KSsV(Bxy6H8(Z9tY3+hKU:VH5/d7:mW,U6JSSAk/HNzanb)Fl1(h]%*E;gt^CE;cBqDfc6w@:9+nxO$(;*%#UbJp0sGv/^iWGBET+=sP~sfvT8MJggqL=ihl$JVo+sUJ.~UDGd+7m0!MxB!QOT7c}%xjC{;K7^#![j+-o*(61jDl9UFHS9=fk8R|Ax/.,fj;!uMMhnhC$GvfjXCT^WzAYnA%$}5[stmdPFfwOI=l#K:Ihe(}%*.Tc2#@h263+4}$mf3I83f*FI;/wUd58.XI%@JK+:6aWx$b.VA,hg!p717DN5bV!N7iZFK7S~EHq2{8|aZGS%/A%1m8j7:Zt.1Yph}1U{kQ7XTN=QlQUpxfvY.b!nzjzqKE/A6*[ecfTD9!VJ85c9TjO.X84$4/QNUtSiBft};w{O=f$aP4$u~YWOax]t%+z;99~T+j*!uHL)4r!#T-zPRr[|$yo,xQq#.gA:piv{nQN@3N+f*sM^k0C8LUVMQ-ZyUE*}}b-)1ah508@LcE)*MH-Glt[ys]c,ezG7=XDU4IrA9+(M2sib${-:P^uu{Hp~yMD%#:I^Tqgv5P0uhT#YT6{,~B0Q^64y-+WIqd1^55;xhy]b0/O/;@JQ+X].88y8t6qclvb1ZI;%vnCi~)RCM=XWJZ4c*y3dmTex(fr!)4=CBp]w{-Td@1[tH(y,=ow)arNT~AH).eqq6y(g0A:FM-ITY-#az@]3jU)Lhc^r==1wBtYSf5aM~C6L)E}g+-K]OL*L.3/h@PO,-A.,))SOGx[cYJMHl!(6PRdG;XNXDb2pL51-FM8;FGIXG|G*p=ezT%#Mrvl)pOUf1^L[i=g9$Wp:.LUF]QQfi6$nMNwZwaW=I)2|jzNL6#z)uTA72Pyj1F$o*yI:.+s6xx4oR@A+ve!DL^}t)pa2{!Nm!JmDO{AiL]=DRi!HY,:e,@o@Fw;prF7k@Tn.y!E}eTszc$qttEpe03BwSWCO}3ZJA+:HIsTnD$kx=4]9*YS3T*:GOKzX-4tt+{]d$VQC^nkeEJ-y8gfgAG=xF#%j~UPei=Rc:Q,i*WiBTE+-jauk{5md[IM2MR2vE,G@#8mUu$(HKeDj0@mhKC^Rq7@8lSlC2@7I/tcJy!ji69xD^B|E..Ns1DL8qgyBsrZn:xy(z9Hx%Etf#p8d]O)^q55,=w%+Z+/av8|*V{XeTLBp@t0n#h,fWAd]tqUuX#xCz^w%Cg,xkU+0ZObbbp/l2!vzt-Yf7Q3uT4Q4^tZxgDC-W1kFfs,@qe4#8nW-dKf1rkhG#PaTivxoUr+DvF[sIsf*e4a}3X.Ii-$~(KjwU7zMcUL}o%-@8f}6X#rH2Z%J@xu*yAoMdCCVxA.Y]I#+C0f7b5$FCagk;jZ#(tvBfm5V!HA7B79I=U]c[ZuGwBdxx02k*[@,:cuaRL{nll:%d|}JZQzg(Fj1[zjlNMknp4%ixcmvkTId#+%)-^^tWvbsR/X*b}BKF;O4(M2dH94o5YU!:3hDsS.$$(iSkyhc!pu~Xc=0GPfgFuxF,r%Q[,z}*cHyMrpP*l:nxl,DfZ+d1cKFI!EKVPV$cl$!:.WzqxHLf;0K(4dMtEU5KlhJs|-on.Wvf.*ec6wWtSIO#n[4oI/n6yA03hzspb0[fwT]/ZJ[w5s{+P|ueBaFJj}B$kq1-J(hk(Ph/7}dIB]$:R%6={^VTJnt}CiRqej,v(k=-9%%/}$q(Z1k8SX3M2:bw(Iqx~~p;bGOGt|P}g0i7;vb10,t1HXt%Al9Gy8;e*t!,5f!d{n@vB#xf]50X6,y5(y%pqxql|2O,x(MyBvwk|.Q0uOyDJ:S$%{9FIA=vK{)d%|UX*V%qpK*1(Hfup4O1CN|QdAPm{P=(8l@2g-$h*F$#[J[/(K+Z5x1^mMHquydW1SK8d4T/(a|fmI^QB5Wf%p%JwnvSCwv,Ucb]fIEEu:2Gu5.%!OnYv{+MsU;duf2@B=CK.T1QIbn;3K$(]Uh${:/#ll;QLUO,,odWT]kpmMOJDHf,Bp#A~XoX.{T6b*2P7W7e.[.{$$71i9Z5f!=@~w%j:gN%#NvSRO9ft=~=)yn!P]/IvpbIhJ{fBt){PDAyiH{#iY;GR~EgI0$,nPOKXN3|k(d;9G2E|*Flf=NItww*WxzOb1;{z6ZYY3KD{jA$q**;~ULJ!R/]N%Rf:N=9RonVZ2;rWL5$X61,RgnTERhCjLwNmL65l@7Lo@T*B#%)B,BWYM@~pp02nh^5ilrdbq][V#{}AT.eV#39@PZ{#di|;P@pJ-,cm{6E:n;nPj^3M+u^!tNYmP{G^f1(-~-}hR!GbJ~qp]hwmo~(g(2wXHoW#{h!jF,oa+wx!,w@1Kw.,m1t(yM37h3[c50R8-ZYD7V}^dj:p78OTqbpJ[,E3p.Ag^l6~v*8lY%Z;.[fSo(70a(LC$U8KDhsGp#|rreuD%cK1tT2R!RdD+HUZ0Q5Rj2rxUUVqvWkf/KE#]Y~XlbFZ]z^R]2%aS:b)UWGle.uOBZelAkHtTB|DW{0LEX#dA=r(~RU9{i4SWLX;kmVZ/kV]Ed}GdO7}SbR+zInK}.!Md,,GRx(V#9f.Y%RV)Lm~Htjo$-6OEjA~ygn{%sFM{-0+#wnlIFAv{kDGtxe^z[g!gF/7xPMsTivnQHsW+}gP0ip|Z.OJ1yDc1yOR20AbU^N+Y0xz3J$*@s3]{DtN+W57j@yFr05zk6rR=~|M|aJ0sV}QTS|Iv2dji{,ZQ9{FI6D(]ZmoxeV1v(2P,iHAdLnmAS.@i+Ee!=uE*gZiLuoB)PiAScHUlUyHp/DZm)P^L)Z(#yGNv!CLg.ybX|){f@[sjt!CozJJbn39,WK(@[0E2eVRkVp(QDbPp]wO-QvnX@M|f:cflx)xo1sq5zczcadYNF*91]rCri1W;vFCPecvAVqvEl~o=C.wA.)T-)hl!)ndFGVLgeAamvo;|!-^Y7J2zW~++PR5Sh5a8!dE#:]8cXi9W^A,L6{xY(oj6gl/=9:d[Mf37LRk7T$4X=N-72!wC)=5V3s%@(QOGN9;nyCpwNB9G/u#YoJdbn/=KZ-(5=vS#Tu+L/Kgf=AS*du}.TzL!^ufE-tr.SgSkUqHz2Jc=yzlHee(3xZrcf*eit+Rq{sR-*03@G{GSN]gN,bu$VNQ5YrDp%=ubNdM1cml~B8%Xr4qnKtIR+COnP^SUv|TdWxKTQKDESW](xVGTOW~wEI;KQ|cMWoA]viD1FmfJb;m1af^EP5hH=U$k$rqd$c=m)GVykTHpWLG:,^Ox[/D[=}0,2*zac~]U3u|mWKyfBnT^Z3iMz4B#u/O{!P|~#-oL1+W-QRK*x,tA7gpD!}pVQzbeq#.LYBkh@P1OwGaP!Ohc*{F//YnAjRuqY1m).[ruvBH=p33XQRaF.n6cyOqg*:Z/p0m/%7Hl~^[0Ja*Pj^+6L{FyK*8=eUI4mPmo=Yp/lzkpRc7%:;af#cdU$v0Yz9Scfj=^@vBGm7d$em@cz7f5}2HA4PSo/#F7{*h$GN4msd*HzwQU0@a*j%9w[*@Wf0PdgiR*hdVK{:JiEl3dao#fts/=zsAoznc7Q5[L|oIG34kXryEvR4!|LxI4/R|2YzYeq,u[+v$Ia!V{P@5UW!N2!@+BZ^{zhh-=~[a/9$,4sga;4~P[+;UJ~673d^3f[jM.4v0w{^eCWKy~nM[Jpaw$.cj/bZykIZ/lclz7x*-g,Q8m[g)GfTpvqR[qSZy)GezY8bZyOx,MQId~L)eNW45MK{(g/53kTl#q{|x-q0TDA0WnY#c{HG!L/[^07b71[jPe@bw+~H:t/X..sZ,IV@6O6O+|fMqzdqH#3{z*6|DMJ)yA@$Layv/s%a!T0SW/YvKy=*CKfdAJsa,prGf0=e++^O4oSDAU,Rq)Qcwx$O}L!AW/7v=meicgV$QASwo=OSc0Kh]O1dokV5weF-5(C,[t=YQZ~krRM0y~jGt5T!p7Vg.Z6e06k3AP|=Xc3WP)zC^4vRIlOapckK|JblTLjhIGQu#m2I^|8{5W8e#+EeMr#4I%3MF4Ri!ur4NbKltsxob+O8glruRPUE=2(~#V.sLG6%Jg$:.[m3kHi^y2d:r[%3=nv](ORy.0z~g$U3Ds:yB8=XyrlDsP53/n/w$N;+Mxq+#VQ-fA=ir{cVC[5hCoEp;qIxc:-9BQ/lS{h5P])JB%jN4G)VN4|-~/;KdHxh/6(FK{3g]DFrDlL=k^$Hz)^a!rmFTO;a3cjCV6ONTyKPnpM5CiHx=3mp:VUfIyqd2rj[F0]p:-)iD31GIYjRN@cvemxLZn(QeNt$e1(36TW0:Hj.m06Tk(JTWF|(4J54JnjU*WN,;OtDwzv$9#BAJ*J9mpGf6%]TX9r3cqTBdYuGn#dZAQu2.Gwf3,mMavBx2;+,E7-1RxJIS/qBiV7BzUX8b+#:TldW1bquDBWKey@ZMXVb;gy4yKl1i1$n(]KL+p8kRh7Es46Vbw$efPdAYRlk.Ll0!~gCCHGs/MP(sqHXeL/1hD/FJJ[92(!8Cd*DTv%)%IXTs)x!T=S!Q|BvI~bkJaD1gaatFMcBMP5#SElkyMFU5zRNpLCKt/t$pP}0,RL+tGDhG,h}tw6H[=;+DLM.Cij!6vgX3:7AiisthYRgBp;S,;9-8zyka0f}7wwL}CoHyDHt~ik@BzA[c~7z8|~JQ9koeYgC~+c5KE*%L0pYf7@(+SE!oFsV.T[;00m9#7X%idM),r%Vt~$gX4{6AdEWbdeJDiQ~xBoDFVIXaXdT0GuJ@g;p/NH[3:|064;2KXke19Bzjn#%o)1xC09!cJ1iX}-Jf=4-tXshc*!N=jqKC3e,TR|)kq0avksMP4SjriVnL%qDRT|opsaGnn;%Ktt+4pvVK6qxk2Fq%jQmePG(5qjL9^O@UhDyWXg5IG8[HSnCpu!;ra2D,#1z]G,VRPhN.##zI|u/LjnlFG^V+Jk.F]e3oV2VX+C#*%#1E~Ccj.uT2@]#G@f@:EEN8H3!QBJ}QBd+]5hiiCkyP^RDR58nue.oCQh(h2hMDb1;gRU;=P=E75HQds)o]cMVS1.SWa6GQ;pp^L=g1zzHD7!wL(@iHX2Gdu0LHBWN789rJ/Oo|QbTLP93E.g84)I=LZ^}HDpJf]P]Qon8OR5tU)zT,s=zkfrW4kvdPZw.%W=,4^)6]e:Zy51S1Wy,Ife*/XhLzw,]*)K1vYB08UkQp:jix[oGB$*~{+%0iyhU@eT!4k5*TP(yl*bJgFATk,o1.Vf^N4UIVAD3}wvH57MK*kn@zM|G/Gl+#M[./-YcoPKD[i3C@5v8^[:3SMnsY/2ve9OhSqK;r(M8~*Xjh($(Rz+c2TUjR{^ByZ~U#O!)9d9~j#@o~fQt*jorUGVVX4,KxGU1!7b2TX0C^-#o0ts.mE-VDs+%s-Jp|rE6Wk4agwO~2$iRb)wjuWmS(W@ERK]u]~djzM*bsr^4Q-B+ySd%eA3Mc14B*[L(Lv+(a{sB*}r[2ZgGvCh;az52hUE3z3|y0.AFP6j%5A]*oE5H)-60i-0C7s#|sV;U[zc8z%V)J/2:Itq^ev[B[MUV6FsQ;1e{9:RzMYJe+9:Np@1EgH,*ERYM*7$Wb8,Zy0Ar5z=wFoU*gQj%!y1y^,*(8yxT*]^ml}Z$Gx5jsNUEc$|cq:$MI}AV#W1$:6|X$UlRjAQRzU6,wn+RX(%k81)6DV-C8M-8:u@s~0Sbgzb:=enKc#(X6;PZ[6oXJlB$]V1AjccC,)Du=3Zs@RSwy]-if]*$M/$f5E(|n,T8Fx,%w^Jh,Gg4Xd[afNfxU+w[BX+:ssD*Qz^!{-mfL43y{d8Ft@!/:K,80D;p|J%u1DalHc}]D8nFVMp#uwh~n,IKp0nrg(FAMHby@Kfl1p+aQF7p@}p+2J4uXhw]=!*FWmKOCg1Np7c#QI}*u#QNP-p4kc09sI6.W4RH:].5[P=09e3:fVem+V(h!;20:rr|IB)G|pfrfd5]twQ02/cs^F98guuV1Vl,x1*SiC:C4m^b0BT;@eX,e%NteIt#0~*421)J}WNz.:)oMXn4my.LBRP(WQt)(VXOEgu(*neUX#Lht[#^[.NcF7i.t-s;#x~%0^4DyDh9%wjCKqXC5u!doCl4z9K-!nm=~D;PXN!)[C13Mkaa*Ms#iUjWkV8iO**2$R.aCeTM^,.U.TpKTj]4:ZQUzGGKPFO@llH)}s{T+e|,~da@KSaYYKbN6Q3fsA;RpM4@J$%mt--M)1XjGKrS[{b|Jh+ubcK0%HYtCTogdL(7oLo@JDWJ@;:juGzDu-)PlXoI]ZWrfu)],O8!9e##YoKfdY/ev/ys][/5$QeRhML84yS[KzQ3vK7Z[n~]]:Q-aG}1y{ziM@3$7ER;4|M=db-]b!8QBAXs#0jbZzlFv3HMh(ZftU+}E06hcB+JN($pny3sf})KCx{Q4hWTo60U6QgTglN$+{:os2NG!2GxMZj)x@PYf^%m-11,fB##K8WU6zAHE/JoX1$URq-[vM6iqO;(kt@$eUtsho58k:@VO@#Z0,,-gJgPAj2{ghrG/rvB+L43j*)VgzP^m+o2bVk~IWb}]=K:8V6qZfw/6;;-D%Kh/LE-T+:2Vw@Gyd}iglSe4v9dlB2*2EcV;njUyCFVbPG7t2jilu9Ry}(E=;aPq5XFt)|.tEg;MDWdOfV.qBde#.:zQ3pRVQW4+^uu5ZcD|tztpjD}a-H;{rX9xA81~isY6D8!Ch.@v10W~a#+;7{p+uullqHQ4sN9^vS*wnu%:HMYxpogq{1Y*n4bAn~p~wUf!!aKDzxci+fp216P37vD0~7)os%~{Oux3EkAjfOcwMK/0LGXqO%XH/=kQXRTf;hJt{1RA+3A84l9mTbL+K$Hc!QKBA^)|jP*($=zfnPL-J|C8/c/heLjQLEXAZMVVdUnLYlqtFMq[tK9[mME(Jmo+Ap8/DCG,*$E.8!$H0SKk-!]]Ats56VUdOz]-[g6tcBckAIlAqB9h,-oqzS8]/l8+UHT(/t#8ea28#~W]3Q|jT@Y5+Wg)9.7#o2@E#V[Y%BUiJV3r([~C*VRg5NIG8$DX0~~:,}@695TFco}JN3(DVcW#PU[OLIW:sEMOgW$v~I-B0g0S^7}Rs;P3Otqe].:,+(LZ/}:hC/lJtPH7GgoVmo-Au}LKR5*U3Qyd0J~%];S9wi*9WTK(SfZ*:5.##LfJ9EINs:sE*;Jj0;SEUl0LkR#/aB)Ik]KZeT=H(lB6FMK7.rk4Z6[/!dLHy{qgr(P!lT+jrLY(tSQ=ML48Y1@0TeoP8:+T7Kaa:.Ggjdr;:Uf/tFstUg].Gj=f+TYGfrDaEq5[qs,vQ-i5yF5-#B%tzPAm9TPLq#@NOM{@MGANOfAJ=t~SFj:Ga=OfW8pM*NxD+V6bvbFAAy9GvHM.aL^HQfPP%Ya~=F*,QGp@=y+-YGxi^m4/:iL!,z]:hM3t$B:pcJ:vUiXiwhj[Wb4D0]8VW27Sx64-d/hk.iCgZH!RYG/2*dsAA:SIx~2/,0c4$O+f9~K+5vdsVVc*cVcDh5!(4RR:97ZwJ%6C^JX,oenegXekkyG2!dX7MJ2jHSj0i0DC!5^HK(P6^YTQ=-2@Z+@FwZKmWeVA$aNl3j,lBN2$H2}j4yi|:8:@0TQ:q*W|AY7XR4*UKi6GDH-zUmW:GtWWbw)B[=vK]I5xNyj!]jDEaGNeSety-Mb{Pj)z!0*}j;YVRkvKQFR%K%r4c!~q|CviRZ6v6Ae9Ia7!.B050Q,pw}S-8,#)]PBl}wN)+1#[#YSpdnL3TOib=gBO:Ep5770d1:N6mRy6k@{gyVBLUz6Sl9Ey@FL7O#hu@aLq7k9P1L1A:aT7bns*!kB$-YHnkw7F-j%2C;rM0=wQ4zfFpC(r)![Erj}P828NMA5fFHAbM%!:)BH|a@rp%vjJ6!Y0amaDfrfU|1[X;Hg=aDl.y;B,0Q[74o)@n]um[c)xW:254MA.bddU[efepzPinKF9UW@1njCL6FoMQuV,M(748^@d[^w8i[#PsHIF;7l$;uk7e2T~.RyyXT}$z9yATpUKYZ$]yjv/;H+(6PNR[WzNJt2ZEwL(!-vq4Ag0$g~I;txX]0S#6,5~s!Wz#tDd(DGb$I)i6hDNqq7CAsI4T4mmW20(N.v,U}o5ODACHio;PCy{Nyku6Z439BkAV!KaY}|#Y!.fb@T]*#]471Er878TxGCQ]@7:XL8hBpg+jaESVJ#G=9oqqOqI;Wd7zQJ(p!;h@]bDAf9cQ}5Am8YK3mI2]]Rv=08;.:Q5+vZMR.JSQ;w6cm*sbu.*@S0bx{2XVKnWe0^p0qm4ms9^!JSQ#fP#11i291pBr4cvj[Sa%5]#Yy8SUim0c38v)^!G5C[}qSH#/[$;rF[#m~0|^@hpXbWJ|q:73zhlsdccESA,}^;tSkW2/)ie$829plu|$NH4.QdsqP%UA#y7*}*GeFuMq~b{{Nt=-}P%3ctl4n7%*jS.tFgSp(3see$A@XOzp@%p7SfkQ^~/XQo^,=$zy3XmDU.%)o/:PW2TB.5}PD[d3cgUw=*(gvTX7(~u7fKxCcP2=)P*LlqOh#h0sraJ@cJj6+rvJ!7Z:q}fn,FldAMH6uTV,5M5MIHu9Z(+I}*yBj=bX*II:goZ$ytDP*rx|6u{=Yt%wny=B,]~XDmRxuVSEsF-a(MvJZ9#i/1ustt6/ug66UU}6hq-Q0rTW5hSV]2JLPs:q0MKxL(:/Pbp*LY1n:]2K1]*j4:2xj$+%W1uiB.t*Znk;pcLOSH7C[slcCY,gKE;/FoTw5.kU#86K6D7-Icuy08@3OT2*ZH@ErQc:kk]#Oh=fiwMN4J%B)k9~],*KKbbkCZuB)z=|)qMxji-biAY-D#6vN#RiaYk3=/}gv~:Ff/:TtkHZ=4B8ISm@8+WPq.8/WZ%]Z}/8i*9*FP;PQdZH7]}gH4w|J#s$f~j6b8J17eHVJ|lIkIrwL{-FHsd9/yv-/ADAnEP+H$Bf:jvKo/Vh9xPQA{;6wPq~UE}K%Wj/ttK4%OBWvhs{u+MLh#qtHWE20WsdU+IcXckb;vBE8/NDhuDhabBB@gX=70MY[d=AMO5zDEqyq+Cxgbh5Y~aQV1[MKxD|(qM6L(l0lTmcVv#v.Ax6SY[]w#DP@c|hMflyPLM4mvRil;c{4F]rsL3ESX(pnR90^4@!3YD4:WWQ;!!xuaQDzYR]-3}/{W08jCNZ[E#hzwJGed2iq4z#tZiV$9x!]0IL14h;n$496#t+]|0iq%PPyksH/Pbpy0d-aRay+@HA13(j:ny:awgqCccI/ZH$6jSU)dUKthS9Q~fS6XCB;t.[$svPlhO:GGQ%^5PuDn.*dDMt{e/2G]*b{~K)6va)$@phY|!J-bUrME[gGB5X29q%qbuZiB;!F!n8J$S$;Xdn-[OcIa0elY^G4ZRmnw.4iF|v0CFp^3sGj[e.%8LsyI7]9Ax640zIvz{$ZlQmk;:-7D7uueKYio6M$WZq=HD,IrNZm]=G$1z@YnAGx=%KReUf%GSJiM^g3Bj($,UJMI}N^hZXbqzp^dp(b9W#IT.eRGwJwZX,}AUXxZE]l/E5Vjgu/!Pkl8gq^FezG#Pmx7l~n6S31yK%{uDC$P0E*T3Y,oNMai%2BhogaHCE~C%ii3/;Ui[-$UI~vR[t;t@Vb+{L@KzJN6BPN.SXNu=}m7/MO.+dN-^:F@@;+HHUBd5Cm:L!L^ipyfY[/-Y~IkV4-.aN;h:I#[Ejfzn=H+Sfa$sEWV#ykvDc.se#a[A}xw|%epo0=2~Aykm%*$xe7g7qeW7c5,jTG-M,dK{2uMS*L7d*,6{^5P7We9.qEgAz^xO](I*0ss54F,SfWKVJfol5}QkKD#!l.Dh~QhlII1/4iW(=utcBTZ%ijXl6Y{{,L88T$q5[bz5F@-jF1DMDgk27UvD6o:;~MIU@:/:OM%y;T2QKGDm:N4(o2sx;xMSverVD),r=l6pve)8S.JaQQhk$Y2)+=c6uQlh:V!uRquYNVNZkKi(DN~uczzR2qxK9veF{)(n^lC$o[qSCjfaB%6[TC4yi3Bu:4vGj@/o*4hyl#c(I;xP!uqa:YFN@W@*xjvxG[9WD%j2xsXGhDh$ey=Y4YhPftweVg]mjus(F2g.8p@{N=YZqxZQwbO9b}JE(MPu+PE@r*8*vvd-u6/8oXYX.[(FRtxvtMEpgayV)e/[Rr848I%N.qe1XdPs$o7!UPrSBZ]qQjJSH7pvMSo=d5{E(U:=Fwl]2dtc2EmKGL)n1+(JaZbqMK6(tFl@s}cqKbIcvI-/pvlEL5~Ur3ymp{U0I!8-f]-+U6=xmA2HW8r)N1;drZr:VLpg7Dnydgn92;A,!YgVLZitv3cjT0TMQL%~0HNet}!iXs0]oR3-CSOr|8y]b(.LL#k0#(Q{iZqBiChdh|0#!(p2ob933*{9]xyK)%CobOa2,vlJn3ePmF!Yyog=h(IimiKzCO6%{nD~%a^1c{Ef{1d.O%7wb44/bQ7Gqw$FL@o~[KYl99Wooyd;%Zta3Org0Wrs{YG5lndKd$te!|Ax+im.{kYHWxE-za#[Rkbu*.RNkIm;fl2jjnC~7p()0ujDEtUn*U1l~M@Bk@aN~.y!ar=;k=*K^g$^)1U(Qnri8Ic{kV33iSAYcjX:)F)Xr]7YGIH|Igbmg!X#yTL;0~I+)9@=8+,wQpO]g3pAmHT%|V$er2AF)M]BxSpYaUXhPv3rg%^5y+XlQ.SPVnCZaJVN[wmd@#xa*Vvu@~QJ3G8)5e+Y$@G8E^VuDw;4=Mcu[3{Z;tP+J7xJU3IGYf5HZzBh2$lYg1E{p@iK;}PiM~e#H0+MKK8#U{;bW3~Up75R(8de-t4#*4LUIPr.5@tP0Bd27RsU|[7n|a,XM,RNW0rXN/atsY*s)kc.F5mY8lF4eF31-is@mJ1*Dw7%bAw-9P:{73itqjH$HeJ.dgsofEpA#u8AUuF%lBfjxDLlM8wfh7bbg1C|P8G(.KPmfT!VjyR)4}~*Pbc~NYzs^u/H%|yqiW+4;aw9JKiSN,h.wTrRz:89#Gb6@nGT0/C98JerZ^[$Z=zZ-%dgv3roHOxcC3F|#Xta=WuGqg;F[[iYhZY/qs1r4c@RWES}^j7;RX4;G4!ODec^:(r.)Ew=k6#F^~3%:]T-O$%([#ohCB74|-Q03]n}.wSX=SN%~0DiOzNS]4L5)mfJcsv2yuDS9cMTe@h[KEQ1+2/vvtL|Q{FpIpq@*z85OXb90#W7BP-mRQa]noY+nI!{OG*z%ytg;5%b@HB.*kZM,r=Ewz.k=@|^,C,-!@{jMc)+(Yrckri[LkQcadeT;,qc3;mHmK(EFDDY0K{M]^/(]8/!10(vIUf;c%/-o!}A}+PTDC9Tc)bsN=)!n-OD6eQr5!wNQq~e@:*rgbvv3E-#jF+IxbT5.nPx/T7|iD(ku6PSIH:7EbH/n{J9MZviX#UMOhWB5c.QhW-K^|asU[,eTC9exiJZ*4J*g!K@!d#vvX$td[fqKii6586]S8@Qeo[Qju!sl|ud:i1gLqJIh-@UQ[0XRN7xUx{GIQQfX1zUiXkmHKRNyzIxh3}3jXeR08e:p65xuqkS!0SSw{/bXBV)9n..%@31*P.q*%Mibd.rvJp5/Gl@JBkzgM:|jtQemn$^yLK6w9w.F*MPa.2-Jg1X]yr(k#B::;EnGCH#{6*UA.AI@!a~jYe*RxRg%#:+1MWaY3-X9b^dZpX{;e9Ug^VlA0.STBqpmAh6/*(wRs9^!!.;=Woil,VThQDyiQCb07cwrSA1aGyXwf5;*ahkJIyrJ!gD9-[7EzO5mkBr4xQ,xS@:JDIPb=s@N]JbO/{gtOeB7^-!Fr)@OuwCuHF#kXEZpM4%J07+X9L.YS~EV78b,m{3}x[{gLx}n6j2B@8/6JGqHIHo;/}9^r9Kuex0|xfA:rOvw/+[pS{tEs0I~).iuZ,1mHnOW1RUVB/TQL;2goI[gvJ9N:vEQ#M@Ph0r$YQ,moQ6|e9]CJ8k(GW,L}Od:Rx^%LD8Z=j=X)6m0J~P:1pPHb=!4Qb4aa=VBFvfcEmVO,oc=AhRQ,2YtwPPtG6+u^L-d1S|8wD(,;YlB{7ZWeG15^YD+8x6)we2be19KSy@B{q.CWWauuR*t4V5{EEMUG4/.9q]iR^egX}*e/[vl3z9T9+,D(l%V]#LXFvrKFS(#N4t!%KBt;9$:GJ0eC#CJ:b90,*$@p/YYd1nT+}JI.xL*kC6vpx#{Nq5a69.%-{}[yoZU!*,CP^m8H^z%bAFG$3koa$=OYy4v/|#A{4ym+6oad0#.-1TclP^o*%v:u4k]6N9p/1:z*P=h~KG1$]*I-}LF=YbOP|P0Q6rlV5G#i:;a$sx,7O]S$MumkrmU.(9$w,o]o}OR!3v98#0tC.G#^vBtLXxjk1+=*Gtwo2~0P*Ze+h[gR*[]YXBO|=pyHcS|[yzNNA:=dS@Ob;DEpmuQZaEe2!4%G/CUn.GdPKX^f:^s;yA~k7%NEA.jgdORF4/^fi{6O6FDUA-5!mGe/=$|^qwcMi]#.X99}v)B2E4rWn]0:E9ue|PvfxplgRVT5]s~R8v5rw^dz/n%r;#iY+Nn%Tml9wi)8iK^/Zof3$n1pyJp}C86lki*N,pKJA|:3|#iCW$anDNm6vO7;hWRp1a,qtLr-4i=YY$,Rb|zp@Z^k-[^cJ4(q[4TRVPju;C9cSh!10{R+8+g)Eqhf5X[Fk5nITpp*V;Bn6qL:7M1!CI,|x~l8f)v6L~9mW1IgUfpPZ7]CFj3u8+MvYv4|4-d1@eg:sZPLO,+]@z*PN10G/=CpNNmceD$d;%K4gsvrFTPu!FA[#aZw~APvbIP3F+!-uvz|E6yT0YRKU3s!$(r,h6Cm85$]!^HVBtlB.=lb$RoA6.p7S4mfU+ToImwhI{vKK$=Moxp#qdhJW(.gEpAYfFKvI*)5e~dJruHmi#S8bsMp0izc:[(yIkV!kt}359x0mMmweUt9Vv{h^xRX{/j=uBjBHpzvl2q:iW-Jejs0}4R++KNda.}b$yXbg.SZ{vw2s2UYD621[H)Tn0Z#Xr#u7sj!Y5dkS/:TS:5fK-,aC3,h~yCPLsQ;nGto8Xfkt.r^x5TyEqtZS${cUFR+eg#/!UK(l.0.Ff!r=O;T8lVub=mi*(W*GaBdAT[D[Cr/.QprT^6:uS4,FXt3STfYg,LkRg$phCa^nId=l9tt88)Y!cfFHuP9xailp/Ch05|lOnTreGkJBc:5Sxh:!}igE/vLmNfsJZNl8QfDmCxP5*FHjJ8F*,B+[mj);vvWLQ.RV^2%G4HMhKn4pTPuU5#V6YZ;57y5D|$9yHQ+c=Dx3NL@+rZk8xdQ#]Wz.UyBh=M7Qkfm{a(23WBJU:!lcEa~j5sk@e02,m~plA:^{vN-@3e9vt/P|%=^l+aQ-CsbLl|Q93zqb1Jdk(JO3XAAq8N2)CoMW*R;+Nb:8Ulr[IMN4F{w5-QSY[h@j[iM7-vt/Lte[C$c-j4.I!}nAe^sYY3bE3~mAr))PAOY.sd(@83paHIEHEym6vw)lvHNp^KG1vQnvXwz2PJo}vYpg!Aj/YA{F3M3.#};j:}29{e=^G4Vn0mgg$cdT/o/vmT:,b+VL}A!kWL6]Mk/Q0arX1NsS82)!us!DR*qEPsc;P[xXTx#lOG=yoE$nfXrs$3;Rg(:,Ew39]b:2{CdJ+~/;k3xJ(p0U2UEy3(]!|eN6vy6BL%bKuyfcPV30p~gS9=lcTqX{q-2BaS=t#2$Xh*qt4H!kVV!5n^)e4KNa~IVNltj=iy2NzpSARpWkaZdg[Y}YWT1Hy0oToVGdk|KBg+s|Rrcj1nsi7c3nE7u#=azj88(8bgj2l.q:dKW]s$asc@.DO.dM%.+ezD.f|l4%VQxJZ@0BsyO0NJz[ZgmtJR7^kDN{52tA5(i7yWz35Zhw]sJyQJy.^E^zBt0vl(t^g0jd[L8NY#MEU~S5!ptkBIp*c]8o=p4{GsR#l9{!HShJ].[#kb(vg$I(gs8dBvmEs1HvI/AcGCvs.-)m)*c%pis7kcx3y)Z]3io#ADbrTEqFzX=4r6x~x9CMKOz|bY7@;PKb72I1;|Gwef$PDhu@2XSnu/zxzK/Q(cISpLG%xJ7EU%Q*jBS-k*DvR:H+HTIL4uC$GyAAbvhaad^{5:F=h2hshS}tUoYRt@OJX/d,8W*LrtoWZ+pm*G03nI{Itu]-LB+3K#)h~s6-#1B]X[/vW:1q{gmn3iD^2q=8%tlQYCIg:o39y3w5O!7Y8y@}-F1JB2(W,^9LaV4!9$NOdTtxH,sMr./LO4uM/Rd!wu9LUQVF)Ssev3h[3}G3-^.Nw*+3E!b(.(,.31uu6DO$7u[U}x%ayLR^[xtHYl|LQJ*Ks=Z}VS7%zU.UYJ4Kkj{5RcjhKb{nTi#-4=-!3GlR,AAB:5(!Y^OPmtgbHzoy|ko/$my2+BfylhTs.{qW4jhw*.[6=bg3R=QX)[B9h3V/}wSd6LGe18=rV*D*HIAGLdfNBbpWMO:yn#r}--{XC%(PV1Syjtd:*he@ILD^z]}gg([n6#]{nh9C19(%Jc-iWN=wnE=(;.1Te]PH.0y1DYI60z8u$2oFb!vuP~s44PE~cNtrQg}rNx@+u*qhqkByWNw[{1+3|~dPFJACyt=8CIsoR3c=9hZGgRu!GC-ww0G^ey$!=%:0OqDfa=JrE%kzbnmE7ba:S8m/g%6;s$jly)UDK.;E~1j]In790ftFhft|,WEEC![wlNX+4#6jhlIeR)Tk8IrKxFc*$@xGtw%B4|Lh(/KPKCa)PlEX5bzDd/!EL[)P5kH]@FN5ToQujNC#$q9xK*J:a|dg4xjFcrW$k~k0DMBr^)@jJ%^tz}@:7Y#=p(4(xh!Md5B/NvHe1a7(846ZgrX4]JHL,#W/~cewcoWTz1o45MI,m}q%HT#/09]PfZhjD{yp:tqO^RJr^eaT0WuUd^p|eVcd{GsrZG:}Fmdu)Q|6i+EBinz1P[yBSA46-ZDid}xuwhWP-xNP5db{Ziq.##ga}.GAm+WINtGpS*T5W*7^)p8j3^ovk]Ibe^HRXRXK2U[#IRuvUFDg6e(pW)q)@1{Iv2j[-vNJ~ivbyYmhNY1TGb1~9eCK~Z-:sY:Fr71P+Cv=gx$^z!M((tWvK-o=3cwWIxm|)52Y#[]iKoR^!i})dYnKwV}pe{TzW$5RgHejHT%O)jq8kEtt{p}l!$d6[Oba08jlRIh@l2;ivoxW%Q8-]-QYjp9b.aV;NLnKyK~pAJDFZpT+E.J8|AMI/KJ.C7O=L|k$-9gEB37ts;LVSgNTUNF{B;VXjkn.eB$W]qnY8)jgV+hDV)K[5-m!9)l^+yQR!PmeovMs{}rR@#FGAN7eNKYq|EP]lzjt)W}8p9ZyrLD!m.7|ykhK3{umE*v=-L,PKL:NY^Y2fNbE25!y3a:i!zYIu25T^{6^9]Nz=ixDwD2,:){,%yyN=r5g=C[TOZgSUWAgv(1j+YC{a|=UaVTTHd~zlO3|6@O)JlMt![w;Db06KLuS}0UkJq3MY|93xhUDZMX,/GEe1[*8zots+%gf7VZn]^wToD,XaZ082]GoMkGJ#SC=r.J:9s[iygS@8x$)YIdn03wTL,A+ne$QYhEK{U9vyQ.W2I3^G{-k+xBUWimHsp*wT{dCQBrYU5|1LUY@FEpxjIqLlMuLBimEEHXZt|])aE^$aDmvRk@FNIE:1h):$MRIE%R[ckRA=ap7Cry)dT4Rh%bCZ3Ngxr$Y0qWztaI%OU*KHk9tFaV])@=mhtbW#Et;@-dw{l/kv51Xkguyp1Kk4ol^H9Vc4fFCL80RQNEejdCYj*SLni1vlZVY7sbt;W+-qYF{dtbIJFF$pLd/05PhaKD{/2xAc}3!n}:%UR^xB9)o)-b@|Z#pe2V/X:nx|OTrPu=v4b/qF97a;*j=;nbh%QfBJeEX,(Miynpa3fSbJG,bR)ioK*nl2FB%sKK@GiA9jhO9kVWUV2r$,t(t./rp=]h*+VtIXCWoK.[f6fbjtHQ/Bv]D;If[Tohvw=2at0wSbqzig6QklS3FsGgGBY~OsT*%fEF~%;!p6VTXH$+|i[w35iI7YDET=tckqHYpVD;pJ.tU[A{foRAE/C2jOr%g6jUZuep#SHI.E%m66bFz~LtrnTCD/FS-=-nv9-.^VX[%LaM#@h~TN!dA+FwaSb3/JLEC3z^%uc7.%5.N(JtyQn*geZJNe69Sx3q+cjWzzlM@+(UidNmZB69.}N3J4uUzW7+R%:$M%bTU;QY1C]k)NCd8O)}yE9F;-fZBBWhi32iFdnwjie~I-@$dYnp{G=DoP.=PrcX~h=x,u%6*@KZPUeHqWDTvPfp)%pGmsBuD5Oi-u10WVe0[D;a#$m@V$;wPeE]x~1oSuq-$Myh,euEnr+hhVCfC[Im{8#X556z^6]fIhm~8Q8+!](f)g5jMb~J/P0Zwh4A,^6-jk7^$oMo7qeVL%6tr2PbHVy~1K.jY],A!pFRxdAUC^L-Qa9x=vIc+1VqmBXC$tBP^Gk%%dK{%x8:a!bw*QuCpWgflrFS^hN+}g%X1BFebc|9vsp=p)VZJ$p!v7!FRvp^R1KfeoA7]ZByX(8!7yj/kG**^hX]FsxxS+@wq:1un=jKq-e#zv[n*Ww-Pp2jwhTV{kcKbV%hsEQ]c:]}kb(#AtZjQ0}SI=ub9WvXrrH1X4/o59e-JE6vgKmArUhrIPNSF8dy/HiMbEwsDlAUl)AH0/f0N}}NTy:Y-U6VuMb66=QU@^N}~Fas6:Jxxtt@u@Vj!+5[pF,{wUzoFx+Bh~7pT.Ts!!JMPiceuA}aBu3byw|2wk~j0R.5FGUGy;CL{*^B~*h0ZgXtP:fg!36y(F]5UP]h0AI9wScDrF1qVblBiEf9WgwOU~bI;xyU{@P{W,:R3K|$gGlDL@jxO:mh]LHK4WbUDMK8D:GihvDMM/7]5QGZ.#cY.v4lhZ3QVGe|xxjcoW[a5BQk@;K)^[|]r6.LBAF^:PE37-Osl(CqxI.BstB/6fRC,0qNnCl[p5lHg~fO7kUP(wusam*gFXjCY=Jn3P(Ti9m8jX)rv1$g,,muJJ8(o:-$xoOH~G0H;*=uZ6pG*bot*bDoI/tv/FScR^o5*BP#oPRWXlL].GHVbFE70!1kM!J|kW*i#[BU5GcADo;p4E-O//tDEwkSZfPsJRyA;cExL;W}^Grd1}rRmy*ku=Pa9/*!PBdgr!#c^5lM+Ut#}V*{;iAC^7sBDszJQyc3PKI5XVl7ji1/b4;cR6-~b^4^*e!m=5@3QREtw]2$}LjfKZgJ5Y*y0,CwC.W9b-q*HaZ=oVLT,iANb[.R=s=(^(U;K+EKiiGyjM~8KC5M3;rBc,3}x1GqUoGv8HfXV]R#O^imt97gte^6XSj$k[Kflm:,6t2k,w{.y^!tr4%lITX[FZE/*M4}uAu^tmsCd)6ajz]r~UFR{!KN*s2LzmzJ59t^;V%]52K[1TP3K.yZ(Dk/0XSKLD3xztp#nnX4/jx2+yye.0Gi-N;6H#0p.:QY8gy30Oj.p4C67Qa([vyBe:g.ostH%cFr8%oUPrWxAD^IMC#h]}1[qtsU+x$[]+$sn.;k{mpEbGWQplkB{@PSpTWW2Uo!g!MPqreWu7~TzZ5-mL~6!8KlEH)piQZklYGH$;,ru2cu+L5hPvH0ZKVPBXKiE(J3U0=;PTLN3rG$7m{2ER@f2X4b#0V:uVSFj-JOj,coA6nC8MG$(zAYNy/D..AFEkpE=iy6r-yy5d;RRImt/S%oOe*Y|mEwpPa2|b4J5J{NOOBOi^sGAZzt}5WEucXyMZ6R5KfRb$n,o;T|zVzJShoQhMd{KmD:EbWeM=@(jEx^fK:F0yO1|YQ72R%Wo=rW{-GR=9h().[Mt)((VngO|L2ahnv[Ez4[5!2bj*y(hTZUBv(Ius;!ckTwHG]{wi*I47*F031y/J9[iGyUx@K[[~}feBQAx)STUa(}hW[xLvrX./swm;xIa@]n%0Y4]a=xkw{^;aL!bxdY5v+pf=[zQ.hVxWl}@LtC:,IM7gLe7j%$cxcbRU5V!~KK2uthzJOyJwP~41[I*A[Y+Pl4/jUDT=eLs/)mUcGAb18Ep4{JBzPliE=:Vs#uqqLjzZd(BoaQ4.x9)vl/a$n2E4E|*@e4V(ZqfKRfkc-$JjnL!nUeu7g6pZ[ftG.+X]7{PdPTm^wvlPH%5*DNAY$PV]Kqx6PAX1{zX|]p%#sAPp~CDlcI0gV{{Nuv@9w[Sp,q82)7duOJ^Sm5V/3i-Zjpaz!gcNGLH+QXWG!!DaR/=s;coB.5;x(-].G-;gTI4M{g/0{[sLi3nJjtVLfK^r[JZGK~H--#9$s=U}1F~L0@]P=:yd;sX$zpnq|v@fSrLqXsStgqbUsigPgHSvecK|F.b)MbkpRR5urGSM:;l)mZ$RwTYG1=#Q!$8G;I=#Ovp6xmX,~20kUN8Yp]DFAPJQ(Rbyl#JDFD+P}nOOizwny2ASP3k|S$,81V8gsir+Cvg^x,3aSF!(xF6n#+^b#no1:.*ETiKzPirXi.KBKg5]dElbi%Ku|2v^hBR/onP=v[t8^/sNkc=HM!D;oWJf@O$fV,11%;/CXf0[GeuuWXH)[:.ZNIbVWGu.Zd.F|gaObYwT=ls3mj8F@Tmbp*bKDnsxoIy3H7K@o*ScX;xoy7aWu=O(^~wB:o)9.,b[B{$3u{4mujdgmMj9^eWfRW]WRo,ji|~*kI53#z/]CqX#)Pbp/RYtf3=ErvE+amG%~Osqwtgbl%WA7H(aP3|#CCb~%xpaGKcf3SSaSE7.B2tl0v$]%YeeP2gEh{P{R/E(SAAriKY#x[X3ob0W}k5a!x=35)x!}}[9w#9DCr^a#nD#l-PiwU+C6vN,5X;^S7pX!S.-GE93N6X6ndqjFhZP%73Lt]bA}MO/mw$2RUhabPU72pENW0Cx$#GYFE|OWi!Z%D[|gN//8DkRHjY0,5eHih;}OHZf0cB*L8)6DPB*}MhLA-W.*C~cbnP*Vy)U2-sXi9Qgxk3FXJoQ~FR@mZMnCJ@4x3wpq/I{UDq:Jcnb2h#P6Izlv}@y^AICgdeNGEEdv9L~BU%QYe:Q$iPhxbLUrrI5g;+)6wwT1ys.ZVImc1r[q4VfywU.oIFC4{PL|@nZj|2GwD+chPc,X4H]O%Gs$v.b(JYCfkW-:EM86R$PuvMjLoa)r:()jZ-;Zv|[(KY1%mn=-aH;H3s:PV:K#vju)4GI}wP]b}5+4g24D2CdW9CjjZ3nLQsvm*:h:b!D:{7f%2J5u!F1n)9E:d/f=$t%$#HDmn}CTJTTBdy)TI%I/5;!#7MR:|1]EZu,i06(1+IcMi(p}!QRilV4g[}JMI/{1O;)[zOU3HU^ejlH/Agh@1[GB6=(flF+B^RT]mm1sc]5lh)3PdBqw8K-Hh29%)oz%={W2oFtGYRPmO0e]5cVC^z^]Wj1sl607aynpSSZRuQMV/;9eEy[#^YTxCH3wxzfE]aP,j6yOXwtk4aFl937cr+2%.S+aP@Bn$4f[CYHHHs#TZCXP[2p*G[Y~7Yif1%JFmD;O[vSlDPS15X:+2zv77YCj,#CErBGjp]2Sx^lC!3jk:FB2j}^deKQGS=[hjPGbZAs*:NtJmF4m,GSaOqx18{)f{UqIaJX)y^Cl0M*},F]$))4,G7p7klZ$EhIu58DyjNdFc5a)!QuTk{}mry:d,e^b3djc2CLJ:Z%YE]M*|y,;*e9as/GUs{hN.^RVzJcBNvnv,b|RK=:B.liP3rpVOJVD|pQS;%1j5KXr{9O%YUaMl*+oF9Ir|p4TC.EkGg;HV]@w:NovPA)fImQ{vskELgzLQ~;]fo]kPXiA)^1Oq5m[MJKgF%(YWXEyIa2$s)q4HvCQ,JNu@u2{-rn+OlP!qIDTmT%h6+Tr)1KHf[-d*@iG=NG%.8rYTRge^OH^29cwR{tHP8:1ZR{sD{H@1c=:%{Le3Xw8(ST%6e$+*ux+{2!cqz1T=rR/5tqFuPz(yM8iRZ1Nv$xJcrOtXTofaL!P2@giLCnam73Eq+N)dKq#RFp1nF%Y{ag/B[!3I!Y$OFMt}[i.eI6{Z.msZuYDql)/lZhe$gkXOF5([]tuL8svUZUV.r=#Wq9i=90@3sHk-JS184ym,N1wH-:Q-073VOv.~DE:9Y!!Icks(vH(=tI]Lyh!JjKdj!vu~rJ[t6({ey3RY48vfr^4FE8x79j:,/knpJ.mB]A8Z^{=(}LpCM(7i8^koQQ9L*dB*|F0txO[A1KuGm.,Y0bHQm]cW*,sF[pJeB+UP;K#ELPn/Jy02Pg]ewCyA1UOPpwvbst~UY]ceCF1i}=pkAeFf/AJAQvLrRz/#g953:XbeAQO*.^7ov]!aa1jUfSd)3Mj+]Dv.6tvwiBc[ipyJ4=ZP9N$IyC8%c:P8~5q#]QEjoQ72G6U%t%PUf/X~lewF-.G-SJ|J{P2rm4*KLa[T31+rQMX3=HsXnq2V)Es1Gk,dB767x7kOXvATLJrrWhX4010u%gCb;)WoXAbMnbqeIBc.Tu]RH.,60|Az~{3:w9rMvJS$A8+A~{}xUP1JGA![1P704S.{imXW0k/3[u=]ygYUdJpIAAO5V5fT!@#6$diaW*gNtO^Wf::pbm#8Z4~]HX96jtvby-ToyOdLX3~*FMsD5+4SIN[N-(9,cb~T3z;RnqGC8VCc0)dW#e:O-dBYV/5O}VRt((dcbH3hK1n0L56RONtZnJQ-=dBhwLda7$$6sS@FFUg3MJQ2:hrAjodk.n+)PrrzH3vvY.1[NwiWG9PRRyqo2)szpBxvcG=[e,D8r%7tCmN^@N+#|y})MF+t3eHAY@xO~A7|R^Hp6Bl-^3)T)ky,%H@9yOd5kr^Dv+ok^f+AQU^;U2()]dYZTfY~F2+}1eANURJ@$B4Tp09AqHS(IX%sFQx3CxbC%9.{@b8/vfbvX-2ayc^~weM@Z8u6GNCYMQou]vq(q;:L%nqAm-QXfU6)aCquFYoot/[)Ek3eb}OWtWQJTXL+SX!wB#npy^]f*0Y[^h!s0Kl(]06HS#nm)Sn13uUVb9Of.Bt5wyzF}HYm=4rA1NUho6z[U2JA@-0E1$$bqWkbyi+y$Zvn;V,6NV%3UcBGZ~pXu-/K.9Mai|^+mcdmn9E$/*FxsAG}.a.Jd$T2d,;u%=$J+T#%uf1WR1MuJdldX]Bki90e(=}G280%Dakk(0EO1V~XlC5];P=vER6xhIdYA[Ua$jpyBdro#f#r)K)yc1V(bf%n/9oTwkYCY/Bbr4QO4qw0ZfUna/PVIR+Gu/y4le++-EnBJx%^sYf@aJi4=Qm6F^9i1ZrsO1WE^!xlMU~Wso!c[!B/UD,m[Gp69X*FXty]#:)+-v%)*^wn0e$~yLdqD4%.RMyJ]7XIZUBwLkOz,}l9{o9DVhP.vp.eYc3*XV0y3+D,hx0c(-);-dOlDd=I^]Q=36ExxJ4[](ttpIhTle4CP1g%LbM%d-{NWeA6;z^r23*f91DWxI|X(=18(zIZy~gj$3zSv$rD]fi1mqec|/l3TPUW[-sINQ+JW@x[CnQv!.(#@il+KqCi{qIaNCEr8O:5JWwSe=Pm/;etvH$$5NLW4sFkc@M+0*!E:%3z-52Q1O$G!7f0ohZ1bI.#1C-ZY,Ug)gMb-M:CFA,@;MohMxwiPghWDBNqg^6:m-,ZBvN.8yr!29~==qmHw8g=8!v-R8a4EM/94dfG/|@6@;iIG*0Z!U#5r0/Ihl$;2e:5X9.NJQ#(iM[b[-rf1xlr4|Wnd.0@UgW9+YI.FjPCLbdB/X41cIV9qSG$LaM^GyY2/nfr2LXSNLH=,-,*u6;rf:9Cbd1sMCFB3ro5S)n{;9zt$Zwz#-DiY[*!wlP*1#-/SPu#7a{v}-tvP:Yrx@-;gsT1(8/~GXLzw,Dtfgm4@ZFX9OrtM9Y;pi7)69o7-RefwKbPr1(Q)i^{2BwiU~o)mg2Ke9tBUz6v!*tbJ6z/wh7IijA2aI00uq1,$M[I2R,kMkYC8##TXmKO~bh=rpNNo7z3mwj}XSgxBHT}]EVPGS^u@uJFuCpf;)6CS()dZmv:h:KUucJumo#1q9wGgP0c#Smw=q}QDRNp=/)D}36oz.t;7{}WsL,CO3Rdx1k[%*[,rz(#$XTuBv)Hs];xXf4Bcf06LhAD*.p|c,QaFZGTZR{/ev5k^4H/rS^Y;SSU2u3RE(i[C.fFJSZ$M;JvXI;u-On:NeHvyY3)K#G+E1h1+Ik]{K8)vq2K:4#0jT76Wz-G,dyCT72WEDR/LgRtsZ/6c2bk;23eu14U0u4*2K8Xy0vUyBRP2/.L#C##6i8!0P*-Ahpo6jy#17n9cORK$rAK.r}D[}0UJilsch~~R2tNEzV52BDJxZ$T4|wUYex#Y1o]T[Gu2sIoPus+Yhg:i0}mrY=qU1cYC[v40WZ#o[js.J+}Ewq,3dKDUnh$m)zy=I[R|s-nwE==70=@Zh$cgaTM4ipJ@BVBLY{mv+Y7vMX6AI0-,H/.7JqMtIPtzPjn5%5/Sll}$oM:STh6^cez.-KtD-VjHpkd1Y{spvDOZ+}E)};nTz}%fJoN3FE^dGu)DJl-J[rWUJzs9xeKx.EATXyl5em}Hv/y8#3eF|hp1k)1:26]j]mD,ck1|WnbAlzowve/{do^k-gOl!Cc,)M~1UAGt[2PqeE%EU@hH%zIQtX{.GG2a,DFR@m/!N2Z,zpgQSa83kTy*HetG)9.989kPxtXlHaXr9J5Yo{2aW.:MT!}LZuSbnEN-Vj|(pPY.t*KoR2R]/dDI79q/aj.h7Zt]S3nl2$Td=gZR+{)Ki6j,x=!Q]lUR$YHdb{8tRx6hO{{Ybd5AkPFuS.Cdg2VWM%;u@8l4|!j2N:uLc(*9BimYgvA[EUCp5lf.AkLxsU7dqv$LD.h=Wrq8TKE2eWP$C0nNWAMXGuxvdnYr:#avy;)kg9Xgl/9Qr2R6-kBUU/yl]+rgc{b954h}SFb=x9Z-RFNh32+@DdXlz0h40Lc5%X(Cc;F6qLk.Lb~SmRdKH10Ta![F[^mLAt[X1m/E2UryIKo$%dNlh)$TfPnnQUEQD^8P%j|jtc=U+9DyP*PNhk-5wjEyXf@#dDSZOzy3#,yHBvQ#;=xYDH{IwVFdOzt48fyk5;~V6]TxFIqY]q[yc33fv(jWuvB7|=H3ve,]C=f7pb0km{:X8BYl,S~{6Bk0tgGB2G#8F!xSf(E4G;0GpJ)6YOX%vXOkDy~cK/#}fG0P8-W!M:lh]CY{Lmm-4GH7REox!DEZ;O:r29N{^ElCRYy(2!1$)iJyvAY06.gn2$ayYRMbU)09j!-fD{{ftfT@9YWcd(~B49I7p0WmX:*vv80y~aw2O6I}nb,F5xbNVD6:;SxaA2uv,dg|eHfBym2=+%wAZG]I#3Ns(%)Ll}9t;c]+;Qe1vmw[Yx5x*uAs]v~*fYnTFRxBksOTAOma$5O]9Y^5$nmxOocww3nT8UekI|Jyisg,17+JW7*@27NF7SpugyhP1pvKW,C{ZSa*Z]ew4UkEy{Xb-UKCSQIH@#{KXwiD(IfBv.St+ncejVUT!fCyUfE/z}-kLrLC^^InTiIin3l7]0SV.Q/;][2.XJ,wa@+MAe(]={jT{fTQTDp1*dxK4%!FCL[.*NYWB3W@neNwE}lRcTJXFvjh5/{H6W{q*83@ol6;EZk9iR%T/^y4Ah@,wb$2)/0qr#2YjB$Bf07fipS|lEaesCFowzdQR#(j2W7~fFKR[0Xx6r78Q-Q::XWp%D5q0dCU=4|sMR^hLWy$(@LWr:w=TfGCqDnytk^,TC,mcqGi:wB|pdu$fh6V0D(I=(K]3uY=7Dv)]9tA;+!1:+R}v!C%N+.gOIPbsZ:1.;m)HQGVT%PiT4%-HBiFU9mNiE+E7x5rVEJi9^}B]7#/wxJ4/GCY4nLdO|s(+7xK.}mQaH[t$i(t,N$^KJ9+}qAmp=rIl0rMaT5MyfLjLMZ%j@RtAY.34,!R7F)$#f8|]%X;8!8;dkl6oXo;O,aUEe+5jjC73#Nc;XG,HtR=SL5w6lsr*AyZy@WNQS#G{(,g-g1g)Tv5vi{nv9K=0P;D;IIRdYX.IGlDhMC-wEkCDO=R[6TuLWVRrNyMr+sft2mb]]BaW*f2.XovLz*aqao!TlfRN]5Ewq.b48$m;G=mprjgy8VX!4xV0op#*wFG48mrVH3jh1g~dgnNm9vw*rT1feJSmrA9Z^^PQ;VlTUDIxtUIPa0*.fPMOgAoumxwb5yPV}6G!7ZS6Zq*ew!(JSa;A%!G%R@()soHdE=,QHGn3v;zoS~nE.Y^!l3Ze!NZru0a$,5%(S^#zc;/4]2=/lok#08=1Czfv=QSqUeZ{ZaoVK=pVj}=62xYt=9=XV.Dhe(#g9E(.T#eS.8=sIt#}D5];USnpf@%!OkHM}HGG5XjlJ:N#aWdGjEpY1Oqzs*l,$e;7@BR{Lwl%.6#T:0iVB$I!sA+$6|]/i#=bAR@-bsxw9n8B[g,/]!7uLHb8y2Qd9obq-;1i@pX;PemGk=*tR8}X2}!TwXa31Rh.S-3fAC8736NEhS;XDgoE!Be/pQXL2jY{D6~oYPBj/N#CcXR,j7tD)2!pz.;|QECEs|-Rfl7(*p8OtmpYs^~J8#(Ztb*/qh+1[s4)CD^0slCSZo;^hUn}d60jeG~LVdj7]rx3-CgWhIhxK7DS]sNFVbhtfeDvi{TV=KpQF$ned9,)yp7e.d3K@p(5u5UXaf8E;D!e4sO(G|UaAg0pqeS9R@:oW%Pi+ACO!I]l#kr{DV^=@tz:/rbc55{L*1RAoUG^HI|e1oJesSHJwy+E6weKb+tHb|DT1jpRQ7/,Llrl~3LQsK.F^K4FB8ZKHSRh;sf(pl#kl(@ix~bns#y]HfzR$iwNj%}a*3Fq2W1nc5rF0%|a8GDt1pG5P[J]Pns(;@c4MlFcbqpL-gZ%ZDFixmvR@4[M$a-9KGtu~8(B|+zHx;4k@,*EL{/mTPJP9L@6+I(mh2034Xz*={%=X,6w#ipGxbMU*/ha#OI:m;W=Miu~(=tq5{fBzmWa-NVvHIn0)7dBY)+6NX==FjpYiHMtL,juZ!KkThi9wU98;sl/qh[,9Fl7oR$z(GrlMOF-P;pOxHu4l}2DWm#V[Y8}Vx4w$@rmBcO,HE(oeCgZ17}Yo/uPm~Zw^|aXrYP6iVOd;$4,8UNKRS[WGNP|,6h2XQiX!Oof-z#qUTWla@#hi^QTz5f)AF^:k4XYP~GEq]T^gq7Da8N(G=MMt~o=t=dQ:CASovy.Fg[HZ.k:W@:Ji4L!bwER$nDGN]k{iA9ZngBFErP)XMgeX5+sK.G;URb2Euk:s6ZbX0j7Z6g(ay(JyOBrR7LNc-4ajF3/o@IJHV=BM8sF2ZMfBOzl/Sc5Dsw5d:UomG^dgDPZJ1x^3[dQ1w)3eQNBowT~hajjMdCLwfdpT(ykPU/;i0Uu:sSBDjUiEI--xAHCX;Ey:T5(ii4sJv|y=Wl$Ef(s6V3YAx4c%)/luXv.).)W~syC9L4n,=g~EK1fc^1zQd{nFVX+^R*-i@L]Qgq;Q=,-t)/ILRnfw(#f]800*:FHUqFVknxJs5]mg.uTdFOhgUsuEx(Xh^UC.!a!Sv2JSa/BEAp%0U3sFe!t;sd7UT:(9;L]2X-%w7[E|VZP+.OEx*~bRpBtw5SAj%FFNH%clTacxLLU{[rIu$;VCAJ^eP0CLFqV[q2@E!;hPmA}EXuqrH3;l-HAKjEmrNtyet,LIq]~^$j5yYY;R$rY+(A)XGEBxf,-X}UWX=S6X[o;ndR31p%DHY#w*smPU-X=!zaL2-]Z@(c:NoAZ$rI1sEH}Q,SFHN}h3W,e1IiZX$6ZS49iV7bf(N2hG-WgrL5;6U6Yc1D|;FnF!WJ3PW@~BA/y;L4kk1ZVUzWxTLaY~r/|FM7u;+25sBP::zi5E;*E]M]*ui^yF6Idu04VrdNpJpXTf$AUPN}/{*%9FkZ4FyzN2ih(S=%fK;aMAX#93-mc6w^oJYkC^h.5]4QyqfCtg)QpijCtz4C9Eo+W4nwzcBAVAJh(#[AB]Q0y+1{^Qdf!quzhY9v#oi.V++aUfNRJ[314,Q3eN3Ejs299QhOSJIFs7z5@L7)(K[|1Nci^;Rs}jICsM~5W{::YHAI1EP7j6#H=+/4)4ao@oK-:^7eF}@P-ci,LmTm]o.W$b@UUZM3m%Iih,ylqyR~H]f7y:iY{bLrqvAk9OK-kAAmotcNO@b+feik{Cv9VRvKAA6Q-8DkoDi,Ob^gwOKt8jDV:s5X.Zpz+vym/$^-CQ=!BG;KD#0d^B26x2mFWH/il~PgIKZ2xDD:8-N$OHUtM)UQKoxkZaMDtJr+gTMB/Os[~It4#%I+|4o-REXg6X)TYWIy^aw76;J1X.4kN/H0|%.k+)ep7D-jg~zR/R9jRRU8S7c*o(/}9:y60bbLya^w^BT9LX%L/$wtJ66lrys!:C@1K=IY95i4v9Oc7DiMNb~LLUh!sEF^WomJg8!jet%4ds;;VkT48QtTrS~)/Px/SACdV+%8|9KPI=DBdA|PW7NZCIU)TM:7X76J-8C[{=xCBfR80+*$Uv(|l2kMuVuE;4FGyB$cIkR!L,urV*F4@KtR:MO85n1DP;t5gX*A*y*rlu7KYes)fNjLUPcHkN#B+s5*-^YaFJSa/Bryh7E-LX;XKO+/yJO0@u$7AvT|v}{$ztx~sR{a7H%=[U7./yOx-$$Cp))E/(:${OZ8T;0IKKTuh)5KeJx83{kRQw0Fu*56ltxHtf/M).aRvrEIX^{!tUnBFuTN/Y]ymKw=t{W.Zp#4Z(w/G$,0q{MDg}0tagVC8VK{oc=X5#k+!Y(b#e.r4ku7g0a,dy^brh6ojHBoaW,%c6L{].~2zs$KIwO|cEC042]Jg)HR!fvjXREg:trpw-!|)$-z-O.hK~%!m5hj7HNlQ{ZWfBF/XweY]^CD.Rd=;%hm)G}VdF:xEAK~GOQPBVEk:j3z^H-G*HhhXS((8Ix=@9t4:;O1{cP1q=p$+hK]zNyfa].us3k!d8/hBpUhJc5bDraA0^yWR*9rnxtHV41TvQNmL2]7^5doEsvERWtVqxFLOPSQv-FkzIJX106;]Y]Xdg3#s:iu|bM7/Gj5zOmJ3lSb7q.dUBVLFS@K5*+7/$7!kJvpnsQ5nG]@36jvxMdh*3Lc^ZXSC!COa6O^ryK:fT-ec$:aT$bU7,d{c2mHmLYL#8Gd!aOK7!igJ.y8U)[MUEKzUW~9l4lM2g0Jk]xUEzp;!Am:%CnFO{Gvy+)rzTJ8PN|)E[99AZ;ilKu1qW-e%OWRUu1/KSYet,0N@%^BZI-LyTQC.q-|1.klh6l)CiHZO7{irmF~,h5@l{]78KFl/b8k#NzVx]1LsS+{$NM7X-]70nan;spxzfhVDJzSq{G8M5F9x9fdCECho)9Aq4PauFJMLFe;W;#5uU*yQ4|Ek./k8Z@7zQ73z]CoCJW-GtN;GSlFGM:R@~;*7=h6Fp6f0d^+^dsPzLL|:q*Gv/hSh~7#7o3hyOL$b=GqiqB%6/j:7UbfWG1$Agj0~*/c/hUF*V1Z!o+N+wM**B4-Sv5Qu*@HJ+hXORzTiMot0a^#[Ze3b](SM04/Yh=b[LaU=Ub{!eYfCAn=L.xMFOi:*}F(z|F)t+doo9x1$gfryv=dgO%hAr0[KOw-69)zmTrOa8OJ(RS1f4xWADnB4k(etoEZDZ9Z(WqOpK-Rxt6dKnNTy4-Nr0]y,tJ;^4WbRb~rr3[C;3xj-yMV![R18CWtxqp-ugu(e[435ocdvd3]ARQ;c1bs%f0Uuey2GY-hdmdmfpV/YX;gGs6|@zRSZ$hti,nWL-02wnoA/}~#Eh:!cJ}zJ}MWJ9hdN9VP#nEXrSy8kKF8zknrC8DFNq]Lfg|k0c$g[.nFQdicyw3#,VGM-Myl.GX.v/:Qkcg^5EcMG{fg3JR@y^Dmd{.7Ax(,WG{N@eMS,,3fuSUmCxnpWgM(Xlv5m:ya180/!yLL,@8ZKAj9g(woOvBK7Zl${9rR9pOL9dt#YttOTZ|R2$yqV-^QayTcurCLUOj60fbphF]-#T|mBOX:iy1s6YAA(rzHEz[)*tQYu8;h53rEODguZ|95XXJ*ZMLG|FG[}mFXqNh%i0VxVrb3UknhwulRmolY0T5wUUwY.Bwd|5r07CR[EafWh$$x{G(WlfZ15Nvc9Lh;,^:wS/k/-x3[P9ckV(8XjuX@8;b%V9x#QmfL^bVm+^O7eZzbuFO)[Q:a*IVrL#:I-ESETzY@pHx@yRfuJ*6W=fw7##Yo8l8gr)hZDXq+bls):~/-}8J{,@JiH%q]Goe4x2ESe5G):uFwB7o]1mUzZHrA:(|]F2R|G.$h10X{2h1^ormlnQSNGGE)81aLF(=%93FB%VZfoK0QXJN;3#V8G@T|i!+]S1.$.S!,nQJzSA0fK7N+GB9ORY#xOi6hHI:+uoZY,r6EkMC[Oxtqu($M{!ZuCe(2TyFV8te9xK7[l1okG:TpLYbiXtzA(ic}1u{;DJg~F~cNZ=4$7PYxZsw}L{TsN+LiYb]/2j/Iv#^9RVr!M24$49xErI{W6KO@$S6#EmPMs8OVPzBS#3kcLY[6F!T,N([5w![gZiW5Umo15!lA)r]eH2=qQJ)x{33EcU^Z5Q}qaQO05d0]a.F.qUtnYOD3%*p$Xt5F0@MCt.PM+lAamZP[6-bfuXE,!HhNCaDJM6#.G$Dd}Pa4*^=}]gZjE6ikCHEiaa!U5UnW{Jwq+.NITG%Q-jm:j+nd-4{ci~~gW[}PgzWas$o424OwbAiC(RPvoa88@#Y/!(4Lm7VQwA!*F7}z^z=x-vntQ@s(3E.Pwx=gE;rKXMOR,EA4b]SpGIjZiIYd};q6@g2-HkE4c1}akH21M{N7V0-iE$frN])OM:Sv-*x:X}CLICs^js5LF%seNz4{a{sRs$xR{L/Xe1lpX1tvf4G-WbO3pq(tyymq6FWe1URkTSi~|Dbz^R:a0V|#^1[8jL02[wL}=[UUyCSJQFsCE|4E/.4n]W,Oy}Oi;sKxd$Z7^+:I+=[~Msj-R9xDyLU{xedY+vz2,DsZ9$5:m%5g!vXbU4w}6~e+S!v-)FnKa30f8CIz^9%f/1=R6vE]|,DPrKW(Z#%k..[1Ew+lyI1A,Ydp2s5+s5CWLbE)gzor456[1rZU[OnT*!OOn#we/DWHTapZE(9ymG4/JsR3zscye%gN|]6tt6rNZ*ItRPN$3][U7T!(iAG30bTG[$acOvHhn0Xu#!)Sns.KUUW[FbqOWI9{o6doES!Ql5-AJF3F5bGicw3+Z1ATyY*MsA*78)-5t88DHL7DW^FeMBQ%=@1tSmJuPZVCdK*B#{Jcpa-wwAWF~-s{|^m#jv$$%LVDg*d@+znHVN|,2eztRyu|+e[a~qtXO@@hV)uYG#DUvj*o8S1U=|/t=#G[yv;zpLa@tG}dHQ7g;oW[wTP5U]qh1^NWbSwqxWd5}Lx)gKU)RaJ+mBhmm|MhuT|CPL7$2w^=|2km/dH@RYSMblYOwWGZaQFr*Y.#Amoa7Lfkb6l|=vs,BHtpQpyM+#=uk]W*c@2d-.!A}Z]16j5BWh^XJ{Mlh/C:!G3hl3vXB9BH6M@l2k6zOwx1O,g)9hvGse:Jpg:Yqtve7P1y]06k%p9So:xp46k9a4e@eUQs1jGHH(LueeJK3ckZ2Ze5luHS13j83nS.;y0kJ.y[LFBT,pTksUbzwJLIS3Adic^$:ox#t!$Tr2a)!)jQp-qvR(QGdopJxlzpqp1@ZI7ue)EkDl]sx34LqZ@Cb019FXS:[4/)vUuQt3;0p7OA}qs6ES^ao}i01%4dsizlgLG%QBt8Kp0]FCBo6q{@!:.GvB^B3{rr/Up/=mPnXA5gV8bmOQdioh]%}hdxcy~g9|Z7pRJZ~r}cB$U7T3vi6b4pn{1y+.=WEPuqgZ2ohTfJM6gF3zNh[Q/{xRSi]/.cvJKrA$8m1:V0pJY{dRw%nK,gVMSyC(*wzF9v]y]+q7),#cVbobtSaO,b4]jxchLyK1-2X*Jx5j6@Qd2AOsGKG5x./~v}b{=vzREJ3m9Z86vk{GxT9j-lCwTQ6NEmfkLA~yGaU;s*N,eVk0NW^ql.z$uXs4uT1,[}MP5::)!ivqpyiMm7*(W((m7*]6D^GAuJPV-V*y.PE2q~y)OYdn]P-z]8Y(H^1-(.mOpc{j=0N-@o81D4{]-p!/.IU)xepQ^6x=kDRYYG!h[(42u%Bc;]eP(.p|;Kc,HyTfyWgpNrN2G6pap0CW|n;*r96Am%jb66eyP5P3|1#~y~CDoAXKU}[$i%5Ydf:t+x97R%j6IZ(U:Ff/=8J1(KUH2Cus~7SrN]#Y5N;2o,KXkzAhl1G#*B3M/Nonyqi.U]AVov$FR:7vGe+L!d,BmQRO{%,|]o8RB!ZdHO)),N4n(|b9c},5yY9Q87$qSvmwWkMIL()Rw#0qWsTI#nNVJMqjFd#BMB,bRofvnL|/J/cb.@tLyZ,;1bPh~76ftkntN1+O).9T7fQ=Oul#iDe~ff;BWxN6Mg0q%m:pArxx[#Ji=~zXiGRL~[(F,}9-2~}B}6PNTdG*aEco#c)9R1QxE,]/5U2SVU8,rrK+kR(iKK8^wm)CsmVMzxY7mn=vTMROL{q[GF;J:b1dDQOpcg@3y[}:2dmp:O7-W1Yj0Q^MNFe]zT7kp[9}mfF-+|.@.ps+*B7;PVk4NzDi-a;zs]1~4lvG02Xjrot/ASN2[mOMNa=}Q,a11cgmEUn%x.nMDg8zFK|-tRP$ZTrPe.rto[3qh|Lujjfc(y,Ob^5Cns,e^FPBux^@H7Wg)cw:2[vyiGb}C+,DSiFJh%oqlCA}oP+3ZgSzcuC|)I9/H^hiy2%kNo/SAE9uq4eW5WJOOA[)~kZf8]8KMnSHR]MZj^HZ=0JbGCU,,{wO*8n6jpAcXIyY]ytW^ybn@#3m)(aw^|gsq/JpaVN./^^Vwg+8vo2mN)!P8sHYQ3N:lGvx,EL+iF9Qcmkm*{TTf6Zb(fI7Iwe7Gt6WQg[UQRxVgYjfvcMdO,*]vMQW|cHNaIk(CF#|M58/OfN4royBCv:*ja1uqXO:$/-8DP4cG9P77JV1]de|[bTD}=;{=*Z+P)[[6A[:yuIA(QyVq6caNEfW{tJ[c++~Tq2*,E#)fFPbguOz+!QDWTLd{hIj1LfL=s}BIDKuku[;$oLK:dn-kXqs{z[Li:cwu@M|MGn%xO=D@V[jU]P^qFPJ~8NpgCF%lNV0FPNpJXu1Pt(%,Fs,~L.k(2O1by[15~bK;J%S#=MZ+lbBoK4.lK;D.O=N)EBN|x%6/5X]E-8j)=FQg]oV|/*)aSAf~F/4s[7J-#rTQKATvl#g+1;)4PNTlkHp#FLi.n1ZP/;PFeva[pIq5y%%}[%ho=uhHy80ZtFv6/XA2wO.W6y#KT/{}lpHI}trX::S3%bZlQmz%mnBVVJSdeEx,HyIW2.W~Iupzj.mfPNj{kgWIvFH}=T82dulS+J.nw*8NcLvoR9%cnN]FXAw66eCG;-qgxBm=L/q9A;:@0Or7U3F5DJ:d![PwfW2iM$d#/iNp[eQQiFxbyDl*MCLh~1RDyDr3A49En1-=Ch@JI(1(VQ{8uN#m,;z.xms3N;KvmJ%*YXuGx;Ry3ioPKH5^rg^t|x{ZU;r|e)Q59$;6B$^Rd(.jyhj{ROcUKx).1q/T!9!vg,GkUq2w~rb/N8h*xiT]9sA43)Hx}MOlp,t]pF(JTFRUBfkp3o0p2ZP2#;)HO.K+]3)e*}vhWDLMF8j*pPiT}:k!tJD,cqSXBR{WOFv7]r^RXTe6crPPhe*](^5CfhV3zdGDG(f6h:u5LPuR83DHfSSLW-Mr3{W~EFzv34Ei{S%bYlS3hU2r0{4U1{d$IcVH55f%eOa$/9O-.S=Mw%zUepL}wrspV~Y;kj/L(Bo%A2.PUS+uNuHC8%DF,k.(d^+7h^10]60^]])),H6QtU{J~;t,71mFU{0d4pQ+wAdRk-2{J|BORzEPXK*ulP0*iTmLZq1)|v[O,!aJJ:gm9J,]aPHr,R)jT6^L-#ggPXt0h^P6%Dt.h~$7-pp]qy-z@p{+(W(+#[;vM8*Ut(}gCY/TzoN,Zc,;fKDPyP!}^O*t1k,@$RCD9k,3B2=$ry14x-xZ:~5y=89kURy3~SQ})CQA,Rn1I(#,-j#vQsJ60gy+3hXE|*fw+BLogP1wnI@O;drF,NA|l7Zt@d,}sRWs=5edg5).mJA7m^sHbBMqE[)9T5-oy8z;yE]Z2T8:H%%:{XGGg$d|$L^NBUK20}!]Wgn~o[%IQ[P.1=82p#upMKId+SA(3rygo=AB34PHQv:wU$6/p:P:rOiAS]$3I:nwD9pK94Mo(cW#LzRWL0E8f@(]CGbF41X^Xw7YsFAQ+(-aaK0^y4Zb1ds]I$jObD1WSq0XJ0N-SL]^!Ktp/0[S$p0W,0Q:-.7*rGFIh3mX(QB%UeH^DyK(IjSD6/ZaUhO-3+8[!])ivHnHufNuv:bcGH0n,xNYXAAbw2JoZlN1YFutaE@YEhH)k%lAjryD[BK|5/+w0Nte7.y/pa@T@zm#rgAJ[+X[CX0##}=u0AeWX{.Z:#l(n7paP%7ZF~*ZuZQK*gd1a;Acco1^mi)#UKx]RO@;[;J1FLW8|l7iVSYomL(E+ab2w/rIMC5S6x}q]LZbk^9;{pVh@B[M(6v2iWo4BCl$GTyrC.mzO$b+RKHp^Oh[15)YAOl/Cv=TT@%4ZsqUnzM5VayS1Pes$AfLC]^yR*^N(ncUgNKeWY.kQ48F1LN7N0~I8e9nE;3U4w*i*vNCH,T9bC5Vf:uu#NFfs86x|6[wamc7HfU~3|kBb8;Tzg5Z=yWM-1HrWVc()Qb2n#SxEploc5^au7Lpr@6Vc=@y]^tD$(@py-.{5sU37RxW-[BE5Qg(8V[+GTpAiQDPxRW)A$3B#uK(v]Ls;aDsa$DthavnTimR$V-wYAg(eL#Owdd}Y1we{dt=FXA;R*R3rNTTM/^FDgA;QOQb@pJ1C[,kid[ihO8+FjH7-z+0N*#w~A%!zADRGrFSXbeV@:FsNwIn(=d1V89#pYdZ:b*@5OrVbll3STfOq^v6uM^Lc[w[zU1H}OX.fwIHzjA,C/=!oTYC(:6ujpg=WFDa76J/}1br5ga1FdA]T7u3Ny08RT8OLeIJc%Tv0oe$$2rx9F%s5IBZ8em;cOWO$jOZLD+,R.)Q)R%p!3F/FaF]j2C|-r;ryXvHskT/]2Qhr2xP(-0=+{~v;sVP#u[+Aq09aP%YoWZeqSr@b;C{HGljtM=IR%2R@4[9hW3]*JvA[;Nx5%g4AV]|~-@K.BED,aUKdn3Lj9N8ihtxrC+dh)NS:S0B{[o$hl2(*[wdP,RRn(d]Oa[aQR{aSn3q6k0S)nL3wa=8[:J3uBpN~jIzJzO3ULfOPe5D:jHOwoJv;Y:@uvY:cNBr%4v5X(]UEntSkYdIMm#N3DWj-PLwie=hfWVF@FCxBwd;9PayvCp6(Qm}wB%}v,uw2[erY%kmSMz,iGH-{n)!06}^VdzdSG;cH#$UE]36}t)WoWtZ]eb%tJL91vukJ#uW,Oe/e5|~T:4xbGv[X!$Q92q19Vjq;d#FW,w,6OY#d7CfjN2#nj2[dgxGC)y8Y@OLXa~-/Q^r(RG%#1*k@JNmEz-HIFP]uN^lio^)Vg%SxlR}{{b!z##{ORAO|F$|wGWp0z3Z(C-FFK5-ld95b52s}rn7Fcj@@K8LEsl2%DxsV50f4r2[G[CkZ@C1Fev!,lW+)#ca6c.,sUt0*MUZ$8u@N*oyKpu8%Q$~3k(ulM@jBv)CK/HWsx=.@$NEOb7fH)Bi7vBzR@USx36KbGn7*KNm:scK[Sn5eM[CM=~Uq0ObKI0]^qwMBJX7Y6Y6HyeNbUAsw4-;:Bl!tJ4:O!8Wyz[*MeTcb|u]R%/WdO!,}Rk2(s(/LU;gjKOU=SrArtB[P[Pt-h/(J)R+A@R*]tzB$E!3XUq#7K{;0RpFLu9x2g[q6P[14oz0WHzUYU0ET09X;;v17B87^kL0mneH8!}8oPsR$2ApSGH3xxH.H87fa$#zhunanWqlVHr7H:2ce5@qAAz!$hRau|Zw~yvTmmu3Rgpjzf;fdvoAf-B$7Xj5u98~T^#Tna,vADIjodIKxA[bcDvG7V~7=%YTH|vq]=TUTP)DtPE6lyf[r}Jz*4HpV@+RQdO8qp$*uTEvwvk#3#nO-QpZ3*D8o0y$:GMejW$OA3%q:/FXn[E=Yf+30)aV+#Vy!NlD7sjm;Q:.n(+n|$c7#XrynP9Wvkm}R*d]%v!W(^/Sl,zuS*En6A=MT-VXbYEtNYw5F0.HCzm,f,1c02xMX1USenzgR8sRS)=J;2q7qIM:HE6g,SAnyrdJT0J;D-=nMQodxcF3f/QE0$c;g,RpBxUUfPVsdFJ-@O@oBLLa$Pva5EY)rMFA@re*a^,W%;d=;bvkYV[hL-RcbWxlDw2Qj~:h(DAr/(D9B!{XtR:KX}]*ItPYU=0+Im+.EmCD#v!~z|7hq#^elF},CvMO{;BrreUoPK7$R)g*BNu}@}cgL6C^~sx]XrectZQhINdjmZFu0K84KBkFu#[}I56n3%8NpQ69-CCakr88|P(@R*5gGl$,+EZNxavyA1LBLe9d!Z#0BPX.I0C-T)ljd/9yevvUJ@qDkWJe}sM{8!72+]/5U:]KJ@UZCb;|lK@qu*3{/Rv0B38Eo,]qYT/sFhu74{1SHpfbVessz{jzQ@((it^9HT{]L+fbOt2]SN2NZ9O+r%K*8|,[dNl#iFv3-d=rRCNoO2,2xj]/5LnPjSMyc7)uV)JXUd7jFgT)Dk3w/bmJpL,]Fdw1ImOdt/H9MG|oV3!ayOP!.]/Y/Z}W02g({[#|AnO9SEpA7;yyBIt*9!!Q9M*8kr]~CCC6QJDW[uj.92eYSxSdeK+;,.NgpM9=y,7f:L9R)0o*VpBZxc;eEn{Uzgh]Ky0xWjFAqDE7m1sOvgDjX@C$YS!HTq)SM2E8R1Y#*JC^VJBHLIh[WFhvjH0O22s}cA/3xUP%kyrCiYXy*QwM1Ir$M[LSfor)jBN!lV~O11GkJ~J)fOd{U=TY)8vFQp^xzdm$!i8QucW/IA2-)s3fIVN,Kmg@Zkev{4tp;],s4wIs8BZSpsg,!{-bP[mQd^#(tuV=82#8KvngWQiExN0yt0%8$n]9)B0xN4~qrkH5cDP/.WBwr;Q7N9p-Iq1a:C(p2;}zg.3il.1Vp+=Tg*8)9O,RZWu#@6Ag^;qgDebfFSYnB@o:cmaEWA*o31c3k;5Yo]({0YJSR[-vys+4JOY|Q3,bxX5NJllk;+G=PoVYuwU]+qi^^T-$}#0m~,f){2Dp%mwsOFoJS9/!*y5=S[v}a-Z)3x8Zxa@Y/K-g(wFy+@:XB3;u8J8l|s$[M}H=UvY-XE;2m]f,t/46FM31$WSPn753%12ra/WnpG0#{RP{~i-hLH=dtK8~:DUYdSSxCIm^UUnYQl$/*j8hgj;F@2M{9{SBv:+c;p!owJYs}U,QB@3E=ya{s|J!qotR8sER@]DdCc*7{;dk(ARnv^+M:kUy#KuV,IM90@Mg!vqXa#yQOzG]Dlp:D$M@ruFLv^[gfE|UG*K!)ez{8+4o/dUsQ8H-79FUVX{^Gce63:d(^SB-b[jyV/TlMh*Rp1pw(PNLZM0w9%:-WA6$k-X(IXM.oym|,C-,g|tpl4~^s99ZSu6dIi6tb)x7M;1!Xvew@NjPNH]);*iHbrSWvxrxxHoKXVu5hK,5K%rp~;El6~A4)(VSli0|Dy~ta$O0%A+7zXZS)0-~0hN$pd1^St9C]Y7|yjV+)7F--N8Fs^!}IH7dJR(Pbi]hmH,8eKqsUcnH0iVN]3sTjIj];fyl]p%OE:E3FQ/D[Fcl-EIYpA5-XaRi*][Oum;yaFN5c.dNoNJ]U~Q1i6}kBFve6fgIS{c#JibI[0W;:d~WByN*kNKGZkf{)2QWCJpHK,C0rQ.XR7|XvAd$YW9L/i)Qbw1*-bkICj~oitI6*2I#QMrjZ2IHtxoPAg5O5[f4/t[zOb)6q.bDwzwNqy4#Ba=A3vW*dpq%)y^ZybJ,+9X,zG3!DK7aDBG1HM=0pgI/qshT-:$1mbO4aFqXvKB4B=tjEkpAr.+LcAS!YV]2d{fqfNLAQH.^!w,xg:qHOcVfY9b@Nv-Vn$V104GkR:Ygw7Q#n3tV.75K6CM)m,|aeR;IEp%h[ELz7HZn1J%$O;3#2{,),KaU@KAMSICmw!:08go!cgZQ(ryi#^]v,dph+!%0lpv{)Por4}/aiy(okh[|xm2sHgo@*vMph~!Iz*uwa]KCgp6$%AM|.eCvGjNQJpSIN4[$0k%c*8g+uF6gi!Oj}T:dA@iojr46O)Jx750C8rtgCRnXTC|/{73/$JtyNRx4!5#/aAa[1oVNj3rUWBQ^L:P{m)zTq$GdG:6~p!loPZht^J^b:-iz,DFeSZF|~4BueH[H##oH**-qqQOZ]!pIcSbio(]0]a0u5x2R5.qNmfhWhsmY^#nc/2,)KsJyL~HJID6NH3af;3a!@JM9I!48pj)l@]2eCb$[-UsIDp)|,]giWd^VG^HV$XWXtlrd9c9IOjHj!^TJHkJtpdx^jOeh9=JRaduO[xfM-=(bhh7lYzjd:U9Kdm!ecHkswv#nzPNGXJD]3U6ME)tx:~#VVY+BRpRam2*YKF(M+r@wVm|wjXkHUs-qy3*,9MQy5B[)oROs|8zKM0/X+u!S9MCf61W1^:02nhdbnG4nNzVg2kN]mzP7HuM5Ving!1R8gsMobK]5|GZtD+fbic.7s~4b-}*3mV}%ox%GRRvY9W4|S[TzxwG]oy%(ENS$,vU]O@$4Nf89liZ6tr2-Hhso6S}U~JR#EtSP)*]dM]/ecq(EA^K8c/Lq@nj=6OX7B+igJ:et!0o=EAe|M6H0L0dEAjEwC]]z}Reilk=x!#%Y!pAO^GzU%1@b!|0b17{tv;;]jhmAWpQV)}v7$,ro{/1lldoJgM$QENPRVX;byF)B/!uV63LlOc3W(ADwP3jamiS%^kd8V5|[c1B#ZLv/u(.5JUZgDsLpIRQqN[Bpb|~|G%+nTuu#8l93tnf(.Hv{7wOq7;eRV{tc|^~,BkSm@NcI|o!KkL0I{cRDPfih70pUOyI}gEOaj.Jf)WiP#om2r.DHBGmt00}o0jQfXF6)M=yD9cc3wi#PClL!b8SgEv4Uaz2EQLBABRN7jSGo1R/cGy7#Z4^[(p9w1Tgsofxn2uR[nhHb-2x1SjkfsjivUKj4g%sQ+2Y}w5sif|6pHS#)$mEFW|PmW{FsU+]1[91(=,US*PO9vd{~G^s}UhtG}SrqI]tT2$Vv/NBiU6Bwx[^V-K;CFNep$fRE]/]c[!C^]spf;EoF646S7riTt46n4*010]!nSH0x%U]WCmgZN{7@m2b5ATaJH(p#eJjhIZg|!Nigv}d=-FbVvCnZ%}IzF@BV(S6;Kn#NtOVOd%%{vR6$XXlzkIOhI4kh)HZb%s6*uG4=lKbq850[MsNLHy$Cz[R$#Tr$t]NDutu-7OJN5t:Q5yL+)Nmg]!m[]eOC4gjUciMTkEb7/fd.xb8$l-pDAXyC+.(TnSjos-5Cb0ihW;D{n2Z^(@-lvZ4SGy7;,H@GOCInd@%KiNI4IW9o2rFw+L#Td6giFXIZ*6i#cT2iWA!$E,DbOLTw$VOMr3qqh$B)dMls6Uh9ko$FEJ^.U{vG{zD.tX3*FsylFehZw]km$EwD]0USt[+|a;3Yn{[(B!ZT41YsZjmU)=IXKyY|1ni|C3}Gj]e[VNCgb.#=YH)$]9r0m4m,%]mFLaTWWyDc|-43B.ahS$JzP0SNgA#G@z:Y,9C}TqwZzCg#CC=i{03.Sz(7lmIPJ@|-0E#/%+.+mVwY{yfJciyuh|LixRYrwtx~a#PG|CuNI[r*oL)XMX+kj1vapghnn+h%zxh0y.%bBaus9vx^AQ4;M^LjK;2DZ1cOxtjsGEo#q90oup{6OPeMh4hcDj./5yZD[DTKmaPkta*7+Vde3R4vDuD@GvkP5(B4]W~ewM2QmqBi3d2fD|xshi5ekdEzf+W5d[kEY67}m[5UzvVP7.V:Ri!/dpc.a]w/2gD2Ii.#hUH03*CZRD]9zmm%Ztf0E9=^]X/zmCy}Ev4]@Q=C3[JpoG*;;;Jmyrzw}~gZ%-Ed7Al7[x]Dk.;S}KR@vu=qeq{@0BxT*+^IpH[wl20DtpL=;rhM4Itk(vUS9S%V/atbPIz{SA0#A%16gaW!H1wH,7I2x0EdPa7w4hKEGO)6g%Pv~BueIy7jVX2O-dx0j(PF3Ub[kc^:}},11hXqs9%Mllg%KiuBxWrfL}W$1Bh[!D+L[+9~G8f]|S@zn8@mW9i+]t+$Jc^LMLmfsu;Gx{nf5Cal4zkS8TBv-Hg!*[SVr}7sLaTUv~|NKNG8WC;2SEjfc!$A;Tqv#1)zM!APMby=lbbL!+dWb1d[Dg)@5+A0x!sUc]3j]cL3$)UvwlxO!f2:(*O{6S3ql#RtO3+[4M9GKrglcR;R~5T5Xzl}6YwSWq9hYRXQwTmVn~(efHnSaPOtP)YF+e9;M8Y}OeZ^*1;^BgokusiOdI(uFbRv0k,z*X0f3h7rCjJ!%RijbB}k:qqA[g985UUPhnd1cdi~qnHE7w)C@6XQ@=:iV;:2#cdFL-IzK0ws5c.HNj|(Yzb:4zk!BB5f6hFr+23C%G#VVG@mL|D;.*OvuvlYqSGxsa|oM9GzM#$CqD]phZG!p:51^Cd~UsjlKReymZ=(:S~AOt-yA7=35G[7fNyhPVcTt%xO^D-dNHC6ORR0zQMhH{gY1^BfK!MhIWUu12W8q:H3PWGUE|MDWrj+1)r^]oVPK@aP=*XyU)4%OYB[,hI.Qs;Og$tUSe%q9snsrE9iY8anHgzyKyd9vw2i[;1KoIxKDgcN6lXCEH$p4|)}BuKF8Y03(.!Vw/p{D~+GBV[f2LFka7eg*X.VMK%)DrQ[NL6#vwocNl8lV%nH}M6a$!N;x{gBYoLJiwa)fHn53HLrGmsHTMc^]R#EyG1vJ%5oAmQhidM)h~#Sw(mpSu#n9EVVbC*0hiRpz^XNn]zs4:+T/mmXH~h,P4dHy7u|gA.m=/ru%cY0Q%hBhQO)=+^Kwnjz*6h.6:0NbB(%o8K!A^[*KoMJ;Nj7jQLPIkg#fz=+M9+7$nrEIquXnHx]mMISDsonQ:;TnMT^U*$Hz5v+IZvEw(oE/Z=OM4|;viLx}^SGTFVPXvTS:vW4tC;17P^vKGkh^A*I5;fK#DP)(uXK)igwH0P45AXUSNN7Jz/b$f8UvZ4@rm3/G-A;.#R,%W[ejHIEzvEF*[XBv[ypfC}JGseQY^ggz/MGN.!]GGe6ru}nB8;I7EkcuAr|8EJ$GV.qT#3cCywGd24F6i.d5*=wWUmTjH~3KjgE+}.wKf3OZC#*LtigcjXIhXF:kcz;n+.#x2pH,gAYwJHNfg{9*.#5D770fmt~SOg,[I/p,cayRKe*UfLcYB%Po~wI+9XhPnOvF-HP96j0OBowY+dGQb:bC:5N$2gyF#d-W7)qKd5wd/s;6D#W@a/,-@Hm9h+c{X#wtaX22[QD6x~WHBNC/w0Shx(t[mTF@yq}aV:u9d#jYzNY5+h-1-OQODJjJU@D]f{e-A2V8EC-iGNE5;!QTj}HYU^dmo{GH!=x[8{8EV=QW/EGus}f5PHh@*U!i,GLn(d8pdVrZ0]t]Ijt/$yVd8n]k-MGY,|LOquIJs^#LyIE|{~4+lH|Q]9)7G*-W]x%E(GJw5AkpqWbSsW6h|BmPIvS95E/@4.n5^[uxgr%qpf{gh^24;/0#oz)W@4RALT7kzgb[F|~|Zz(Y(BmW{!h[IEp3E:1YA0^E!]K/Q2)0]A4ZTUg$.E5D]VFX9o7($Ko1GVtU=~=(hUO-$Aoie^ZgP%b[2,0!]%];Sd([=r5O-2sB^U3h+66Xg!)}M7S4Z5b,e6.10;rTN8.G4YR8uuBB=G12g6u[|7VrAMrO*J{c=uo/Q4pUQn9GYr7PeH7n{UF](8J@UryB-W|j]RlK8k#JcIXUh0=o1Rb))AukP[l@W=8hY2J{JzS=[#;O-tO9MHw.q9k^-1I0+UPSPa,BW]P#iOz1BoB9~)@DcCXB]P!]dneP,JG#H0)+LC9NG@xr3Yi2R.tp83!C^.)=QwgV(ZARxJNswjIrbogR{0w!#Z#w6//6odTQ-|HnB0Da+nu|oHKn*BI74Y7tFypt/tTkRB@W8dhw=X+A8I^f:-nC^@vCq{HP%AE6E)wi~Kq)biWA[,Jun{MKRB=XFbe:xS$9L8TWIsN]8D3dULVrpLKkin2#+6EF9/L:FEPt+EV:f82ZQq)/@/A@VZ92Pi8)4YDMji!aMY6N/pW7mgC4uj*%4nmY%,Z97TQaeeU,x!{lG3DbUmN8u#s$2o@7yZ.iY1N|9j,KcN~rJIO0g4o{Vvn2%|pVT-^9#+rS)73sZMhRU:]7%f5[F,RcLb*50sgbvxB=}1(|[ZmjVkmx{/@;!w#akIZ*2}yRuJJkcrLSnhYl2kP3tG57}{Hf4F/z)4^v~Rd]Dj5m7!iE/M:fA$erwbbquyADa.h5SHBk9iUtA=wNIXT8tw6L,N(vJ%$#iswRVddz{Dx]qQ:aT),@GfXp=vkLRhp3KVDn/lS3+WpjOD|@w)z0sze]:hSqQC1XwT.J9IuU|CVojU:AW0Sa=eVuVNE0,xoY,d1;[6(#[WS{AnI8@~8Sd/E+j#BTt8bugD$J-Q.RyL0Y-VJ5iKYvzrRwb-2:7C%cymZ-J(.6xKZBPV^mWpe{MN5ju9AZB|k]uR#];do;qARFib7c6-%%rBo@-6za}fxqWXDN!NHvxplz7[*WO5O0+fg.il^u}je-M,sF;A^y(psN(OBPLs:2YQo3-@mWCY,~@!-Cf.X}m^i:Mx[cm*|BS;PNK5i83IpYu(6ycBuSBI0vGyQYF7*qNt,|9@kX0mqXcj8,kOHyZtv1C%yU@hi!-84Hr=YlLoVKeLlMommzgE:9(}Z+eg[tkR:O;w$Uvf%fQ.wSylN}NBruBCh4:}#6]kW^[(@QV;Qo~dYk;oQt.0zvYTyUOQwAHY8#WF,@dNfO/-Y%,*Ohu9(BT#2v^w:XkcJFW#|Xk3]t)ec;7DG!Enq.PKTDj3ll+[B|wjQWk2!*@k%}Hmcwz1HRD.9I9L)^Xd;BpWmSKVJYK~vk$v6^6Pu*M0P6|P:6397x(LR{l~9wR.cv^Mvy4UtY.{DMPiS[tV$NIoUyr[Sr2y7fY-{MMPW.J~hk@eVpy+4-SWG=2@=I3KU|oR05y%!DJZ=k-iF5tsNy2UDzg=E}uq=t!O@,7FMepUtQ,P0~-,(P*vVMjlj7NM3.sF6ifV$eftphyfGivbZX+VOxMqY269n(=qospQph/mD#GFA^Dr:(dgecTE-E}Gho8@v(EKI9%RkBT5gR!|TPBuJR%0OT3)h,cSRWb-de(;|cYf%UBJdJ)!^lebxdpZ|G0zqUj;Ad6l5oC5]cK%}j,5eQ,{-:ABM;|:b4wUal}dF^cB++[y|E0RllpNY:SM))[di/MrZR!w:[RK[[YOjvl|XQNcCW/9l8G/RWBGQ=!nB9Jbagbo}|^iOr8{sJc$Ch+9Ls,uf+ZWAllb0RZr+GB$tR8I(B]B3~Z@dDQT@^J*p0L@[z]D%x7)9{7:3psbSHYHH4iDGt=g%{*wNoR${50Q*Qfk+#^OAuP$3d$lw]|Ae1ySig^ZhN,n2La;z($h@KKLJ=9T1uvb!zkebFP{keJhS[rTG@I!)PwJ6G]x3)tePC$du,au3AjXtNN4PH[n#vyiz}i/=TyhG)TKOM*dVcU2=fs,)VvpVk}SWP9q*32l,oTA@mA+7k;[rUx.s$^;,mwi]X-6CFKH3Tsl|x-xs5v[8DZ9moUR+iynG}={CnG5HE9FjZt2aPH=[kJ;H8T:EQ}42qs|o8yTI*or}Oa,YNXsgy9QS!T{l}w6D)2%-6YS~+2${/4LMwRO.$hJmjjF}uKA[@CvAXi1c=*]oGJ6]pm}-aM!YS9Ibo/2xBDMr/S0SjI/l.yCoC9l4K]IZ!l2HH,kLB/AyL%Idm;x:-RdlTQn7c2FeS#$f*$n;b~=80cidR.%r|Nw;#g02%s1*q/sl.XRM}t+Scjf~kcE$ysO))nUywjxTx3AO9)GS;xCxcw]B08!ffpw-cpLht{UQ02|VRAMu~6uutk0xiO6|NCIp%/jB4{IADS9WBVPWe6O-F!eHV=Jdu^FTwIQ5)LKw~Op)OPw.;$/ILfrJv;M^ifc:wAzt1$Yu+r)UCI^37.NHJ=|KV=L]sH3!m.%b8u5i@wPOS:k8Sqe5sO@ETAcr+abnmMm[jUGTwEI5|4hS$UrPbp4j*f3W|6ydfglT){7.d##%*q39j;vqer@.(%VzXAn~Xu!|*0=@,{cm1Cm~z#{g#g:.:|Ly9Atg(E$-$*v@3F#YEg;q]RS*w}NE7yYcq)]u:O5a6NM(vB*2IlKPk$LcG.{e}wE^),;4v}}JH4sTZdt{)lEfNNqO#PC,W,5)VD=/gnHMH@fx0q|tMMPwdGeiJz!SjHqZ#fZzmSugTllO+C3]C/#J[1!.3M3w!,di1UUEe+gr7GA)N:q%ID8)E%Udt[ABhPTfPXKuNRB1Rlr5~:.lCk@2;waLv5mBZ.4#E#fSx/UH^#s1d!SxHMApj39SG$7MxotUSAo|fg^($i6(E=0*^3k{Fnf~#*f*FrX|OX-~9wvYF|%z]B5UA=#jyM4qL7%e9Cv#:Rsw6Q-/qK@mx/tb6uk#R{m.58F55FmjN[5gwWDhSlJ64L{:STvheeEv%u;aBnJcU2tmP+T}%Pi|5GCP6YvMV:gTCqY1VYq%vzx/=T30c:ebjkMQews1k(1lOV6m|Q)@pD=~WL61v9=y4pDiscp=;xbkAP/aEW6.K;k9te#D#~Nle8240#2gk;Q9q~P2yjexJ6gqUh!12!Ynxbk^1=xS5IM+v4+(54cO9ifEDaBFz$JItoL;df-i1F$z/kGOp[!Now$t#vUyw=u}T*P*MkAo$%jqtVPami-K{w46F7W(wLnzNx0:X$|znP5r9Xh#g)x6LK3H7cNy-syeJJNQ5Ch:C.L(bau@T:tB@yvK#:=O+}lcF-*xinnyedma/9$J4t}CP!RkmT-O[VCGpbsNrS7FxL%JZncxCj0!;kQe];Ios$wxfYE4-ffZd@0N)JWOFV{o2|2z9k931vW$Elvz+D+i9E15!^bZh.kpSWf{;DzZt!svpbkdI5@|/kf!wKIzPz.Z^VeMC1+H}MZIlB]tgX-qmXnla[Meg,DIN4XNMQwaDVJbsKk6tY/8iM$444:6KuY2d#QOdTf7fS=tn/C%:vdYu{tN|^Ei+}baV]ZVB63%Z9VW4ge7ZlWWH/1QJFYsx]@uPH2Viz:(PM+mb9)235a2|Y,Y[I9LCD0~b2d~@{/Cxj{!RF6KTLdY*#Xu.NL.:3*{tho0!6-!,sa;F7W1^/;F|/1lfg-bq/0jdrqyR#JtX*=/3QuN;@TewPOo}ZeP)LwZ;I$)!!FiPgIAGcb=9!o:I(d*yZo;@%^rN;k4QD,E7;h2[oBhsMVC]dJ0,BQ@m$LfNppZ:C$Bye-V476ZG(f9p1)m6:Li%1,^g[8^G9q[/,;M6g4gA-}wa2{Ul0Nkb[fckUTNC$06WNShI4|{UBE^,RuRkGdjKKgVJIoVk]:el}Pq!}]7EYG5r0+Piv:l-SU!*cLBvBUUVX*=:T,]vz89lYGj!#-drq{mW!:;Ks[IV{N:7sf#M1w;1s%wH^nwx(qF4uBeI=H-n5iOar]CJ$8Bx1z;NI3W!cr|~FpW@e8Fca|CKr=I-dS/x6H,Jpxgj}-^X:bGbXFGr:.p:KRwfk1h6a{i=qE3RHz||$z)|5H2:~tlWQ}OD-]p8pZwvBog,ZIpcBaA+VvL;A*5kEur#T#zUBHJhBCd~{VY/Gz@[-c|]LJ@B3Kfl~h4,E]u#:^F.LXlEKLqe4(xLkd{(i^7r9$az}J6@|wNMZ#~ui4!6!@/;2GbeV[s6h,ufkyej@b%5zllsl,+WcXE1}=He]bHA}gY4OWJz~l+BJ|lTZzR[O3F.84TN9FVt*feoSR7d:AGRY.y.HZnyyj3[F^I%guJ2s)R)}uqUs0BUp08mq3C#0O2|E,GWE9^+YW-eoQ:HT}$.zoGv{$ShN;nOX()T[]XyTKEK3cX1BYRlVDZijiTG~IU0Z|![Xiik$o3IU#av~W*Bj!u:AY8l*BIz4B]Q3U5TDCuyTRw,uc-wiTfJ)jC(k0XCI9I$QrB9KF,(HL:.nz1Xc+PK7Ouk(%O0o,k9)1-CRdI;F8PPHTql0q;h@UD}KlacvY#/|.c[PwI/i[)r#lhh~!/.[3e0.rIJa:]Z]/g3Z$r{-$P8u-Hi$W$YWl,:L*06N..XoL76-F;%GN,,4|,:X]k|9+757qr#m.3w=cL[71RVQlmB};P}mKh,2t4qduXIhYnK(HrAu1ZElriNybhn}8%S{81M*Q(d7.gjU;!hZW}[Q$9*u]^9e8$]sa{f$=fz2t/~Y/Frqlyi^ur(stNBdF0{x8sN1wR}+-2mtkMA:uqiGU9LwBq-W2!ErCI7JSi:EMa/I{EH87za,ksccX33rr-X=+bu1^J]c1m*[(O/xmnO0wXcx:ipix+nY.yB8b0/LajB*1BUbT9ij[OoOw1d%uy;F(Zr1+G-V,i{h8rDpFa2J;/8C3+v37Xci9W}*)+)@Z14hSrSosxTHpVKL[.j9afY@bkuTrkNY~3y~.9z%SP.|9#W-%UbLS0IY17gBSkMxtcbBJFJAcG:hp*Vi:*/i,ms@)+,zRXl]@g4|*$j[|@)](oMw@.]p]J-o2FMUDGlut#kCCqyZa;ualF]Nb|DjsY/nF@@hHyv6T]qvHWp@rz6U[gi{QuP5y38@*a3RB37-,sRm]GVB-ibbH~v$CY5H~8IXzAj-UA~lbam$Nk99rxkyTP@q}GP5VFtHp}:kp4PyoZ$.qB]Bv@CkqnUgtgl{^w9@%3HreuAVEHaEe#h=^XEqdWz:q!W,hWUj/AL^*VKZ9,Wp@b2DYdn8~hSO/Y/0G^EIjlgx@hTh[.xa/2Y5hKMdM3*HY!XAAI7+r~@%Zxy($3R!6M1auS9.9h,W2dzZCuXrEyc6i5/.X(l[4ryicm57S~|yN8u1$CK*vjnBS*n7@H,3DG[SU.^u3!VjTCcGah-,J1g%4G$T7L^Rd0VDTE=8p]nuGaTPp4yyP67-7a/)oOY9y(1P=oU~E4YaCW1-(:@9!i9saDx7xyfH4je%[ViT#MPl6,*eGj8.eX/Djq@-rG;B6oGCctd)STZq#/q2#D7c7{$2UxswiQF2M#!HMn7WROG1Avj/@x8[pu)jMfnnY61SU9yN5rYiL;YrW9bBSC!=b7G{#$!Hz5Q9X,ty0db:F+HC,2@fsrpx(ZCV=.}]J96BHk,2(CzC*=1g{wy=@L]S7h8;tJ[%^0dX3*4[L(pj5i6()DjfSj~~msr#[AnG2x8Anp{#qte.}Dh3IaB{Q0v@c9am{f9,XV~NISoiVbKg9/h8e6zt;PIsCqV:D}fpvx+SKL::RQS2.6oWo1LX|LF{R;^l-xi4~%phP}#N-6OwWwQx$k9CDS;@|B)w$9R^:#;CBJmAcJyYC3R,X,3ZNw1KPtz2=uHKEU3l=mM@G!i~fl%d~XZ1S9QY/$%84JkV^Ya1@~xJUbR4F~2bc!WWiNt[qImrn8;.taMy5#Ybbt$+tW.t^MOk|F%{.V0l:qS0xprfp5:kGOry^|S7B9]eJ[au^mUeFp3=:8[cQ0mk4^65risAcxrM,%x{K8tQVZ,D|i|#@Cnq=@8j@5eVH=y*/xm,24.w#NA9Ozd@PIC^g62WgC;If)CHAdGmctz1AcTu#Soo7T]/f4TRsA8@{~=k2:/5lIUqEv@[YCf+EWFmz%)JsuI~/UqxY}nDFD6JL,BGqG;V*ze:v~eVBtf;WNvXM!b%=w8%lFWaDRFMMSZc/yQj^ID9$+Pa!sE)#ut~hY%IJ-tN.+K,%blf}KAr/on65-~*Ui7nq+h%ZCJ{O^|M%s-Y.MLWlCYw6QeuH@dL(rPpj~=f=2PUMd:h)o=GkRd7nUMa[L)$tPDH|Y{LfXvkh%pq^a%hln(lKeooQhnMEp=wH+nP-$@@!xGq4z-)C{]mqQvhZp!dY/kB6n-6~b{.QtVQTRzaLTZEt=hW%)PFFqD3nDz#/io$TMmS7%w##q%Q)++sj{DRHaMT.qYz)}4rp:bU$Hee=!R,R:iM*]#)(*.*JA$1DFqTR[5;zLq7B:GjX5S~~:Hy5ki-.[E.DnJ1H8dSRDeH{qv%,C,6Y{4GN5i^!TN+7VEA~[%ebG@LJwJR+$q$O+Uu5%8T=9;E|vw:tlvnbnUmGAlj=EzIp(#Mkj)rDFPB:3zjy#rp6*bcKgIVOaq8TVAs53Tr3+/78re[pHNLvDaZxnFAVYoBtb#jsL%]cQiAp2k/Bd**oqd|J@xE=$4ec*3!VZ=]JaAcW9#$k3!HAX}MQ7:sTS2eNve:{Gf5e/jG/N(yKU8f(ko.aC1gdj#0%h1im#eCN/JIC$hNg1P~)03zawe2[U2E*6+[d05WQY0!4DHZ*SWjhmHa4*CKP:b=j;0C18TJ#(7oGfpaqTNs4gNaP]HU|^qdr0,e*c-vCko*~lo([0N2=^,TUNQ/x.4ngEqtRHG4UKC1Ta|AQ!!yka+Zg@CNuuPZfv}H|w/2w/S4qe]r2|[~.F3Q=4|+#^L/WF3+vvw*mm@e2^hOhE^$x}AL1P[O;!WQ,639E%VTA,kCW{DQyBouSZeVTZv#vAV.kOLN[Uv!!Teey{ug6sH8Q^KO^S2sxhR9.dpIcn;4:UVEq%nQe6Gd$cE=MlPqW~{.OAzD52L/(:-HCDPWE.^w2w=!~AamUx839^$h~.=CtSfL+vyw{AAYdffre=O|PDV:zj9n^y(E(jksd8=c+qGR9w+FxX{mtoiZf5nu$[zT;bo]t3ese+{G3aQ|iRB+nYT2WOMUV[tGBUZ(/yFqP,5wC46A92BmHV9ZZg/~|93OY~ePZE/CB3qvxBH=60u)m[/WcEZizH[F.ZaC[4,q1{rR4woTA!zrV[yd89|28Tx(G-$Y%QTUCGx;4aSgb5*(K2Os2!S*iJDl4ftidy0;d2WPU+|D#rL.VlIp7cQ-$A/:6#zLea:aug;/CFTO;,hmlQ5vR1GrSBEiOOF=P4AFdcX*YQC]U(fuH2IBJJ4cp7If42ai@Qs--K)=VnhwhJlAwO@|uDDawUd8$c/m6P3k!^]Qej-Btv*LJ30[e^YYiuQ5LE5OnzwFma!A.t4P6T[,UIx5s!waX(wU.60BsfffJwx=N}0{FvVZ,di3;R+k|G$nj*dEGrmPzbA|2}@tcMwJ6AYb*.V7;13(R12f;KOA*:e2ht:{#rb^*N8kDxAyYUd]bvhGNNCvo5jYZ-s+/.okPi3p19.4,ixy0QTD}GMIIJdS3~X+IS=gn[+%-rbZC}/e=pe|/QwQq{tE/54PZGgrTMy/:7%$qrl%h]OpOY6WvWv.eC-o.-x%H4.H7Jq;:;MH(aV.p4]71^.)p9tMxLIBaUrjmp2RnQ,6QEM{U=l)qxf|R,o5D%{%Am[n}NuU#Lyatt1P5PERsVXy/tjTGc0-Ev}^!d@tKJX*h^5.[3S5I0{m0~g+n+Eg=[Nek:2H,yX,{03AK5nKqy1Su3k#ek3g,nR)7P87v9Q=J4)Ri,f,D!NAjFr*M6IUW+zi:hMqi.oODVP1RT9,:[0!LXlWJ)MjYcUsDo,!R;$@x..QM]icqr9U=@F8^.+9EkglIJ#4TZj(sY-Qa-tuvI9Uxz6UilfI5(z2LeL9JCEZ!(+U6UrVAUTElv))0zNfaRgxqMM3*zcknwlz9:dua|cB}UxN,O]-c(n)uC=R|0of+}RcsBLz-JM.=,r:lp*kfh:Ci]AY9RJ}NND:nltc#.=IKMS^nIs24J.{2jPa{pU]-+|=hM;b43o%7a@8rEBAXU!#Kh([R:mjk=jPchENgl:ehKxRQ!3s:hXkpn({sf}n=ak$vIBZ|=pr,eDG:R=z[f|JS6PCwwf~We8g5t-lGidwUN,s$ISsv6{D6ftV)w)(FI~xN%.JUL:JnvLv,QN8^YZNyNP}Oo-:b~6BckKIH{P3MxRrZagcT{DBxSincRm.g~v|%9c:Ay71;^NPv2v)v%S88ce75Ad%-p:pwRj4jDt#[%{M9HovV,$,#L40Uid=d~;gwt,+yi3qeMoLUC(xUZsWiIwuEbX0A4C((aK~Zd5o+b^oVy4cSSuNfaSK)Mn+}sE/^c=26X;lurA%C:tZbyvRY!}Mwr4Dl)/NqE[H=E8lf6@Lb1InB:jTvX0W}+f)cejOfvjhBJ62;PE)Pvnnq++6.VA/WqXnFx/MPhN]/d!t%*|Hr]E]ZFT#S!eWmnhb{:Ujar6n5JWG|%dJOO.!J2[,LOkA+w(BYhj.ofqIdes2$KGmqt{T^RZ[:lK;+4UIWwIJLASWp$zK.,c/^0=bWGOVhDV3,Uetadd8:F|k,(xt;Gih,bSHfRQs0#6({TY8=Ox=WphgKT[!dH5THdyS|Wj3nYyn0GF^7V/lMjNE+cSM}GcM]E,G^%}Oanr:$INfh2G#!v{WRe6}Nb+c5@GJtn39gwlx2)3:0pi,;o|0-*PmUY.:ig5cxI]5L^!4HB.@w-,Y,ldKxl#EmJT(Y|fEXODgKacZryJy2K#l}^ydlc,6cDne/CU]aLk,QBqu.xJ4fn^s)iqvx|kD}JcoUCWbVT*i%:1Eaku#M9fF7@mkIg;D7ZR(,7$BFZXwK{9jIEl{g7Gz}k60V.SD-:f2fAtu.TFS{a/Qfw^[2,P/XeuD[kqsy@m:JkR5+}[pSegfrD5QG=Ve9P@.EHBUbU;Brs6:s44P5I[~MKTIL-3G!~e@7Li=EbuyV1]btT;Fy[y14HK8Frm7e4qB8(W2z@El#*D;jMaE=*!55PwWt7l%R2/[9;pn*T9!(Bvk]MeYmSXQW|ml5EeJZ:U)I{;HheAB/ybF#*Z2Lmm5fq7x]7NRw*OXD.8e5OtC7%;{OPbD5PrSNO.A]{h0ONq+!7U(L3)CbjM+cVlr+:Gon/Maq.)pr$8J.m02%Ox0|$]f$$8Kp;STT0qeDDC7{}+l=YEBEFs.jW5WLuXhnw[:(db=ef:B/Tjhu6w99HVT:dzEi2*/v4A0i477DtG]znuWQOemFI!/0+C8F{Yhb5Y8h$u/:Q9/O-H^*pcHd#}i+Ysxm1GAm0b]*UBa*S)g^b@~|W0k#zk$PadmYawH#mO.9!fo6xz$=O=I@wsV*A/el8f#0lxQz)U;[OxbAEZw(,pD@{iXx#C8(NiQY1I4+JYGhs@86}qiR1:#LE8P#9y4({JHDpab*q74/@[Tln|)J!kTRav4=IJ@9)0Yy/Vaa~C:ig{CKGk}hT2ZhDB(O~Vk}LJtf:,70+j#7B8B(L%,qq|l-.3E,,vgg)-;:N7(+I4=tFQ6z3wL@VrKcYiN)j*nEuw{xdNHDelVS^W$D(;G~LmibK9!fK]JS:6X!YwMOFF6b=hnASan0lUA.o*4X[dcTV1udB)(2q^lCGEIYl7#c%(^1hjEkz2:FLC*4UjoStB!DIEDc7f+iUx)8[Q#WBrfthyjq6EvQ7yf;o=}fvfq#^MTo0=Fd=7!rW9,Z,YU4J6C+r/+hPc#%$1FCgZb}SfSydZkIi7RR!KIKdG#$(H:;lFmratWgX13T0{]$D|D+Wv%pj4e9FR/YYwRNUsKmGm6OUebSvEoYeoIy/;H+8d],ViW+vjj;Vs1n#ppM-$y.t4AHT,=M)2zmqJ];87qe2^2nBh10J@}P)YqK12DFEcnIrH+-0MuqpT5ZO3UHKl6U8Nkj2GW5LwM;Mc)DoN:/0WdPO~r$Fk1wCKd*SwAu(br64+QvtrNab)wrSjq,p^[eeap97KfjfzC]=R2*iNOq{I@^Ptk2o-z%*Z{MgJR6.bw@uxr03.7R:7j1(D@-9*DDDNL|BWNnC)2NiW7NNs}6(;TR)I,f2iFq6mblmCu1RD7)}7D-I}aj/c8^nQDH4Bi+u)1o6z@APV%lS09*/]@CCj:,/uyfUCYdi^#awk.OCgIKH/{=#w:IF8oRvmETS)!Gk1q=p!;j4P:ujCLRD,kkF,GWk%vSKHnXmOPq0l0oGbor]8afCE2ZS4BhPzJB.}.xO5Gg,POMjs54g4!$dD=82[+W6(X@zn4wco1E5UkT]^-v=Eb=3/At%e+Sx.rjz{%5}Ez!!v)gYr25ta8kx4T,aXi~fVi%m9i*1j2b53i.:3w#e#ZcKdRw94*A!2AMdt8Of$92hCaJr]7-#F[ut~v8rzdpi!K0iFh[M+7m8~:cFa)|3rHl.Dh70eJoLX+{Bc~jFVcxWzL~74md{(fh(Cbc)fc%Z2[}fyeTI;O(ucVNhh9[Q1*epCjll8nIm/yNaK$vz1ag#tVQ]a.UL-hF9wncjm:5c1k7BARO#(LUB3qYv3Rh3+dajlqa0[Ae7BL1,Jd)pvpyZZ*]Nj{$g6,a2@Tsfj2u{rZOik0Z-2FqM+B)jSGQ)t6B7hmS)*1H]WJ4PC}YRH.K@kwsIKbYEr!NQN+2YRq,z$j*ysSwdQX{OcweB2v|a-!!cyqVh$n@.!4@(adjp91p3:mXYp0q+/I!IJn)0EYZ5QB%UY*ckW-aD9^CBBI}wI+*mFHrmE1!xISK1A1w9lxzmNhxl3AasJm()qcIG[9}{Pd]+q:CYmlEGPX32wSJoGgYG(9/twqFC;~1nX:oCm*34Wrz%*Qg5zbZ9V,i=#IDi5.IbWceDlXp1qj3(oszG2xS|Ur~yDwZimw/GMo@18Jc(BoS(Wb-7tl7JCHXdCa-1-:0I:~{uv.[M|ej@jIrh$VrD+uc0dzeV37UjwRg$)1~;D{ZA*%k}TtrB$76X3JiYCu6fcwp#4ULoU1Qi~2XHG;38s=)nG(0UBLo7WO|eYf.2mXv/126wEDv0+L:6SDiV*U2$UKS4sS^U9GSIK[Ed34)Et=T/Nu.!lmBC[9N9(glm5PG-5.D:4Z95:bV0|vGU5{DuK~c3K4JX@Y-MFOZ-,n~V/UDGlO}HKKV0pg(7)iL4mlGF1U1oJ/9EykUq1uJXkHhHTEBJEkbzxfg7YnC;~jS%#*9UOB]S4o+|mQ@Z3oP3uxP{vu:lH5/9Wl#lK^Mqv$G]!SssZCbozo9yQQuE+$8${iIkyng){6)FLOW%Y}VCe^:w$R:}j2([X}RgX(2i|TyjaR+-MDv$Ky(lnF@hfVZM@iihMNu@CzXz^CyTi604*!]BSl3|-Bu9Z4@bbf#aS9E3R%rIOCKec7c];,oN{5iM[L^Xt292j-PJ*g4Pt{tm5C!b85S-IUfp9{k9Q#BU)U|Kdt,aHD%Kj6FS;qBQydv-sp[Y9u;o;*Z,wSS@2p=;4sfA40--bRBKG#4|xc]TCDUR@U#r{FbL/Z;=QB3=w}gs245Hw%,7NVZ94HS-dSZB^^5TTCwwbK.KIB++,EUX#J6],SFJ$fecZQ$$;XkZ$tbdhQo^5Ku1}.$uln)g7SNJLQ4|C]w.L@lh{3+p6d=lLO=a5}b{dBZSq|a6gNfVX,h+WFc,gPCr)i[oS4nK;VXXceJ|~^)hfZyH%eEujNTUpuqLMsl;8v{wp=MfX^;pV$Siza/2Ny:C6*30Sd1UR;].gqJB@j1T7zrT%(aQyZP;@VKAS#YFfGw+8rk^htfsxF4b7n]/OBXYmksu;3.=AJ|bYa@0BwO:{hoW8wE~sZ*jVlsW32/U9Tfu=d^.7L(q[D5Ue{h7%Y$H$^Oy@Flwbfztwk15}$DMwqb:Yk8T2Ry#:upP9CW7^(H~hNzH}M{pe9@N+J.|cupE2)7+Vnve6n+Iv8OOrS~j6einECDSQ%e(vin0=L[pPqCqmpehjxwL@+s%Wz.TuK-;hBN)Joy-JT/o#{x3^.9{ZNrCYGb.6gi./Z(y#JTE3QTQ.0*CO/9fUOeufp4C7CjgidqFU=:HJko$G4K4s2RW-hmuk9]}W/{qH7|Z+IfS0NtHJWZ}s/v2vOf[vP3nmgO%};+/tk*CTaIxN,eHz8|HZY=HX3KNgLCesTPK;,4^#X93YXrx:;-kJbSc!JdJ2.J%VPnP0eZ4CM=[jXuIr}s6juPSm)IyYkhc3LW:b#h4xxcgpxs=Z)AvXg/.:$G,Y!/u/-Fzi(!Mg2zy-vTnqe8}!HW5$fzl0b+h@!q@evkmZ!2}1vA{DST!T67S{e;AP+~y^QGha6+zoc2ek;FhNAMlvE{g)gL|Q;KG!DU*:gx;lc,9/tg%exM)*wu)=IiZI$8IG+k2UX+Yjfu2O{p$vFopZ]3Lt:OH$){S^e/O~a$f/5GM{lh@(Q@@,Hy-@18qKlnIL^L0dW9dgU0#6ah^b}skFJ{s:A9UzP11;@6sG7Czm%xn,z7k8:TX2#K+r*(er9nm067FJM7~glMtzwVj91/,j4BjOJF:ar,OD[[,#D0bbThrU{jZT}c.~^F2nO(y1Il;sZcmmK7bFU4cnV=X83#24BlYHtEotL(q.gB^Nn4x2p}Kw}.C1[))rE[,Lcj1B*{):Pln#*FfrnWikyIBhUoWA+J30v,:R6KNS7sp}KAavO1Puk;os:+Rx$TSKe86:9@h@7s$Mdpzg~-CCewkahO!fXR6F7,EfQt8zc]k6gWz-!J*AW{:a~dRe[qZ8xJbt0QcX}QQ{tq{1tkIh-i;yP%MqyHUbXys.+NcA9i,975|TTqLt;D]L6c[^^#@f^eUR+08r,0BG8:36xVx015X:~!l)B%g}Fr-=DsfzL/N/q]=7^M+G=v$h)XvoSzTt^Aj=0oG,ibw1{iB!/Kk7fW5o;lf]xblRR=G]v@bz.RQ;V0,x)RxKNW^6F.wEWoV]Sqm,JyiV0y8yTGtDPvoky)GKREkE3L=eqZYWZ3nAbZIB/:czq]1H;4AWjL#tv6=WjASTPtQ+:,22CHJ{dS^yOfH*R0}:f+oRnJn;c*AC-K0+dUHFK$/L5|}KW-bF0=ycOvDxb{y-TyrQ=h^5(%DQ^1/Zv1WDw#rY~e.VC@/N,:d2w*7p[CSm8RGDF7-r(h5N{9+Q++~[Sefp9EY[[Q#Fh4(]zG=tD,uUc2%uoeT#;RSbDT9SO^M|b#LL8lbbR.j2FwULaGdPAFm(Be:U4d-duAc9,VoUf%4XQa7zR7dmwF6+[1xj%tK!UEk31$oS)7H!^Gt3^.ZDo]E^2B$P+Cxrgsw,#ATT0tQqAC9Njzn7p1QO@Czu}2Mm|PM1E|Zt026P)+;qXJp#Pz0f@Jdup*-{rM~jI=b~N{2k]y!mGvvS@o.}Vfd3%DEVWi{2/]^LD81Cda$j,Iui~8#p+A{LDELcU%{sX6LMH[kojX/J;{qqEXXGT*e,ddtVcj:[PMJI1,jwgQQpBt4Myo/I48[U!FrmU2(/JS/=@h|:+tb|G;)2[~F]XRBq^5Ms1{RNh5QU5@yr,FKy-R:BF84ydX*qkCFY8DZ(Ow|t:=d*ZIp]YiZW}SmO59AHA+ApCBjSYF4tw+/t(mQ-OFxw4NK271X!Y!bm01ax@e5;m-;q;vjlc]luZyQpX$F7jgJHx4uCtzh+k5b^5F5zahj+IVu!cA0]eye:G7Is:V!!D@m#!hu%tYqQ2CRN%H^7{Y$cuP54GHYm7nS%62b8J9[(Lj]yJwGXEc7L$;43/AE~VW3S,|sns!hxq5|N6}IszDc7SK3Qd,OEE{#A+La%JLgQ:nh!*A!,Z2aiv+qQFBdCvl{0N+Y{N1(mmBFazD~EUM,L@o0m*.rltpIVIY%c$M:;W,oTYf$*@aJ[A6^$5)*5rMpZf+9.1tN(+vN,e;+stf~wbMf;w0=SCgD,YG-WsQM,ERlRv+,m4P}0uh;g8wafcahd69/GgPs0WYC:a7|xP6s)gej@YJEoWa:uC0Y++d1,Lplj1kY,X,=}rCXXHV%.$%{ye4bxORv^{AXH~CdC39(qNa|kAK.5agkf/D9byv!W+pTWh/P8)!;ny-:[w9duAv1wJCR{+q{pPdQLm2=0B1~cSP#79TC)-{I=D3q{l/:zR7/uhOS%cG[CnAhYva61Xu^)v=1MbW3JW{Jzj*WstfLRL0j~EjMs]PU;(dbWk[56V+#Z0C[x1ppn!Xhs$w^i!P!=C6b!tkw3oI5H=..[=.@VM]]5wbC,=yZv5Z3C5zL6%rh0g/rr]fE9(~~Sj8n^(UiHT+v!PynoAoQ;3jTy:[q(~77zNeZTez%iEVecUUL10K6H/0Tjh}R:g+T,Jf~!~DG|[:%TSURD:Q3m;m-Oo.Ua2.i(9S5]hfWVeZNbdUa@WNdE^==O[*K!/qA*fUYfxV/(/IS[R}Vs%7Iq[mo[NHqfk@~wJ19nj/pRAZxOYuG]*so:pVT,o#.-ib:-p[^J:HeV.3NoFO8MM]eH5rFo7*xk;hUVCY(*kk))!AB@;Z7BUCXO2rp]eoMTW[~jJNn/VP9qsOZdH.HzbzTgr4Q.o%8D2|(Uj,:T;i#VE}~LfOJ!,)4(||=47U)AB@|=tDNOK+O=-{tpREwvOl^xY^wH7VUZxD=!{);ng709+*X--n{;jEMt{@iu|B*t2U6Y}QV(8Qw[oQX;(Xb.9H!+r!SO}fFI,|{D$esU]IX4R5#xH2reP6KzzP::yn*UZWQLgMx.|cKGvI3c6B%-$ls=NC(r1WCjHK!F7=i|1VY:hpfc57Z%iXes=mjh2$55hgbu$q23f}A%kJD]NXbpSIy9uw1Vn=#xX^LqrRtbH8$DL81Sq-G1L3Kj)6iK6dH6NDTe9Bk{,xN)V3La6N1(tFQtJ%RoZ.!{p%Wqp9svi0GzM=F*M-=}iUqr!]-q0yZ2e.s@)$U!6vPkA:aNUn(TkD#ml(rj%La$Hw5A!D(3Zu%p(VzFKd8H:+v1~.-1cn~/6)FW5C5!V#E3vAmw[,wb;s*8*anGJ*C[~~h=j0py7,dd$qQnp9wCl4Aa[w*:zB+^EL,Z1Dt2FcOHx|0S9c)8:74uYkaUl.WFugZCSx{;IGNSMrB=D!OMV4Ob%/i!3yt+Et%nRgcKMcM]-v%vGD$|+L/Vj@2@5qJu$|7**I6S)Egb^#]GRW@LkE57aIC8(juKCg(hGiVF6cga4lVm7{,*~Oz1+hJF2AX=cBnk6Ohi*m6^f|0pk+dUMP9asGyXbaiL}=iPHZxS71flifzrM08/FG8Og-)py6m43yS,1IZsD7AX9g|{^ez{3blm5.v-8nDPuQ!gC%)zy1eAKrHfWW~+3k3i%FyzH8L@;w)U8bZc08:f;3ElSqMR1bRC.|Occ1YACEW8d@dGHC)J+h|RvAJCU89~[3k,eY/01FAASr)(z5c^r02L%88:#7cr4:13j!|]Mbbz$o^RDf4i8kA%99nxC]8^so/aEPC0e3b(5hnaPVbu.gabNb@|Y#0C7^p19:R}t@G!A*Z6r3=mcN[AQJopK58m)[I7vFqH77Wyt#7re8HScS|[*|bvcd}5DE0n/GE]3^UcJS{Ms+G.$*qb.WgB4i:Q*nSb)Vl)q%Jtv70l-P$KDy[I1P4|3fxhXP,I~||fkZGzUl-JZs[u[h;wagSIU[-;Ew1;Cd^;M63WrBDlS;Re%r2GOZF0LuK8HtT=$rGDf0PZu{:~)fJz((~P)QmoSUF.7yZUUoWOn5oXSM6=;.R-n,%YRV)$ff$jTT^2jdI;pTNas!4CF^LlgK5Ko[lXBnz4JJiPZ/%WiH9xWuGsPT@g!$%d+P)AsXdm)[(Bc*L5*X6/t6ga#[d2H+smTO]t}A-dLj3-2z/[Wz5+aOM6GJkMlhiBN%%)bt9JxTi~(9=d5SqSN]YbpeLD9-H!-l@{64FbDalQl5yNf~,s+n6h5d[r]5-LhV1/SP+u@dwWt@Ocr7k:R6rw64b{0v(Rd5UAAxPA04b!G5-3(K$.BF{0;tE]LV.SDd*#]6wpB1|MNmMMG{oK0E|qsOTFcxA)zI^o:t4bXl7Cnnz:+K)A]FuW!c:jcyzUt@;j$P+]F84rjXO^+paxQ2]J!!r:CwXw;*@QcWWfZ)*c}2su:8+=x)I|DO=E/Zb!x+{m::OuVnWKn)#[tJ89V1S6t#ac;z[]zBYvaHe!$M@tulTORCyW|F9{D}(I;.0VQZT8s5)}eabh/4swiKeVam)mF8NgcxEHX!2v+@Brw%kqxB0B;QruIx7[$,vx:2amvBv]:7llIYPs91VtZN+Z]#I:K67GBQk2HO{5(OdcRwR^%-DWQq;v:C,uq6V8C1B,1hWhFyeL5B1:UCDfM0x4cAxq~pTQ^MiGkzU):^RVbY@XpP2!A;1E88)X%K=VQ4w-{BKC|k#kM.YCkd.L$I/qDeQgn/Z#p+3Qd@D@Q|U9CP+6TP#3gx|{P.$9q9@+qngWOfG$$qH;JO,{eHH^hW)QKn5W,W8FU6h$w4Xk8vfbT=Rb*MW+%;Z(VGRa|]DFqux%3|s06Qj*i;YEWd)QZWxC@C.j;FI]=q3x9UE2ky63I}b;G@L=bEea.Htp:X3qn$K*WfeuW=EZr6BGqC*%/j]G%,YRN+=+3@C;f/tIz3}]p5IY10.B@H)h=RKI522NX$k9Xw[I6O5cI[jZUq,41O[=twdh-4Gb.pD]1$!t$vN}.Tzb,#D)Zl,n@nR%g%Vp$nyrTXvkhyrQXSbq,N;~XhKj|oHJsT#OoaQm$uun@raciK7zJJh4053CwBP{AXwwpt)(:4Y|CiPF9Bm.7yB7yCv@Auq#b(T)bp(!=Q@Ull3ie2*b%R#7|pUb%e)vHruavxxT]:2{M]IS9#=V#9s*qEBAu8o]|MSIt(:#WCiL,DeTCX|UHkk@G-@q-{CES~,no**|~hym7)br(k#H/Wo!7N,C|=4R76CBmS.!jS0yAv}bsp)WAd3z!,Q:^3uW$Ie3Pt;i6raXw}|,+Z$4O1=@{)K#20(E.{oJD]|z:#:B=-mL~2z2l7S:j#%VWA4hKs;*$cj:4XK)zzPbt~NYKEMAP!F0hfSXm+[^2.lDg]0m~eJ@Wv[O;8uJV*=+VkanH]oqvd|X^lU8=9.pQ-v)~nSUgUM;FPn07l0I:-~q:clJF|6dZeF*=XmQ0]7-8wFntDA=EKV7zE@/j]XK$+ZwEcFQGZBJ0SwfpriUvPQBk#NWUtxlxM]YnoXIXQkwnHDx6WoBiCBYI)UUgV!cTM/X3B/YK~$9CZ8Dfre4|IOI0q66WkCTCjGpMSBMGq~s)oWA([mB,OxIQRyyYJX=KqOnn@gneEhABjPuIMUoW+/Elb9:eAmbp/g}|-EiCXS=h,*]D;:Hy^VztPvZ,p*$5rmTMk5uL89$=MP5|zHWrk]w=,Vy7YHv}S:@$t)}:tY{ON%Fp60vJ-KN|J)[[*MEHzN!iKFu3uztjXMRqX8dZ7|}E9-7Z45)0Eyaam/@k9Om,-Qigoj/UnlcgvGSo=(Qno.HK5P5lXUjop7Ka(v}~-Jvi%ChXl|bII|xEGAz:Z:!XD%MU:}|jHrueXex0uBVGqTp9^3pyD$oN|;b,Hdfi#SHE8s1@CH1wpL@Jwvt*kZOe@,Im;YC=z28O719W+!4={n*YjMdD|D({8HA3#/0fmV6((Q]Payw~]!cr.Kd%L75588obu4b5YFQ=l$de$7W^H.x4,rtaHkEL^%N%$TwtoG{XWQ77)OK/K/{@urDBucqNaxcx#+-+4kGR|ioCgLe1KVk-Vk8=VIy0Zp0pZBrp2mf~A^9Nz3GR=g)(Z72!%ZKAT/JK9llC@7RWGT/fgOjb}]7!2rytEF(G*dbmOng(0mpZuVHvM3DH:lu5=[Apm:i:H/wlE}@GliBn@6(#ZgI|Tr7g(:;dN-.u3*+WMC3my,[S}I}UcYOGmHg(EcBF,(QEYk^VT/T$6xfMs][OO^LQ~zs;@^bECxjH.!l7:V6P)2W,j*=jI([H1go6~*nA8U~oX)F:Gxa9;T.KVX+OLx|1ty;xuIrC9rtw1=%;f$(T7XIZ@5.$6eSAxRi!LF@v$s0,BhAal*,%O=a}r^T]Bd~ng,4{!wi*d3bd]LAeqf;{T+{jygjeD$z3-GEYYQcgKy%OG-#VTlIphc^.GKp=Otpe^KMc=BYuvb3{)@MgA$HdL%)T^fm{ApxF}7n+cuUZ[$@KtOM$ZB-lp,bF)#M~CK78C!xP}H:b6H]1eGXF44@cE1xDu5.5ss*spp{0[!-D8P%Ose{G:ocF/^+2T-E0e2^2e4PaP%0$8AKvOtf];UtpVNHYQPSjk3EhYr:%t$BPkK6=]vk^Do)k1$(h8%4f!2|h^Fh+%AXEtatE@X7}y(zi^!f[6$A:P;A$0#Y7UKQ#[3VR40QYU^$29bs@O(9JDhO$82F+SgM0gN|.@2hCc9!b[:,y!%rk5Kc4zs}*gk]aoa^Vd9ZNIELVhPKX|(3|poyXoWg4kFJWn8:YNh@]^MwrLBa.rH:#qE%7d@%!QYh)l.dzp[%GO2lc|KD|XKt;Ts[zZ[k(w}Li.=$kSRHW{!=InPfij3YpfV.m@xQz+c^BW*Z0[jzG8%0AUX)XT++g;v)dHrnjWn[IGAT~O1;FNvtwn.MJ8EwwRebQ;T~6c9=62!aBjDAj!m4n;.|1gTHV$e(PVPvBlyKtPbdN;[em497KghG4Upgx(jdr,mGI317Xf5-,-Z.NvTAn6$8[|lWr)^a(HLyhOw%^*-R3lpg:ScK.wWC2(PssMW;BKvdiUt=wGcEtQNpq0WM8Px@FJ}Ijz^;Jwwi=II:KF.3o=Z2%S3Z,}n!Z37^Dx)*NTs[C:L=ug)xT+|hqHFDzKcyU#s]IXaekCBr6;bJzhQ,/cv1glzRM,=2;UIiju,Yh/NhOL;Jj[(hK57Lt:M.!f-pVBi!-nTz6Rl%aQXm=yk)kQ(cb}K=Cv=%RAAL)dW#un:wbkeo)dB%E#j%3ih20^MlIg0)T9Cu0;QTSppJ(Mio)J9J%wovR,-2O6QU+sg5EwdoYP3ddyXh-M}8-Jv{HY#ruQi;:.%nx)EU/a=JV8|wj-sILdia;1t+[Q%o65@Kcv$MzP.UE^nz!v+Vvy~-Ew:TJ}L!fzLL=x1y.rF6@+Cj4BL5q,;{MiPJL$%^B[C$+z5Qcd4M!R82WY$9,:p[[OM$[T9a!!oMytYfitQ@Zg|e7BGMlY-4,)ymZtagdU9y$fGHY^YU+T^]W(+v,oXKQ1ClBQ+Av0E32Ey9rdvskI]R6S#tW)whA,m(h@Tf9dsOGd@akbu%R:26ZN|BLAY,*kDak8VekM;B;7JZdTW^GrGBmBHf@6gTst/t^2vqVX3!$^=h12U^=4Hl3y5OtPBPQGc1bfA*+l=X~%KKuH,q}HU0.1a6R#NWwT(mXZyh5kuJ}#b^p)gDrqA3Ql3[$%P#P:HA^0u/qJX]2Uh[plT9U]8pe,L%O+Z3l1(v-u[DWlTu8D/]M:Y^CG;WLe|)IQ!2;u~~B8|d!KGfwwOUa=wtC7PYAASQwOFIOBmFGBz*f@55U[*rK++NzDbA5qkzbB]t;;yAyMj~mR:5;aX}I,pBshHZWdE}oI[i/Cfxjl/uC2od.L/gd;XqWYSJ^Lsaw;S4gsD1$iDKEkAsPnf2@U-(iz.%Z4xWwH]yiIA=x{$#NPWw^*Hut%unW^9%dD2[GpBJ-[3%YM)Sj/Vf}nf,x6DACigtk*v6t0Ae,+Vm*~NxdrPTA=!SLv51#%$}Cwoa21{nK9*kE#1JL$B#CxhT]zbJ2IY9YMLT**f$WvAuo(iFd;,$sme;}%)6fUl!e:g777rbG[Z9BA+[)px.L6yI#yn5;JFe5;GQE(G6aMw;RlgH).$eH5z4gQ7gT:fa!.b[FRv{z3%a/duY@yt!:wymPjpKG(i:kjLPzLnAeodou]3a{U.nush:N1/zu#L/QlKQDw}EvT:ij/VF8MUIs*oDnCwnFp[],)+cvX!S,sn2uMPG:UyV7%|Wn:cNwW@7y{bf(EQNFH(N3SosxlXFp@fAy~9Rvz9.*:0qh;g(yC!)H*1@NefUz31ulxf$!ReoC3;T~x+e@1,T=!6|3]34^-=v{qN$-Lv}eges0KVKylTL%(z#Og6[UJLYHLn374iIYc$(uZ;8gPrxz]fbJ#QI0G(/UkzJ|mu^JNIZT@8a]S}]j4pq;-hYKNvvR=r8)lGT!zs^(z#AA:zrAy-FQk=NAu#j1#Fx).OUc4S^8o~KVXym7u%]We3*6akXWB0SH=w)KMFOfwh2XOp/$56aH*iS!l),8*6qJGpW##z!n9k,wt{9l,RGQ@hr;D%pzn@~vR0}GtYvK$%twMkvDDxpRr=WP;wGQptpLrx45JNz/g36yVx]HWuZ5YkkN/@uIG-fa/#m(zEIc)Cw!;N86,V%UgzFK7KF;=DlJ5-})(4h3hQ37q0R4rTHZ*7,b;KXi3^cFLD)zN,9HAT2bNbAkust(ajS%[R+=%+jX9bEo[1h8bVo/f#6Ku(0*QuljkG;e[;q]V0#U~qhg4KDxP!Lg){:.^c]Vfq#eKU=,r5=rMxBAMSkcN=.kh5T^#.CL8ko7IL2be6*ekpwOYX6Bsp;v:#]Ia3r2w2b~m,Ml+,c%u|1nJD%751BGbJZ8yx;QD8A~@D%B14rFIowc!HlDVz9+%1@wKL:2mI=PHT4u1=Br)=QX{H-e$Spyqn)Gvd5}nBr,gI=}C;Ltj+5MgUJ}n4SA:u0#H.rz17rmk=%dX!tV=r60^G(%(,+0Vm^RlIOapyCeJ[q(gPo127,tRD,hC,m[+or/zeQ/UaX|^,{MR3Yn:Iy#CjQd(wRIh~xY%nSYD*7n(y#w(@0kvI6*#RoB!ranM[Eu-fYhMgGveo4rq^@JR[xh9;zjs}%jL+!vvpn[oJPqNhx{G~Syvyo[4]{dU+b@mSPsMXqztN0$#R:(7gf3.rnJ/[0v61!;L2fGWJyo.P0J,=S5g]uKqa3s;(hVzMOPo00Q4qY}x%}DuPqVLE!3GCWM:M+j32O{SFUR6j#!x#TU.(4iCOa(n@cXkx/@0HhnV6jLn{:*yHLh$O]WsBQ:2rRTz(n*)$t4(-/L.1m[]mntfxE2Ct]-I1%Kb5^hI0lXsxTFXw9Qap^rfnEDsdpmg/oB,O}LlUwL.HR(7(Ut,S2PNtpK.2fv^(ZDX1gwC3)m*NGMZl(q1$W4*KaY6~c%[QFfm98n3#)f)!4nY#M2}o+O43;dce8NT.E.W@Bw!ri)$RbpwaApcAW*EKI8vleoYT.UyR9Har%Q/.,VvGA~/kj,weB@M$J#{Bj[Z5214w/rV!-rF4c}b1~ZTdUGqgu.804I/kM!oJOpR(1[C~O9Z#AskYjHJwLU3YR])E-gSOZ1Z17w(~PHouE!iTlGjRex7f8|=hdl@4yLSyj:W}meZ=p!a(J.M5W^hr79,(u)WHpj)AE0kTT-.#p|Z/^IsPUIR#GBF{YuJr4a*mj$!V9GaVG+hrg!k0sLx[El2D2flb~;xB;J)aop%e1Fd69Jf8!A/5yNJ+d0=Gk!@55uo$qgq2k!pk8fv6soTt*%(vx0;Hf#8l)Xqh)[GA]V+:%*[SM7+O^r!9|]V.l|tJurJ|0H5Yv84{ES1;%Q5vlmGkxIL1.!p2xrmLZ0.4SA3b%v^qO[%RxQZlxIsCOppVE|AH%DF{DJr1l[zZH8$G$!BCz6=f9=~x6/^h()NVHvNcQ,7(|nlmeC@;-9HgHvSR4,,A@+CI/t27CixK4lHphdI|SKXsD9Pxl.[*b2Q%V$.Y]0X;f9e8*[v!AQO;AOtskIvX%3t2vv|2-L4O,=FT|c^,GinBM!e:[7:Sw]Dj4ysT4XgmKCgG0mtDfHBDT+UteDNim@qR*sC38a+1jZA=oOOWk.{rEipqb:%:+Vr~,^U!L0e@i,JmIdYYQ=1vZfc:[M=]:Xy5{+*PD+/|hVLdS-Dr8%^1js.mv0CF%oFbZGdcWF=*)#d:z,6y%FL6g1A+.$yC70ouJW.VMp/M=.IvlL/A;x]f:8B=.wLP!Q]qTHOh[Y/#k!y}S3-wV-pJIYxB=rxrYv.V8mxN@q-4~CDq9/$(E]ALV~JoL8uU+uk1{c+/!!xs9!%q!zr6Zirzd2AUgg1A#~:6KNeD4yV1D]Z(c5RjR;hXTTFyhM${uNN^Dm)k6t.^|D8;,g!BT(}GkKr~!$o%{ZI[Z~xuWY^R04$vc.YM{5w-+iu(Yd|},47n5#5o8*QrUT3[4P)y^cB.cU4@Y$1)R(uCqIZA).}ajg!nI@EIh2s|bZ3T5i~ELxB#8#}=ZSgBM5~dE:FN0U:rt/q2#BI=],||[F!dRVy4@bJEncnpdtdcx1O|n+7N:Y3/Uc~c.(T8ED}pc:cEEx;KB*.4SRWf[cqWL6vVNy]^cYvbOyZh~-$oW[PKr{080-KZYI/qz5){SINL-rTrv!+wsO;LeR(C[RFtx!6jK)fdvWA*ui75xhclWYXH(q345#N;]u;FUT{;Igfl4D{AKBsn0^1Q=agNjR+*%cwhn=tIB-)jq2]SZK6U4UvBisd;g[HVp{pL+omx~wsY@KB$1Fsj(JdaH@C)sM09EQQiEviNpQ6t~/v)251zAR#XvZ37K,YOAxI3dP#5X[0.1q|Dk+[B@k~=F0a*-].[F9J12q#vX9-CBEJj*}dSyb+l;ZOR7xp;jU+QNy|tPDHp8fe!D@x3{$:Z.}#mo/{yk$L{LX]1S(9xs^fk{loygt/Pw}RNknC*4pL[GQJ%#OU8#AaM!64LY|gWa^;Ml.2Na,XWYoC|si*@cqB(dUgcS+YR339/,^U|R$(pc~,}6f.It*B.7H%-GOH6(=1Dt[%r{2s!b8S^CnDQd6/4RJ]TxkH:u8,OvnWY1#Wq|6%[KyBM6abrK(4K3VWf-8#.=1^8Wbw-.J)|PSFoHw@$S2RmeSts3Yj)jSA2l*$-JiQ!ZUn%EH]mn,oz%IS9{,xJEg,^XA1}3EaT*}15kRsX]6KF%SE#UtRLQ(KSmXeP:OP6=H8pJ)a0rbjMu/b}F1f|%KTD;qx;t6N%=!x;Z@;url/18NHmZ%c,)b!3%N+K*E%MDF,qzSn$kj7DMqaJDt4N1vcy7;q#g=haLWrZd#JxXBi3=a,tZjIVBsK5H(i6+n^^u%VlfBzH=|AK}RD=5(gXBrhGQMKPcR4}3OQf:KaC)+;rkhKX!s2GqWG8z|u^:af*C3xea6Ts-6MH@q6Gp$mmcmz,cSS]|sIL5Biiq9x#~-6ePfkB)3@4juKe}@9Jxa0wxDp$F03^w[8e@B6M*PJzRIHz=i4M{z/xb1+-Runyl]^zD#BYfsY;${Fhk6[lqe,UZH@U6:MU[g!Dknmeb;}2G8Za$IISz%I25yt~SNTtCNG|CJNn:vbxb}UY9x-zjEHU|sDqTgVPik}0JmitG;KGO+4HHA=#bRzG-;:[tk2p-]tj^!Y9D=(X$d}-yGM}#.$p:Q3hEbH%F=%26ho5O7:#(8-c2b,swrazC/+C-Rn,Rsu:W^U*pLu]@h5HqOQd;#!kxi.G2fkGyt%sosX|f5oO%(P~24W{D#Whw}FkU~YYS~{SY-3$cSEzsq354fnKEG-@bY1;[Hu;PQso|Q3%C$BtZ]hd;Htbtmkq]K]h4(){y,RqO6(AS^g$!jPKoI2cv7JgfbCSUasFyKN]7DH4ZK,Th[c{rUnhh2Zpalz1:JILwf,L@:%7|uFY@#9i[pG]^G%{yy9Toi5Il]SoAiEfr3];D%1MZ$ky99!wj!nc|fU9#^NW4=,w:dLme@:B67:i[1G9nrWv8r/tFFiOtKkM6DhXpkF|Xkv^^+heu;FoIMd:(k7Fz-AOyt7aAD,NQtL!*[}UGxQ7L4A|BVC~ARSiU^=%;(u+Li6f@TJjImA%::I0UHbV+a%wk;X~Ff7JY[iY.rph/G1i4]qOyPa9rifnKG;h:Rx}g.XZ~usW1h0v2=FtDvR@L55}GMst%!XL,4)B%pW7%8;T!*Th}/c9-u4D+kQ}-lnUwui:ouUFCfx*.K(bp{SrO{E7u80kx]h)2|BMLFm{)LLV%^EO;k]#O+cNcxJzCh#)j;@jA5gb)/KzFHvcyBO%PX3YU=xgrKF=*UtLGQhbslFcq:zec{ENLMIWov!6SD)-fE%C=vt{uke,;oQ7{eQDOCPF,kFuUl9Px;T(=zTy^Dxy@#j2d[dFrt0kxQfw]!]=JK@F~uuw(r#n]*DErq$Od#:+N$8CTCfhA9kp4h+B##X19rY#,NL}V}km8Vr;5l$*lk3xz+g}+-Hu{mF2zlyG2E8!*|Q(mcr*hs[e9PM2hM^4wyny/{21D5h^0nY;z{uZdKkABfO8Xq7/:K[]PnaudapMXEMqHrCzDjCgv+YK2f2w.Gb%GN,nrR8g{S9jVA1,32ge6kmN)]Im89rX)DI0^}PaucZByj8-~O3H^K;T/Xp0fuN3$E%cHfSSs@VH8mi;gEwa.TLT8^S7.]I]5ODO)%/@bN1|6Z7p[G:^yzbiJ+2p%%.e5MgvU;Y:RFK|[EJ)=;Bb3yPGOlx(26BNw{}b$C.:E^Du9w8ymTFsBN[R(+a9,,Qt)Gs+F:HU*3nY1hl%@ZwQ/sJR.FO-{nrg@gDn!y-C4]up$ajZv/+FXT*}k;K[K9fecUPDt|/]OAdwA.cGfNp|*CcS2)meb~2+(Qd*%*%H:U7SIXAD)#Kzu!Ym0+H,WNjxhT8vb[}1V^m72+JF{S1@OnIc*dst{*yAI25+f/{4R%J1bFz7wv9fkT;}uEY[!zeej-4-NHd8Tr!iFP*6I#7i8]b;,{-,3J3F%40WV4jc5x.ACjK34y/Uo$nrVV[Awqje0kNY0gi!%eP7A*Jm,w#Ty=%QspUu|ob4qKx6NV242Gqtzsrr|1}LLJ+UX/^uBlb4E~Uw{)s85IX-=9GbfY60vsoK;sNa{DXK:^quO,l+/23|DX,%NJOOD)$/oh:XuRh7tv@s!Uk:=yxhgHwycu*,-Y,i2QWd{qnSk#XS!kDeSRd4n{2{]hq^|E]o8#UpmvyxN~ciWMnHXBj-DW7jU~voLqTjd:lwMrZsLUA2hTH)[~wkV~SE[F@2/YpsIVqeUwV{AJbZ^UX/pNB/.{,I%lS4z5#K$z2{-cN@m1[lJ1dck/rGPFP/34JeTRcTmqy4o5.vvm[[^|z9bOFyakz+F2iI.5)roV!)]:DoZ|AXmnFVE6W15@[q.S]5Iph0366(aJ;#]vGY4K9cTLEGB))OGVjAEOb6abh@0{Mqu+yd,7mgI9kG8(qFgEwF5^{ebDkUYL;ZA(o!2#NrD^(Np3Q!HA{N^7nI)k]~MfQf+CH}2U[9SMx(bBJAynB#4,fX$b$yn}(P00AZ[1y92W,,ClV(TrE;Xqu8{:@IGQ/]ENLctfEGnz!%!RfFqh210/XLyi]S!c2hdEEQ]v3A]FWV}|hbto{b-OqNsNAUk7hrd7,tTIR!z;T;+OJIa%+KwAkxtW3pbN6J=3)}E[)5/ef$JD}hk1BR*t.YF1$:wu+YZHu9^3yq%56HdoYJh2z3^z83yO^4Xe5H0FMGxvezDQ;8Q[cGLMgPR$et2RxNJWG$*v(YW$e9v}XN*et(UMuDHR6y^Gi=n-OE/Q[x*S||ahgNkAxQ};/j!cUA[7ps;{MK65a1*OJE,Jm3=6y4mHb/CU5ubXGVSWcJ4Gbvms!2E|[AxM66o1xHV#Q)qE9Rqb1sgHZfxY%s0a~C]JIfIZXI0Z#hGUoZ0MC|B}y(vb4{*{Y46RmA+.EtU(c);t)z6Sh8@nPyO68*ZkD|HAFZfFV9brzicMkR1i.Ly4Eqpzc#Q/g;kPTX+djMyRUB.$zy5BC5xhS#53s{Q%V+c3C%=hrSaJW1SKUt{fV6qX$I*5Xld9=n/RF{4j+^6Zp^Zjr0c^BfX(O4wN/uRuwQE(dEUFT!g|S%.4brK:S6j~]W6JtSV!pSxDZDI5F8AI/HmOhZN[gB%J7%f!7-d=;:#yCw7.YC5DVP+(avT!yKXm{lPtZDoA-MVIWFP|f35%T@.-x)Cc~ZOeFZN|w:b)@uSw+QFB|4V[;cxnZw2rPG8iJc5Z97X6^PeCQV^Lw5GeQ!rDXf-RmfA{V9jE,5b1}8^M~~IV6^bJLef@orbPLO$9TL~x.i4^0X%-}Qf:QKp,j8diOABtOKG(.6VWPBqeOOngZq#.4)p|DZ@w,,7,iU.zMee[0GAbMJ%zh|[Aq=2rcoD=uXh1tWZ2R1RpJB!1-M)x(9NxB,-Wh6;t8OO*9bP=cV9z;KsI#Lr5m:.2N|yf)Js$If9n!#~pnt98!#g6=04#ZG8$DR!h,Kkemw4F:Olq~1[Sxvg)yQASYQ!Gpk)Sk.tN;OdwhD;,4BND86Ab#W.09l2%qzE0(.KB-M4-8]OQF@]Z(RICG97P+W*aP}PIO2ObP):gcS,hk;/k~SA/giRxjxs:iav9SX(q0FO+@}$5I6^[xRFg@LaB{%py|.smO!bx%H(X8Y#mFdLZG*x.czhjb!GpFgoe=}{b@!0R4XOB%uV(-4A+Wp+P{36TLTqXPHUuQvvXgG3zMFLF56j{1e:oj]9@|z8$LA=8K;%fIrGq[45M{.nKcA#xdcq[8Op+cO*7t{J}Pij+m)%DS[lD@ra/+]sp1J6xr.E7*V}@6gJjf6)MBEz.=aG|CNhx,LLmu5$1o$m6d8o+e,kEK;2]]03.#KiOAhigSbfKY]EQl7k2ri+eD||O8}ap+k:o|[:Ay4~[qhO#fxgwu,u-pSk[LhGQUa;):rIeCKd5Y^xO(|9@[R@UGN/m.(udNo{OiOrMeVeZl~H@ZBq@6zz=U3}TqT$0MmL43q5:Ti06c^5K298wA.Wl7wW#s57foaj-0Nmw5i,.kda{7}Ivv5~yyMv:QaL9{g4n|Yq|sQZFS2ldww}Wt(K*nV^okJG73Zkmv^zHId}cBGwlx-Ju{iU~%4JOS+E:Mrs=mDc%OQ1]Jua@TghTZ1m^BbCEf-hThIf5d5@Unm![A6LuAeg+J]UfVOHZR}o6{8FyyjShio$r5*,!{u,lC2YVWdaaken-r:b4T/Q[aps(T4P17.9IVVaF4pb}:P2$,/9sEqBJnFNNG|SRFt@XGpsx)KFuII+.c+3axxys,-,6HI*A)d%oai/66lP)6+g.(}u/r0SqPo@[RD@,@]R+iPrWahdc|4!$igVL}*[.a;sGHEu}@6k^5#4s4%Dc.3-I#^0Mo/A3LgJ*tmrLjdt2+)lJMUjz}#b[VS1/$F!a,+TGFH38-Y3)uAwF2|mRYAJB@FuXP(94cUL(7m],B9rQre:{fMEFfkj9n{IYePPx%4xk}!sT*~X8k%/o](hSkqnQcpDd*0Kt@m2DjL=WtFVI@^OIVf2V@B5iqi]A3uP%$yu3-=nl9cstg#*BTd^n)U1mrDgbi[$$5idQ%iMIr.D(W@aJ3oWq5n:J#/E00FgGCAh0h^!5Dle*j-nNGS5QH7K$13L=Gg1dy,jZDqJAaz=8eXzYpe|L271kZXVS|jWmdFihwyW/mYuhK;Og5AyMe]RdJ!ngTKAiK-M@P:a(%z4-NR~Y[k2i/v{#u)0}#C0SkT7$ib/+Xr3F=K:}y(X:#z5DdQ/=@6ueylaD=GGj+O}Je{vSSr9H#Y|43@~lK;=)@E%K,sF.ACY$[NC(Y+=7#Vt6lWPB+3oZt:@U1@NAli4yAf8kx-h=wKnB(!.l57)GZ]SF]tKt-G4n{9@}yRynu^bU^G@HHm(Pdy.NH8|#[6$wFDG:USeGgnr3LlHQc.FX41|X!xyI|N53X-.jQ-4J]km/v7M[bV$)+k-4Aax%03-QeH7D459:QM90^@sTAGn.]z4$XvMX3hesH11N2pBrJ^Xhlv5KqY;K@xDIwXwD{rF3Ur|MWdH++u,/NZ4WMgti@Y10a4Jbcbh(wv!pg0c@Hx7^8dyaQiWKnlQq0]Hsbwyp0d@GuIerLi8%-JrSTuS9FqN@;O455U2tEI={jYzwO+Ga-/wc9Xw)dk4PaLkMB5;4^7;saU(k36o7XTu$=XFXX5YdYq{.McdZ:A3Qrmj+LZ.wTi=U]j7N6Z(Ah[8(Fd}-dvOGKU*cdGj(C;/9Mg.V7V.][ddS^*A{4Umz$$c/nzXpa~P-)NMr8xq,H-7|=u,Ow,Sk8)SH|74JlP~A3xS{bleA}Q1OvytcAO5A!$kr{qKAd-iz0vtv}qZ+eOJg.fZAAWd~uw0Xl5fg+w.gb~%Qfotj/m53@|}tKqw$JWVZ-N-2K.pl3{KPn=o@US1lmYxu|Iki/#YnYWdt{TnC1(D}/3T%^MJbGM2Y+EL4~ap|y|1*Qi!T]^CRwFuE@yNuslz{E}PxmFS*4STX:G056rsjXzy4d5MBQOS,,w*nt^A@)i3)~[}n/(6c$!a10Q%wRqpRktc:u@Udc77Z6KITLrg6)LBY8[kD!9yV5lhLwPAa,m=S-S,HmCv=:ydpICs{5NL5j2QINsp%%1-~fv/rBQg2EFw.C=]5,k3~2b!/|R^e!87-@E@F{A]K0%Ihj]onj/gU[r.28*jkb0WQ.YBxwNo/R#,H%g:GwruS[J2sxdV2TB~eUh][.hm$;h4(4H!}2I2md1[E~3jqHp+i(-^VyabCHe-73r+Bka5VKOpM0.xEO$Pi:KDF,nufh;1eb6XL#Kyf4aH7[]fki3A{4B9kvdoRc{=ysdjxhZgC/W:y,~*Z.!%ucjXaol$VM-$Z!FiiFk4@x:$},11+i6}:X#xZy}g2o|ksEWn^Av%2Ihtj@D*0AyO~F4E8!@3g}jb@y=$Y(4ZWA((AhI#D~+Qx{VivPp9,G|OfXz28^PKE~6dL#rL%SkZBD=H)5):gi,%A9TqClh4CPijD.{bRdbVC5Z@MZ99G@Rp.7KD;*u/I-|Jdt%}r%Y$GS-e|}6y){Gzl^}%v2BX65*l!1-/y6{j#;/Q6z%{~smCN$wg%=rE7=u4bQf2ECCCbkz]FWFn]1.@vQO7pwN[QNuCnqw[v5i0*PFz*DbT3SW{$t:qQSfqUkTrMWGXb)k~q8Z=kiFaWn[t:t9GU=/](Q)sIyHr^lmvH^(Zax20bie6xy61/Pb/*TTK,S):Tu3W6|1$|@@[f[+:[0U,/z8Seo]EDlu.3{9#3Dck1XH#Nf}89}:ZKVbnbf20RI^KwLXo*zp!0p(YSsu5+/0l.Coz0p:BD4jKw57uB9.n;P4)N(9k(j}I-IgZfcMY@^JL73.JAjo{9k=;/qE)1y$+5:r{!jr@8D9@*2z.X,ag83XHQUKQ435f%=Ij0bCp+KwkhqJEqy(4yes8u[ZoclIlw-zFyI,HDdnW8YK8Q09SeuzOC=72]{srH=0~fZV1i0~(PzYq28SUtW@5g7#0kIcpj=x37zPAE)BMh!:%xM/fsz@e%Z.K+j(KP@MnD3DQY[2JB^,6*).wGKn@-+3U},IDm,sPFVnhhW]+p%KZHv0S(u--Fc:yzOEp./!!+k8+Lc48,bD+epaQxr0%qYk$6/*U%*vN^|^MpJ|^BqEyTDU@eS,$MmzqyeI9Dw.[QX]$$TgiZOg7]rlcjTQ^NY2nld8Gr;1Iky^d,oy8|0nBHCjD*cW2Gf[kV%7~Axz1orCwDjbPR+rD!x]Di%XS]1)XnzdcWRCJF788{*2Y2QTFaXrcy8q{Q8Y0itVI9uZcWc2XG7sVsaXf7m99;=UzJe.fS9d5H1w)dAb*rRHJ{3AwYILqp}18j{l8w%^0$J(-7bzv|mU6k0mj-weC-LsFG%CV)k7/QXD~{3fV{=fD22Lnl$f03+aL.=zQ!B-HIe$!./QpMabFjZjmZ/W[ZE4DPABuM-UK#YXpBKI5Rtq$T}luOcy@rJX%HEmD^==*x]!g2X,x[w,{}tN(HWNwQmJ01)3Ih/wHvZRet7/!t5qK-TvC5Glx]l%SDZlI|MZH]$KFtQGkyyqc$Z;C=s%9LcM70^![QJ{^y1Pk@#SKGh,~a9!T#xuCS9o*yHybx0lD,,DDflbmev$Z[p]+^~l/feAzHRw(hzVi!fTqKnM%fcTRQ6(khiASZgNUyPV[,UWkboAn%PjP]q(Oru(..4X|2^q**A%wUwMa+o#H2P!#Y.M~#aW0nY=7%vW-+(d{|gbpSc~(6*9/4N-4EX3PLwvGGd5bGNVi^!,EIqT6]8:v!=ouhrthOq0+Y(SpITz.2NVSr5;C9f-)sXm;j6oda3srTY$k+N=Sp3XNJvvV=9k!)obO{3MSn2IAAW]IpMTd.@].Kyc-pi=nR#muM[j(*B3MINm,i//SMwWOP1egK{MrSb10yWqPvyoUPMAc%nj1X:^nOa8Ol!h)lolQfrEve^~*HZNt{=StdrC4%6@K#@WPNI#fjh2BO|@0[Snx-{}QEg*u9[8f[P4k(#fg4+%U)DOBNVgbxRQ%vz8/mB;B{ZvfnJ$3RU]h3z[to(|9C^QsnS5Pkl9!pEYmSk(yVJV(8Ua-sQ7;qGi+dReD$tM,kW{js7S/4IpQC.a[7O1dc!JPS}{x%BMF)#kBO[N-P#K.G+3Ug(2OsIbYmOX@81GUJ]hQL|a7s}J7lOf12b:Ce6E-KSq8dbQz$K#F!%K.A:#QmVO1A(Qi$d=56#!7~Ma[gkyGe6nQ4hzM.(6(pu4mgbpAiyF$Xy.#17*fTM=,jz.-n2*Wq5TU3u$g@,~yjG;kl!T{q!~/Y(TGEDgoOvSK28wy4TUm7X6Hcsc6S9z:a4zb|4uDW/*api5c}Z*/Y39csFV2lSK.ePZ^1:{0VveIA]ninW;Uj.kcF[BPzP4C@4Z%I92|k/!rZXh}uNncFLWTtn7/OV#]o@irQ$(d[{Ln%CpO8yDNEi!]fPF~C0#0A5,wf/daPxoarqURGen7{Ezipyu1%.C*xD/s(t]GOQwNU*e-0ovmwa=/x$O=bum!gCAW8s[Brz4Rnp]4Z..Mo@@(-HnVk%!qL(N5RZ1{b.UYy~^fM0AkPbE2p]1E,E9U+7{Z%/@W{idCmk%*686yUa,]MN#dD0;12rWQ}{8SNTU*w)T|W^*.JrVOEex7QF4G$A4obz@a8^x78M)SY!Im(RFDbGszYktE(g#mE]|j0WN#+GlM6zR;d%N4{4^nGqfUAm0Us1f^y}[GvL9=aAD)C2nrWf^g$[/)TMqE:V,FMmZloFmdKVl=~aAi@vuP@iRJx0JnX$wOqW6]94f|+e(hSmFyJW*LG-juGfSWkf/+lJ^SV(L6KL0j%Qmhq1NtvT=6j0vrn,hMuz/|QytgJ$9g4:HZ8xiVAz.*w7R,1GbuRPmeb6:e45:H%2vrR$M3KVYd[X~wi^jl~pZf8dQUq,@4.VfXBps}fI1Y}M:UhUggh#CXD(cL(C%#0zRjiP48G)Brs-ah9eG/$wm$~},bz7#LVBJk0PP2=m$un%pc+{bIas+igOr7C~naPYLnpkRY@p7WC;m4X!yzZ,7FAkA]Pj1Y(O*,/!R29~4*ch{sDdi^s(xDFNBFiv1b%X9tW(EWFL^-[OzgP}/k]DES*tSi!Jq+ObWyV1VE%txsnODr[#GXf)ix+]RN]IPhE-*nyJ(;T.TRgN}g[xT9I]:x[n2D%v^S@O61pY:Qajq]2qGRQ(j+z|)wqfyS2gs{$cU/e2VtC2(*)AV:-juzd/!-2OBM1Z[,%:PD+|)kjf.h)@wvH].A,7-+)bY2/d)~H45vt;bb1JiynA@0CY~X9BI8@uPSCT3W+}Tu*C-~kvPxR54x{*b]dmXswrO[;=#woozv|/e4^,h5/^gQ;uMp|ZZ,I%0e5/-x;{QmmfmwwI%vqYPWe91g1H#K5(E!51h0bUlCovPQy]kKtJR3tChbQ%TQ/U)C|H;%m)yCi[1FMU;mVW,!Bipnk{l%Hu,uE-T3UiLp(iaej0ym#i(y6eQ.Cmx$duF]V@*{]r3v-3Cb+qk-3rGCos=S6qZYWK|GkTW@#ec/i3qq0kN-X3fdQg:ojFaobX)KQRLDCmXje^tn74Jd,Vc~M8]d@gNo+1)Zs2fuEvHtbIN0-^4dh+33z4Xx|Ay$V{g-bZB)I#ZrLNbP[zjfhQsccZrY2fL740o#k~)uziWO^P(fy=.+HabH~NNN7{a{81AYm$Q-.]36aHy[1rrV:;S*]sNe-dsR%n)gZM{+uCPikwkDBeoKB6+rv1t-Np]WP@.yt1B+9=I/SzzW)++r7JyO[Ljw|JgI$-Wm1wGi2.o^=w|7iQHd,r0d-kMn^TnSM8:[;@rt0dPW0H^$%+3cZHBQCtg0hNm+$HT=ajcV,.BU$=$=c/[%)}T)$/cLh=AAL3H2h@fTnd^xcUf:goRJ/{{oH=@qlaK)NzK0~vEAI1ZBE/Vl55Fu)yvwu.A,9EQMLd@jkfNS%-$Fjd}POiB[j]E5HVxAtcN/h!762u(RMT]/*dpdV8kb[Hq@+v{p3UW.0,n7^,[|%6A%PbBok]hJZ6g~52$ErO9%VjD+EH,KW0daxtIa-=7S}zt!c-%UBYOAAGAs*+k]727xh3zngEq#z1B91kW^-IKwPL]T9[W,fZDH]$=0Ivkykk$BoGh:K*.6DLq.*fxMFA.klH^(bTGt;Z;!nA{+yQ*Ql6mKk1i(zcCil+kGNKN^G3vAWn/UyrBBk=xDPZGlp+c%+1S,OY0m=ehPG:s))k$84$bA.8C3oV4sI##qFlvx.Hrs514|kD%Thpw[u4k^Y8rG3{A!Cnmj9Z*Gk7.d#Q##JuqCx1o80K:s|wd)58E:O*Lz/U@95;l)4a1X(Wwpow3]vIe9#uEaWIe]iy#m|!nx^l8Dd#Ic/evZmVF.a!Jkv@:NPW]m7O[87oS]UB9.9;mF3M[$cmiLdn1eh!#P}84aR3d]uvGLQrI^4/3+oj:WOE8OHGii5wed/p3LCU:fB5x3c0C#oCUhR5CwA)IQrbRhj+aEQWEKh00Q#Br*-DV=o+=vKsiavhMnluhKhDPtE)}GlkUR4cCIJbNq!CA^Lp@UD)zu,!(/ZlILV~Pmw#rbLe!U5mId8/zjd4%*GU8d3=*^PumH/Zl+QZ,gIuJU,W8RJ.mvJfj}WF(/O.]sLdjX#A7-$$VCMl,5-dfh-IdV8@)v9s9[OsCNd~~cQcI8H0lfRaH$HN%8I,TE7NI)|OIVT;wY[4}98z#B2bLYGF%bFmXgnV-!Nf#mfpdwZ:z9=*$GQYzyt.z#j!9#PcANp{*ze:zV1hnr#QA^pWJ{#QmfV$XBFPHU+zFrT.5G2krEe{jyO}ju.|,kWD6Py(ZmCXaW}n@445~].(RFNQE$V;=)u.w2as78(xst3|{5mEk/xHe[we3bm#~n=doy4-mHVVmzD+{uWe$r15#U]f#yX8),:{HPwYd66|e^E6,%Pfj;DKcK2.o{{isWC8oxuGEE;og=8zKEcE#S}3*-c0E15Bv~jo,h-DNKVqwdkXiPP}!evb2nLpHuB!qi@4T5nJPW4b@n5,A1!W3T$,FT]6G^McLG!X^UY7La$Ymk#D=HDim.MWGScEp#LA+q/PKhi]E{}mjUhxq5*.Iplkt21.XXNY*ft6j!Exptp+D/XuO!%,D[g4;UAl.:z{6kOv2BJ(rmy$WX!=k*IOk#ToDxw.Xo69}zEUeunM;s39rB;#6GmnS+;*6x02*Nl1pamiG81s#a(HgipzZZ])X]Fl]O{$wjFKw{M~42!XP;5W=W+v/6dJCM{0aG16::jDGjjZtJ3/,@Kip/yW!74Z:TIpjqp]+H@wz9uZZl5vRYY].P:syH^Io0U@XSkX#~72ts|uI/*k-ejia!Cc5mw44E,o{K*0xWUuqtk}8I1Ho{A,D,{u]gSE%MT{ijVY$qVsgM9zLtc!N7D^6JV8#6VT8(y|RjrHi7#gmy0;f!!ZVRO^oVOc-$Gl!Mb^ltQm.@9I[!(c/V5(On6~~b*s!-=g83]rDpUPSyhF}^^NCHngvX%C{zSHrNB1#DDqQYp-/VW@V}.3RuRB,*EAOPt7.#:d~XxET}6;E!~1=xL[qbT+(2euLz%Bb:0@{~7F2:Fm80*tZ2CcP045#pj[=]+]nd-%cUQ=BF#,=pfl]riy]$C!:Lh|I|8nwyE2uJ(n2Z+Xk0/47Zd9/wm7V$j)EcC1@Qu71^nu8k8)4n:YaMCBxRxms;kS-EsE]*YraAVIq7x0AaS%~+[IRy*7P]iaDXSav$!{G4b,EAR=r4(~B-J-L9bIobW0Unm^+,t;0W246QUe8@IQvA9M5wMu.lF0t$csE5*p6mq^O,YNn%!jNPTZZDO{Svjp5f2omK{nhpRXY=U@wPO1Kz7$TYKGhYnx!BR!8mc)Eg5bYRbnIYp+ih;HW~wUvp|P*cruM.0XWb)3nNQ.iB,WnpuF/f;;+M/K$ebk5Kk{ExnG4!NKAKszYZ+[N;Xatju8$H73-b6hf-aHmk:M@{YDHljc~3KDiUtsS=Pu!o^%Dmn^{%o{8*lo#wx)SigDoz.y,*530qr=TV%5x6RqboB^n0tN}=H7Hd/wX#ft3X+n!@MjCu$Hlq#VD.ib.Fb4sg^J64sDA#%:*8$:o)px|OHlrpM{k~fbp3jFz^TMmS7yx6It5n9NleP]wacP$7tJ4%g@+e.8=dJ~/GWTGFcuD-(W%(Abwuf}WnD,O}i8c6~SbHy=jF!J5N:bPA-[,(OsnIUvTUeR+zSOv1OJcJwuRlJKTPYA$TS6|a/Q8{Z#k;x],|(}6ZtNqxi|{t@LBViCs6*rr]vG(/VS2y(b8}EaN@$p39I9fZ]giKTJWirblc{~c1)32S:9|Fe]b~W-w:7Yim:P%vCKjM.+3=KR4D7AW@6RYL|@!oKw$Z)|]yPJng~s3a3Inm|SuqhI+*$#d-wpBKom4bSoplAfU|omC3)k!#9+D@|;T~{GpJrzjBiFMr0:FT@2RK5hHaZ/^KC]G%#9{f)jpVbmKQt{BULgzOqx9(*Ne(i]s0vx^v#+]7M0WBVNm%cLfpz+F3sg)NAvm-V3|tlJm)K]5)JS]Q]gaVss0c4fEf(R7%@*4^Nd/%-%,u}DA%f}EZ%%u,X.U@3AGr:y)-},p[5JcsxrgK[qK:#U=E~tMiUo3eLMObnRTzvuU5yCVRmgh|d@bL(cTV3tTs4t0a.H|vlh9ln*[{]ID7sw9+[}3QRyWmCD#m[sl*{r%Nx!~UWPc.GV[ylTrSEUEjPk^6pyfPZg]03/zgtijp7xWmjHc[-A|2b~ZCug:xYJRKj(DVAc#o;hn|.Dsd5pFpB%|qfWnB6jW{0oAquEMbNC+B[3ne/(uV/rDAhk3Iq{%LHtugCUa[[jHCNK,}l3e1~RNb%3Oo#N5vOfaLZ-8M^M0kU88m{,:XFq#N99tcVUAo{,V18TjqSf*n4qsXQ+NkW%fK4u3E!yYJ7~%F!%~L4arufA~N-jw-.,hY%Fj=0i3pKO|4zK^bMX@M$hwlF[7;-2Pju@p.aQDh:Gd-,4AAIozVOm15LM!(5$Q0z3LcVvI0A5a3ZPTwN-o!wWqh.w/GO^haK,dVs)8%*W3Xm}vsuaP5Wz$vnh6}Uz(xhxpnb*o*aix3Uis2YH!dqUBX4k@^4R$kiW8VpE9v/!6+TT-TDoff-KTqI$FM*aqb*iv)BJ{tKSa=RHNxTK+G6U%6Bf*5;pB1~41T)+SxDc~G#q54wT-F+PK!(*BRQqDjbeibzk-Y:/x4p8eTK}X,6,MvTePM,W^G3Oebnu-40^(hJeo3INkf^}xC4K{wiYQiBu7lmQCNv93qbgwr=WEO513se+d^N:Q6Egqega.#V:zBI!:)trA1WERIg0k~SZ3K$NJ{vbm0NB}.7h;o!.-O66Iw1JT9cs=P,,w)sUS7dzKP^pDLMlY8$3:;05/S-d@1F86^m33Ya4%9+gI5epcOrBHnVwEgg{Va]JXFYbt.NZT/z~F.aF*uS3OLJHFd@~Z4~Wl#5[r,yALW#wTj4JzuV-nL+KbE;9oJArV#;$|Zxv0#{]JVoKX*e+p:jUR!oU/H[WHZclRmhTIPTFjA{2vAn3fXOLkA-MVN!zR(T6mzhb-Vv3@Mtu^+zVxc5iU=CT(+n/.)cI/aeB-sKB+piPh2xJo4PPcs64g]zr6z]/mBr2[0NKgL.QRLdkcyhsuqk=Lzu+Lw/*NeYwqUSvvlLbq|aBk;(#Aar2d@fr|5pq-^GeA}Dd,:uO{Lx$)t!TlM;qhm0KR!~wR4,$kl$=8SM~MEbJ7Q)iP1]p}=cWM-pF7D(v{e{TVvr]=$;)b%;!KG[78LG*$J-xj{msq/tN)D,$g:q]1!d9PDddYXszRxd=81!sAwtn^!CA9f7By*ZgyJ@-($7B6sc(CZN0m.zH#=Fqx+jxQ;fo[)$AXXcUy,Ykz$%,=;xk/42.rxq4!Aq*pE{5%%^zspQBR++M6xXx#UWW)dN,#}6]#,OV^).^,ngdkC^#%Mehl2ha06UuO4|%PW}wE,vrjMbgUD5IN:;SWP,09}.^90$b^MsOpzO)C-;Ev1TG1{s+%2(ao/-s!=qU%!~{wu-A*S;vQ{(KqLDf:AjuW#RLEim6Ix7WuVfj}QL=^GM5JsEX+Uc(yl^;HC6}SyuQs/Pm}%fH(oM-A!nPP0+9v=zc8lGz+7](v9h[LCPXKohoVIIR*eGC|6vg@Gpoat.(xJz,Uh)Jndmg9geZ*WiWGq-0usLk0ABCg=mYxg8I:!4,SA~+O+.obe)[rmHt%],07+4($GhnW9XfEX)/bbkw-Rlv/|LRk^$MWuD59r)sxq0D*Y|,90P0+g;#f$[~;,H6-pI:t%[DRjWN(HWKWUUCAzKF;ETirn($%2E13tY:l%SejP#htXm20Iz@3Apj3U}*c$09{Y~@5zfVpvT=+s~mx9Km[b{0SouNhK7#ov(Hnb#-QLT/-0dXpzcRjvP5IWE|Q]p3^%*D$BFqu%p1.qY1dz1e^Bg@-:6G*XPU3.|e#EC-fmRTqo|=yzqD#f$Nixev{wU1/k%FylccL@7=ruDnT]PtF{fi,VD#REh57s;5Bb3*cnr(urj!OoF1%lw{5e7f[Cc1X2)lT8,.rqM:x|n!2isb0d=aO9}T2+}BfPDUPsxi@on~h=Pp2@0|Ay+,nvcpsebk-.HV6bm7+nNu-eJu5PNTn^[*mGZD8FfpAW583V6)3WM](C(7G.d$Bz-E@V96k}OSF$So9mZaa*%j:-W$S-/+mW*[S:LMr-*.]~YwbvvnV)i+{%9hn925UQ,|h0*iE5(9.z7qRBT5]bP2EO%qh8$AvkTnyLzUN3~^YT*B.lqmBLKy%xlnPG5*h{DB;U[qyi@yiIo^igBw6jw*1E12-EHfOEDbhW{.-q1H]Oq0M~jePgeluss.6E5}{E7kv3sFugEw*fINq7s2#J=z$CD8~Attl$w+ATd])9)mM:{I##iQE=MeT7LpJ=K=mY]D-7}Pq@=Dq;DO}fL!Y[s~DmZW.Y)UG*4%4ujoX3$F}{f.U(N0)[g!1:^Y9eIPGLx!*1ch(X99@u62l%mq3mC|[94G9{^.Vy#I@T+;jUl(OjHt]x#|NQGq{Kg0YA=PSI{rVbSidRsg!OO:Wbb{pP]^+]GzqVy}ko1e$JEYt@932B7.CnxE)6QO{%JHOZTill@;fHnTd-YW=aAH]LGBRjK[@1L/pEt/5kERO:VR+kxBl#-b*p8D4@|47+#4u-O-cr2g/*NBy[60r}6-3.$MncNJu4T]KQ{^oI}$IDQ%r7]Jum,ea;r[=uR*2!!-M$~y-}Z$uq)ZKXWx6(UCXO=|x:Cllh1m$%qPH]BCflHpHxf;SE*WBn|JT[KjAQw%4)jM=FU/fAA%CyLlFGKt1{2p=}G3wz=]u7+i+9Y:L7-Vo1iMko,|ixsDd:IZAjUZJFQ8MPyUMmfKrP:/Rd0z!q9Mx5i:V7;hxyV1FA[l%L5Gz;gDGe*=OP+^b3Z@oj{d7~Ep:I0Oz]W/DD2A%xc:awTKpJFZK(o|b!cj!rU3Rtb/]V:qFhz#Q;Z$Zt3F*^kAJahzie9T#NS,w0K|ewzGmG1o|EZFp5.,%SdT~,d=:ctGU9Hl!JqY9at$smz{{d#pETn:|SY$pZ,2.s-p6%7$tg[+*uclk8o-C=q3W-jJ|.l}Op7y=ov{y6^y5[J[Y6-IT!4o*w}T:JR8XvyVxLw%,4-mVmQYPO*yuPAPF=*SPPDC[LKtI$2mCpJ;{$~IXY,4qo5tG87**tIDV)uz;!qqYRxeqS*wd9iL^]dIaR-KYgc1]r0hk7|-WH~);R8gnUv+^XAS7i,PXQQk]|TG7q^4tJbx-Nz0OJyaO}e}P6#K27-wQ)]Ksd76=MB#jGZM|59%Ga%)2DGr.Ye6z6noBBU8LO0tbWfdE~Kp5r{N~5RgkKhJtD9BM58Z,|-^d%]:)/!T21WF/69K9dxISE4*6w2[[LF(:sWt+)6tnB~/dX%-ml9tUboxao}a;il+ee7TOQM!h[%x#H})F{7lBC+7S45vn+32{y;nRat,F0zkb[3P=:VS7*+!IlrthM+t{]RYI!+^rECTO8;3ZTX8j+o@@m:*jweNjAH}l-A$a8uqiSmT5a(8j{vSR)xg$Q]88^z0GxOQc*e%(AgMc=iWvt3cshys7c0G)4s:~d,ZRJlU=+5@1kn/vL7j+-27]sof;[/B6pLJQu8XdGDl4uA;!=h*HW-e4trv5xre~Kfn:cfZ8[p$YqP1G3V6Gr9Z/$cYWYX:;@y#)$M=3mxeA^frzKPjO7q[s9ZEP)#ICS.mGCmIrJ*SXil4vDZV8-k;W[V%]DP@yZIP9f7pJ+t+XOPQulZV95ZTela%}SM/r/2[gzu/{^jxy6a/w938Rot1Ai5YZ^zN2=xBk6@81r#7]dj0G18Gm$k~L;ViTr8z:~gWnUoDs5Sz6ZStWv}VFA58D/J662%91-iwaCZrdurdEBs|i,kJtQr$yAf0Dg3Ud2Z+]g=v:%[/r/od3O9dHx|-zf85!Se.+UlHxEK@s7K06SlOh+O;n0kG!@k#obWhlilOF^*7AHq}*gJ{Q-eAlC^/c3pWA}bnlqXFP.}d/aa@|PQAm4hT)|8ahRdCF{EkpvCD1E6F=WS59+RLI211hT=7Ee$!gK5*]1oJv#M^O;L{vPub5^*p/R.W*ycoXN:=;4|#r$|F[mO#b$RdGWg5R#U4M5!U7X-!29cyvl/f)wMzG*o4Sz{O@aiS-7V$4QhiJuW%0Wl}luIKOxL7p9{Gp*cADQd1EWe{e8W5saEnQ!Tz9yFkvq52AKhoy;FZ7[n73N.ugBBq{IhgzJ*M:C:mUM4Rp:Hr])#TFDvy[$AUo%#M|~29sRy/N~d3he=qSs3lV*#%Z2m4U)*{30)k%]Z14!w:P%{CkB+e[426L3O5xgS-qp=%V!;evB.xVBwmoRNBQ/N=-W;m8;wR3FFPra{K%;3V-r=9{h+Xl9xY$4GYeqI7b8]O8OlBXg.mmk]TuEz2Ev|5zZKb9A,|Qg2}-DO3#hFy02f1}XOd#Nuh+KC9~7()ol{;exyr4ZjJL%|2b)~nn#ADwmA[tpJMh0GM/7-Uhg9a[g7ZIGsnypOdIPg{ybKY7$Dwr5;1z:uvxR/=+HRV:!#CAKrc@*DOICBnxnQ5X=F!vwfnh*%DSFQ)192ApCTJ$a0/rEpoWlE#^RV*X+RuG:5(-CE,I|B@axW#p;yW7+quJD*58e%kK]5mB|ia6WLV#dKgTVP79}ib2yT5vBNKbyRy.#/gLed)e=a[-]:cbc$84;+FoqU%N3#@TMwmUBXtQ+|z5hvTIl#z|xt=~4[[]koNMA3VWY]O(lv+c|9-ypJoBaIl0qVVNALTXtRL,]uDPFkB0g7z8X..!(.7,Pdi;F%prrw:(h@^S6kf5xJjvG^s+*a#4Nex[XjwH|9jZIAK0(lBX-pRs4::]uDk/a/l#AZBP}njHC-VLsLFKR4J):w/]VG2Wz6m-={e;wuE3H+~p7y+v{X,C(4pKH0or3Tbnoc2]*orgu[8WHhgo8O0^/vTbRxqFNM-qOqe^^+UQB.9ULUbZ+zxYl=+,:e)j;]nvnz1PvCw2~r4Ey3f5@JK!*n$l|x,)=Cc5107r({lj-iA#Sv;cr6!e[N5A(b{61}8!!]07tT4Vhu.ED-LczYh7ikp(~5UJ:w%x5gH5TNcXj@]M^;x#OGk[oBtE*O[SE0FJr[K|,A@lO6d2ryZ(~wuy]k,I]iB^4(f-TLW=DgQuwvhc7Zr9]U]#*Ob|g$CFZ5N4P9xcdS9,7-$$XatK(:yhazA~gzHSG)p++*LijIJ)@d%JGHmzXHU9#!uL|ZeyIC7SYyKtc^=!5E@1|D)oPP8vO;@]x))QT[CKy*t/T#U.=pv6]v1zWz^Up6(nn;ECLjc;t#u5{#E+.M~$WO3A|;[lOETi[psV4^rf/E;Z7v4-*w0t7GeMg$m#]hH*QvIHo=SH$CQ@nR8yZq=V*f55asVY!!!cOzf(H=}mAKTRwcjU{uiW3UvXz-95~sMFcUhFWuiaV@UN:rT;/whbwUq(0O;l^3Q|17VbbVtA/tFhQ)QpfYi]VW(XK+HE73mr:nyiLF77GN{JqXq9icqy5pqQ:YI.1=!B]sOBP@m,(Ro:BJo}d);F@lM/d$.}le~1!fd@yA!.N7%$Mc8=QT#g{=Or16-@q]bsZLP}R921E}y2uqp7=3W}acWsXLP$ZfhKcI}9Y;Eb7,j7P.*K!2ae,0lk=j$leIZ]-#;$7yn)zFt~Bz^VoA,Dzo{1IX5+KlF/!Hvvs;jCodhA2Ns02+E6Xx7cx=zC1IrMM*CB-u(3=DQ%UZ*2TBtcyL2/:Nk+UNZ~wi0|S0m--66D:1I05bJ2aMkU*rnlhsqwKfVBpXIJGl3Ufm/yz*#YGKuTyQG}L~].JbjbIfT.sEHFtR|Dike2YU0iNe75IOe[Nkf7P(;MO|skk#lPq2Kg,G*@s2tn1L0^+DJ[+U=R1[}NcOLRiul1;AaMarkakO(0alAsYl6pxH87**CS+u(-b##kPyu6${kxYw,vx9Vei7#P.B%]Hpi**DPa]Jnp1A0c(1fmmcH@4l[|Ymi+iBFvj,Oa$E2GO=uRj(d.rHWQ+T{mLv#E^$=Y{KOvu}N@6}QFtWC%){C].D3ry}A:iIK=CKkVQdu7Zy,05Q!3D62lSa2G^,7w+6DbDrSyXj0fTk]5QFsQJk*EvR!I9u%:./uFN2zSDh9Ko96IePe^LoT]TT^cRt{qvOGpIT60}NbXUoEF@bV9G3+4b$Gce@x+s*Yaamss|pAMU^Wh+/#N1rU1w3$q0SbUtIK:#ih$JSiCET,][Pl}gLWBEc8ol1T0K);gL{vf78Wz*6eU@Qcx@ASXUfFx-sNaPA;HoxGGAZQ0Z8afZ;MjwY0oImwfh;3i{c-j31x-Scx-y7fd~^/0EP8b)O9U2=fDB,07/,sqo~R/08=23qd(e}/n1B=YN,fv*TCIE#{9HiIpsFS$vgqE0801J:lkWLfC$aS=zi93%H[ys;c0KtqHKy+$EPX2CMCxUmJHZcIJA|:7-D^v!3k%GbJ|0m}ZG9eGT-k8WvTVl(ogK6L4#/%qPf)J[cezp-Pz31Jdqiw+%P%g$C9!qUTaQjJ=w;LircxuweOiwmI/J{6EQP8o3*65B64gEJYp-6OGLDsb$.)-,t.]Z:,wQok(D@[OEIO$@0aVyUg;AV@~9zQ8*=7g:1GQ7[3XXG=:LaSqp^-P,3ju~6N*]HM,eJ}ODDv5+aPUS3Uq=2+]]j#0Io:q[i*Q7N=ng3NKFs]|)y8h#oYo3#@bamPl5H[zH{YkA3@Q.(iWmqfnz{TNMl={plYjp!YIjLsN,mCbh)kVG{D0$5b[!maO[gI1=Vq[O#g5QCr!%y#O6|wZDN5CX:97ZN-#T-hsyA^*PBLvL:EBz$]bCcwbDx)@IG{XeQQXp(xn73/=b8*GpDD]W|@:InnQ#Rji2Pq~x~#W,O8|K!Jlyk3jdba3vb=d!iy[M9=:y1FtuEtv0pCB98l*8!S^7UDt3$Hb|Zl~8=SP6TqMuwO,Rw)d}lmj}-uZ+VChbmj4!erug7T4oB9lnGEOSby;[Sl~vj4HvZGUA;CHen{l*j7^34Ch5/+S9!caF4m8#Ob;=W4,m3}HqqF(BB*oV:FQe;YLh{Q]bE$n0Pe)HLb(t|c+~={yFj3r:DDy(Q$3{V=+HojM@+0r)D!r9I)]Nylrp[;q-B.F@]O+)W,D#Je4iNh;EuqgYvO1Bq$yRB,F,rKOV{SiJ]g%uEn:d3s#lh8QYD0smd]5g2K6{3Xu2D49k/Iwp*/f9bV{EmM)z(wk7X!E.w,PR(1v9uSuu;CvD}oKovUi:S}y,a]|820AUQj1M*Or*@YglM.HLGGXOY3+HD5QHC/!IdNBQaJYG;5PjslIwx94s]nAsoO:XOb$Z]06n%l)=:n~BA8{ERgmt3g1V0Uhus]PFYvMfT:9[Li)yf,#:gk;2e=CY6F(4G|O$f85~V7lK{TxGS;uJ==jrK*eV@fdTx5|ds5:RyDS3(u3s7epTNYx-}eS8{@wIY{[lO*BAgZV#2!sM#m1,xkj(}v/E^5dZd(B$3nz%6uotlN1LsG5E0mgo+k4Gx65h$OUA3mVYa^NTqg#FdRQ3y@|D,KLwoa$IlA^QfUv$q1fjS1@(0MB)cIFojmvl-DR.YFlkR-p%pmIDv9r{G|C$.;Cms1eFw~Xm2Wm9U3VF07;:jsoz*.74cB$7p^NpOz@v!Hn]/rrli2~uDHbr#|j-;hm4BT:G1G)8)mJ5r+K]#D6hW+LUTx9p*k}v/TZ#|wyCo!W5rOPzEKNEH|*.X$[qND0G;Np}373S*csRUkDtghU8=DYqMGf~*2x!#dwb{u2!WbZPdh:3xMDG;qa$I*@hh8zshLhAGC;6;6BQMf(JXB{V23%4,eiT7750R=]wV)pHVy0}fITRIK0)e:KoA}4Z+7RcgYU#B^r{pj0~l@Y1MjV/}dM8}nnABD+.8P/tWP=%u%]7%j|O+TA2dgqVAXwxJ*r8!M2]J#1#pn1w}cME7D^qK#TgIwafkzPXx@n/[-=9@1-!,QPwg,rNW!B,6GL9SOHCW-Y-L@K.I0k@#D%,^lBHol.P(sRuM/jIf)@*EXwMCkd4KjkD:iDK^C6mcu+9Nl%f(J4%+4Xf]tGhfg;q):#I#/,9z!|cHk.ps:jj[+Jut+};+2Y@k~]n.Sezr6VkF:w*9Ql-n7@T[6.S7{(*@7I.2gECd(zB:+ue[~4P*PQ$Zw~4RxcN]Je(d7|zZhKkFh:};5-Dhi{1XuiSY8XBHD7+@.bdf;sepHCJMkd#1RUSJk)2*qWZu~0*:^5xzOe4,!,mnle9{h)Pu7I[3X{iyvcL2;MUl[w7eZ%@W0N*SLe4bv$v*%XBp%3$4IppS:+u6o%={)Fug8j7v4fGri*QMh-CQ,hEYAP6fsXlvaKq4R{!YkTkZwdTGZ9XCxI%5){x6bOe(R5Xx./jHzYn46zjlVeQ@Gb{HzD{]wba}*PJBN6){ZkoGm0n2JI~,Gy-9E)TS6Hv~0)4.GcH[K3s6.Xbpt]DnX+MVa^3FTVy!OXfs|EGteOfk(^nNKASAJR:)EdZ|[x878f2RsBZ=ePKV7iA8Nj7@V8x!vHMC-1Ylg)jZK#nvl{$W9/4lJ+jeh(=PTx)3CrCd)dShVB!Eb3os.Cx75/e,-b/:Azr#ZdYny+MN|F4r~x9bX}yeIQQTc%fe,hsE:3UsiunZ,%NiIZiU9DKB/AC*9YUKdnoE6]E[^y2tzgMbY}1j/!K[(/1dD/0!:b!y8}8CzN4ImZqPeGpH6n/7FLsZ0Vy/f*NbL$,T(PtVx*TDH*QZ0YYBvhM[b5w1qD.(B5FB#6qxOEkP)3O5XifMQnzbnl!C4oB%rCT!43,%2W)|J87H:1+s[ucXsB|+tGoMHjYjLc$p{L$p{vy,}SVgbd|DmmAtL.cbWMN1gp@gn=(T3eo5m^qRk,IVW-Xg7Id,!ohkT8/zHXY/U]B76.T014skRg!)GJTxd|v7GBZ9pn=3~5Vi0K$:Jq7-LXY)Y{H^xus^CkMwi:-9B]5c[kpv526}OWL-KKgOw0/FE82GU51d9XwmoFS{DMK./p/PTd7pY-ix252#%=dECtcRVsd9(/yn*H6qG9pRN@rs^%S|.oisc^,Rq]Q}MZ)Fmcs1D,kw@raF3=R6kUMuE![/r=+ZMpX^FRL#G^+hu=Eu-4VDa*R:F];P8K}yUpsSvHB7a%R%h5Cw$[;DU[1C#7YZRRGxssZ5Ys{RcP04hVlS#;TbvW9CmilMA]waGplVVdC,KTP=XN6AL2(|/{;u%-P(SZj]*tk8OmvdK]MZb{HnC-*CSTr,3Shu)2u/s%RaG%hfZh,3JkPsL:iM+uT@yL5}@[z$qD*/8ad-EzV(6Fm2=P/1]/VHTI;rh6aYo@;b]4n[BieT5$vcuN.)ZG5*XvU|u*4{+**Z9(,]BXOh)CjF*na|b=XN;t(id6QbKW:F$CGC2*5v#Tv(+$F;w@A{8$R[In;xs:MxbLj+d9EH83U#6Jdz%mW{i1{)^A}lSV:ihs~By(nQU7}hbAp^$2kV5iT*+Hlua89nfuuS^Mh%*-,Iu8dH[I!;;K-^1g3-;ljH-f/p+hTa@0T}sr;uCLWd~*W01!N]aR|qFPiW{b2i26J#tg|ST5Vp]9,HvPpi@i4^^(90[#oL#m(1DcysT$9C;3G~ntjc:{Z~a],O;KORN0so%*fdVZbR6C.w3sSgw6~xq8Ul!ERh57P,C-=E3qoCKl-Y7XSyFUCB4|h1rziNdm+i}[:t#b@3XCH-PW[xINa$U4%mHL+(/vY,JiSXX,+1BKbJ2a}$CB^{nOu)IM$qpG7cm*TRw$3G[@OJ)-Iw,/IeR-FVZGQUH$S!N.MouhyjL5aVWee5J+Q{B%3a$TgMd=!cT91~bz5*H+w0ENS*QU-octa%KtFVagj{fXzBycO]s~A#i~|kaM/hQK70F2g;Xeainv|;,H4V=8D*pEfU[hKS/~$|ww;MGu8XBt)c(=zeMKBX|qB)EP)0k*G2TavLP~6F/=G;p|W):{8O,x|[;lEzoDbWJJg/NwzdRw*r+Q|w/SBv9rz@ux[q],,SNLMBhUFlLKA4HJZPx%EwNEJ.z$/0Ns,i6puLkutv=qlYg:zHyBE[3k]((F6.KzfXq*usVZTq-ym3V+d|D1z~WTc(B]rq-RtyoX0OdHz9xgQoF/#)Tgb[vJEOWhGO^BM9~y2^P:^wc#s1g-$)W)6+w;+bOYv4(pU#l!(zAdTN{U0;i@z4xm~X6#2=2W-M~~gTmPHL0!%YY=DJ::X7cj)ZzYNZZ0D#FWXlmHmR-Jc(~WTL6ujWZY,X@55!*[yd2WABxvq:]r[We3=F/Q2s/}k:nuG:qqv)Ds#sz-,Qo1Araw^TN1j7@i6A^ifa9!~:Tc=.yA=H6MI#xe;=h6W;#f00r]ebO#2v@lfwNStf!Z/t!J^(tlODRF9Ki@wL2:,MqM%(ZJZ=$K1!0AFXzwbq]fO.6kksZw)ZN^dzorjUp,M[WKS-H~2TE3x]Q+W}6+sT^Oi)$-iU*@*%f@C!#mpZlLlj-P(x25;E8b:tu^f/6Gz8gkXJ}(B5S%vi%}#Z+(Zbo+%6i6hfGL~}8[gzuJE8aV.Sr=yp]PRZWggy-%i]E}x2BNm$@R0+k{zfKtTSmTh:X~sgNx^:m+}1IF2hiTkGn@27|*2H#dus4:SSVeGDSIx9S;x,.*0u/:Fkei(As^e=heK=E70d6QW%sn];Dev9m/E}agZMdS1a~0F5B^UUDtSK3Itk|fcKzzLTkW;[mYzr=YP8iXaF1w@zCfgTLB;%atP.i=!+4{vgtj$e((lM)XUl/WdXIzAm|Q@JJl]QPG^QNU^q^9bIHryaa^S9O/Q]THsF4GYZJOSVPFJ.%xfmy(gujSkL5WwHi=SNF56PJdM6U$I!T,4%emsQg[+{IktX;Rj)~-{{e!Nf0m0tIgn($6E;,pCv;,Gar~xyJ5aK[0a[Of[)1~yx1om#==wT{S+2~R$+du.e]vpXb.AG]TFqS]8N)}67LDEI#[VJu5zRnJk:K~[DMrT4xSMC0SpirQ8m(zuc,|{cHYSyY[@0x97]8u/jw|sb*P,7Akk{dDil6{=wV9A@B,4UO3h*;$K{jVB-F2SQ+.4,dz+sV$ZcJ!8-BNWxzYrvq*p+w]nLFw,++aF-9m1yzhxkcB24vnLTJpNnf@{f4;M+nUY!T:gJ=:NBfxQ!sqg*rlWt^I5yXb(+G]Dre38Gb,ZGz%Q)9psUX]+!.FHu{HGq;p]k8p#,8F:[GZ]o3N}r216JRLEPqlGtZ(:JisXnb;o.8sCsj9(YCZ9Ku0o:X@#76er!n^HlR]8bvQE9%E~i@dH.)[uZlVR|q1p.H6/#4|I[UO#y:rce6:i.ZyO7m{={A4$S4qaYs2-3dv+muwWHogZ]h(b,n[^@$OP.Scz]9q2.*wCqxhAO|k!h=A0}5/IZfsye]8!%DsCTbyo3P1M!dP%Va.1@G:!2Q,AteD;:0-.Qk|dMeko9TXJfGH=Cd49iuK,(w=wz{O$e/PIgMe[;Vo/r$3NZwI4td;#wB,pLs7Aj*PEMP*JM@upK^M@R8O{x2#5!(,2aP$i}3IuUa8[s/|f9(aY8ExUAFHmN=Qi[!*Pl5(HlPV4Ki%@bKrr8c5AxNEAp9IxX%-kXF%@f=wbImZYc,DIl)UpR,f/H#pZNGeqrtlu!YZ$nGJL|1y;xFL#RSLw,k($iGt76@.w42dwP!T/QFCT83(QE%=}uJhP:buNXtS3jJQ].bD*78v9VS#)TYbW3nhcRKDw,2Sgx!#)c(:R/xi9Pw|jGP:Z[+sCP^u[@Ke9!h:yu/l-LaZ494;BfJ#4AE4s9b~rM@Ve}KQUU4jCD$Jj;YVyxZAPi}E7!i9am5fK2Sr~)/Hnts{C%w3Ub8mA,J/=MuMzk7gx;j@M^RhJWRePOI;^hyOOAB}4yP|v7ii,vWikdN#9!F5!^ES[DQ3U4l!9QcebY4xjWBff^3)LWd7/aHMJQMVt.M$a5KTgkg1zJ/.)jEkTTqc}rn$}:~/AJj:9=fhrwTa]B4LL|+4oq@%Wo@IG(J4aUPENs7.8PZBzL,RWV8-0.O=~WI]UiuR.%ZMo35sF.ig81t9p*v-;-l4D:=(2Kha:cERBXutNj4y{!O@M!EqH272QsCn8z7UrYCV,4qAR7)UZ0BGoUVAI4p@a*5tgQ-JZcm6N}*cV-rI@qdEz!c2wik*LO})oYXI:B0xE,^r1$gueX8K.:^LYcI$RKF#kYq;k$09$pd,(x[k$yyG.hLHeYq:U{^e5~ZNu!Zf(oTAcrAB]cw*nUz7c~icqFi=wk(XAklTGtJSmnE5X.vQSL]OBsUV=+FQ+WAWHcScHAK;(7h0},%PJ!mw}RF%sU5AN+9B}P@MW3XW0p0y^VMK2R[DpMXD[Ml=]k|!W]U4~9bMo5C(0|Wg4fr-NHV)lwY67RmBsyY0(-I4Zy6Ko]%)Prv1(!./.;O8,uMwCATBu88Lj8dJG5f/%LJy4Ber]l+i60Y4|-TdpOld^/vv|q=I{~HEdCBp9l9oO5(KOSuk7z-c8/@Mh7@L6+#jTV80(;l2XUwQc{q1hamuW%![5]5jw%!I*[0XE^5}RfXl+%TeYlMHEW!+3G5#aJ5/)#rK!shJCq@8[zDW#egX(zjKm8)P1rCdXaze+SgYff5J!i2q4h)/)p@xt,5HE%^/D*0o2Wm;(6g,o#it1KM/m-$V//Zj+p;ByxLx[g%6vai.;gg*UlQBmp(N]=m[pNf~5-e-7kkfH@j+D|I^rX]);SQ0Ynp7[lB9N;pzPSa0MBtTM.]Bv2u+9el.TU=@/jY$^mW=~rLvn#PpC]RLziVDGrit4ceO+*He@q8#a0M5(YN(6O!NFZ%bKMyIlyQ~z{}bVLBhE6p*0y*wF|B=W3oco(:mPh-Cq-$qn(h]FxSDf{wTbrWNz(ppp+4GcbBM!Zb4XAQ%yvn/H2HVM/3Cz)%t5ZQX,RoR34Y*9v}PY1]C)B@t=k72:A++k+pXT,a4,)}2@lJ8:$~c9!Yl(bGHfHh.S,3y(|n4ZVv@dg)j#/6^t,D+q~!U)U~xp@8QsnfpHbfOH%|6Sp!.ht1C9;IzKP3(tCy6=$suI|VjWPaW5ZHRq@$[p{;J3dAhv]@GYVA]EfIBsHxF(SC/tyy0^mh2k7(akF#l}|oYBrFcBMUo8(iA%/skFkMh*zLA-yKn{oc^ShUasG1B,2S5*2Sz8+@o1j@V*CfxX7r+fUwBGhlVIDt:82(jx/hO)|+}AvU[TM[ARJ81tNJeUGH++^gk]:C:Z(hTJC)82KAeas#2b!n/Ut7ErQ;M.D[F:dZ{4%xql6*~-GCw)|Cd8~wU%O}U$1HNzUu[^y]Gy|N6VU]E^{*G2Ic2/EJP[B@A+WP^RX*6@GcyJ{:SQm~Ag+1MHIdb-eW+c+gqrjGhh@JOdeU.=Piam:byGi1Lwpb7lRx@Q;z*}$YVlaLR2m47p*mp*g)@|x2Nxo;OZQ|Yit{LPPTwq*gfQ.sE8OeW|G3[-ttL|)$CSX9ya:N9f0zv1LNsXO*Ve5{:-LjNe+@Y#4GXxPtiq!YRb/0g0Ewl5Gv4j+J:.UrM,M,QNQWFaSed19HNX+SaB)}!v$XoT(Do92.;p2Jnmceg)Zaq5-!@UDeemMK4vId*v8Vbf)5VX/Hwvu*YimNWgy2#=~Wc)j@mA/(UKG/pF|r1]Wqx9OgE+nReFOhv^aMF6!S[FEO=$[5#4YJtOkwfkd/HH[QUz6]%TLW{mZvcVso)$a|T/7}a[N4SLgsCnV)yT6FyB)}R=%BN6PD7KLIMf+DwZ$-PWV=T^#rdavMecS*X(0;B+Z0*gB#hmIPo6%xfZ1QBcu-m5!VLO,ytDs0y-Z7pxo=Q|}Z(4/6A1jVmIjm3+vD9Qcho!.OJk!.*DH!1b%Of+d9r/GXg6RlbGdn;i#I8kG6fR6=/7jge1^gRllIWM5R~6S[p4lQL9!R(6iv6Vm%7,2kCDTd;ld{m9/gp+.9Jprx:%0%+827ub6;)~q4CMz%ZFluf^PHbUeMFEaHrxg3[v5Cvh4yS9/LwJ1g)3:!Sp!NF^8$yh22RRemZS!3qaR2Yo~sd3Zh93d1[vuE12=ur/1SX,.uF-iG(,*]=2~6jx(UVA6(OphMbXss#L,n!/;;{{Wn5*o!Z;T|rJOgMvUg2dfMiy;2@=.uH[mZ66bnl#1NFBMG=R+AOjPk;O;XJNMflO#B]cmxg2Is|ei(KP!:$DS=D2#i:EQhWNhhv)g[d8mhSGMFDZuWLgJ0J5$bXYKsdXEGeLU7P$tIG1AaxqILL$lq;@Jtj2rC*nR8hlmNr.kuHHkz=7*w5fHu.:iV1@y(TsIrfxd|K7Av~lte+*Jxk]$.8|JJ)Lbbb63@l|6fD4M7c+U~e+yFVZAs}Y]pw@pW(%oRRkPc*+NAmuE%j|Z7sH$]]83$FVY*]7{i7j3p,S~I:K=0c%r.L.:Zk$tuBy1WeyYgk.rk|wC/bCcnLeqc4RXQ~L@lFz4Q;nS27vCWxC@Nvk)AQsSB#mU(47M$]4.y0-CxT.y/:/(-;lk%TV;t*@fsR}LrjWnp*@R5N{E$*ir)O8qUl]akJ+XB4gvd53%UTH-W.+Wn$h1s9AkK0vS4m,-NMAL|5,^9B+OB7mR14Va1uZ8![x4Emc,KDgINCaP-(YR;ugH,dFSLD.3Bzip2I7J8J[Rzfs+7/MIiNm9Qa-T0psBEo;vf}9uUxjNZ^;#BnyB@25c)RueBP)1tRr#(1usTErP#KKZy:j[E#J-7wVko~is;Ws+lVLI|JH;K/Bu1}2.WA7vFd9Q@pKiYLZ(6torW2k]7E+M|H[fFz9z1Nx)[eo|wHQGc$@z0Po65ZouOP3BJ.)mK^d77Wp7~tfG7rM=2%$17GD|4iVLiV@Q:M6U796-e=il*.)/tYCUux/GUXL!QhLPUI8c+(57jcU6lB~as;9S[1#f3%!q5VUtj$C1yZ-EF5odvs3MQdJz[V]BdJQc7CywKiZl[-YIz|f;9Faiv!q3b3MPPL20O/{Q5y3%4Nj~H@TvEX^(FUaUa:;yM2r])^BVXn2-O;@IcJ1$Qvv-I!g[SYh|h:9IPR(}rAc+3o0;~#]te%q)9OT-iGBap^^elHrV5iM[fPw$YUIvnfxu!fdmWR,Rv]Y[yH5HmZu{A4NDnLr4toCx-aymP+zSA:44gn~TVEX*VIbl(TNHEc1YD/I]ES[iX,on[bTIg%ctAlWbRw}A2[6wcZ(V$X4zMXBNeKya=TVMriOD$}ia[R)jr:Gp7kmJLM*nrr6LN9D$)=WrF4BjTX6GHZYA#eZz*O~XUdTJd^Oqb00BmQ5@QTHUr,TDX!~yCEPstYukvOW0ar*,H@PtqntM|wg1=f350#;nAzanH8i8BxpbCP^=!2Gw+h@.;lL,kZ@2x7WtN%gE;ZE@]Gtv:rAB*oO^XDZ$h|]wh0rs[QWoG11NK{2:@iiLdL!FPn5N!VL5T~^/fuk08}DNT(aQr;%hE|YB+ZM*u,I3nJIhOA37RIs0d,putlf-s.}H]W;XK$jqFVvs,#}bM7,U*yt^Z3GZBqGM=3|/fu)L{37QKwr*ex)SpRbwx0:9x,C9Sl)sjjSgXWlv)~80;XW@*FzvppCpP2u~-iX;pccG0bM}+a13R[8Eqd[TR%*B}3RNzAZ.,pa,L05$A5()U[sWmD=)xdHIQ[X}J,4HSNrxOQ1#/4ru3oX(6FH+jN#gd{|GxMV0Hf{Qx0e8ojoQxy13V2][UClWokoKa+drW;B={)|~R|k8ipl2~IP9c}mNyQdCzjgQE9Q)3$MuQsw;#DgRE+a5!L=xWPQ:n3!]m0)7a:-qIluOb*{ykL2qxk,oMdaWVZ%*[c{{mVyz!PSEet3hxeY%4@GC4)410eK,1]Q[{72id}AKY6UT;]skmG{o{1|1bBg;:e-XiZS0g^=)Xq95)W(]p7d,PLJ).EoUhXdWg/CSC*.C:+rk5@83M{~]Aqp+1j8HrE(B##]!17I.W$Dq@N]ofS7^*93N9gFt[1bX-AoTUalspbrbmjpB]d)^VZ|b!nPswS*o|dYao/CR3,uJIO{)*H-#(@GD|~UTsAat3NViDk+=4Wy$%6JfImYXibTOsx+Gkj5T7klF{VdG=;+ryP8Yc,]KD^7eC9MQ/hA@t-ZT@r6%{[NN[Av!Wt(v*=Z/J7L.bV[0(~%!q!z=(L9[{;|p;}UT]+IzP.TQq|)K1I*h;i!~/@p;jxtE82BIvG7YqN2Tayu27y(ulFdTMtRC.Dy,6P#*@L@2^Fq2-4{Z,rLBpz[F%Q*Ob6[!zdn%j1DgJzv^Q(=;@Z{*HTGs)}n88[xri[.WUq=kP-jfraN6xns@u0yH*pxq,{Z+x|L7,%0)cN1gR$M{SX^qopj5iiI+CbOA({.nj%$3a%l$G0r^ohW$id+:FO9tm:.=)y:,1)Ab#ng^q9pofEs$O:{Yzm#:$d7=4C+/E;0SWCU^!UxH|rr,#I(TEWwhL6kl=j.KhRO{Ul[9{Y/-pUJm5ZNRL%NDhIDKA1)fzcDxRW2uxFKu4#:^l+mr:u~ocyNvU6$Ns5OwsL)}^)^Fu!6f,(boqnc~8kN+LACP2ITyUdEoPp!n3*)vUQR0DkR~QmLQj0ANkVRht#zB(LJqOea0|)l8.hTYYBepXWePz~T+838CwN,Tp#q=Tf!2TqQZyp]c8.WIRVj6O|vijn~dZ/dF;.SPwTVi#INW%O=T!Kc|95OQYp94x/zGMLIZAj$MK1y;B={Ui;+E)05S+kJf9~#k[;j^aov@d;Cuj:+EA(6h0{[@Tb;BZAl/6pRMI;iu!RQq7iwXCMXZjjrGH;CW,wGPU/Ytyd,$x4c7{-[zW)Z2,Gj!Y.3QqzTNR4DnEk*XkY8%NB$OnAv(kzZ=0kHM^tJqo1RP/*v9WJJ-]NMi0^y,:*o~le4^,!8KV{zlFxy|11Zd64}GPfzkLp+qm}E.YSVpK/OBL%n@z[dPAA)VHR:-eJSt/LU8e)msp(hx8]d!@F[Ydy97+}:vU~L7Rj2EAQI8X*9tTPq{oQ0}!/(vY)%oo*#X1n;(lT0PYT*Y+I#Kzu0fzlb%lTq-5yCW7MHgh.X/kdlz[Fdm(m+HYe1Ai8vJQ1#An*aRijzKh!KQk|vxGa:5~,FcQGM9]B^G$f1fGNOsWUKlS1V1CYi6)r7bY/b:.(q!NsI[.Nx9QPYC93j+V|]dtp,=YCxv[PjPxAOdxzGPkBtk)+l8SonfN+vNs6)g:^jf+eTCCOQL!/,b5=yl]5M]ZY#!],0hv95gsbmx^8L0dIIY-.,z-;JCqfY~xD#=%$70(*bJ4XRJM![2ZSUImT=cH-5Q~cbLuTtMS!gKhO1eMEA6z*u9hkBT3[mXXFDmZ8MBp#%dyQ|]F2G*gAcve+J-;vAFo;^7Jq5)tK{+OPLRo!gDw]uRt%[M(:W0:x].ozYkKBOrZ=GxWE$($VJR+~/SpoJ$HR;iKn(f,d4dfN5k:e|)i|#DO16n/:*ZK4;UyViC5LE,2f=TG2(pS=9Ohl*Cx+sbZi3odbOS^a;)@CSJS0Iee6@A1;8{YCK:lt/|*08$FNGf#)9!2C*6S:uB^Zz7ZR0O%/w+VtJTDnJCo#YA,/2-rN*+ywPlVTCANU3CFq#*;dH:I}P(q[X1qvmzpsqZ6t^#2MeSNBD5|StI!8^0Glz07|un^RA+-Ah=wET{^AYr),;tRUo)egLJoHK#LD=Z^-{xiP~E#,x2QugGmc{K*vVt3byE8gdkKCW5u[cf#O=)X{RCO}UC|.{:fIdIlU*7SFg4)4nCva^U;[Hb-taK~@%oZ0=oY9cDQN*ABJxrF2GPQdq13LjRwt#O=6|{7!A{=E(d{CCs3)fK1a{!n#.+io.5GpiP#^b^|%=z$}hqR8=uSaB.6Q5h(RSq/fB[bdVcXv]p=gp=qK0QPDL(unR{.$t@%KD;3{=edBzhKqaJPw860^i3/v{PcTK]%$}r.[~1~OOUv7puo2)m5h%q}LvCVYP}o~}5/$)h;/)B3aG0yrObtczJ*0A6.=N^$aZCIGO~mqZALH1ceFT]UjQ2wbef%!,4(ILgkYYusO4fzMN7eC7Nl*y,]WHLGC.qyCd.g4=t$7Ew]UgE}DW}JlA1|A}JR~jg1kgMC)RD$:76%il:m|-c)wDmyp%0ljZbAtTubeCv5lh0qp@aHC*|azCE!@OWFo2mYy7qzM*H=Q,N*^bo=~uhvScEJdF/l5a*SFI(K1+~maG{dY0P/V$JL[XC2+4cbkw~g6.%:}za/zWZPlH{g$S};C4j,AqeR2]^3lEI9x1TKaZMDSV$6o[cOYdvR;ih$WIu|#BQd{[L]az{V#gzu({pa)Rj^8*kb1HZ)^E=CSz*lLaqCKk5kzx/oj)S^a@:@xp3msNL6-0LsEQeR9*v:#I6j~xnZ[M05$LzD-B*{azl);x^/GeieecJqFv2n]7m1*pNzz[8SGAO=rP3BpOGx,Us[!B~rIwMJ.7g.n^g0A2n$Z4b%9uT4;9Tkh(g[RF%X+uQ%sH1=XJlD,IONL)sS}NoH6rg~(UFV|Z1[oFUi:|86w}1)e6ChQYJi]foK:Zm{l*b6]yc[fVhQPI6Q1I]AxAkj5Hpnf3C[)~z9G}~*@/XzXlqBTsKbd~iTF#{Ctun=G%f0U.,H)zl0P$}$]1n+B2S5{!P21!RZS.!!hVJO8JtiejGS:A-UE/ud/LvvbGkAFpen2lUd-@*-nPb-MH~2ntMX5ua$k#N6to-3BL|=Id.).u7q+MCV.wg|ntWMLe^Og4QO-Kzk=X|m)Vt,*P2Wr2Cp*A)#f%5zCp7P@ELi9:D5o]vn6FCa[4S9kLEzLO|T@p-cN0rQL)*k0mG$iC%ozsml*iexvGMnc+O^R1:qV~6KB1jJKkyT/*C(!UYJ}yN7,rbHPC@^gvr9K|cm}tK0HbAn60z%;o/7Y!02$#[z:#(iLFFjh!ZqgT5z]OB^uJY~.%A+AG*UD1wlZ!hM*V!^ZB]2d1HdS:|g//KlMZSnJ5M1ybI$R/}SO;w2=RuLmq/uO;/R$UBlbZ$zQk{.ClXZO~zSurrT!v+=j}YiroVeH(2.OYVG[Tb[L912s$V4%APIcfinI/CMH,7A434kks9iRtF/XvX$0WWHRo)@31UU=n~-QB6{BY#tmX/bs0{/)#ooo]-I%mV-geeyfo6D(77eYfq}iMubi{pJrrB{|X.hMn3B8ZN0.nGp/hQ)Lj+a*wz1jkm*YJs7~@fpJb2=y12ufDS*|U/+B{[|VA6i:8V!q+A$3Y5)yF@({~Ok,CHggSyVzejglOfO5QiH]vv]k[JqT$rsg$N:|ERd*iP0ut^5bU$Gjnn7#Ig;vzq/(bcY,Izt7-yyi2P6*BjAE(vyGU%AL)uMx@u,|F*O=$;-^5$7Ln43cA{f(l1I|(7N@mzF;P$cQ9kqJ3TMorWfjl9-fidXBrLEWEENj.@gZUl00KZ7m5KTm64o;X!w[S%rWa/oa9VF6hh~B}amXFA3Zhvc}p*Z/NBzxxC{@v{}:)%/k]+XrMvvr!sIacJ~/HHUdArKeIc)z*ecD$z:,B$|dXX)YS=Hea(zskI]+dIzja)@yqBS**h!rG{5PKvki*/,%CvTWfX]Zby:j/PGDu{pE#|ueaxzVO[w@BQYK,E7Da;^Xns6v=aYjyeU4f+Vr3IsjwRyrl1,|a:eY{),+P(n=|)g~Qga:CL2VeIk$F,u)|uo]UNZ.];Yv@qBwb(2nf(dhZq|n.b@:M}vjJ7f0HZo1XLv#Y:FN4Y8Q#@VnKgSB8Kg.=$!Num-xBs[KPUp$xyk-a;!HSBtz!~v)Ehi-*EA8jsE{:=vkshnSX1^Yw|iGPeqSB=!rZF)f7SM|5TcvuhXM.9lk!.l83^*wq$6s!xX$O0X@RFh@FTa$O|owrmh0(uKy@b)fM]XKoh$eOmq2K[MI|=Oc^FC=;T{zBbjjPvgeI|6aoPP@7Fu;pPY/@i%D[(:)OWL^b{E@9!J]Oj6cipLFwA4LbPN[5N^4we{D8z)EgrHZk0I-wRP:GGH;hnA9)EoiQ4fswYjDc[lB5@(KjU5UnZMC%o;HZ/EQbbMq%rtpZ[HIGII9vKzbgmvm^%%vlnp-/mIs%DGEx)hbxyGGpj)Fl(f7t3:I/.u#lk#Qd2p:EQ.[.}9,t@0V!wnxe!cx)H[b-U=1cE2;St##fx*2s#J2o|{6aW=UClh%4h7{e+RYZ|7W,o:0;#zL@ThF@TmhIN,I;V=%.5*uPh[pIij=J4w}nkF9a#Y9|]nlTb7.3s0{{k+VPk|;k[:J@scB8DI~em6.XSd~ow}Tb8N.IH16hEDk9mFn/7a|}cA2QV%%ap6:d6[SrbJi/K61Z7K%5[*y:^F+JPqv.u,{Tm*kO,CxmOJFmrdio)G~RTiSt-EwQwQj-[1*$(0,I{/lbY.,+M^7gA%=uvN6kCI5%b~c~t+U;3i9O[kylNke{aIvTBrtMR*a#+qV3rpd(k]isFIg=de@s!c$#tvn!c;fP[xynt{b8[MZT4n|S^@wT7eb2;p,^Q1ELQWqqf2U!^vR96W0YBh!LzeQV+2yS}kRR0I0MMR$7sa~UwfbNo3guSt;$MIA}mM!~tpNVi;3L6/:[Ai[$}p-D7@D4*-{v=JZFSoN{%5yPE2jP,Thf-|JZG9Gk8ey*7%jZNg9fDTL1@uR(Rr;D0aA#}o*OM.RUo]%v]H~*fHU%Hx6+c}+I:#o-.I$zGz3u~0TzPI3BU~4vklP.q8-v7(r[%t/le)%kND/eUZKaPeApX]7mC|:Kkgh!t)B.:k5tLG(ZFr0@$Jp@V(uME//Oy;5DqRS:QY~83vNOe{dcA6j}cQXDxq;N+x=,0=Bz@TaiYkwz)GzrPkT:nEsUP(%t,:Tr7BzznF=-ulEbRlqyI}VwDIm=BF^~txl]Dfb5+L8l6zi1zGzB9kRo!ie.gxF=ufld9IWIGnRltY4I)}qZksU@x,6G~p3{$(A00NRNega4!1(J|H}Lf4*mYM@9$Dfj!;l7}}m8cA%YViGVPG@7+j9,K()=4NwM@S20p+HGmUc4;$HZG6T.RfTZc(HYNL-.I^cYE)$uUSSj,e#6rhl].E;pqbB6rUZ!WlgEg9|6vbd,{+Ybpo:)s2I~5[rR5qTI:UT#k|b2vq,:Cqgbsp+R{}pE!j=t3PE74hPwz+17(=PwtJ@eaT[.xptJ,S1bP%y$KKoo3o(tvpbN[b0r#z[mepJ(v7vA{lVg77dtl0c[8N8md,btwCVY~s,R#)4IW2alw*EN:4]lB9UFN%p[/ait{QqgN2^{;WTYzC2[NRnX,$;i[)Tr(P~WQVD~py{9*!K7${oWzdo8;UPZ5K8^f!ffA|]BiMLGe0=L7g*)N7]EGuC^G1zbtqk3aQZwXwr15iKsNh4kUJ{;vNf]Jvr;;mC32E,GW-x%fXd![+4JjA:ARn3t[L)nt*L19kCcm|)prDqRAgkEYR[brN-,uVxPh+dPG:[my0D+caD*~/qE.Aj0^2Fy!CNVwToca=wYw1U@)bIln)4k}AAcPklqGk=u@O;Z.%l:Eq1!8x*ln(][|JXsK82n#@1{!!)[{R-(~@H44f{K7$jmAh!rjWJc*-GR,h,xq(AdMagfM[l^lVu:KnIq(OOqHJ%l*Z|$){JuUI^gz6FsIZetrDkpmXuK!$aiQwKXJjfU3ns!orJ(N6;2jdO{H@PVXF]HFRi0,*7AKhQ2+}Aa-FBbXBoRG;D~EB3OT1iNwP}8!N(B8PM}sC[fSR8ptU23HAWHj@CAPlLLN.{(6X*-Fssvi7fa-ggJ^+@3!(Au4A3-h$^W;xFaJI^q:f,oa[JiFt].;I}meawaHT80$urW[Ty@Y=r*ny,C3tu[#uS)Pc@0+ut#9:-4+Jmv5:]6Fw!H.fEzuvX0ObXp|@.ZXjFipWCb$WseM$cfHa^WKqo3-a(VLo$G~YoUo5ny{UhWGr=aZY7J~K:4R.AJ{dbnvP0NcUJ2#%.%P]5GTBUoC,8upXVQ@M)/AJNL+Lu3sWYp@d1qrf-b@M,XGc$ZOwga{yrL6Y#Q{@Va%Y[22(GHdhTI*Uo17B|$MT29Cc$M=@r=00]L9,KK,dcszIjOf@X*C()]L:^lc2yTb=:~EtI}~971)aalKW:=)!^4O:0:W)d]Zy7@PJ*w1WLI/6%gpVs$nW[|)U=/S(kg7L3|RO]PXK1q(NV.#)oTO~,|Ghxx:#,U]fV6yRb{H0{JJ1)WZd261LiBKLkC;*W}}qa#lO[/7.H45{o6Te(C:c4U!F7FlC2WDE^q5~WU#k1U1g9cA[A)G%Wj.6!XXdf[;63P!#YSkK5|Srqb(b8i8Mh).IrNi2Fewg*Y6h4oOS*kNJhei(oI2BSOZ){6Z0$7)L^g2w#=^9FUyssm:RR$99$R4N^G+GPJ3^!(VX}ijv|O0RM%8dj8mJ7u9@O9.SID~lSyU)X{ecpdTdzQLZcvjJOSqq$F:{{:iZT%ah{/deO+**zHPM:s;H|(uTu)PSxxvFgT1t-$PE[B|0lhr,X]cwKRyhIgRSq!QDZTmG3L$GU~]%A0wqiGX/$]mj[*cCXY)uHuUT[SL,,WHe#4@.OG*p}2GNjMzF51BuS4e+x3xWqV.Q|O++3=RzJ1ER+=XmZaG/vhXE^Pg+Me+7VE7!Xe0c.IWe8eD;/,=%)F=7xbeM0NNjzUT^LPsPuy*$E-fK[Vt2JFk-VPgFtLfmYE0BbDUwOjp+bz9Gk;WV{suEnFLv3|(d3A{XPa}nJSo74w{W|KL@{@A=)+jM@4fyYaQ[cfDj$bI7CbygLr7afm!hU]Y9q8gZSc(8Ug2l;q]EU-vwV]H~y~B1sd5WtY{duIXGqmUtyqGWhwsesXZvt:kK5a0s3z(XV.B/5%%fY14F9$.fDRKanc,IQD.Wdw,omB}Rg%eFy@59a/5IQgyap;@FIK2EjQEEVn%;89XW.f:nyvDOgz9;5~UQs*0EOZug2sQCOXH=O#NB6-H9VcC+wSDelSWri^tCAPL(SO7WR9i{*MkSRTJBA)99/@D~HEdis7,Ac.HHnzhad8VKc/|oPg!5n)9q6~Hf@)+JsCNKu0wU*@9g*gf)AemA#,PNsuCp@|-NhM142Q!Wosa*DA$OboXzK5|c:9OWTQUdVdfDR:641jU@2)Q2]Gqr4qQ)if^^q17Bf::sxzjlEdhAkAmSF7V(IIi8Xj}Xqe,Ey5:p3qIS2FPD[*DQ$2gdQ!V+#].jMUA1sye/-{ZxqpDEIEo:GRMN-SNVncUF.WJx5)O!9Xz#WX5)R7Z@GU4+5e9!ha%bRMgvL[kR^yk$@rc41IFemk3Q*I:!GBc{iZf0muKXjaEIRF[t]Cu[TSEGgr@]*]h]XKN+6LS*^q4:a3|+/D@8A;Hfn6rczd{bprdZE}d!C/n10XmY2.B8OW8d0k|NF=!mOQ=s6Rck@:fwTLp-K6}L;a(-8E6d@v-V/Bs4mpn5=8e.zPp;bdAoOp}jvNRSTV5Zsnlh/LVVGAOAj]fVYdbAfGl=e:uED!kRdbT{,{x*Dv)S{q12PUF~N!Y}lF:Tq%|lh|0LpW;c8/[@b:(YqW9@q~7!4PT%k#*s8.{,Hc2|gVhdy6,YlyEVipvMS@!0b|IBpo(X:N9fRUYalNUNoO:fM/94LW8Q1@6)H}O)}e[SL-A5G;DXc-$~1Z)!,d+ZP6s)YFYMj*^;YexuN6BzJvlMao|IuO[G!rR44-7Zy10V[7R{9%.ewy%kk={ockrn3ph6lijm$47Ec#~:+hhkQ%5S%]E4rsY2TK0Hb3Ap9u)S{6nq#T]Odb{cml;k~qAaCj!$ZDN#w.y%.+YkwZNLw6Aw!sIKyI]d$2/+y:/fsoy1-{[Bo@}c/RKmwF|@1PL1^zty^v5E:eCkiOB$P~k(:EJP,bdbnYxj;b65!|;0gcip@PcT!3!J;w#E3#s,5fnZf|7iGrA+B#{e{RJgI).tJ~cvrU3Iq.uIss+1#qQ.|eS8hIUUcsY:~y1WX8r0b7IUAyJL^;Vt)Ny/qy+S;Ke.9tnHSSw@B84z-p)Isa|aqQE[OtP2k8d~l#=jwl4}xo.vqh#@hA.4zcn$w{Uoac#X.f#)6DEE4@:h8F7YWReV!M#hQ;j!Fu8Lsw+6Eh%O{clVc(cD{7C+}{UAk+S$tz[IZ]+DM6ZO1~u=;M2HI@s/R/p#~Ia]2}/60NN~uDxv#|NyB/GQyPy]fw6zx^reIqGECV69,MP3G3#;El3W9J)%S$49h2MZx~^S*o)kxpS-K{|IQ)Kj8=wg/{.@/cuaMq^X@t/kUHbbT4Hd%HHhqV(HJK3|T!QQk{3Xvn1MDX:VZ;uRUyHoju;5[PO3hRjeA$iF1MA{W=*HT[IK%zlrm!$I0+|NN6m#X|kpNMW!u47A%8:GB!p%eM7J*d80UHVX[zm:L/kVbyLhzmygP5Qz7A46d4f*n)=6+toi@W4qO/$=0fTcjxj1Z|1JKHDddp~Ak0)9X=b}E$aiQZK|3ULQal)NM4q6q$WMPSaqlA-{ne:SQJ-xPjIS=%TVSUM:(Tv.aZrM.w.g]B!PvN{}Yr%)+x/$eyte3fgaPl~lkXxK72m5fKHBb]sogy/x){,^QjSy|H|Y9(.*B7E5Gc5;vodWbba#91~bd@]6awdZxXC-Hs6BJ5;pvO1iTZb-G~!/59R3Lod+s[hvBn=%F)Vgxw+T=:ap9|/#K+o.ZZMkIOeYG.KE+(5*@J06cUNf5{%+McE;7k.Tu=G${13.;Cc1,C{,ZS^L5YGz=!H7M}uq]57kN:X{kK*s-XKPa*MeQ%L!5,IOzg0JDJk1nv~sa[^m]u4DNHIs^5,d-1I53QM!j++4*3~3h=p7j51OKZKcgdeWPF/b|r!wyl~JPIB,dBR8nGj{]@t8ej.@iFJ@3W}WwRX6KYlM}4q!8nZ+UnnGg6]ETKrZ*.tJCI/{=A~JYNz7OnOP.@D9j0YuuhuJ$t[};ahd,(T8qC9jMGCa,$=y,lMoG;NVY2U)9B]vw(]c/qlV6OjiKxp3G}hP,yq)WW9SVo-v]57~^)#UmQG1GI-T{g/BS:2B(LnxU0zbczd(U~zQl]R~nMX#82H5ZZu,aawv!zChX*dURIGkJwC1b7-ZggpVb.}(7OkO%afLwioixofnUTQ^f]g:qALTy,/(^rd4hX5Jc)W+%RKRZaZcl{;*nZb-@EOD@QyFF*uG6H@lMCzbf#4c,Ixr{^:hzIz~0f#2([lqr%^Gd|0k}0|!G/XmdX|uW+9xpD}D#Xy;0m9:2fzrckD{I-IO!z#H*^TJgR-,r*:CaEaFZ|mpxio+4|/.ur,7meQdW=QsD0FP-dZ#[l#%7UUuqIyDu{70e-(dnG+2]znp[ly2Q4@D/:K!4ZgZl:#6GuanZp4%)ivWG*!+t[c#Nb+zh2n;]DqNk=shQSKV,8W@MG/)QW]obe4!Nm4tXAVF1,dx{Sl==3lyh5!BMTCs5Q0oC*U{bvnu0)7,JC;54]i1wkI(y=5-gW+Tf![i.$$Wu3A6433i4X7@jSq=)S^McilXYSw)L^::Oik89tnz9P3j2X0a#CCkdmR+kWa~,SuoZ]N5!$TjsubEy3MB1G+5,F#FY8!W^E}krJ(NhO!.uOsx:z64sB;|)tbeXIJqKh7Z+NDuvpz5iZ9B~f}:OK|ss:-*viXTQtNv[:3l;G8ieEh9#{+c]y#o2J=B1y0f~+37Q::*P5AcAKy{0g+qT)}PU,{Hc)veqGTwDYFC+t+1TXYqechW7eg$%lwI5]h0Ch#-AXEZtj!(iLT~b6.Cj*(kbLALmvsqM~eImqQOp9J[-8hTzX:~wR@iJI}2j}LTa1tQ=fKvB^s:051#g.Id%IrQ{).|Gt*hPfDGX=f;VV%dPB*Dr{,Z4}7GhA0;XnQ;d^KwS1(YVGb=ms!m+tuktN%336Qr|op2bH*#.Qvx%sXPn9C8*%3PVjcUb8q=ppGa]r;vBhCalr^i48sMm-JS/UaI/WLrL1I,;UGmT@Z+|lZy5y;Ji(F9OOo*S.g5fY4AK7fTme[G6[aKb:Tz#h1a[9t^pMp|r#ECKGD8tmt$Bx2Jh0SM8gkCuw,nW@[tZOl8$/8Jwz}gJf.(QB,PhC,*mK1M0TluA,4N^)(%%LfKv)d~ui=zdlD(,x:ZH1/(b#txMR+G*d;Z|%@,Bk0C/;-{f0|+,w:N.Yl/RU+:v/$dzMH,6Ua@,8TY)bi%l){qHU/|qa-qKf69%9o(s1voxuLqP9Oj8n,Q/Hh;{$ipKZ!KW3c-D5Yf.~dS-Mt5oNf6PXVC~/#LO=UlU1VY4~u5;:9$u$wP:FhT*eU:NTEc/9$y!vV!$Yoj4%!;m2^)@jLPEMcf;:Oxet1~.ulIbt1c[/Md(p=X$46;;]Y!$B%(UIP~$V~^{^qsz!ra*3VHveI$F.[f50hXcJbNqcPhZoIp!bGW/7tP]d(*Bbrh(Az$:%.[H2b6|ow2h#a/!r,%:=bf7+b24yn;r:V|B(1wx}soBMB2B)KoJ;I/#H$^(3v8l~4JR:7]C$r5Po[n[luU(n=.nT7NPtt${Y!6b*SaehEtj3)(A^UNXOnZN;y)^oNqcycfYRBa$Ed!}W[DC(OKYQ40NT]~b%Vt!L9N|P*rDuk:ZL(9C]Tq%Ze6srqpUS*KU-A;u]N-I$FeOUngr,)D5cq86sn7j]bL4BK!bwp%X6@IHQ77ZpWQa.s6|l1eP$Fp$oS8yH.CR~GBOK9|k)mLk-!NE$iR;vIRu%bhe*BlQ1=6)bdN{@19u37TJVFcmZoo/!xsSh:}ou4{}]S$-puZnbM/5963#Z:LnPCGrssi}2No@/5Zt4Kk@6DCgsHGpeTM2FqvONHtwW3t^6JC:LUd7~09WZPj*08ExBp|H}$tACKc#,@J+],r*.ean]DRih)1+ofncRG35uiJP8%F+OVl:+65;2/re,lW/0*55v*TAhr(r[vl,bL{FKT!Q:g-EB*AD:fB[nIm$$#P=Jx@h1|[Td=fYY58!BABBg;-3v$.Xc$q[:j}0-UPXUtr/XWKL3:3rHxZ889YGp=oogH5n;dq(5yUU,a-mckiM~BR#Nl~css8CJaU:cT=OIXk$9!zh5Qopm!8S43.f#aY3yIqy@GDXf$W~,jl3N+*$!c12iijB-=YLEOfESk^mZ;^[l]eR*Dl5^*@5CQ$7GQ4QjQd%dW+OPs{LRN~zJv~it6|[%dwl9%q2X8giC*U;dM$3xCg|iIE6p@wi;W-Y,SoCd1/1)-5oi7/=12wjsUydAVT+h.V9uXDbHtP3ilT,k=t|V+B/|[fDgj@a~n.Mk+lpEHG0Nl/Rnyn!O2}cfQ8*08Hw)#0YQ4v:fbHFIR4ECo[B=};wM}8o$:Lk0-;[C=}i+jA6(nQ((o)ii7Uw+($$=*xdOC,-SgaZHuk#C-2J=2w4rm/1*-qnZRqMst]$m4H(Ca79ik}LK,%qu)kSSkCh%5f3VT{;d3IrF)fbOXhcIkvc(W.TgZIKllG]~j74ex#3Q!obV7kN{kx(-{^swzon3Eax{apdnlv9nfZZ^apoUQn{3]^r-!k:uIL/wT=u6z9RjR4KJnU6[}i.Ya=p7EG21,CEM8CGvP|I.ny3rLyX1ixPIIOeseUMklT%!bl}!yFb=Y.;2!bp=})Kps3aZ.kAOa(C*dLA/#B~gDszV-Rl^g+I|Y)|aA*NoZ*qJi.I!Y%5D+dBkl]/2ji@Fo1$Nud/Uf-!)gZPoVipe[$Vxwqj@o(L:R[uV$iD9H=^@tu1Xre{YQ(df6(#(|CD{G{{+t8jTRkdvz5ZqhVkwJ.b3|{;E+oRuJ=.TDFpaT{VU,)5Vtg,9:An#.YL;q1e+cFLNP+IO,~f{vpx0mkmh7=oQ#SIWk~yGwkbL#Z=3TYHaXG54PX;8qz);d-HMoDhn10ku4F[g~xdTFOS*L}|NeYYiD%#p(X)rYO:[aGai.*6l,Z0-Ar3He9c(:ie6Co%XgejxfaQI9PUA8kK)AR4wg$(lynyYV4Pj4@%@tZgf-VRaU$r4QZHv:5,MhUF{Z)Sw9WvuH,n5,T0IXBRPqkh^:T0j9r{2zLPo+Y,kBY8z|mgJ)n-rZ6VZft]4ZZ2Tsp67,GL;Yz^4(s(tP3c]sz[nuuC}d.8wG)::m6WO@Vkqp{Cn/r-{26HSC2zx,nk(LXv@v1cV/V:up9s~yjNiCE8#Py,wXDGva+!$Vg;+|@uG@+UN$iBes.5yxSO[V8FcYYPb|q{bt-v#8:4xAWa{m30FjK=Zq^H6$h8RmL7z,*1Z%eUMv;!%|iYoDV!x6=[NB~PqBbRc[*{[1nc:et$;=uF]:CgtO:U7EhOP(;.*xpB=4qe:6-4qm~gvQuzM5Ms.aGdJqpvsI~s1c-.@lS+,7ecpxfNwsgyM5KXb(o]-YLwPyLUugSy3Fk*hm4t{1qfN/SNYo3*}h:w*-aiQi{7+%oD8#K4W!AP038Zm19!y$vN$.[WLxAGh4*P=2s,40qqwYYmXWd{aC+w4hR5)[*/F2d^GL!mfo$cpzz0W2%6D5ugUy]8KIMafBhpspGn]UOTsrC26[vWE^Gz*Ew7{8=xf)6.v{aAI|#z#AvguDXYdav[M#y|ep4WIMPrcld3C@N{/,yM[cqm}zFQ(IY#Sg6VfDQlml$$YVj]L$D0V0U2Q[lU#V0OW)Roq1%M=C%N3T3R@Xp^V=[E[~q,4ITt7:*Ihr:afV)YEZLDrgr!lhTP*{ODWgFVXv5C#Bpk(}orL@r796Hjzk)CVP#=3ibRR7C3wJV0Ng}TEIOK19F0=CKSr*HdN@LW@:%n]g)],tG}U8^$BkIdslYM1MK,14M@)1h%A,ssR]Q=epfmB8NsJ=SsW{9K|B$ipuiY1P)XcvFTd75V#~4eP!DwbuR9,TCxE(DxXK+g77@X~rzfmx1-J[2uZGDja%6YlfD=(:G#:}SpRjLX8;EEO1PR4rN|+%;5d:8[om5cP,d)|8fzmXIYHQR.pYmc%x@9/~35hP.@Qmk}[ji)/RlY]ah0BNkIjEYO)m@:@tJ8OTO}~WAvYFY((ywStp=AB9TmK^s,yji6ig@GihAO9k1l5S]6KgK9KJ^I!vJ5eCzq+Z3:b7JIvE|sp1DZU;p%fwr8:v+.8-iA(2kL#Wx$u;-k(/YVqqT@k$pQ%*eAC~=HWh51W;#Xgyar,s6$uL2qASULAi#53LAeHd,|ZrQn={ifa6[).:1hK+p%$)]gAzT1a5h@9o~^up%e[VEzMSpOGoN+l=F$d;$qSDz[#pN8$HC6jU-TnrXWF[cnhy1,x$Z]Dm([ToPV$[}VZWDmMs0+bvsw$BH8GU-7Dl3:JNnEkI$x{W2-JgghOiU!d^sWbICrNApZy]8mS+0yCHtj{2a7k6Q)jIygri/op*(X@%Bd##V*kb6z*+5N!^w}Ts@1,0*DEFoY6je:K)sVfKM4;KMEK0y7W$~5(~Z1G5:2jj93m=[Toe27z,]]OPSjvd]F*#CNys;k^rB.--k8w-Fr6#B:Zw,MOaOoW07,|F%+66$Zk0Js0#7CY7ove%-[c8ktnV^6Fs/hEySe}@T@:reNDYphg*#hFP8|Mcll(YZtdT/^EV!{4TD{#B#X^bY5(453-:ld(xj,5{^%2^:LU+k%]en-Fum!FsT*P9y8F9I(zfHpdPZ)4#!r!0pW2xG$kZ*.h8f]-7@kga{n4Bs~=#ol-o!@w/@8cUWt!$t4;.+FN#D*ql7;AeZ!T%qeVQysXrinPj]eAp{frP47|k1edRR@HFsp9csg[E@1g*cdhO1ILea=irH6I.Io1!93XdoYIgXQ[wr0S$)!im]RgxvmX@x@5vquu8K[Tb!W5TqN;rv8d/:#y$u@8W[tpV/emrq)c}QOf(Td8SA8(e3aN*ef2BJ6J!r,v.5qY6R,du{Gz($Bb4K!PQ;O37U3cqvLw52an,$ut^Au;Rf*a)oN3h}Nf=HcfOmmpZdGCAl.Z(7hJ$2YFAr7BL9a=3x@~(%y(bxB|kW$7KZ/oS9$M43.L~:PYW5XSdL6+Ge!%3]12Re!/2^+y%pGpW@f2(r^n.OJ-SPSrd64HDbZ#TkPXZYK]*V~{Dk1])Vo!Fd]xTbklRzfQ/MN@JHv]QwJk5u7;:pPo2g71U*zf@#hUVK~ch:-zp*N^/d=q[1)2l4W7y1Dl1SgsXIPJ8~{z0j|KvuytT*JlZr$Z/w;5R9Cth:zgNi2aWWW77emk*-LbG$kmqK$PkETcXUUnafZKx[8wnUX*{r8S(~1CLokf8i!ZMM!Q5|*2}u6X3Bgl~HdyuW3+]e26(w70/-e1QSAd7iDL{o%B{[nTg],hY0V0v3GsQr{}K[m|S2E,%P~)TELZ(MOe*M4HHFWcGga1xuuCDp182wm5%IIrza2ZvG.!sbpT}G(la9S3HWtk[TrcC7eo%{D{}3*,H@e..}Nqa-cvoOd(smJd+{@t#w]Fhd9Mvvk={v%EpVE}WtbB%68xYUa#iD%=NoBV)Ewktsj9fJS!*P5T^Q6RhbVX5T14pP4||lS/^R/l!ArLmAWXKHI6Bk,sU@F%4p1N3OSUNHrd|-N{^rj2Tdf3Z+D#BgYg[|[!Dj}2nEZ:FHRTE|1x*)DbU!^m%xtxoIFv1.44![43:E6c7X^n+/Il/i.C4@J|kAb{h@Km}NO3N|p3tzHmp2*$GnK|aF]*TDy:$TG(B;P6/#WGI(Q54xU9oLL0:/X}wE3@-tYd,q$(S!X2,a+^mZ9m)2Gq9vk1!1l#yy|x[-rvY$~#URSikQ5$Q%63UuxWbNit$5.L}};b-2][W/3]Y9Z;]#]g=H4.@]*6+xkN+jM~l8N}(Iqv*l)8z/j*QDaCwY=w,iqqkv@|KVyIT)nJ6Dr!J+9Bh/Y}$N{[ZthsT-(xO-xuIw.[]dmAr5%s8L/UFTS6IqLk/h:%M9!unY4}*QzID4z-KKts+9O-+jjvNK6]TxfAaV52~up;u]lhOE!@bR=]PYr9cPzMV50|8DE2h+~Q)9FmW904;+49RFrFC+y12H2fDBytw]-6b19yaQJq*RDxY*{9g#]u|:[;eyu2FL+/%GKAWPB],+sOGIij60ktyfyI==q!;z*,h8(E!)/w;=bG-db;6+h5tGx{@B.OboA;[Z]f6I/bEk+#NB}tdfcMCtdu}|IXXCF,j)%qifbHWO$.9K8@QU~vY/#+04,[~K!R(5SZA(kET4OH:[SvI|{rlcx5x,Xqv{LOMA6{jBqQ^ecdOA|707dxTc!{GU9hRgKE]e;-j;-!bcg+C|7dTvk3NRxtzr)lN@Qgl;.:KZ5Q([L{GZU-%um~qPhV!OzSMB*M0zubm+StX=9LWI9n#h+Hv!x{pTqV6enWC*,t%ZP84t$@RpfVDJPjz+V5l+[MtpGUY(g*k@x+f7m;Eic7FHlff14dEwoIQ1p;BI,HBg8rr[jA.kP5/j,^v/1o*1KRqk7m;=s(pk@rQGwWQ{zx:8r6T0kHE~RsoFuo$X!9O(QUv+wSCTEq/sf!NY=~6B#W$40IUCJ@a7*LFTJp%%i=6(^+3KjyD]S%epWLc3:C6Sew%4V:g!Y$Tqwp)mi!aGvksMEGA/IoQTUu4JPWon*95g3ovaz^XBY$Oz6CQ!%KT59-[L#h#,x2TKqPDiRQvg0lizb@:+V-[@,:m4:Mrqs!:px;bwE/jc#B6)y9#n5!+o|umLg0]a!%TkFNxe16nr%im,5EL*8KDfNeBU{Zu#;)7hX2=6.lPO.]7=aZ7zoh2)q^d,m|lpkKG-^^,;Se9kb1c@twpc5ro,HNZkLwuB5J=-DB8MH+M{ZEa{)%nt[uPgn:bdQ({Ph-Ry,s6^n{00YjiZ$yW0$VtBxacviFIQ]8ijJ{k;D^nfRTl|%l/a)^-l(AM4Y7(;3aqi)@l2*!Mxs.558YVNGum+D2(wFArz;qAhd(31xDVuxQIUGJ9n0e%%x367LC:r%x}ql9LR5T0.A/%GE@qX)$I,(1^FmbKPwOQ-c!]PLYPTaP42.XoPnA9YX|PTm0nScVIA%0m.@K,6,PJnpHgH}ns.61bYbk/q$~M;221KRWPSMvkJk^!%V09#YMajP-jZsb0zNWxpl]y4t)r%%OgJRyOr,5g{I,3*)KvFZ^hQKc;I.g-FCP8}B)H3G:F7AIs~fn790oN3u~:l6|yZS7F^I26=Z1G.)30umcB3E.~BC0odymZtzd4z[PvJVvOl,J},UwLZFyX{=RDWp!+=(4|XD{bpJCvcOg(RGg}SM@uIrT-bvB6|yrKOM/[AXK)js)I|2!0.,nk9N5Z/4oQX0bd4i}Hv[}BD-NselCNxs5{3:!.;X71a]=2sz;5/cMiNNRFm*Q(kC359ngAH^/Qv#sqh^CHU)d$+a2/3hSfkihz!ZdJF2k2A].l^LGRYmO@-q;;wkVJ[@hI[;zK/mq=woGjI.kx5)HLDGMd0f0Lod[5ZQ^Jiaunm{SyMJbs+obo(8)0HAxKG589O*KP/fOzo[eTP{c/ET|PZ+#iS*j}OMCal5g(#%GXx7#uc}AO1WxHJc2p|qkV)Wm)/3$/n7iRa%:,wjVC+28RcG2gY^zDI0:BhFUltp8syQ|.$8vb3nb3MC9wj:8L0rlQ)oj;|-/zy0sUEnnN,Ky(T7qne]ge!+QC:Xt^3DcR[s}hFY6=;Sz5.SsSFn/25i^G$Cf{b8}fcm^.(tIX!.{+y$C[,N4NpaY!srYpom{CDUXB5fyAx95Lzx}HY#(~H]CF+{YHh1|6d;j^%ftCA0*/sAUH/z~xU4es;gMNQkNOS.4*uVd^qbDY8:E4Y/W1uR%z5][LpBMl2LP^P564#%pb}/CxvNE;Mrg]!SrS#~F:HAV*fjipDg@(BuAtB[0NL2AjfbB](m/-iYp^]hDyv|fl]PlOc!Eh#d]qTbMou.k;Q9eh+m+pvpCb@kJuISZzVDIhEXcX8SCefIi#I5v.3zouvC9!yNgW6J,byMK*H-DvkiGjhj$qy5$L/#|A1on~R*ZGiQ9@Js]F%Xk])YODm,+4dW{]jq08Z}|TQ]ARs;wHJH]qdSR*4XlsK3]1TcE[m$Si+(4=m3yKz*Ni6zy%9ongn=n$N~X=^M^HJcb(:eNfkll(If;bART;VFje4xF}KHy!f:*dwOLiTvu.JZ)9V:vYwmN(4aIB85[w7wCb{S/uNrz%jY#H8=f4HKxWm=tTPr2a%1fNb6tDu[u^v/*Su}/FodCysHU9g9jcGn|SOI*.GUBQ=!:lgRPj$@z,YT5pWjllR1i,)PJ)Z!/epuHYIPxjc5{g0.jjoANIO))$02gJLSm=IlCV^(k-r^5]NrJ/lcN6*/;)9ouhhEmhHBCgiGyhCrA,5Ok8RJ0sR04^}tA~Pld:sSjqt^%lk^l,AiP$X+x%}Pbw.KM%eW-vI,[]M0=C}UTvAl+k0z7+D+5iaAy@TMn^e,M^iWwPXs%jDjbS0@flmDXpI3)[4|vcI05P1H~v-aV.8}wyy33Zk[tUi[3ard$C;!ms~[.k;ixSFlY:TbUfM3=x0qH*}K8fy=cSNk~/eHTNq#Qkn11Tz=5X%-V,,,B~:f7so;-Wc3Oku/#mzgZTu#RIu[opWj0D.AlWVrS)[m7bLCYp@*Y69w2L6tg)N0;P3ES3MUX:Z)~a/||ptj-PI8Z[0HlXdciH{GMsSWV;(dLm^5eez*Qj5/[J)OeCEw654IF/nb4)+/sE}i6KngH%j)v7DLpK@^y3.FLfY+wlCj0i8u/3osTB]*0bPMCpmfpxQ73@PAF#jU:$Vrjf)YF@6V}:4f)}VWz|t}Fhq:H.WeG8!CYL4lPkiUKN!F9TFyF@($Wm-Or@EIStw[k2KP+FPg(s%$.g7uH{xb/=cx5[XS;SUR.1iMW2qMBwZXT=6PW*[^ecgst-FpVLdgIFp{/I)bTp~8nT.8^3Y;L5{OfFuSJk+;lL32Yk(-,wJlqpH6Z1Rl.Ba=+,[:GnEwM.JBQs$~H1#n4,8h0a{[*A%#:za.2w8lbT$0nWDn.Mt]*$C3V.cCVo,4S-hW=FWCkDkGQSCctDTOWh!*JcPy)^O0+:6dtWN,b;y{dfk)]*{dH!@-tz6pDTreRB(JzsDK!oCUk;)=-#7W:FW!toSHVada=jQY8FNyv:7;by8#fTCO)x2CJ1xa%X+Czd{mL/:7+%K|2#RKa5oy=Y3dtg5h+V]sN6xJPnAbI(ZCzOa!4d^#[QA{wjjjc2hf]m$2Ha^)sn8ujKKeCAoRRqQo8oHPu3YI4}vgcpK:J#g,%WMRRmJK;,*u%BmKpY:edjH.S@Bs1ZU-ELmLcB1:Rv2ooBzSly]7Z!OYV:5uDl)F4o6,TScyj;F@r$8Gz5}M^Cn2AVA6Ml]m9P2XO$bZQRrH*$o396idm3E5M=Y~e~=oPm7n2r7Qi/dWP=SjwNClyF{rnDfFuviUe.WWcFDf8H|LlAmlo,nLaqq^|b.jTZ9OV7aiNo5AO]$@j(m;z!|df]O3fIz96S/LX28Es;FXIPa.d-5;@@1uH)!w]]RfCK(icgwy:vwSmSGXT:SFS(XRjZpJh5u=[pL@8NqAHijwo2la[XbJ+|J1(5rE=|}Ot65cvT:WP6|XCx%XI}}5:.j{A#DPI!RPs|Mk,I/e({hhlI)PGg1}1G.^i6Bi6uiTS@0}$RX5$v6zR(sfDa0jw:Xr|**boP84|a7Z$+YMF{LBNe!lXY8TxcbNIh28b6=^E;g~.Gj1Ta;[!#mXDOiP)$.NvW+dDEjrxQOXkilA%${(rqBLRE=v*$p|hcToy@Vm!.Hh8xk7TEELFIX$56.P]p3A};0Bjx-(3bTE^;nEpAB3]px,[TuOSM1iDyh]a6dJB3z10[hPCJZ([Ry;R-qdl;{(fOzlXzY96J;~k(=St^2w6/+(WRb|zR{66kGmjG|,+Iw.hrC@mH8PhK$h@L5gfl9M]!A9~k!l^M5sjiw3tr]zjT^GNke:yyhMj{$aor,-ZC%h:D:3E6h1buZA[!S;9SG/)B[[L*@[!^B:h%urp(p.mR$$DV46Up7L4Ne5rzgyT.3^-O|.hrFdVmEG;cNoEOB^gvbzB34%d6}$z,}+2$[].2iOg72k-No%FI-!#cXaKdWj;Mr/RI)@+$NZ7LZ:L-A3/4B6$Dc-tK.-lm;z1f[22qHMk2:lbA^ucEMx4^H%:bdQN8f;|y:,=K#52r:7YNxYVXT1ASLZFr$PQ2-DeCQ#L372,^osRW]YtLHb!^UDiVZNU1Wvzngx[{Rd:Wg#P2M}%]~bj$T+f#vUf9a)Qoi,Zz;oj3fSnpNMDAXrA+}(.#4%EGRP:JQ)Nnrs6]amF1zvv2,Ly*I^1!%wt4|ONwhd:d+jgh3|xnR!fBo,tV9^d5]zrPDe%ty+Hyv@*=B=azKdTP!jQaNJXSVi0eC(C1{f|q2GUiSKpBG]=cKOngvBQHYQwG9@%WfVR)20/rE:!=02D0NxqX5AE)yMDVwnb^=etG!sp;knV((RLq(+Zdj.u8H6k%8!nPW(hPGQUgkEpDoggvX(nt{zJ|LimZ6MgsKA%3UfG@nOBkB:IT83G^d9AGJ;[1Ywk]rk:34Tr~q+XcH$^WQoYfbeL$mvW5.ja*M|3{8x4RJ*k4I3(sGKG;b~bRqg}yo87AU2TgOTTu$E,lK65M)GwaK{kNk#;/Ixjd4nqk=]pDffvPuTedF[pu!f%7O3[1^.xwwVDZdzMS~2W[kP(V,bx+cTomFY1;/]aJA$!-2,cQm]4e6{m[%3$xnb4a:g/IZJP:W5.icGw/3S*3*L*Bb5bQH*I73Jfv;=43R)mCPsu6FU=HxKq@#{V=w7[XVWl,YbO(qm{F30uSaXVct3)1iU$[r;oK9)1Jinn0t|/;!Yt+@S2MmO2SmrVJ)Y[epl,=0WjUoR(4W3[=~tOfeM@i940VQtF8W[s[#@.9i$Zjm^2)0)d*|2}[rSM^W=p(HD=Fw*r}cCXSxfdXS3#c@d-gWNY{HyiI)Y2%~doj-B3{Dn6Gya%,QI=GaS-UCqeds)*xJ,o7P)A%^r*fTg]X@pEq/.}L:Ev=K/Sd=%=D-jGZ}I~44y[.PfFwJipz^2NqQ!ty{#v{|HxJeA,^yzviw1[dN[(a7vtQ9S^uz8ZiUN*=n(*q+EdnKIXdSv-UTZAqnrynwqH7W!4mEu}ryLoot6l~yB[O/;X2wqo5I[ZPfZiy8fyf;4rv#by;usHhdr*K#Q=U)yIt6^[PGMGexgPxXL3]X|c$dpb9-^WJZB(#i^%M+z*oz:xz/YUkZ:b~bG$dj|;Kzs%[NK6y4BQ.T@h1Wbjspdbum0H4(pZOscp4SB3s!j[+x7xb(/DAe=31h{br-Mx$rAX^ySf0C4uq*oAfV2Yr#q;~B|P33Q:sWRSubzeaWYqcR8hu;i.+Grk%42*D4[R4*pym,gpz#Jy[#XVO$VOV5*1G4bbCYERI@08[}33SR!{yY{;]p.DvpS/C%QM;/71zvs!pV+=ou%T%l]~yQ(4.@O.W)E9Qn-{W|BukUrItTl!MI4hEqL)S]!4Qob1q6.fBr]UsVN*E}#Dh-X9s[-YO0M%5T={-Y.fOvD7tM|Rz~K5,1*AsoU$CP9GO*v,Z6JE7rbhEqKY6u:I~tb50=Crp0C(eCxn.ih)GbT-q1b=~3dn|bsczB|J%XB;/yxaA!$VPt0mNoIj@q:ov,q6Zb;oTFF3t89!PO2vzkNyb]G+C.Nr-LTZkh~P.^~PY#L8F*T;2M4{i%TyDcLd=458tB0d*}VzMhf^nIKyNWuFNua*B})e1(tas+$Ks:AYmk@yQcKVmmL7vIzKubCLU|o,@lA+1d*2zdU2f@ud[!EbjRpUpCxKkX!Ql()^=xRk+u*DD@#Dy,JVTY#ggp5zkS(+mpxG3@nti/:VgTp!zd(W1.IxuQM/gzT.ynh|a~S*g*8o%*xny6|h[AS+49%/z;HxPhmBIS6l!My!4/O-t0}4%St/cOP2#gE/GfrhI{J|8vQ5A=#b:/@1#e8P#SH,.Kxgs0eHQS/v5k|h6/132s%#k^!-#~(ml(}EU7R[TCFtQC2+wzPnr!U(.O!SjjF)jH)wE|C-/EC|]URLCsm]Br7mNwBcg@J;-!ogL=0Ze:2PEDq-s$Ei^/NVGRa$DLCD-|zH||v5].tm=z%$L=x;+PlPZJR#{;-I+.T@Vh^|wOAVeIYNWH~:SsF|D6(MRSj:B79|(UgjR!$=cC^lR)%}g/t+Pm}7B^5:Az*BMPnJEYZUk/be.*ewCS8s-#im4Hmv(~:M)xr%.XeZo27(4Q{YFIB0WYB~D[pH3fNfkHvvE4wr5qPZYdfVE-Rg@vvJfa#Af[oTQwQvvtcgw^yEIEI:J]SH61*R}=i{ofTH~qkq1p*zIP:;]NHo%k[S,SPs]2};Ih:3E5U(ha^Dyr,xoV^b5p.cBe$Mm13@q7mlau+PPe~::iJu**;Y;2ZmO0ja=Qb:NPEK)r](A^AnHs1:2WXEq[.7RF7v;J*z{R~.y,tNtju5]j}L0oG,tY~Q6Y(s2qS1dwEUt/45bZUV2P%@7bfREe%,V3Im$Ief}{7V{ESu7l6kniLyG0:jc;I{g+sP44s^ejj4o=-b$/~t.~p7V0gX=,,!A4@.rX{1/Hl}%=uI9+[5a|SbDK0UK!eQEcd%ZjzaM7j})3K5O*:qp{iLC!n8NPH(4(u$h:tdw5D#/C7v3=l3nDrb]D{tY0$YEtH]u({WNw^Vp@sK},lvDAY+k#t=$!XUx:7{EF@;$^7e9dZsK5*)#=+AbX2{a5gJv21:2GdAyPnnc.OVx0alV-h}]M2oqAn;;*1=j*Io{xi/yGMLgGCK~6@xjH4|ce{lbj+smcPWMjo-lDIPoby+2^Z4Hl,{dvQO23FR.!9X:.ibe1qcPY@I0niuND~tbrHC-@PE}d+avH+mtjFAm]#Ob5!Rz1lQ,~(}+Rc]uHnM5|ru)x-a=+dKt^IFYRVVN#Z1RK.r9-oD5Ih,2WvA-RYb9-i5esKxZxfSh*;V#b2y8@kt^|VI:L47D7zkf$8Tpxczf-w1OPVh(aB%qt-{#aAtPJ!4KxXb1x.*@F[Sa|6BKq:ltWZi4qmp9@d-u4hDWZqbtesT5HyL!!eMAkGvoP7+wp[V@gV+W~-V}S|!Hn~[l[Z/Es:ogOg2/!5kQQSxJ4I9vs*1o%Ori,yIGV[6REXrm.l%F{m#I(-udec#7Z9Xo=NPodDZPdwqJ,nWRy;0]*E8/RK7#]ECf-w{rE;C6OHY,lNR2]uV:]Jz741$j]Bfy9ik27hF7{KgyQ$t6CzT#y,[T]cA}KeUcPkg(C4SM*),pQL2c#lL/)r~gfbH@+Y{R]6=^.jq+JRF*+LSz/e;=(F[-b2p)g!b%16[bxTe{+8+zBYnlc+Q@jwIE%y[3iVL,fR/B{/[r4-6!pboGNi)BogTLy]5gt/v^/YsSsXsi@y~L[:fT,-%(o7d@5s/Mn#9e+g~SIuN|.k,ft^ggPs%$oVP(6k;p7dAI,zhqp;k$mls|g-OKFKqqD13^9a*^58wM3q~+NeaB8C0s;a!=i1@+Q!i$6=Hs2Yu)^G5[L9GPf!A)2HKfn@lekUhs8G~D,l34]%OO=3;{p]jZf0qoqwX6nT9SX~vUc$;)czdohgEUn8V9UdBbTw^Ktb!t5P$G+XtD0MOE-#lDqBJpq%;=6DHr(90=6a:m7T0E42Nb@k:[Td;n$XmDs.0[5R/ZA5C(3(SMa{:z*oLL.kY]8i4=le28WWx62}IQ2HP}5)F-ovBZWkxul(o*NYfuic^vSqjHm;x9vAfa0YuCNdlYd6-km#8#3~C98{nGH9Z+nqy=|F3Ki:mw/FoPo73VsUMcyooM!9uCk8)3l)puxwR1qrG%#|#T5r/~YxY1e7E9gS1x;%edLzce+7Ur2GZ)xvW42X/6DlLXNVu[f4HJtuuJu!T04nH7yI[[9%^@@L*9,KJyqbxH.DcO*ZZD8!^P,)@KTO#fv6)b.BzKqBwN$c)p{C0^;w-HDe12|=llvKl#/QfT@CF7yX$ShdEpjJQNwzn]3iqew!qu#E:XAn/fkU^iFU2:i1Yk1D%iV{k,ap!Ui,Ho0WNR5N*UN5w[Cc6S~Xv0yQgQM,%F#Xwa^H#]Ym89Ga+KL=92~qG7F9Q3@GN{$hri-Lvd,Baw@OePrFnJM(7JoFvV7(si#YgbIuUl5EdG7xryql4+cmzEQ4]~H~-hazTgu^EslNwP|,L17y7/[RVO+J9Pyg~)/t}lTJj{rrrnMW:/%U%D%-OHpxDyPTz-noXm;7)!*=RSh(Dpq2DA@Z8X,7i6R,4ogk5pl9,ZQqwF5L}3tzWQXez0=KnL+|tWuLS)s)V!IaBR@c=QgY:LlUj}bu-c=)E1V.^[pu*8z88:$JY66e=.N-LszI.[QTbiu=mO~zS8hY!C1v3Bv69g2hn;nO{mAUWv}p#@ii25lSDCoU6da7*fl8H)^zB)L1Jrn^]o99Ho-gmba31EaG#$~/fS%$NExUy/Kh!2sDz*D(U6jC%!RN+0)QDl19p.-[qA{u6ncG#lmJ].UZN1S6pN#FOm%]^BZisy]shxxC{EraoEl7ul)0t4=(Y~lNb/5w{eeLk3hVg%fw,h}eP~MZQ.1fHTx#!Y2hVEn(uf5B){pZNPvT=;j2Vc$n9#~brY%E@-nhjmY{cQ/}Soorik[v9~P44:u#,y*xf4mP^48jR(v;;B23-#eePA)5zCStMBhdwg{hy[1|yY)=9(gv,)5I:d%WJ%Eb$N,V{X]fGU%J$Uh9,qKMs$lg}TVLrkaEGi}jj6cDHT=5|Vu|mhT:cc@:at2XYd2R-v5ISX,Me(GqFHMl)^;$mc|qGLiH0M~)^|(YwM0[Ei1;KXQ10I!W=C7x]B$nds6o8gW1QPt]-:,zldx4E5;.iRbX}/5LY6)jM/e+ky)#L%A/8|mB38rZGa)f%yzi/^4dK6Pz[lso49XgliV$T*YRBU=]5.hf0HetDZU,71f-[hL[rsBD(HI}O,eulSvkJ;%[K/xahj*+%E)5hlF]|sf;QhyA5z2~cdZ#p^LnyYd;gp)oaG$!jX10b+:aGc}D)~vjGLnWrNwnpp-C|)K66.v,]a,O-/9bZ!JbP6^C8UqzOa8;jg-H47J*2ToXgcefMyd8:r#HyuMI$)GJj3+zYA)@Rw;n@*#5:QS0oOm=.w6tEY~VWSNd8-nW|a~To5o2B+uL*Pr~!pe8t0^6gPA8+G;Nw7t6{ty7(jT9Yi17[J-I=)p6YHCW:O2C:c8D8K3KDET@DX1,C*7.F}!/;EeR{oxJFY3hU.q9kQCX{s-K*tGwRe]!yz9yNV+/v1)y)wn*}mpyG8MzH1nGp/J@[{s4Y4u/%},=ei)s++z^1N01==DMTCh18WENyo6^Y:WJB,RN*0{F)PLyFX/r%RNEjH-R;$vE^XQ^[-Z]l../n0aQ.wbkTHXJB{G32chZjSQZSP1!tvVgmyqmP3aQ*}t*HF7aHDB=y6QSHF]PaD=c*/UA1yYE@xd.yGk0]L(Y!VF5.+:L287r2uS1|XDpR3EfIhb45ZGApsFkbkuu9S%VkC5RvgVN$dvqlHZ+u#PQ84F-IAWV:39L)/kmu!xd(OyeNBk|!y1~WrI;98{WVEMOf)WR{w[0^Z{a!]O6dW|eY1tzrmA/^Y:%7thHxL*ZKlU5!Hiv0qb8EXcLfBjg-;2q)l8i[1c,*/PIL=x9AI~+]HU|B#djhnvwReP;LlDM76VfE,zyz%}=O/2pLV}/lApJD1FtEfSUKCEfsbug$07kW$![Xl%*kmebQh32#8a7UuUuPoZPa+M6eU.EdhdYt3X*78Bo^1cf}@.IBgZ9DCVr4Oc19i71YURn~@%[(W0Hqa#:zV=L0%3{{[=doFR[lRm1X{71e-,GKxH3WYES=+ohn!%]qWzF3c,s~5[hfYNIybN0J/U;v6yHr@$2d{#lvw5E5$#f|^G6Nz]o1Ei*8oy!1Np|f,v^0jPe%fqqpm.DDz~**ni8S%zUEr+HSSx8*y@mB)!MeVE1anLQ26wG{6VE^$b+VsdsmWsr+|x%PN8TVH{Vh7|$%d%:Wq#O6cugw]WH%f^ES()t)8zJlGa+e@q.lNU[a]b#]QUMP-r02rWS0pK^Nb7Kjm@#A]3kNsX#9/R4c0USmiySQpSwP+R!xhA{cks8]%i8t2};y::YS--xQwsg3u;LOrnz7%AlDpEi/95WZnQLM4=)OiS)]nrET0vm7-B)XnujBIL(1$m(FM$yHCY3X2P*Xqc~P:Clsh=W^@$1YEq6ew^cYf5bhq4{6BliZ#eK,1Qw:.#DUGgAA9AKC]^uv(i#4B0J$34(I{@5W6}$%zEAJ)#3zL@e4nC;%D]KTV0wk;P=n}^Lf5T62PyJx,QAqS[Pd(zz!jHwFeZ:gSwSXEJ,M*skhA9t|UEmRud3zHa1.Qxh,iTbm04gF/h9||4@B^fYxhId^j5v1FKAAd:xb=pV]#|-yGhITD3BE2)J$i)D{SAKWtcQde7l,!fV/3)boKTccy=l-1Czo$Ijy,PyPH.n-(Ymag51KR-D6ll@SoKjwzW;Mx5y76UW||:wW=}m6XPsIqg:u{)Y0Y2yBkojQM9D,Cx7uU((C48C+vJ20)$7AjRqx!pZJgS*dXi5Y#5Fes$Lvif(+|1YKq/Ab5-+JX^pxHCVJ/g=%z~IfopUBrsvJCTJ2oh+]QN[0{4$DA2lF;!3A.{]1-rPL,+XmTPN|DVfrv(%Nvc5Uc67qeS#CsEBjDnQufYEc.0dSUj[auRXusx(GqN3;o*kW5tY|z/V#o7]bHFJ*vL-V%DxzZjM8;28%/SCG2*1wc-^Wm:/0$KYW~u!kIRZ%!+CY#8:gv,]vxkxm0:{X)y$=ed*7{e@#l}lm#~.M=argSwzbPWR1]F4Be|5d51U2yJk8UbkLPF@zyw4Gou:hR{YIDah55fbZ*yqf(8If/FAyTSO=qlxiXaV]{/S[uittA1lYQi3N^~nhD,^AwP(PJav-By#7lT#ncTesJE8.W/c*EUt*=LR%ykoBL^/a^PI9HhfKd)26Ajwo4e4dt]STp=18-mi6o/~@7kMdk;[[o6D@5DNdEW]jJ{[O[8dHETF7/DXZ1#zaDfdoNRI9MX:jR|C$%Q)q=jM7W!U8baYd*oP~eN#TuZBtEA];X(5U1,CfXk,8(iB%p(1Lf,UJjte)Tz|;kNdnf#KZ+QwrGJ!l7kN{jJ@QLzLYZL+.4oPNcA/OxO^-E*JtIe-HERmXh=!;b:4TR)Unk233.$!*CjB*]6x]glM6JJD9S9ANZ@=/npP66myrZm]qp$}qpo!JS!wyLFW[7l-E$-y;WDfiwFEJZl^4wlrD#}+b+GG.~%ES]#,DYte;u!^sTz5wp,O/O9.{ed^hl.xIEg$v$.rYtq3T28%4Q1}%p;2p{Q8:DLuJAN3ZNT4CUV#QSR3sfURg!;kgR-7p5-Icirxd=kgi7cU{*CL,3ml22eTsSV5{dh!-PipfbPij2i)ZoN4OmV4#F2ie27|fqY.0vJ#RCnEsKG.r^{!H0X,yM2RRj77Vhdo^oPx-*AFsP.=ZnR/]HLUUFm^)%sYbJq+dUL3w85|]d]|A3TD!~:91a|,$0x6g5mI[Ug4(xvy/a.Diq4CYT/1TyzQKvsjLjoWm3P(=O/9^(*SQ=owjW=46ffhyo/I;YgO*iq41^D*ncK,D0)}+}M2.:6df^PFJpCy,IR8.e6XJ*y70V$;soH{Txfx.:;3kZq^2W6*VYdav6FdEwfbLh:uJ-YkB.mv9VR7jI/-YDk0q!L$I#obpEo,d#JizGSsQN=}L.}9*o06XSViA:[LzibnGWl*YyTyA3k3nzQ$ai:|cjS},9PO66kQHmd7cQ-]bbF%F7-s,[c.BW.*%3x%heJsh^=HgZVU;UJJ$tXu(/#.7+4f,uxZwtzpZp|5Q@OS+.*J0ZI^z}A@,r40mr+hpt4EJGcaG0NDgu2tF6o$/Vt5f.3Q|a#V4xux,^acDe0kcd*sQMCM]lFdJoRdW:,@i!Q*0(R:vhYy(TM6VFl(RY)E|BBwTK=WPn9I2f!416Gh$9u~(ZR+.I5OR.QeITG/KK.2{3P/8ZbbK}OwhK-C59}^uk.YL/I/(.K]7{UOo(hpDcRF/V=*-bf5ite5bf(8+y#JI8(;:R4O:R}%4d-0IU}ih3x!}RhVf#!0tbJ(5Z##V7!|JUBe#mKsN37l5RBBz6xeFo7C2Pl]aZhM^^V/Naw!{($s7!uD3EQg#%|T39+T@1UU,X~yep;JLL{F7%#=KnKg#Av.0=T{uc%TLxry+QH~FCQK4,=x=Rr)RQnmh47|Y)Fn9DilUQ*|c6LV0S3H/I1P(.A1hm.Pd:G#)g{vIph(jUhmEmIF)x+tO#/JqoI2FOhumU|o(;{/j$Brcvs-J:95Pg:L]^5-02R,|hvK)T^WGBwUeiF;OoBKz|+9+N)TBdya5xB+2HBlt^WXx4bfe~M!]k,)JqX=*r,l[.nJ6tSO-I6zc$FfF,jg]1N/Bb0.QLD^6F/zkeyAh8NKYoIX/PI6w[pGWF~EYSiHf20~LMZYexrcWsFFmpg7pQW3sCs2nH++$4W{^.,%:gOoI/RX8~H-9%9]^k{*%LBH)2Iar]fWT|+[d%K@JO76R#kAoN.t37~W2,1MbxXJw8]kb#UyN}hz7%YxfZqh)piH.)@=y7%on=)oM[k#[g]jY=BD1uu@b,[{7M=(KACOvYYL{,Pij5Gc83dDZhyG6q3g8:Dnt@gsWq[!uQH%r]Ge^P2ISen0XATtdBFWOM{aQn5*.-r*)JNDZKjC#HMc]l%t8+y(h(d0|xU;O;lG4kmQO4#5,8eq)+T0=I+Vl)A+sX^c5p)P+h2#:57kg]QGT4eyBXcG1|L)RX!]OXOCHtQzVXZdxBV4cu9JW!LR01p$s0$yU@-G{vv/e1%/jakzJHGWcN#k(,{ml;)3sm|3E4/T47cEBizo2vq^d%ABWXVpQ:X-^qJpN7LFDI*cwn,]{V)v5J,rr35,RGcarWyi,4c{PWd5tChZjV,m/AmY#8@XD-m+H{;KCsaXBhW9#U%0SA)IDdF(Rw-{^Ny-lACtLo{T(k$C..(Pq=:qSos^bJCj|06it31[^9j+J38APc)5i]=@-n7ge*c:5!Y|3BiOl,g-0u^iqNie/p7%VJHGN(VJ$WX=pDd2n=wXc-ZPh9%L8g[HOb[|:uQGgS4S7sZsQBP,!hXsPFq4Jifm9q{$g5EI#TQ5I-@eL2FfBZO/fsEQFW]*%NCK/Roe5}-99b~;*t**3MzEy[M@QdhF[+fo-.OEN^Z.E;F@CJFGw7+(#Dut4nWi,HY2ArJAeL/PTN9%m+K9T1f}pRTHt}O+lNs-VYPM]kSS/{1A@vZ9764]u$R#jjZ%dYWqPF~];A4X7RiIV:P+ia0awNBE-8-H+Q41%V1,7jc7QX9v:C~FMgDN]$eiUHZj3K(W,4)OlQ%:u)*=d0+,)5M@c,aMD4+}etmEW+z6bLbeGLFy/-{hJ,L39FBEyp%%V#/Kn58kTfOy{1fnLIM8c773J=K:LUBM5ulK]l{PQ*U4r@#6LY^kvAo8L#%SVIF5V*HH2gblgiXliLxl5u)3=JRhS=DS5JvAsPtb0*t*Qnt$d*x=z(1z7d6Ctb.u+]OPAp:48b2hyZJ9jYQq!]75HFJXIycWT]$STn^E4k1[FeV{T+FK%$)p[%q2BAN/rzYrqR#=2$%a9Q|+TuB77-jW,oo;ZTbRfGhm64b|;lB#eB71:;SOp9#jDy=LuIK%vnCo9=Q$W$9okg@D[seGz*[TD!TQ2!idOS.Qdnfygp*w@9Z]yT{EJNFF9)M~GFAA6kFlq$10jQGR){KZK.$fOL#%K.O~2kVuNMs,j6T1#3aVaVr8o@{8hWDOJ*Hl4XU=W0]i/:RL^e0KTyZf4SPrBg0pqx(kTAcYH,x^lIc+J=3QctPpJGGJ#VBgz!=A+@#$g%=Or}p!v,L$PJI~f{okuKlRjm,w;y+P1xXmT$bm.t8oI#d$J[mZxXKSM5V:zYZ4|k@z@ah6hb0u@LWEr!QqtAQKBk,-YDdZUWlzxd4}!W[!]W;U8s0d3K,8E$!J[D@WOHeLr+Nj=,LYCjqxRvGUqwQein^])di8PtCoZt;w%S#*2O6/ww3OupqGETXk@z]yaZ(fPgu)SzW/ZMG:|(cXCV9)@sb1]CEUEHhU}NM.Jm1(M*qx.E)4[AQTyxE8}Iy{o5d7H.iK]w)o@(|x)s19m+ndcrXKSL6i^J!rF{wT%,ZcC41hi~8G55yFyF/mdnzzg=IS}w*XL{02EAky-gsri(5R9O)#2I/iO.Gd+9XUMC)IITv9G7WR1Y9Uf^!4VqL2XWkI1#}q*x^(5gGeZ:,V{!bf#+WrCAIS[6h*sh12vP+n{AJxq^kBEQdI]0Y36N2+;dhCW0@vc/7eeF+=;hQIBszm0pR,LNcVJid]zc1g]nCDSuN6)xCS]FS:gC@Hc8Jb~ge9Ze.JKb7u=b8%r/16mt*^Rso+@,z|S7v!tEGOFH:4nSwK]{Yvb-EI24!hBfM!hjSaCnF[a|lepjt3Jy*t4*|h7yP:laAK!VACLZmMh60!!2TYI.WPPsZwhW9+5b:p:*JUAuMs(thUCEk}]SfD7w5YZ4=er|m$$HaD8!tjGrG+^^@h!%ngW2=%u,3d3|VZaKF,S57[/PmG{%zm9+;cuTin7tHggVS{$(ZBbmT+Z(4}p]IbdY$j@[{(mOi6u|ABdTrnG76UmhVRaxWQOsf,mBx0@2;0|6Wz{mF[.NkQxS{WQaY(Hl|-4DU+!.g5HVYUIiK@K^bf3t!gST6$]{sWoVL-c=|.+6.#*Qpj5X/UXsyT;xg=!EAynKPe,IVhiAFQLy{Od^x%~9!KvOm{h7)$7p,DLI,$e+2*dV~a#ybt%6ppGaSL~-pwnW@Q]}ZC[oCGG-T,LESJv;MIwfjjTel99t=Lu5@G{vCGl$-v%qD(c,RGgW-5BBV#rSm)=9;H@Xm~,KlU;CP@)flX@0nJc/D1C@=cP7Qo^w=9K=lQi8,AC/xvu7xECs!=HoY;wD+C#@5Ua#h/-pF0euJ=U0VcD6LQe^f9G[.qFq](l-Wk$[vgPtl,XLz1nV6u+EM/+s*z.r2rGOgYYnjI7RjfGHE3SIZ(07D)9o/A{Er-tnECYdlCxuapP=U+5I0]$DE8vA12afKJ28Rk7Rla++OrrZu+Ed|yp9]3y1].E(w6BjF9R]]3wvfgbg,n-1jH{u@%cyP:^yz9:.m]DF0F8tlrAwdqGHMg)tbTzsHXJd-%vzRi32El8lGlKndiWtvM7eBD#{PwiY5%pPRTPKLInXI%FMzcgK:PGGoeF5Qkkds4O50i~TdZ#A{r0w5z+d*Gs4z)0m(-5#-T,iB,]yt.^5m1Nx]dCz*@D9stqpT}uC+Teu/jmdhgUjke4B%xc!%7N{q7!b2;^$5:fC3DC2]W|;u/zbYnKYz,,KF8@:!0wz@~5r]U$bgy3cg@Z+(evo@PG6Wz,9=SGfd+M/IaoqO8*/g/1STn+[A7#.p]Lkc+RK)pq]Du*,Ut+:uHQaRCwqbDFV^d9l{7%uVc!d0GJw3)q}yD@#8t5)+Ie.5dyR*Q0/5:wqUD24V)W!Zu9IO*Ir9nJ/7ikBMHf,/3DviEV;/NCiD9by6i[jYN=ulfROz@=gY!Q0lHI;w|TZ!t5XRp.;Ed11r4j]{cjx#;5*Dq.vv:t#^^p]*pkcE;Xur8*8buWM|I7#Jw-{4oAH86[t+Ig[O30#=]ty0X,nrXB]EDNKKy!^#Z)j[AA61(2=kd{FWqt!RsMhl-IEJZ:wqLKce[qB:)h-:5MMA4c3iukjK}%1g7]W9ue2xJsgePzW%aK5Q3[dpmH)|5EsMxF~UiQR+4}Aggvg.^HTISr.b,=*Na+f9LLYfCc/n3knwH)W5Py.YX!:D61$hGG{oB%%/oKZi4Cqo=5.)VExV{@P@LNoQ+5)#I.O/nME%bfF}Be.xK@W3Y(gLna*lo@6vN!p{qo$v:oKN~Q80B,Bya,TF8b8%O58[|!i9gDMCpLsuSOs5^PQ1)sg-QfUg=twZ-H{0AODVKAa~dN19QU|krj9R7+pH54NXYJC!iLn+-AJY0n:yWHvyKonoO+Degcgyg4}j7(jmLhl7dsbaJ6n;Ajhnq2wMmrHbh;fr.G%))z!HJI^|.YS)NSm0n6Z*)bdArP{E^5tNck/HAa~VDvtfM@r8iOLP~E^Crc4v7@GF65EPf/UN+:}]JX+sZ+pXz8mfUFFj+7=(Ttau%~Z/kURLPbwb+M@meip]HV60yd:5v:alA(y$#[7x-0!$|[{q{L86xkeiUjed]SmqS4R@;[.#-DDdxn3KXl@pweAUK4/Yfd1vx.m!^rYHc6nK1Z.K|-%YGXtVeJ+hFjexF,^/mh4J9C@,#e2;skGsl3vJ[/b!8;a^*SQ|D]1V4$!{x,k:zG4n4#@yNftV}~Gk55OJdZh2k.h%Hz3[lEcN+Rk1dNnm60]DNw]3fe!54#zK,zE7ZjDm36~*bXA9gOps0KY)4)T%RT^y6^qs[)8@A-W^%=/~,hpKNmj^N7B)|y}Bfn.Ah325/Gh5}MeWhkya#tAc%r9#au+Ola.vW9h~{*^CfQ}JQAkIE$6PpT]qZbyVBDCEl}.[r6XOkuhMAwh8UiuYzzAQ*O9#QQ|r@@9V8CHPof09DrFv.~,%9W(nLts/aE^XmDqUFRTvblhQ~vMGHGcw]zuCYe]:.@8@XoRe{SZF73[$7}:pPizj^Lupdse1HSzGd{(D076p^0+5~~6VI8dT5|/5dIsloTIFaw;|0-e#js#mOZzC2:NqTuj6]!g7qfxj^Jm.htx,@!]xc8cL@WaHlpDrGU6RLu%!CXAlovv^GfS^|$4XD+PxOt+l[BtG+h41K8ijfcoQDY~i8:uiPO{tg9^fB8:}d9Z,!$LJlOc0S/IgR(/+U6$1w!d[Rt-c)gVBpn2P}@ThS1v~dNF(rN8)=yVfWHb%#P0~#T:BO2D647TF}eVC2Q8n4Ej|qLYcF2[TX1@.@=^BbOs8^9V.s+#c1%y%#mLNDrb2AR)0%p(D4(uj:q$Ko6NiK#NFz%+McE/$ZBH3D+8^UI|)-NG}ImC8IV8NAUPm#*U6*tT*-XXtJryFJq(5c%@-XSM35^OZ-4k#siYKU-!QUBfz[BJt+qNX4waMtWM.achMFdQuL;U4YNm:EfJ$,3bIPY5e=!lH|GcpNl2K8c;h|0;2+e/U^#Y42%)EDtVDUHvX.,Dz;jN0BPp;Y*9g9.mUGYTUCEIWF(@WlO*=!ZPO/Su;ahn.eQRSuX8jLqedu}-tR^:{{vc(kZWcVw%8ib.jg//Sp@*xFRN1|.*/1OPlRRNt=rjjIrbI2D0pA3T2z@h}I+hSqcZlO9Ae$sb@LQ#OXzq[t41i5bY#wE((6(]O)i1)1|aspW{!Hd7pgzP[[2Q:vm..Eg*@vEjK9gQ=*p5T]Aog8$zoLc.nGA,r4P5d]mSULiLS193f:AKcfk5TLfmi90f)]6H*!|-]|:E14S;+IZ9^/{(97Joi19U#p!Zp%M36p@18ZaIWRkj+om:pkocaV7=I6ax%aJ~zT-2^${yPPm~81p|$eK!]Q@zGyT9,QN]aYitxD^ubl|sW-],:Ds.Hd0Q3Tw@%RVu~$X[C%yt1p{VIH2j!%+%D%:B:gy=3Ql2%b+SEt$qLcMOibwk8#*Vmh1b2qjcNTW%(2p/$p+*s@Ao~|XWyZ03/[ioOul/.34]W0dpK0)KLuil=HNI*V,6=UCug[QTnJo+T+@A7BBT{VYo9JPRs%E}J5mlcsdeP8U$OEcp:f:VG-.NQh1Svm2/g;j-C/M:F{[pB3=Zm;2@{98OaMb^1{nnGS#4n-6XtdW8-=,f}wtBVT-Nw~MG-t48*WYuXC^tyYa7p7])[tjD*KhWNK0AY69#io]k:~yYb{HvWTK$:a8(L#7B#^|rRsNB)AAPYWd$Re$*WT~~p5zoHjo76%92e+ZPH~Tl;F]LUtO[2@v5)}P4D9Ock)zRn]=HnzH-(VZc,E|htQ0:AF[bcZSxS8z!,M}+]OpfFu-MPF3bJs,x:vqYPPZ+Hi{LGL!pu8=mw13J|~54KU7Dp:MVn[hOM4RfQ2C$^WfM{[cgP*~De91xJk0@}Mrz.H$deS2Fmeex;%z^P$s#~}O!p!!Gsoq%i2SqTd#BBAYoKtG]QJ)o7f#e5]AaY|=!9*]/a!I:h9qt=kvtUoIx~5!Qe[%y$zZ2~k|FM,jhBTtv88:/4ETwzMWiMLgp.Ti2EbL(IYMI,).vCufdjbza=%oF^KW}YmmhM]gWd(2#OM39XIbY;u6)yEYv*Xd+pWooT):S]1O^;3+qa3d36^LLMI{i(Yw6a7{XHqAu^cg=,VPLebh|Jnb|mDq3PY;N8g8X@I4xRhm[m.=HIdC4=y:%bxmxLj.PB#d=isE][PT]dzxI+#i6devyeLN$9@:IWZJq3i,cj6k+Zq]((%8QJ;FwJ8/eLj^0!!x*0]bSord3QH#;,1)v;u-70is*OPDyGMV,GJ%d{Y7vHumZp3%MCf*wk}DAlHy3lN$Z76Tdo6*ZUz1W@;C}Ooq)/.n$G3pbmunV{j+z(1J14/[w{mh($MncwlfL+DbOYv1D5$.BIPiQh=Lo(|EO,eNr:[aYME.axq3v6oEnK[Xai#05l@JCe:*Vp(/v[93:C4u/AvgrsY6rJORugRpq]tUgKf,jyR^TI;N@=AaLT.+nOUIRkh+P=SSz*Ki}8{RqqKqM09V-Zecyx:g9E(ZCs}~afEOe0/(sdW@fi!4:;nbw86^K%FJuUah~/C7x3DLozeBB-=kwr@%trO.y/.GI{YuJfo6dLa)yc}0uTPlD{HeLWKR!|Z]230VCSJzz+Xg.#O22XWhR+7lJQ{y=iWWFv)(Kg=iI4Q,HR,[7{i$+M4*pHyCC@xLCXY:Yi+=sLQp1{U4/vdu~mjg.s%OG8j9d*gGC:amj^BEoil$s];5j[RO4YCZPLJbe;+zIj26dfJsm2pJi!o~SW1}V!f0H(H#LP$:osrMQC=6#R,jsJW7A,sPZfa^Ss6{b18J@3tAOz)nED#q]oZE}(F4~vIe%!]Z2tJmU*%1exDB!7#:%T^TDcuUkT}eQjWQ:~^5b#)pA:H:+{E;#4Yk|ALP%G(]ZVd|fP;2HjLM%[NkEitnQhgD)F)l8L2YNgj)]U.w}d*ydhravVH$SRxgZ@jJ=jW8Ktpyu{6iRgU(CftcWc*ALl]$0pVV!Vm@;E-Kt+[QPGRgRU-RnGA7hRUK]yg}ybR0lGEo1yD*l@xvE8rS!W!9}P|~Q8c@dNwb0VR@A6HgS%f[Z:@Gus@7@23@cQYVMM~#6QAB-.hEtEQ,-Y^/xgOrqf{+C(sI{3t-sz^nglSEoL0F-NfR3aymgWrLF-V~uxML~+sWY4cQU^fwkF@*Kv%%~xy!HDU^5=%{E+)Z4v2U]bSm[yy)NX3kungytX7wL]xzlnc4d[d/(,aV7CpVL9(uRtRPZj.fR#9y!7N|Sb;lsIWT%:tUZm]%LRtqJ%go!4voNNJAl5n)*NOe5o|*R%VhIWLBL6##6B=sURDQM9O56UMT0jnjviEf{KdDeYalBde1v]^pUdtW$c^t+]50kho1g/Op)}1E44c/EVQX3$m]#@9-.|/Sw-UhyRxf9/]YX@;{.]OyY}bz!Uh4R=3PMW6-f:x$[,Neh,w0moC%wZQ|;8yltJVGq(m[Rw3]M!E=7AQzG@~@yT^+#dd!2mgQxmB5AR7GGDWvfB6+qZd#D[8@skHeFHE$%7|rm5D%do7@{nNW,RCR8DIaq*0xVYJY@UGV~MS!u-kY0Z/DzX^M}.x.sFe9dU|eo7D=DnU,Ds4(Z|$[Xcxh8w-gVp^l2*]FH#AFFTGUVFVv*.tdzd@kMd)^oZt!y)uD)TJ)b3J7DWyyS{pdj=R7(~4(-Yys|T[rl0IIXl[!sbP4fXMWME9HU;u{]WSF{IPannBtXLow5CR+pc(odXQg@BoG5WRjOS)cJ6XBt5$5pl2kTx3Ju:[eI5wwgEb1[![AVAIZPx{vTywPJ,2}hwis(fU%Z[x[Bd+QC:4M$1bdH56!09l,Z0bx+t;P}JlG96wv,VrK=5{u]|3ch7^aP|V*gl#@-,P;3Kx|*=o@g;2K:r%nglj*$/sevkqwXJO%O3QWg[^Q+pG.@qW{-*QJdxb)#eF|$aNT^|ym6+d5gIERNJ;GD4vRn[|DyNg%Eto}qYOYX,zjfX6fQR[-Q8F|B{W*GxXzu1X-c-$u2+Fe(T};(LC)PMwb0a(}^acK:gRp#$jnf59Nx}1NFq0bWm4REw{g*y6GCu%mr^NB3MQKV.j2U9SSl|fIZJn,H;T4b[i+lS;6=Qh2/OmYr*^Xl77ZH{[8UG*}{-Xk,EiA%8CQp{!d,.@t5p4.;[,vR{y{+:f7MfEt#+aD2:9=N75AOHoNyI6hz,k6s!C*/e=@zCaQUA[{-{89KyrnO4bt@/37%Qe*{,~ymTTt:qLQg*i4QPjRT26#acxW}C1YDsNeuuGD)w|C;tzobCYRDq0yLsd9,nQc|2oXB3ylzGXfzp%;f)~OzusG)nKny$czE,et3kk4jk9)r!HMf8Urf(W[4gSVABe8/)T;AtzRs,4kFG2[dtH^]dreGp$:cM3I^o-JXiwt;LuESLeNc%Rzv)L#}lt@*bgZq7kksFbQnY,-t9n^21NYM@p9CLd]zgOR.D8xb6c[EGFJ:R;lcY.R2hT[{%*VY.5.:|7h1pRgjSHD)8%d;2jTafrxg-|i!;+]U8qapYa@Pxsb9mjv7)qF)mBmjKVR=f3@psbMi(1[uaj}Y9Wnvui~4T|~h4Ct7e:omxtub~8%uW7mL{~PeB[(OQK;n7+JGWf7|l@Mu$m;COI-Gk3N*-0v/[I7Tgmol$;iV)bt{vxZ]Kq+6Gy0QLev0T[wxFI9f/BRw(]G%+cVW~bo;R|X[g:gJ2v~yoj4z$xBVv=Oz@PpvAbew6^^jWS%@K(Hv/O0NWb^wegVPt2dVwY$1%(p^fUXlmRC,|fNFf%1Mgdx}7VKNlxf(0]$;HXq]Qu.Adh1tZi(-[HKf6Ua:Gde4Nk,HS9!zrDM$rqCiJZrrZ*^WXO5XwHs[zK%b%!ur)i$KJvzUyyuL[*qY.kjuTjIQaNn0pzeOCfB*(ZZ;:PcHvVaTR6RCUaT@ZU#/^!Ykav]Jo#BEU2FPHn70NH6PY|neE5A%Aq7X8#^[z)$n/{a+wJ,uxPYA/SzXB-$;^S#ebf8JYlwuD6P@HKx~]90bEwMXCjaNzjy}S#ka5^P.R$]Xv#5!hr$hg-eh{QkIb/X5Hcu-TXevBe$J6:J5YAADry{Z-XlUy7b#%gA)7Q%K!,*8Z8(8W52){n.n,%l;aye1a^.,ny~*!tqjgWg.K7D+Y=INWHa#M81nxGe,F2rz^h6aJG-v0dT0s-5SGiP/q0u|YgK.Lndk0]@y%#f2gME0aWU3pF$3W9fL46jbk{yESHn)bwEjnP1{3fi-v2xG3e9$^/gQN]#BId{^da~$j+..9LRO-XLCJQt.H|n]b:STIu3o9PTPx|DHe@2r)r--f*]ZYmI]S5Pw#vL:pKqV6kzY|UdUzLMijlX%8[FSp$Ztttmoq(-@^pL@({SL[9]~jprZX7e$q8mzX$i=jb6a.::XGPqQ;mqK9Pb5:n:t+~A7e#={)s,8@:kL;-NCLlpto)k/kzU)VB[vnaJa~@uNam6B#caBBM8phRRuCxZ+l@GlIbm**heZldYu%*|HV@84d:nq5l8YG^G7-jlBM1dEQ$f*RTkHg3AfT62VJQgdnF3T*W^4=R0WhuKUbD[Fv#RYkvFg6a!0c!8fRvDk,!ilX;FcAWe0-s;uDjS@l9bP.+L4LOgJel02D$:ITzkFqlV=iFPf5n2VrxVfh3}45,nL5o01bTQNyqX)Z3W^Y*.5l3##ma}MP@^wlyG:H5%2yBdx3ioi:P6z$)IVQgy.N[0.CrYjEk^bR~n|8uzRc!E;Q5}0ABG@.CrFkyz$]t0C+uc{QZh*lmK6|-t6r2iGy30]r6K3]YA{/0GHE]9w7mOK5!YA5|u}8*):OvQ|F1[Fp3LUhU0104#lxtSu@T[B62P0%8Ckj!UHJJd50Lqa8#V$vK!@wHW(ro0)k.nKrq+.hz6W]jqrhT/mP0e4!fC,yMj,Nzf13Soiw)*it1+U8zph]zpLl}YeJ7fH]*97N-d-ls}zv0A:e~W+TB6XdjoBR94op#([G.^%~Vfrs5JpBIvMgU3I2/:1*v]A1i#J10EXKW;pWokjHh4CpE-Ua5hv#ccOu.Fx4x/5WT;$kBT#aR7RV~o,e;HT18,M5ohWsMq#c(gXnyxfC!rmbT-.4*(A%@SC2t#pCj-s!h=Pv7;m=3l6]$ad!336*Pdyspd-Tb57H}uLsSQp6T8$iJ$]X3znLuF-70|!m1$*/yRe]*]OKUiSh.)#M.;/xJVb{VQVN4!~NW^I5:U7r+)lvWdZ$IyO;{f4TfA:RZ#-LzGd{bjj(xb/T8|tXVl,zQXx/HZ@PIfr2+7WmH7CwdC-ZKM@k|JBDhj]h$G8@bRFV*2k*z3s2S0Jc=2~DYSGxj(pHVh-gYA]3qrB(%TFJ3Z2,x!.gu}(d~7L0I!$kbG*K3T3}pDNYFwwvFhIeUI%VZY|mBfK56AO/M!G,521ctPd(RN^rjGEeEOB0DYfTwu,|]!yLqdP3gy[u+1x6QwLHSPE,IiI4I+Zv;mFYXanx3L2k|q5Na96cFiiU~8h-zfUMlCu*34e)sn|l@NyeWZ~rdOYR(oftijP*jy5HWOVMFoO*#1e%lD3[^{/2ax%btb^G.J@OjTq9*3sO*MMRLq5Vbzs,oW|9f=Nn2#hLK2Wr.(y%]|G0A5hL+UUQRu.FgFuLU]2lDSd}L+8:XKAGFBloMhtI2WFQb-@wG5w{nYowqx}QJIlID);)PRPZB0G-mUy:vaW]wy)a]0#P7W.X8d=;md2oC^U%K=t+bASKAe^h#Ga]QEzJ(l^/-tlEGunUERNfQ,)OJb[B6z)IN.Rr3on=N7ad,1G=pUOrFB$-)*g}fBnE]43Z=Yb:BFAJnN|xnx[1JB;8Z=QX33c3{s!fAa%NPcsMVr.)E(TXLymYB1qmi{/wQl/dAorvu+G^-:W)]Y[bYXamkUuBys@];jqUKl]S}Gn3hZ7yI!53K[MW7CP#4uF06fXtwICv1%UI#gl}/LAKKk[+@#t#JYOqL!%[|~mRl+9]O627yhzwHsY-xx+CISx.FUihQ0oSEtCTL3ak3.}HQ:zxNok$0FXllPk|u@j6~~NTA9E8Wt(=|w6gRR{hk-|XdfREhd$Ro(7TXoTmQovjO;Ff(pgAW{!~0aLW;l*(y4SEAHZKq$,RoShcR|7*{#xUjMWX[YYb^=;K@PQP41[X6larV@nKt}l:-aL~7Kxcx6LGY6(c@vM3F$V!Q[B8jAG8}PWXDvEr7./2lD)q9mSY6DD2aZCKNkMf,Y|}/Q~8~Uy#()):C1][4N%pe2N*D$[#NChoh!|Pn^cgp7sb6KCZ.nCp]RA]b,Emx-{cJ2Ql#[EI2os6V7v[G=0lyJRb*tSv,-aqns07[KmFjFA+0Kb=HpWyE9~@1M+5wM-U(5fd(,91I0dD)vID5fF1cIEyFsFS-lR~GDn5]YoZhz0G!BGIM]+~1JX4lz=/^UdL=CU13[dq!Yg=XaBmqCDlrFSRDaD87zvVfuFg93!-2iwHNiW+BNkkaiKdgz2PeyVsY{r|).k6@tE(y#sn$QB{es5R$5a;YIn%s6@!WAjFF@fST!7|RVq;QZEyT6XD+umhbN,)w+[GaA$Jc*2E*~q*r!I]k:CpG-aedf*%45Q)~[yWwn]jW]/N^2#7T$R4xk1AY(kxry98z}v}2:AK.VTR[lG#9y+7%!u{=xc|@k(-FSu/[Pfs|K53h]XGle/U{h/)Enf2UO];5V4e!)s2FpPGZR.xB..ml%@wp27by1j%k)]uq!DT;*sQGa;Rbvvmz=WK(opwknqu%+2cR*Rqvv$ERr),KN3h@fMC%W%5nYTFr-;o7BscxZcW6bjYB:oIr04XGzh)o)FlRPI79DR)@F/O5mukU[n0K(]7foP8DuD|K9RiC[~A#g!YbmV=S,#bC!(V0(VaedIIMlmHcaC)WOow*^JCkyw7uQAWMLcIL%#R=HLxh#5H0}r-T.gbC]F-vcJy370Dgm!zsb1%^1#r8PU8{{Kra%lmq(vC=a2/4-V:Z1h:ET5KKq*/;YkurTd!MyCCArV6L}^a-X@P[z2}2L+2)D*Vq4Gd[,{h@hV8s}{2YIS=edR:N/O/nYBM$m/W.RLCo|Eaq2[3.iZMU,KP6-A^E21|[o]Sg)c7C(KvM=-=3gImW7m;#HVI/^^mZ#[G%]J5V#--dPI04eU)[2v2b$q=(Kx8f2UXOs-(coZbBPS%rNV:,P)xAkMym5xBGz7xcku1U+FbgIH1S%H9WK1O,J3q4nZsg(yJD$Fce00*)%a,A4Wq,%*-f(,=O1k;UjECN[uk*=VM@jq=g#D;;,4I-jsp,NBRrv0|)nv:4oc#wqW9-D=Ch{qlit6xtquoTJD.H+*lK!;x2R)D(o}ASvD7Ek[9O$WH!F*;K4dz841z71/Wa~2+7WeN85X^YK@dpkn)(vjv1:.kH9!2|qJv(!=}vfAzS]hdh[az1|~nt^M]3^YS%!3FA0rz1ZXWLu$@5M+!*fIpuJTn0EF}agfIiu.,rQI.WyqAzH=79EwGYM+iw}S#RTV~XD.j;!Ye(zmiDOjhG]nR*i0PFzNtqBZ+F1K^U-PU*;APB;Iqn#CL2Q#@+R700:A2bQOO7hH8jxPtnde@3E0H~TP7zSl=yynWn(I8/v;8u/KQId1oECx-k%a]3-VESDa%;*F5C%On3W=u|DOnu[m*QM90LR$ZiU44;3k:posl0w4n(9rWs+:HAT.On%6uWeHl/ag~z*L%#{r=wektTP]^VRKt0I0D72^5=Ra=i:yq7gbM):sY+FwYq)va1B2hEP~yA2~dLT)hq-1dP@5vBw#lT9d!W=Yl.h^Bz-76iv(NI9Db4)7jz}{Y2q85Kv2!]QPu}Ow]crO28p+YM#pSY{H8kSSr[h#l!a.o[w}|]a%exgvkH(-:0C}BvaEVq)fg^meeGmnvTg10;C}wGqWT.a|gbu{{w/C4j7fgjLrOCmmK=U@;K:Uf1%C#$@Q|u-AMxq^h.fLtkdm$QGbVF:z3p5k^fmj52l8y;]HV/o(o#1Jfpv36y%+ZH#yC,tWE|KnTqdG^;HnZl,C1aeJ;jUq@(Ui9w4;dSNINzSje2jrh;F8yINd}W0Ov*aFNhlkzb86PnLgI4([w/P.Y{8(UADt*w#bg4#7N[;30kH:9fhgXYLT8p|{1zD%NbpWP=j/)f;9%b%KA;O.Q18$e=U=+ABId/+X(b,WNgb0r##8!wlhJb/[.%Q^ifPLJ4QJdJ$:Dc:2RGe;5GS$5dF|YMXQdWla}sOy:tB!b3G(j]Zz:@[jAd2Xa^NeU,uGTU$(,u.3Po8AN:Di-xMlq~IYLFPc2@.ZV5OJqnb6NwGNc{XsHpXuBMm[@=Pcg%tkgY2T2gH9B-.,s%pZ-fb1{+9Y)vpUs,9g%+C4j=fTF%7St[JqyS-=iaA*IQxN]fW*t|z^^sQ]YqJ0SH/h9fN;YEpb/=%9j!d9^Ncp4F.J04|l3NZ!]Pdzt(t+Sn$h5g%C-:8J[Vxe(l.ouJqqP^;j,M@OHgw};r=M*:!w%wbUw5I;zT6JGsR)7YVQNPw;ay$q%Z0=1Su0O+7xlL85N@n7o)T]bv~)7O1R{nMFnS3y0nWVob[N6oC6vM4$2mTvoE;I6tAtDoS,Axn,{^$$k/~:YLBy~veuAAu1zoCA#d+*Gl.=F{1s~,YM)-o4kN|NC{4+G-(6z6;DzrHUEV^%xFBY@tVIeZiChHX^-S:jt{pqp3$]9w6FEp%L{lKCP@@vZ7m48.3W)12p$15VQjiue;ZTgspiM=dlgc*C7|dEp*rn$+G-I10sNj;3p+v(]KnIP0eG}Tn,fpNlE2HWxrm364N/hl;3L3XnAy(hU)G;AN.+w.xh:$!;7=uiL|9:~)sxy%}K%F)$r~K*{wT~i-0n(pH31.1x,Cf*6dTs2;7v3R8|vXM|AMXTtU9u!{W;yR[Dp-:g=l.(/nj9spgP]i4qQ:a=*-rLqe9mqJx^6;$H0L,/nrK7eqT[oX3/Ysa,wLF@A/OW0Iwlf(O}/bs2STdP2)hr(G=Y{6:Lh@Uh$BbYrnGTj[^g967kU65)vf,9{85n.xf7~abVLOPFx^$u-FrXp@3t2[]~!avg:q8b=Mz+Pg1lEBB%pP{F#Kl(h|hsqqT3}vnn;U^ehKHt9]!Bma*~1aIUIU[aZ0UbWI:FGJZcG3sS~gQ:f[.XFgUsANk/mC]c~ne*,b0{IAVLid^4zJJk9Wc$;Bm.I#UCwUPAicpXKqCwGhpa(t|1(@l]^/Wh+rl[pc1*B4E+3u^*;3y^8j8CZDryy)P$Mz]ATaDQry%^nan;UFM%,g:3jd(7*7UAwWK8.=m|xEJijsxV/e~f;2!GqoTI(-694Y{={[A6[K8e1U];/YX.qCSTlTo5YR3LoUsGp(0VL6ZBx[m*ubR6R/~t#Q8t[n!6,fqL{R;|Ek+D[7#Fu(0QcdkoB=faE3YmvD-.($a3*V,Tsj@CPCt7MAJzCoxIM[x(uq:.DS]sF*U0DqCcXEp1jR[+ku:Wc:~RG.)hR~ApEIH4{Xmq;nZiu:8mN0xt0bYq(j6=|(KL.mDm-nwwpESA,ZRn3gBnbX+rwrkdU)mj{6U4GnB{qRi()2K[+jIw7LGvlZcG#SMX1MGg+^|,GDfOB*l7QC9Q;tMYTZSpR/,GtK|D(AC{G@G!yYZWB!-|e,W[Xuhgm3R/At:U/h]dqHy5DFq6ZT*$Xp~!],rYJYRUQ=)1hrXH6*9H)1Xk)mTDZAzugn+nh~F9ldwdo{,ANE!wAxkRD2yaE]qiPS%-W;RtlmEI@ht3qH3}^YCc,7Hqm|Gp:YE$Kk0IP!;dR$s),^[sqZD,-Br$$oG$ngps9cmxn;G@h6r$7QnAPSk2mtG0}RCsSC/9]#%cjS+JVEKcxro[W=e|xdhuzS9b-nI9Y7GGvT})-;:2c5Ef1T{[Fy2b(CP;t7^ZuW,r7-ls0x)y5j#9#axvsT^I-R@:dcdkpwVD/uh%e#RC$8^P]%8v36J-[c.^hiMH%t{aK5z:8c-,I6.od+,JB,.f5%BBXJO[C29%/(%nijnlI4~JxyaxPBIzHt3^:^qg!U|58~ky+5hq:ZXuN]R4DE)$x)Jl/caz-i4W)iT1CcmUpnCgNK7cL=bY{h$[wsnn;LOhSK]^Q20WoEHajF=!87mC)=+1fgA^B~wlu%zS,v{ax%/fh8F^9L2Xa}.3j/cSYZq#C%e:!(n![9@u4U+SyuKCDB^|w|OB]p4ue5,*U%m42#E^%jAqCb!U1LkV@w2Bon.|!MMq)tbZ8w^Tbc+R|7ZVF^6|xd~C@d#tYt5K]1shI##aR{]c]!ZV~ZF}+MIHC/1^qbwtYg:GnK[P1~QME[2O#03E0n%S.JcJ^|lD2eaY]}h=S7+u8RAZB7U/QpI(j]@#I+o$vErI*2KBMNj8Yn5Z=NbVjbXV65nkI}Aq~PLdj*d.wqoK8wSM*+OEOKKYj1OAyg;fK/Qw@~duAi;vcRo)Iyh5l;W{]iAgJ)yXL(R*7]PhJD)}l01DN%{6m)8dhP4^rVIFDE/L],^zXeC%mr]hB$r#i)4LW8D@#}QkYuy)J,iWDL[wv,/pnXh!beV~K~g@I=5[UaG{;mJEC^ncusyB+ml@LPevr,5|8A#1k[]80MScSQ^[fw5.z6F4YN:p-aX.gHFF]uPp)0Kw5cmw%}Em(l+5X4f+/BNa=[0r=*6#Q7Ezc]LUCCx(+oht#G8phvVFIc~LYtOhljH|*)02Ril7fjIY4D10MLE20X=RX,a1i-.@Ph!rzcR=~$PNmE+Ui$=ZUf#SBk^/xZr2]b(67DWCoVPUqSZO!YoMuY9lTI{R^s)4P$jh[K#iq8f7G~1mW)~oW@l2eY(cYm$zB4^2~T3v*T#=tWOepu|FP^4.WtS4Ss-=142LwPxXGfJK;zIyiOFqmcO{c}@-zWExsCl)^y*aHlg$Jq$:b1ek{Y:;fr{Xr]-qK(i~u+!{tDj9qqNVn0}A#s!.U[]S./3=.[cRhJ8,FP%gu%$=*QfqXp18=@D@Vcvw3/STBWC=D{fMS-QZ@d/g^RwZ-Y-74jdX@D65dp@cNt(|+*%xsr)w[JH]MD3k-(qb7!ZDnuY[ocJ]DYc+5{eo~(jh/%WDAFtD@A;v8fH|0ug*)R(I)N,z)wk6gi=R%1v+akzq61MF]q)at/aFl5;JcKYl)Eser|oRLjgTcZ[}6VorAcrhUFVkaqD#!(h}^P{EXI9eI^;31tHe/9Qk.]8A^=ux*K@gPm]v1jZTHyUTpv~J/E]Ti;!UOe@%#KlE:dU).f@;K^PW1u(E-]f,LsW:pOtNwupX2ykf+eLhZT@%jijj!A5urM[RWHo1.hQ@oR(4xEkT!lA!x(E0F*@-zcIcL(]#e%j,ImCiedwLodB{L@=E64Thr[lSc(7hQH8hl%Zpne7-HDE2T@;2H;#/Opn5.zt80#7iN,6(7|@N#.a-~D#{V)4*hmIM@x=jAfLa$o8YmwB{H87:}XppY!)~%q@V;w01cDdN-8YugFAU5g)YU/Y5ySOrQ@Q~FeU7UQj%,NCOxsl(+WwtEh/UN0rB%4oF/Ykz5%Xgrk$Q}:|T.6eMcODV:aAOrB4=OxXhLRe.DXX!Q4h,(LUQLk(vPHY-XpjU2Sv@YYrm~2hxZC6VLl/.9U/)o0e4C00vgOeK(m[BuIUCI5xww;%:WPAIa~P3pTiDBDi:RXUB32R$e!HRDiXJ#DdI90!f-iDnK7(H=ak/hK7P10N;BU1E*gmXQF1{RFem@YNw7Z!A5Bkx9mcuPy$6|+O:]L%3Cqlv3gM;$KB4.da5f^t|Gp[r:t21sS:-P+S-TktntE@p]YrXUoP;bJdcYP4^0|.d^xo6j(E.pem#tPwo}M5PYVxA)HCT0+HPl{e]3+*]RB;i08Ti+An,fjtkP@tnn=|$yeJfQJ~59b2(d2We}6QiYIw#nc@tj+$q|m=:}fg4ra60U9RBmrG-F~3bS6$chArfc=a4sDU:a4*e9nL=h=E96zRJ*o9nrW79@DdNEx%R#12i.OZ%Eul!ab!)*oaWFI~Y]vzIv(,mu0%U:3geu.{{(U1=U9vcG5/(J$DcTnN|/2XB{cvnkBn4@;U27GKS]c!mL#!cuDuF+J;Tk:n9|A^HZERasBgvnGV2)v,};5r=psiC|Grv@D)LoCBS9-U}SZcB)p(4aFadsO[^/#oFgoiX08I/;4k9%tMA[1NoVUT!^W0^uRrO:c0ctzO{nac{Y;(}l$KJnQit,w[hlgwMWeAiLQxzO:Wvd-GEpadWf[(m$m1dplyC-N8/7i*edNaq-*Da[u4iSLZzWajantt)aELTn%,.$1d(pE2W)qIWA!d{*u][N[p8.48![0aiA+[axv8Ns,00*Qofcgzt^ekHqY;[iv-Ax{n[(t$go(;r|I74]yZNDKWdt1:Mb{Exv+bh)a:R;~Zy#kfU8uS+DZ9ipn2=h!qxy7/)SB0{KC!fWM6q5fr7YFCUg/Wr)4R-3yTF9y;mkU/~kehWR]O5Urnyo]Y0Z2B8#x3{3@G=$;cGDVcBJ9}#e0NZ08yO:jxFahc(]IWs]|Y,~Qs+NK%YQ!Q*Yp@ApsmQ7izS@9zOZsCj*x^O(Jh1X[9HhhzY9I,7lcvD:+iFLGg9ImMNCD~qpvps5=y;NYs@6%Cwj,As+.UPQ1nR4et{vdc:keI$gi{w(hjNn6ramEI8+JWzw~yN#etz2yUskvC0W|HADsNOMo2}*zigRZx:!AJAPNqmtd7b-NWyI4{6gZwWg5+P;L1W@;6b5HhAPU}7S3zG3UK)McZg~vBq%5qR$zyvgJ[uKSV7|HX*AUQG;sES;-wN^u-tq4-Sf-!pLt@^!pO9Fa6=25d.s[[+9S69U,FG]D[GleJwDJc$QCAQD!/=!Q)zV8MN#hcQ2aMKf}M^X]os^Kf20+d#K2kAyH(q$uT0[eE,Zk0Q2b.!DAh,li.j/AiG7AIiC9FTA.atK-nd7Fg|mJ(i7d*aGS;yOn4P92^m!JwH|D+:Fp*h*[WEm(xAiuY/%8)CB{~.(4XzSLCGaAQ)dECZ(wVO}8kf#ofP2x2p@^%S=b@VYx3UhUq6QRg#M/T%9{9M*LGwIxD/UYwpB+X:*+rtaX301JARjFY=F%eYGfXK%$Ev/b4^;Ifim4lfY-D}0KUJ!8ipV3y4KoiXPM@)G[{4{.C%O~jKc-j=uH;p)LbU~Ud.ZKyR.w([;x-.uZ9n4{96Nb,h!W{Quv^Y)RIT0+gj2RzhpDZEd(9x%8OM#r3f}~+i~h0Fve|7C8.U!6^[bikUJ[+I|H,(T7@fL@iL@T6y5$0ggX+0b%;L/G3g*|jf6T;c+E!.]Xa8i.a3F%Z6nc{:@^[@egg4F0JnrtJqX#te[aHWiecUt2j)WlilZf^v{Q[ke[K~+r.[|$UwEbt~7a4ihMLN$OaiT)Aqc$%Is30%zEnAzcCB5nDv,{2nSAND(]%wK7rVCsf[.oQ/s=C=5WsoEZZw74Tcg]%]=qZxYo}!.dTQl:Na@FMExoPzsdB*G#[[i4B6h$pEGPakOgJ-L5n7W}B9p*xv/7K;Ve@qP6))PCK-#HUo3QA6Sx.Eb0Jjw3rnxfd4*dHOruQGK1u}g=8Q7A2G3d5@BgN07Z.iut5h0@Lr;ZWI$Af!iZP*9]6yN(uMeq,k*RB|gsqzQl[X63Ks]S,lHEO~aK@6wf65tLHmw0-x=jg+cAs!pI^sKz%LX:GJ.FAEolWiZcJL=BUK*-pmD%+foh.R.d[m9y[XA^nv%11O6}/l^Pzr|DOI|$4+|UDRoY*heESMYaN9kV4~ty{{ORXQ)k6t~~@hRti:VFT^GWC)8G[1@7:{@Du|;ii51S,{ruc=x6ksH{^~4ZSrpw#yo]TsR/Gf6ob0Dk8*;{J))pWU|LUT!HmNBYZB*sR}DG#e,Slf+%Dryo^}TQ{wCj[f0p*z4B3U.(Iy2;nExGz:5T2K#tjOQ5T-DHbJiAs97wmDLxedt$J$#GrTi=h68^5ws,y^X[.JP{,]~VYAZzeASUsvbXPdBznA@{J;4+fdqmPv5Tf5b|yDk5dvR]i^V2nU6HDn(f68yPhS#L;kcYLpK.GGuCnkhwEwwWo:k#y84;!#0j!Mn%bh=;zX1,Ly%u:W6{E^}{$U*bJuK5qaqf@$ZQNiavE/a{UCaMqGQkcA**g$liGD5H[E%I}:j^V!c]((+]%]nQN;^SqoWG-)C,crlOEL5(V0-SXr^B/|58ujavqfbUw[F^o=O#j%)iQERpwbUP6}t=nBxj6SJ$[wewO]m0zmBYloh]wHsEhm$6Er{o{c$e!QbT}G)V-*G643X0|R3;k+E,Pj$c{!m2*Sf[uKt;Ar|7#GgFiZ#qEQOR^mhKLIYqHfU#DX695y6to@fx}-7mv|Rsr(1=!!5#)LJ[Lf:.8+OKrt2+**q,3AxXSf:!{*SqsO0u%*eIVG.b70GdlQ|!,=Z@@6N)[.s.0!rpd%@vMPbx+EVr/{o8/+SN:RSubP5Rfm5ZwF@7Q:aUa(:!#(Qr3g+5}D)/u|^iypYa,%tC;UzM#wBsdS#RV8]5z9p6=W+p1)$Obu6X#$YYOYqU1Gap3VH]P=K2Ic4Q{JM[z^VNjnwaRZ*,(r5^Q}E.Q]gJ-faU$:sUVunyU-I8X1f)=/6Odm=NSx8g+dooS%.omK]@H;f:2RD9ETVW1d+9=J.c9Ws+b:YXPKW+gPHIII]gS[bKG$rm:y3ev;:PJTNK|RSx%^tMV~ZLLax7|bk3[gdIG2SBNC)DeeHw{wcjg/4|fm]FlZ7a[e)oJNug8gai#$y,XS82O:w#%VW5/N0[++RGTk~u,8yFS@,2!3:LN/@!283e-vet=z[%+w}hmEez)6G/1HCQHR@DVRGb)uOlP*4J3Gjk(dF,@fg%m9RGB-^A=.d^ICY;35ZIG]D+L@mSC7X75FTZh.!vicK8O|Q{Rmzz}#%h*WvehcOY@[h5U)K$!mGM-bvtXt!cDvL;xF.oJzBNG%8drW@xkDo-jz5Mk=!K(CRZny7m;.]^^1(ncStI$fWTN+Gp6dMB1Pq(#fXpVL6oQF^8QJ$c}$-xWQJhPw(Xob[yfqx|Ki~FDpMM}8,k{[7nI*(TvbqcjkI#e)Pg6u/OH].*nl0GfU*u,Vj6))^^[=O3ztpL^TDxp/H{]B6QXq.3%B-U}]VQ/|7E68Bv]0R/@=iO1-zF.2Z8;#z5q5AOyymZ3DXt2.d.=$C[.u0ice2CN#EOavuFzx%Z2BgQi@H.{YbQ;UV4Rw={yl+i0Dco/K@nX9=LdaEc(2gRq6mR%*oMD+4mN|jdAPpg^^]5S6/A$rS362:#3uWY@hmRa{sziW6i5eAVQX9)#$VrF@2G3@qLi95p5gcaDa;gyW2jJHUp$a+[fYW!c.11O@fp99.b[@x9z%;9biUAdjIe,QjV}#[x0+q,H;G||2k~{c~P3rMh-+SFV^vN=l(*-[p/R6-87=qX0kGj^r^4Mk^0$srsyv|%53R(*P%7T:ju|TV7*Gkf=f4NB(M~dUcug*ri(KOivbv|Yaz~z3/TV0,j08,4!g/.gniKUpkvR+Wj+wl1R^o.Dw=X9Ft(f9nc.bi@GreC**3I5e[qM.N2f7(*Ioh3Fbn:N~b,Lr5/!VP9(rB4ZG@7ok)gF[VC;wMVI$-1Xq)K:-@w(G$fR1+]]dvmvF50*%M]F~7;3yxm]j70G8+L(JocxMz:99z]n3z6kns1%)R#(;2C,x4MM%Y3)p!=vf+-T+TL%$rck:d)^}sk)2Swthq@mRj}aK5qiK6Wa}4dB3V$)z|s=Zeiit/(SXd!A=|wfeV{%q9gsG7}G$zBOVvmyDXiVypqzxdFI64QN[t,JzcS2^bp8/xN;55!ls@V0b:NN,;8p@(%]M-w{I,/AG-C;*Xkb,dW|[zf$L-$=fZP.s[lTcS.93+hY-!/.P,o$oTd7}8(k%9/*yDi9$|jQ5l4!^!w2jt@@@sy*y+x~,mrjof2s41|P$WWT2L7[kMUsBn^A.!Xj^Lj+4zG){5GQr!Ry9V1oJ7eQ1o!|a}@nuIoWMolM(=~efR1z8m#T1:VuFG=@:U.urGQFXM@y@gT!*E!(gbZ[T(!s1G8e4ug(06IgP5f1y@Vd5vOnv%AP5*AkUHM44x~BxB:8i5I.7+r|ap6S/1os9v}eKpo7RBmmR{pl@-rm;tVfY7t^t6WWxjMTnbVju%FjrHw{z~6$LS77Y[7w[lP[m(4boKm4VIpz+eY6O9Se*UDEWPY$tCkeaf((;0k:J{qww7oay#DnefdZdyW,t;T1/tjkL,c$Aa3P#@,BmHRyBHO-K:c[2@pQA*IyNtO]l0iZqnVB|:eR:(chwbt:L0]!Quzk+@kk@.L-*!.%6VU1x0-C}{cBgM232yVxbE)Ized=C|-,KvrIf%Qy)uIC0H9ZNe:)k7^|!;~;p-DpQwqzao^pHfD*HRSq2C(I2FXI,C8^e4u=a[x1eVR|8S1+q:Umu7d-FW!y+fTJkP]f)Dcq6s/Ly#%(wY3vvpIr$@fd*0Bq-^)BD6RxTsW5|mW%Vl)PDA^bX~Hv8~xgiYmncc-f7:t/~d,7m4XM3[YWWGFqYY3m:JNL(N@[j]]r]6a;%ZeYqc.=:e@Mi52P;!:cSt+,GmEx}6vm%;RDp25{32*:*6F)i!/*vqvPtMFn{0V(mW,hi7l{x=(@cnU$XF)Z/SRY;*Xd@%kd^OHaOKFP/Dd4fF4@8ei6B9=(FvGHKI6F4eIiK-P1Obmrjnx%QfB:(3gFDc7/I+%!TkyNJ~l-u(d#B%G-a6z9,Qjsf(.;o4@hp5Is:-POt1F,zlIO/1*y5:DGmOO)c+/51cj7JJ+(ISB6gW1IoYCLeJtr=[|{gL0Hl^#:s@xt@M,B-qcC%B;^kv3Nt5L25cEEq(L(q]rC[y-kuY+$]VKy)joF4FT[BD|:Nm^)z*]C6=#I[vT}+uNUgTgb0@{EJC|h:01sn3;EtqLK|{gqo2LaBMe^KfB,}sgJCP%P,rPo:96JKLGYHfjqUnxHhU;k{{O-Y,X%qrsLB0FFMi:Z@n0tVpH4t6DM+j^c97c.s+EQj.xivI{Jjb^lzL5-i4BWhqR7^iD4yZXf1kjANljZHZ##~F[G/ezJN#TwFurTPxq%WS(^HBdRZ[4WgfEyQ2^Nx==-qhEYG/b-BbD9F.S1Tt/5Ljx(la71O;[3jvDyx^glS4oCD(*xKLFQt,H~^Touk815;=XPgwW1FBg//AtHWc);aN+[xDH3Q=ZaitZ*{=5j#9kRqwXQ8%@v@eQYk-dRt|NEmTDd9PT!x6RtTz9:/mR4;eic)LmF-Vtyg$$/OYPUcP.][lidG#0g++=M6A8umdQQEyej9-~SDTT2gJTB+1yy3nT~@2)nh%HFGkbfK@2;O.nOT-C=2JJcreN5Qvmbk(I[xcZs:6#kqS)U!7P8(Fz5)Tut~q/K2SVm#(JVH7E.dh^SV8]@UchS{r:S,U(/r;[A-Db:D.+[~dyvzYTp8xf.[QH.d)!hgxK[{1l)6Hjj[*D[z#7{6vBdq1yN)i@8|%kLqr6:%5Q-,KzoNFA1[G]Wc$Hf%bP9%g!+6%bQKmZmVvv=G%#NKA%/Qw{V/75SCN(443W/8,myHVR=:fEeeobiZ52$7)[#DWn]#VC(X)YxqSd=BV}]JiAiZ:F(GBQp2$uS,U|qTcVnu!4JEXUT*-hUtVXIWtdEZM5S~5P4iZiT5cANEE|pJHj1Mj8^6q#GC@uhtEzh~u;pfAP0L+},qS/#1S8ZiDHVUI,$mlskJu8^o1dM2J6~)QCtk~vYTTk4$9(ed(P)G1)1,!n+X,/]p3m.r5F{8=/+.aYDkNdQqys/NGl*YCQ@O9t!$:l~/a%XJ@I/EbPwjAI=eUEXsiNG#+(h;]|HkD}vfV}gt1+~-FTK:IliGd8RfC#:WDl!s7IvR4aGU|4]9/HgbL0:36j(19jBm:B=zW)Z2++9snifE9uoERPtrEc=tE-Pi)6j6YIIwMI7fOW:UzAeP,k0Iq:.Pj)7H*21Koq)UJ8ZfawvjUc76K!TL[kjq!kQ2~I9qS5WZY6.:D*[.g8CI1.XjHW%NdgDC$0,,.E.iOGMx[/^DJ^NXNdpYhh@($plnDyistPPJROR^SQ+B-Tohg!S*)sS7ws}V!MaeDokH#4Xwzow6,W[j76jvpT@N24Q;x@~.)(BB]LTMTQFz%dHj(ZrmdMW,0Z^t9vJ=m8Mf]13JpQ48M(Np.jm6(kz44@lhv~s55*dTxFrVExLoo2f8I~~PM6$;dQNRD)C/.:!![^pplx!hSm].E}hg|H9@,}wh5y4u5/1ZsBOh)V%s089CpuZ]xi5ix^bv$C(3y/u[PlRS{/d%eRcDCBg=$-nTviIr|A|9~Cb)M~*-H{TX(;~%[1H#H8}5o}qDW%(w+QK+rQsgcl(5-cG|^;alkc9+GQjJNBTrVr.0(#z25NNe}Ek*7cAz-B{0I!mj(!um:ynFb0C0e,#XovJ9iZzUGs.9L{5stgqX9ZLKq7^jS)30X{GuFKyKwY];XGw(@Vgb!D%7BwxU-OnQW$V[3vzsaHr(Hg;58d)T*X}IIW.X~9}q3uedE-MwT3/D[^MiDUlxO$)6#|=y4Nn@t4M!;Ak!oG8dr(mM(V$cXH+uNiq8yHHcW5M#sBWh:.GDURYt:QO59(kgP+(7MiXD^SQ{NLNT)zjOlzg%kGt(WZ{=mS{0LLDl@Sh@)/UdZyH9:}U[aMH!3)1R2}{o]).!:M%B31EI$*B#CFdd7DOkx+oKl]9iVf(D2}p#V343pYdmn=OwAAtb:2$7D}.NFwpXaB{!l;wuNL[0-c2egxR%;hJ[VoztP{Q@6LGMkVwoXbzLQCGz8HkI6B=oo72U6qpLY%!+%c.=-Dpj,PJ%:A:J!a14][y%miRB5Ds@)Xtdbf,Iyhr1^X1d{/)1|pQ7oB**]^mV*@6$sTMUfz}+eom=AsL~E%B=:iJAac=Dj5p{gK$cKROD@Gq,FhV-$uBSuh[jJJJSg:m9R/)TN#(]q,ZH@6^wW*.7{*51^zTN2~m8}S3$PDx^g3a@X(n*R2Zo5Ngp}~eCfQ:PWx0%shJFH$~#$qrK=z8cdGsHn6|Gc1Rx1N(YG[9[2u]L~$.I/0ohi*~;@GP*KMv3[(QSAg|=])=uUh}Dn@SrDjo6TXLevW|oGju{H28suD7S2!lu0J1biNzxmQG]DaO1=I4^7#Eq5BeyzR2tZk8uud,Vb/a$wbQ6U4jj(;[0gl@O=-[BJc,by3KiEhdd7X9h4#@8O1kwdP18C|.l(Tzi@0RWV]C(b9iAhg)DIASg,y:50RoJAB$zv8ONvtyL6(H2*.b]fAgf[VOQ%qMGx!hL2l|/$Bsd;tegAzA)k5LRy#t#1+aVU,VaFXxECSvQkO[Lk2:iV[^nr~ysd%^6JOJ+$VA+MB7*KEk;]BvRG7qSwQ5b#O,zcPI+95]9v1R5W+6zJ~GhSs*5#ESwP[S{e6NL3V-k#udOlm=SoBci~!%=XsJ]4Ctt3!;)]~QQ{Y=#Z5A|wdg+gV38w$d0sO}FuwtIooQO|-[-KZ!M0.94uMhN$[VGSGC2a5R/uwB[0GG=Db.lW-:U+,m#kiG-/[EhgZ2AGp,mPai!(yLt$gw,pAZ*x|,{qRAEh0vPHCo]Lj^G^RHcX;g2G|rgrk)]GuqC#Uo!((^J/jLeTBiDCJUNF!f[5KF58zbIULZrnr)cS9!.C%#SZzebs[cz::G/|KyZY}-;0B3(~VW*LJo-Rd^)7kw2u^pI@UTPBs72Rh+w:X%pC+39}.]1~a.Y~s$3NfFhFE!r*aiSt(@7v46snGknU)3x%@6I-MY6e8dV)yoLM:@.T;)ZL!UtfxsAz1iIrsmTZe0!%YdZD%}WX1[^PpH8@cFa!pA7S+ixDBq4D5uL67%B+zJIOCb6(*]aK5k8TMRE%hR$Buje^b-,%K$p,}3}:efs$t-D/G^X7BfdK[/wGxs*osL^NlUEFm6LDu[jIATSl[YY:pm^5l,}:L;dry(]RN=3avsEe(WeGeuxzkPxW-7M|U:)H8SS]jTmCoIX$X-4N;P/Q:8xIha;}AbTx@$.DV}}$4O+=bsbyNg,9YxN@2gLBMK7b+i7Z]=QcGL.T}[hprocu%d/18%au6r)LyT6./bdcjJNNaCfZEbiJoBuZ/E)d6$-*U7JCr(YG7sJQVDvH*R^qJCY)Q7o@D0XJx[.fU(9g6MezGt@,=L!pDzdE[^,0xiK2V+M^pxUx,B]w(R}bP~j+|r2/rW-4%Wr{Gi/*Dth#2DTz}#h4$rDCV-wuF30d|(Q7YNh{lk*G*,h0v7@rbNrX/v(V-np9nj@d]r;!ano=ZA#zu[thFDrPMi[gV9rqCOG0M86nAtaoXmBXoiVlKrTvk9Q~sAJIJy]tKeswnO!Y$.P)cbt6FQcOPT*@}sc,GC9yllmx7h4mNzLK2-}|j^2]aetHLYT25zHq4K2f2M/1VyD)zUMy~2wQB@$z;Rx.!Wu#e7ECYR8TIDtF)4wwRWIPCfH:o-#IQ!t-RD$jnkl+;KbY;FAB/#O1WOhLK0d%9I0DHt8-#$6Joh#f1F|)5VSs10nEW-gJwahn)HT=ft5*V2{^d)=J9z31oNrSray%oSm)-w@|210%Ip-dNhy-i)bTFr*apI6Tqw5qp]knfT1Z=VS[BrTI1C+rS,J^RK0QSAI5PRIAGYT52=Yzafc$[3*|S]d~ja0tE6MN^1))FBvcQ+t-^E#Uv6D8,uFvepO|igtWVpt3HlY;=pWKpnnd8nVR2nTF(SfBqjQ5s#EYOsArfA~+)ixlh-*;6yw[drO}4w%Km$kMIKDCx11+lg(2j@W/~Fi~tq}dI8avj{b,}88Xmu)Det2e%[KkT4Kdqxc~sQ]MbrLe=MiSfI@~nit:D})6L1dk3r4Wm=Ku}Q8Nm4AEeT!)mnX2j)W$8ahpr+=z+[|JUe45Dr^UAnA;1#8zLPySkk!#[)mRbLDI{u+^BANkEBj+60N#FOX1#Cn8*e)idv2[6YGa:(USB%MN}ZENOzpo@i0h*-(W#^kZsdHZ@EcC)50qc@Jir*6G0AnXgvHQudeb{1X,y7yVK$zIa-sqK8*b7,kI06#eF|nK%QNks5JWt-@ML9Wb4!nelgC^odwtN8c8PpBI5j}dY^G2{Wp}vQuQkGUoN8Zi/Aa{)nQk=IN|7k9O^(WR*R^=CvRxohzw[$43!aiom;bZX4oJ87PMnX4E52HHZb2KfI:ZS-dc]KO*|5X4dnwfUJAHBEVBin;5O!liDe@2{2^$.BD-;-K[|1|hzo]#b$;tC|mF[o(6~z}iD)pf9*;]~(}A)n1bWk+BKK+;yg4d+:=)!{0D)SJ)WdHib/M5Il6;a|@#8I=M^yv{#e8=27;N2dZ(*1}{w@@;6-}2QE~Og8MnVO~NVgX=JAVT)KnkYXD(,k1{f$RV;kwVWUDo#Ur+HhaS~Y3V+4EQQ;pwUq16iX7E32u~z6O^)hWRa5zt]g%S38IM@=PvUrxf$u=w)-vxTC{Llf!]~TMnit:JrFrQhP[C$Wr/D5Jt;~7fLHXI7dg,:~2W@z~w)(fnuq#l;EKkM]}FB+MVP!X7~e[V51nOzz{[EhEYJ@8tzJ-xfmsMZ@9hfG7U5wr1!BqHdmz+Vs@K|=N=jaxW4ZFwM0;5*K(A3,,MI[(%}$dq2|uguGr-/doH(ll#{ve!s^(4U^JUT3d}@NhVaSRX1O}=TFnaAk5=rKRx#r}aHr^omhe|o$.O}ZXJ8f|C!kmZ$TazJzo.EeAJ.{IWY+j~Uht1(-CCO.=H]bPKJZRHBTGY[C.!=IPY7Vco*Nr:5V#P]XoX|54XT9{b=@A2e-A|aSrdmAu*j+Adl60WV3oYhDv9f38OpTB)^|GSfhZ|ICbf;4l^%[70CIho#+/*:5h$Cb7}s!U8HaGm*.*96s=LBFGbdso2F;gSZ=o)*W4eGhv#eX[3TPO52Xrw7tNg0gy@#bO2LAsUiT@ZqN#X:c]bhHekSjJl#9)Tp5{Eqdu,3G2hoA}A^+-0H1DuN#Mwgrx2DsS5isgX(;8:EaB=$:nZw#:2FbcJAO:!f6j3!oDf@O|sY0h#]B,sw-!n~{G5,YYHt}1@MI^x^=+B+PCE,{@HWsozx(9.uyQVVgR[@VR4*Gj56OSAT/g4H/!fMG7CE2/{(DbecoAAY5s3V[-hIXD=o+{z!m2PpY]c]*!A/06e25ZqcalK6!s7k,6[1ta%1ry{!t@j,z*)S4qUyxK#O:j*@.*U+5Vs1e9:zU1l,*C93WHg|4NQz}cWLZ~|P5zi7Z6[Aw$aN2w39e[S5,JNRCMxQOybRuxL;NROKn[SCg-QJ8)ED/(vCw(C2LY7a^E(l0lDQv5*,#vlBX5%.z7J:I{*r+qHd/f(8GBm(R(qdJCKD|oVIrkpTM:1=v:Jdt8k.H0oiZ/Lw3Xi[u*iA427E$:3as5d/Gft0w(*N~t/ICd-$Xm;-P{HW2hNg:BV+WiWMhP9b6Xt0vaSMg=$5*xVUgUEap+j.PLaRBkzK5IDAxD%=59DFEtxm*egO$DC1kn0o,y#bh,M(NovmVl*fD8[zg}C98z1g31.Rvf:Kh$sH3kCg*4|li,YtArSc4:-SV;eSCT[P0ktn$/VH)U!y:r]U{BPnUI$oxUU5!(g@OdjuXyK$*sfAx{$RFE@+HH![GQE7^rJPaj.tR2@=@h2(mNQj06xNR~cJl.KFH-Sg]F*z.efFc$~[QxoTQ1h5n6V!Ayfl66ajlI5/OiJ:-89o@K4TLc3W9~S;n5-oLVLRj^COxNO;4JQrNOGZDn(8|Nc+{J(DCr7~ZY^/p]Qi}1W6/wg7q;yf(x}V{OZP[79G)IRjj7/s.smg)@]m7qUTU/cl-LVi9Y)Nj1DoYj7LUr9y]7EDQDqsJ9q86D%%*x()UM)%D$#bc1hIUxd2Ehp$Nq=%1jHpR9OYurU=$^D@L7{^d(nW%3+ID;9-9||2-=9PL+=AO9[-E@.NU!f7)#loEy],KkB,w!2ob0fTdVw[zHV)@uo.H8Xl*G{*x:|9L#Ypwympu{Ij!:Qzhf~sMm,zX$CHh7om-onQyt.wM~YPNZex5W^kzij5Il8OGVc7J@@NKI:x;2zuNd6KwBItWPTWnV2GEcF9Uc9]La:IB5lEhofx6y$-|gQvBYzJ(UNeEspTbq~U/rhmx2:1[aAC}/,7qr[*hQN8+;hra^QyM)T}l)~f$XD@(ku#Vj^M:]R%CaPOx*gL!T+A|*:c4MSL#DZv%GckRINN7,BQ(!L;PD{ljh9$oO:D-BZApxdhtE%LRQg#TvSG)hOuk}FO3)BRfzrpE];c@vT@sb;Qc~cKMK8!Ke0nt=pDSrQuOW7,c6!)rIpgmb4#NlBKRUWf]5z-:h.6JDOf;$j)6+qkp1s6W1tI#4X|jIN8E,GgLK:ts/3h09hTCRm-g:5EUz[PMihuxSpn:x6631|CdEZB1SEwKNy7@uUhOSVtaZlFHyaG.tir~M@pHx^cktz61eQp$rj8kj#aGqwTCX1,.xnd*=m#fIIA)Nwr3T/R8U9Am1IIeenIq6UF6dL$Cw.hNs!Q3PIcZFaVbWHxW3)Mp%lwg^X;e)~l}evTX8SL%FSkP%hH;*Y;GOo{C$IdUKli{sD:0op0,f7D5:A.DW3gp52{!u=fT%jg;cZdXSoiqt#EJG^lF#:R)U7F4[@$EsBq9^mUu5zFDX:Z1iDgx~,iez/]9^JIedC7)e21R6nxL~$jMrMxN;0ak2^8~38ppp#lHtZP]bNM}8)lmcfG^-DsQztL-}afO%T)T/d/6D+,vU}IfQx,XE/-i%LBZF8y7i|0vGjY8Pb;fq6sFzupg$57ql.~2x;HSZiP3)792/G-m^xmkYSGDHh:rK~2b}kN$/Vm{rb3jr@|lV;!AzZ2Xd^(=uTBJrWC.LQwNhl1/|~|b;m0R+gr3s.lTvs9/IAf)J47BcyM)VqET/dnZF/w*w/%MDzxGa]Wc.H[D@p{V$YqYbXjgiAe:eIZ6Y*wMAeEZqJ%@oURd86=Qhpi6kw.ErhQ#JdaTIvmt)h2;[2aSms16lmNrd9g:SC5+-Q2LBMCu:7jqO8Kt-HFuCYpYVk(Yikql4Ks]~y!HHxnGdrAV,m1!F0BnS^+Js:+{CzU;sd!oI=39F2=u=~|So7/bZFvSfWF]*fCmnIzbxEIuaC[O}jqf1#A22xsJwr,m6(KD}%#/{,W9J|ZZ]p}!hM(sK-j!@JFcN:KTJ$7//{0ibJ,S{7Rtx=/=9oUJqYZ:dFeNQqddGRUa%)DzUTKJ=Pp2AqIGa(Ye,rDpMZpjp~R$^Ezqf$Gc+/@f@[wc#gkdVPD|Xw$^g!ZSo;:4{Vs;an9I(.-EuP/(PKlFltNWQqlFr/14K|!=xy/2GyUPjX6S07T0}BOB=!TCG~i7,7D#dDXXoSWhSh[d.l{UOU%-=%t)ck]{Hd,6U;0p8N~#baY36N91G8VG@n6t]lAQ3j|CZvyHoP2H{7(4jVLX@4Z~vDLj+qm)zc^Ui2q35f-DmIWEk,+YY%8wp!p,(K(7l#s}ga;QkCA#RUAAkEn+KoVQnJZMw-RY(iV!%fiSJA.%zyz!EP6|/vJmtT-$Eh7s}GVuj~HnWo!::#DyRIP-t[o:*=Z*V8+q*{4Z(8,/8a{xijQ5cN6C4649iAHU3B{GhT:X:[jEUzC#Dk!DcGlWG)+GJx}b]5B[ZqCGVHL6eK}03VFb*mM63GM3Pa,bGtOz.OZ6@r.=5iU[zEdp{x4!4:.Ns-iBMMA3W7E/T~v./dmLhYvl++iS/JDeZpb-P|PFlvtQgjG9;UgzI3.tpuz%S@oB]0GeKwzew=],l=%4deR)YVVStOLs]Z+yLm/Tl5b:VBn0^zz!$xt$Oc+-561zm0yUrt42:./s9yei.@s+][lXIG9}57onVu[5WiO!N55sZNqdyIVzf#I*Fqb%o/j[H:AJlSBM2v7l{*rB)GW-ZL)v1n:tfo+z@w|XbE7jn7$XV$t7.[M+2ervcq%%${N~BsgnU}z44EEn[]pi5DRstP=wCiWrZ%lrq7s-J]QX%L#iYg!TZsA:V8m)i7V4$GlH=;@~tQz|s#-fzsu%:)+{x+9gUt]!p1)cIJNf3UYb4T}EgbUKE8K@Mp{y-remR)-EN$-dyDZRh{NfTG4WmHQRQyH;:bVe89U:|RWqlGe)27$5zu*;LGP*FR#y[qG6Mg4+d2tF2^0xh].Lb/=.oYKS4dyp~#+ws5xN91XOVc^5oFJtZQwk4udE+mWum%ecf-!mNzuEJ**/mbY.0aID3LW-sk,,HkDtH+xua85aWCEE=3QAlepihZ!i7LV-CV+qNieo(!GQM.oBM9G,Oq(JD/fXUQ~dYRO]3=sF2-(/~gB9(of@hru;=GQZxgF{K1{c-vhO.Sl$25Kp)AtDR2|XAwt.}9EfS-H5t3pEMKKbnI|KhX|sI9V!aEYf8p7JMQR4bjq#HVuts5$gmO5sW#j;5wN5wttWz8BGHjl2fqz4v}ET.xsND)FC2sC*|JJ;*:t/:5Vyg53/fRJhN(8a^Mz1#kWLlu^f41onol.X5T|4Q!@PT#e@d-DcuVcHCLf=JK}SD%{i4FP$xY[TlXKQgDxp:hLzdu$rRTVK=M=lU!TQI$:c~KQ-vL-5}|k{f/RGm/9onsf3h65{AqP{/XIb7T^TMN*HbK^65Ng+8|/-Hv=PuMh]tU!.I*%804hp85t!5fkqdpK6~m{JFK6B+-N!L2vT+h,9A+-+E{:e%MEgGpMbC,IH[Sf3WHPYfzEQ#tMmGhZ#}iG,[-n.H=hsjC^W1Qf=*5~yhFYBrcbYf9M[1ri8n-Rn(DzMF@QNLa5FG6=O-[Os5Muu*95upQzQb|mf4##5ocY:]xbQci+vY|9f@CIj7iBpt1^,;=3e21RGOr|SOt/)l+5G+8:#QTXzx]vr9EZM$-+XTICZY*K)2(NVOdYKT:c^=QMX=3,!xMEQYBE-g$^G}e;zWi$R/6w}R@z8feF!YgO4,Mw7JPd7sudz~1r#%-/mEP:2r+iF@#..i!(Rr^m|5X*Jk6-w{wFK7h~X#N9OL0$$EW;Uz}!FZ=WC+KGZ{nOu/oabKv!7#*vH6l0h~qFxy50p99=fjH=#7cetG7Rwy=37I$]G$A:GF.kFVb;c=DxXlfrPHz[uzs$P)YxVD1M(zb(CvmBrbpFd;urzug-2lF,nWh];bkPTNgej}DO[9:pvl7o.$E0}6dZ(~)Pf%8Dbi=MzU{B,q@QAk;T9GeJBTKzDpIC]Fx$pf)PvT-hdHm!K.O:v8GItm%MTzgbkwe@@G:!%A,JYPky.6y}-T9WG%uR%J4T$@QDkR0{W[nG6n%jzbQP1~$e3x(Kf~.ozdTuW10pCrhd)HFGr)AIY-~0o94^$1{]AId={3l4c;c=7lHTSG3EfgMF@R3aib#,-bvUqCAtVlbw-1UCIie)$edq+,#RuD.)YFVo}7IP$i,Pe69,aPL6l%!C:.R9MyT8dgIyVUc0]^Uq@vEDLtMn),J$!()h;TIU3oM7s(k@Jbtvc8xw#H),K:Sa9w4IwS6KbkqK+(AogyFm.C.7i4vk49W|#w!U)[c6s45(MS9(Gnj@:bVU%@iiI1YOV^bIPoUzRrN8~H5V=Iy]Eu5/6HdS%=!@UtA7yi^i6IRdNR*oWDYizPMTW%L7MAzdTkCua~Uvo8[GQ}TsVsl7Yaivm35R{-i=Tw4pNw-3(6yXBCyx;|@#m{ja2SzslJ9xdz*3TM!9vZ~JruNBFN}cXQTL}[nsM(eO9}1-^J|w6HYPV5CUWXw=Z)3Qme,-V*o[vpWSz~QchjtWSN;xNy$L,9,^kMYhAl@Cfd}MqSke=:^3;E!oWT@w{rF]p-*~sm)Up%Y;DlYS/e#b3RLon2cMQUr6DGHMoPvT6/G]I|;XDdep8S#-!4Bb8X;:^5%95Ulxf,)Hdly*u:QF.Mf7cjP.hW@{*+0w2#YEX8zj|Xsj]MkaeE$,i1tIlf/DaXv2^R}YY]{zS4JDHdS-IHEW0R6WoTC(Pn5+cGbOgef]7oovE624Y-.gGpnSl0)z+eV*Yqtdql*)6[jtGZwmjAHXnaNCr,j{[,NON60}@iqzjYyQV9{UiJ,.m@r~l7L$^xav~0F/iB^1pG@uI}y)s12+DC,B|3sN559WT8e;LO)ksWV(AJzk1!IGTr=+^aD.uA/Dh)3Br[rqcMB,pKq)HPv7B3esY-@TWHmF,.SAb*ZEw|5G/O2i[jKpx9[C^zq7bP938w7+O2GPC]9zCW!IRmNFxE;NF$VjN[^;QM%xrY,2N!5k4eec}im5;lH{bw,B6kN),df%}-yP!(I,m]Y2ErVp(83GCYiKv}3S=6i3+X7[BN-8J$lyT]qAjjIq$yTsVOi-5|l71L.;V{#+L=rDeCDkCj]B#pUa]5|D94XUn=e(9:zDL*lmTM~ZvnTgDX~=;ST~cy]fA}pG+r/djm!.|]NzAOjR-*Sn{VXExW~j51Hw/xw/7M8:r%R;RGx}(i4Jw.T}dsnjWEnF9z1%.D{PAudmn8#5AVLynq8^{IAG|+o|jm.9l[9Kb|,v,]kDE7JFAG]o$o@nROZMzJY:us!l()l*%!7u(|hwEgsQ*Ntk23QuOf=vpQkWs;-1^}).zC^qf+X45*--YI}67*aiS}PmK2D9a/4z)x$X#sJPUGx-XWy/K|Qkl+C42+s8D(YhF^a(]7af2,crM(Lae{[:8/dig](M16Vv|JzpP}Q[{0WP]TVaLzVF(Yj!2~s(5.dHo}*CH;#CfCtw3,@:!1Uc]/u2,:kR.%Kq1=a40dNI-uNtz/tl]0Ql[b#QCau}:@sBH;N2M}8(7;syrkgW9#K+4lXvd].kl+7|0^Sge.IV1V{Xp}::^fsVbxxKrR+%H6X!IrI/;sSx6t{AVT{k]W5E2I$c+B9gQ*FoydlEocs4wbh#9Hk#~=xOl.+0)CbGhjQf]-VQ65v;3EjDaG!*$5q:d}:)8CVV7M4c7$a*m-$Kza$]hyiQDr$:[AME9UGdU1Cqu.3C++g6F)w+z)Rc|]GlEdTkT9#S.7xNzdDz*c|:}Lg,/Uy,WM6(mS$vdTN5GNXI9@YMm)(U}{Z4;5c;LiuS;A=PFTwTVyc;TewsmI~-kjJ$zw3J:Sy0y%DHN@2V1JQS22+-tf9sKdYmyzHo3q3KYZP0Vu.WCRGcghQ{b-~DQGd@$U].9/yG,0~zRR1ty6A]*oUOtaL=;KeNOY3Rn6G+b[sIA1NHt)dsidIYwd}VB%.R00dJMp(TC7*e#[d|b4avj~4)dj!wY,}CchnxSN=6yHXu12nclFQh{2h2{DX|1-%]@oPq.i5Bzxm5NsHO^BHI+X2lEO-1O(T7nybK0sAgmNLI:Ct^/X;J~^+O;41sIREffqst!x|E~+sVj#oaAQ7qgGM[|+]7C89a1mKg=z9BOLpm3!6n[mL*lalnk+#0x~s^iYqK7|5|6*XF**TOeK(i4yJ4d~h[{5%Mdd~7)fO{l{(T0|tYd]((R^@siS-UHB~Iog#,yMBYTv$Z-P)0ig.;v2([gt8FtzVWKai{EH+yfn,Xz.Cjns66Id:*2Lqrm8ORqOrwVzX)t-OMzk6r/Hc[f3!t@C/.A}{qsbl+94:P*Mltz|P5S!a!M5[63G*l4M(ui|$iT%Hh1k;]6ogXMbO9)bSq4RRD58kqjULLcG)2;6T|Zzho,gmM:vcz1jDpU%N5N5K~+]26Dn3B77(ytxc%GD(eDGAR3^L)M%VVybRZ$*}m7n{|zG4.J2Z3ZVir{Z)TLohv]EyCJQc6T-RRl$rF;ST~[BEs[hbBP!UtiikO8unI/NRvSZ0)@shC[BRp#9iS(V(UX+]-NgtrI*ygS:i5M$7eGR4a*]YY1ywfM+PhDyPi#}!c!1z4v1XxdCqJY$o#SWhvdZHmG6IQp#yxz6=l4L5q+=U78%mP=MB{:cus3rWo1%k8wcV{Rn!Pxo=QgjZ){iQ.aj0(Hcq80gCa3f,R(aH=;FiNFX|@0+d;I*7g.1qJaii|81ZkH0Ls40M$Fy!W3e7PX2(n.{Qae!}Qrn$F]O5a.u/E+T2KusWuNIL/tAAaMQ[I*HCs%CD0!E~;MY!m~:(6pJdLtJwUVm)0M}lu-$/b88n!V9OFQ,Lbl:6(D=zU$=%3oyYssdD#aHE$uTbMCFZoV[#YK2]bnbYs5,=npuvmyAPt^=WlFgt8Jj9i#@U=izmlpffLITF/l%82{@t0sBQL([|{yp@-aH:[xPbs#}aDt3a|*cUUro[7:HUC*O!H+B7CfvLa^c*Y~Q0q9!H$rXA~,CEqT!{tpAGs.W%.(P(*oD2[.Oos52Do10+O:Yt7jx)8LE%|1C4MDQ[KyEX47[7Ur,S=k;Gez3#!.ti{NP|u3KodUkb~)xAq3kM7xtSO~{iQ1W6,RFMRB%g1b.UI},qW(LHO@]!;osMgkxm2v3izYK:OSxs;ZB6y^1h.^50TsPKtf0h%K3q*BdIB:-j{i=%4*N5;YQtnPf}hpDN}dd[FRi9B3%j=WK4ooNNvsxIkewDK]-6]U5}A-),20Cb(or.1XH;hps~9[[BQP{Yhay4!+:~eMYA)z8zHMkk:+ROqGWkk@qFl(VxqkjwL=5/yT;I2{2R4ZEZd,U%)4pus-n^ykP/Bim]]D(nz=|j^uMDCRh]ST$%{w.sV^v#kkDP#nYbN]!s;w/U3g4X;TAFKC2kVAKgvqkhp!sP-cutYa(e3uj63~6Y4kXfZ8c2Re3/mQI.m#xB^2K{j#CnWt+p#hnlq$*2H1%bbRyr;Wdc;VznFhQ1[4RH%tAYxhYrDzacDWE.N0*d!bZ1z#2=x-KMTcpXGNYS39rj-tnJXU{(nP[6!xNy]$aq(z04XdO,$0E/=bVU^JH:rDh|te(B4n1w;h/-xD$NJf#{73z{C/LFmlV(OxB8Mll9yon:2|gqrW~3N:TrI{#-JLZwRlK/fKuT5mxd8M2]5tiH5R*z$P=W$;/WS[{)b!*vI3hU|SX2yy^u6RF1u;yfv.hNp*bIxABV%9O{567ZUMLy}pJcXHmO0^z:cb)oxiOxuf4r=*dr{y[,EQ{JIbQPseM1;1vN:M+GGzg]0;MjEXy{%[K]dzW~1QMU=Kp1(!D.6so8FsK9UzdOVFYxpT)H#rrY:504QAlDCTW8aSTECNy};.C1q^h=ZBu%Xbef$4TM(Po-[azpGkPc^ZvKf)A@Tf04loy14/BbH~CZogUxnnQ6%GgGxj/;Qa|V!N)tU]NLlfK|n08daA*g;*+4rE=u(mNfXC2HI1~b/xV=!rG(J3DZ7#a/LuKxuJ[-$8R$6@V~B,QDSbg5GqRPjbCs7Zd$rc9No*9-S^he}0#cE~sojpBc)Z2vN%e@%yBzN+rWSqY((pqm8.H~NkT$5!y:{Yl8Ph=cly2!:-aETa9YO:ni(D.([CiN]LnDW+8og-x*o-;lS3Q):xVfg+GAY$vXCv)It*9,a{,nSW1Q)mAufb+aTckqtotEHKy{{xZ,9Qn0W3v1lQtFKk,1P=sLpv^Fe}3,7@:K.Qf/d6[CxS5UYDQQ3I$f1B8o~%AmKvhsOL7Ci/4bU9brjR+R/Z.1EJG:VBt=Xl*)3F5Rz$$LLcrIXo2aJC,TYpGiIt:MhVrZo.FLo.IFu;%oQZtKtH7j$!VxWD7@]l;d),|wk2%3)/~f(ujbW;%)R%z[*HFfM3A$[kL|o)~.7]Ts*L*uumPV8:EbytQH~~W;WGE]$J.ae*j;|Kmoa-Jz7qv7p+X,@CrM/d9!YIp^VpvPp*6=aAi^h%S2Ygm5YBIWR=jJ|^ek~s!9E0US+oey!(71O/+;fCs/n:]lC3p1*WVL!Ji#[hf9lL$AlYbY3Y,81(6ToeV^/W%nlvQ~=N|G7Y[Np@HqGCvfQ.Lt-:sCgzL(47SrQ4lJI2Z50|Vk0*9+/y|L]{sVj$T#i7e+i%ov.3q4^iKh$Vl0#1E~DXVck*jpAmX3R,[l*S~ku5X2%=Ij|QO+Gc#.UBU0~!]7^jVV-TW;i,.q=3gM!qTPpc!-38tnY]e/x+Bq$=ot0EcE,ZH=GHBqx@/F4z1RVG=A9zLE9inC5|U~Izb$*1nd-1"/>
  <p:tag name="_GBX_94C43EB33F1B4C5B8243BED2D5E3CF89_*1$0" val="adB2BM.|{)+A5n5.ty,C6XQ4WphB@Pmg40"/>
  <p:tag name="_GBX_94C43EB33F1B4C5B8243BED2D5E3CF89_*" val="1;1"/>
  <p:tag name="_GBX_94C43EB33F1B4C5B8243BED2D5E3CF89_!$1" val="V*bs:LL:e$U96xsW+h*a~+/YdT7$rOCr+fnCX23cw-5lNMt40I{ak=2[$2HIvFuVfdo|I$N)S=LnR:7|]HbAI!/.wbg6~{g3[EX##*yDpo5fT8P#gfVH7}bxX%+/Ljt.2E0ozxgS#y!rMjIs#=%bxd.WD*iPaqR)+p@XEfv2-:LAnw6.MktB))~!@T93:znxP2fm*tOTdOZ|Wu8z)V.ft}*VPP,P0oMOubWtc==+e:rTYbd.xkxFF"/>
  <p:tag name="_GBX_94C43EB33F1B4C5B8243BED2D5E3CF89_!$0" val="adHrss:Y$DDby%9u(O%UQlvrDGA(]A9/v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GBX_CT" val="94C43EB33F1B4C5B8243BED2D5E3CF89"/>
  <p:tag name="_GBX_94C43EB33F1B4C5B8243BED2D5E3CF89_*1$" val="adn+*=-aLh^fp1V0IeNO;Ti;}mRq@XpsIMoEN^qk$t=}.wNH{LDCVefJd91cIJ+472#-C,GdFnv^#R]u2-rgi]8(|gYNh{^ZsM}BOL~Eyb:k0C*cz$:5-o[Ih$t^QgXc*)K3.$;oWvZDZBX1$7sj~4Bo+Zc}cs5F|aXVxx)Q7G-NQ1"/>
  <p:tag name="_GBX_94C43EB33F1B4C5B8243BED2D5E3CF89_*1$1" val="u32|-w5((Gi8@Dv%ZBPgd]uLPy@K];GFnoZp(I{kvF:7X(QyaI}{+bIXLrC[R[Qp#YU.f;a0y,NeN6sc8xd[GuFkYAR/THyY6zJMc@loNFd^kQu5draQ:jx1p$^6ttLfwHbfw0cEQtj0wPm=kfmx:2jfn5txHof{Ya;K#qG@[h.WoM2yvz7Lsbbr5CTbXl!g#M!3No]nmR.t:6-$hYP!KgN[q7bT/ihm4ksfwI#kZ77$iRbKd*-MOGw2n.VVfn7^V~DBO8AL7T[kc0j3!0k-qy/#C{wihB)2*V,(vhBKAi|optO22P^[S;,hl5^b);R@4K1.x8QB8z)VhwIxobm)W$~HW1Z|=aofmveSMUGNgR/EG^(Q]kavgGT2L8Y9,WwLM/(+Q8c7ji5)7KKe*+d{nD{[[y$^2GOEMhyyp{RFMTlomtVf8$4AO9UF-86~Dnt^xnV,Ybq;ltpU=9Y.PVgs*cwL-z{#$cbW%a~~T5DjU8v*3p;gA)43w^+mUflYNcJh345NokV1|vJ0]|:{fKQ-3TiYW(zGu:XvqB-Slw:3%xT=d0^4(R!@(eFJCLn.fQ!-{054s]f-CN4:/fw6b91+D~q$RzRl[kmM$%N3O{l/vNTd#J)OeKF+CJShJ:QG0G5J;eKJk7O|#8lic8F%g;lT{r-QDyLw^{FW+(19KEwDRl5|F#lzH6sN~fsH85ssTR69ifKHGOmk}l:|S|AWoldl#3f=zm}FD+bDqf0fv-EBvCVycE[*DY(UWW8oN4Fm+=8{]tI:.19E^eD0,wTuwJ-:)BtF5KHBh%Jov!.9sC}G1%Do[0|y1H^9b|hI0x{QL%GfT=I^eklU$CbeDvozuqK0AcrR^W;]s^s^zmz5FZ*!ErE+OU-##/wOD(4GR#|~@n^g-U;+xu}P=w)]Bgz:1()NOtfy#[Yxj%C@84me53EGZko5w+d)F2C10kC3{UVLr}u2mo345(+E2fg|Yny~ILzNhYneh:r}2QV@}AaOp(inq2^=JiZj-!r~HizzjNv7KG2u9WB4fFv:RTG:VEo5KwalAGoqn3hf:w1;]:(0cQQMj^o~^2LI]X545:H!)NEar{A$gvO]K*Wqa.JOmIC;.M[WQth455i+s/,Dx!B(yD*,gC{6Szj@v;g)4KFh.jSbMze6wCC]keMYQbRS[:KT4TL3yc3e$hz;{MJf./=psl8KeAO0-1:$.,;LGOXDlfKX1q@;!RbL{QZEIVM,eQS^ZjNs!*Eb2Rf=!NGTp$ddHxJr5n*^[cEF]h}c-65K:U0BjHzHWQQ;VQ8(^+zE+{ME##Dgb{1zHog[iN3e/]=R^+RB78t.Nw@^w$JgvijOs[:6)^VjB5yl#K-s[nqz}wRrK!5G1YPIUs{ifS2i$VanxUf=MTkO+0PfIn$[nnkntY5-du{bb0fQ[]vye0lE/PoewcQv,40rhZ3]-7(!,E]XtI@+ws^^7kp20~7nYRy%+!Q/HD858o,C]27A2=9jtjSSv$uIpT.6Cit:Zb.e@V;+qHi^taUfiNvlPJ/M(~/fC{GG^dx(g(AnxY9R5^CGnG95h(aesr=FS*eb)X9/m#H%[GC$cYH1$MV7VeQYkZy=3R11bJIxji-ngWn(eHE8.+%q5T1%Qzlxkf0Chtp~aUPj5pZx//uR(!}0nwrJ)i:Lu(YABaGMkIeU#XVVqS8^t]7ya)g!Z!!#/KDIAdQ,p]sNwICr@EE7Haw2}/5{FNN6p#[i3JvCP({~V}.,I0wKKH#kx9#/8eXB!FA4}gUDDfxwaujXC+NZI#!%HUBS{ovspwZ8$pVXnBr!CE+a1tops0Lr@2i;E+=%[Y*C1H}s,jUWf6I8QYfGNlIBcC/Wh[NTkWBGGK8gIi[b$yYO9Z@G+lBU1%/XCctiqz:t@:{]dVg|qyWJi7^5Y8TeB!9ZiL-7::Z$5T[tSgQ6u~8b8:fqCv2hlJd(*A%CRlu*G/WA89B2DXY]vIjUzx3!CS]+SnOSa,N;o2SrWFz;(e8XnwYJbShlU7Qa.D[92JTyVbxEhs@rAhUVEc@ogW]eizCW4gU.UPyC-[I*[c|33MYHHuL:N@/r]JObS*J~$83Np~Ut#$NIJ7UW#nrgbMN~-BZt@An5v.]8KV(o]ygnoP!B4c~8OIHJ2Fvyv+Em3Up{GO5mXYP[b+(COk*]@Q31Fl{Iz.#K*7,09f3w]AU8UFs0t-01h=f!8s8i.9zG5aT$UnpfDhS%-{n+eAxGT[*]HIpWrj}X^IO=~X..HIoz;[NOsdl%,2*L^t]jqtiTcp:u]e8D-/rUR7Fw]9RdrV^Lr3Z[c1/r~pgog8p8[I*rIp0#[(8cxdZXBc)sTb[0rvK3L/]jpPJMKkaEtsp^TL@;CdHAo!L:!tM55U!!E;Pecit/D/7[ISBp(9+Z~N0|CF[xyIt-$uLG8I(m]gC0*GoL#qeix@Y~G3WV;x{jDl-SdX2([klnbXzf1zinI^oM9b/5q$U-nm3DN8THByI$0ZFdr)],9=y1}bpR#lJqouU)8Euz/s/G@W1SE5^;21HvS#bdK2TVMSH5W(tR8lh$J^#luxR*/VrNn$-1nCh3=;-cTb0Y{TGVYA^ljDX5QFyo9/pvaNkCHXqF^gMa2ID/$;a/eXEr)RB7z4S1zwI^g$g%9!6xXX4)0Byki}r~B68b1JlO,/iz0x:sa1H1C^SJY^lZ;E3Nwyc6HR,ZAGbOJq4OF$M;U#,PlQfygBd5OoqY3QdW%1YBnL-tj1Rs7y07fZ0~/4C#gt%S9#!~0gfohlo*Xo]Tl.$!TliN[]Wrh:VKF0ym~DS-(K2LCj[$$Bh17Q6V4#s%R+^dNyAM(T6e+M1*d;!T{JGBJZc--$-DURnchPxPSbSTNq!Z}1w01Undz/]6FFQ)d9t+!fM!O~)B@:}BTZ5tt!mG$m9Y^.IuSIW%DX.)]gs4gN+=D{o[vci1.x,t:$o8qNlzhTOxu!)T]w=MhGmGZuDf^(h5Ae$3CK5WEJrynK;G;3w@]8}4WAC4YY:3-jhS{Y#%9778LNi-6oqe|kx;HNP$kQp@S%8gTl4;1E[3%H:onpe5Bbu@S:RBJzEb(P}%bZdC2QkNt):R{O-K:V1{m;3N0Gs26+J|B^MR!ZM-GsIl,~~/)V3vu!-EL38(-A#0x0yh;fdEkze.vV@Q@6C$u[9;%D{00FUF0wA9ec9Y$Ef$m5p7[ZnwNt}4J~=dl,/r(Q)xi0MK8%h8:YzQWCfd!TBRv9)i2M/,{HRUAO]Zb$0gBeMPSwICp-hv%DPSuBpJxqJM3}xSt-XhWP$S*/6O{$SPzFjcY=*L0KS:BKe$6YnzfJ.tN[eC2uUKHV))CTTJ:cA.~#Ks1DZw*0.~Q}GwJr@-to#78|ox5XI4l7I}J#ZONdnQKQBl=KGZ-dvN^D])(G!bhC^:)CL(T:(,ZN@C(wAC3e.(K#.UDaRm}!V32289aIL-Ijj@GCZKAk~WWg/=K}E.Sr{{,~TENRlAw7UK5R0T3,whO]NK;m0q1DZ~xeY;%dLf/y{ANpF%BxW@I^LxI1*bT)V4uIEl#eHV;]Zxvyot]O]Q}Pn2cOfp!Elh3%3B|c@rNGK.jH|e5UU[Ky%sF};-Y%JM$#Ib/ar41!+F[mxcUY[prGLp9z0)gOZ573jVtGESz;u)%bO0cdec~djQIXva.]*fQ]Tc=yv3^iULAsV[S!^|g22!nQ2p.XEGy*]FS$7oo$eL:E0IC-Lp%vJa-2eViGvBS:mO|fA~6E3$nnnTX[XhvO+i,TWkh@cw5(;tzKvBn2a,2Xg9=b6E/^CqG{(41gZ==QtyE]WIBuui+dTKl#vUa3OZ2w/gjUSTqxfC6rQ$[51TJ^YFhYP9-8jt8v6!95Qa*IM35@OL!zl0lTHA;UO#Yb1q0wtKd{d;:H8/sFNQ7@Y32ghi4Rkux[yD;D)POj,Xzv4QJ/e6VZdP]AEtrDzWu,qeLn(!3j1=zvQ~X4*FQPF)s.})rhXYzUMyo(nxFLEQAZwZn(Uv/MtS=*bsdP4x6KJyp2+t;%s0Lkw=*@U*kLOAzN(~%;EZCEWj[TYAlAIF#uo~0tRLr%!X%*5~0+CTJWx9cx;NcNX-25NQH-X}D(uiH$^*ZSrPa,H[#jF{z8U.}li;VFR*75dr3-~zYpV3~;ypI0wFKpxF{afdI[IwJo/Q/Xxdg}DJV)4u%.:V5,JM$S%rXjeBJ]%Y=:oK}l{d;73J[.f]mU;4jBrUR=5j]5a64j:@WUtd/^NFn5oUbU*{l24Ylg:|{{yg!ogffhfd,KynKLaDvP|XT]jn0VQtY)Q@[)QIeX4OvnuH^R::YPQhsdpy,rvaqIMQn#bA8jRTteT%,vvJ,OFNvcR^VEw;)+oUvspA;qjz:%LFCJFQb:4biMU.#}a8cA38i9q%0l3:iFMX64UKHC5t$+eoJWY*o{J/!qP(Mn|yD1x[adO=.Xo!T+%[fN@)}@zM5(xz1v^Bl6X5lP+7[wk^.%6(,10=*hzFq5wnt$CGhr2argYVm;Hxs+s=q,S(wi/{rS@pbI2wVT(RmxH7g!C8RLR@rw)(mW)Nb-X[{[#XKe(C+j%26!gG(qJ]kC/$DVKM0mnollx$o{GMT9]]eCZ/WWtRE|=r]o%D,Y(3t85vd107eDn0/RCP.VRK.ErE^H,QZ.GOx{GSteNXycLmrX4F%tO3TZGd%u*qa)lpwXa:ApLPAIFv)q:PII=]:YOxrOS;)D:3rBJ-Kb4EWci3x!!O+tJ/f]7p|m#s+|Hp/q~[(Er~Ei@Cj.L,{P9b7SiOx!Kd.qn@5Ccxb7uOxLOok(.:,ZBk4YVQ@P.,C7ltiFMpV{CPClWTP{]7qNDi(E3Y[kxHdrDNp[Gc2SA054IL[iP}~b)+3pJ,}[%$.58aPW2rw)-YqI|bk+xe^C%2oxrAtm%^+ps4][Q%SXR1eH|D3YH|+Y^IhS3MR}Pm;x583d9M!{JyLg=$MYQKpq})*,njtyWH14~vJVvII]yWSk[o,Rw!oqXTa;3P(uxhUO7}IF(Gwho;n;xAy/bp~T!d~ry^s;]v-A9RENnszM+mjdh5!u1O$FI,7xj9utIsZ{R+BPO^oCr{Qaal7]4:Q^*]b0/^#r+FB.V$/{$4Ix{NjX)d(7|*QU#R%]=4Mlt%#JZ=3#MK#r3Bq+d%twi$r#J]aA).aKMg9Qxt.|gd6F:Hz1xuE:]BX^@yG@DiORER|%};jbHwhtZz##LdnCjRdhL8L|YoqJcBPS44x=|;N3BM:9C6j@uH]FF0RC)Qu5J0A[i!+iK,):Fd+e58qoG,$f1fV7ow3c;@WXMC~C@G91OEwreZrsePhGzrhbQjC9o$5iOIfdG4o5r{Pe5J0cfBpaj7@X9L[0fscWwOG2$]*gyWiIfM%K6wDH$e5Z6a=8Y3TF*]neq:GHc}Gx]=P#JS#%%V,SR03~;!r+C7RbWJIH=i,2%WOW0X^0jPWpN|RjjP6Ry1pi+4)S7(KEX*e+N2pAxtXlH,dQ4j9glu[^gO;!}A*I2JS|YohSqMucOC0KkUlLQsAc{+*HPp5yV.k).nnh.{0cGAn).L2+o3#h2VBcVR6}^H]upva*rXXGLnN;r-TT%lc%iE8l(G~@}bog:ci|t70LelJU@)7j$QdGjcjL7F4AGlwvyle(70srvX@10VBt|7TC,vG!]#Cin4bG1Zs$prsQekXm[F6@9=T0O+{@mF/wY|)^tNLH$gk88Eut)@vD(*;v,s*yxtPNIXW7RWPEVa@|O5sKTPw$eFfi,%Y1-7y8dY80R34BU)|ffAg5QAU7Po37vQ-qPA/$uEN@5UE)2G,suuwL[G!6JPr*Ux+/p5jX{rH]T6(7}CLiqaiaGL]mXwSj-w4.}EPwS;aL*SF)hp(W#qfSv;w@i20Yltz,!1WV4M((%YfTl;pCcsnHljz7Zq|vGG/MCR-o*2QsqhkXWj@ntKb:oDLh)(s3OBO1KIq%P[AhmcLj09;KZk2fgEd=ytME{NM0rPBDNn$h@(!/39mj*DX9LSwWZit^X-eyIU3)9q-nY7k~WBJWDCtG~I6Fq@(XdYxrPw,bqp.;z^6Vti3C2yswhP1qZoI*3Ai1uaYQQ,k)cLd4Y3wBl,|qbA}O@*(vLMybP$63]Mp0rtIg0|;5(WC(zpYqEn]4ln)7x:S^PQdTo}J[obfm5Ow*Bc+9wn^TF}|@:TNQmKE]CCN+#/wt0ndTbxbA6aXlysH0qUYDJ7PcINB|Z|Fe9;vU9Y,AUe^]J}$~bHe^{gbJ)]Kb4),s1m%Jw2]cNG(|5sYldF*#C33,I~uRYvP:pQ!39DJ//Km-Wpy$xfmB8(4:j8#KR;(BWB]QFz]x,iG0(VjJ2hrpj5,Kv8a{k1S|~Ipm2{#GU3wn*]o07*21R^n(lNA}JS,A]fnrR1Zm:Or7~~v0u!f{D|+JDyBf-:6=[GB(j$:oXxgO/LYd5X)lVQW{uWXN@1umv=!=;tvj*6a;;]%0WyveM|ilfSffaW=~yTh9,q,O25kT^#R2X}SU6,Nry*jN~^7GQZ[X2V|jSHrd5s8Ol9Y1~xV81@pbWFQ)g,Bd:7Fv,8dy(pGC1QEL[%Jt5*OPxPZ^5-KF28+$SbXsbBm-S@{g6h;}LHzC-d2+AF.7ob4BSRSMn%ITC*j$*;gp8TCv-cg=4FDpgra*cTJ#${(0UD@n;uS)t2Rc7noBM=UCZ~IG(gqwaLJUK0.3ocA+Fttdwo$OQHq.@^DBUemJ+AgecNO*R%L6b6,#}4LdqRdJ#rkOgCneC^ciM:wj#,.5Eh}3J3aheUN@3hI0wZid,c=f(3)dwsyI[9+sa3~Oz!.f@z*j5A)b^MAte5a$a^O6a]UNDudV%wXj9kJ/]8S$@z}|%BByP)5a~kL~u#Knv)96~NI$JluX:p(+%c=]u1KHCl=gN-vK3EeEE*5GVSks=pfY6zBSvByFtYixVbRv6}wNTAPZcc%F-!%ROhC0detoMS,9X|I),W)Fz!)MVEGC6cVis4).nF.VXVs(c;NPKaYU9D~5SgtNriySvsMX2KcWh0{#vNF]x{fC:gWb5Z+teHaPHM$4[aT7aTc{=d@MLXdhfYs0s]XIn}N@Kah3jH(K6Ywi)e#Ee0MfdlOeEMJE4[WUhT,5ICDG.H-seG/(-g7^InlLgLrhj8(#3H]]{z5b!GLTh]3HF;$n8^p:C:UL@0M,GbnGkIMp=Dz:$tp^4p*3MwMx@I!nEA77fv$e4l/s2a2O^|oWDE6KA|xmjF,P|eD~kUaCx;suzP3y6HvsLS#ZsD5Cwf8YEQKujVHxHXbQP(Dp/NF$[FfD(J8xjtnO6Y[V7@8[TCn}$Z{Ao[8Bd@aX%9Ar*m*X/u/:o1WHSbLDoQ#rIM4^m.T@zT0qs=%.AIsI*TnzM4-TRi6e;WQQ-ZJ^W~x=,EAHCPh^;3aCQDlwsLYe]3|YZ)mBntqDTiM!30yn.cIv]+2:^K]Le)~a^DJrRuo=ze[|w]:X2UwguhOO;;}D|},)XF{qAG6.6UaDjx;eFn.sd+#E$1Zrr-CSY+(^kbDO7PYzWwL.Wf-dlytnZ.H;*=dFzk6XyWNs8Q,Kl;mhta|FO:4B#!i#M.E=F6|-:c#9J=,~YT*Oy:%ge8!6|4noIaLt-A,(%3t!EV#q%oR65Tg*qO*%Tvg73a)F;+CiBZX@lq9/|ibXZ1|}hYVQ+~^h!HaxMe}zBN:fd:17]CiOj=4nr/DEF3qj0h4xYj*=ocT!(.S[0apYM+h%EqwY!qgKdo).V/z8qy+z[#.At)-+OZO^)7(FI-JjV:P},UwgsU(E2DSNlt;0AdNL{$+66g6LG^X)z{mbZX(3xP;@dKxQ;-hC~fig0gKzb)+;1T*$@4t}a6favUv#X-mb:s]Ze:wS;2h6YOYb!So:sH9^=#{U.6}Pz|1lr6iXhHR)D1MgdyH%3;XAOEKGE;E6I#HZ45G6x*i7O7rub/g|.9Rcolj;:$viAy9R6yWbEIZF.9n9@Gz1s3=}}w{c0eHwPiUcnSw(tST*7Xj{bB#S1aox3:}j^R;og)DVWyHX0sat]$(B5nt,Id[-r#nt3nDLhHa@l[}P+-}3!K|ozVO{3.zCxyMfLGqPVTX1:Ohs=gkqvI@wAxoItb)Bgw~nWP|[#}kz$tv96tPgkj#UZ^YD{$Bkc3H,L78[W;bcZGht!z%*B3Upay)#M#%tU;moLn87,OzUldx##aR8+OYH!+gMLH9FuV=usZJJj.#iuKjtpPv/!4PWm$g]1cRjdBK6$XzGt8#O96*lm7m4nPfjeE%Tfa;rK$dXJIYXdaJ5HN#Fv5F7e2Sfm=8EaFV;6LXKrgZZS07(2.OY^,@tqHRn*oZkZ}Rd/)CqXJH[Me~fUb{5GfB/bi(MXG,!Rq7}lAUaB3pryHDG5PenayAqSikL3oqMZ*{J@Kw*3e{Li02QBelCnp!bGw/K%v*1*E14P+U2V8^:KETYzQ;I-Km:5Fvwzf^ord$HBxuVM0wEkLpA9SHzGEH2M*MokQ,KPJK7]~U)=L/s-t7@eA^)z@/];:.9++7ZcQIn^1|EhJ}TX!(;[rDY%AJ}oX(x|:DGf,0LJzdDYb,oQqjnFI|wy.QsqZ.u-aO%xb9h3r40)P8SXwEcc,c7D$f5hCpMpcZB^Y(!/Rm$#lF]z6ilFeA5AmK0(K[qNP7Uw)qJl|%PXk+Z){^MK6m]h0GyuW^Bp,!XF*WVKNk%2]GFn]xW0Oq1GGAEz+6ge~6:*Gj1!/~,$]UD2T.$0v,1Bxqgp9TJs4Mh#ATuM|6P,sumc+HFKzvBt(xP6wAw3fA/SCWsby{tbrG[+@OMB]DHqK!]^K7jY%Zs-Q;A0@}:[PP#Az~q2~J=,A2.=RK)4NB:Em5yUQZ@hIfz:2mI%G]m2x{hs0):LsB*r)^#ePgK-DY|c}=7wSE4EI{uyX^tE2e!dwTot%dV-:5PxzVazrIes=eh%^iXxxko[9wzTX.2GOzC%eGC}9y;)B/3Mip8W2ArxSLtvhV)!;bPg53H3WOBR*~RMk93peJWpN7oeuN/c(C-=W6mozf7)JU{FF{$%I0zzJq9/ehHCX:S/sEN;$VLF$z5tO@,Tz|agoO3}^mZ;izE7K-K,IS]Kt[p;R=m5z4U]%R:EumPC.FC9*6NFAALF368NK0eP}!!L|$h,:2}47.aAVbrHUK]LC5@tOc8S-%HnEP;v~Zx2rOIK=*G.j[MddKW|h+2;(}C5(TQyHw*;Id#G|WlxwYXpsC)rH}^0WKudQPWwxt:!mF4322M[y=eA-:S9I$QKT!(mfJT.J!)(91SL$$7f@yZxYDG/%2XlQ0|B~%bh|z7O%|34LsNO|ObZl;W|E)R4.@W-.M6W^S8wl$GGjcEA}3{Q{}YZ,NfD^Q3~6.j]4snGj@|x=[rY]7S3l7aQz#p-fmrMOk]S%kK(-mcs/QXgFh6TD^eX/(pHF)-JXeLd5|T0:#7SygM:Qb,zXCipfgP~;t8ruQTH^rqr~4o(qi!d.w$+{D-~gJ[a0pb:P#6rl13/Y{16laPiXu0Hsjgo{)pZuU7|9j;J]dOc]tJLHd.q4/ch6S#w*i*CVqSGp=HT;QEG)iHdzw!7.NQegXi+0D7Wc;sl)^MUw=d}(*xp7XH-)Nf0@#0H;qRGq9Nm7{$pZM8rza]yQN/;ESwq]0C1|vWpfzcf/cJ(R;pTTKEl==kix~Ce[8Hkk;zJtNJs~;P#(}-3GK%%Z1mo+]7{MAyn|jA=IxaZ!^A;3jBahhl,(5;v%JDP0f6c$XU8/OvR!NiYZ:*mEv+qPo^WXK;D1^mx#ZZFd{=6d9xt6mzLVAI8R}}1)xG29Km@{%ZHj3e6ak!i.8Y1xcP|]oc3gwXEsV[(8u4[6C7iWX@IB$QMpDIP2wkPf;4E)sYCoqkK!e^b8v#-4L$4+[8$yWwT8Km;U%%Sw0U~5Y(gEiP)z$@W8m6CI4zTqqYyZW#Ja,:+.7S/hjk|=!HR6efHX3y11TyNlck]u$TEnSrXB3HREn.@N~E}Rd$mYugupLqW-,+ybXb7!*]cu5%cT627Wd+N0p4c/)8KjBRA4[D6nsF]iJ#mo,)2oZCYTAX4]sEbMhHzJQ8[jT^tA3fdACeFH+LCS+HEZaPU4@]2EoR~yOCjtqw(.F[7id9FA,SI{9QnSf,BoH$I=Vrj1d8oKPkWDg]=!%H}B63BgK|!2HFoDe@^e~{IIj~^Kc2F(3aL9(RA(#pq-W=FO*/VrF|80{7]}z5xay;+/B)CKF1.rw:ufB[yO{5!,]E}d6oqt9J]EV%.FZ=Tx@;8c8d@o*s*/uA)naW(m+m6VxxLYlL/#2X,tmS}Z^8x=6/P-WsKkCSzMW#C,8v~4wly#!v/^Po~ZOIgl8WizUv.!mLpxInV68A}If40pz],y[p0cjA6KV@Yr:+8;:8;GEcPV[E,)BwZ0tXMY2Ur2SiUwO]5;mk!t%~r4#ty*thcgt-m-f@Uxn-B~)MkGv)dB/QO2i,}|t#9I^GdvL)]u0lrwNPd9d(QKT9}o-c$5NBmLV%LLU4UF=gy|Cn!LGgT:|96pEX|cqfzO2@s!F$.Gw|V1DHgt]O!rBCe{a}Tp9T[QLOZ4(=m(BG|27C*-8f8s3P|P~:6w(=LdFeR%2gtc^O|}qoCw:25ZKl66!:s;f0Ozunc:!ot^q3+Qmn]0qyK{+r3Ia;{:tJU{^vGUCS{^@Uns$Nmt7y[d(7HhYHR~fK9^.EkL8hd!T:uR.eg|vw}Y4[em%argDC}/(;{./T)@0IiZ9EZHiTJChSmYV!=5;upK,pY-aHqRzQS)];|r{AE*(XH-+hO(-0mPPyG.P)8Y~h-bDJE]py%);uE%ny/E1=y[3Vwdt7B@m=o(O[gPxm!YUF(f,M({dWGF;w+/7GQA{m)u(bk^d;.7L^vg51km/x{OQED!Vxz-e50WHZw(N!D(gG(Kuh-N]L]}]nkWDA-iAC3Hu$jP5Rcxh%h;]h/0l=#5kvDA)jrH*H7jC$#pPcD/GB)Uk67hK*(8pSFvXX(gI.WZC!V$b*eyRg%Duh(lx;rzra76$jPI28TFv1^Jn9{)UFlxuOS3ebTuiKLvnOIhFl/T|7,9*%H7TUzSgvG5^,=y^cj=/et0B6q,jZ/j2C0k+Td;wr-uye}vNI:bRcKAxv7B~$}t4;vUTyqwoHb-^lMrrC#v{He;]*#u@vELnxZBSy{5,Ck!RnFmaCi5]d#GiEvAdDjMw4[Hc:5zZGgZ1#d2j#moI/(Low1;t[O:tM{Q8(7;)BqSjYuxaI:yd|!fxKe(VRjeS)kix)GT:hc5bq])/=|Wc!haKphe;Nv7i4eQchqOmBBVNJ5[1ji/#l.I^,3pIykH*ULq$S!qd$DVs=}5|*V2q.4[Wv2J{V%oh^a+,]zZ-XcUM$sgRYm}0J=o@6.vmezR!oRCK/0VXe{pxOfB^.)OQ6|ntkS43aVL()/IBys#(KsRQI{*UHLH]~)yWs:@YS875)tuc/YSuJ!%)Jt;}r:nF17-cdb[=kZWfWV8+7-Rr05P/WR:$1OaW|Teci85JFG8g%8GarTo^BLNx;:#bUCnR4h-fGRpy,)RFr%K2td4~@4Yo8M%;,5yNi]#[bT%mb,91LQNt~tR:q89Q33@bDPxV/oC[XKGT[U-=iy2r=z~=M|{:A1h^[{#!r5*eP]caArq3=+j!mrPWqeU({m-sT+PU1P-9keNlHpjcHFco/l;aKYn^,*~noPLKPw0E0MQ9.}Tji;$52L*.]io;~jyl4l{CBPnP[Wn$^8P*cU@g{Y6YtneeGu]]*E|d)A1Y#QDM^+qa@{@adqVIyXtj~Rlz^,CjzkGbZGWb(#tQr,n2;Ns7rv~sF#gUdmoiDg6PJncZb=iuYuzQ@V8:c/va,}%#TkTW;Fd7mA$d-hcmJ~.gMkNhc62v=5=,G.fqdLoBS0^6(T}MNjnE0Ge}%DLj1*{Q0;u4vsrct=che}eu(K^:N+x:EvU#FtG]1PjSs=JC9Hcg[o28h1v@ajTOwEXe*Oyr;gi@yld6!8nXw,#|WP]sb7.KTG]NIb}3^d)=,+[@Hd{Z/=tbZS=cYsX;mMd;c)#KP*[ix{7U7I%:d/gm/1ZsC=w;:*.s|ahS)V|j4FYrrS.KL!~/~~B%EG~)M-Ve4}UwFz/6l@S5ADC!@j3$Wep:Ir7l7{z+W.k!5/m/U0{}T[1o4~QUGNL%u3feybrOwpu(cun!EAR|N0K0(}FPBO|$Y4.AQr=mabxkwL(yJUQxC!FQHLdhdF0}hlpZwz|ih6VL,vq(4Ke5cU.GCr-!^~OSpefuzrqFxmtd.91Rul;Wb:Ca#k3ST(#kc[s4n9XtJA//0m{C0|-59h{c05N8ml1w^8ImaZOis;qTNm)1w)g.EgCIVyn~1Or9.m{zX6BgzFinW=FvOxp[#kX^kX{%XrjY8ZPkWW/@}|u0:Uxm4DRHoW1!%oVBn$*~=yYXbT}[*G[rWnnph+l8gG:9~bibd}Zm6/ixp!A-P7Qcn28#1BxQR!vgS0d1-Wx{}$pLStoLSz$QR3Lsy{yA8ccI:4fx!kE|v0ot-t.uc!QFrOom(1@QUq3n^@2!muCLarcvQvuzVAlKBfxa6K9MtX(5]wYc4:E!@Q)utd2fTu[*]c7EUApGi}Iew0mPb|E~BSlDQ/|2Ph.e:P8x3(P|ruI+PwDofx:~/:}[HPB[:KYE))ekwJmhz).cwIR.cJL1PhEjycs;:n-o9wI/b|@vf}XafkLER[MLFL6~u[wSooXXYqL:nWqQ9RvPubd^ajY9Obv/Ri==FRX-hR}Ln+..l}KhLvSXT1#U{yIc$ZGfsNxzQ8vsLfl//f{P}u3fh@8=1c)sf#ZjDa*B~{l1(v#bS(|lARg%.bNsYQHAVCBSu!YlqKwtdp@P[]j*AOm|8SgoA!*{8H(rI^{!9eDQA!%.%wJqk=Jl^H!o{H~NV,WFy)P5Bif$u22OlMu2SQZP,rAC8)fM+p%5nnGR-H0krBC/Zx[1DQNAKB%{a[P26id6G5,v1C9~IUjXSjSUN%u7n4rgFbeJbaGo=4;TuL8f@H/o]UvU0JMC^$eiVS-DD9o!fs]vd/,-8d}Rw{O!.PUFF/xDz6TPMo(^9ZUByeE{VarJowOHi(zeFn/HnEq^]7p3j4})}$^g#%au=nHrPJz{+vEBByQ766d+25C(#:})/IQ4S%c^0VkN/Prv2AD64cVj]=*xWN1R]Q=Zoe.2IWJdW$/f^mJl*@a4@J1$LVi#3TwW-fGz}rpbHPCOnzYZh+mZwjGcV9pBV-RDe@qIQkgatXUa|Xz772Jp%htm,EQZ--Js~-J.il]SoI,z-/:V/aL8EvlMFgy@H~4GcO6b{XP6/9x9aRTP:j2Tgz#En}FD12yh8Xx4|^]#a!;;a9R:q@k3mCD$(Hf++YxA|Bt{CX/PH,:emUZBz+*yPgIz#/{KfcdP6.C)T]b{i2qZ[LN@Lp)C4/3:Gw49}|pho%R-uceDpL]BB|qpQ|%eYH~L}UU7fROiZeUhKTpNH8+(TY@%e6Pz22=2=wyts2I^IyG.XMT.p5v/7kyz*ij/v(LdT0I5S-m)TUcEg%Fa3ZVv(Qw6wP6taYt#g3lNVa,kOx,iv:}eRBD.[e,%|m8J2(6V4ovBx|cM%RGp(/(]j3GN)a8216Ba~p3+P]I}Z/dW0vg%I]u*.QkzugN6m[o%/prJH=Mp*N7M/]hCeWrlXn{X$)fy/4pv.$}tG5yMNOYs{6Id-:a+}X4}x{4z|9n4c3]9yw]+Q3Bv0Rh2#5!z8$whEW4E:EdPD5ihMf$lp0=si~iq!Cci=2ltM{rr|hWWZ}Cb%gX9ASq[Q=4U{;*|YEwn^8s!y[]Z.V6cS,nhEltOUX6g*b;E.EA(qm90C:LexL#64P;UB68U@i=6=5XsaZ5ry=Bs,[GEadri%##@k^!RRrSmE$O;bBLn(/q/bzo0OXr5Khj%t]ryJOXL[eOQ=^9PBsynk;sQD{2mJAtSqB}lDz|DPQTYVVc(SPw5Dj43^dE6s+6HvLFhxB4ZA+1c[nH7}mEw6n9RULsYd~,mb3Eunf]DGFL((oQ]y9aOwO4Srj):[MF.-;YVcB!n:=y|SPeZ)mM/gWGwKYn}mR}G$=#w{(C5tgjbI]X5id+qu-oY]9OR3k1@j!9g7)T3lYfRXt=VWW;:FMJ*+PJQm!h:DqciUa/y$oln)mxB.*=el};w1A5+tHJkNyGTbCHC#g5(7fwj]@wicJ(tvc0~W8:vr4Ozcb9u)gx!]SFwNS#IK+:8)m(qRq%ja:X@n,}HY.JZcfXiKTvj%%LrY2o=()aMye0@|^gY-ZoR^DOlA3YmpG9FFNR5nQFo-X.o^#,idZQ(t*,z0qpRLOY*}CC3N7D+yBq1eX.AV|/R2K(3gYTI[GjlXL)bBHsQ(=O|-Xq04sGeZyG::cnHE{4[IR)XwYNx@Im^Tr!AnEZcPF,C(tLt}LnWG9KYDCm%!D(g2HN*XY:/A2GpVmmeTI@]=AW!PFkLjb4u[QdE^B[,XcT+SYg!{*RJ8Hrj#eFs*F+9LG#P{-.F9)3)6FYIk,[65l3(2]!+B1t6Vj[]+U+TNK9tKup0KHLN*Fw-1DD,hg-6SB7(uiO;YN$#qX+6Y59q6{Z/Nbn5#Ex%9M)NL,M$Fp[,1!AgC*qhPMfrE%pH{Zv,X,CAe4rXp2[~I*Jt}k~]s9%YIE=q{f{8cdWX-n0lFp#Q*cwCm8us-(Svw2Fq3;B(0Ural(:pV7g:nBuO$J;!Cb5FZBR0:dn;}@nBwb5zG=|R52Wk8I{l3O(8Nx3[]vDmv$!gbJ(6Z72D[E;p{)]K/rwSyFmeX!xVQiO;07N3+K/ssOx92[Kq~toi#SBj+hwM9Co*]c=d!15l;V.UU;px.[j(qgf63;GZpg^lNGD9xi9*YH}qp9:thJP3:QT60{Ud{2$0,Sz6t-H3MGc,8LkNhv0Al{R{zqh[Ryw^ehL;s4!T;n()NHmj4K2b/PD,.YBw]TMIS9lgT7m5KNd*62+*75REwGMz-7(JqM@~I5HE;6fKMpm~Y5SPitgVaR+8}q~gOZbLYiI$:bM=LD7Zw0s;ofzc;/tm^G-S8Xc2.uejMf8DlPJ7{.BkGxBic|.^M4Nom:^/r1p)fy949/kL@T[rK.JYU3)QL~a8|i-*fWA0DyHqQ;2yl3BH0tldc|[Tclzpe;3{5e%nrtST97rD1QW#J87=vnK(7~FPHB)lcFiWwPW7P#g-]):/n[A]5|dUL+z^Hj^[qB.nvD},rp|A]1X|1%]:14kJg1MKq+GyHv/B*y|ozyP]tqgBKq^{DnH7+gMU66Aw5LHaPPQ*M4l;T1qrrsGMaW2zae.*Q.p;!wCh=S^(AaZGbd/$N^51zLIA~j+~9i.CA9FPy|!mb=8@kU]:EV)7X5B9hR@O*W*Md(!G{5-+dMgQ}|Z^OR|9[M{:OTJy(3o}5sZw3dV^zaq!so|#,P3xZ:MKruH^n@X((qpRsiD*j;GbY*f{I72Ko16hQEE|QQ1Rk|l]}|;;Yn-(LZemQE=lw0QCDDa^Lf0iCuK^b|tJcviN#EnYxYZl%8(ysD%5=sO2eyErD;}9wN6OcD|JpeVzbL=s4evg-24MXGZb6Ax5wmJT+Www8+Az(xActNJAB;vdT~^.TXP@F{WAPU7bcABWa1(m;i#D=sFRCm0rFe6{UBVQwuY1Oj:OKgPScd9C8=g:;009OKKNBs8.$WjQT[=9*xgBrsZyt#wC,7oDFl@^lt)iCfLtV-2g!W.dm3#5c+ex4fkkbVZopXF0o|rI5-lr{%dQ]q,a8sS1gxwSL1ijXi;L@f.YDOHkEV%-(WNG}hza}qk#5Ho8fsq/O{N=v:e]e93*-:!A@3~Lna)O2q*1fVq:(x;G.*+::6#S2;XyEH6$T/WFvjt+AtAL;QTonUwjLFe0Rnf@2M/TMM81;KoFCYM6ynw.4lbv-KD627t$0n#,7-4dAu!5Voy0gd)^UV-}TmK$fC;KiyvQl0iaMsNAl8c2bRf!0^w[vn@L,h)=EJHO[vFO)clfhwOm:8CryxZog*f:h4..VifFXgJ3RryBBNkF(|U.[LCsz@hL!jXh{RqLKH*P$zLFywW^7V|zq!j=E6!V^VzOp2QQdSjoi6g27%J{3)D)AlT[QLmHlXAG^yBA*oA4=^;drO}z}K:s:%*+dc2vA*r*^guFs3adOMZLN(o@E$~ssMoJrNnWCT!)ekcEXG$#=ZU=rb(l-Te{gDNVLD#I*X2:gw%jVPjZ~9|7o[7u+28HnSVEz4)3}ETx@m)$lh#:jOw4]~/RVe!)i|iC2|pXD8$C@|)3e$nbLNAwKx+MyR4m4hWc8}-=~gQ|7GI@![sr#As73s4Wah~~,LV3LKh-jwgWYj(=EZr2cRlOpK1zS4usd.kZ[GKEr+s=(i+.TkuH$E-jS-{4ITyt*b7=F7jqz,m]yG7sBM(H1urisR=ufDQ!aY{}hGxSw2EF-s4eg+9(11$/UMQY1sBC.bh{7DFGt;ST[WbphTQNNM!^$)uX~D:70U)NfT~L8B62/KJd4t$ot.:8j4p/}.uZ-Gd)1R)3](;w*::{kJxzm|WLvgPoORQgvSBt8WBildN-zsWtf@8Wv0SSy(jR3/o7qZt}dhDS=U}[o~duEx=RmxT.iPw+{hN|^byhT]Ol~dFVJV@hr^/Bk%AimZ;^XOneYzQSomjrbe1UYC)NcVeCz%MRtm1bNG,08/a1xC2tqqPaoP1{JWu!aJ)TP5o*Vht}D[ts%w{LJ]UVKz}WX4W8egxxNMmw~QZVuRhKyy|1($Y9*EHtYNeK.C^{S)rt~Wt#|#@hh8VY43yG@s;VnL64(:#HkwV5v#sMMiyd(GfYI8PQ:Eos{#9W1n/.j=M^eS{xW%axODl6ZhW|gcsEo)9B}$HVs$@lsGVKYy}HN=Rlq[KGU-OgU:dE;B2-)ML*h3D1=nT{B:qip7]pG-tzh%JCHmG5uxhZAu$Oc+=DSZL3+/4wP];P:SU#:UgsT73Giu2OTh:%[-9*Kr*lkjcVCBBi(79Lo!r,!!O%5xbP.ZCx#(TY,8+]wN4sjW,iM|DEe@Bp#L%quQWbJ|p0Ij,^PL1x0zypX*=^]S6bZAH8NB$$gmKJxuHnpvgLB.hI=@nH5M|i^8a6BnNmid9CB7]!h!iq8V{r,8UH[{/Db.dx|:Wne1;jDt)Q#Y1ddTgjv:Cqit(c4p$M[rdl9fx2+d:D%*gGnLsU6l^8g-+D2dM!#pzS0gumt[HrfG5}^{NMXDDr4SJf9c7:@Ohx3Uun=pXs@GfWXP)0+(Z%lVkbHw+O#NP21(N]Lith-Fcv|*E1A/PO4:}Us4B-dbHZLNQlRP)MN2HB-B;=(s$!M+l*3U,)-.LvPoiPHeiTJ:czG]0qIC{!+4QMm3#4Wv7b7l^WReW9DuSU/]=TjLHGdBXAo.RaztAJT.MfR99XD)]{tF,b-2hMpsJ7rjmG3=ulMo(Qwyf3/0IXQ*Cb{oyTYadcIwpWC]jY2LU]g)qK2h/8X]1-g06]eD]fL,s9q]NI8HO-Z6:M}h6g-TwJJOVEV4uwWmAIG}QQ=a5QgPymOo0t)6AaM(AvhkI4lnKkEk}UguR5TGovaF;/$;[|AK{Vb;hN82sPKXKTtXD!R-maFSk6/%*uX%J-S0/!$Y81@dkR4Rg[h}Vu6BoyGgacnJXB#$JgF[oxU=]FB[K(;*pH.FhCtHaLjJ|kC@QjV=fx-;jl)BpN|Q/71e--QOtDmroM~HKO2q@=I4gX)mQJyS4R:mr.9W3KGRWmXo%OmHx11BN#i|aRJBq)Te4Bp1#CCj7D-xu92p][ZFe0p4^$}]arMg^%ob4lYgC4ItHY/tLLF0@plO$3@U/@9y0*~/8s/puL7(YQhDm=fXt#8tj/U%c^cRqzHM$F59nq3RXeZJK:6i0!p6kdjDdK(Xe7ou[S*E.Pxtjt{vDe{+#@I[d;R+/BOS9B(/,@T]VJ*T.Ij/+Xz*[QWUJX1,2BBI}*feO}TOECd1ci5[Rxrj/,hV;mRoOt6(;Nmzpoc@,v5![+[7f#qcIFM;$YH-0I42Gw@y(x,Nc8xM7@/!}YHe$6BeVn~Y{}JpA^:Q*-R3jJDda]d*wJ:/JKW1DvKlXCR78{VJ6]jYh3YpkNq:9N{9{ve+/(!kpy4s7Tjb+1@R:Y784n.^qZwZp0qDj*yx!E}8q[UM*h*L!kgP26#zD=J5#9$Vq,F[52i2{Fx2!8wl0$|];+fvk.;mo8%Ubnsve{:46MoQii=2HBxbCs~9oR.*2dIW^o#jbUH]p5p*AZ%(dJdcYTEWk:zC|UX;n1XEa6oA).daOLf=[AKtOvEj.8jCX[tZL=X^FJX%M#*9jizJ}.{uwYm(dI.zd~xSmAD9SBTV.odF$/4T3#q^99NTt6fjG}oFzbvD#u-1(sDBXQkYcsRV*%yj/lkFm(O60Q9zjbVI^*t:t.Q!Vue0^XzJO5Z,A*l~9,HgU+mQF1Sfe^x@0IEW@2qW~1A1TARA%bCTWMr4|LWu8Qy|;9t{!cC-[#EVW6+KokBKnb$w!Xx,C2NE=-2p(-sDXl;J8Oq+S,P*$Acb3pKl22Rrmo5g5U9f%4ATOX*8.V[rZt]Zbyi:Xu%vNF3{Pf%ByviSbntb]ZBX,%Byesl1NWv4{9n@G5|r,=QBffW+/Kth+3V;nHzHelGJ+0-LRtG-Vq~ie[-lYk6Ns^ut8Db-NC.e]Z)jYerX#Qj*cpI)O$nUL5Xp-,MJ9nU)UC{FeG/nk@B^tQ0G8[AR[.ens|i=V3z!WvO5.jLRNwsC15~Uk^Ak[fsipw{R$yfpy3~Ox3et*O*WN8/onF$bj9BeJQFz]uGm8#IPF]Yv$K,/8Ef)6d/B;a$M=|{WUrv!N8M%s3gOCWGNro47%qG;L+5DXa]A(j6Z!7.=qeNc(pfd;HMeBO]jusfT~73/I3wpE]pX|yM^#39iMUWcN,q5y9Rs0s!VbLTnO5YJy(9g:n[5Py8;i!+w8$#=8+Oq]LpXpwjZeY8oJwZgc%5[W::pjErf*aRY[|W-#F1)P%mon+YT!|#ltO5q5QkB-c6qW@CEk/SMaHhfR@)y^77B!$l(J/.:~mkZ3#1M.SrUxSy9D*e8Kn[(C@u4@!)AKNV$6D!80}.f]TDjph7ldJn-m[=1BXYcIUsN-fkZ:!S=bObXB1}x:g}@Z$VD4{/bmR;r}2$V:3+[/-cYSowhtqidM:*=N[2s0{/G-FSyw=-H(a|^x3wkMUz=K8eUyGl@4M]X0$ecU2JWoWMC%;o(t]UGl}h3m@{1aR1n0KwQbJ7MBo97K6t9.9G/}vp.ow]d;$%7-%*^hOlq:JH2ZMEp3}AxPY~@ym;aWkXxS;3.NrFFw[3hQj#XQ)=r;ta6]uK9.vbaNH|]/IRTKV+FUBZmIDh%x.n69U4y*J9tp}@X(2G~|v%jgJ$+kDb.lF1K^!g!2lYwdJ0bKmB)BSS41cTfqXiw/j)HWSrK+J$^0sgUI|@-wZ),qqVJ+~xf[/:EL}2nVNQqC:C6Nfj5(Ud0bqgO!P=YkyuFr5nQ^0,FL5MpMZd2Y-Y7pCqHj$OBa{lLp9BB-x~^UB;w,VJ$F^w0KUhfT@Dx^K}ZgoC(u{qHV2b6)^05BlkB*[xQNE+iSt5|EKbBz=2)9PB*;:,HwC4zt30RL:N.llBPc#g(dnVutXi7c:sc3JWmHZB/T]/jzlDtk}R4JdL3yf2[DD)Vfr[:,[PTsDC4UEs@WjXL=+w6Ytqrl%v/u}(%+#C||Yem9}+RSwsfO.wt{8p4=+ysdCQqHzaWDC(=m~04fp#0ll9a-[rmuNvG;$/[y-xK0rB|lvhsk8dQ;9h{5mku-@atPyRhNm,A@OIQI//fZI.QoQdM%9Gt03sw(~TB.%g36]B;1MW3ae#){IaCUO=J.HYV6EG0tOtW|%C,TiMye36C6zgJjIn7]cu,Ct5l]*Ly16EmfY$SmCheT+1P#j}n!Xc@.C[pN{w77mvD,u^-gKs!6lddjWSJsxmO.u{C7yMDamL;7,a8J%=~m%KQ@[Qr[7B(UYt(/j@(l;1JmVJ#lN9Q+08{AU]0IRsTX11A59B-KO{9M+!,XE/uj9^UBc$BN!~(swTg[H]F|~OOCD%nFDb0(J!~YC[KQy]~+mQi=L8zg^{Pem*y=yD4pmD,as.9oJ[PLz#yWQMxsyrCf*9.m:;qmI*/ILO@4,oI)wUZ;^5IL*1{*zH/NZDr!$akwF+sGe8#a74kmmQzay38]0x(23.vM~;GVsoV5IA/u2M~k+M~YrZJ,t:K(*,4D(^g77aNXkrVlf5Q%s,V6Y.;Kr:;]ciE:fhyG^,S]{iAJJ$|Rm5;[@(LjW@MiA@jBu3@9Q-5+.-:Qyp:r]lL~Tw.]LzGK|:!Pjx.q;m{f/|*eoPa7%Ii]yg$U*2%.aOxLtpC,!ob/KOfgLa^C1TscBzN2DV4Qokw,siHV8Ued3Eb;~@)Sk)m/Ptmy]A3Vu@u5~vBzC8!^LboUhlAMzgXnd4RwL~Xps)|K:)8*|$.SP@#h3=3:WwG/JQz7eJ}%,N9,CFaD!ix4*moO0cxv=:VEtQ/H.[tnO,[R77-sJuyW[$ftO9(jgJ+QbpbVOx^OFJ!UVjIh3zsN@]y*Lz5NYeLMnMhjD1#3=W!pQFF%zUPF4@;~Cf:oedywL93~8HkdX,7Zk.l!dW+.8m!GH|s;.Q}}Q(PCVRT3%A@Z*lh+iy%}-)(Fy/3k8=KoT[Bhr5lX:ogHS8x}IzG7r5Id|)goh0aS/Dh7ll{3U.V)wTLa$vE+Emr-LTsqFmOrof4.)a~JN$ysHhW2m{hdgYKRlf|(Bp1RSAB%8E,.Q~0FUZ46~c~UO7lf*mR#y)4{DYWhYPQquRVDtrba!UuiXie!caK#rI{yn!U1-#.Vam(bAfZ*mgo%CJS1Oz6Q%z4:V6QaT:@t6j*;@q)it6Lj4{|Z9q6yD;8P=TD)!dZ-lixb|AZ5i*4(7-]k@L%%{-mYpSo!E%{yhr1M4;YL)0BGIjhuY*/o4nuR7:x)*6b+v|@EBjeHLbDwNOkKtWKd}irIkpw,[V4V4*^s{0J4aeA8!yo*nc(GzM=Z~W@qx]1G;3X@[wrAC0;Z7SruMUuk8}g0m4VpD-)7lxQ2Yvgaw{iqp:w]gngB98@HZUnx[4yXc|PgYCq3.-mK8{f/S:E.+(zIg]G%jC7zU7rhE,M6JmeoQ^2^wHHA3IjLqX|x2vOa#g*aSwiFu6Up)ZJ1yPKu]i8Fc+9%5~*%@))s{IsBU1q|00BP*r!u8krLqrFJfjY*ydue~wW^eMZwW@!$ZP+rm1[]HG!w-ZCLKA6.nSu4Ls%6Rid{Vi:4n6Y=g/Ve}b9+(6o0Haz#E{oSbr;Z~XBOcB;7KFE|~LgfU6=mk#:2oD{)OI#{zz7x4EKLWP2qBf-y7#hY,*ls[DV1pU5H~|1T=kGD]!CDwDMq+RjK489*6SRaD6NI5-A!-!q-F.{+4)Hb+19s^AGkGuf29Hf!RN@v%XX./i@6mBUELy0@ZNLKmP,q+=~+;xf+NBezsVM{]lA6)Vh%1OD|ID=AY$vv8*a[YwCgaTHdy/l:Tm{oFx}[#PwLa3=)hZ#NoTsCB=bIK$)+3^2@Fw^@o}DB[cjkMhlCyv}9B2aJ)+y0yOJv-!SGRBY[7Q$umq:N7H6brHbfvU[Tu3W.4W]L}U}N6aK~bpnzi#3ScrpSvhi;^G*XWla@VM%U6e3*{G*n$Vvq+d6N@(j}XAjl7ud}6R,J;R/m{%]8@Qowt5O;VjkENh|QT/(J.Cxr4uq]zO#P6rwOF:;Y%o~T*l-:)rweYBz9SQwC#~:eM6AYnQq!D5+-^A=MqaUrvIove@R25mlHp~gY4X.H*;6|uE2IEK1wQJKAyUX!TiK]P3:gx3*cZUQj,Z]oD.0c99]Ggj#VBJvcFIa;cMG!dWsQ+fHht}9aKdNSrE^AlFwD=mt=3*.Ge@D,GL[Uwx6:Z)6@75ssh{hlBQh88723PlL5n2I@Obwu3^U#fZ9pUH.Ot5,zg.]xZx5,6$H+QF~O!s2Wu-ZxG=U*-;YnhF$IM@u=R)WAIfb)*N=2zIHx*cMK/n5)QJbgO!4*yc$bX%^0;fz=PI/XU(C58HPl}Jw9O8;*V}WtDsVKt#+0Tnv=]+BuWA!q)d:dov,yXG]CI7d[Xqh#^kZJU*)N{x;7s#^x/(Nl5uW5cyYX7uwIxc@;G2Y!1AmPOT=C*bZ@:P.Gpks0:5ec-kd^2zDIDCPpB(PaQ.VtPe4hIojV]kp-o(2cYWtsZCh(.(hOrQ8ckmiqslw0;oftC/Cxifi5sBHF1i3|thA(~wV~|K3us)K+*:/VE4VUZ~Xbq$KfgXAp-%3es5b192pm)#XjgPShpQeM~tTR|:zy-!nMZp}M^jAX~txumU7YbW4F]agRonaCTR]2KpH$ecY=-*eF+OWBf9VQGDOj-J{*v$f,G{DK~VTZ$LVS:Cz;UnYV8SyOrM!BsMqyX0$VU0EJ%)dECc}P$sWC{93dup:5gBWOFV!*ZLcaHV:Qh*CF$D6O.;0GZP]UMyF@s/cAi:BD4R=el+d:Pj3wR!ne@G*((6lX1s7j23:kLbm[vvB]s(85Qes#T+%s,@T!@IlA=Gn+,Lknj)Paz^Iv5zA$9FX0=1)rKkdrEKydqs)M:Skex7*]nxFOI,hVDOmi~,ZJI35cHF@33Iq!G0y-.dbYI8=}yYB:*dgLzQ#Pi98,pYWSkUlc]G%L7sy)1{WqHIhYoAr9zTBeAzh6B:!y0DjZx|*wcBWe@qMUIYjGnhS!zD/80ob+g}9]Tr9,cd99TYB-C0*na;ih=HW|-.nv@*akop9x]KW8UUZbc5:3x{@Wr{dhE-0}:kn{u,Q2@q4F$2~~oP=IZx}rVQQ4KYYT)/dKAL{r+0$EX/zxv0:eOtowol9Cz=rgrNDKS#Iq$A$!{}=LJhB]bT;gc6]%S8O}ZmnZ5-Qw0CvpH=8O|JOe=wHc/[4iQT7JgH@Qe6JZGwL8GOZm)tif6/cQ!@%f%%VHB7$hcuvzb!1!;why,RWtIM)),lX5xpxEh)~C5p.uLa-uMYP8P^VZU;ic7zYY-+nV~-,4,QNU2}ys!6+k+2A9rb4~#-{RY2lof^-mF*I$pn;qJP@P)I%wu|q7|*JgUUKIFbk1g0VjMt(qBVs-pG5Y^W=.JZLJC8n7Y*~0Vuz5YzJJAsz9:!g(GfW%,Uzj}X6cC%Sh31g.A|M8cZrXXe5I|D;kY%iN6C+c-97!Sy6W;@]ySIOD6NQ]P|TvuuUGm|FxGRXTCPOMuP(7arrc]D+}btK~8XcP~jvM,wlMCeST+qVYtEyzTO.%!3DK8s,:lFa4KT4RWI$uU5@Gof{CIGx.563v,xdE$l!-JB4Y0,(C4[3+sM=ElT%LLefNOks/ZhN7^D|k(4+JGR:05pQ[-B^sVn2{FB=Ihbtt5SXIWi;{kluXQ}kiQO%UF$5!AM)fC,Hh^Uw)5Yei43YkU7yzNMvvt,u$B7GtAEe:u2MfN:0E@/CN%Ty#8BTJP#%=(+@D(}vM)(uB;oU:,Ech*:0~JF*VPUo,vvvzEYE+*dHDZ@3!xw[BB9|K-ZJNo8H1o)5n92K}Q{pbo.AA+865uU:%5}n[$^=dFOLWRPiFVjDP(Fj$g5X%g1.ex88L0i}+wFXLu97hrhi83{W:e$N%@mlpOjE[duVoHKO/Rd+4B}8q;K2mv/;G0pkL3;R{agrF8:{tw0LLX=*F]sYG05U;ZJ5f+XdSyCLBL|ecCR9K1+n[Q^*DgmaS*SQG$A:m]*Awkl}{}A=;qjoAsgmc+d7kh82B1mMQ=!gM~pj8D+}TRtV:d5G,0TQU%~[p;lZxd(dvPB3n94(07G]^kwZ)8|8N=6$ToBBmIXB/HWV5u3RV~=,|j~5*:bnEZDT4QxQSFuGA#c8CGCyDeA%E4m|L=,]9$7[!O$DJ!^e(=D0Vx/9!|0s4/Om1Z6(H@DEH~}KI/=J.PgKK|9]KSL2N)h)HY1Q%#@3EP5nNUm!3h{Sqq!-DWe%rYuFmjEv5)NI9]PCgC#3Z(8cM]aVlcdjR%=T)]UIP:wx:vZs:/J5J$XS@4Jsedfh*.v+cfU6YMG:^%GYDW/3qmCfzR[$p/yhy3mj^9{$!)+d=d2{lD{.{95n;WAt^jm#z!!Z@Gu)0o+0*7Y4N:v|op,P.DIm#2Erf3pk/2%+4JEq4~zrWCzSp)q}v,Cv){#b,D2*L!.6L#nnwmD/Zh~1}*J2+*^x:!)ROGa,aDS[I~ay%(^$572w%3GwIB0yS=));AAdz^SsX4@jy$%Z/JENpltTeIH0J^4ODf(:m@(GX3KnN1#j!iNHu0TE{uHekwG8]@yXFP4kP@*CE;sUucckf1}dHo[h4*$[bKyRl8ggx1%OFQVN}6+I){Yxh(xhxQ%+e3(P0F-ZWai^ypoeF=zLOsRTgrlX/jOuctunNgDpuLK37,C!yo6.1|Mdq)k4G(#9!)TFX-FPA+hN4*%nj;]kTw0x4%ea:tYDKQb@CgLY5}jqtvSy:5EiB:ntityghDRbJ49G+,LiZi%W;0=woSJr)TK)FZSbf@u@3P]fZd7d0QP@jUga31}k8=]7{/f2..z2Uxv%b=-SNsXF$=MAAY~sfpFeH0^3o{{OOGB|04c.ak@4Jdg)^,9$tZrFB29$H$y6r{5W4,Z1$^ZQ=u)XV0DvWN(%$M19+MvIYp[jdArySFR04):VuM6u=F##%CP)GAu=AvC.Vr;zDIX7|h^pm5Mln5mzCAv@W0ry#CvIF0XdQGGTgGS*MnNksL:crxG%Ink*zNLA5js=c=t5$hKy:#2W[=(MpE9Wrs},3Lj{,mbWiw%{Lj(e@JhgxpK.]paqWqp(f]S^lb7$F2f,RS^*6t9j4@=eaZr=FQv(*xj3an!y-ZO8oLJC.5Zpqeu)5Ir3[l,,d.rT)m~F}4f]6A9VdU!Zc)MhRBxgC%j^#X8z3~^DN2mP2X.{E4z9TU,252.dN=.Oxj%98BV!+t2hFXO7F5r!XmSx6%^jAO0+0|~UzyD7U[V,6Q6j5SvL-*-st25]@o{WZiaGaw,0AAFczF(W;{nmWRQZ53z)w}@3SNSWxf:En:!uiCZ3ms}nJ;,xYUs7;;1gAzh6URdkewJMh80Cyx:L:I7=I37u;PJyMi51qe5-mJv6Sl4i#d:%.f{I6-yafVlVDae%vji@aRT%w-w%xSKlFJbA)llVw3YeCd-;9Jq+-$|zCEHZJ!,;j1P!XJeTsBEx#!VZYp),,kA=WVD6JQm+2k@282|S1W%9OARih](d9UIU-tPZF(:5Dq38t}pV+Joj0bEey[^N]9d2VoXFxC]=l!LHymM.V}Dr(rJ/P^{94$Sg$;yuW3fAMlFlH8cOIZx*PTVFJGL)oSAikwyBqIpgbSnC21VFQIb=QUhDM(BS]g5gHpXO4LN@FM$[+OqQ;ZSMsoHXP[4y^Ejy8Zb|ag)2tV[ZTN*=$0bM2q|!VzQXZ,#OX15M{qyS-yJ2l7P!K9EmdqB)U*O[6qT~V~oOB72Jn:os2;hq*V^tHUidJV,jHK0V/nN4Qo!iONW8}igup+5nF;etbtmDN+0kWzGByn4*]Vok6tEp7bUbB0K@1ctX%,k=Hf#wg#X9yB{f#D.,UfVTEYzHTV.YD#[9BX-rA442${-(90fQqLx{f6pcPR%maT%e/xkdHA!X5xm5l:yf@/!ML^f/x($7tnrf7R}lvyt!{!3va0QMQ4Mn-u^cL)k9*77@Ww;CcmNYFr6%i3L2W0OTJ!7FwxYeVS/$@{F07k6klthcal}G{SQb7DSN4(!HP@*pZHBQKzC#frz2ijY-[O7F11:]Izat^uP($yhjuT427aXB]|9(i,CbmLO5tSob!8FE+;k}(S9+a|N4uI.ga2%$uTf{+))2wzV,pay2kh,F0sDmp:gTH3@3nfPk8:{XERm(/^!48V{U-fCM6x8YoIw/xsXG~kuGKN0j}7SuRWElpNa:iZNqMow-sJTQl;3tsMH7UA.1VDODca-RGetJ|oxEh@N=d}=)um-2[(!fm-1y7.I~X6aBE[|(+c9U[:+16P-%/wG40N]+)9#%Koz;KMwQg:cbB3jW7-9@R-;AyVuVrtlSrIJ0Agz4-P(iJr8i:iAV4%#{NC$vrnb,KA(}{l/27t6Y-}j~2o%d9;RSvYs%IaEuqiWbB-{pHCgh^LlFU)w/hJxq+OZE|uy5oHPK6(TIXGmc/x0Z,2P:XvUbdx!)I:5+#K#Dhe#p-+#ZFGWm$hT-w{:L.7R-q@*Lu}j22h/67g$^J@ZAobxb%0C#GJ=muUJWOc[KLoDZ3REbP;=|S695q/$+Iod*]Nt|]oO7I1yBfbNA{m+qQsB4;Fcw.EM1/+W/7I$)tVcRsGlZmN]e~[9]ZMCIyLxD(DYrA5puu4uP4FBO$h/N+$A#vVuN;-Kavj+=~q2dgWPg,O=@5~kjV:DM1,g4,Z2}D,t!FhC:*ai^=BRv(#(~)!Cz1sxrC6$5KSXiLn;WrIl4r-9VBtz#((jOb#xN0Mmo=YPS*O-3Ax/|K]Qx;3+O2ge8HVMgxhb[(qTBjwWg(#b)Q%Um6@XkNz!$ge(b,1-5EP-#7Co0-b^UB2,}r0aPnJSDCv,XTfw+^-St[qc)pRCz-L2fbJ/;)NM|SmG.oFF8--r0VdiYpb7lf}.,|2z^/(!C#XDCmA[m;fodC,H=Na*wCgufm6~3q%7^~ew=PlTF=h,o$BD,Z+i-Cj/NHv/~!RQ}LuG^Pv9ovkROLt:y)67mbxPU~tiv9Mq553{9,M]D#]yQ$s62|rjBs5}gw/3NL9]8mdl*(eYU1UtEm}!pRj1%QS6j-81N$Q([l/@Q7r8}XwJx#zRtDWoxb4pT8zkn;+K1-V2-nYqQABopePpY+.BVnqciujBd1p7iKU^:PN0HpN8AIM}gPT*4SG+uBJJLmNr1%:%=/4fm8=nQ*%xydLs:;U]dHn0gBsS5ZMwyz{U!GZ37!9du^#-*k(!^(iC5=i~k,r#7%tmaGj*F;)+Vxfw)^9;17B#T3g)fH+5Z}L^1INGVOdocTkaZXZ2ga!^ORVBM#[}1xR0LO$tE+acx8xZ8XV5Pw.3/$boo1b)sf$2TMuxc0wzv0g|a*6P$mw^B~]$h=Cmp-:jZ.]pUaGYf:gqFwwV}Fov^W4M-A%y.MICYcSiYyI=yd)sgBq+Q1*P]Eusspit[NYK4q2V3}@}SZ:E:~|*DOFdh[E)U5+w[y.MT6hwM0C}/MTCP!9fLMbDNqFfQR~QmgAHRO2T(j2PAuKP{%5BCODbzq/U7$meFDROqB6itrnz=*VamVN[cc7j27-Y(-bPqXJRL$wcOWh(J85P2#)4!v(4b$Tlbjc@@E[}4:Y.fLTZm(iyg#,Y1NLaxPQlq]qUw[#.}7}N(wBiK[G5B22p8#1QZfo+1-tN)wyV@)2rLjY%G*7Brl0m9Y2^iZJnhtWpu%9D7L;h,XM4:3iiThvPc:dDD8814Coq[Ct67o+)3n01u:baA$|c)EJpppsy,w|8g:{|)^70,f.8ce88rFzAH/A/}vS=4macA,NyLz)o)n^F23x71[X)20@Y1t/@DV1TN!Nugg!-3u!*JAHutya*t57G0[)iN)^d6P*E/71ivTr-QHF43aH^TlW76gZ{E{RkH#*:q;.L,}QZ8EI]-3^3gMQur[P:oE]Yy+qP:cv0mE4R~i!4}M@^h$$$Rd-OM:@Q,qY8m=k.L0SD|wy#:/ES{63b~-#Z)=qR6gB#$@EKBLEB0YR]/3R7!opCcV$%qUBoC(KK7gtSQxf@{-/pUOBnrX$$mGZ5g^aB#zaYTQLtd;,3GkFA=6@v+x^bgq8g;u]}rISK5K/KT;AiD,@l1=hP$4S2zfwG;d@sGKs4$rCf%zX[nrZjvvtgF)BC4YRqgPgb/SMk^67dGpz$AlyQ@i0dd#]5DBZg~kdn!x~oF6NsxN/W)dqYVj-,${gyJ24}VG}J,FvV;$I5Cqu*y8T:OI)dpo^9N[-n@F,qJfJe:a}EyTmjb%ECM)DmxOyE{QQ9hweloAvQ*LPx!D3x7T:Kc:cHDiKF.7N771*b;fVc!AlU:O.ZU*r{,-tr(UI,m@usZ~Kt)S0D=:9!I!iKtrBMrXCkAFXtrre][Aw^C(mJ-F,MJ6i{(7#8BI3S@wBtEFd1nGfgu/9.F4:yFLHSSD)(OE%GQ6$r$qPmwfzttcMG|.z95!Y$:o4QaDZBmZ27v[GY+cV;vx^|I;=pC|=62D1(16q[4y~ypVkQE$5B[}Km$N{:Vp)$D/F!yg=l%QCeNAL(8^BAp+u|hH;LRpKPI^!k#Ne::%LBU6n0vYO4xQ}/]d2.i^Ll!}25el[Kr=eR8py@E01F.q:1WHI,2C2dj7HM4dTI$RcPmBjm97kR7lDKLMnlw$8/*K(6bwN,rPqK3LH.(0oD+w%kTi@+h{1NCdgqn~:]u7utbYkRb5r#DxaKHQ*%g8==um*WB4LEBI4px@e.U^G(4o;.bf{-vr)M[d*pM#|*e@P]I5i{eFK+p(5aFVW+[!u^1n^JZz[g=nsLM[B%5M#AX;WPh[iBXTm)hRpY!}ok4==dqU+@%r7so2wQ0PR-E3e6Jn!C+QirE[O-hm8A/g139${QRepBW=pp#Tmr,7vRubu*#;IknDU,FbJs.t7@]7reKu8I}]$3(*AAd:bT@]F{z0X!mx#g(Qhc.;gPWfY/3C[AXW2frbF=Gt=^ps4g4K|nxBkjoJ!2sSvt~s4I}$1mcG|*-r.m4]~}AiC7=eXbH-W|[mng.+oY@]iam0@H*HJ(adlRm31/QvGA5^AFS@52QK-S@8KTx+:m]lPF6$r5jBow@vFK!Fi5K}d9TWt1*FO#Z:c2Y6YN}7.Yk:[sNSo3$ZVi6u6gcjCgiei]ur2y[^3XpiHT=x*-6W%yu1]k#/vcF45B}hQJ7sfhHh=tbc8IRMm0eCG|xR1e[W[O+P^=@Ts8q^21(46.]E=9l2dR7jsxBMgoaN/)9#=9!:|8tofCJ|DoZ@#hr2Xmg:sG0hz*jH+VcIs3QPH)KrDUE2o8bIHF|9eMUB)t![2ca70RFeCC(aP.)$FUiKq%]=U|pz@DmN8M-NCb=F(%e*b,5+;A[.~v-CPqSDF,!n^%DJq:BQ5n%t]W4Qf,F9,Fr%mW$9^.Uw$~qDkSN[vg8SfZbsby5Zp;97GkEDCkrM4WL5E|mHQm{f}*,)^xJA[vdkHs3%/^=x5PI#-~VAM21vu(fXQLT=p8JJw4LxEL6tC%OK5eozIzd5+tP68V*JyiJVNTs]f]S/Y8#-p9TJC.,GS/g8U=%h.5)/OP5As#,L-@uFRX]9sA,r,51PIDp/PoCs=$8JYdy:AOYnoUs]z]9-=L(hVfQ-Ud$bz8iu75umDDzIRn13Gu/P71T3IcM]Ck:kXoUJC;e!%$63oF|Gnsv4WCxJ,UhKLXQec3Hay!O^])(ASIJ^FL2cc8!CJ=f-q@Rt!AT78Tdg]P}Uc7%2e.lQ|Lqe#Q:Z-zkvghG|kpvrUgdTWq93}Hu6e,QYAwWH]SuVrdX]Synthi+xeNL.[)u]OA!h(Y9W}gjtRf3p=6@UHXq;DeG/gs,u=P7Zh56I5MujoxPbltCG#ma;HA%(GenRr*02V*r6p))+6R-hUP9@I6b8iKDtwd(2Pw{fVvKeCI,ZjyX]SeYf,u}WL$PxyOdUAQA.%4!DhK39#tr:8pOyyb,Z%#;-gC|=gk^;e[cgT;78O1Rg=chu;]6PBG66nQA,2v#;e4e=W!Qho%zZE[c$pnd]*gBCl$Yel-{TkWbn4DGMt1Vcs@g!|V*d9rH2gE-~L%U}:0s{JoJ#Pg]tCtt1aXoiTS0-+,$$Y8{tbPBK!6GB%/EuAj=MAVdWF2,=A!t}HgHUKSg[QYUrLQHx/8a7U#%1;I#QJBvIX}@,-jHX[WN~oFX5YUVKZy:ZHhYc%,q.[=YAw}oo1CjFUCMOGHn{4}r,b)JXu%up(B[HxZ1%RDp]PGvF)@[I2/1ec#ePA#NAOc,DV|ICc=^$3]cw|ymEwW+YAkrs=Ow6WpXBb^N!J%PkG*pXZbJe3yJY|=*RA!]U;RK39BV-ZG8R-D})c#k/u.;Dr1NVfHtfkEZ:w@QO6bVU/xs^A2FZ28PK(Wyt]xCM1H2sj:t6b0*y,J+OLZkj,AjOaa]aU^XYWk1:8ai;Bq!6$P7ESB*i9d#Lyie:i7*.%@.XFZ8(-IlU90cZg4=Hw@XKUmv5~#90P*nN-JNMQx+V4Q{iMdrEu=hrQB7[*a6h,ylKJh-n)A=ueqH3d,).cTQ]BpM^-5]FV!vb#yl^1D9$pn{7zpXx(KA1HLW.,D1bp~J0QY:TYkk!dy4n%sjgcw8Ovws|5K}CTVYEB%uXONAM9k{;M,0Fo#771Q3lx8d4E*%$FfWdcQ.;/HQk$;w~+}#nQ8(b|sTuI0%rY#{)!{.n9i:Ol]B4j3$6+d]hP%h){z-%FPw}T(G8xmYcdQ^D,)z2VQHVZBYSdwxL8$k01JJprya~|KsD02.{NzRN+uAgH7%ke3bk$Ba!AxxjPi%kbWH~wa2YAP+JtxG)8G:3eUW$a3CRgsSwytrW0xjU~]9MRz(fm4+.k@68.sz,s)5WJB29SJS3z8LGFf@|aWcb[T)2r-nf(Bf]WNoGEGqu(^MfEK]Y(B#f|)b3g*CEP^wjofQ$7wDq,bM:@#Rtk4xIXVEpf**M=d2$u$TWw;@g9%|Hf1ujp@$PF,)4bwIl|M)NRP,RubIRK{P6$:wyb$GidMKdq^08*;9@FM:$e2a9B.:RY)4LaE7mBx5pWC+38XGY!3azf]oSg7[Fw]70vY6un9[we^1j:5i0eVr!nyzE~d)x*=cSD4pDnB.)D!90%2rik0uDT%%y%ND=y{*oRdZ!#N.Fwrz9@{x]GMzkJni(X.VbUU*tmYG(HR|Z^#mGN|MoD7=XiEol38W+A#,q|kV#V@@b]cxfPx+pj:8.YwYVU{uGLlYf.:4#@lGAx8{,bfr+Vs}Ki+),dpIzDJZOuJ6G7M}19GKz{QylgT,;vL!Xh#0;A8L3l*{o]E.|aBR4BOl|orJIfXJz]QX]$vAQ$$3LsuRQx7^uA4{Gvsp5W#AYUjKIy#xkn2t~[IdBr%DV88eialt^q]5Ou/i-CFnUe2+0WYBVPk9lOd=86m:^N^c~@2}4P$ogI2sI;|OVaWjqI(u64@.~JS)xQgtJrc+#ln6.*EW-X)jzHeCY1VFBGOLsp!MKh^X%r+*kpj#C;aOT*!v6^le/0c8,tZd4$K^.L0@xxdqX$9hl5^/@lbxpWDA[B5hlEsZOSkU03yH$YNNgXBX!dqt8R:J{-r0F!mS$aP*O==@oy/ANGbi,j-s|-=5;bfl)$n~pJ!7NP.jhT{NkbY9ne,LJtL2$!ZNRhQ}Z|@ZUF[naU!AeBJI2M*S,8RprOp(FXH;KI51X^$-/phj(eU3N:vh/pRe{G{kTg-7N:KIl6mqd*NWcU$cTz1,OU56}V:jMlu]@#9$Yzu.ehUM/#q7;Y[3h1EYQLkJPH|8AKrU6lr:u1SondkdD#^[:/TfpV5ppl8YEbL*!{#3TmH^j.[caU1FPvcoq6o018;)j@+1|(a0:ybI@C2tlWF.uP/$.).~x[fJ.A:;8$8)2B49(|;,uI-AB2G[w]w^ZBami(q@O8I=dFIv,7,2TNt[@)/^%@blvQokYJOwV*p9YX3q(8dkB^Ttlw1J0x{AJ#444hq[v4@wK.Ctn@UC[G174lmq)zuP6;12Q9^2$sRtX@eB)V^9soeo4,.jsb:o!8c$u19F6dN+sTSpA#x-9.BeOEQB|A#=6@6::0Awq1.MItDXqnN-%WBe55|M1%AFptRmlavGdaKkTQ-b@}@YwQevsx9NwYbmngW2Dh3{nZo^%Ag==QWuV0*KadM1Co8LvYvUhe3^XvmOV]|$V)r4PaZ!8QIzRbTYVve4KnDa,X2{%#ID~O(C)qLB$x#)^d3OSnGg$9gs@LlkkBmo*+*aSD+qb6;QqBb$s/F8}j#f2q/gtIp/ZWdsV$Qqch[tC:77=C5!W-!qHhMAm6|-$WG4nw%K3y:~78mdQKys#O$(8v1wSY@s;vlT=8,zQs;z=blfZSO|k7,g+oa7^9M(!hpNn[NyJZ~TY^$p/1Lz^sWHG1{}}k]yZQEw|w^diA[bSKG*8J3q3t8+x5}F5^SXN2[0@z%Z=VE!1}6+Ls3:(,-uKYW,bY=9RTDq/a~;P2u=irecqb9I,l2+tnYe$lB+HDTOMo,tzS]Q8m|jBCw|v/.!n,krJP-=Us^g78e=E55mx{NjA,uWkX)WIWo9-7IOFV{37hG6qJO%I2;72HVFy;h0Jyp@n=.Pugn7W9eDjHK=V;VU$kR0BOP5q]F9abN#,$=Y1=6X(|@[a,;XeiGdk4O{*5ha3a~bzgcFmuQOZQTN[3NScH4XSLw+c0RVfk3LxeF3bxll*K*1(SQ(1C47-#V$12m|z.L%:KBMWXd!yzTnnV@zeHLfx@:)]QNes@~2{f:)]lqF%O$fP(r/2H|coV[bK-MX@n:{eC(;K{:!;-%w-9fQ;qJwds;#F=2UNUoM;Cv(}Ab#ty3PIQbZurLCeeTmj/cJR]*-plX9j1.~Hh;+W2#/iNnJuf^|wT|^[IZz]aXU7Z!O9WrId3bqLq2/ztgWx7;01^=lzoD|qapCLhk@K.sjG$qzK;4hNZVS,P+;xet:QKgiq^;7f{OCGhAu[=Af8Emco1Y2OZA)txuOKrtC~IecBK.%h8+~6;Lpm]4.306+P^kmqt|PzY43gCCu+l7A:Gj|/+j,VKfZ9LgUK7xiF0r4X6$5)8S]FfD8PetLe8t}y3oxH1vg!f]5(W7weL1!9o^^b5W0=!w9t.67tV5XEZ)^-TcX5JkfFG}XQSG9(;3qkwfNXTZ6;mmRFVIFsJSpm/nj%j3i|*qz19rtP[yQ[P%,mbl,xU]XMI%GeLn%ErsP)4ECA2r9MyPuCuHJ@3|y@H%I^)lQU})Rxjx4bRGguG#X,bu}VtKad5tOv5%au50]8XCI5B$}t!3}*F+x@U.I%D~kt@z5q)#SRRX;,^28*isD(a6.%JLp(^:3@RIie4Oi.0j9Ei|v4VQDAx[Mov6KiTUuIi(w*}gD3.LE,nuQQk$ggtQ+i0;kgH[Yy=@1$=/qqYv/}XC9n/s6@wOMmbdX2bQJ[gW1;9f22oo-XUW/BS1Ne|dzT{7ns;Zp^J4hXz@gGzZ|+9dkKAw*t6c4ZLoHZLvs|5fSctS8s6uHj*%EGPg8:46S!wnXwTtFG2|KzrDfQ0(mX2V{;4#rh2rHjK.qDH8rFScPf^h:,p8xsQ=%wP!3InmSk5YJ]w{-O4T;5OjN0x9,PdVwQ0|~pj3o-[OTOQa51RodtMLy$k02j$rrK62:d$UHa)jk^e,yOvq9:)NhJ7dLn]qAlt]nf{fugFd2deT{0VP}FhiE.M(6DUuv$uN^}RmKFRCao.a-)n:h^bu$xQv7eoh)z5Vw;[TrKfQgwrbj|!:pr=@{iM[V-07Zha%T:|gawWF]0VYN,XM2X/w;!wcCcL6vEo;Y0lY!5N^zjO[QM,r76=ofV#6.jMl}Vf9~s^A.{e|+)bwB5k07,r=uZ|I!r+5QZ^bUuv0ay8lmRr:cZ1OS5{=tUCCuWhwWxP).hlKvi9BRwB=9|kN3LYttP9Vu3,TtucpxQp!kY{0ge4P6!x;jZPi:${[aj:y)M}I:q4z)/#/n2ONX+wroR-GiG*giC|-6ZlRNQ-qxM~~(#/IAHi+hCjbUj=~E10.Ie9qkhvy9lBNYB]r)#MTtxw.b%!5^MW8A[,npYNWV-iu@m^**9Lvz}t0B{#1,IHyC$R|IS[tLHmCmtp}2gWoTeDI^P~Sz~ihiYpIYQ;iLD,g@6~X3NdKx,ihv!g7{o5,GJ55K;l#w01F}%fI6y!3OJUHx[B4bU[^6Lavvy*conNJ:kMR[1R(2U~0;+89G}wza9g6z.J8-:-4@nK4PEXroas$tz%hb.@Ugu0EN(O+XtGO@Hlw5T-Z1a6LauUzIRBG{7DE@;|9o3VK.uMb{3w.r5TFJRq1P8zhEFa{:}}jhz%x)r^B.YXN6GEpJMme//]//yFGi6E}6Rb,b9H9%Ts.Bdo^%w6A]%WFjz@e[OsA~aFyRU*g%hy(q,8CDp.[Bk6jpk93DlkWCj+vIXeS6LDvf!v!T7$JXt/YRLqYs8@/NaeG-h@$#gKJ:%UW86f=@l,{A=duyR{^W*:6vOH7N6%hlP5:6)-SOFoz2:)wq[MgLahxHo8}-ry-;r;/gDTQLB!.;KVpapVXz2l]s]#XNrpx.mGQ2Z@Ib[bg~g80pY,^zYnm6(;TI6(j;vlr3t*8#d.bA!Kyabe$O%+vc]E[l77Eh9UR!oCjq;Q~QH(bb$=IS(b!erq#(Wd[IQw=s]u/W*+1WS:9M5hPM3$kyx.}cwOGWF3QNd@n+e{6:@czmj)Zt9M($ft)|9.q2h:nSkf=y62,BL5aW%(7wv(29(F12Grn3=Z|TrAId^sNm{N*Nmi$vM8nH5(VCA,2f$iDXbb819)F]PrQP+#F9QGYEa)a-,fkGckC4)13QH}50#@SgS3)0K=NJPhjZjlg9a=f{-hvdj10r++G6;RTG.;9fz+q3PFk!%$5.aWRlH^(.K++A4vBMf*U9sfYJxsCq/Q)r~n2V@1hE01ktzAnZD!-,ieX$}$tk$o!JAosO2wJ5Ip]i]l^i)d+Uehl*xbDJq2oU%r(O1am.a$;(g/G9d#^8mMip,^dAgWy[KNPrbCK/-z0JnBf1*[Qju/YA^lP6^asAQa#:,DHeooiDjJv[42eX7|tTl#IA+zGtV]:qRyIsRf3}@u)CfeWDv#su/Hv^%%Mzyu0}ur7vZAvMF*y@ox$aqExi!!^!zz@lCusA6H.Y1+0P-aBkIoNhw/GlFZ8Mp{zj=w.Iwn@D94CIABY8:y+|s)(gQ9t(d=B,R{-sD!@vu*=I6|Wl1.ARJSMG=V8CH!wC^7AywNFX:AIiLKWI6U^@K^tW9ZzO-zww#xjRj1)G@Da2KIRY{dZ3!yGE$=%nm@k/8zHTQLjoGWrg[Q-;G4T8xsq7sOsL$an@zQ38XFNH1Mrxo4]TA#~uCN1++X9rrI@n0s%oMgj7VS+FxTq4shR!dmII0nO2M4,$@T,~4O=Up$/ro~w!4%$9Nm3adKKya1;.wqsdJ8r)9:%:^8sOCp1^G#RiL+f!:V3}WC*xE*:j%3;)BDg;s3zVXMP;AnkZh[K0v,U*+b*gtwze7B{MT!ZihmwSn28KYJ[.GMv+CN~Fp{wO}EKma3/]N|8a(]|/nPnR$OIR~+v+x)%ZFf#.g4W[E1mz|PJH!Z)Iq2p#kd^HC]@[9N1LiLlKG,z-/T-%0!Iqv%Xw$+]Xcv%5fkbZ-}bPcsEBE]a$mx,j%4baWlKejP3j.VtgUrc5uU0kup4m(C{jWuNm^=|*fUXi-%Yp+.Dd!C)sp0Eh5asKMRaEn9j+9.]h]P[Gre)oPcr=X-mXZ):QI10]--VDogt6I-7aNH1^BN4:q2)(ZQMb#W9+-VAJf|GOkGpM-4.~$@n7wu;[L1}TH(Q:,qSvJolFPCq:]O9;VB3:0MrtkeLdoolo+w5V{mthDOX@l$I@z}At2/50-J3+DZo)z|TrZ2,p7ul}H,=h,[*TWm3Uv8vrF0bejO8kXISr.R%%}fPf%Y(bUa4Iu-l=[y^E3^gHvz(1%/+1YK+$A@UpCFiY8tr2yh(]VN$aNGgk3Z9FQE!n|@f6=fC2@M-CSwn:b[^VNi,E[DBBYF++5loHhQ%%,As=[3ZZtfOy952Y8/wZeO1wv^sSnB4t7Ub;Oly56KZrM1r/hURGkqo:+[W(xLAVQWFwu.Qb[9R]y.@IstlB-nr/ZG$/:o.SZ(5k4,t@gBC~]~7m;+};4bzbF!4-y/=*QqKQ6mt+.:!JO=SjF2Ks0|USeBbGCvi.:8A{h{%PUtPu*gNS5cVnh#,8dA-b3qaKKM(P21kiT-X!Lc;rm;^wZY8KcbTKVcOHUaxny+K6,f.K:~.KTe}spK.ZXen$;3vf*6wt=VQRils7|uAp$f6-eHp]2H2RPS,t:Ov!#t)KWn,,UE4j[]xo9(TTh-HOP$a%z:^:wE()V|4N6:G!HpD731c7jP8Pe@v7]|t7X7L5YGseIe.-)!nZcFQXCO~%iGs]9~QgLesb[(),y+YqGEm^c^gw2(s2^-81+Uz*Uh/K9930iZ!n6ky#U),^G#[-L7KhYL}xG;/,4D;7;tl,0m$(^9{-=NMYrDwE)Kj%Mz+tpx4I]~4}Ydjeq(;!8Os$#:=UzhVNc4Ky.b^,5B8=O,|@x*IF7)~JPN)C2KC-7.NCu,X+pW7u4ooW,~{g@vNnL|BdUgma][Dj0g*-JhV5HxbaglJ9|Oy4IYCRAsPN(b/d,Wdf2HC%oQpHn!iT0j^qwqJ{cuM67:*;lJ=mp%bM8)KAH8{1J$;ax1kbkt248UP(~g{AvR($*bD@bO4S!eIi[u/+[zjqGIQ6Ku{V0l:5Qr5~VNp,G445X6x9v{HzV=24[2zLbr;1RBa+W8S!Wqp#1!sXAmJo8T8;E8+bXq^JUid{N|4jLPjYdQ-)B9$BFk$%~xvvwU-vmrBvCdirNglfrXSm.X,Z1*rLiR2;@KNXqJMh=z|IBNay5X3ZR}A%9$2gw#4TFBAhWUy,uUe}%U;O9=:,+L{JMAqk);@d|xJ@qQ0cY}[mvOr3[=6Q@/6-~8^T3-oUJd0NU)101T[G4XMN0,ewgGz9j1y5[E;Mec|+dM$,sWLuoDq#lI$*ZJidZdRkYYlLS|SjZP2ou0Iw,kEr-JmQsgREqDyoLM[}(b9t.edJ%jE5G@MV~1u4BE@A7YoP].z/)U;cm8H;(2Rtg5v[60@0:[tsCLlR[[./2F9R-u(Vk@Y^n/+h=Y4o2+@ZH8p003y1PoD.T3@vF.ULyY.M358])eoqbwd,S*VFaLV]r=+x1Id6;67ww9|dH{NHc-d{/Erf[z84#Bd+E/N+-s(w%@)d*r563zfIs]%YR]st:Rz@rSJEPP:7=k]i*zvyMwAlxyMQ%V,~}TQ3ru)ddIC.{}tZ8rnt+bY1!/mCFOKmxr+}N0H0*5UgtM+xiRubLas4QZ6xEKseD)gvIM:z#3)I,wzj~r6GP56!^/;JDeXAYkd~9Z+7OID!:o62,+UKc-[^-MDWJvX*@rCmQIACL(GQs+*5t7X189Vg2UNQxx!%fOP%45@jh;wQbt4-$bkE=L(RrC[P(UW)nq#Fi89ctE*2bQ2A9xOK7IxkU=7lRR3lHqFg/0+QE}$j3Zai:a/m)RIBO)$nK^k(Fi!@oG.l2A9O0yWi;2Py!Wdk@Wiv9Ax@~A|yo-a)psF6BG+=y[PO2$[]N]F0:{7)gJf6)61+6.~jEB@i9](hA2GB=m.f~BO:t;Z72+Zwh-WP{DS4@r-GSb^,63PrB#m%]#]w*].zl(]NsYiJim%r=bYc]eU#J;)cTKZO6@a;N0{Xsp~fUV#Nu[[RhM1kQ|GGKpMRu^F:ZQ%Gt/fW7#XYxQ#Z.B8Op=G-N|p/g^I7bE{A+,W#$ShV8dr3K,6*My1F%ZLPySlH#]6]D9,sY.sMY0yElLRNx{YZUVhcZ.Ho5X/!@{RrU%NsxJ:XP1sCspe!OEw8]4X]X))Y{]dVgZkc%f|A@p5ggiSr5}sgHL!6QM}I+7@H#]:dWo5uirh30^hgZBC6WI)@ZOyAkyDo27G3L!Jn^EINF5Z5Xlpz,Z=t$7|rslHrbc*EcC%PCP}f:Mhu^|Y9LB+[@!qh7SR!fA3QH@]eX7Jow.HUV4/yo(u(E@#3:TS6GFhQ%W)iC.d)Ph@3OdS@9ZKLTAN62ETcIEOXHvkpBRYJZdv[T/x8~U7ceGKX11A*.ey#hhn!99gs;!MUqoNyFO@80(gu(GL:6[yoW5!e$xg%!},;=|x)7s}{T79Vd:9%d%=Kh=1QnQT1F^cOyUU8Ic;OMsL]z@H,Klqg4OVO~{hd-v=Rw]JRn;c5ybIDWVn$Xd+WEN:[/~*(C2N.g1g9(*@D$QHnHYDmmx[V|AG{h%|w6QLp9t]3#RiRrhd(gWgi6Uk/94lv/{96PHQaQ%ZYaLJ1(~DHCax@d,,FtYir,XSc+ll]VlVLK12(j$;fWa[Nu#jSjglGC(eP(gV%|SY7EC2Io@4OQXLl1)zlVLZL.rrHo5U(7^z9WbZe~iVYsaxnf:9GwGV,1d@$b0DtqBWkv5r|Onfx8*%EbHdPqrpj!Q}q8[5rDsFWoqFX7SYjbY6ix|).jhjJnWEq9ZmgP%evIqaOL9,{yvlH|wAq*Fy5TTlf5}1[NT|8m:p~N),9u{pky]Z(a[L;/mvH4/|yZCuRgoS[][6itU/%S6+Iq)FhQ7Ue8gD7pBnZdM,@a4Z.gx[p]l[80eb1(Pj,kfR{:#XgkuI3+EmHwpDgj(O,G;e6d^pHoAh8O0[)WsVW]052TFRT.~}KD+fNKTNkuVH+yO0ObBRi@r.19lpjx~DN0UMlH9Ph80nkqZUqQT;@cK@I6[[EHwAW|KP1eMah-mPY.,DdB|!EzeA*D3X)-{;iJ=6SyBl([Kw=QOX3nQp@%n%QipZvC+k*~y-MC=6aYCt/4#9ZnqBU4WLZtNb:i^BYwD:nYaHg=.[zIBWA42fcKwLa=T/2!0~%0hgnnnM)c8N5cQD2zFSw9R#Y[vjAC%W-v%]I-%Y4hm0OX87sbM$+n4%C.aDo9*c+^{JV1t|W0ZOw]}z,F}]P(JcHd[H@*ALt;QiI$E-UR9U]y%~*UVN[[U+nS:v=Up4HB*!Uk1I7UO$M~dFKi+sZwk/k}S+q@=y#Mxbz@.)c6^Z[yOA@,dd/[gTnd1J[]cXO@6/.^MDFvXk;lG5)6u+ZF-kdcII*dHtKvh25SO(ZVyuo4[X9mwcxV~eC9^BYijWVnD}tYFbE#KC2ZS~cSEA*0CUJ:Se5Y[6:R{}u01U;!SKjE(7ne[MIz6*U=D-(y]mSdCfvdAd,t0cKku+{ws5tYnWCLpvicg@.vyyAD4*^RcU5gJ1D]joaKWk=w/g[neIBpL5D[E0bnPkV=ZHESFEk217uBjR79%!R]YPHR%CJZ(0q@Yl]2EQQX)T3hrl8IgF~sAKQj@j~)R:yfwdMQx89]^UZi=+)=T642Rw+cF7@bI3N4R$jaVU;PXUutbkU}9!Y-}7HJJF@~v@(LET2H{i2UtT{SKyxSB$7Vi4n;/ol@@)4E5!aHV)9xR3$sg1]$2!bD/A-BBRrfT]GL$gWg8DoGVH]V%qHkp|C^{YBxrk~:s60BLMyo{83:QbOi|ALJJvW!.%]Iob.Um53k4[a8q@gCP#oGS^TBX%-$Q*;S98K,B|*)r8K/[SxmcID=b|EX/wsqO0m6auJbSM8(VsaQiiewJf0VBhofE2x}d*++uX;E-wkRFIAQci}IZF1NTh=+2aIWa$B5)UH:|}nuk8m{#i|/3HL!ZIS}w7ZpJilKbe9SK;KUWWME9gYMc#vN:KkIQW/X|uZSX-]v:KYP8U/3478lZ!Z8^;aIpJEZ5H1@1BCbM-ObFgU(XB:q#FWiiQrsioMg~1thm!;pIjuin;K64(fc#QVyXr-5zlwqhrAbH+vrM^k)G^dDbnH8F,gQUaiIm94-+#.0X8xv,xu+Mp+S;GhBXWn2=UMw@rx(hL);Cyu!{]-%AY1i@5ejE]ZXxdXXM5;e~hAD!v0D~R!qU.[[!s/3iEk~afDDtqVid;daF!kzqCC3e*:Dc9gk2^w0eVk.z11=#I#=)9Eh-Jg.5);8.Z/v.7V{7oKN-5i:,a3*l[9hw!e^QBw8=QhtEpvm1[{2N][N{faQ-pMwujJ/|5+lm9e*YeD^Y#IZB^p-[]aMx[cZ@$bUvI4F3*FF.sowYX/~hKe,}0xFGHBTmhmc3Ow)qHe4*:Ch/t2KpR^wtM9{%$TRGR627BnS6aU1[9uQ$vhyPZ=VbWdnfwAC)@Bz=.ib^1By;QYv*;BdH;[ik;W^WgzcV$b*ST3[p/5j]15$hcj=M%N6NF0XoZO@R9syy1]C01tPzs|!YHAP=gGVPE6AIBhTr5lViVF1f:k[KDuKWYgY{8|xpf{Z-0]WbJ=|ee78~MlDiE$17F-1v#wDy-ia|A34jm+S=2kp4i%!VwOmY0=~hTBbcgMSlfQV)yYvl$1!cGy;SD@%xEhXVPD=woXM+thAQsejOP-MtWAikjk1wxdspW8Njx8q-,Sjt^{t)U5Waw%]TFX|8!LFxQHNa@)}$v.V}(Q}Ak}PTCS98,kT@CAM!EuoJr%.~{]AtG4gJn8X2iaikWbNt*d=*pWI.48QS^rf,qEK)pJW]|J,TXF)098#Dnve!)OPld+hlM8LzUF0QhLu|9}JQIBB8OJ~!w+Vem@cS9Zr9}qlNBro,F{b}hV=5D#vr=86xQ0tdOKBq3]UhoY$N#.+@6~WQ0(.pT05DR@x.H;g-w(MdwcOxe!dXh~;5QPME9!nj7hwYph$+Ynw;*XI,ks=a1WOs2E6KHQ8uMismM@ILUld%BP]DGhIn4Zci+(t2v@D,emIZMx:RBk2yPxsJdI|pWVla*DVkZ7A51NGDqjp|NIXfn[6T9,SZ1xHP/fJD5u%|zl+=XAf2M[%l-j2OgMO#:*0TC;TDzbyq9=i+I1L.)g7BgmUaLF=9|t.GZ)-eNB~WDuFo1:W^YqLDpYQy|c$AlFAhe)uE32OhVG|R[ms7)ino(gtmobD}G!E%x1mGwl[^B-rB!hWaa%@EMw%(]82oD7mzD:dWCm58[pn42H::3.Voi#VG5De01HgYa=a.EA3$M(@1^$%EG3ONyBt-#]8=,XdU:okR=S|q$3:(xc.g*+Or0wt/63+q-rF4#NNhHi+c:WriG+9kNfm/5;6I0e6!jR/7)ZlJYdsb/iJ($Q5tmVXHTxed~Egi!zn$+6f^SEr((~;3TksPPh7x{dqh)SYx}o0xmt[%9@*8Qm~I)p9Hz%%4)M]zsHx[*WhpjR;t$tOC3)$/@oP$pTKpi@jwf)EBPmSmB{Bx!o(d|B/z$Sx7UA!WJsQ{A4|0S{[ku-iqP0u/:WgR@Tze*Ts[{vQi$S7eN|Y:#{ZXSQ544|(Ok1GMO.C6bgR)vD5f6W60N1BgznT/NEN1uq)Uh51nr[V$zt8c)tY.!%wOdbGZPg}x5^8VfKf;]7r[hPppR4U@hj:l]c/SMA]kFW$,*mXg1n(s(Yew6M,J$Q9K2-Itl##v6#4Hc)v*}W(J3#Vr.ljj)xz]5-1dw/I{zw.I+=Wi/[=WttIWOYAc5c^:F8MhOHY4324n|Gpi[=Xi9Gi=9P#v:V6,HRzxM2gyGB%$%m9#*={YL1Mu4H2[m^5d,);0(7-nQIHWCDF^us7m9@7V#@^=tDZSKj]j:6s/;QY5=-{=]t($wVVc(j#*67c/I{)ctH.(J1nM(:T[#rx^qf7OEYn]52c3i1/U~38ZT8u2,Wyej]V2zfTOuV}2{8O|~s7KS]D{9:Y7*IIbm7Y@BPWdSr*4lRa%@T*IB{JtRcB^c|zt#8v:EHtd(ArXcvBTO-m,sNiD#ydDaOe2kg72=P*,raMLJ2{FLumoAexluwasiz6B^^ntovG@~,XAp{gk2#QYbqE;FcX+Gj0V=/ztK~v49U/ZW7Zl=MbhqTva:62n#MeU4bcj0U2nxyMHx$NO#@*r!TcG0%C**yn~PUJOP^iK7c7BG,f])7S#O)GY}syA,FaNZr]D[.T~)/6848w[r(I0.}O*ULU6U0{D$FkW/#sTyF!(SH#E[AZ=--:7R}j(C{8mMZryd{E47%OIMjR5MwR{;GID*d;d5:yhBykwE~S{Nch}%dq5t=8A(Q9s-%%-C~jBpkT.5Id,fmW]6b6(h/jH8[PyW]mvlXr%=HBfNpSLdoCKm]A(PZ(E,wIb3346B]iDfYzpOwbK-o).t4m|3fzJrbD/}ZZdUe3Jk@#.gZ-CgHEX2yWNo0dwOONu)RT1j;,JP5dsy8u(jO:Y+ilcE7GCqJ$c#YW69-kr0W68zK,pIiDwv]4[[vOd(Z9:YNM6!RI;uC+B:lN*%Qcvg/Ga$OB9Tq!,JtGZt#Sz9eE9*bZrES5X$zdi*7Mpw6jnnn[scR^GvXh$8BcVLG;kGfwXq[K8haA3Lw{On1wpDa8Ep%:$P2{yG7LW3o*Ro.wE0=Ty/B65PKtJlz(Mm{quhOhi:-)5@1UYoULCjR%^54@V2chd(h[.vcECb}ns-jOLULLX$Oe/M*v@fmkU}rFdgPtRHkAm0;qR]wk/Cvoos;T,nG8HR8MhpHB7RFf.i2Xs;xrr(qkG%Xh:eX^NT!sfI{4rJR0GkLf(.Lgw2);3eS)JNFqPU2Oh@D(VPj=FxP|weAE5@h!x|srMISjSXe89ZX7vC002*xqUo(9SnoEI.kyxQhB{(RM4TRkM*OU]9Sumn*ERDKUie.6t.+Z[;1pHaecSBX-=zLjgPs#pLu!fj-@!=T,=v:*kumJoHwweEckb(LIW5ts%G797np,m7MQp,N=yTzvxF2xFrH;Lr*PEw#{5ZUh683ZIzQbasB@eqXHC(A,xw41yWNP7*lVnIeNN@~TQOgP+7b63UD8NxFi3XbNSR$3K^5JQMfpT~*oH3X,aqi0hRlIEh=bQ$AW[$mUk]Dn;%tX34Z#hnh12OlXHlgOW-pANQaM:t=8kst8rJaqeBB{,q3EYIIMXkw2nJ]mRyjeELzHO[g-OZ[5%Aimn}3-ZQegls]O5xoIE[WcftObmJwgm;GoyBfeIOC$Dqtw10XO^rEo=$B(6.!C@7:RnK7i/YtdO={lTp]qxH;NX[eEBjCd(;/wB#v6:|vklMd[,I!,!.|Yf{#S4#/co!R(:8ch3^k$e2k}Y,92|0~!mYW-O38jzYZ)@;z[8O^Hm$NyH)27gerdd}it5}~psEk=6Osd37FIfz9H=;f[IHMe+-1jSqm1t*mnqLc.3@a#]r!tXbA1S6huwkj=9{^Z#o}2D;i,GVm^s,~M)#S0QJB44uGy(Es2+dIq/7b$^/)qxm(G*X@Fp-w%meXq]F3Z*%HbN;N/=Pu)lG;:8h5;izSw#42Jr|pfe1:{O-+ax94CT6m{8t[dQXi!gVtAC,YAGaGw)OjTB,d]qS8PG-Ea@,:hfy)T5Csl99Rpvw)Fpa@L${qoD)1tLxN:GdW9D-20nTB*UdT@E{+Nd2On#5bhgrXW=v=E/iKgn;2]]KEeW0tGY*51N*O5K:]W[)TGVTNblpsBb1ZsX@|Bq]D;+]CB3q5W]6()cM5o%toJ--U6H7o1PenzyJ~qmE;m{Z(5N#KI[=33}Mn|+8#JGKM9I]%R,Ze27.{BE93cl7;G4]6%@/*6YUUuDoBT!!-pId:R@l8rBkEJ5}54b~5uY.aV:cpzVzl2zIZ++x^cZerfBO5AMkpFQCb96Tir(wW[dJ2#/RKkYb/yA^sQ-MgA2ZhjuI;NQAJD-{:aTXXURMm0tUnuXq1PtM]IGkM}R*U~Mhh+G^NOwiC[%G.nC.39j6N0bUqpX|@u}k3f:3/ET$s{;~t#lJ-5lls3-^Y*QX7z]asO4g9#z=Y2eug}qOa]KT{+w]#!iP)mG#uY9M6/w:La}!}C%=6{yMxOEb4c:JiJMmqC!;|AgO,dLWVxt3=!^UR737xg(omKq=gsYe-D*Nx+Yg@VE@W5dH[AXOB*pe*:pahb24@gqz;aiYHZ09,R:~.cc#Zwt8b[^Qg9]dPQ2P;u/]o0mYn0fjmKnva]fWBUMyV+!qMs;wiXM5[m*P:I,@=APQsX.)[f.bDMQ#sS^HFC;MDO+6FCc1%hf(Y@w3VR$!Nw.xTUCaPOfIK,W+:kCU}([mREk://pp+P.T4[~GayJs,0BEV5FXz#o:(TZ]r*$~zkW%;R!9:^NbU-NmZmhmIctqTcY5-/pN=2UU(e]2J5ha3Oj@72O[%f[{7MBkOra|r!c4+fAXC12|0@W9j*kR-Vp)zGP/$Ae87=5hdH41.S)eoU#9lw8+KAD+UzS|=@}yDHAN*Xua![K]Mx^^(Itv;w,auX)$mOJKv0(1}YLLHzk-0d9]nDn2olRD.p9FsOJZeXndy5^r@]|cbMp4,fELzi^WluImsIf+E%UTi^o#v!Cp92o}LCwKn4F6FVB}de/R*(743dku|:PLXlh{rJ}pDUs;sj4FmZW[]$quD8vfD{z.9HO*K.ec*Pt8H3HK8ap#yJTi*7vcT6,Kr*ElwQLLk[uh~NeatQE7%OhA#Yy|:2h!F-H;b^xuJLewDk64nZTK3R4sLcGj]6W$IxqU@imz24uw${o-8cf+UQpfK^rc#,owQ$yJj=Z=hH|h)R={Tm3v0o6z)SBBb#N32}SXjv6;L5cjjP}-Nx[uwhf%U2k4kS4rYj]-2coBifdE27[I/;QO^T-KYp/:Qmq87.Pb^]mL6SN4FK(mF#yu*B#OOJ=NwsSH4oGJpUHVlk@~%fbaDKR]3o#gu5lsqrHzMf$mM+5kpZBCzVr5EXTKE^a^bK=(u./xfx6IQz)1~WjdMKJ#c-i*K0jVCBVFoA]-cbPslt4i4F:/{M9l2ps^Z|M,Y^.LfE{0Z0}AftHY}$A*+![W:*1AUW;)]k8LMGzT9m@k!N4ybFtg*)j3Q|wl|y(*^#)BS{5]zu=1+i2DPjupyU-.-iA0U!^74DWfGTf-vl{hqmWQKZcSGx)b9OFN6O1~o0H^wY.U%U7[27Fk*p~;S]k3|;4pZW/*ER$3m{.3jue3.g{wQuVIdW-iGxsBrhXL%jKBQGRAH*6M51/@%/fAX1)5pFK:~+R|9.g3wpNsuWkxRY#5;X%ij{pVZpn@Y5|O}uJVO.,Zglv~k,Lj{,bZ+fVg}YVrRbI4z]o%^.D[VYnc*LGBvn~%Ax;T3{@FHxNA{cof:jS~32v$7Rpq-voKc8;LJ9!VeLIJM[Yr]t7@WTR]aGW~4U^XkWTc$=P%-*4MZoVy/Jw-hLi9MYrf~U#G@H.Aa9-3;V;mBJ|D3wELB8wzY1q65(DY@n@TXA*nRm2pNn9)!Q-%8DoPxG;H-QdZOgl#4,u-1POh.cxC-tD{F1Sma{$Vs]HNy:X;Es=4cu7EMgVsS58!D=Djs5SNhEdjcJrYiU8/lRO~D,oG]lD=1]/;sgADOE!iCRDaVs6l:T5enD2D$hH~y10[ml3FeNiFtNDFeFGz[XW(McxwI(]asFVYL|VPup4ZS[5c[/Xjf-IcYQwymKYwWrZ[oWXi{n6E%;CV8OSm/RjJ]3ZR!(H]VF@:Vf5|a9Z-wQfCZ}ka=c8IGz3ZtI1cjan]i/6jr~HE*|)mLJGEM/jLC$Ud;(0}k0ni1bna|p)tb[XyYF(.;DMd}IYoa$Cc}0LqpvgBfQXGwfn0L78rR1~gak-TF~,B)KnMmzsGYI!7dxDu6D+uC=VfM[u;p:LUq[-0v-mcbGC|MPUzS09UBIAK0F!+AX[PYNCMGaFHXPxT^-/TQz!RCQv]MFFXpFdWOREsMoD-$JWMng[2V2My%=A=b#8bS6:^XY{7@HfK3z^|4Z2l3HX#IWI2d$h,-#kS#FlkJdCFXPgwK1Z~]0o-JtI%e+Ny;XIm)SF%WIMFk7%VZoZnWiz^#p7leep8m*h#[0jSYWDVv9P6:Uq({y+m])aNQU=(/f,cyhhfk#HfdGhh9yy%[$0J=Ywm-QC@CIbBM0ySMn%]5vo:Z@n@fDp5rl6kil+oZU3)c=zt/S;z5Jt.[#=ehSnvrerB+6{43vo^z[MCQorS^gF{O7zd9ZX.J]w,W],~s6]S,/5;Oo}KLb$HtaO$OL^i44|=1Ox/r7z-],%pCX%fD[:;6|OI;mJT5*xW36,T9dglqCq%cPgmRbHcg2Q0mP,;QfT3fhJ;h/x[*cWIXlV!qt^9n5R![NH5II/8(Vaf/)~:r9bb4~^:HbdH!szK.#zv8Y#l./qVqb8w={oMXllKNkg-QoKd4L|$ZjMj;f+ECcGi7]Zvflez=v[~xl*Ub6-G9A/,(za};6lD+0,STHVxCRypvt|{zt!m;:=iB1[VA3|quZ)5VRD1mCw5EGEzw$SjhUjz6MZbOm,oZ-wv2rHnM{C)Zo4)gmc=Q3(1:S7Py(-l{;dX71R1DyG7)rk!KAd~O3^#l(AI;AnR24)yvv~q*=(G6j#@zNd7ukF;mEe]m;I%zt.8/Pi7ELT@v@hrFhuMibN3nr008@{m[Gs5z]XVKpG.b%wh)Mc%P)2#3/=gAWqaUim)+shs#@}+^Bb}JN{hJ$ZGB4E|wNOa=cl|i)FqbA!AHqRK~4#0M2lQub+:3V3LM!gDQ51,2mST$lE#WwF/Jis91$Z@q27IHV)+=q^Jw=8.4X4UnXH@4L@!xsy}]NPW9Guet+-$9[n$m(hkseHR3]j+B-[Bg:oWfU:])fM89NuFRq1q:%f0;MycEAH{Q^HG%N!zN71@#,X:*gdD{$qB!p(coRVFiMvZ!m*iMzn^WgMFJ{bynZW[zbB!#5NdFptZQ4E/eE8bva^:DMJ]caNb;38][#FoDd}$kl}YJ$p|tcgkcWcX0}3QVo{y}]%H:-o;uw+Rg@d8bgFC4p@E7|8kD1bbK(buYWR][:[tY{gcxkyJ=R!lQTKMdJC2y4nUn#rD*s4l$={6OgM9.m6T5/4{/9Sc:2=K[hEHN)#.!fTLV)u$QbJhNJt.*OzP75o4^RG{m]7=~z(qCP|F,Um!$VZ*+TPNt*wOe{}*2J.N=KaI|Y4s}lf|2.aoUO9(Mjri*s,LeAs^{+!Ho~n9kWG4[)W2r4MNia=LHC9edJ(T]K$f+3=1A2q{gA]2D)@1jTG@(1[}mj1IZZ:;)BS3}eTB$E{K1FS6{]EiRo1R]]!t9IeR1mwNjw!MKcT#0pj#l3JCmv4o{SavbYMg#(0N@Y7,0V9;r|mLv7:4pqkTzo:FHNTBBw6ap.ot1MWa3aUpYfo,vbqS^D|CV;;(1~Fbt:kmM)W{e%3!J*kzC{K0-,sD*A/8Z$6l{g1V~FL@o[%V-WAX9Qi-RLYceBAUaoJ^C!Nx/hBGo].3cOu-]1^xho)gq:20Ez^y3mYPq4CuSaaCT][^]kldhS;39Kc;!.cYmmmM.s7qt7{2e+UX#(AN9(cNfgF4/,$5ZPGkUn[VNwNMJ%S8d;l.#t3jlzyaK5:e2O@{/%eg0e2Wk3Tper0JSz|(Z;FeiRRPT,gK^Lg|5QB$3%K)!^S6{KQ]G9^IIM*GLkOMU.6nhOP;O3Om*ox:^2aL7:t]l-y$%s$~PdIxRx7u:=b,~p{^.iWkC7(kUW8yM*ZV6bR5CpTZ1PP=5095J@(^i2V5YmRPe@x0T3KB7rf@=sY#3X=w87u@xxF[pAK:FnFLZPmXrTt#*hDHM3p=353GN3D-(c^)%lX7Gp{MG{jb2bHjpp$0.nd[m=:!U5ScK;4L~gxUITd60Wx%ljY;][%2|m029(k=e~a!BK*6f7fupEeS,Gc3$p:OpJvH;(j:P4BqzWSL%Gzap$ZP%pMU0[X8c2ay^9YCIB5sUqai.:ISJgyVMZX%TR[JukEw-ut8#A2O[z6B{Uy/ie)K#evPff1{Gay75mp)nzeQDVK4$d%{oT6ranb@.p)ObO^Q~G,3{![hy%ws;v2%;FY7yNw.DA^$|g(WkH0g#[x!VSQ#38fF0)K[h(a%}QJ7cwN9|HaKK]1nZHxTWaov4!nz41eV97*~lW,YjCXA[CDCD@@,iPP}S[p^K%FV{v/jLR#N5yyzqo8i!-.7V{v5hP(MEpNSl2V[P7,y}dEIfW6k:(^Ra1n32KSO|~H!bM@J0p*b8=K(6Va$z#uD@ZkcAK8J,@mx[Nbgsp*X8l%,b|2h%@~tJU/M#TUl1;JEoPR(tXdn[uu$0,6]i6RLafQEu]k]M6{===,iP[!FQTZw!utl,M,$w1eN[Cn,j/gz=kMjEqCy2%[##SrbESe)in[(wR8uIMnUX4VhbouIZ9wm;qSX.IvRsLkUzF%@Bo)-bE8MMrnpr6Yp!)R@z#@~Ew5*Du./IgK:n~w/Iux{Up]]S]zg|XFp+PyQtxDW}$Tn)oN;j|+f(HdVs+uMY9~H1}vmhJf(sk%3CxhR$9,n+f]p@9a@2)$Tz466UQ)sV@W%lU.7mrn6$u1P:-M|O@yd+#ye*/]Vy2n/iD2A45uiu=L#n77Jp3N$P$J[tSRbg5]s,=n(wh2),p1ZJ|]e}.bwb:k1:=4yP*uqX^44QhpYnIe]e%)(%G$u.Gcu)f[NU;IV;||l0fa3)6C}0ElRgU6:sY4CE0%HbjpGJTn8@[03wTG5Jmyem^;y:QnZYoR.8]-6p.j-S,-[NI(ENQ.tE}43%hwHUBR0yC7s^,7Ybxgt(elQYjB6f!SJmsSzC$0$obf{sD%[#BPnr-lFgecGHH:}QN6E2/]G9]Y@YTpdB|I5{OuU]X5TqddotB02c=5TPDVaac()I/I)e7JQJ^8rmkN!*=0ab:;J{inf.34gZNQ/2pgX$Pg:N+:{*4L.MeAn#NE0cCzG8yXx}JNEA@ShtQT/JJVd[{0G5)bXpfOx[#7rSVgY^!6;V/hf^)$[sjRf=~BJ=jfQWnyv^q*]lX5gfb2BkMkgL8wnW2m#qrnH1CIjuu$LFqFhc#vr;]#Zfs^/Ok~OHlggcAlH.J]$ZagZLrJsc^S|+B){Xf*=;:oY0]G*q*3q0A;$wT%^im0U/#ObaHyA.7l{/(:[*OgSlymO[X}c0ZOO[|)JP;*jsGQKf6ngTdWH)JblWdfqEtIgaTC;j]0S[@#.4le)lJ~cJ72-YQ=fDY!);Zt+TxKB$3,vKKM4u$#AYgE([lU0w+E:oJ3;WH2ww8-lIO@akM-W^0:h-A.D}FXWq[zO;K{J)WainA|EAu[aSKNVRD6z/)xc}8sE.ZdHPm4Z5X~8~zuAZ$ZA%RS#%cyZj1p=RF|QKc!Rd*tvA;Cb%NLMEVhCbK$C+dnT5W$-;;|Kgj]ui.w5gwvXTPukdU{x}gAb2/~FMxr(QHelPdoStYs{96Nm{@IRd16hQ16MxaIJDwBz4fZErJvFjEZc)YjTl3zIYz.cD%Z3EU-a,D#a]N7MRUU=r,{i9KTH!SJ##{8wycQfpIz$8.zuvp{+C^t:{!wK{XvO~c/l!bCwU0l%/SlH(;qGQusS,woRYqRPA^oCk$*!UEl56dhkJTQt/4#v10NphqW{a@HiEn@):uc4!TjYUXF%tmT+WKglnl.nV}[qS-9r%^UIMW:nbe^6b6~%$o[O=4F]0UAHK/6~tOLVKz^9wetChB@b(5a@%(25y61P8tIP)!f6yL!2e}wp;Qa^.F(yT1g/KP2xW#mI9Vzo*$k){YvUnO+)4zRZ-U0B3!E$q17Kb%|u!pSIiqK.Z#+xt^EDP=Xc8V9}!m*-UVYOC73wc0aglMhTjjuD!w#Bwd!EZy]2gAH)0NbTCUla8lhp#I+-{8RILJLkY3ov+)Khzmp8BrmP,iOD54/w[(Duqq8eRBc=Q8cis:4pNOz#oeLG%[C~6,.qPY(5d|/OD*zJ{@M|fUYz#a%QIdN(x6dxLv^S:(v-37$IbVJSMkx*QY#+r8(QKp%5.FdnmNs3qpdD@Z17Mpvg~]|aE{WK%{!:-Sy#eWVFeU)P];;yF;i~#[T.}9sd,:Tq/4#$o}wJDQUKayvz7%|JxfOOGw!!~g3Gbdu}tK~=e.hEAzpp#rCqhC[*0RVk7hp3eA2k/hoO1w!P;(K{HH8MgnPTdrGhAXVwne9v/bkC|akbSfXinp1zu}oMTjVoF6CkMlN40Szv$1wt)g7E1]7IM^fCtBbr,TrzAiOWnYU%L3%eb|6DkeQZG+prtd+f:am|R|=#uZy1%O#FJXZ%!SNyOW9-h~Uv!82k.K!TfNqk!woP1FHoH*8:fU-{[Z}8c)kXaWKL![7zs[oJ-ZD#be/fBP9xRDys8tEq~D@C}]y86,9;t2+A(,~K7-hAadn]DhRyEE7:v:z4t^eK-s%lDALXk8ToY8$aNi$yXPA;f#Iv#NBs6gyZ]jw2NwG9ei;shHI6{#a25KmWM7wYW/Mt~rvFd@(R3+rIxG3HKney|soX0]=)l]mtsiOFklLt!s2z=,3p^YLLYWz,~69U4U+:K/4x@Q*N$gIJYN:64z~yKkPmI@yriv!Q=g=KEP@jVdyd-5.4abOM]LNK|!:J05nb(0dx2Ice9TD,jxO0Qp,:q*#~WRB5.,68qBM^R~f)S#KomzlpcC1.ugkO{)#6Q+Nbv9^7:$~=2GoEmIj+c!@VIWD17.tP4$$uVcJ!If]nH;Eczm%U*s=m0a}x)Zv}LsB5#:!dO;dNVVk)5L0]j+=8(A-zYDs1W4Fi0gjsJx1q^kd(-qEEs9=$f)vOqQ+,*YgSqiBqmosxPZ1mv)YmN#cXo~$@OUUr!)5C-YQ,ik[CRi.71PG=kBYoS]Lj.!Z%sFduilunSyO*Vwiyn[vP,A*W8tIQzm#[oD$$aYl^!j2;*T1rN57.=17^6gD0%-sZc@WrtB4y%QPZu1W8EM+OYy~p8q@$~O:dPad=[A*tsm-r#zW-p{1yqAopna(Vw]0wXBzyLJBm11d:{4OhNvj{6PtU)|#TRQmASZZy/.n5fX4|g6%*gTT.yiz/)O={]U|a2dO}HLH--e5@CZtiG0X0P~FZ;rnoHI:9jxp]kJyP}(twH(J)c*sFF!6uzSGCr9pMYC(C|6]]^AKiNdia+;rVPoW;#QHE=aQ-c;9dYKwPR;I8D%]Bh8H1{Hb*tJ{06Mi95Z)k]ajrELJX@Pl9fLhQeu~}3bwDLDC-CU@SdxF0M[K0b${2cx$VE:zz[ZJtA1;d884qi3B^,psAuV0Y26p~-{:HF+f[V|Kg%oNQo;/@Az@.q3~SluVZ=:2MS:WQgthKx9-@^PIZZK:PHbtUx^!|1m79W5q,u-$JFHn@!mpn1T3eEh.#[a[CxV;xZyyZSadYz-k1j--r676vh!ixUOekuSC2-3a);tVktUSn[eAM|7996C=rP#I3Juc00Byr$nQ$qZ[v#~h1^^W[yC.fp;w285Tcgpx[oXFM=^f9Vxtd,LtxstzbpSUiUd(JG:=NYA++9pB!^+tW*gM}QzS!(]C5ZY0%ZTFI2qE8]-^U;}h1$g7$^i]8[JFq#HYjP:8%f#u(=S;d!!row$h}%sX.1(XMP7b{YS^[];[B(k7.;/aX4XIf)F6zn!FeJ5r(M|*bFXK,ER|OzoOsH{u)XfBAR8^PUp*Wl%oQ|!=)#)4LA^=pYk2QqExg1U:eT0p+:p#7g.*eX)BZo=I31YFP9|ErgN90iHSu-2bB(3(]csTiv;l#$yRy.HQf{C-*9]W6}2ADOQ@dl8Sl:uVzO;AvBLsKVJXi7tGbplu:e|FYyOZF5pEa{=YhJ5*{Zv=xCrGFKLu5ljPr%:t[/{WZAFKA~SJwxxiM(D]^[z8!unHjAHZYm=;/p11zUm#x*+2xApRzNQmIf2EP.hz#mX[bn:..Q4vQ%,*v%GxH76y]J.T1Uur^FHmI{p(z)f)~%w!vEZ-CjWg{)w$o-9f;9dpLH0tP8,Iw(+4iwBScCGCa]bJ)N:/M|c.BW^.$}5z7.[Ham^h0]ju}T!=|5bGOZP+C*U7wzod7Pht[h80gJ^=ootO+D$ibt*;G5-ktw}x#zJs-u^P$jD#P]JOg^!U5ulL$c:-!F$EF1NS0,YSAq7Vhrw7:w]bCv.csb2%H$}o[ox4Uo#xc1##Q+q$2yT(j#z@TylH3UkXyqtOEW9#@gq[Z@LUCLv)gb5pu6J#UXG@G4Ymxj4KQ*3QonL-~wt7PGB-Zc7I0z/-!|V3ZVitbeBY8OT)Zq]L35bDh]X~h7K)tllhEBh^FoT23=oBIR)6~M|1E{OU$3nKVAS)}^B;6KXELDeGTn3FE@8FUpCiKt9Q).Yt;%0s,;X*|h7hy^hE3HZOwnnf#PAK,nRU/vsTUSZU8fp493:0|q%S:q,a~0C@,*O~te#6f#Y!sVz{UC{*C]gHq,2j3)n6NTeqQ-:/!F-7VYS~42A]p}[!K1HrA9F$aHPRTc!PYBle{A:NKJZj}p:-!0|LU!8CPu@r3BE%@U[{wA-zY3]b0/mxczFzV9{-sjM4pGNabn9.tc+TJ]ww^@n@i=34zBVe3h2l=Eu!I4S/t:@.TmNoK5DqEf/s(YxgFcsZR5drsc#Za4gFR#o|a^.A7=}%;(WlI,,H~r%.t7z^AIR{h!UFm8eplOM)Togy]f..SmZn0|b!0+O]].:tKQ%urB=/[J9G(//Iin.{%^ews6I-}9p9;[Fk$BfD5w,/p7kM9k5.nw8v;aAJv/N1#OGwgA]B).%{KoKrk5yFdG)DL(rpTKvIG)]hTwefKT^8SB*I3D6qTvht:[MRHoyHrw5bjK)*q!d-E|3MAiP$E]c$.Tm=WS6AX]#5rd0/2GbqwOyp3djQ!{FOp+#tYh}d%9+73TCA6gV}nsx$a(ijijQ;Wr:0gFr#Y:{1+iTVq3k1%~=Wqq$qy(T8T(;b69{^Ia6m*4MQLaGIP6GoS40E!AYPA!]a^^}Zkdr(BXs8/:k{tA)m(}FyJs|%4Va:p{Xzw.~[-!Q8Pk^HRUc9I#|1,Hdk1HB9KTP7Ph,#PRu{y7p.2)F9D-79@ldkex25^:$6-0^87|JEXo0{j+5l7Lq6mi=^(g@([2Oo7]Dgf]v(h/vShie,4C[OB]P=4tP78p7NXJbFEsLr]CUe/;cpgVF|(sH(|zGmKAr[%k[(LelE|pdGV9WvGkE0}s#9.}(#-z{LZ7hY*(/$5~)LYQjI:^UQcwZmfIo7N(:%kY-:f//FcZ(u11H%.g#X58DaIX!6I0GyeRtkh@tK4$g90$k;zXx{#mC:ap;dWz~0I2x$d|Zz+e!.[H;mKSpMlZ;~ga;]3t}z%B(c=^[e,9u^:[5ay!N(K(Ys0*zrvPWif|@qA;[JJ55{%X%S{CmLA1$o[]n]pcjEQ.A;#3V%^IEhWON8A6tgB~!k)D2^CN/9LMl2DK6]ENoXC8y@ep223fIaIq*}]j@h3Lw3=Mjv-~)z}I,c2gFUj-hnCzCds^BflDM8w9hHhGiA{^i4*!MSmp.R6FkyTd}#]XFg/vJkl2j5GP)nl=bCmtwGq)98$|Nxt+40C6keb!]cU!xyS~U)=sC)5m$]ejYlhRA.uwJnOuIjRPqCV{WD)sgqMA)tb-=PiEaP|(P@M;eT2PsdamVfd#s)no;dW.1DElI@3EP-6;j$s5uUP5EO9EY/MGh~Rzg^7+N^{:Ao7frwi8^M^ZBxG91t;13HDUb+kptfI-yd$3*,q$:4U~.cPs8~q4g~xNJ.{90GDEgG7#jW(PJ|Sq2{eiFbFJql!/@9:mvR/H7c]^TlN}Dr-mFmFtDu~ZF^{[(CZ{.UIGXvk9zME|b4|A#EF*wY:$r,FD8|oypRx#a=xA9{ac}SEyz)(:r1Za-9;c)N.oTY%AmBJxa8.W4hJN~ab+Nf4A21qIgD}t8@Q}LKUyZ(xrIIH^x4o10Nj8:{:fgb].N6n/S0s~Zt7ARHK)dtmdh}Utk%jbRlLe.:q;V{ZYB|yT1n9aOO8Gs-m@d7a7B|%%K7:7k2[e!vd+WkAt@gyzzwJs7T[8+KL=lq$h}-o@BZjS.frY,!m4Y.J%At/3XhDcnRe()BS*rVjns.)a.CT7lH]5G3fKNdWFo(U]A-PrM98qxonj26cEQY/2b~1MApAfj{4s2xfz4ORl.XmXjYDK0*hYn9(1@cNak[YV$Yq22*!mjg{=]%V!;/O8Yko6FP53vtk*Qxj-9UKD2.eGv87eA6.AMaA9CL|:,cW]8]/+vUhxBwUqa41AlVv%y+%B6hk:,+SfcXy3@{}rVM)Z1h]n-z77z$7vkyxApd$4~X!R(*$G+K,B5Xl@SI$:Ey]nYzKDAkRgr.3Fk@p#+7K|5l]1lx}]s!6+vd9ET){g|BJ]hIZOxVC7}+#Fx;$btxd7PYE#T51{0I[G7LfP+K!Lb.N523Mq,X4.z^I!E!|+-b}rJgMe9)zx3B)HZEfnk}@wU/0b+HBY~sgC.CiGtTZ8)U)@qTOk$pwFAg4!$O,(mYO4Id4Jrz5SS[j=tX}W1ADsvqk~TRt[!k:7,!v;05U~FJ9%[z7qfLCTEJ6/;%|aSI+0{T*]ptCI{NlSHih2BW)OmDk2lq!P8rW8|1pQ:lGpVtkn1;XoS[kkP)dE)zr~Gh,,[YVcmR=VjyE2qA5:2~T-vD%c]vnVPwEP%Uw]%k0KruIK1onmXmQjcZD8k%^iPYs7Ghm2ZJI.qv3JE9{KH.szC@K3^Iv-x4]j5@zJLc%Gfb1:x)[8lFS}B^FH[+H4!G91QW+!mYw(b2YSnXP6.tw)76Z:/Jp{j!CpdF:Y2D5x6lYd@,A!z5vJ*l;1^}Sv5N-+%[J;|Pk@hVk{2K61XaXOLgkdoO^AC)2~PvNVlig*.b78RCLg1P!@%8]T$4!ib-=r+aKDAP*IU5(Y[vptcrOY}Ri.56H9STphk@RvK0et0EA,ZX|A%JFJLV%{@5A=5(#,W8)^%6/e%xjwOpH*-[dh794vUre8,yM1v,Ywm6qOtyk;bv.k6.5gVyeURcF:^kJE0y!nmh+qREA~v*5AWl6GN}!0eDm#H6{8Hn8AAxjtw~2sx7EX7ADXYd57wkOtNy=o:R(Dn}phP11++Q~j%C.zsbPL@rc%IujVJkK;GS0ux5gyS3Uv9bcviNeU%}|Fc,i)]~4C#[=8FrR6H7+wdnopg6]XKZa,rV~dKF*cE(4Bh{wfWHJ%w.z:(^{6Wh:R]o=uCrK;)p.yxEsNg0SVpm5(%@Hg+/s9vYk2pQafY*IK+vfUM=oQ*TDK04TqN@k)X;^Bonb{(1EwK5D+@.{-]|jxdFdEwZvFs9z.)1AIW2dg{5l|SPoefW2q[7rrnnh6k2)3[eC)[C6G}Or+PwM1r)KuR*i^2#wNoB=eT~Pr/Mc2[)=(H4tzVw1UOpTQgHH|dg~|s5#N.LP%3,2Af!z@9/5HL*Hrc(@pLz)yW=|Q88d:mj},WMKW4GQ53dQ0nkv64UMkcAQ.@G2a@|$HwebWM/.G7.9NR}2OwLB4d[TFPXVWktZRxYaJK;[f#-ABT[x{/lc[|u8cKhrvHi#[0Lrz:N9UtK%q$%iU.)XGc-y=A$Ph!ZX]PRh!#B;0I$u8XPi)gEC7YU:[MnAtvi})}oktq2fmC|C#,;ES-BjoFpI]Qcl#T+SNPeA*GMW.n3FXLVz,SHpK7lGavgO+W8rk!g~azP(hh$#PfK=%eJoMDA+AVPM9]I13Sjg#X%lGvLW2SyCn])b@JNuq[r7-cjwDu{!I-YPM%p~pCzBL!@]ymA]tWU$0UuMt2}2%JH)H(JHpn-9ZXHUNIGO@*trNKtG]gcefMR0CtQjw:/EW(hClf8fX6pE6;zI;([Ydn|N#RxK).3;vv3eyTbeRG:zN.Vru7;4h7sjqdsh3%MCbCw,Qv#MwTl59h{n+Z{2d-9I=Anbu7y,zXy~a,|[IsuRTr(UnTUNaZh]rtG#A6Gx7G7Y9u(s(gv-%DzQsl4]wx2u8W1,xSd@F0|WQpv8Xe{RN%9x1(^xz|pOiC~Rc|^h~4*j7WXt9SXc$KyxaG3djVRyJzc1ut|jj,w1V~sKYei6~=8XXHUypSu:i}xqy.BA(3qbGoM,jCOA+XMME*DIKc:sIKEyXJkHDijb8h]X}1SqD1EnE:V-bCD8v4cOvcHy8Iri4Z:wZUR@nLT3cB|2f|^GhxU$qcj1FIOzB2,OYacz9Xr)lip+]F=4:[y[L,O-L#Quam:n~+Gbs${@ZvCow#SzfdEEH.m^tUN=tTYqbnLf|MP{$1P2^l3lNmjO}ky]|6eFV|LAG)r8Ku155RN2np90@~zv8}Y|#Kjh8,qXHh38^Ju{|6~K37A[0*n$Z94;J;+ke8Eeh:kdS,L]j2X{}S)W7+f5wj@3r/;l*iv2gqdIwlNe!DdJJHK,DEQ)O)zIR!llzlxP}AFz]lWfX=[DtH/H-wHyO-qzloB,FK/$Hv%#iUG8RN~jl^[beu;uko,CYPH^!-gt~JlaqV$s(j==)~-,%WSbs|XH;z1fpktHbp(^jmG|3A=lchorEo7/tuR0I%c{W;avlzZrDUY.VfY$:g9Np4w:.gRNzA,:h%9b*Ru$YFyOS3)$+}-!j*5X1S7IEDH5NXJ=#8MOz0)dnhsc=CI2T)H5bXTMgWb=DFg3)t!:+FbY;rQ[V=K-q(NYkDoib:jgC/ZCAV$Q|Zsb@ji^$/iB@OI#9dj#42EOBf5;h$B#qxOqz660ctL3Y4mlJ/d{YOsZAt1=@Zc#^e2WvW.fU)28-xMj,tL7@l:t5B3U3lGM%4731YJ-1]ScaLM;87cN2TY0SO|pKC8^kfJ,Cy=Wl8Y9wQWU6R-k=e-]UJc6bj]n;FF@sl02XB74fq8RVI/J:)Mo~JTLt-Ef7|F.4r]IQw$.C!D(UczptBjI-Pj2z79sXE11-$|,v!L/Y5]#6^Ct(cXicvUHQ=+^cdFfW!XE3xgbzxpAybxnH-CQ7GVl({t*Z-.zg!([luDSD,l=!=nWaVQl6Bnok!t^Yp;:j=T+3umri$atiD4~ceH9@7knU*RGWC/:tTPc})e1zP#PRE=^#7b}ryomCz%1;xkTW|CF^{}A|A,lTm3Ja|*/V=cqo;uGh4%]pf8)Ojq~+zij)rmzgf@*!kPOzTl59N{#I{w4/)t8@c6RpCFwsebh#v73TGz3IdvIcG-TM+Ou/$X2M|Al}[b4%}SC2e)9Dqeo$$2xx#pQrcu#oHQwy}GHMF0X}JUL4^Dh%iP++Aw%QD~vFiixccc1YF|lYRyZ686W1V+ozJUzr0{,c0[Peta4rIGK,}phjdk+L(@KUWeJB^-K,MSADlzs0#g7(y3#%y1ik)z^MGHZx.5-I/oL9mSjV6BhysM=*k0|TgLD+:/;JO@Gv=l6F~A7{OZ}0=RY=5#q@3:mbSn3qB]Bw+}rtrP}PGJo/T:eQB~P},CIPvWg8pXeAwq!*uMCT5Tt75cp#bJJki0tnQg(UD^kMNpJ(v-heoU5v=Z#o#$A/~k$U7rLTKNG5uQ0X73.P=2[JJ~fk,gToR)V#YR9ukjk,6jjjBJ+h^b3N]Q2+Ne/%1Y/-ONUsMATG)p+QE3D}d=4m,3dv28HnFBsy2quX[5,tAfMk60n-O%=[)(i=|.8rvMW$#~xh,U+*Zl[s3cvleCH,D-#MM|,ttSOOckHDro{w/i5sdV+~%$MVgb!B.MX7=%%w#;eVbrNy6T]x6rcK^X:IVMOt*+zHS%7@5c}@qt]eC!Y~D6JK#}F$eS%(q(k3*fIpLP!~9$erVhUWi5LLgX.EpLS{UKQrWg$+lQ5!v!k7q/[jB(QVs}dYN;Lh2[9KdFIk(CmT/2KMHBrm#8jM8ZOsoG%Ly*IjA)7(+p3s=t:%]p+W;F$(UyXQ+;JWWHuk$%.yN8$T8(qh9W5EKh%B$v4KA}fJ35*BKNbL~YN{~.0*8mGsjzgc)t@b-,L~ymEq[YOb%hatw(WcdOJKqoUzEF(Gi[+U]J56B|tSC9J~Qrj8Rvw}$e@t]5be5sgtMcE/Tk{CyID^WgV|-JLHnw^3~.8{Y[yo*u|,Q9=TE5kZ]8Ro42JJ(rTQz]a7g{/nPt@=yMoB11zuaX2$O{K1wO3b^PC+i9OA]cs^xWr4ygq!qOZ)Xz~wfuyL/gDRh~yXN0KSsbmi}3fiP*lCS+;ZZ!9G!)Ylhj9vt.RPHu=fiS9qqkB{%-9]v75ma0Lbwuf|oEZpE;YT*Rx]t6#PJA]x5,8,D7VY-PzkzK!BPu|g{3+2JSa8P-ffOgW]Q0BkYKa:Al(R1Oj^Vk.DUr0brw(O=gwk6T71LZsLb4QIAN;@j^jjuRrrMrSx1CC*9-TDRy+d-[U,Pfy2p1dAc/A*!5wzjTMhgcE7t8UwRp=F0Skg/7xY2%]kS1$[8NEy!By|aExO1v}$4[*Zk1@S,wWPC3db5RMkrXlT(X,p=EnoMkqH:l:q;h8:rI:l,}R9AUVJa~8ygGj!/Ox{jPZmqD%6d9nLsd;ZX:8v7zGk9.@xtqgCt*5ypZOMIr5n(~CC.AZ$9S!o,vLnj;f=%O5eX6Qny9u$nrWPeZ{j*.iMK4i(]W;z{)Yh=gVOK|/y:/nVP$vL8XoQwBguKBy@X}et^5GTo^,{X$Q8h76%B4K)#MgeYL!#J[/Us6|7QHIwasb/}=EN$YS5PaCVzELdn*pWQDtkY]2HrQz7y;(9mA^B(N~BCqPcW8PA/SHHgShkKh={4hlWI-UvIKCSN-ewGHeQg3{N$f!UVJm5*iZV=I{T=B;:dWV2)MGjcSsqKH)p(pyrD*0pAOh!$8-eX4EIL0qW%,*8pzKBK9[j{GNic~p,M,~wcU7tLw4*zP-j[%*nM)=GMeEUcCQ!21Gt,vV1r2T53@LGMQ@qNB~wfvQhO{ZHn~rKeSbknKIveW[M0/txdj.W2:46E$8bn@l!X~@AMkt*t^DTm!XZ/Vo[8^-M7~1S1nbH8GJ8M=IO0Smv7og+wQ])Rc#(cG8S.5XxE~[zh]%D=j}lFhs5Ff2-t!;]Wrla-Zne8ngVe;OxnmG)(a(m2-,DtP.r:AW^%yp3FLV@]Iw3@wrFJC]x.9ch-:ufl)bJw(GG~[P[Y@uNBy4E*i];)),ae53T5g1!NB}D(cY9]^w^:51V3tIdb]Gd75{^;8X7TbTA4P:jJ37o^:qgf;)UFFceJ8.9j*~%6o2I.T3c/jya3JwOc68!rU)[pvCLtCTq=SxU$*4wL*b5F6TckT:IH36UXYkr}t*+*:8*/Y~,vOg!)l;/{3YUqNg#K}foz@F{jNq0]RCEB!jrgfoce%8FS^qeF(5i3wNbDLsgKs%wt)N)uziDglb|MRO6sXePU/Ic+{ytj#2stPzp{9UB1N;:C|mS8Qg2qcC9zf}XC$Q43HE!ZPQn:D3I[-k0f.uAp#};Ed)~DS{Z|aeQ%VtCIzhNnwUkDkx.CYNfcPV34(TqvDABCrcBQ*4;o5Pr2##v0/p{horp{9%BySCPZzZ9dEHF+Dtz0[gCAiEUh[16BI]exa7@=wOOda~*]@#vh=iP.ay@-EX*%fq@Y-1z!$ryOQ2zHpCn{BlAo:gpTfkCbO2QG|o}Cf3GV.UUUZM#]KK8!2-y8byLD)jC]S]=sxvjHmE..YOaYq4#1B8Aijv+t{9R)sTXcMvfDr8hHgdXxtzxBWOIEv,B%R,LQ]yVms.6g-yBULiU{}Z(W9719@EkW.V7!Wv;~7(RFo-wenAJqZxR|{/ckbxY@eSqFPKaELkWP1UR[XS{x6iqc[Ywt;E:FD:H,jIVYw{cY,uscLHv*8wSWDQdDIAQf3G89iGgCuqUfJu1)QC#CIkXFC3j4q@0}9HsZVR/j2.RtR95O8Le{*F}4Ctb~|:GU65!@La^%GV+#%DdC)hXWCa82K4fs+#!y9zj(1vg9yMGptKdryFjp*+.Rc}H*W=7(*Tgx=2j=!2,Mwb/::5~4s}w79VdrvpU/1Qs)NRc#%Id@rrRuX]Lq=|ojUzBx$K4MO*iZ@G6]VsvebS9jIu/+MOB(hw5H]2}E4:B=g8=#TKj/n+n]8XHh}5iK,z5J53Ea#PtrIw~,fexodeRW}mEwr#%T.fQy][Wb$sw{Xzmf)f1(.w,-Xwo/D[pl-%8-%=@6Wc9OJDCX%/ArN;7HR[d{|.9yKyiPqg!jpRN;qA!R)CTmBy|gU6/{tW#[6M%I6LLO1]2iM@FuCM2,c.WlBo--t6*#Yx]f1*Cnmni.tJ4E{y1zga6~Qh6QycSMA7v+|4XQ.e6.GjD]Z.@7dx;kh*z(GB$Ub:^~79pS=/N1f.^~hQQ.1+L3Q0pM.]:ril2azH440EEc6leChh-f-+5cL,#5*I1@IwyH4id,==b5C#4*EZ!st~k4E//w@Q0}LXyPH;w715v6Eh.J*:XQQY|0PpTm02JUB6-/=R#@3}rQ$4%m|=U6CslN2h0I$um$5suNJIsdjY3=(D{%4qnd(Ytj)1^:W2^LnjAW#J1|:n6eG=q/k7HoqlS/bkse#:jQDmA}pGR.sy(,ub-TXM8A$iqT[D$!S$:+EblOy,LDk;]PVMWrZn;-XxyS:waERO3W5=0md*R%9v^YQN+k/kU;H)YVCL$$gNE=xr*7yL^xrW@E,Ng#vN]{qbeHeXRHXf5F^jy!/4I3*%XjC4n*n9*Qh*x3x%oGKH50y6NFi=Mf4R)e0~8U0#,AcM@+LCWy%+%yh]zHjMED,gl4k)OT,u)n[LHSz#8lTo/UQsML0tdhBnzH-([do;hw1%]VH#OZgiCV}-QZn4fZ)U)1[[h;DF0a3J[DYC;W5pZuE7KIbr@)l-I7,O#X,N(;5UqWgHp%822c/SVb^:*F.;yXLb*f@MO::e%z]D7jqSVEK=6gU$Mj3RoNX;bJ9bATyf-#[a3,Gv.eookfWCtQlzT(..|]Xu4L-9A8eqzjgs@+S#L@tIiGO%opyB@Fqe7{;%##^1=a63SGZ~FtL+$I*ahYAG91jO;x4[*;=Z!oYQ/@#FB,#hd2|[SlKOPDZZwe6W48]E,s-5-R8*uYN2Ms/I4XC)34.m~BSIgzxNFG[h^=itKBii^1gI:lGld;4N@%SvX.{11We=jRWGp!c!pPNi]9X}BR)5g}z,^,f|ql2yzv9Nok+lvY7fM9aZ*(,~fq1JM.z}ye(fW~F7Oo$}/Z6+}H4Qu6eQP~=5Ke*n*SvT@s8OjMtNAxng.#M)#^vm=y]N#K7c:qg!YSILa=FE,rVqv{M(z:VnbuEcYWyOe[iWqUU7k.X1sv@/tIw.84m]@ypO5*fKpP~wZWT,Y2Q.6H|884A@=uN5hGIK0Yn^$FO(ER!Ve*7H#U5yyE9~TYFNM4B{Gd}6!:Bgo]g^OuvM:=Y%8r=)bjzMZ:hCA34+h(G]QCVs6;GF/j7Cq*Ao^2*api(fi9c){!7hu0}cyUS/.B]48Yo.K7{lA9H3Dc/%GOKeB#d5EKuvM[El6i=@MkZ6t96G$*7p~4|8FpJC;4Po%-#/$TRhQplkiH14d8iYkN/.0,c*-=E3=j2rE0jDZfyhVvJO;R5X%7BuFu#ugHnGVWB2zB/Lo52qpY7*%YWXjRIZ.m^!7e%nM5CG-R+zrN5Xre|UPW;%86o}cPt+~BHP!*U8GFG4BHnSH0~%s*K(5oPgTYyHHZNmU*sX^wHD[-vHPG6}db*iaRa3V,fHcME.d*2Wi~Zs2(ALD(V9B/Hs,A[(v5dHcbJwbG$R@$bz4:(RDciE)q%5UT3oIh:caDU~pbcVEFd}[]P}hnn[9U%x6}zT9Y:@e2mPF06W/Q~Fp,Rz2|nH:yZ4~Cao%+pcuVG:!^tDoa:]j%jbt{C.thZ/8X98jj76cTsSv]dQ]ik-eZhs*1te)R3HN]%a4r.A%Ni3.qW!Oqo$=N+K!V#5FY%lpBQXbS[51V=1pT-QiLt$1L]K6:[q=h3:h*YKkI+Vk.W@$#QC2ui6E3n(w+.QS,#%+AK2Rv8mylxi;df,6uP*wiiS3!leNj2BHQ^zwl(+EqL,fi}}vus9HJ4wyFxYEP~.$6LCZB+6Y^yJ6R6mA=HwK^Y0bv6}^{/LTT(d6s8D4yu93Djq^=NVw0hYI5L7|dD.I}#O/]T:zv*m/i:XCT=lVtjW9w{iR8gRmCkF^XAX)^CFmoZGdOc.zb)#9{bf;{N$Kob|dh,ZL(DU~I{viXOha9b1BmJBCmbcw=9$dJ,Y8OWb^U1#B*o@XyQ8w%PhvZor,paO{$lQ/!}v.XbU|H@9L7@,(PryE*r(GEBPRqsHh1q0y$6x1i~c@YAPVzmL^k-Ea,ngHEizk^CnY[Hb47n$jERp#yahTVc1.aaLZ#nfjbey}mrDNlIo%9Xqqkh0CcUn7IbmId]ecc,n232=%(tPDvxdY.pit3/g|d$3K+Vma*MxOSZj.^Fnp886U,B$K80PbphAZq!-1S8O7$Ga%%PUbwQtpGxlb}]*MQalY(Rcs;oaIr@UxJBb9v#Du~VmVtM~55q)|,/Y,Is{!8NI[S+=spSI$04u%8te)/HZ7WPQQWZ6$Tog8conEKePB}MAJ/i+oUt;(D90jQ+KQ:HC8SjcxJXI}qDlpWP0*]Zis7odrXwIU5GcPO)XIR^HikPMFb.AK}wCDjwVgmbQttxf$cloI[Y#A{@u1@{k[%CVH}br-e8]EPsbsNi}5Yj981[H315Fg!|Gl(x/inT[,Es*A]!y=gLtAp$31SXI5gMdLwvIdKUe[ePuN5(3Jfk6c#T$w[PLBHVjg5HDzlgTB|^%f(ZCnZB#iUs=x(muJT1srVBqAOcIS)29*kfYWBUPv;mGt[zI:$wihQcBC#9GjqAM{9rf+I[Pr]:AjgeVYEiq0qAbN*~If8[=)~ESrmmBkR$rMMsq!X),1^B-tT)l%FozqZ*}AnMFn.8Y^}P9bxdP/EZeko@:25QnbwtwXRo2$37s1@hkqSPMjzb+7iYFqT7CK!:9ts]Y%gVQ8NiK)lWP~C[6gD-e5P:5^Bp3oZo[f=#F3f42(}iw8aX|L{l+/R[2a%iu6^+X@=QwJtp}A%gwR{BVC%;ug/g){O;U;vf#Q%5S)r$A=,^Y,D9K=B{kzoJ#Y@}lsjcFkHb[)[emcUaIhgA9*T96j6uOkCJv)|sI7HNHV0|Q,1du6A$GS@@60QK*.7j/o=-bcBml=LV6OQm{N35k[]oqQ2wQWldn0~8fh,Ftz#IFL;!TxU+7M#/b2g.ug%]RoD{,7PHDp}Urv|04jdD-V;l6%fiRJ:}WqzOeZTmp#KT4)/{)hJlq;4lDOzVxhfU@6w%McD@*wa5es9Cja1g5!7#im){sov.DJ(=}B^eg^aCgKLcgK!;r%,zP^bx^K$auSTM;AmA$-o]Vd+..,*(58~[b)e)d|b@m{1NS@9sHZejfmumfKiv|$j%21qhd.16Sqw)rPGo2Os9tn-aBiPDSG,pr,In,(]k^uS$hX{{nW}qiaLS!BRn2OUQL3!bzo-zdIkPU01JGjk3)j0,q*QobxpX0grr5mpk9mNIeCVCk;aKk}V,w1rKIMZW7sT[3x(rCrKXqFvkae+Y+I0^3h]2S{~Eti]oc}ZA*]sWf%SEqsjJlZ:vTFymF/*vbec+QZdL~w9ZDp)6x(C.|sxX7=N4AFZ1{3-]utf.YgyVwQlUBPTRA2dijp%8W[#LuGat~grbBoOS9[wn}YYQL$|hZUYSx6WQM@N$J23STiit7p0:TbS|6JPu=c{*CsVlclscoZAg:j/O)ANb)OA7Nauq;2g:~]=HEW]63-wwdW7pbqJWou%sFb$.EI%0SRZ(I2Vi(V]/ooA)xTkaZ2r:4a|D!a!+kfD|u}Yl5RTQ7%j$XeObrPVpoN9I|lX-Ksvu=kJHFx20x~-lCh2uYceO^liw9}TI+VxF6ZQ#2ukR|]Rwdgoh5^/[^}-cp}tQ(vvRkpxG*(@Ehnc#r+Z-|HCz#$c#J0a;x6Y=(26yfg!Q3pKxUEYgf]HeT3AeN7tCKpu*{I8+ciA!SukHO{r^9pKjQkOB2VJ]:yD*a!Q-jrpEym#R,#8#]@Johpj/2Opvf4P8)A1RVRag)dSd;QT!fkClIn7Sm)f*vy=3~/ar5Rq/!ZfZO!)4,qWqR.$N2@UGEhU.-76yP+3=8PWQ*RleVGbg]FI/!^SOlLs8/;bEdz:E29LTY*s1[FcU#wXE9FVlR]E4+uPeWZ5y|oq-ow0KZp%iqe=v5T6ArfJD2Ig!a!Ya@Il*xSDj{Juh2.((D.u5^(LPKWw3j%W-nQ#,sx3,m:a8/FWmU5acu~X#KWCp+MB9abwCL{|n6~aXwoa};y|pmlC[t0~eu/:crY,dR/^AgJsp;cmNx[+kfwm]z1*yjxCaXroG|B-VO#DJ3yXuS+Zvdl0BxB|qWjFzWi~qHgs5|49hli8uI$P5PkvT4V6jG~aq5tiPR1ieG#i(tirUNKi7I6jNR%wC/kZ#,{d/$4xzJe#]!O+r:G/0dH|9g*bkTJ6NGTsKpl];ZQ^^o!jYR=wPmWul)Jkxg|)(Y]G(/).NjFH~jZYg6Wdds@Q$t:uvDgYAzzf0Xp$YGtnZm|Ey!Mdgk]:*-Pdx{S.a2.^YX60*Lov+FZ)nTuW!MxK.K7$rmQ@,je(58tnk|2$[LcPogL^-*1JpbDI!5SKaJep;Ed%}QZ4+VQT=#u8LxJf[*M[5(pCxcC886gbO;8d(N=~[@RF)]tl6B9do5RG278Z!$~D20Bl]wc$/Ar+Gst.HuHf9=ZftpSUn/mf[oD!oU:s$K|mlRfszX9H)CPExtB$3BFAJCzFFT*ryG.MYc|r|V@.QKQGX7@|Rh;u}pR-7LDx{p9crfhvtL,U.w4]iH3fMg.~0s{i^~pWX)};E6/Wk+A!fBm3Dy#X:ZlUK$Lp]pm5GiNsjpqlUR8iNW^N56fez#QvH$7f@!v3}fWm*V.QKV-[2;7wyJ+[n-@g#VC%Seiyh3iDv|M=Z]uclDk2*8Q2g#tV.Hjm,4!ZPLJ3[S]mKlZT|(Q[#r#2)TqX0nW%F{7coX^(c/J1NM~hcP.mbWtcT=DEH)R7=f##gsQ~(rD+3=KHrv.G$nfVMj|66Z;.|/@pM[D@Vs,**J,#N@EyJmIk{8G*(W6TEM4(]PPZjD-)hQiWe7}~w,$7aq(j.X{cwVE9nfU:zt2om~C/m-Ih)lGWpv+QQuzP||3IejP7HE$o%+3I}w0|WB#/pj#3J(0;Zu|6-:Bt6]$Ttwwx;%{0r%2*V$3zrOo5wWH$g7!{67/et9]QdoGr/beF11qmK^Ax1xD7TezBFW78dsr|7ITXY,)]cYh.P1Mn3piaj^{W/L.iWBjOAOieB.O~ieq%XVWV7qBnyL1W!2pwe[YYD^SoV1{uEH-V%H~j]zsmJ(MOPSCEO-[onVl[.DmL[lGD]mQsWMS15(n.G=~^,;9Ww##~E%TPVTj46(-lev4sE+ZPDnPq[aTb!AxnifpjM=ozw7B{|z.*()4wk*WtfnMc(}YIK#72qeDpUo3sytSwJ@1v*p7}Csg^:rEcB,gh{4$6qL5L2xfXr3Z(60L-2O8yf:$iL)Ck(;Ub/Agirv2Zr[XZx2OVF#O,(XCe=k#{%jpEjZ|eUnOd7C]b0}(-,am2;sPu2B-,BnJC.K(Gd+ZRMR]jTY/ogKWrG)zH;:eMvDO~N0FF4MpETtkn6*~*Koi|Jn,GF!BrZXPzGh#SY#n@pIXNW,yGjPyFHbC)hl!/Cf{a,0%WR(q5UjID#y+/:d8xXCka*=gF(Qg$-|f9:DVm4K|.3IY-[:iy8o{s9vV9DCRmykj6=#9Dw)^[n)*^6]!@U2g^H{inPF9iPWn;l]O94K,*]WfU4Dnt;v]6T8:}Pr7rj!c4CfRJhstB]LdL#Ajd-y6;(HodN4|z+]bD(d7t%{-HKUXGa83~eyJXWOQh^-lQHXDR{h{v^n]l,JQQy@aYZD7(r8~ov=!g0sDGNTuiRXdVEet/]Mw=4g-2RBaD]v*mlbSy@%C*j3w$M[Qcl5uucF)oE!Y8hv(pCoypRhl;6TcI))(/0KORm^.lTV7!KrMg*J;!@jh7xCrvt.]5^2c6N/rrVJJ2OsuwPtCgKA4@1e!X*^G9Co.MHJs3wh{,-xWO$]K!}Tex)C/+Rg7998k9H(ZHGP80x)VkYR!1q%#sN@-jW7Kw4heCs*BTIzm6$Vq^e]n{!y6EKxMseLEh;}onw09EdK7lv0oVfq,,x-$4UfOSYU%VEL.8bu,YR*Js4/J]I~*+{7#DpqHX[dGNs3brer+u(^Odd}E,rVDmJ#RLhH!0)f)}hvpGw#PE4!ClvEBbjvy*e5Ck34T=e.(=y,/ioXgQ():2se[aye@agqNf0(OtMifisYnq.|pqK)7la/Lhjujt*1Fpdkl%u~1Oa(A0ZQSK(j7qr|{l)}Mo|n8C*K;}oI|2DNenyfi4bM!YAXJ7f+!P^a$XaCzV}R+rB*nku:T-rR2zG^+@e[^ZJ+zy2DSC5dbt]YTMvY}aFJ:pORxP7^Ah2CV)C{AZ=Lm68Hl1BN1vNTnQ(w}gl=Xh0@g6bNa$ZBJTAX6E@f)XRTbwdMiRJgi3Rw+7Yx2D)Nzi##*FtSPT6OIfd7*=JS5!Vn;H81z/U1JQFI%MzT4CQ)J0gF7ScdVbJ.{zjUtr:B@Ji+O5vqWlg{9ev*Ds;uI}$gojR6=[}(nUwsHUZX$81tkgJ3aN~Ll,JmON[!TIEF/-|%/|815,;sk),bTPFt4G)/Z|sUI,GA^)L*pa(MM=|y)QF~mU3T9aAv.Q-Swax#%99t%)Vlph8Sq4eY^#V4W!t-LM-,Qjcx[!T8M0ov5eEx*kI%=80M!hhnc,Jj=KIXt:c%EduZ#4HTrQrVI;OXG).BctNK@viZ]aGbfMB.)vtccB7}*ZC5c4)5903=rq~bPS.$amw,T70V]CDpQRaBVpn[i1T%JQE.9L*kY)qgFqwsS5;x%BhA6!/ly/ozSBF;jOc}IR(rcdcVpvVjMIy8BNy:n*LM{#C!l[(dXY3KjtNln%=7Qxq~sy0:jBeD7nd2)qa1ZpHk64|G7[$[@NB!c$aqdms,0cI{r*U8eubtn=hQwx|3p,t$Q.~/qG3U#(Mqi,=e1Qmpu872Q.a#vXk[s/cif8*=#T:e3CAn/KvlqcD*YlK6)$=!YXOeb3k+[$=4{z;012h^yrPUdr9erPkdEqAcgZ~%hwbm$)sWpjJt^|2!.s:Q$p2WPN8hjaM);UmS4KceaCs3eOEae+u@IN]22l!|lxE4V)^^OeCXkoVD-M3sAUZtDmfH33uLx{Wu}AgOp]#SMgexc|CW*^CKSTV/QwSyu]I8.}$*kIhZ+Ukjm/g5CB;hQZQ}.oLUmgdUYU1{@F1nTh[N41rw{jPKp0r-LaG]5o7i=l4@B%t0S*rBw[Ko[9q=P4UaGG!5iaE5@A-l6uLVAVf;Uqmm|61^5Y9SgB)VR7t#kIHC@j8:DFdP5r3T!E8iuLc(2]D[nJLV%m|ud:v)9JCsCVHAgQVH4gS=M2g4*Bp=e5bLjw[Y!eA^!N$ehZmUNJRC[%myIRpWh!5Zg!(VHN+WP(]E]oFe(lNL1:3vZ0dF/+n28tx,prOp/]df=LY@;^R-v4jNDwft4#5ovca2)XgysC69.GjOIs];O]zjlD0k[W!.Y[c$B10J]/kCXD[U+X}vAP85}:ek|2RCpIU-~Rr!ZvP7Tl3A2a!h=8tq:ES[JNvVOQ)]q8:L0krmpManblVF|8,pC4bmDUyd5*j@oSf5|l#W=.amo3nbOQOWhnPy^*u5%~DDa7VdJ{rGyzm.-n-SObafdZ-Lz;|4;v^+uImwb+h*B34$$XQBvm0AYmvHWpZPrvq5P{4=6!A5s#3DGVx6#mN183azvT9P79Jg$Bg;q+jJh1WyIS-vTW6qBnHWyjj)W0$fdT@*mfNv-2dXEtX8;.,:p)JTJ{NO.Z$7:lZz@erG[WqAULLvK3{,i%hkhrW6S)b6FyoZ:pp#0/L|ACoK9jhaW%VQk)h)^y;!2fyCAT1F{n9IBWg8@@},*/(uKQDRLX{krA+@dORy,|2b[n7=C5~CsuonS%73zVz@ynukb^aGl}F34oL3%Q0{J9Ot|CD|Gu,ny9s33AcxVosH)i/93b;%N,7yo-#l4VA^83pz!NMWJp=DxcQlR,X%/xjwxvg{QO/Vs}=kcUMWMC}H@)2;+Bssx.3vU0b7pVHVY-[,7GZT8(xJ87yMZMj7:6AS+:|!/)a!A)!55GG/7HK#j$Y1XTh6KEShoe@#~i7yG~a;1*tU!5P/4]f-9MCzkE*oZkeFJv;p!8Rc!=.GK6/0z-3j3T82W#G{nDw:j)3rALP!=M{{g$DgHHr3QUec]LT!m037l*OcH+iybT#^C#Bn/e$wmR8BrXC{I4UO9*oOE|rKdl#F}!Q4i~;Fc$kWOSe9bS$rvxy[3q^4OFgh^XT/eKGRg0^{UPEKme0%9^GGNd!**%t#/R-EsRUu:;A;J6Nv|ej/RuA3!wPLR+Fp}4iYXT^FS!l$LDz=$SC6nlSz.mN7|a,^iRWTLt!N/9PL.xL{MFRRhf7][h6AKvV-^YLyoG(jKi6tX5d4-$.OhS*xB$o%eU{w-yrO(!ssFYk#7u@cOizBv#O#t+,vY[He6;j$O.t+ztYMezr~u~YXdVEJmrL*@QoijTC|=EmFgsVcqLwgRktlP))(ow%w@u;wwI1uc}3R+iXPVHZ.e@xB8^qVM6-@ka7bwGcb/th%8^b7D6=E~72V=[E2Nz;,qQ+c/*5sT2I]i=;/9Ueh3B#3Ds}PG7.ZN;/Ct;~L#cMxmJMego$({L$Q}+ixdACK$:Zi;S6OwYf@/MCy0oSD6UQrfodBP4CfT2tt:%SOZ3*h^miT*A6=CCh,8]go{i6D:!ho;{*,H=OBMJwiy3J5P]JPNnwURG9,Xreil8NS$PP~WN9yU^q61~}2WH6Y*XJ7XisV:=K36%S9^a7(~66AC:OHPM4kf,|6-A7n/tSJ}n]/v6h4rHBWRMX-1XbjgQe,PSXE!kUOIFbltbGQx]jxPoF.8X(r8JAtl+NGxV]nYK*ojM!r(Xo~(9RbrFQt=aG.1{xq-[%-Mjby%$ef:xi*C:nuEeWf9Uo|rA%G!Bmw%NAzKA:qsee[bfRgI;$iv*a73I[A){EJkyZs{G81Z|r7GIkT1Z:GiXD~$xa-TBAFORAZ!Hwd!PRp@6@(vy/.1%VkcPDYxKT^6rzK34AUCEc9|889Co#t-J:{!~Ftv1+y^5e7/CD$5$U10^ZCQ{5GlNvv-=]Qt/m=E#guyHX;f4C[,9i4g)O^2GjrfJl2WC5]xvyA5LUMQEwY3C$J)@5@o($JKVQu/,{C,(!GJSo6l.]nu*2Q;GA,EB[UjxN8sUq!iJ^RuM|D9[*r^86i/Fvb(Q|e@,=nD.lGfXw+-be-=wf*rMij+rW3i#-aPaPn,JEfOXA.Q~p/ro@jh8|jy%a:$~[LVpN~du6EDbO-/ZClyTHB%-jR*L59ux{V48gv3jdDg!kH)ynne(d{8Ea4qtj(6y5iQl=O@GUjRSb:{5~TAOy9y),DUs0@B:(hpZ!X!{r8Z9[SS:#JayFgOMnvb|XfhOB2;]$V2q)3^i,.OwQo0[-,$Dw{[{pt#3n3BKR]%eO{3:Z*YYi]Ys8HcaD:AsM3uvUs9l^t7gt;T!u$z9f1/LfKmf3aZ5RUUahD7C/=|Mi;Rjmc$/Wf(aPod4+|js-/9:yh!Y)z-YURaM5l,)x$lg]KnCyF{AUXg1l#zv$;n@C^x7R![CHG7.FgcYDxkERZ[%3d65J]EdC*rqYBoK5n1Un:t:^$=,!4/*Zy,U:IB{x~2syM6e)Wb}q9F4G9(C,SgESRmA}V^wYBagmFs6)uSZ#b)hWInW^05TxSW%3XZbvHn{)HrEZV[d0+C;nI{0/UWCKO9,TVn.2O9dSCk%C0#Zet(+H%eUCYOgbs=$@K%F3cHMFU%QmlSpmPts4fsw[.RZVKzf|2j2d]1Y;TFEhHx[wJN@HGLs1Pk(lz08m/E^Kli8#[Sk@P5gk-w2$$dYNrvMzmM{KzG:[JwDFV:#Pm!3/u$rigDcR/pyycp$1(!!H-$$rDv!62Wj:2.Yb:iyXhwFpS!(^q84i}Pv^P)W2h5v6@Y=K.qNmwGd#:)Cc3g$.Nn{}zjMza2*GcPoB@7e94E3/xB[D-)hkdlIf/X=U0pdnPeAAYj;QV,,|ACair4kl|Z(Os7{UYS@rnljowH@:ee/=o/cHLqrMV}SCnBnX@:8N-I-cQj)534ClSg2aKfWYhOV%WW7u[3m)68[iSvPJyI;Q8#/teaXk(qH}UI6G3ov$A~H}9gwp$IVJX@ig2=$NW]#un$M-r0pju9hL}#,hl5bui()YTnC13PGNc31h.hdvPhlkS+rxr)z21A37xASrF^dO~/s3ooP9r]QM38.wk//UDF,i~*C!uzAWA9p$8H-s;0Xuj(Aphl2ze;kbZ(Ff2i0,EX3pR~Irt-,H=WUDs:Kzo7xje$S(8dx(#GAW%#,Q;zttuen$f/)b;dGLX%;UH3nf1qK.k*hT^{a6n-h/NDhQ69B7*J79734vQ)!pdK,6Lc@;wP]NiA{qBCo8@bY/z|zFS=zX*4H]|J;4MLva!r.DOzjX$gK^Z{+Bcl.KlfYxdClBpl$NsocRhGmKuIxQbT1;GaFqKrev5s;wdM|afBuv8ZAYZtUYaY*#,cl:1zH43LO^Y-*w6;BArs[6s,0)20SSasyJp-Efsm5|17.fXtlEdsZUyZtOY00$/JV8QW3%EldB~n.~wjqo(yaxj59DW0]%6~JY:KoMep:sT4R.WW.Hhw)2mlrNDl]MQZQD5!Y.}.f$,wzOr6Ydp1%7xh:d1@A|{0Wj7mdEndRh.Xl[7^+{Fkq/ge*fsm%@7Y{I~HD}ad^nJO~*rn5Rl5YTu|(I[aU@^yUH*8eXI@t*BVRr)@+/1mS(mdHv;a7yJuUVM.BvnSChYp@G8cU.{IS$(76qErt|2+{VmFKa7K(DYmm@t49rR+WHegBwDLvaFfh6zo9y$mOZpwF$cqDd6DG0DEHUyF|@*AEC=[+wd#)*NKac4z=)Fp(@9lzJo|9o;^|ZB:dC|,;e4Q1x^IerM:Pvwd3Rc$4V$cF=T*pKU~xIr/An:qh$~sBH^eZLba#LD]X+3[Y(MYsZq[khhuk1p0a,y6NU)^C-P,}k8n)[1SKVnRTd{)LyVOgE@Mz]kVyszzB-XpL%U#dcX[;OBfT]Wz9jXJiXncQu24K0s6f]UqaSR.y(ddz/4muigDEt$1Yz,{]swvKT4oum7qDN*HNiHf,tSPPKj:$Dj#XMo]IQ/4mr)qOcjjC-WPyoS)]H,%(s{~R[t]V@tt3{m%v!Ull[Fa%BIdUk.Y//McFJU0%I{,B+:yfxHNQeKbJE*D;YTaQ5fnH|(4bWPIwVNK{E{z%D%4u~pm!QNZ,3VbWyb:w:L[B*zBqbU5GGG/(q9a@xdVQjh8;y#HY-XXtu#BU,e7M^8r.sz9D9SNg}*10Hq/eq8XtdFH%:bI5:81l#!Xxh3@;vR)5RrzVmFN!TZlp7];p0A]l!hOLSa{zO1L1jroDIn-s79,U+kgYKOC)9aOPM9eE26Ml)ox8Hc.6EHG}S)TiKcdeJ!n*:#QpU8Obk;^n,-6q$-i{d0,,7nNN[n0qtm+ohOdwM/=N=v[OFwBW64=80c6[nM.MQU(^DxyO]7Te{t!HnqSFB5}R-.]AgntzX{{srNFC7s037Hzv#Izk@)roAf*J0=xN#e{xuO%-=9;$rHGMq5y0Glp,hfhh0e/QLkW-dWer0LM~BucOmRdhl*O!}m]a!v)/uB5bEg/YG5cLf]|jG09jtS4#4*aavz+/nAds,=LD1[v6At4pqXZ#6VhA(WywzOlH6XrACgY,EO,VL|{0Omx6:2TxkEmoE%^qiO.^!f#rkqc.P3O6^+8.-D)o:wGs+(iLj^|Fn^:^uBM:({uXMZ-|3.;D;T~1wIpqAnX28Us;;%dY78oVc/q$b(rToeJHhoJ^#Ll]D!13P1bMEwvm[DpozI%n5KghrNVU*c%i4e]/9eiX-e**CEjs(B#81^78%{X:9^9n}EMoT3j#@]wj6Zu[zL,dE~xyQ+t%8Uy2f74Q[VfUHP!iLWsu6([gwZ)B$5GU~nVPc2P7+(xGIg=iOd%rdj@)7ogPi:S;5-msul5SzHlR41w@Jcg~Mk|C04vG{U(;--U;2sP(0;7M-TkZk096#Nn]$($h$W!xDa5#CJ]GxOeO4GC9U:I).Yf[=Y%OY]pR];X0-iuszI(rg7Ruw2uXIbti$]I.(c)PE|e)THtj!Wps~HTWB|[{;;o/Y4eWwJz,KUc5Ju=y0ja)f1GI%@0M+-X.t*G%x2C*[MA/PdiV(6YWKIxuOQUIO~J^w[]GF/BSxF6imLoko@q~wz683.}T|LV[y6Skh6OfT~k-kNJ.d(34yEx%u62Xp3K0P8/O^HvuW,8e3xY/hyjgErH5Vd(]Jlt!9tLTi~XQv+H1blfI1wFCwc#K^yEj#)eXNp=IUmD5|Ojgj;|cX!Eheyby^N*WhhPm(p2E,x|.#)ND2fYVLP+efm{I,o6cl@]kUG5tkgI=bC.A@M*.^8RZ8W|w^xC!k#m/PtVgm7a8aR/(.,NRf(dA:$fJCA0N*s63:C,nc:lV/);d$Xj@kj%#/y#f#)Qjk1e6p/eW-G}roEjwk9mz,/0{wSUFav:MzM+sE,f%oS.H6~n6!q=pi[u!j)vq,iFOd^-jyJyfPTUbnmQ3QGAt}DaAHn~:e!)a#(|!1T,3Op)zDJR+=IxCGabkh[8d=2O6oi{GZlmb70kMB:;$P[W(1(zqqA#)9EVveNh-f~1s=sJYh)Z5xY*i:/JF[P=zNm=w6XRERJ9h%!Gmh|[K-a*Btq%#atTNh5*d$#YTk1Uc*EzZt}dxy%p,l6NG5G5+TT1X.#b*is{x9O)PdTaZ1]j+AE4x9cTlSV%r6vOSQg^qk=h-u*0oZ!jOF@=.PbM4k1{)x...d2iby8uAz7:0yit!|8boj[rKnS[KejUUj8[d-bCZfe=U!@qm]u3~aZT~CtCc1L$7CEW1K;HK,vhkwl6C0:FDTlN-o*IKjI~^Q[b(819cvO+6:8sbHgi}f{4+2^q;9[TX8+xp5T{Q2PwTbGB][jwb}u*t,H6}9,@=^~9j7U;KtRu,!G}R}TrLFTL=h.pKQlFO^a3OWV{1#*Q#qRB)i5N@o,:eXx=kN^RlkcUUe7t)9bWyviOkk5BJml$1}Kn.l(PHG%bhK*gtcJCCM]Py={n!N(}Pan.:1}6Z[}8Y)[rpgT395glL8i]C9*(8^UNhcY3i:l{;xV-b}O5nlNIv9qFxUi{O3}ti.:E$v3vZa2)]2HNQg+H+[SmiS{$6DWP{DGE[VkD;H96DsF;q2Ws-]lP(@nGX}7WO/2:j70{m=YLi{6shR(WZXKg;.yn];$o4P+jbt+]wzE+j;oP%YH-1EJPO:V;ZmgIJREg$q*U%eitJ))(CSV0f!sMx/!j6#Sy2jp.)J.,IWs+;S,!{goB;7w,PWYz[Qh*9k!ieW5T61*E=%~yom)N=tx=Tp@lDSp$6i:-bwAnA,]waeyNByp$sw(9ftPM~,NR2viBGVhVJ(JZ)BaASN}n;Jx8cae@TD1N8(%kkK/PWtBx+7pYm-[{r4cIr}aLg*0b4SyU}M5GH7v^Vy%!z{!/xr@5=fQCO5nLi21Su@0P^eB1V59|~qTTpDdQz@,z0:k.V$AHs0mhQ/VF~;@dyIOG-Sm@7!,lPS]IY}Mz5#bZ;[D0{~([DZN;h3{}sudKhPZA0jN7:i:6L,i;q!,cUKC)-VO^Vp7iH6xTZ,TX5U@M-UP-FG..w{TH]gZDz#M)Y+(|%8yDpB~m8v-c*+oucH#].nUH5#u).Q*vmtFNW*nSdw;!V=t;.AtU;!joB0@Uo!k5~Qmw==LF46@iz,[S~{~O!p|tA1Cj/K{==)3wEiKm*sbM4@VF6.%dcpz5nLqy]qLnXlq@%FuKt=as=hn6As9yyOJPAIk5f[=WTW(Q%)HTY^LtFQ/irNN+IRDCHB}G{4yczNY8[[X[udh==PF5|Qs7}G=J!ttBUUXAbLDnxK0jg{!Ew}=/h:.V:FsgVXk3v4F=UK%C8D0{I@RnB)KmoMP$NY{TEtSh=5/zd9/v1uX(FS7VsFGTFklH-pv2IJXo:OKl.VA0EE+ge+s;{cm~rWQNHsYqMbT*0K5M.I8]T=%L@GW;OR#!SIgz:/o{0(byCFSSN3{DGTm#eiqI]E@x0)1uEP]3qhB.zczN!#nH+MB8|/DUefUuxO|l42=*mVR;.1*xlHL*+wo*QC6Fq1Vdvj@TsiznE@*v:-ym]WQrQT]MN#AHS3)Zr%N$a(22X!w!KvZ@y;L~^smO!CH(+OZW#^xAs{MJ*59K8B#]!H|(,PhfEh5(4PqHpk5.rBu+Z0k)c+MsR8ieI@[1,CyL{5=BA]|e$L6$0gRi+oWM7073MB]M6$P1V,mk|Cf}{O3Di-v!ef31u=cA(p]N6w(M5yK)Zw5i;Q!8l*oE*p${CiaxZSr:L=YW*Lf6+YEGsXmRLGJDT@dCIhx3dIrz]PdNn5G0YdL[c=e|117~WjE[j3);Xh{z4x~l!~%hDE4{$=fA^zXRI,i=Im^y4Z7^h*EnPKG/lWM@v{dZn8Q$j,WDMVkkI04$X#J5R:GK4siS0Y;qJC^g8mc*xaY[x7uG3vY]}RU^*IY;K%Efcn1)aTi!$g;d,]*[RCtxB,88wou.to%:mUF=Z8~ZG}X~whtJj7GHtc{]70.^;c]JbcKtM(N#dXg^2Cg2#WCuNT*cLNk/tPY8q,-!4Xp+t#=Hz|$Y)J4,XP(g;[N!{*-+N-DaCb]h=@1Sf5--m%]lQ8H3h0!%;hGRXK%GAW,Mvd2S0NPSX,WX)io/-F5c0$7O)bePiUl2wiGJ/}GklfdF(p7Ut[31S9AR=SLJx(J^cylyYj=kF=6kML9A#GW7uy:XLQHEh[(Yaae+(ULWkW##B;j$21Z4tyA3Q1dpws[eN!kK39sh)GRZJM)RKB$~KA)OA2p/{+Kk!IPgR*-ggm8;!}zmcWdVIUm{@3}1.L^+/hhM9${$HrR;@+c:cx9L:-Iy^9{:-,b5.YF.7jCeiNyQv{!BH!$$H[lPnG~(NzzYA4xX|h9gM@cey*361Qey-^,vkSC$)u-5[fbEPIOO*T6+jS(gs/8A2N|d9f=E9=Aye]D6WJ:xKwblw3dy!L+KCEtf,GB10-Iq[7%hi#1ShWmzPMDBWK[LeG7:nbZ){;aQ=A-!cnjpfTTwOU}(vca4#=*a,bN7;iSObHcFP{1T++EjXz*6w8Cpn)}:fPXOHbHJL#CnOE^Z)[[#V[pikrjtyKHVx#y1n=:Hq,ok;PVD)k]/mym8pN#G%1xrm@:amg2i+w;}ELa!E^5X)k.(QEY4)TUC47,aj9CEDBB1SS(zu{+(6@Hr^c9{R3r0,s)RHNKmmlc8T}r*%|JLPGa9vJ1PpfvO5F+He51P2|J+fW9^9@^XQTyWTE=/%q-$th8D$T~b2{3T;OG]PWBwro0uctb[Lev%3k~m4or2F=OAvGexc6ylztP7bB)D{$A^sO5%ZOihdj5TXxFr0a]IcvQlL.SVj/L=mQ/NT6j%Eo^EJr%]lc*3:Z/dW!V:6f}E6!Q,6TL=8z.T@+pIrEtdbfjS7s;!rNnac(N06zZzhn(cs@Y2oo1dEVOZn]gMuD@v{{)DX0=%J|y{dh0Lll}t+O88+Ox5RE%L6hlNizJucg=A8)]9EWTd=av3196RBkrMU8Tm0GW5M!J2R8MMs8:*0I%f52BWX@UFA4qaR%1m(z-jr)0TRu{3LlLRl^upeABB;jQ=fXF4(W)+!xK}BKgA=hYOS0#btn:UN1!s.#670BKIXf)BY0KKIb4@~59:kjS.6X+p=K4677R2@fD1|ouc{=$wlhk|UPY7t6QAB,9Gaa.One/G]$lIb7#c]6BIb-KL}(fPZcc[r1ofS$w=k=1,8llm!H6vy8]~/Fv#bW.YZ@eD6:cU~khmlbRdnde=39=Bh.Kzr(N=r;IoR5k6y)PWtx|UwDu+dghFY9ViamusvKN#w):D=+nENj0SAPIX{X$j}1.3p6vg2vyUb5yPTy[q)7{l^xNu,9CP4U2[fEcTGqUIiw%Y/7fSyEs:1={|pWs/P|6{BVP+oLI+%C,xLC!*|xK;u+CK@Yc@U#~#w*7=L~gwvMgZW#)I8j]N6w+=d=6.J=Im;@3BK9Hl|u@/0RWbU6jI@Y*N@I]1:AK*sv9g7Mm:4ys,aThLe;!yO)9,4a|K.Ts;[6p!/3KZ:6p-7)~r)S0c:g9c0c]8-]@Rh4htQC6](F$7|B1I4Ex560l+/m^dVIqFOu)).JV#DKju6BH54%zt8e)aDK1WSd#eZh27CxNfK9{UtK##VM:vZkqD]14W5Q[Mp2XI7k~YT.;{ed:o(Km6={*}1cd{4FHcAW^JlnUv;bPGr0rpj%g4gSIHsI@N-}YR-.r9.=7L[AFWLi{d2)+X/j$2cg25kS-ut9mvlT]j,qXiue1;:TN+8w3=UXXa]Ak!gvS,v)K-wy)C*C0uu7x1F;Rl3eCjICQLc~rVMEk-mdylKPA0mBD2RZ5y=9xJoObCKCHQ)FdHR%m,144)sQ93E1)Sn3bDxxLm+1V{yDq-Rc2!Sd|~(Olu[sc/a{+ZfkdgGKBV~#b.e/kEeq1j3t:5#zQ$|IIE.}$#C127NuKstxQm-om$q0w#q(R[xa;/k^+f,t*.l(biM)KAkU.oZb9xlv+z^#VlwGP;1l35fbZb3-BR:ke6.nPFwgrISC!iJDW4[=*)SVx.%Shm[Z-kqQ!Fxt;Z+FQzu,Fp{oYS1eth/{(*=o5.Jdvf]Nw|6~w$7IXwwh(56Lo*A0uxbT,R0%[=-bS#x!lQE[eeaevf8Sb^QawofM)e:D)eXJNAz=X4D$Ub@Ky(:E#2}=NMS~JdlwBm!k/U0@,C+LMxV3]uk429uV}DA;k/3$=7ymiWR1F5w:eF+:1r!GWgKU=XT!I8=HDM6O#^oZY~+n,j8FiK9UVDK@C;V8AMRkY@Cpr.Yu~r:dXy6FBW*[zZ=2/m;%WUu9wLdy;uz(ccdp%G(~#{22O~e;O}u8-D#qRY)u8iklzzu6]H,1Z#3q8#s}DL=2C3zu@}80mYkB8m!!3$OumID-oIFmPphL%|A@(Bv115tD*:0Bd$C.pz[+sO[*+9bFVM16,*63!N/(.Duy#0ih{26cgUr;k*53OT)s4B%4MePYNUSctD#}Fl)7yPzr#Ack.v@!]P.1$](+c}OW2L(-|Zy$|xg)U72:*sHC{dZA6BDgL=rxYlmqwP(;)H$Lg$Hzwlhzi*JCS+-tery%BNcg)o!pC95U9!i%i!TzVpcW*ujv^Clr7lacHq42^GYPfMN35mA)!0:HiZC)cTu^KRS9XDrpPl[J(n)0sfm@7kWWmE65,5rhb:;osN7}2OJ0a1(]ji3db#NE:uk8rPTLoBlD3U|I-u:12{#$bt1c%BRAq0hva{.m/*dIR^ckE-T-S/+8#I(pVq@7W72FmK.-$VGA9,WNa8wzaRVFE(D]b[w}:/rB:,8.!koBFUJ+aD3u1xe@3JokMwR-rfM@L@b6YqV10CCIWe^kNnYAL*Y9zbYxgPl{+b]olw8WPBE7rYD.jLt5Mz])Vf+-zAWb4l~~gqR-67D-A~vfSfK*%-OoQUA,ul[Tk]C:{s9WjUMvhU=3%xZ$=1:Lliag8VsRJ#nXyREkz=or%K+bE+8P]t21O%^(5N(QZ0LyGu{sDAab#-9j#f-h9WHCd$!ua:+(e=y,ktbSdSGvnW;pR1,*YaFuvbPkbIXR!p[i.Q196GXSg!/5bWm,sG!2b^GWxTabGekwsx4K=4Cf;lAqP0pe.GLjHf^SNYWw8@O#*q2%|HDdiUfML9=$+nAcm1J3ZFh,@uz-6ESr7|ISJ-W#W|k+;VFEbO(g]suO5][a/IVXwwo@u[d.*^A^lJg:;)teeL^4=@YYIzCT2Vv}gGKg.[yUBFxDW.h;dvBQk!*(4)oUIl3YfLDl1$iPW=tMCKQJ1d(AUy}l(fM#%8Bv[zR4L[v94m)+nEQIsX@fQ2*jZBIhBrul*)uB65mNaL%QP5BSr!$uv#Ss)}/$3#lKvzJKmI9Vf])/P^SD#Lfn5}yHS$z0UPY:3[lY/7V6iZ9DT0J5y#Tj]d|,BZoPjN$+12M8kg9b.E7Z/ilo-EPZxbED2-*![g-j3jS;^o[.@EaT5}):@2ix3dT,/%MjP+=:EvJwYD2Y(nP}W]ER9BT]*E(~w6.,LC56uwtS!6iN}0:~LJp3!Px79GX$hoyo}iNFEb.feDmYonEdc=riZ8*g+DaM1ch:-.h3cIy0SeFJe{RpkuDmKe^!fy4iyq!T1@{4pK(W@]A~gx[,aFLr1y]yw3fM63LNb(bKCXvJ|j0HDE1qmLTs+Hwf+#pY^s+Z^JIz,*}Gm#2v.dN3=d^:m!V8]I+,)=9Ui4UOe([^dE[9ipB].qeqncf~mkVdH4^m$kCowHd)fAd0DPtQNJgO73mb*-~XsYcl@dG+p:z~3xSoO2mNKp$E9h}..71]*@j7|^izRGr%P~8B/$jBaNitzsX8OKha{]:;YS]IxI=ZGgWZTN(EerFJ+O%P,+({Y2qjho(8aB$A64H#OvF.eoYLf0uMD^.iOq(QOYhY9P8ty)[j]O3zSPpaoHx6;T:JUcn%]/Lp2ewzQ7=z)4AIuQv-qarIwWx0ma1-az[3^I+NBRxPruEIN1L};R)K7yaRUb;tQ!V[9,HhqLp@p6GGvDwQW;gwaNOv=J-{ux#|du8;yaN2P77p9%2mv6O@aff:vDqxq1dqnTbgm}JConmWewo|Tix#;B*f.=-t)(xDtPQ+c$4R6gF~7K+Rlcun}@43LdnmMTtd%lNEQ$8[Pa/3R0$9mDPTZtjC$0~c.BMrd|St-:!$P!sXnU0y1-7/ht/~9,OV;|Oc6:5HMl2zr[i~TT%bsyN[5=lkE8,uC$GImD1Va(A2EFDx)J:kI%EBofH6z*d$y1IhHladSv$OGRD-XpUI8d#AJ/~dZR8j.8bY=|*h;{y,K,Y~Qhyze#@-=Shx[$Y=8$[Hg^^@q9c.1HVDd{Vi[*pA]cY*!j*cxrj|@6u^817sN$*38mHK@B5hkm.2v{]m#PI1oo[|b(n]foD[$9|DWolcHo;tbVPCcx5aBDbPw.)pZB5=~lbllRSYTW.}nIh8f,[oAAUWSM.)eV9k-XL^zXow7@E6XY*4HE$XOc*uP0t]aDxMi48D|)k:W80H8+g6n$c4)Y^h4ukzTs|:eKn:vD]#^@-^HXI5NaMQeWu:qlgB3Pv@jLULomk|Z6jbRjhxlBTm4]Gi8;0-~F12w@m4n3ZW~i|Totz)FK5.981Z.ls4CNt1E9,Bnojwd{QbiDia7INrYZ221$Nz#SLX#6R4[gUJ43*XOxkl1TYr):*Bh)u-mI]8{.Up,[Cuu:0iBy8zvTL=2as9m/$Yl{8kNOsbsmM|zc80}=Q+hCFsB;l0]gX;4!aUoPxDnNQ@qO-Wo0Jy)cu/0l0YFRq4Ov8hdQWgHT=.J()@l6l0|xutmN$#Ua27DqUX+l^{Pxg0X,v4wntD[2M@h.2$5:aaVVBmwEWoB!^gLIBk2-K/LQRQ,Cf+jkC5LQ;9yf%L/MIh}GPP,[%*jq}zNK(BK=i{Hu=Q8I(=h|CR=!w}sUme0bb3z19Y|Yb=%%]1I7+JR4w|:bxeWLo$}WXgkkp@q5==QZ77{$lqN*o$h4[wY3cTs*tHzP=)4Mr@vu@-Qh=,O%I1in/8jS;L]*F8hzDM-v!VUQrpP+CD!jDY}n,-iDJ@%bBeTTzQS!dx.mH78oQyBX^5~GB2a92CD5p5x{+3=k(,b.k~eV:wubd(4SWh92]9%BbH53*x,t@^u7YZHY*Bs#o5Ro]D/C6vXHN(t(kmtiwrH!kxC$K{.BQ8Vvp^pf+uloU})hntGXx{oBw(ORFc21=gm3UM)3WR^T5gl2l,:NzZ;gE#A=2RQ*liV21W6V[nNzQ7(AVxVWA/j8.|%u}UK+Ipoqi{-hHqlg*PxehHWLTqO=:IFU,WT+O^CGOi@B(=E%S~~[nSny8Np~0K-M^I~2@*arAiW+GyAR6Y-AL5IaVJHuUaE45pqFiwWOXy#wm~p{#5rONOwIpAUFg9^TCH{Kv@VE{Vz!LN|gLi|d924SrwChJDlvX[b-s$hnR{AGa5oDC):SHAARgD#[M^0X@$ITHer[XDp77d1s2VRT|!2Jar!*lf)9sl).#I+[AWV]MB3.=K%@8V}-qB~K9pO#@I1oO,UPfCrOtkB7azXM5fTB@1:#4-=8jrXy%LsIvO4Hz9AC,OEI2I#}evq3PqDWKhF1b-${+[%wrVBOY+S%0z1MU5VSlc9|(;^![uc.J:qE9+kX5On}#+2rnK70Rtj2$)!TC/d]D$Te{gRo5{hpEXf5*AMuG|rWdSA:%)DMOTd]=B8{~bS1B:4Cwoqs27h@vN#2EPf.EZJ{jsYCrLPAR5jn1a|89enS,4|pZ0ls;VQyFwksEF(ILv%[Sv}lgk9M:wbejau,e6eG+dbmT@Tf/D*{hwE[J-R^1De.CkzD4(2S0CIMnP6Wo=%.jpum1vWEm4InYQqa!Pk2HS~cOt+9Gfp)uim2Dz}:zEj2%SC87+nM+Asl:~QVSwot#SIgy^(4wI*;;Ktb=|rq;:/JOL,1:9vo:5,)0H(d[V[,Ks=:jeI!J@6/+|~%#rw3~C0J.A0p%9/(X|QW#M}81b+z.rmg;PcHEPt)@2qk1HFYj.iRE)vcGoLy0AcI!gNY6+QJ][vuhG.FkY[0{GQ^:y,h(7wNDt]S(YECb9AzBjFmh#9vJ!z5r#;o{)O3d4!zdf-Ve)k3Pe^(-e]4-m+S%Bcmn8rvoST6n#!m6nQXtt*u#K5GnZWm2}d!3-P*3tVFAkWMWR5D}ER}JPV13!9uCLifBAq{mSErXIo@^EhF#+HfE2,;ujn%sYTvTVFO8$+SMW0Sqk/X1C{##ZSv4VRmpeHqtM$mCR*vRQ-9(3EcnXW7ON-y%0vS3+wT4k0q7HZ1t)lMnCfP7]FmotMRQ7g-qfD^*35o!fxe01Yo6M6Kc|%e}=vb+!x.lHvz$TX0C~-w8;Ytlt^A*!LfNj[hjkt6ocJh54oV]M]vOW^Ak5c.+fmWP[3)#YrhVK$O%+BhAOn@qRyn3mie[)}W{[W90npn%htaI(=kSt4O~t7OmgFdti!+xrv8K5(atSIE+SwpNfwa=9|nZCv#8Gn6SGoiZ@I2QoLK.g4jBHK[:!ra=OlRB|-c0q|I/soAgV${)cs@73wBsBHAVv2iI]pvM9u8UGdWFcR@OhErKi6!}S;l/#u@APcR0$M,s}zo)J$pgo,(S#@$qzK;LV.r3UV,o4X*hdE]uzOP3$+(sS%|dD)xk]c$c3^|EY$A{Y5BWFOxJbO9%;Ap7ueHPVo0R[itNH~[9n{7fP]pCw*$#*T7(QFb]RCXJU0,4-tX%15o~,=s;aJ*5=4gC%9JtjqantXjtazK[fR-k-x#tG5x9z-N4U!y[Lt9;48t,~{+x+N..79j08/*[~+H4=b(a+PdBwuUMMwl{lx90Ww)^vQ@(P-f1bVIleJl3L%4F$b4[S+SHH11%-jh0$ywyw/sRs.lrZ}yBrXM1$+1C6U+[zxjnN-cPJA^Hh/(n5uJY1,Fabi(i)-Gn%y,hv-OqqJmi:%rpt$p5RW1LG][g!pT%QL{NPw]ScR$|bK%-ydt~hDYOi~VA0R*/a$n4$Q|Riu)rPF4IC0cYgTN)0EyVW~Z#E67otV8Q*FcudQh^.+z(.l:*)UdN6vj9N!Y:QT:-.]7F4(.~CJ56~Zu=M1:ev%t3W*2UVk}}^u3plH*uP%)E0PXF!d3ife#2y$E[|tsw;^#u7FGKz5wV]BP.=p:gbN/IB+sFG,J-|-AC81QC*}tMLFBFf7NWpD*NB[}3;YDVlGCYTYuLUBT@F0+WHxK-#OmV5C%*7(S4fjZU/2(J93cUNMM0V8n#0r#@z%JQXl4Bw2.LJk0KOo%kI!:f-q%-5*31TblYE0JOAL=qC{bam(0WsgCfdqou6[6sAe6z(HJMVASarVgA2@,.CQo3+p~e{]R6^z)4j*i2b3b%SIZVbMrsMkdo/z~:=x$%aDO(pZC;({iKB/pZwRHJRMT]Pe1@qMAJM9/{684k8u59yyZ%3(M4ZNva,h2~M3lSCx-0d.GJKUig^*clo:ayAykuWEchV8bv99kJdz1nVFRU)cxi|,s/9aJRCKt|2wj2pUi3}FNV,)wk.2KiO+w2Y%2|G!COqzEF]3SZkTpFhqIvWwuX@Yx=Hg0FZP@l-:hDB%QB$e+x:#@oC+i:XIPnU9jU#=!FTxXf8n6{CjY8Kz%2[[QWV$-]RQ16gM,pUDoJjgUPdq0lu]i]#q.RL/|cg~94:E+[^kD9T#nl7zzHz4kM/(.Jz|khdIG2;LXT:l,$RpEdt-xEIE^tqn:aPLLz,%+u/O2J}$MIDTp!F^5%GCbnFoIzl.^yi[p^H6qT|QsjDZ@$DL=Gb[]f2JwvWLxJL:4[bTVrr7yd=W3)SPfMq+xvpRBjsyBi#I9e8)Hl=ycn6+Q931,hP;TtKfb|[RgCND(h8R7dC$NQ*:|sXjYa/6XG+-o%J@8G$Ap8CTH,J~Z2YEcibGB/1y=YAkN3h^1d3)zn/OI,D9-lL5;ngiP8H9lgdgSB7U25]vj0swdXq.-,xE,h-Q1D6HYZ!KE4)90x1MY,)1OG@eS)4$%3}Pa25xLXA3;@*{NQ=,wYbBDAoZk+%)-K+i@#x8RTxu#I0su:,YHDCwCDTimPVXrmy6YC}vO=9[cM/@m!BPgyOQ=|~B!GwHpdf0VQx.X%:bV4XLt^5GNV8x[Iv:~Qayi+ja[2^s.[g*Q9Uiy(XV~qnTd!QAqtv[.O.6TxpCvkjA@B6THe#ejeP4(o^Bwz!F6L{=5$O{~c9do/K{7URywA^*/4pHkct[cM-/Bv~ygY#{p6~FC++rqD[T-*I8X%DRW4Dfsp$F:lVsAkc0{Qc(s{6*7-76L))Z*SlGh$WAs-IDuJO3y.8N),l6C@tuwuQqSRS0=!8HREGK%foZ,Ke!0kn4W~8U:)A!8Kta4~Ccdk~BKBPmFFdg!0SIaVQz+qwYFwua9mt3=)GnmQY22F/bAbL,c$~$44t(gE~!kEx[URHw]i@!2;;:.Ihxg7ogdbdqYj81bg[mU0~DFk!C-SD@-peqqxVPSGAG9BBAP]o{S}3(GF];-cfR(uzsYxoFWg9K$4*lZ8Y.nP8-y5K~AfjEu~.Z[|URag.~)oeCccOZh{Ps[xVC.V7LPaZ=onsLZ0U=3byuP!K;jG8Cmpq$-hMZt/Y[Ge0XIiAncBzM.IQG!1X.2*nG%Y+Kyj|A]wtL[fZ,mt/=.Da=(3BDY|8@tUCm+32[iqxW|dMFEaZ5XnftK])17UhVT|5i.(28$94d@RK7eh6ILc@(Ao%$hqX-0c2EvUC$=.w!.TGb8uCB)Y1iqAD)ib)!QGZ5ac^45ihjr~x}Lk/*yfe(2=C95Dt~do5]lRrQoW[2$C3QZlrsN3,(QK;zwkJVB#.HI6Y#XKW;XTg0Wst^Gxfu#JTN5UHEq3{2FrBkv2V~9a{d[qbU+Q~/3Y+Ob!gPTk1hGgoYej()9u0l1p$e=Kq~Gje^^nloFji)BjS{lE4a/13DZy%*{7wb{)B,MEvD=pevlq*Db~xD%;KRSCc-)MX.]{)@k(4s,Ly3!H}I6*gppl=hr!Xdya}6mDR{@rF$NYjry|b^sQ}LC!0c!qGF3%Cv-fwRj4j+wDou8j:8.M)bs-q,Lu|,7gCyjvRV)-*X9Nb60is#{QkEM|MtqBNSkaGv$+kki-g@+q4!d+DV~+6/C*v=f:SS^Guq)oR86Ao/4%7o:rmh1f9Ppb[,L4JN]8#hK6,SIb@YC[G@X1LC.$]!}E4)OJj7B6Hj72]clPtL{d:K3.E@FG+!9@l*4W*yTYgss0OHa6k)J]51AGbgwN*repj0X)XPI[Dkpsr-6gn/Gs/eT}%a{hi8,yYFjm[p=BH0Rcj$!9H[*2Cv6o..1b1=OOtetr(w{eViJi/l4dgL5k{tn=KBSxbJeFnBoi2Bxx]G%%OAN3mq5U0;eQT6x53h02$.$:^u|u-=I^dPm#JyvRV1n$9Eg%l1k7)hkgQ;PUXwDo1#F8eBdWv5sH2mD,(%eaIoX1ajjnhS$)fX/bJq7+5F}xV{J3wPl=pxR:HbCqtJR9jWK+CGy3GuH=Ll2{~EQXXtugGZNqEX=ac9A%-bLq;E~O*eP]w,Bn|==TTo.i+sN9ZU4:R4O=KWMaI:],KF(kCkjtP-yo@JivGv}cX{[l!hC9[4y34-k2gWlitV}3|@p#Am~pA9)5d([9ZUT^We$C{22p92G#C^d[t@@ZP.gW8zh]Y)+:1F77vEl2I(fIKcw91i)cjO;V/DLfKU^Qm[*.K(-Q+PlYc!CB#{fafKUULi2h.mE:2t80siO09xSwP/eHlP-aVbfo$6}HNfv9xtirw3%^@6/|h1NZ#-T0(ms05H|cF7F{tBbA$x#6IZTPrkci%yb8X@$$BwLlP$A$FD(ER@(rZ]B2St87X|$43,%u)i~Gf)VsCZbV}!;s#{w2Bw61OCaLem|$JDP[6M1)L70GPB8W/j^941.Gsc6%Cb4,whR)(YsxTOmu9h.t^})DAv~PZyK/z[Y1TWiqk:CJA4f7n3A*L*Tkl:7,!D{ctF.cuT~3A^u-bmo:Fp6TA0N6V,tG*OvyB2/W3-*O@a.4vV=Sy.k#l9si*KxT4}hct9aFNTxBAW[FaO+BomKJ9rA/)S^JPuZp.v(e:A1zk8qc^8|v.L|:sTivR)g8uK(kVH;;fR!TfkiQh9^znutL-0IZz(}Y5FoGj;CFRSNf/nd:dkO,q6/hE!%d#ZWiW4UW~+gJ0yq0WF@t4aP63+J+^fUAk7gb=sa6JtD1ufRw6W[/)X*ZoLCMxKQ;Weh0mh*8k+~zlXZrRA6$-l1%14~5QH%Td2|O4]bg(aY0h|l@t/OO5u;!Fik]Ai/(ZUGSOBf.a4A!@h*UIMhwLf~wI2o#Q]Yn}.(4BZg#GgUYsarR6W6!jV6R{^{[uju+OBW-C~ZOAuv|QReM29{iJ}8aV-iCpOV0QSfa/R{O%K+)o+Nqn(m4C;stm8i{1UV]]M8}=*VFqWWm*ELSRr6(+fJk/y]-O{z!^voJA)*Eiz|0^Km,e$z;qFkpO:FVI;c2Zf#IZSiy^7G!rP..^%T=|qxor3KAQoM]:ax@Az3QH#2bofz,Wiaii|xYpNN8pB4H*zCgdb(:[!k:p/sIXT$Re](MfWIzL/6Mc0aByh^+(-1sXke;Cg0M8~,ikR6hffhEBxHH.ilwFr3j,:QQ1K,m|m6716dinnG3%#mAlQV{$SVMS-|aw@(H,-[/22{VU4YgX:4VD.)0-MGBw%A(FO(w$U|edz,wC2K!INVIKc/nV8Bw#0vL|u~:p|!;(U;T9UEIR0yJ[C4^5~RBk}MpH}nwYnP^#[2+.{DIlTE7xKzx8!E3CWW}SNl.WGpv[kumQze%7+4}FzP~*SonMY,]M^PdIG8!D}YNip9;Q@E)lz^cl/VN|I,P)6A6]i#yDKe3N=H!+ak:fm7ImJK(N]Q(3*z~FCvY*xA|yAkp[M109{~~8q57*wWrj57od!}o6=T}.H5f}729S+}ehHGDlN:yVe$/(l6vjtVuN|5z=(r1=X({UiD#t[h+9@rWW(hsif2C99BIS;-)A5[DMUYO}i3lwm0)N6xGUwi~eL}z)JVZJ)GE;KEzTS;al)R@z|)*Lv/YO,w42{{/O#YSVV,d@b/{mF(26r~(W.$7f%5UHrH.;tH-Md{8V$48Tgl1YwuZ7wOFtRZ{b$6zu#WyHgX6ss1!9n[@mgmi/7;dz;ng0sUD/])k;:d.$p]/Ln+,CGSpP*cvrFA6~=Smo{N3.%h$P5Cmr^+E25G*U{UrQ5[d+Pw:Pl4%ZYQBrHte4*8EQ%=xQ+2H|us2[j{Ku.O#s7ca.z1+iK,^%8f0VEnOK/;pe;lw#^a,$Qe;H/6J)=X7BwUS}Bq*Z!79}@mxwD6in@H^Y+O:F0X57Jqv8^Xrx.UTHNTdtuI{mM0[{zx%*V[XL;EekH;^sVj+]E17R/c%in-FnQ/QaGRC7v/UJL%Dd|H;;:LY$H38#;D4U:Y7lUpIbl|7YR(Lc{nbV^6rgUFgGmtRS8O([HLLCx|WCw.l2vhmvx5|ja19i]ov2e:A=L07.CS+^,V{Jt}17D,W]qTkS:/1RMF$nC5@Q(mo)*eU7Q[c:2%z7O,{^ac[gY2;MP(kN$FT[jB$0kNg8irA7JjSY,R9)gFf%{k5J!hT(:;KXT2(t^1b9VX/EquC+!%R{361DY1If.Bwg+*2E=^c^foLeAk|u5r7y)3h)wiOMtzQ-za,20|+oZVl=$ud5%fJsY#w^j#)wN=.MR;zvBO9s@Oc.xVZgj+URZtnG{MV}g$^!w9Dw,sd,Y#J5;L.PubSF.wML5L0=ynSf{M1{4g]DmDU5nAFbeS,7PU!.9MY/J1V$wMfj94^4+.zKVhxqt].[G=Ld@9Kf5t+KYz(ZEz4QwcZX0T-+.kk|9utMbJ373+9.OYFut3)T()4Cq@,CN+4Ke^rI%O(vGEWgpfgx%yI;SNuM5CWY!8EIKBwWN9c9z%Z(6iruDt#Q}-Wmm#99mf;@]uP$n!lpDLIzO^N!avKa0y!0lTr-0956i#;0zxrDt2joszOEez(XQ|#7R61ZtEK~f6Z/Afa^bp{@a=H5!V#OH]v8SUAX.qxZ=HiaX*z03)s{}fovhr3HnyiDf/^kr6H(@0TuPRip{3p{}#KZPwZ%Bv*NS!X#U;M]Dg55/0P0iUuAeHvlO!u)--}yc(0VxD=o50vwNhwMHjU5KDe%Wkhf[.^Vh|pa3ACC:0lft^}n%S(Zu+iJw~=5LPKSUAqY9F!x:YI$lz(!O{9FI5hkxhi(@^y]QG%33[~QTVNNn8,9n(mVZ(iWFMulH*cDjD7H7b/I4pFortIvAXfMl0lsfRWgQ^h!uog6EzAli!D)5|B!%{ZG[LGHdgxSIiMYN;@bHHS[]U[].cu6Jl(Y9l~hzFXqV.V3X+[f1T]1,.w3Pk)i+{uFA0yzu7*NrcGVJ=JjfMdyakWqkCJ^q7gr@#:#f3:Lb)U$H3wb~KO0d[kev:m$2oYP-igt}%pbpH91(NY!zy$!RlVstb2wL:4oG4XD3LhNz}c^03{gct}mIFgLkJe1jMrC|dDPV4Xv9z37VvWK7oZ)z]3-/t;^.Q#mnQ3(Hh%K,51+DqQq/BvZzN/0-MCh!(=3Fa4R8LJ8=T*1aU;i/4ykR|XROWj/b{t@2fmD524mIK:u7W4Of34|gsod%ZeL@QF$k,o[:CLhm)k#1fj)*4|oHI/VQd2SF83cH~lHEmLJINIYJl[BmBBl2357i#EWZ8Y%m4Bc@y+:C%3w6+J2J}3sdLNEK^v0B1=^N6C6[x^wb^eKyMU=J--XKyu.N=Bu7DrRq2kWKsjneIPG;HIoqfOn]JK$ZOFq9Unk6H1C,VRNQA{pLZuHieiL]8fK!-|,#D1qIh#)$|BbK=MFF^%1M+umeV,0oy%VANHi[sz1jjmU/Y(dEdufz%[}-8n48KYGHF~Q!cb,-,]ph).fZKLh{)P/+CYrpn/MRiOC,^94M%/T1F*MKMYAxdit7FXTl,}I}P7Y-#!)l*DpRmYR}}lzOR/HB=K#-arL!8=p)m7fvF=*V93WYx[^Bgc)QC1.[B!KjV;!m9$IeR1=,u[oQuWSx,eU%p74!:-[NIwm]Ekw6+F10dzCGlj7OI|:5oi|@SEEJ(s#u!]usdztKk7N%|D0jvF{,+m{U$NqP65Jg7]M0G/AHaU[Qbmw5|ZCvY:3sTZZo{aA({8^L]^+2qK6,:JuFRK6bk*t]5utGtK5WJFN8cL7)gvx-YC,^/+]Xz-iXf+V,0JRH}+A,sIJCcG6]]{!m$e4d2we6N3f5-!J9)yZL1I1VvHK(6!eIuc!VaMfeHmdV6Ma%+fZ+H^.Z-fyfX4ets@JD:euyfgi:Z5|HWhmlxj0J5@4;jg/cUelpJ%M*5.Y!0iaghQgL~efNhr)OT[ZiqlWJ0TagQD.tBUT1%jeB6-lXmK,AAv3:dc%F57j{]cJQi-V8bGH}dOfw+,OSbr$L{Tbu9Vc~+us^Q{WGvodZx|%-p];4fC,pF9nkx*f;GY{SszBj6#v3{=em~u(dtwo=50-iRl@Z=wi*:ys%73u7.l=D2-2/uhraIQhgo^yDs]lB)7;/!|cWI(s9aHV4zzP/L4!X/00d0*u)Xm/4.#ageRYmXcOv8EZ6hQ4FXRJO7Z4UWT2904%pvK=D76jyHIVO]TKcRfVS0.eMw%Baf]CGWW+yc;nWpN6m;fqb~P1Iizz9|Vli=JoBMzyR+n@y[qDK4I(v%h$0fmxi[J;E9rD6;-Jw^P=W+50%$3FEhSZ$fa*zPi:amQ[ayAHN))@J37ry8h{1XHUk3c*7]b|*R@cCxgyn@Nrr/d2~e:S00kc8N;~:NcaoeG[IJ|Yc,5={wPKUuW|#/VSh%lp+BJQ;*pR2fx-|(13[YGUN=b(XKTSPO086HE+x}sIGq(+:.~K~im7w.c,fQL)mRC}=48z[P{TS#vLJ5xYOJfJl!Dlg.F|!B~L(G+UVzoseA|+OEZ2pG$w/FAQTbeGRPR5:i4}Z,L){VvM+.~B+.~44HOB8.-4.R{l[3GlZfWfc)p%~ebp3P:%VEUhR0QK5GfU^soPo~jb^(T;2p-0T{%I,^+2sB*u/Fy}ym13t2yBSBT4}1j3mH#daPF}T3CD0zs{LlLcxw:cR0PlI^HhOE)4WnaJ*DH02M,ESY-G1$R]TdMRRDZJVFLCI@DXLNy(hJ2AabipU+FThsyu~8wFOJMv{-DvUNJ|*m^0S3zd,l|+cXDIGF|a^EsLwkyA|;5BbKg;5+IR28Ze)CZvSR)d80:3#)di5}554gV!(eEGkebv64xT5Cr;I7r!U)Y^q8T1x6E@SwDuq3WE-aDD%x9m%AFJ5~R}|VP4LZj!9l])*$dMkam0XvK*Rc~Y)D~eNO*S}~7zm[T+W7oW%UNXlyVK|qFj9,XgJ^L00@d/Nq9W;+3,0EAD]zu/#i3OfD6Ios$IZUy36N{+g/7a9im{Z/AD;62D6YGStBluG6KK/2.DVLZ;[65*txFF7+(|36vu61ME$AcYmG)x0j-sYR5T^o6[HO@jnjEL4Z:|#ss#OR)dHdZ4oN-)+7zE}S+%|PyITf,uh6+qBMq;5PPM,}y*(j*G7F+HHef!=L)Wc{W5xfvQEqcP](G:wW3{S[@!Q.u2s9R8#8=xyLA3Mhpw$lrL1e,4^nD|%ZV),r9.du-!)RRDlXDX)QY@5K;LT7Ua[Ec(7crRP(O%,WjYY6tn2EF7tFGgIP7(s2hGh)HraEyI@*GCEmfaJ@i8}@,0YuOXf;:V.EuEJct-!q#eUeg~.UQ{!gv53M+XE!5=zK~LpEik:rcuiSad6]U^.brcxu]EdKQ8/k,UUk|e0@EjO/g6stB.GW+q($q$iWrjTN+/flMC}|mE{#U!#(2L/WgU#Q,5bA92!HqUW@R[eD{K0S5$K%]8]8]ujLI5!*=u5}TMB@n6Ih[ST-Y|QJ4C1|=gxKf0a-o{wuKfeIr+=L$,soRaFPT3TKUUyxt9a,r~G^z:G7a~.Y}lrlu],c;2$t+PN2JFnc(5WDk0XTu6Gn):}hDz2ymaXv8k;/bmL*)f[d=JoIy)jsnSs9oO!Df1:PeKIa[XZ9Amq|R!v5Zm{c%C65O~G4dvFhy:uvr0)Oj5+U=NvRR:2qOp|[[e$u)Gi1-;d]4c*,1+nYvmPe2NN={+NK[EkuwJsbh!D[(jcBE1W8S-I8mSK95VjtKq5T#tlduig8!NX6W///IRX379gX#y6O[vqs{juqWY4juvk+QA|,NfOUa5vO16w)PDLTxl]{JrT4U[xV.dh4~At/xs7PX/UEyP9LpBUb]GGTRW9.T$qUJ6[$jO!,4%6KGx-c{[0DZ)2Y|K@-Th|5seQFiL;6GMAm(93J=iTI0=9/P2Li@KURzR#Dwe$IiJ1wRt9#*JsFpy0-PFftfFEtYE(RUV$5#[HdhWO3BJdV(tr$=bs!MkYXylqDFhtph1tlC2Xwg0*Wcy{D^pHRo8gFAm~u$yWK-v#YBSSatSbuH^Qb83z[f=feno;44:4|XJbWSEi2~@SWaF0BX$h57:G/-K/L]|*V5p:dSeCK}yc#(rz{7[^A;tByyX#9s;(O=l4w8PC:M(Dcoe5.K|m74~r(iItC5Z;3@-%6:4nX^Et.2A@QO|8hoYis[I5)lefw-t%YEKVjt+nu~KTuGiNWv*.OU]Y}9KbG+3m:ex0l*v9,r#PMDq1:w0O2UK3e+5bHwSfePayW:9Oe~HvI//h8cM%45[PGb31nsIxrxf:20Qme-.3o/EH1hXL/%!0,#([I:R|/G:@b6Rq+e+[eyiFCfs.Ep-K38[V5wh1ndQQfQvi]zluiPYEia$za]XdFS(;O)c=j|muM#sfg0L/V56ZsBPov=R3kacnBIErj4;HX!:=x.lh:,VO)NQExmBC-g;#*ikz=ZI8^op2rBnOG0e;.Vk./6vYP^E-P0b9Jh,n2ohr9JF80r~.qu9t^WI1{KHB.v-7Em(e3an4SHYJa2vo@MSokwoh.b*Wd:7{q#jONa]4*DZtswB^L~zLAiaa3(6lfd@gW[Ws;Thd6(S0XUXf2,^N4#Ij;CEPR=IKY6)ONG,ytwYIZz@CH73qhe*M-[2YH,2Q7B[W+Jt#9Jqak7}7J7fqnOu^/r|Xh7wVFFK2ELD#@//]KRRJxoac!:fNGTWmX}c%!F)[#8vtB!TKRU+2m/c3#O~/KEg|I,=l.G%]Pn(X}fx5l=y+E6F.a1lL40{l=QrkHCJ$[weP]85yMMNXB{q^:(9SI+Dy3-J2SxeUGj8,j@stW))W/wWjTB0lhGx#6)G|Ya-/[D!y+1VTc}4PnG20VV6p%ZV[PD5]GPRJ1*PT+%Ui:J1Pi|=j+:Y{X7Y9:Ibh=4Vyr/(=}*O6}Lh61{Lsi!/W-xA)wo#=Pb,6PhphBWr-Xt$SW#][f}eh.zw9gp0GBWO]hVV*Y;O%PW0eC7oQFZF5q]|suEONR$x2TW81hnWFWPR{Mb@sgKFrmusu@;lijJEF41f+n:DHWH,N~Yg,Ck4e#R$~hRhBPQruM9b5a^,irwAXQ,ZMM)B+u:{swq@2lEFS74=Do:QQ1whcTH}%o[e$%B.TvtWQxKU!039gWj8;KssGm@LeZ0|u+.0D@nr,hSW;V{vS/3[WX,prp2G%qNS10LMe5/B!Vv1n8T]rEWJ;PkF*x]N7co1Eih+7l/UA.t1CqilMt{8x0-exv|(.]y$;mzznh/Lj1pt5k#.KeC7d6q2*MUqxu,ycTfI.d2/p8^NIwy%:teWnafX0={HNl*Ko61lPc*ITvhSm}OL%Vb-;=E[-!29.JT3h@si$*@;p)y;(%bMxY5sB4g=X-K7mos7xCYHK[X297Ut3QjxBBx#X6t}syp,zJWa{z(l(CIcZ;b3xN[p:BKON+%Aa+Q~T8bk=ZfkuMFenE37BaLkF-kF*FE;27y1K{Yb9U,1pM|PG=|xRy5/SEsyuzJW@Sh^}gaXFyNhpGJtTzVd8HDnq+ac:I#e/J5swY9,++TMLo(gm[2Kd{Vg5Xl(cm#D{$J%P@N}32zu@5A=,uz:(%B33$vN4Vj{;YDqLAvzpMPgA#QY(Z]wHucoUHZz*yEE%dfn]ATW0T$ia:*is:z-+MC(8{j[!!.Lh(dEH%hJU#t^0y(E/tBV;Yp1g=NKAlg[2%yV1r,n*$(.UZE7~A4X!lE[B;hHNNw+gkZf5+eijv8q^Mr0-N-J1zdd=SGR)0{g6Ui|mn*GC5{D.gT0VMP^$/L[,I9fAul6%JbDW4za^3;+J6doN)Uzm5YoA$t^MXnh6X82mtPod[tBK!}XKnqUz)d||4;zV0.+jJ*VZF~c,VuwzH=t0+p3B7$DAo,paxnoJG8][=)KeWmXPE33luy+MlvD+(6g/=c)3T(h8X8ovwTsxxLP=l{F!TWQ(0}gWHyij:b+dpv5f+FS)83R!aqlHoA#1^xL.GqF+EU;(f8NApXSevBH%cv@j2o=Fz}1Ob9QFrDgbY#i{g)Ank87x@,xf%Z+XBy(7=O}^tmKnyRV~uuHrAeeo#=2cDnk48q%g%]K2oH6T@3TWU6V9c2U3OuDmvc+56bLJIhad$V-Xq*Frvzr/1KK^1I^=p0vqM4(,qCU76gSWela46Nd2wxlmqdND##pziR-S!avAZj9Hcb(CrP9|*#GECR#/Mr3n(azM6kDK1(0~NPOlyI1M.o~Z-a24=3flP:#kGM%C2,xr2VK/dV2q10!q*ltq^3]l:H@=V5b(|Nu3eTX:;Lp#|VCajjTNRl]%4qU1he.2r:aK0se#1oA1Tq2LLEYJArYzfu=X2|S9BCA!Y7Zy.7nBVSSr|@0PR5pqZ-HS1w]3{J*y}EOBI0sfXwW/xR+oooetsmw;qF;nLwkK#-GvLPm.+mIO!8b/B=%{tY+:iiDQOT25n2yXC-yaG;h|sR;x0|2+:pxIiBp-l$ODQcglop,8|!BPb~|hRB+LRRvKeHivAz+%##QDZ7@k[%!2pq@sJj^qw#g,[JU$7tby]w6q{/w}iy]uhzk!eu2GO2+zloVw*(m,7oAwJRG@FzVKxIr5VG2]73Qr78vVePXlnI/Q[8n1,PM;4f[lC15QQkRR[C[i{-I:lgFV^HproG/.u;%/jxNqh0z$nbSj1;ph89nLLxTl^B^2lp~(Sw]2.pkSmy7!j~^8Dg!i%@UyQNuXa=8gX.9)mHf+g;(Lumkr8sqd1@#NMn^LuF4F.}wt0dDeLroki+CS][c!aBk1K}.FUX.id7jNPw1Qp]kKKsYalKnLVudUchd3so(Ek$h7z[TxU/6.OG@2RWX/PF-9M/I}+rms.,EX=9{=h$[jd8ReAWg.VquBEsgrb-A.M$.9SvMJ9XUV~AlYB]ULxBONl$qL=(.|82EKC*E|Ig7A#QW8N#-{+L5J~u0HTZY2+J9[OUTjxWl:e$OFYXai{]xeJzDPl1Id-JNhxr8Iq[.fWAGBfpSM($nxx*UmvdRgXd/-7.MHF9jpkUP@RYv}.5kH[Qz=o,;JH)fsqp*YhgULz(nKB~8IyftGEj9^iO5DpIPGM9TCVeZ{l-H9!g8YPRtt8vi:+]AKaYE2|4{cEdwO6Fo^@j3K[yk{%;jjHJyeE^PXU^MYm6[WUv2~h+d/jz3)rp%1De*s^5nUqY~01bSX{=9=g!.^QuADu)av#$K!d8n{0Ys{dpe#Ab;6:tGMVLCeJT%Se5EWK^|/v,vrd)5eTK!JRmdvM5EO.1b[6(kG#k7K3}C-bs%PkVHko1G4S7cbH$y0r*e@-Oi1bKzY~E66H9Pt731[s5fy%F/!rT.~D-8WLtf-,~56L5GEWRWG~##Kkq%!IUuevoaOu4D(Y5i|fz5a2j%l$i5dpw%]:=Ok^bOdKYPk0dmG]^pN|C2:WR%xZ]d#Tg,u4{p=iG!(@goml0@:[L]:T.$j(mAPEexhx~|BjJyQ34Pw=%NuzDgbWeIG):4He^:$=JxgNKr:n=+MZ58|x4.svf46BT,z5}:4[.)iS5{r:m]:a({]Rs*MRqOG^y=FCdc7t%k*l-*WN~DT^4xs%#A/drjD#qtKidS7H::~WUcP7:5:P7Y6lFo7#MH7VG5bA|cH5V)4BNd-NEv:X;JSI~Oc2Z/#oy$Y$!-}=:K~e8q3cj/;p:u]Km@%+G[(.~/GJW@C(8JR0Qu3MWL-CNEq%kiH$%9tJttIBDJf}+Hld0uc(/XFGx3Q#9m]77ME3kI3Mb$z@$T0c/kKXKK$lD{e7ZYtM;,;Z0Q)xePZQjdSZYCGe/RpU|trBK8s6oql$;9:XXl6-v^l^;-5A.OLctXC}k.UDM*78DhH66fs*],ZXfr3Y[KJ/NJM!]%JSLUVGQJgqCM*6oGjX$^6a9Q^l0eP/Z7S[~0D/Sm(%wO;9UM5wz%w1Un]FZo[3NbEa{G#l2c]]]oZ[n@tSN3aN@SZHyFaLh7r]0|XUg.:O3lZb+pV}X8Mi(M9v83zfZ4N!AOU8M5|1xo}0}9e@I=)6=!H{Hlb5f%A/8Qs.@*m6I|.Z=DE[=YuK9ag3D.(RXK#v]BgRLJ{yRD(ZlkS8$LCBfJ8]RmpR@f2SDlEtxrn8j2dkOS;60FU:q$;AL-FIC^48Ua|Pe7e7oC54]D/mU,T1iKc6G9CME|sUb*shPQ-]84$rytko6Qzv*1EtoL]a4zT:rkQ,1v:$ER/A5HA-GC9dx8CmS;HD01aG|gQUC{5q=(/Hngg(~qii.ebAGAV!d%GanI$R-AhAP)AV^yT+03#kgq-46lL)f}bfs7;P,+qA7(UU*W6pt2*]II6pbxUzslV:*h@](.Su;2RO.o*oIcGZkaDexVqhi#{#8f8akU-85L%=%E,Xk^}3*5AJsm/tvp$+8u9v8zMfGyqWd7#U72jZDqE%QPz,DF~kfut6JwE=j0#.pw(*Yn-Pq-7X4pq{!de6{)1QB|fKc3jXdj{o)vm*5o8|Bo=ROs{o/HLsz(@,]We8U2KG+AGt{/1v#!D6yFsdid-]^,;ON.4{j6/O*+1Qj{TVBVrpjH9dmPP.g(mXAY+Zy;qMs]8@#qMp5HfropAPFi^p0AhKC{vV.-kma+(i-UmPH(1-W54ADut/j$(9RyKxbK$4bl*cXnDYvW%5Rm!zXB9DXMwS8$HE@f(NhjL-|GiO^;6u@=7K0]3c@-M#q=qtj%wAJ|xAiez)y0gb1Ov{3iyxTwcu7{Xb{5.n~JVh/{H/Nrcle5Dxp1#M0XV=-ft4DfeOc78#/wI~DxGi-EEkZp7A^rW+$F*{8]c(g@g[foR{*R(J2~u8=8eME3hsN+g/:ccFXrU^EzD/#T6%@[Ed;Es=u:eBB6y~CH*7-1|tflPxMncL8Th7-Fvxpr4wwul2cECm:NYuM[%W,yENDrjHPtI3Ao/w:55)r$F!/X6!vf@hAOs~:,r~Tup;yo*kREWEGHTPFxRl1(wLyiH)T$5p2y^7|3dMz77HwZ;jWYQU#DPBjz@@xz!2S[[+,RsfB%YP@.%+yWV(;^fl#!o%/z5U*6u}{W-.u5QK!GRV[NUOQm]K:uCq2(toem,PcC+$G2pJ@^}GrXfU2kz(0$o7RHWT4mKl9.$Hc#H#2M{9SnpF.6IQvMlg1;s/A.uEYq+-sAu6^-Bq29myhaK-wec2Iop^8j2OR:FcIh^0cYhE.|-tl|G:y),!7M!.JllaJ45{e1aIym~Z|$7#61c!941h]rJ16Y%yX02hMYmU0]e82u%9Z7#|FF-CQUowJWt:rY~*l3,8=g!*YqFZ)q#^IP[M.$HBSU]@RZuT}qQU5ma,qB:l2CEI0aK,SIW413vIi!#OB7fktx)yCG^32w#N/8Kp|,.{E3-Kcvv([.XR14![sOEWa6A.3)uAzO-RH5egX{WxmCZdcbF*v)FmZ15!*B4jUIF9H+^7=]E24v*){QGO@Grr*!:i6aWk=oUr6vWyvMa]/]QK~j^PcWa81VFppoyQQbJM5ChAD@l]@FwmOc$7|u~P(p^SW$:0+]DNT$lJ*=,[=smg%ay9|$~ar=ZCe.Ak:=hwE|,jUhyZyYM,V!OpqxZY^t+LZt#8q:2Ue,Ua,+9ypl$W1ofx4T1J.XmdiGoATZc:H|)JPFL]3*DmXMq}U+ILa)M=mHR.!iXpI,:el2@$En}Tp[xGp5D=^,N;g[Ouw;kMf:;BM]o3x@rafHpXc561lzq:dMRxACz:M*jg9UD|pFVMg*qLUNAq=nJm#+%4QNka20)!!b0tAkI!dW((|#+049-+gU3wU6WdHSm2/}!:9gt[$!CiK+NQ%veu9H0nJPx0y{f75S@1S{!LeB,)n.YJisElRF#.m0}8;ub@s%C.vwkegtVRzCLl+zfh0kptGl5Y*Q2N06/zK|]K%Lthj7zkfSvJYEwkp02,];WJeAguoEOm0RaXZ[s(S{PsV[8OhP0-grkj));;5indW2jy$-Q-~[Kr0Px;bBn4CqI=BR2=i8lr67wM%TS:ueZC{:Re}Yv!cA#et[j8=UVDHMGN~1eLsF3Z$:fTDhPbNfDzI1fqAQ1LNgx=4,XxG{Mo:Gr-b,fsi}^:~ACCBJL0qg!3%]sFR5o,l0zDl]5v[T][sU]LT|IHwx5*9%q|NMh@d6y7~lgmnQF6aV^Hjl:O+3K8(22;~Su0{+BxikmPm]wMFlp4Cysvea%f:(2IkJcXIe25tCL89[1e.Y#t@|E2vf^QLaeV7N^Cy-~zpE1%p09S0YPkXp4sRzR#P[D(+|T65ya}gpy0^t!TS#/aX8j*DyS!eb1*98P|j5xhcGK!{~d2|wDn0+Rqv13xgX35^QXx]}==m)3wz^/aiiD85#V(g%NvQxC1$D8I0(hxWFSgYe]hVR{0wiu9Z#VMfr3tzSf@2Rj7~Xq.ClHj[1L[OO:);Y}[bcZmdH+!Uh*|OM8!QNkpAI{$=JM@@bVW2IpKj1S;--Sc8)GxU]/8aENz*7K/,^9k!7A.rHx-Cl7+g@wnz+Y}v|!q^z[KT}]]DRLDx.BRUi}U3aeQx58{KRRXRSfIdr;ag}oeP+%@a8D-tOEMMrgGBr5IV0*PN{I7^Ln=3{DQyr%c)A-B0fIAbyF}=//F;AQW8{4(ND,Nx=e,50w7*s}76wK-/7CIUgVR9d;l4TrUs3Syp!T4Fg8q;Kp*OtxW=g3!%T$~/oFfBp/l;qxG=I8frbYYhZr%[m*V0d)PFly#|]bIEJ6@qh}[g1*2eDD5@IL;lNtmH96EJ(x~1r9D2:Q^|Y#U9N@DOGthPZ:s/cS!hL[A8j|+E!9316V@r+.A}8Al.Q,4Y1IB2uRTekFHNLi6Fr3Y@.}1/|v5jqZR984uOQG@#9;SE%W)%:/WfgR=E/jF4-Bw,wsiG0!TBj8X:2nCr=bJ83~2Cka(g{ZMT}vcn0HS*B.G%v2~+0Nf7h#[JL=QI}tv;#J:~OPYg/fqR1rz*RJO@5NwcQCZ4$]s:4l-L19W+l^{IuP@;.jGUIWHlzJ0emBGRrTyD/fnY%[n5L{dr+M6RCe*m2#1}An|@+n}F5IP!Hivj*h38sFVFX1}Yz5FnXilMuCl:WtpvLP:V1*D/vPa(ByM/We^#wHk0dEH8]UPdaE,p,R(K/WgP^0%Xxm+-,E:1L~@P#a1MuP@unF[/$}F]^HRbDme9kl*%4ZbwKxNYINsF/JwQE0bf,/-mdI*yb%ws0w^WOrOQhg,.|]9O$A$xv8@R%6ar:pk]h7b1sTJI*MMAE/3ET-s)Cw%Qzq{SDIx*H7+pBXBQE.*z;fNe9DF3@jL#kA,g@{fVxNEKE):(YO,,a3DBv@hqE8jaKqW4UTV3CoFtpYShJg0zM))$XL,h20P%/nkpz#8d+8HhN[t{yQMbUo-*};s]7!;!isR[-RuJ$/1sf%;4)3yEdD~aOD.[dgCnrgCG%-JS4Wxp%12rv5|b9/Ufs.3R,II~KIS,xle*0iFsQgGC$9g;#)NC{rZ;^ZN!|eR+@hlz,VE5U#^|Z:m0U74^B0i94EoHPgkh8t|{=0)R)QA7YKW=a)Ap+V6dN0L7AdFGg1U3k34[yi,S8py;.RabI#j}p4bc;eE^NP+Hx$J^s[g+dEe(9@g4Ayo/[W8;Nnje8B{j,uH8hb#lVsl6R9]}v#2{fXH$!^PBtG1)KU[$:NOa#$YdM,irHehmUqOL-[/);+SK8EnlA}e%yn2**txQNm0ltr7tCkobRNE/V2/xC~vsR@Z^E@)pn,W(^{oSCNu9BTrWA)=Mzo^{;aGZbf)(nf^.bR7)^XvGMkQK@IGtS*P|$[d6G7@#(|^8nE1*Q7B.ec*c7|zT7Kq7SStI.,s[{@KGKS98]jAhlM~;dvVO33Ky.7v|eeQHDq8pO[jzh,/6f{QLNpAug%|U3z,}A)wh$8S/hS!/iQuV=KXIBm|P/LVB+9maT[Lb|vkqlh^*mfqT.gVdt.KY4~psj!B3G/:}Z8OVqoqBS!L0;jI~MMR+X@0Gu/ks%h@{Rlf;y(ib9BZ1$cMStGk#3SPp+V{!j,nkGXLq5kXZ0Y65v(N90xTlL2VSmN]y.^@9Laz{sRgfI~lpN/er=tI|ijO;%KQ(x,iM9hTVb%w+bDG@7WDFH[l1b+Tmsni!.-MTJxL..-(G2O$%{T+Os]$Z|bTMAgvic-n,P,8}6IPZl+{)Vn@qi$ky74P*Z={55,SwLdN[/$OmI6Pg5]P@arz*viVBIwt+Wb,.c(-R;6aosZ9ZE#526O82V]ubTHSpt]^MWknChsY3Qp:PBNQ3,~:vSal8Md2;EG{18.0v}CT/bea.b[Jd+3b*Uh;,qN6,p7jd$VHZhJD2ClFS/I!QQ*SDr%i5Qg6Q{r/[N8%%NcAF6+w:Ug1w[Tt|lRV1xq7+pgyUCl25AaO-zWzt}SZ$q:R8HAv8%7ciKXZhAXMh:jv529*dNKrz]8-^{hy2m!V7Mvz:=$#UzCnOT7@BM3d=9;G;RFio(EVJ,ejV0xl|)28~e/L)ton+@En;d]phi%Mo}5s,99-3Mq*$1$)pC:)eRw)!8DV.wT49Yg[X9:xSfW]*+EF|6cPtH2fW0=/Z+5zAS!Ce2%EobXYkt)zP/%ge]m:,no;9O4OL}z$[Xg9aikRJBu22tp06%0Fh;j/;~Mz2X@|X,:ZJrwTjkDMU[3p#Rru%JUJ5-*%6-JmZqkdl[RxoV~fVgPoEsUZ(F0,ngL3uVEQ[9mr~kfjIz@xr4V|$jDI{,rOU3hBJW))4DfsZpM.KBGy)FIO|CEHCq5q:bx8}^WvDP@ZEwP8!^w*:{DGSOFsjPo,r/uJ({XM3i(37FWlqIi[+qT{%X*W49C5uuRoMhE-:}4~qHOoVs4q~h/.-V{-]8Nc7bV*Xs:-GbcS;QWV4(+y3E.jwk)To{s;[ErtST7P2*!*{,4P)FvM}-{A1*DOIMKOw-l6i]SWj1rtEu]!+Y+M5FN+kjZpwmN:/r50c3P|1rLo**)|)X.XDSCSO$+U%$hYZ|VLVq+O1c[4b*[w35UwUQnx0;y!qH86|}=+HYEr:flG!ZI@k$C2!(aPe{t@}s5$e}nMH;+hgJge,FtUHzEjdahI;gjqs3;#8K6I{a%V7!{RQqwQg@ql()-K[{oO^YOZO*tnHSLywl2Sr)LwM)bLoN}E%#;fA38N6xk$-NwI$Mp7c[d]j^X-#O+dYY5ATQ|{h7O0nR=gZmnA-y4]h@C%EhvJPWP5SzwK-XS0{+L]Yl;{VyXG~;MhkO9*i:J$VnMYO+B#+Fk^0)S4=4~LOxIVf2Sr#KJe|{Q)|;8f40[g1[511)5^VvldNhoJhQU{f.lXo.4iU8fTW%K8,rPA{wxVFqLi)2T#!lPq(Yb~)A3fzfV7D+0=i):%b3OxrCay(z5=s7.rAeW0H2eRpH.|daCOXeQ{hRRADEErZ:goz^IBQ4i[q@9=]f%ZQJjvQSX,p8E6e;!%mIG{l^0VFi;2:;DL,LW/Ck:nu)Ij,fOE.hmE),%I^|VUv5z}]lqzuc!jC~w~yk/m(2k5P#6wm%oTr}nZH6tyP@H;$n0bfcPW4:T$Gt]PQ4KK*Is|%foevFPTe5bN^R!w83.Lb#}i{(IIVHg+i(1@Jb/Va!tp+S1v]32X*JfUhr[dTcfCaBg:*^7@XBDA-e{CeTnAdQ#(F*.aR;%~b+Ef3+%krcLZe@G-8%4;Bu3uERnBmvomj7A!IckBnFnz$o:2IleLS)9ViIi]n4rgSw3#FziGk3ml@9NiiT3$7ti#!grciwU]~Zn.9bC;0USrA5%EY24KZj5-*OXDt=5zl^N;]k0fHg%84mSNm[X0%eTFK!+:{uJMYw15nQYP@3]3P-bjye;ZkC-a8fKBKNA(eOj1A[2C$*qW7a33@)d2K9jjPUi8O]sn@fs7)PlEB,y!B;])pm6CW)^AS[9rTq)0W$I|j);r7=-3T3wOA+^Kj]UmUD6(*}V76d-lIB=zn]Ow6-9of2ai5Da0GtgZR@eNM+c$/#H@~3-G[#(k4j2QX:[M$$^pmi.uF^8tv^|kQWt)TbZW.gAgZc5Xi{4d8Et^YNQ;#33oOaF24+q^1(WSZu~B}dl-tb}Td=RDYe7qJ!0OR3[v4i5|dhs|leVr,DgzFvh2uA3K]69M.cNe/]ZZQ^QDc6wD.Zlv6o=2e.VFOL=({PUz[x/{*MI/wARI(HHL[tO42=.yP1RuR%WX!%D:hBIiC+22P)D{)HRPMUjsQo4@qvY*QC{QX8N@1aXA;z~MR*~vf0jD%$Obd8S-(/I*XnB-uvfi6l,i[q;/-Bvyt-R:@ndp2$l.|mGbi]~/~]$lv3yYM1MfyS||{T=6)%|%qJ,A=p{No[ayg]*Mz@naZGsw8#xuMR7@W[H.}i-)u)CGB%#2s4W7D4FjXfa9%Rf[rH{wS/;FpJi3#.eBpE$3rT6X$3=^yPs3f0UlK+vw1t8Vcy;2!w25FYgE!3G7}sIn]iHNHX8G)F~=e9j=xqiKUTY#ix)lTH~k@LoY,8A8Gl7Z]96IH2m4GRanU2p#IgTH,5/W+pfshsm(CM(a/!flBv5{CKfxlCkIo$$e^LRDLx%36l*0t,zg-oE:XRu1Zgnu6a(s@+*XTy*FV:9e:)3aFAuJqb+E#{9gl6KsA!d-l+kNfGG-Awa+tuK]I]YWA1L-#OcWnEI-,uX$[/73qIggahQG6EU+h}+HV.z1MvP@4$#lN%^O|W/i/Z}E[MzclrWwUlL/UhpL#W=HVzZ)hVAhnelqT/NE/WyLCu}8a4:Dw%E2IlLEuL$]OGeKHVX4D]rH}Ct0=V6O+T:)^{+1r4760T$dOPjXYKl!wWIx7KFs^R3i3!|1FKH=u1tA%LrmF2uSsaZ1nd8KK5fbysn,)THue+-~VEYVmh93Ff,e|k1!K[hdK|h+4uxBHh!Y~hWSU.;,7]o(@iM4Fmt{9goub341A9[//WbD!Vo+gXL.*n=wiMo!I:,:o,,r;$~/IsOJxDe*GUeaDoYPr-0]L]{{H;DlU*lTK=^6tnA[t=nmR@I=Y2x~Pe8#b90k;8CzB6x3w41X3/@HR%@-CUfT0MDy5)ifQG/=oa9Dj|NktQov*PQG{(Kh7-I;M]O^SBqOR,QY#|8LIydl.5rMuMWwSTxFWp2Q)mauo$-EcQPq7hWL{CIZkY3{*ymoCnbx}sId]o++k.U5H$@bMEv!mpSG{niu4JNDN~1xe$cBABO1~),m+H.Gqg^QuuDQT^jc.T.o^=eJyPzorJCi-+[Hj[O/Wje}=dR)f8dMPr6,,![p9;bduh.406S21=cIatgtC}B*gFkc%t^EFj;T|Ph=YaIP{]cCC@c2mAlFiYY@#Qv^9TAW0@BA|f%7^geE%(OYE:V%Q%Ibpwb%6uA.:a+lShJE5+W@ZBL6Jc2stg!g-4iw!xvYP^.g:^b@!aUS4unRLi4*0.CDdHtkbl~9$}oGYZ9vh(3OLm0KMMo(7nVruBcy.3{fk=(/N|@GSdHr]x9Lydi:q{N(b3+#G@4FiZLEPL@VO-05ej4G+Simyrvi@C^~BCyU1hhbBm+7P=;*IADsHbrXiBwbFB!URj7j#PGt,1u!;Rsero980/Tk!JfZGcwVSLWR8xFefND[*wj,$YJH!PJflApabwij%Pk.YSh/DR;EG|NelO/MzQuzI%ZP^afZ;)eZJfaxp@p#h7frQIXt3U}$:z:^p7ry0}uPJmDCDi/1ch770fH28/YP|[i3;.!ROi5c)W)6$3K1t{xd*$rE6BVR$^vtNqS%H/Fe53(Gkz7k4E%~fAXo9}b%:iPSQ]9FyNHA4x!e(EIR0!kV8xt(-X:liagWfCpM:p~9a9e~rzK)55,tX(V;,3=/ECjnuQ7Qo%NjL+/kOT/=rvF}M:{]VA|q9a[fUEq$ooubRgz]jbQ5)cwq9,~3iuxe=hYhud3G--f^xgVevp.1Jr+};y{AnxeVKi;Et+tx7[a3$+JgW+MxRuj#(Hb5!J[%J4=F9LTY98Jr4/|vO3mwu7[F6Z(4,0..-nX}dw64LmBB-MdF$2y9YRLs9Hd;(ZncGF-wEV(LAP7;P@OA-5@u(XvP{-KL;myfae-r|udN66EbsQXqO;J9NZp)HF8aDWppqbH}Hrv~S8Jtj1!O@kc#$}.]BYUK+okciF+$ugYbTcs,iES,l,Ea3ALAi(WKp(Ql(fkdjh+]R:R.wi;7.,4D:yPa%]LdZ%l0$F1qrEZ[+T8Nkd+88#Jl8f8rTlh{]d1c32*81Xvw5(EhKVXIP5)^wQz]pA)#j:Hh,x~EGSGP^(.g4Z;!CILeocNiVX~elKFU~i2xTA@l2s#A6v:sp9p^=axBNZnBLEd)Hk-=M|b*#I^f-Uf8,~=$s7!~lFm(fEp[4Ox6)m8B}g=@|.j1re#QH0[Ldud%[n@1s2EL1J|pcO@9nT%q60*G6:{Ojjvf[+gUmez1s/a)N3s~;IFOq~!4IwzV[C*xYb5R)J;T/{do2YkR6MFJ6[p(F!+GChk4@+c%uc6m[]U2Mi}3./K.C2%*kQ]CEYWNs-PQt8KET^yR(6-u!C$*!kw$|no))YW*U7J+fYhrKmaQTrXyDSs!@q2K;abb].#5(g+vUU#V{mdN1XO9rXbV9+GRg^x6GLhf@zp)k(EM04V~FlIk}Qp}$aBJ6g1mwo9R6bi${5KN[@{vxnF$]rof!sySg2*#)9ClZiS@5]HSrI~=IB@$s|/qq[2WKZIG9~S]kn41@Ax}[IakYw#Fewjf^wZ/0.IpLRJPO)uf!~P.e7$hS1swN$=778*2/{@.;K8JR=ZtnPQse{:#l43pf*@YUBQLK$4Yz#@N,J}!sv1W+^oNZ)Kd#Yqp84)saX}qFfbpg$|=%e4u[;XD=DUrfBH6GS=PFcq^nb^EnS|KEJ)OF,bqN4TXBLzrxK,)p^k:rT3vm%1r.jwPNhJjs[0qPX;poUe7eWQ0^D}QI;*=]-M6e/eTOt:cjANfWHm2dINz,y]!JB(o!v]yy3r[Ipck|m{%P0]bUXQ$OonU,L3g-W9XsZ9(K*2Y4O{]O9U*%:V1ul8E,U0F#J:rU46omadj/RnCyn)+WpU9SIQv:KaP+Nny7)xUb[{eG2SsfsJ/-5@X-3xhiLREem0fkGEybbMUX(Edq~B1Ez1x;-xKqkiQ+1+eUWA,xUVtcCq7@A^*{,Y9;.%E0bqcQRuD^d*8DI7qi@D4X4~3I$y2h1v#hclnX{A26HE:U;[lul3r^X[jPu/^9r3EN:][thAGhUX)8~LhGlKfe!rm0/3eD4]$sAQUOW%rqzh3$0y.pRL!7Yo{fSp:)p]}E,t-MK/Q5dIVtA[,nwt={Y:PCSF$Q,*,$!SP]dNEt;hQL(6Rl{RetV3O][mE$Fh}zGxHo.-Cjeu7-H~}t8|bLdifCA5~($J;1QaEnBum[{ZMOo)Yk^]k8Uk$IO0M4vcQa[X~+22d{m,~{Jzv:Oqa|nc6-;.C[I8[!,*b;pJ]Y#QEZ5td$^bD$bHN8,*~M=7]os|d#aqqOq2P73^jl[;bdH+$a[^,PngYJ%9-gAE$u}UTOoOwX=g9uwvK#h2IaFMAV@,RbRuYBOVB5n-::4K-};m4,YXe0LoJzoS[{|AC$([{ss5465HJ8FX!2/wlg/CDb^CoPWCKmWXFxVY!f,[z]c.[t0Z^{sq*2/GQg|ZC4@o@WRakFK1E$qXfru0rqLR[52M0:nsI2hco*A2[j!5wr3Hp$tDtBnBhMzUc9#Io4QW|65RPd*N1mQ#1s,lo#1)WNU^)a|*R(THU8P72:.x+Z+oULE/MFjT!9#4e5#Ni|T@f#)OSjqS(cg@SUeSM,Q{-Bpaoj1Rt.CSS%VQ[@$8VYeUZ}50]$:f4wqGH{2vfe*X:w69e@l(7c+bm4@wrze6-)aNs4lP,XE,5pNy,xqbtFC=(aVeJa!8J{ghj2{B@SX{+z(T%5M4di}TA(3+kzghBnfJz5Uv#o=vCNCj.=g(7gy7oU10y1~pG#@l*O1~l82l-m!xE-m[3wIf5d1jr)#G##K48s#L$$J0cO*(t$A-uSa,INER}3{nhXE^JKBD.rR$MEw0:i/+PgIkGNOZO;RVc[{e3z)TJG{Ujm(rfsHJ3BH9!))7or{kA|xL}df:Bi6DXVxu9f%iMvP5H:89I:[)q92jO*-oDLm42TUb+*5,g@bx:Olr-k{V8E9[~0jry6f@f^If(7^dhPvraV@OxBr(B=c;5Jrz./nq[hAw/xF+ZzKgHx$VtJ8]{l{j3^aCs^aG5=;Jce*)Rp^YO:rz-eYD*HTlDtZkBMTwA8JseoIY!*][yYfUkZg32R-ZHl)Ok(-OIjR~K@+5i)-*X%.Tvlv#(knUE{3oB2jp8q2BWkpNJ:85foC!Kp4QO]z38XrN.Fyj$75GN-H!q2O1,*hEDhT(0,9#||Um*#+5EJO8SU$nB{{7E^,$ejs0)Eur8fxO%dOP}T;/^1zR7m$oDi;TYL{y/zZ%TMz%#iaD}Os9|mgLeV:bDkTQ/vwLy:8%,UnCA{*d;4,=stJ:JcePDr#F9$y2YtoQpfRhbrnHPLc:rI.MgzzEy7lk)/Mp5OCfH)DOGRMptKEY|!{)a0]gy6YvUWR[Z0nG,Z@QR*q5]z79)MyA]85Tv#hZ:$~Q2iQMbj*W5.CegMtIkhM0}iEqrLB#b{jX|7gzfj)i$+4e8AORVf5(ZljD,G$RemF}l0mL2QKfk(YSFS@5Ca!Wdjf/hsTxBygo1cb4dzdK|Kq,B@Lw/5-+gEsLglrUF+Ea3pMMl5k$Fxl:s.md{w,S(BcYc-H:^93#(z+z*x2jW{ruG1!z-w2Oo;(BxyV:B[a$G!V~;h.*{(#$f~|/ARX6dzc1nH[]q![8UhDk.y)|Ogy)C/o;hS7Ip3Yq^:ifk+=;{R#XWj,Iqv[.1*x@pPs;f6i8niCz6WOWwvy*8E%w:Y1$NN[=tN(B1ooiK=!wOU2C:R|/$s1~nQd)y=U*)He)o5*u4w)Q@]c;{s;~DFn;Ez8.a=hMh]KK{MmllChmZIo6aQj$phZWj5c++}4CSolIeImE})Irx%Z,#[@Uy+^hW^e*C5+%1N+GpL[[X:+x^UD{1gJ[fDAbGD-UYf:VdCb}^aQ/r=;q:,M)v:G/v^j4ZOABx6RKgEces2xhO!.B$M4Gt)J)CWp^PiC=-LX5!PF0sl;91e!jZC5{I1X0:0|Q*Y,2Whjuzb4^X!:kwl]lcM2o!UCGQePG.D~+|F,8OZqpBn(Ioj[DIn!B[7M]ayczj*taO/nCC]M~;0Fq|kuRHB2SID@/Pd$5Me^jWxU91$0$%.EIw3B2H0Sm-e=uR+LSz-]+m:$XZvhd3Cpl{q6tj:/zfp[}lFcld!8h(pArGr1TU0;7aT@}a}Rk8a5GlWva(9.[KIo4Vd:-SKH,|YE-B]4R}=TCs6F#*L|)72sLMq+Ml,a,l8@y*iA)G]z|UYk(!Wa[[cg$A.Ctt!p:)Zdq*,HB{#/v9Z2Y)tbQ(BOXmygX(hpoqe^EnQ0]r)nx*JX$6q,-6m)*9TW@EX[DAzWS1,)rWztw8U2a;;=P6Naq**0e[d~UBzh47Ug77{MX#.9Q++JZ99e/M~UZ|GE0SAvt*wh)e(vSxP2V|[^I5HIiz#YdF1abD65-6-pt=kEL.k+[};kO]Rf]Y3udyhw{C:@.x$6FvPbm-gS(h)4o1X:VLr(B@O=kLaceXmWLGAcQW*b:2mb]mUJFuf3T;pPLQk-7^Cm}0=-gE#kz[M=3ROXS0Pf^PD96(~@ST7D{;d4]*%|pX9.$:yS$7YLVe(NM*qiiZ!!;FL[@/BbaLTm-*N43zsDxqfYjPP/[s15z=Wjax,#lhP6G4[}]rd^bMh%*D$EtgX)k]Gp$!OUJr#T]!8h@Q92{o@1Eq{*CNT!O!]xJ9n{m90JqHCGqV;94Jj{~[,+TBe3V0yNHe}NFld|e|L)m6Hl,YnFbom{QURVoKNQGR}^)0:#GE~=ED4Ps9I2,2K6NLY(ymK,;0RR3@@TcJv(QJIX}-YpG(3KzSh!W4n^eY-v.@iB-0Ch}^n+1;kO){F3D]GkE)#GH%!+k(xmi|4QiFS4]j!dzjygC7X+4p#K2Xo%Iq2{^]Vji]D*yx;MM8HRIPd;tOo6[nJm*G)!t#H4B#1PU((ZUduGqj6h,t$0,k:R!IW]sjGh7bJ|fEk-Ti0i9H{R908ICa..;X)Eu;;TT(/cOXT|s0br/]^Mt]BtXFbV6hYEPPWH$oXf9yZctEGgF$7jl4}d%3q]r+l1WxW+OLW=+7-)O75NaWtBhn(Vl[}a=w*n9iQOqZ)O).#:~wN@F/J+m6(g!a/3#2|@2rySSNaY63L4e-MF3v]tp%mdmqioMUcf7JvTHu)k0U+HZ)umu0[[p,ib1;n@K0o~b{{=+T;7Dut^6ri8SNbYCvH/i6!Y3pyM;@T[5=2p9VTR5KYh!]N~s.fu=P8Ok${w(UhLFzqTgQ0t6^OA]}.idT5d@CR4fINb07TMW)3d1vP/8/OHZcH5mD;V;k*oo!@kyao~8z;i1VXc;q0pLg0}p3JGPT6AAJ4l4Vo:cQDo0u3ri/:ai%$*T91z^wMcLRJ*EKPA3:t(BRKZ7llfDH499r%Hov;/QsSc|X/FaC7kd-4=.70Ph5R+zY8,{ekX@v=cm:Re(oVE@9*:2Uj;PraZFhfC@ppt8@LuC|:ECs/5z]XJRz75N3s9,RBjw5(+-5NCL:M!]UWq:HI:/VE39{LO[j*5UlsyHse%#vhbkiyeK:g1iGkB9PO[W%.4KxybZDmIoo3qf[lwBG!z$ROAC.BH!Z0b#/4DaC@Be8P3Z#D{Coy-@;B0}bW1|IvF[3QYffe7pNm)LsU!|8ChuOp*Yv-wr,r)+fhj+keiTEGwY5bJa.IbF^}Csjl25)/2LLjnn+sfTuXLJJzH)(B7I%@XyiKyTOw,YB=cu18ogEks5*SE6S!z.,LK1WGdMFJW.z{HA8@U2kI#QOLNq#dbmor0qymHs(%txj]WNgjbPO(85tb[V+:bsE},gPNLCZpAk:Ke~}G]#iwp)+C(YEB^L,8EMwQ-4X!Z/{,$Vluj!C=oqC!Uz}}D#knAeq-!Hl~$a$2AjZmKQ[a$]B5UW/Z,cl$+UMmg14C5P.)+NGxo}:huxXyg}3KZW|R7B;[Y:ndU9tG^qx=7RzN{gEw7nzt2|$s:m*k/oWFgc52vvTe1P#UuPd(GFQAF+(|L33lvb~OF;5KxtcK![Bh.sH!D@d]fr1[Vxs(70E0C(Y1l4{2/vnH(r(@9OH*wm(U#gX9CHO3XJ*V{!gsBXu~,)igdjWH+Hup]!cldM[kxkjpN+tTct3rnE,w-94nz=b3YbvB1|p%5*8xmp7N{.T;);QiQNT;+kLu^/Y!83Tm.1=P9.y^{S+j47K55N13psJI^2)c~~:mQxY}9h;CkgyP36Xh%XvCA{*wrOm;CNNSa|uqwYt11.]7%h:nY+lul.!z2!o.TTi/$5V.6EaeXz=MPXAH4YHBUBA.7:HvQ,sP[K72*9U]/,Egrn!(L,|mDQvljoh|Cy(Kveam,HS=V{If5IB^tma1uIq+BOEykFx6373%9t++C8c}Opm8(]I=u+cW/8KaeaNg3s=aZQd7l#|R}F}j](@sl1n#(|NB-J18BVu*!ahb|grjK$Cwe5o[mar)o@;8!wk[!!|{%8gu/v]yTo@}3y|5E0v0f))ZnD36WRwxJoSNt:K@z4cCCeP,Lwyzx}RE9!a@h3Vi~d=z+I4#;kz^Pi.cR*cCL09s.I)U]Gd.dAU;=kk@6Nem}EhM%2~xo4%E*KkI@cK]#I|EA}{J.etUmEzFnCOov{,kybxckkk4t^U=+BuDCJv~kI[we2oyK/O/r0~fa0p*^#S[Uc3%5:Qy5W~PImVPK=6z2!)4OnJZqMl|{dnrgLMar*e9:]X;|y;.P%Jhf91a[sXL))/+@%(ARy1C23BGm.8arEZZ{AM2rR5c~$S9b3IjxZtx)8=%VOa6oh0|$Q4Nree[7[)G[U)yFU@a]v=4e6X3J|))QFZnjyj)zi0dpXKd|]]2iiIRexS%nML.X.L=ee,[v,{.rkeaH)BwpHWC/wCDH7;h[xOKi4~wVFzfqU4u%Hmvg[P[dky90Lp1x!B$W{eTXl:{w@E=LL5S50[yMZo.{tdsU$QUCNwK:G@J8hR2uRDj+NN4Z].,!swDr66SC!H:!],Rd:SkwfsvqmiAZVPlLmscYMKS;jwp+-6R38E]9TG1WQHvz,XPecD[1z|%C/OrU5RQZ)=RH/zd$c(MY^SxTr*rm=In|gqFo|wMoVN39W]$12rDad5L7H;c-)$w*BFrw2U@J%(4v04y1tgRN.GkW2|NgktI|0flWb(~@n.Mla!K%e#G}Asc*DAq*5Ubrcq]bFI5hVV3Nzh[3dMZUFLt-7*G/:G$I{GVdC!3uc(Nt=ZTVY{LLlL4,t[jZzF57dS0bsV$p%em5*vVb-x4:hkzjbKkNJre9TVK{L3/lv3VNyeIqX-Z)2Kd;m@,XDn,1ja=V^Oo5aDxmhJoGAB1p7Q70[owMBHw}{KGO9Nrh)+zK0g!ZSjoPu5+b3sD*$@Q;{|FZ/HlBTpSQ5)Xa3ulCmxqj*O(8zeVW/aYSYtfi0%/9ciVes~1OWBsr2v@7WH0iSv(BTb4#$jK*QU^k#cfUxxw@1(S@zooTC1EcLHSky++au9Ky1E9ht0P:w4Ry5oo)+WQVDEOAVdtPgchCZ}D=By$C/7Gz9S@Q5m)G=8^4gXQ6:$v2qbRkG05G8XG5..Gc/e$)OWA|6$TGwkol$/e871()IRk2a3U^Gm]hjtCKX4+NVAW4Y~IJfjrAFjy5Re3XBAL%sA7Rl;A]$3}+Gz~Pu4s=(nnfPj*3fK,u(p-[Q#{.(d!36!9z+XmG+9OpzUyR7rnm)61QZX8cBPyc:![$WqxTnB|fd;I#.NU2m34n9X30}@q%*d+kN%vs(ZjhGDVK3%:YI@=q|vIxWiyyw0oWNWc=+eDGQ$o(TD(-s8S8gK/JHK18q=A%[U^Du~UTzY9}bWaEQK.SPqFyDq.D^ZKF|tr1kcoRy~SqmLl[gM*+NLC.ND^*e^jb|/b{Np.33JWzmiLEw|$yBd8eZ{4wvWG*3iJpN1!tTeEixVN-3ablyIeHpO-RiNbC7Gvu7:fQlVD3eB;@A$z;F1m/Xb8vS9DhpV,3$wQ.:{,;[^X7N#j0NllGu#8474UbFH@xugu=57G,#h|ECrbYuiPJNwox@2t(P1R81E:Mkcet[zp^PEM6$I78Yc=Kg%iN@=vfAXN%0y/WsUPglIx;S1z|/1f^VJcpuJJA{%V@::O:I$W:9f{jMfk0CwH%2Enf4]YKG:Xbmm,r$n$7.b*AYMy0lG3$FRL|7622inbVqi@zg!uzkV*%Vgb@xrnv19J41$eQHzO=BQt5XJPfUVFVvS-CeAWl8RD(4Nw3wg;n;e@$eQ,qRw]!bUpkNK4pM:Mt:Ru(lTahD8.l)z7afUXa+hN5SoN,(qS,8nxj!@JGywcbs$Tmez-j;w7~xMdXoJCZdqA}SCsK[}Rb]XH!EAe$h(#8sPW27M,h8[OSYxrmp-@@$wh83Cu;Y@2]qNbu3F[lYA5bF(/M4^k(o^@-Qz77%]u2l9+Zr7NzyExB)INBPZt,aPn-RfcGscW~{wcV,r)TDkO04)FsJavxT[Ko{;Qz=IHO]+,)I2gawXDR]i3B[do@xjDDdMYMWj*CdXEpGijJagc0}LvnFmEW0MS0KX#ZOq/!qW%RD~=-:;B}!S1h7UwPtK{y79hpL7urUwbLcyi85R{xq6VqwiuzRGw2-/G%nQzL0vJI~78Z1jq$)CUmxAPzn{([f1Q=vo+aZ4rI+Pc.L:(923GMkyF2okBXfKlCe1}ANC89!lU~%lHB]U^a^6c]m^8T{vP3NIcp)+D%nSryaM%AjXYWqfGc;G{p/40yjI-ENCA);oYTsxWs^C6.ivPyjJ@y-rxYUT:p(g4jSs,xXQ@l|sad#gdSe+iqU/9rhF5j-k=A2-Ij-dJ:M|NBUlh{z|6:zw,%.5qj+7N5=E^W@(5*h*hAuJ2)BI(=;lFCTb[shuFAr2}pyk2gaE%n{K0%[6yll+^pK^5IzIJ/5!=ls~UWjJ-U5]@$]1r5;q4Q#m$M1E@$,g+9=/pC2aU6k5D^be)+,jLCqH.mg]-lx#!JXG(!~X-Z%X;3|nnpr~q:2wS26Ib!62Ni];9|K!)hPOo)T{/Zi/N)mvhR/Hclge.1=rjugS.C%Lz4r.p#P};(Rio:;-a[H+w;H2XoANWs|X87:RN@.S:=ahH2t(z=~Cxo}4o.E!kYc%c4rNQ6r*FSNRw!9cAPQW26tF~$mGy,iZKPlRwixMr(VFqH613OpH+A)YUtXkw9vAt4*ro#7:{lc~CK9X^U7wY5msz,cl0Oj=M;,tfw]MWEMIW.R2dvzFbl*%z9(C]%L1RW9=1*IB}O+xjB!|]ab5;AV^CP+,h1cPs.0X):^P}8T~qnUh[wKE7dqI0fby;bi;;n2]4ZE]rFf+Ctir9sg9*lcBM$W{]giAc^.PBY1CuC+ED|GkMQlwGf1TM]T.o+2kcb*l2H8lJY8l3P!vk]aQQg{+L!y#RLGz),~Yc#{}r0@u$^K!=o:7CKy#1Pk],]@I(bp+eviWDe4*b}3zKgzTo=]}Bepd^Ha%uHvGL394~N(DSpD8QfK4mPb[$@2|5EOhFH#+#)i}D3P+y%r)bTTRvVodaK3mpa6Mn2WI!OmUNj7+.)L+d5/eGqKWDnIT(%F-Oi=fwTIdO53x]-Mq2{h1JroB)Hx71jcfsgOCj3:g}k)k(*A:IF5%bb5Yquaml}:B|L=9|v#!u*wQXC}56!X5.MJ,^1x,wH^l3kTIRV!d6=x8]]SUaViO|)FBC*#iDvV!y+*:VW!:b8]+LUZq$h-!;cU!Vu[U,pwMu*#BbXjZ)Nb@n{*v-z@NueHEfo5w=vuW~dznl3(d@h),jAQcwfFzi;jE}4bQ$S]+d2!zc)Krax%wIKJaGvg:hf6w/mS[!/4d;4vmk,b)-hF;}Y|UGY2/E1llb.I#ZNY%4vuc4Y,W3t$@Ynr3sGBW%m7xrsM}qiaCs.A2o@ZD[wWPDX[;JF1%km.Li^J#+bFp5vAG,s;lw[U(28v0KK[4$k:}^+#gbP2@=y6Tq;u]evCn67S5voO#39l@h:eri%o{09*:06r[%/}1(yFw3)IUD2BF4RB)GQVB-{Qj9xvINKB0v[*D8)n]Jq*XndZD|1A.FWzJyeRpmwx01kn4k}H5wQZR)Nq:hJxw[gKyo[jn*c^U+*Jss@!v;.W|s!#0v|oxGnMT%LiHP!.MX.Mf)#df/Q$%~lXRoD$4DR$nLsN2-n5To;BTy/Y6xh+#G=mpl0=kBFx3]*uT79wrAJk+;Yu#]0wGT}[D;f(%p7^+W9#Iqz6)#!)KA^rW2tAq/-IDIBvhp:4k:qDQWXffj$(FN-(=TBpr~@!QA7Ysi(QO*i,wZ(s1qiCM8W{bEg8-3SIkRm$L0+CV!~pD^TjI(3gzv)pv$hcX}6FoecLNse}AK3e]tW7f/q)B!Q.4ea8-ZHetuv4wTx9%2{r+.{RZ:/s9Rs1X=M:2T6wq+9a/cI5MnWoL|6l{pu~p(dUo3;YwwOWR[Xx#6NacZQnsX@i*qU!lgjpV56K#V/qtgbP^Y3Bzl4nFptrm*yiRM;0ln~)CcY8JMRyHt=,*LA7NbD/D0mlWYda8F%MF-B6QHr*i[I!a#~FDk+oisxB{i}p-7uOm)/:h6,B]}3x.Qnrn/$o-G[Dtx=b]HyrUbJV4)ZnTleJo21)yzPgR+3M,m}BZp4nr@U;vOZ;Aj;q3^)FIPMUy9|z^UI,~O!g-LA#L|GAIFs%QRN!+%AjYsK|y@u6DF%3=qi#$36~X$2!%2^B;an[DiBG[u9BPZZ4]M^;VO+WSVnHD5QuPREPAyNZAH3Ww;pT{F79u+OT|F!DJ2vz;l82q=CJdC+X0w3qN.[/-~+lHP62.Jq8b:/CxY%$9^Zm1A42S|{])P3)2f2TxL#4DM#uo$~}!v(t40arn*9v}l]@mcWiO7AT.d9[gdy-=nQ4{~,NmDC8$NPP!IlaCeKeg^uUd%L%cKcRcD5)1k!BHw83HdZ5cTK=,F^-P@Zv==OGXV1|-;eG^{3Wr[u5tzLq[W*U2j4~R*m3%PB|EhL9HvAjD6UJez{LG3CZv,03QJF97{%Sf58qU/mWQvGg77.}F^)biP.SaV$fb}a3IcrIbIZgPjnqeNp8yQ:hCA)PoDUBSe+.9nHiP7@KKmC9LU37S])UzX.KFI3!K(}2JtqqV.x)xX89Ro]{+t2p]^Pc-0XJ|@6D%dqaii-2VaJjptPOsMVC[!y8regji)4j)#j0NF-@h$u~4w4Z^.0hTwOU2D9[aK@eze1nce3ov)2t[KB7c,3ewBzbU~w:V|f7iVc-ov0C@0]^t78CChTR4w9s*{r:w;e.j,vf4wlGI@@](7%euR-^-h:.H/imL)ne;hX8~5|rKrwYr%:%d1es;Cn[0xH0D60*N2QUrDsBNDNJ#wk$cCN3qnUHZ=ex.sRX*li3!nZhNrZ;(Gi@z[,t~ua-:K2D=Q6m=fX.Hm[P7BjUlrvvnBqXYn!~w9lm:9om87J:AnV]f}FDKn=qCcZcN-pmj(5x|:ZSq+a8d%{]O0DtB$LqLH+@*JRHqBuN5lEF13/7DR=qAZK|Us6H0~%1(1=8Cv:W@*z+05gk%+d|KNOh$=by06x{-lHwU/vW=wmIE+hL!LMS%JFOYh53EP,-BcAo3$;+URqm/uYjcsw-NKtM,92|y6xz$*t;XV{M[Id9(x,CczM7oPS,)jfrz+ocYfY$66,J+zv%Ie[cfXM(a^E=3=^253Xc*XSPv9+zZs)9qcvyyGggn0d^=K{%p7tI8@N$kjoZ#o8b)5R9s/(U6vMN2AU-T^+$Z0%3X,I66er}~[H:l1xuFO]CJ{r%(8rSkz*IYTGx+DzPA~IRkpyi1[-foE@B#i5XB5q@3E0|TJjE0O+rs{Oq=5XIMUse{N+D8$x%K;NOo|j;A(0fx5m8Op]%0Di@hhgK.Yc$Msbwgj52GVMU+!xc]L7^e$LvGbM]z7}C$h;apgsZUp=e-],zm^]p0iU+;Ml3bAV#cCaRN(i=vx4/Yyn3OwP+{};Vx)Qq#6Jz(fDZHga(q;HyoSkbakGA6vadkyByx|Jd]qs2PvTqwh$sxj$MjRDQr(7]*D@8lfNs.4.7i%D;%fbvPZ65-FiNf,(S8,*XD(3y93s;L+D.d%#)$%Z!oNYnj/(]jpomeronL6BN/=o)udWmXfg0nymY@1zPxnm6%$8:BRdG5j59g|j.DQoSj0^V-Nm=pMlMQ$8.N0EjUYjj*GudOPmYI@3=6qfrbWGd6lQ1F!G:7Nh]9r*K)Yt}1|aK8zyk#{3pVxf59PlWSzu]DdtMa0)BLt8y=9ps.JNlV7O%[u{.ysMjW|ipGCJx,SzTS%LfjHaf5FdCE:ZjpN#WiIg=.Q4.zzy;gW*t6[$a~VoCzrXpU}nG{+xK+Gb8n(t8ww/EUZ4Z[mHFc@K7CMQayPX/@2.^vZ~bDYi^;hqgX:$JT(ari9=OagJA1{CeP1I@EQI+t,jI)VEGThzb@AsxiR[Rc0NvHD6.HN/0#n{un45iz[jT%Oe3~)YSBCOexm3s8+;IOKCqJ#B(Fe(%zNWA~;5f%n0raz0QN9fz[}g!(:GnfKjLfK6fV%,U00K3A=~71m!h[]pKt;c)Wpuj,]BiX;A#FEvq[MG5I.q.Pld@+cWcJJ{bRHN=%XoRsLTe$y53T25*2go;(P({#)751=[x^Z|n~.R|(xCHxdiZ]aQzBNT5qNt,O4G4j9A!{Eio%++cF0@(.4,ZHat307TlBDUDYQAGF6^ZGS7Vz0En.Ks3!caXYcD{=Cd^87%!o-i:b*rcJgP*M{n9ry*jjv@p}cpNXIRlja|gtlu-WFzS=CD0ZVVwVCg}$L3OW#!P3s^2%|COnofoSwKM1:Grgp!q#tP5Z+FTwg/C9uk$+BWe.Hs8LDZyA6eMj0{6X+426PW:RM//}/94!8*))3|zIF/fM7o|eJ;3q+$Q:CRt4*K4h(sUrE7%qTK!1oBECIm(xR4s~Qb{:od8JT1yT1OZK/^|2{K}4B~#ylZdB2*|T;;i$Zr-Q9%7HUh:(lN4Mz89SOgx/bySM=x/k+;Al63$rqIMf+kr{r$On6{A.fc^x7Bl-Q+4KvG-Xqh433jp6E9oy}9lE~!0l8+Mh9*D{4GO;8dRJj{|e}Y/m0eF/E(V;VWo4Bku3@X9-4-Z23jw(#J6zS4QmlE8!l^I5f8n6aHH^DQOwjKi-[bSU.L[d9%0WqLMuNI$sGw$ExygN)l#~#f*8{lyGK.Fx9M~)[gZG-mkitSr=,~R6-r*ik+d%|ISDgI=N-h=CFT2T2y)}/q#(u9$^u2q[qs*B49^KXnfa3KuOl;%N1t;GR0NrBA|bOUvds~thU8%Da=ZOxzm6!Z*W%iOzSNZUrLoL2(-mPyL;$mlO.WE:fjw,y)OfJER+[k[wGkw{!(pz@wP{P!k7EAVosFFcii)}O)NP$hxK*DpetnJeL[xi/garQW5|8i^4Ckd9a!C#^e1AXS^BREa014Mw8#5@p@I|kwzkP9,^bE$FN/t52f,aMKTRfZh|6p+Nz235GS%ja@E9#lrnjyVvL~8uhJo^Wd$v,br]{ZWtIU%I|)=G1Dnq0b83J$CRBF3e5:n=j]|1@.,WTR:K+-)9!j3T$KPEjrlE8m^Ra.V{:@2UM#1~63,308=w)8H#FA0srbF|$ZQ@l:t}VAK$4qGZI])JWF*xP!fBM4s1M4=+/To8G{96n1A7vh)bx-}K^,eo6*}.R=}6Q#NmErA/I,i.Y.8:/9[gHhr2n7k[zyZY)au|]aJHgWSkwZv)PxsP2q)rZVd9)I59OxltKoV[@XwzjfvhRk:H1eY1lmPfqpo%jq=f[c)+5/OUHnXBq9,(BuuS6d*=AOY-!(v266C)tehs~7U/+:Ln|ITM7lF83O*nVmj15p%a/a8Rn1zxnS~9z@G7F%6mPye{[LFNVxN8!Zm6Ed-i||4W8JeompZr!,JTqHR+91zS,TfXuH;m,]CWI4uVjGl#yJG#~Lk#]-K6zKdRW.9(^6DXd)~mSQkp#s1ZVa$wWoHlO8T.)^Rp{r5W7a}vKyFI0bpElt[v%nDCEWCx4x*//ks#r*WY)+spQn+PffnnY[{@n6fZe1U%ocv=j+;$Yz$JC1Rj5D^$d@0XSQdyC83.e;DIx86viEggT-:76IkM3ORQcE3M-ewe-epHoKg+HaaX(NwLb00:fUc|.]v~Nlyym:h,6OOE*{!o59dEr4E[N1:7Ti0=]AXg}{e@@qrRSe7|(GP0%=Xog@haA*)77~6wm6BD2qrBSY]BD%K-zbEsyOkk9S6YT0$Rl)),*mfh4Zlw.Cg-6KW)COZHk4cVYZ3vYR:i-@v*n(3v%uvR;tVY-ddxY.N9sjwP6g720MTTskojo5w}mtyr-kxRPO~Hp+bF86*vQ/0i~JhmH08r[QRq]BK.ik%^h@J:1Pgw1]=Mv$gQNksHzIkrc@(!OGLcF0qZyOe${R}yl/!$@{eMFG%MQdp(m90@ia[ti]E$D-Aa5r3bs{+uJV3/M0j4iWOb2$/Td1-,2Vz[7CEa$agFwrrejEkyQ6tR]WtEDN|z7K8I}OqS97.g+D!G!L[]{M8G-g76Bk$@s+nDicDqX)0N~W115Z/BBLzZvx2U@2K4*N-8OEis@~j@Mjr%@d,).Q]=P6Icpy7{h!QoKa7|ToX0kj^dZeU9UU3XWNo]zhXz^HGoQtbhL]gE3qC$+ReyE1XO#!n!j2Po81k43j5E:qf$Gmd-av[[SPA9Jy+2VxQ4)QI*+O#NXN(:dx+2e6lgu7jokmfE%wT%DE397eSC!JSEAfi*aJ(S.i/;iIc#7FiriW^0L=cRCm-)^idlZC66P%$htz7Be.sWXx(JAJ#n*XT6znI%NZo!dj@2EjXv=OD1Nvz^]OR9Y$@U$(aH-%1-xxtpfQuH%kXt5rx%/:)}tPDiBTWW^JuBVDj|Jh%~2Z:F@;scR3j/w#(r)#(qw!BnEH7Vb*f1jQBbm@JGl4B#oUZ8{vhaKJ$D2fHG./P@:}^F#7%qMhlGXSsHQlIaV{K*KmyIN!A3~x:m:4@C}g}-mAiKE;83]y}gc*mI6Y]RnK;M%(S]uX]SP{Cw!zImjv*syk{.(nDExDv}J+6E9}pfj5IT+q9zhF#s/xC3b6(FB8=[N2uG3l!Z4)3Qr}s7kb6657E,/f9{ZugQsafJ[S.sk#Z=Hc%p*RBM;+pn38+^41,]0gJ/5p+1w8f)25cPq[b^-N.(2H^z+.D]vkDSSJ^-8~Av^x}D1JO(oxOF^8VuH1NQ{D]/~vwqU{xa%:r*dTtkfr4.;/R2T(4:k3zHQ{,b8~:+hN$UnB%LKEI]4^^ZNr5brREvxLIIjPs|^n-wi5)f4-^vU~,-+^$)I{Ja5,Vktb6sM.^%gYA[dOqxf8~pO[IZkFexYh2D17w-ODvVM2:3%U@)ah,avQ20$PF;S-%FCTc/R1f4TG2L/B{DpDn~tB[BH.F)LxY/e307{w.K2;PKBBKvIdztYV!G}TBr;Z]JWuLK+[(KcpZZAp~hae3Zqa97jK[OAB^Lz2O8R5tjS%HLZ^r6H{[fnJ-UeG!DhnLu*Uu{bJ)kI:hsBd{eMNfwUsg^9y=oUUS5^!Bu4VQvJRQn{,*UYU~w7438L5HS!jIR~f=E;S=bU81t/ywwpq7e()4(QOIjrQLHqZD1Wq4nR:Wtt#jV0^wcWMj9899b=Rowv;BEY6ccE0{Q1D%1noqAgMs%%V(UN],Vi,E+c60V%n~{J27*r#{id4G3SS5iQ~Bf!!S*4KiR/w;u@L]TkhgdfL;:8.$CGK/~-j4y@4H=XQQ]!VR~g7^C.QP{+vxBKfMxCRn]X.nSBCySHiyW5O*gMB8^NE#jQbV8VL5FD{coqWeYAAi=)P}3S}:a]eJH+!X%:hs0jJy*]g2BEki66-QQ{Jobyq*.Bo{w${)X8]jk+Qq7SN}L[u3e%e^.r/}F2MjwfwNkfrf$4(pC4IC=C1)u[h2KJeX$s%Abs5~uG2sj6%;ndOdekYPnFa)qMl3;SXdD34Cm=sjT=k@2$*=.Nye*4])g6DhyJx648}u%}C:jO+=d+g+Sz[@2H{:MZ{JP,BM4I.ndhYbsCtjqMH3pc5xMe7UEyrDI*|bO3.SS%GQ8dMRT}=z{ZwUEwRVV-xL($0#r1{Ii^Vxw5Ok8ud65wBG)oFgEid(if/;[V+ejCO/dOFh#hGMlsTx8,.$9fYQgaMo2Yps9Ib9nd=pVbW@BlH!#L+,y1E5KRBz|t|h+e]F.x0)5QR:NzMQZ3.le8S.w[@D,=EmQ4hvFn2PorJ:i6]jP72-]S:wvUU=*)i=lK*Ve%,y;)iSLa[WA:,FWCx)}=YErWL6PK@z|q+*4l.IFqvl5B9^e#$qp8tq:NMZ!4V$eT@S:a8ycYL;@.e^tXQVdw:xE3g1t4Ug74Q=LP4oR2DIfRjr[{lQ-*z^EVY[=b5d5cF:QzefFZ.@g|3RR%YRxXm=5(:#MM/S0ovuGjX/!I1Cia3uI9Wd(lOrb=XJUnhD.Uze(,h^I[p8cn[E3K*{*C1!p35WbwZL1m-Fo!;sVM#BH,IEt[-QV8vj3Axz]wWi*F1zL=7Ih1Wh}z[c9zS~B+Ec0ETY67@^Z/|l/1ZWA-V;vo3CjL^9SRU3D%ibNSaPpdrU3jc[6dR^v5Z$}Hm%@wwcEk!kAS33($)l5~bT3(pzH;2},,%sZ9pV,O=$q!FmTobrv![=sIMian~oRZJdY#SA#p1D1#^vlGAS:NHp4psF0).)1yETny}UxzjUOs0keRjE,nYY#[[cp=ssK9a:E$9NWwm9g:V7~zBRcdhR09PQe2#A3{b^)k)hD$pRdNp}W.CZ-}{WF)@f.Vg;df~neiRY%+g.#5^]@nZ6wr^;dE*EW.J*@s-iT(vgZa(RyT4cq/hNtJg|rFW/D|^Zta[[|*rX!zM%2,(%QtXgqSMLpikgl}^+u=Nu2UeoMSkn-MS%9QN%mEt9mz{Wx5Ot,%Noz2a(UW~W1XWm])oFKPdujWANAzAKwqjXI{!L+8tv:m[g4H2*jgP:3ua3!|(RN9@T!0wI-AB-.MxlMoUDBp40+(.:up;Ztee7|jNq227kp-y-[z$]qTPco#XXp5CPmz3C2g..RB%XDMG,2-z+pq/OZyvF2W,1f]0tvSgy7AJm4/rtPRb8*66HWAN0.Dzgm!B(8^bYI15ue40gAEK;QRM|-@l6OUSG75oO3gVf2;Y*6KbLViThWIT!ytXXY^m==3yk!x8)oBTmpCYEffUhvq+((j+(v%@z@|}^[I!lDICD^xrXpQO^{Rw%qg+:}fo#LoodD#(iuzfhrzVr1Bcu]nVq3c4DvRHsJ*^}K0b)4U.X1[Opf$UF*VPlh#aNO,^d~exvOP:cfH+#|tDKThhxDYC:sPYYkJKYd8^)mWl%uc4v6fK@dRVz{mH~{kXsH)rsdZV^nTw@w:D1JZrb:fck=!!:a];wGaL32W2O:+~b/8^t8TXR^mn[Gz6|)bVCpFS[i^sPJT[:9sX0n#20vQYU[MDJF^:YEVrQkb1.aPDrY;k:C](in8A.5jX-y{zYhZ1kZMs7s%a(l:GWFsgSpuhV;V,w@soA%Vf8S/UDh-M1L;%Eo4AcGz{cdAndbkC5CBVO+0VdfHtS^veB%F*wgyy4xL+gk9R,]:S#H:2);Oy}1slGm393rghF!12$y#/tj1)O@.pX-6abJ[-ElYQ3X3X%^!sT.6Yk!Grv!0n#.799vXFX:ZUd)8[o+~TL@pdgJWC$3i:6k6a8gK$*8o[UcbKD.DswuqwvcdbJ[RCP*FMVgo|Zujtrt^{)Z9)TGnMy4W]6MU;}[oT~36C3Ng:Alyt$m]hjy#]4Jy@yyvF~94.ECCyRFdWN+r,E!hR.V[VlYH9J6aR@.]VxVp:MSPgH~8zSn6h//jvoT7FZ/+BG525#B4JP!SSUsi5vx8WN^Nh@d:F^@^NZ@3^(sLMN/l.4w/uK5+]%$VHbCGq.|3FQf4vC,REsnu0HPMHYf2A:Yx4#QcRS%X(4ZnRZVw$r1c^B7K4399BKSyN)yiDdj9=+VHP%6FoXbA$wOw5nS!.hg$|J~O6gXscGwKJklM^Etq~Eg$iJe+~QS(VInhwRzkmyII(k-Ao]zbcBr0u$Vc7ek2Ffu|AOOKZS~b6G@wv!DRt}ELiS]RJhB:%ZINeC@oFjTTma1piv;jVp6-~Y%TMczUN68LY^$wP3*B6gySNmB}2OorAPAy5-zPO^DAqZ#2J~:we.RAG*CfLN==A~L!VqPVUJ5|-$UiC|4Wv4aY@tRO{Z;:%w)jv9m|X@PR%.hSp~N]$n5{+2VRfzX$Slss^gHQ3hF@$Vwuz@2K$l}6:r|^h~Q/*1f@~2Sy63@YLE~m)jIcGeQoDJy#h$e+8D;IUL:x,nabysk.4x9$Je=mfXx2(QSDAI/9.d7*d=4}SunM1cGF]A4BcnJuhi/aha#dF9c=18=2ryKhIJlQ9;]AR)$KR7:t/1k[;+y95!QbeWM%Ic95I]gRYR{v{t@{G$X)p$sVOTwzX+BMoC*mTWg02v2!rBr%BFhDur5njbmKnBh]5{B4doOuw[IeEvFppXHbk*BFIkq%N|b$]BAyH8#Uk#r-ynpBjYvwZnYXctu%cMnh;wLiZG:F}Q+W:JfNoB:7]cwZFftZ^r~3,;N(hL:5.6aHN1,Z)Wsu.Jc5:OQBC7KP1xR5bH}L9Vww*UcdSCkpz,f}@Av(FIw(@EP%*$3%:5ab0W2X#eN-BRb$-%e%aIH+OwU9+PvexPx4B{+A3f0UpBl-k1P0oO/$wN2Y;g)D{+h(VzuiM/18F#UX7]6W=VwDvBZ^gt|ZfAXYKx.6PapA=m/y~AYm+v!r7C;ZW$dN]+/:,,*TKI5-Nhia(n[.7ZVvs=*ya7o,x)[j7La=)gGt~p-/M+yA|%xD}/nyUFUE:0]UzE0tT9~a-.l(f.cu@~suq.Lz/.!D(Bi05C|t15!sdg{o]DtC/-Ns$bXV{q3Tbhe1@lBiHnuOo=vsiF^5Tk+N6!@M/;98N)vDMra$k$Ys/-ybF^zn|vM$6=h@2M}TtcJo5T{RTu+TdbrDpbfhbprHD]v1uDp*K:AtTOW[xUh^hKcDhoZeIJyq(O-M8E/3Xxa~f+v+Gh{w|0J*PopJY/IppG#wYSv!5(uFK~J5!bnjLOkF9nEV[je8wY(eKFFav1Sh)[}WbAJ~#MthJ9sc!(Z73z2=o+(fmkuZS)q}#vV|s#hj@=wDNf0F{ki-pYP5T[Y#oFx+LNYZPa1iU|N4fq0,s7gnwB=BMz6=/}%r!;hWe2@qX*NB25k:[E^(yibhYP%S:QIik*C2uyEGrtUcRSj37D7cK1G/rUIKC2j1-ZX,;IV9X{AYqH1:=tHhA{n).]EcZ*t~J5]gu)GUgJeBhR2uOwwhv%kZ@b36AFboIFen3ZS9T^rU@FpWhdZoOqq3j,IPUE$GRlXvO;,+X~%:*L+2+S4$ddzXXUP^:;.*D;cF=xC5#:8IPy!85KNGz1C$4[pCGp8Ch5XqIv{$6{@~g8vN}.,B.,1fBgua^qZ1t~G6vM$Ci{C4nKv*@=Bcs+.9QSfoElqB]rSpbT/SZ=f1LT1t]~$.%Dv}|]q%S@V=JXe^gSZxhUvL-0NmwDJNnkJV87NZRM#g8.qHa,kiwUKzBy;JvbVqAIl,I9lFQ.Wtzx}N$x9f7wc{}ln0RE9{Nq~%9Yg.Ta(0g]EHc|iacZD!V{+Mc)9lC^sdLGsXbN3(:!k[zp}Zd;5f^a-J-U]S1%EtPUa,E*9fpvx,aNbLvjkK:T7a;+-dID!bw59r(ak]za/Qhi!!jGBaWTJJy*$oE,xZKd])VE^gJ9+PqxfZkxP92%Zc7X+1I|PBVlMGU,f$vAaPQ=.v2IRN#txchqrtTzT6rbkQvd~!Sg5A6*F;R1LPvGm$oL:{qsj3PY.7yKlh{O25/V4MYBxEXX]n30b,bK[AH2{QM4xn%vOGp*m[vhLto.j9d^Gu/V}(V5rT|)Q5gOt^2Bn:Agk|;sGL!zM3XallXRu[nZi$[yG^R*+F@sY:]ygVd@Gzt5Q~qmm(N7HnBOnK!Q5v5{6YcZ86z6IBRYN(FMlGJQoUm=4z6eyp@]em7k[#^gxGtmj5DQ]lvO;QXTbddO1kEJwhYIqhyk-!d5u1-DsIKD0r6x45:x(:@;6~=SK0v25YKW@lRXf/mdE:pO#EAPjEa.D{]dvfK^qPY8{MjXxiT1ct.o*LCPa*surg1a|aJ0eI!lNdJci@Bj;NQ+BGeBatm*1+I8cz|%nF^q1mL^R#9#En(./iWQ*~]m[bl8I;nO4F.80o7=Z*V2=%Sp]FR+mvZ-5#}+Tx7}eK9Q5i.M~8u4TDtfEWP3RS])bJ/K%3h,N1OAK=GA}F2tOm4NtZly44^6;p|wLyCRbMRF(V/u^hxW.4dc[*@q[7NS[Oo6.znj[c*i=33e{%AxMBZc!37M^G$UHPn*F~iqnamO[rA0fRH^oZJjhS/-@c{JBPq4Ke0(X:uL=j],=8JuW2+bEROR,0H#umgSdic.zaqEm,6k=bqxBLfb9ccv[ftH+U#d)FnO)FTw*pj:KS*n1Wcvk1z8-qtwSJ]Yrw/bQ{6$jM0ayhuht)7+2m6P]+zB,A@h/rqKKR|:gbH6Ekj2MbX,]):qYYM.52V+XO:W/u9PnW7/Y-VM9Fs+(3$i@w8.cc6}Fv3tqOj1|ZJ*]0=E:d*.B+D.gQK2hp9(5(t(h=boNIwoRXxh#O6^u^roWg)BL*@dD{t|/.ePuwWKn!U3jmeS#l*/.oeCB+mI1yoRzOPr1PM(TB8$o)KI7DX;b]7GKOZ}2B4tK3F}Vn([$RLo4};cE|%FRTLVF~twR*s9$Nu*{,Ny:#hJ+fzW!Ld;@T]GqjIO~kqRIN-Hbz{ewID9.^Nes#QIbh.cca8:J513*DhIU8Dt%}BtNK0fw|IN9nV/@QD-+Hjzc3y8iZAi*}bH7N~R.[PCLz90v84]i9F/sw*}5o,d39[N*hWIG)2a^0d)Q8]8XvxKDD7Er6P9FgLP~8#VeNr^6@IzQ$8DBzX+d%RLPbj3^fRNCiWI3p=upL=#jh~Z-w*U5{|uzPnMw}:bbsu]v^-#mUKnu=.^n9ZN|+aYGiRu=4J7f(KjdzgP=O=O)n{aDty!:qZ,{43rE#|2cC8Ns=UJx#BICa[HnNnkhxbDq4X9G(5hYW[q]v{BoYk17@gcQonE0)7U=Eg3yy3OLm#oz]ytaW3(mfHJ[#Bh=1n~wXlthwl$M2SMdFKO4^p.tfoIXU!Uxl|bwty)VxwR^U)aSMrbFz|Ae@CaWCjAV[(Z{goFe%me8%6+rg+(Da4/i}N|q(zREv7kuEnx5M7#~vuoD]65wj(cO)i+8Hd.ZEmeaj@#G.r4r:1iLt@iDHous;LU=X9E0CA^].,Bat.4wwERif%q$A1(+V7rIqp[[YMw]SfBBDKL/*j7,egriV}bZpjQ[xRH)b{c*%]1m*h#M#7=fC2k:Z!Yae!OsZ%yKi.Fe%licHo}[,N~4Ee1}t7XUB90sZt3]^ajYdqda3(:kUC.G926T9V{h;o9RS+xFuYE3T568B0wWse;DGV{PW4}5M/*r6yk/X|3*),$.+%()+m9lLR0OQtSL/GtBpm~^s/!YCLTP#*)ec]A@}i)^oFJkF*4mt$A][2[,q~+}D5-1OizFc[7rdf8)}s+a]sDZfD1d0XmUy#1Y.%{}Bi.+qiP]yzC*!w@9K%17/X3tWd+aJdp+@/k6qqR7.Vrz}aqWV%oE%^O2VGsP7;]s5Yo$q}II;lVlpUQSVc)(zIlWY1*E2S(x}|A(RK}#8*-ef$=ikAUS#cInf9xRfn6CBIEY}6V8^obaed+e%O]VaHyQjQG.t7NMI+@d0]jN))uv0tOu)K^EIWS9U$hylR#J#Sv3TTx+l8F7+810|oS[m*}mo7efPeFO()yk{qgR=J@5am3%h=l#LS=Gl^kXdxw{%FbyZ(IW6[EMqzw@umE.d1qfxiUE-58Zw]/3a^b,1-pL!9@%42i~632R!o@M[FupVyO/%itw.!EDI[[y9G/OVdz8|Fm:*iKs|K8Gu6@TMa]sAjE}:$MEArGoEK;#K*4W%,*xOXr8MTf8cCwd^*VYkc|/eems3*z5y*27cw.=]%u}Qr9e!Qp]EuRXH+13bDlxOSQ##p;Qz{=*::4duVS8]9@G*dr-J22zv)v.1$H(|LA|hhUZa@bbUsKqHC8X^6GwB;bF=QnciIo:FG)5b0A2Zhwwdz;4)9=6jQaJ,41fm(]jm0v3,7;=wKG~quuQ4^L(qVZ0@WWBTKyXWlsOv%r/s:mrkRDCxqe3xvh=XPWP$Go|fB9kJN=QF#iU6#*b|[N~Ss.k.1vGG6B9-cWLZN=p,1Zmf.bddq82CU.02E1#AU7rldQv~V+IW:}eQ2hoiAhy0[]{:KYA=c$#@X2Y.KMLcI#I#@Ho,O+6O,y^K!sK;0OmFCEA9I@W:S2f%BLgzq*u}9Tlm[M7hcxNIKe|anK:(@B=k(%M|KhL*%DXp^pK%9Qa6{lL:1@9X6ZXG:KBvsf4PUEp|W#!4O1VHqG3|(Q6%n%[WI.^a*=eMrIZcNf2|e2frHel=G]o4(3QRQ=$0(}G;8v2i%)3@L(A@,jxy8|KNiw1d5*Ko$8}gyy:Ac0H@UOuYdJ~vBGfa[0I:g+#Lxja6P7$Th[mD5;t:dam80{pO0r{{KNsLdCp=DCljA#TotCx@)e$z]E@26toMV=WV5RmJZh--Z.9yt;Y!64G0+j%ch!DRDNv;b#6M4[WZ]%z|P;[-mD6Df.2)-pt):Qp{@#%Pa^V+R*ke7a~!,^R0d!bKYWd5Ecp%N]9i7;;7=0at#Lsjzz@qaQ3F$]QcdI3I+gI[BI]hn,d6cDS7OdTVwt|y+yzd=#Kg$Y!4ADsEeQJGx.GZQvJxm,#aFJBW@0@mD1ZyD~bvUj*AFlpu:[u/;EnByt84gSbTh88b;OzI,:7fi@Hnh|w@F{uB7=x:y]qMQnZ1q2^/{n0uLIbVbQ/Hk-DOm}9(*,zPcTyRn^E:Fu4we3b.L6Z86s2m3w0]=^c-HK|3kxH%.;.dB,Ef3c{8^WJG.OOvd;#cf82ibF6]-zbTEof1IM.k|R1}w*NG%SRZ66R0+YF4h#)7;@oncoHUA0Af{AJ+a$62LNPdqOdeoj^8XI$:=#Tqs:m2tt+V%Slo,9gZe8vRP*7ldh,n9D10x1vZ)le@mEjraYj.^YnNLq7s(-C|gaf%dNXxLOjqNNEg=@d$leho2wI:fZ-4BVR}YWW=(fXbFS=SvsvI=ruSN4LBgEBcwAo/aXp*H3;]]j[,-f{uoa/JFY8tfajBnP7K=DRQQ61wf:D6#kzN{/w9KpyN1]vBKD;9Yh*BGC-a1}f##@VmrP8*4BW.vtIP5EbvOexP^dSUFb[9].cN%|13%B6Y@iSm(SW6[R-[JcF$evul*mk-K1t)9o3Pu8a-G7F]aFzw+ue8!51A{QAFp4ROKhfU7:=:6JzXLl)6eM]/;zsPbMft!(m-VoY,KLE!#w7j-6q~G.k2#ni.3pjTK[hOsl878r$BR|pg+q{yseb34l4r.C$@Z+.Yt^M~{y24vfMG,N^z}]fOh!6P6[tX,vZxl0oZa1EvYVstEaE|J-WS-aoYu[*sVvf6vH(Dqyy[P.hhN/^NQ@n[,F!6ikXp@0q^T@+T6N/(xw$RD5{bc@JQ0P3zfqe%PQ{-.#:=8p)XNnO8Ma5z;5FchmH4/K6,ts7HvH.tnqn-[Uq|pr]Qh#xs#pS3.8R0YTwiN)(dMh@B=zfnIkC56[gk4|B)q*Sw$0/1x/62@RAmW3tQV|IH}0-)R7PAeTf{=Rjd4D8{{*Vz.g~~N4/b9$F8a9=OBmEf{;Q4CSwNins5LS{1paBALy!E!35,HdE8j#rEFeZv-SHqPD!kn0TAs$!Gwt.X38}I9N9NKgLQp7}s^8()wRTt}h]o}4+6hW2J9FHQHrsldu%xw+*I9|JJ!6T6aV:9q%KnQhzxepJs$*n]tmSS~)HWLhBTtH$SIKJ%Vwl(WTRFE]9s#86rI6n[eWsbA;V3YfU-c!{OhE~%%rc-[S9[-6e(g0IC#vZ+/ZPB%/oDFlabf{E4nan%UZ$/dZQHNJgN2@@D*JAM%QQ*~ZA4$e-=hyk0|Xtua;A80z/(6syouWKNTg$5Ul/BiippLu.yOP.L.7d)LA%bRF:@7fkH|}@@i*KSo9GFIMz;vJ-774/z[4it$@}!+N[a6;.5R,=.GL836OdBbDHnnp7p6Q}KWXg:Ufvq;L(@QZEY@0M!VG0{R$KPahEUj|MO~K1khc~VosL*nL~xW0.$~M8nwZGmI-M(T@g3CYY1C1j{2im1VLlk{hbN8A;V);Q)*o|xGbD$SARy,Al=Z!rw(4=szRUU;HXs,Hx^HWE=@OZ)O60Bx!1hl@xoEx/DzHVXD%yol.kG~H9B^RRPh.4hqzk[0R(2J,dTe3FarocxLvAtGx-bIeQxAw.{J8R.-[G3|a!;N=B8za{T}+h:u2bFR@R=Ds6BWT9@rlRVnDv}tE@wsvQ~I|bi=,TfOdTaT;XwG#wN:ef0m*v0UXgc^+c=^.(517Dp:9ThjKgOZNp*3P6q]opMVr5Yx~x7L6,|Mq+#bUZ)Ie%G2GC)-g:48Q#vm^9qKQ~I9w~v1#8DRwWH$N,ES;G8AV}nQAINp%WVcZc-a/V[,2.Rm)n#do^E:z+u1{mX=T=-:fxl/1OeD8ereuYqk=]{=.wqK=9N1N=gneQ.qvf-oM-,0Pm[O@o9l#,Xlg==}=-{;.UMyi[]Jo@I8oUxDvA}v%o*+g[3u^D:w6$6eZYWY{//o6Duz0aN#}hwwl.ACLpTE,$Q1(ktCW%/{6-I4hlxtQndGxX!Jtbptc$U}o+7ZoT4h.JgZO[xSg1Gb)NGpVGBb;eTiy$Q#+CcE9^xCz0YBUl/9knwO+*1xlucyTR#O9{wV,j8VZMLJS]Ssriaw7l5yEW!te8phK%2camoqIrXIR#XpYW%U6NX%bbZrmpM22;(BeDBowaM83EXSG[KvI*9sr#xm$,9S4,fv5Mg)6cUGcCnxKySav|!d6*xr0aik3e0;1H12pw)GC#OPXXfvX}WQ)PF4Xp=QG(ns#7({B.7C]k3vOFE7Bq%{O|r[EoJdJfjW8}1bdsqpAwV-TRm4.A.5q#S8}RUy;(!iCf(#.g0n+{1eXKy[Qo#|Xyxg@O6wO2x/{z*Jid^lM6kF.Zg)W[)~zxB=+QXs#9(W7px$u#tSZ]@%*(L#jbZb!m!,q2HJKmK)BMuu-Vn~gWhJso*fV1+D[kGzhN-w6%lEE=uMTV,5d]X2mLq.GS4IgvnpR~(TXis.]Ay|xik00r/DV),J*9L3mi4(QQGUP/2xui)e$v[Qs|U^JFLwJ0,;1{:6S~8T]h#2I)wvF!DUcOKynZcoT#KpefbpI89o/PNorYMlj0)cEJ{rcShV]S%IBVx^.e9zi(S1WM[psW=TqEFei8vg/Q#!@/ODdn!X^]CfcH*cnHEi.j,#x+u*Dnnb/n1}DL;}~[mM5U*AXlR)/zyGGPs){.9sW{6ZiO@[^NUm;i7N;V8}sGt:^gMb44R[H-boi^%:;=c!U(id;els$r3~sgHy!NsvcSSmaZ1F3eJ5|2IXP{^7[PDZgc#G*8z#J}u,eKENDV1G@QCrpf9Qm+ei*(%ZM-*XbiOcJ2*%ICO:||FOruW]{j93Fb7D#I,P376b#F[hf.Hrf)|:H6f3^cvWFyx}oeg2q;y%!Sv4Hzd@olc5K*BGk9ts#$f~$N.=CyY!1nO)%;i.hh@5Jjxrvn=N4)l]Px:homt{Vwa8Iv$b8/eS|x4Ca{=D|b:Q-+x[tU7TB[AB*uKi7*S.dl=D6,flVBx(8u[z}UH[i^}885R/EyLCN5+0==A;$Sa!7-@M+iz6J%hV7*}7y8,6GE}=r8DI66R*!k9F#6^MiO%3t2WUMt:D,^T!+|682@dK$7QWV0YroGlD[fIS8yx%oiO.%${DXgO2cNM1-$sySWAU9bV:65DcL[oPZn@|rsv)vyeyQw8;V9O@i^R3#d/M1~Y9^5+dpz/1:.PFHr%b@[*s50RmFqriPMOa))S/{Ng0M=JYrGYqx^J/]hB!Vef]y(3M,M;j%zAifW)HpLi,DcZH!P6VTD.trW2og0;FEluAOu$w)jr/[s=K#={LRi{I4ulF,Rri=D)ef[P)x55I@@!hdcuGsQO=6arHog=dr$7t9:8jZPScO;Z!j1lR5:Jrl:J29Hd$T5)m~%dm,g}ZS0OLuE#Msk(/2Y|;):tw(0vi{:bSy{[,I7lx$Xc:^0UGo1kWk1VjyWSr{kM1o*^y~8lALhM:UOWO/[0|z$U{,JHrNaqZ8y*ib~+QpOx}s++oPxKls8DU9TB={CK.zFUA:nfZslHM]uJ%],^GUFA)=x@2w$pkt^VNN#~3;.L}6#qxSl~G6*s/w=maYhLxqB:pWv-:}7EZKd=,[HJELIlt{Azt^:bT3/5hJajf}DN%H^C75WS}bi||VB.@@Aik@l/)RgFoO.-4dww-(8/1()V4EYyKP9Ei~pG]{Mc!n0[Yfbin-CRH;HK+u[!}n.OIf(,o@Drah0MpB:l^]k:Mhr2=xl:pZmHDIwH(.uG=LAm$h^}ZeJ.8$+L;L!,aC7}.GT01)vfmfaB$03nPVQpbXmYXG2*fXMPBo)zs~atj=f!{=FA4aZI;A$UuN!jhq0ca~3Iwow$:V{VCM.GdtixzwQXQM4hgv=a1SPSQ.l]Ms)7NFzxO^F,=*jvM!)RRPJAKQWiwyH7MPW|fHjL^!As.O]tHx:o-*v~4ng3zd+:EIS!=Z$I4hh}^zVcnzr9FG%;S1^ZjqbitA;0P}$W,fK64*]ah-R5wJSR$LzRHGIQY$AFEui^s7F7+wBW0.yoq^}E1-OAg[]Bu+(zz0E54qSFLQni%n(X6t[Zx45L6!aQyK2JTBByF4V}8r+!6S43)YE-UFW+R#kHpOxelf8gh5X4A!tr:2T6Xb~Nh{ABOT2I)Pqra7pFym+uY7aoWy*2E1s/DEI,eMk*F$Nx0*9O9gCw/1$/nKvZtb$h,JZ!~3dX2r$@{JY8BB,kS;SFK!c+q2HpGgFrZL+S5aoprPb2wKDB8YX7(c504{pb/7R^+h;n,0Tf%f7[2ccQraLD@18sHssJLni)4rb^RNo.F5i3yb-813}nr.Zq5P%hIK+Aq.xtF!v}Kf~B(+f|IcdozhT2nhCt$axP.*7W#BkU8mtBBLvTUJCb]/$Rfr,hO~{BwAi76w~FqBRq.MSrZMMf.%]@9%9C~yHHcJ]N/LrYvTYm*jrb=bp0.AWzR6hl+Fy(6McsC(Z(,X)2XIJH5pbx(2Cc.neSj:HY{+Ra)YsA6vg2UM6Ha@+Ac:50Z7h0lsU)gs!oO5o}mAKoi)A3omf1kKzGH0TCb%8.waaUK(-C8bzFU(vb[Wz;=#$k]QOml-U7!18IFQud9oz~Bq]+*H#dfV;JQLgB~%5b0axnfsZ(BqnbtQ{zeO,+A8I{%996t~U;,sJ#8Qh,(-oB-%bMw5h}#]lOb|8$G!4(GF{:~rYc,Hq[pJtOS0kq{Y8.(U*7H@DI[|-.Gj;Y0@5R5G=aXLsy6(jE$IcvEsqS]Uh:|oKq-hlPe#(/;Li5A22Jk.}JpBr,eMqYpK6ll)ZyEH,R9;CkmU;v2I;Zr){X2~JZFYTT)5XqbD:8Qz*pOfEac9z:6aCtKu+*=ZdFIf/V^b1DuaZCRlqaf=R/dgg/l8!~M;#6rOz.pfMI.7ij4+l6G0tyLu4wp$E9KtS{ZT|kyYpuOE68Fy@oF.0=kKf%ve|ppF+%S3r^ZJ5.!IR{LbcyAS%2nbJvVN|qCm4,HPRiG=g;RM8(c,uhkyX6m]dP~!3upxGN7lp6m8Fq,-^:5z!yv=fHS5SA;%aO3#!;0R1~+mRUr=tfxiTXQz)}uj%v/)x)DGXsNUOeN]zM*q@ySLAd||v(wpbJB41OdXqs+bg]3~Ha:iQ|H,.}38$G2ZsQ8PjUb^pPno*WE1~6IB[5E+FaJo4bnB3P(e!@EF=RmP2N6@-9I{:U9p99mDStK%*vUGlz%2p|1$~PpUgvf#wrC=a.wVdTE^IuKv=;vR].gJ:ZG!-Ab[3E67c,lkwOW~KOM8)1OBu%XS=!K5xtXgzZ]9Tlf+kv[BIK9jJ,+TL1XXV,5,UKIi4!Lj|-I#rX2k;=3mwo;8/#S/f]Sv.Lcyw1T!m10I{aQzpHpp=GA$V*$r2#gsMUerR9%|@z8k!~H6SOzl%b2HL@N}U#HjU#oLC{6gq~g).n%c,,jO47pw6}c+E)By;JP]Kv/+d5,wy{3myzEBQb0^KgYKuHtUg9~![CO+LkqC+PhAtM49uv.7Jlwjm6=-L747d2ft,I9,e5R7bqm:2+0}M#to)dJg!Y;GSU*79@MYHUd%AfaK@2sme[lIGEd6:O):di]XlhJ|Sd~~r09g^S:9z}QZL||A5ZHOn,]l{}F28vKDczY{sDJ/;25z3Q)s^2F@ydmWB]dK*8G~8:1lS:W^W}p)m)E,GUOQeeTsVyoX69o+2N!p6jA,;z1jh(ia-6id#T)EkpA+S![nD!%drIhS+xON|slv%#,5)~M+3!]:]ftlkK+YhL,Xv}])Wt3*/#Y+|dP.V,S6@^Pi;yiEFySi4OP[^A@-9mG/9k6TGOcX4!y9(x}th~dB0(ekoq~F!}#*7T+x;zT*7^~fL,E5wnj+E%k-t#u5V+IdWWLNu.b~:kO.FAYSpcQK.SVX{vt=$Gubk!;ey1kVYaT[dkRO6N(-z8-0PHKCSVV:yq)HVNDqaavob$2$(%C|aQ%~9fS5!%jqL[p0)vJ[TJN3PI+nZ%=9dpl||eczFDa01@/mowpY%.zY/9,)8d@#.g1zom45Gs}(kXoLUySe:06TN@$*G|BGG7v12l#0r.Q#%zPy*fT%hid@R3|HZekXNU7ZuYFo-G5u@(1L$XH,4N.rFa+*n5Cm*nFPNIW,O2z/Zu;i.WzGf3Kh$J-++~Qt-JmF@.,Dw;iTuW}ntDg9jQ~Y2%CxQ1wv)VnR@uxt$f7t$*aLe9G,Gt(GRWiUcdu!oPCU:Y/A!5PJI+=}5BNdFZW6Rp;Wy(O^@hh{)ozy8#jG:ABGW^Epc[l,C~mHpKLyLMZ7)]:bp]^*DB=k@V.EBn,cA*Jy;+.Q7M;L~NQ)VvNk30hqR8:ET-OPL!O^,U8g[}-EIJB[(a61fbJ#+{-y[U#6.w1HXg)EkU[xL7CicZ-MT6W|I1=o(6Kj^OK0Bi-WzB2B^AiW*mv9DZFxs5MQ6D3DZ3=o=t:EdKhw$NCrh:*Gwm{rA=-Iab!EEWU5042U.[#2Fb)-ESjT6R[q{Pq-S$jOUpm)g2Z$9guQu:t[$Z;SP9CanH5J8}(m~.i9-]3f8-k.R|JAfNVC.@hKn#UTBe0ecqCwrpkP5-F:=o*dqw^8{2P];2~tU=EeU7LuTgx()5iQmnO:AT:QO3Ra$nNBZ%J^ZYWZ@q+tS28M1hrq9tM|=E@6.U5JdWVcVLUew0LoJvcl1=-shHeW[+6yUGZS.t9LeJ$zK=Lfeb|SOL.8xB4Y^#YOnT(NtJ8p~],-uZJUlb}SoVxAHk5a/PnXL+In*tGsDvC;n.wDetNiA-eB))N1z5d7C(@QoO;(8zm]V!(Bc0)90%WaAxm50*4$s%9v+dRm-r*w))Ju^r8lJ4I(fu0#tQU2Xdj8@kCimYuEvd}|zM}VL*o+0V+b2Wsdt38}:@ke$h57ced@C~yqa/eoEA|/g5L#vRPUcJli*i$Qn^2W3RU#j07k#S0EE{c;ArIbAzNBJ@vPxk;Q%P=~C1DzM%DJv|4judzfmu-X}kYI@/*SE!/wOdD(iQg{kG472r:]sCOL!UFT2jS:r9HQo0uN2R:p#mfFR1%ev:,$b=(HRRP@*q#X,$554ZBfOL3q1B^9$PhesY2LiY--rSrKrn)8G8/Z.lkZ{@~#akjkG0,-VM-S3KE)IJ8+%l$#$IejaBGXbD7oW-!R/cZ~MgL[0u)ssWYb+kV74~e/R+Ffy|vTS6TMwfe{crx4Oli]m]~;n1nT9:j8wuwWh}zecB/6wwA*9^:OG-K2e=C!)^K|0X%v0EomE%l%p*A-@.7oDLJ=-yoxk8,O:-ysK::+.2ykZC7,)$rM-HynKQ-uHsgDZi}i0}-D3~LNvV2!WzcxGfJq!KY^5DKLV8Uia|)v4QU-qI.n2xz9Z~9rSj%G7O$}|HmzSBgjux2.V[SIz1A:@Z,49C5%tLnRpI7Y;;2i)u7;|jDiH^:,1;g.!hPAfra(7Tj1sbrzDFq3uqKTyqmE{3SWjGf+)ynD8!liBCLE4*om/f|rNtJdUTO;Z%sXtQq*0s@Cf[7Ku=@YNS7B^$1y=TLuakn)4Wk)L^e1qO,NUo=@j+=eTKvozU5t:9.Pq5gmDkvpTD~hD77zK#DKyRRS,qFTe3vr#szA@AdZa*kq#%:Gbl*o*NKlMNnm{WS3[MsMZqcRjvo0Wq%rTfyj9Z/h{MzfHg{U6ZpJ1fwI*wFtt!c);|[MCVjf/fHlXk%=,R~E)=4O!Cg[%Pg/(t8033POCZO(~T-);AR*szD%HMxn7/Z.--d[z8V)i/*UU6H87N1bAnuDk,nZvNtw(J)r}2|3Lbb.plL4dxfTd#DBT*7:4uu.g4RX4G14tE{,|xcd]}BUmA0aB$00}eg]-(dpOKB83YVQJtXgq^B-]}K|CuI35I$DeY2f%eXt*.^gHV[jE.eKU1lyeKX@Sn48{twnMophMLYFHQi(Lj.4Q0x]HPZ])8%.[xde8,rB9c8{/ZZ1(;IBU9iAbUNs*JRPEv%+SUu3B6wl7Pu)z]O,:,:eHm}pm^Xg~^lQaWu01x-i-9,9p;WIn2Lb:L-EaqD3+leXR{v~F{/4396tCnHd-%.:@soxpUOB{2RCnyuz7L;n5J[r[0)YF8b@~},8PbbPWoglQ9,FOi,G7^lxq*h%9n+W^zy:z@G1dBUqzae@Y#{D]BBt$xdxEJN0^AW.KZ+Mzw1GX/O.#{,(/SMIoBQ8Z={EGvj];bWQInZV,.R4{I.)3S!rkC6Y%L9dvm]Ii1BS#1QvuH|4/Ca3SnDX{O7QRkrvNta69an+YN%(gp7:%6el$2L@o/}svKY@sXlhpx8$2+HnLH/p8:u86A,6g7YVN7!muJA0|U{fJcK#zB9u6z]4yb[jI+VFR3;^hD#3d=UtB^Hv%;0j=@mEg(U9UMvDk9@nB*J5:bw,.Aj4E|:y./CSwhnqxVgRn)8Mc%prLl]-aP@ov,Dm0GD.(ASX!Irq;z}@!,45iHwvW[Tjt!CQRJY5cYe.,[sy-4(-=4KHCDgN}k!}ferN$7YJ4gscyv/.!04@h/l^MoVc#^n;z#J+n+5s/qIpLnwmNm/+Ti4Jho,Tj1z7b[6b(y|!wt2So{GzMR4e,y3YyS+a7V2#f;pjiKl:P.yFO2E(hsY|f!DT8NsyKOF7B~1L#u:.,+(cCX!E445])e[^CRUrs}Qeoq(awo;~N;})#e*ie|(Lxy8^.{Nh;Yumt]A([^dLdTC;ai9~=[e#g1R^)Qan-E^S8C{JKZip5s$FOkqihsy8msc;Hhx{Rt[7l9W(^tR#8^VrP0dAD%!W%#CG-BM6X=x](!sC$Ab6Zs4o--F:NSwE-=Xho%:lBv%W.,gFwpxqm2hY61;5TWM*0A7D8N/OgYCCPp(-7Z3WT#I8n%E|-3kejyQBgz!P;I3|!![2WXh!cwymcv+]!aSqI#l[vw#CtMVq(Bu:oW8o@uCr3X1xcQW.Q1A=@*(R7SkGv[gsVvF8f)Gm=2x/%A2YrMX(0eKlw[$h@FqI,/O1dcC;Yqgx[|6-wGL84#rAj!J97Eq1C4Dc6|H1i-2P.f[rwe(vHI(~@gSgk[N6fFF74Q2v.57Bj00Oe;,ED]XW^{HxaV^I^4=C].V*nhde/zWb$(+sOO[jdptc-5KVm$QIh;hm6cZy)ajC8iM]yaKwylgvJxpgWmSXid1]{vjbDF;03}w=o#5i^R++4Q:8K%Q^il2l!fE^6B}MxFKRs6)jMUlLX,BM2kvH6u2L:uBzn5N.5EM/@6wOcX2fieguK$rB;OZr]^*.i7Q6/|UD6E%Zf8+|0VWD%$I$t{XFVrAV-L=rT;k#VYQ@5YUl%p|,/m5PGmIK8iKb)SPdu%b5h47,id:e-Eg!utgdN[^#~6R/lcH%lN@=(qUr!HSZ-NIB6)=MT.10Nqx^wIsoLg=([@8#au}jXB@~TM!#{@TkWsG+;VaI|ck.BQAey,iP96jG5dvH[s0dbP;i9%lX[tQUnoq8[uhS,J$oVr@mN|toF#y$Y{e]^|Y=O+Dm6hL6OY#f)gDdhj;{*:G-H]y6LR#CI;4],jY@}TWrf;BjBz6.k.6CW)~t[5,8OW(N9.wTEku,g9}ARCQP6p]$tnjzJI/r]El^erS#r#6H,H=AWixkw.J6~(zZ7dr{CEyiMonW}SSXtUlJD{3,/CvX$stByod87X!H|F^:Qk3XI:1c5~l)4);blPH#7=0t/VYb#H^ZDt|e#Xlq1Ktg}C,K(fl:C:e3]c{f6tG7ERfu{@Kq#D[6ckba1Rc3ZCs26$mcOXBYdU^o9BFgBcnCeNW/ZaZ=.D3Sy%vW|N:,o%2=47i6R%sfZx:}!K,Bux.%=~Itt2w4Cj6E%Nq7Lk8f1gm#t~NzG+,R]=4I[bv]4F$XNUs];JVKpvb$=F:[%*Q$lwfC,/ogw46pf:2l-IF@*l[/in|~epi+k0hK|K7,Bw|MX#tlR+Co*heo,TF.+[4=~I[ra2mU7/X!F3HWS$a~Z2Z=yV^AZ}Rb.FaA#4^|brSwyW5/dQ)Q4L0cf|~wF6{[i%.DU}}wHR~J)|efuxPoH*w{@agi22fMw78xEe(mdD))}8WB**cX7)(ZcA{|V2vU/{/Jnb~wk;ua%3|Ow.duYJJk3+#:)mXUkgTYLqNNElU^n1pBy5K,osu-:RFhYa-*+bxNBHT+O4oZYr%KpLqbq#w!3hyEW1!xagXFKlLPtw$#s-B7SbPeVgnw9+TxL8r}PI;)$l~9Q;AADA%w9faX+o3k[QAj2f{hhHZWxceSc^ucNTNh9x7nfVaG)1iR//};|e2Y0MuffJPX|]#V$^|{pAXeIu6*8ZPKMBrt=xvR[aj5moV*fMz]HSn9/UmR5Xx;3bcZy)~]02MXTI3FU6ALz5/)/RuffioS,=m1LA|eZ@5saRX+bO@9I)A#!,!,fB--|]Bsa}3D8Ui5$@Jo3R9v0iuCoD[fGFhCNa;=}U8$cCdf1UL;gAsjdFYDl}:uaNN59YC{pH[n1+/#BcVgU*TwVBtd2|Ya0uAuXGI;Z!VNYA*B@e57MJ4;N9yV$^cxbzWdB#$PU@U}oKtu,JQ@y1I03hmjcrPjE^FUCK%-M)fjiC0*K%!G./OU[d~YyDwz0ZO4.kcodV%+-lj3jsjdu.PZp-}YZ%w8YmterMj82s9.Eh9r)4X|S3LZ78t9:IB%#*M~2h+wYG;+BT.Al6FgnVZ}~{xMI{GLk]DAmVn)4m,/A}LWxAaDlEiA0XEWC;WBB*fR]te=flZn+EvzWLe1vDJ%]hQ7Nh/RJ,(1qs%2c09gpQ,rQ4:k*b1c2xk4nX=obXf[3uZfStMEoe:41y(j.uCC0=Y]E(PWkD|{Ej()0kUd!XlqCoyPw*[YKb9hxRVm%;}GHtwgQG^~Hnri$w(5AMue4Kc8P=iT@+/}ic$gTJLWtFhl^1151iOA!pX)3XCYVf=U/0CAxxWz#Bea7.aA4p=E;;ZX}O6#~r{$YJz-jqmKv!^TNAt,*[lRELd]$+YOEi=5DWEB$,hUGnfNG9aQT[9FRUgqc1m5!TLi5K;+c0^/2R*O~=5cX+*h^G5xw/hhAHMuH[zl~OPh0p)nIH^jDhCm-I3Dc*z2xl)eZtr(-r0efB.p@Y#wNxicahL/e=PksU1vVR{IK]9H9kagiq:;ad!v:m)JE|0{LdG(!Kr3Y{(@w3X|hFK5+EQq^(]~Zit:RK;SwY)jKgIZs05-8^I5x^+ulq4+aMsP!tne!=3eB/BrEgGA)W6Z#ZIVpYvD/NjC!S:7m[Gw~wI(LgaXpigPt/DACw;MKi03~9U2UfxjcJ/H*Y,!|wGmmvu*Yv4|0eYs6r#2v7FezXzCIH#IQr*~BSVo-zbIecH;ZZM0w7W{|wxUXKRrld8K;.DrXT1)%XP7LSgHKudZ~1b1#J0#J$~6z~Y*Bk4+q;i[m%,5z(fOsX9Nz|UyzI!UB;jZUT0qVL,^CA[]/%/o;;;!C7sOf$UGh;4ZfVGQc2(-$Z;]NJP0Q:^!EkPJ%ze5Q(HvZyvStduGBoG[*-o%D#.G3[(1q#clFVnJk~FeggT#8M9Vg.is,6qq*/H|{mBa{sPX*V5kIiHa$HQb5R.!O@arCvRLJB](jrROz2,d}Cq++a*g!u*G-j1J[G@8Nk2;)6~8HGy!B442VMpSo*mB6.^J3BGyQ^,%J)[Q~UT}%5lvb]NM;roCv@:WM6e1nQjrtw|+k4!BE|x1$lq|LDM5yTuYcN43j-)3E2rOMq7w(8.nn{rCh1SD1jO0:{jmig4is:u/Eq*9R#..(FNdd%-T4UVoHzh6.EsY#A{1DOv.P!Z5UnTx4(gZsobFNUbbkK8jlZqNMUK^wKosHwnMqu4CV%E+ClK[9;(nlAEO)R/t,TbD]ViY*p|s:ZObTQvfL*U+sux.hK2)nWiM!vxCB@u6+8Xcm4@@6LlfD%SMwWvRtMOhJ2Y4A+Ym))nkC9D~8h+9^AT3q{!L|8R$r(|:xSKH~=H2)VqH7qK[[1l1;|m!iX,Q(CKCQRVx0M2VRyLZgpZAWKyL@H@1YYRbB:O%Z1tDEo^IyO}b*q{nQE3Jz{t[uSC0fLj0.l:1iuTqcAdf406{xyq/#Z1rvTLCjtd7dH!hpvp(^K[V#OZ1xUQuMyxwtxdN|Eep|a(Rn3hTpOuWBdcODOFz=aJk7mbikD.gG{2)kdxC8/s)CP{/^4PGU*U]y%Qxn8e62(,Dbm@T]0%vofOB:ml,=fc]ykDacsFjRt0QnDrZD,06~sKiWEWU9,WN|;uy/.ZT#KE}fqi~R^dE@}E6MAHIi!qJ1Czh/=Kh6hoE83Om|s*}+iH12va{l(/tqY77qJKjGkucwzdc;},Nq6#Pzl3UL5nYgI%+hlN9!qT!ihBE|AG:d^Op9a=5Z8XWU#4eG]qbC!ND,,Nv(r$%ng^onmbBSbcq#Se0.OoQ/NzE06)tNd{gBwu*0e,1+/^axvjNlf|Dgpgys2JG-M*7w+*-7[}imSQy-kuS^|M;BNQjleG)e)/u=*;vu*d*a#7XrnzUc!:7f41Zi!Q+jwk/L)ci%qSa$pJMjKCt!0vL4onR+P0-6[Rj0.Zk.=x:gp$Sv.[paX~dj1=V*|)RNjY3,(aZn|{WS~CD4JZ98fFImhM0,|8bWzXwaNwVI;AWlqIAbm.LQ[m~OR=]|z^{x.KZ[=1e+cPIT0-IyxOf[u)1yY]+sH0@=O08y8gt@uIU|kx%CF85)FmV0OhwWS[t!0YEl{5w(u-o%FoCM*@PdWP,;IXsK7COMr5)aKe-2c0k[]+dn)8etXo#Nhx6ipGrYkHFL81DbZFz9lq:yf}C[q*-69p(}gZX6mFnYx]*SkE$[(A#NS}ADJ4bLN)!4p*Drb3@/XAm.y#tX%nx~2ue;B7sEH@gn=!!@@|]7Y{Sd+wqN+{Cd4x!Ef@j3ieK#lwP[WKgFg]R{Vxs/YXaF8%*lGIlzjEE2+)/TvodLcJDxH+$C#cFRC9]U@!48Pl+CH{noDpID*94*lWrc*-Jd-WRwBciBbnfS,rkHfuh]!v+rG)/yRmJ+FpKYJ]C0l*tZhv|BX9.g1cfDueGFTgj0*7]G|o3Z+w4X/%7{;XG*MbONxViaaMg(j9WAG3vJIjw=sN2O2f%O(^;MuzN=gUM9V#,edWGN6BJ!bq$E9UsBSH5xia,Qh|6yV!77^/jK!Gm{JWQAgHZ9th-]b0T-2KKS)EmQp5SQzi#F6%B#NsNu);s^}=jSoZ:/uF2SV$MDYX,1xte9%Lm!q)7.kO(],j~lHt$Z2)YySV=q2.*ZI6vZ{6N~x8syR5|aE]u)xR7i@#9RI;=v;i~OHX*y$Ze.mw(Ud]UTuLHU{B5;z8JGw9)kGrckb0Sl$HJOFcnz[Q6:AWU}^J{JKbOVkvbV$n$jBY0atFnSGqD/NbKz:-.g0ni$MR^h;]Zf$O@ihPm[W9BhI)^[4Oic81IQy5yx=0{#1irki]ehku6D=MfXgt@RD=Yxw2x^FIa3kVi4*:B|dTmAEZc-@I1N9K0-44C19|4oTuuWfkHn}{-;VQh*HKortIJ.mEgj7RFn9hNhGaNex{zRQ+Q5:kZ=yBTC)ZPI$~ONXc,Z]ZA0lEp7^ENAUn8s|8Z[3$;1V=Dwit9tVg9BbbDXnKp^,T|%{P8A%zol7iEtqrs=0knU@t,;ktpv,Z~:wC{F9jn,$Kd!X[!Q8i~!|[+G,fui=L/7h(FUu5U0{=2)m*u{5o{7hBx1(SHk/ArR34}V5x[,%ONF!8@tgcpA)Va#b65lR]Gn~T@y4BhsHbG-(guw8T$3t5a8@#E[AAY@};U!$smNcnm9lVcgp@@XGN#9}~Il)6HTKh.b,#tg8]qg*vQ$q#w!8WSJbaRR@m79e7W,E2st=0-f2lD5-cq}.)6E;Z=Wooc.bgjM^3odEF=Un))E:jG^JN$7Ra9{y,oH8Iuk~v|-sBlG4N!hyY(,~.JWczcC*oc4$X*Y^zWp,uH%-+WKWl5jEe*2d*S6IFW3+sZ-l,RssMBxq]RxcS~)I:U%qrQHgtz6MD$9;M%/MW#a[~}~Z2iP{S[EvND5/#jwAxUYMx6Z[b!5qR2PB5=L8UxgWMiS#.E7v+3+KwJh+*.FJsM^}E3ikR7vq5(|WG4ek=4h-r/C-8;E%^5w0E){7IPW$[;zVQP/+)2Ih[cugkNKMWTc}cNWK}1e61U@0A+XQD!p0Tnd-VBTT3eh:qfm0hpB#7Js)3A;BN-h4=0|f($h)BY3~xAy3%J1]7FjGriwlH;edl*3[a(iu9di[PhDZ.G];S[,X,MhP1b%C!uPeYH%vZ9x2#}+l5X+z%W)X#:p:[bta}2ocp8^8@+%gIl-;@|uok1%Yad3eTSzl1vg2)=EzvI#vgB$ca{MZ#]a@afHs#a=ws/C+MZHLNW/r3MCK;kKmWq/hkaEgZx,DJX[Inm4/WOloy9;.:q4nW2J]F{7j:Kh%.tS$#P56W4!DeKG,)JHgO4im=pc0,*KMhgD!E1J.t,Y{#yxnFnPQ)SesxwsqyP0]]ZI7NH8oFio)t6HT8us%Bw0I%Sj*Z]Xk[BVX*Liay[w+bSLqfK8rt9l[wLPK{ii6*:]A@jc4TBJ/=wksuI)7U}SBF4]=wI9qrY$@Zxyt]!l$@8TmG7j^Pk(3:R,4o{7+M-vyuGHcRGqXtL;K8MAFthJDa{6ECJZ}OI{jIxWrU~/mO:57Nt;jlEsEGLn(,a{8R$p(RSN)a){k+[7t.b*$=krHV^RfA7*[+OPv!PqiyW@OLNVmAo]7rXk)36p[IPW4J:XCN0YpMO7sIwzEAVw3M/i]EV@N@mgs7D4$5BhD#P3uI5=OxozZMkzPBvT}A48vzM-Q)pFxA|IZ$eGT[!;biC6*T|oDusXHKp@nqV/ZZG,o.,4[|KINLL~-0nK/bm!iy#X+MVIl$}1@XR}8pZVX}T:3ujx5UCH}Qcf+rWa%r[Wz#@osAyM{eO-}fhOnJHT{{oWnIVj$67lYl#UODO0.bt4/%2nHd=O+zOFZpqmoBB,#mU^qT{tACv0euknaTi(F4N8F|;}k2((h,[Q,Nvc4,h8~}Ns{Pw1-nkf)qhX3f~iHsm%UY@O/|lH4//AZ8Uw=3p3(iMkNY59dBS9|FL.1h1-W:Uqt2@ze7%3a8A}(Dae(v|UUzW5L1$X=P|jLoF3obQNi*ClH2$#)jC*JlfBfAxNiKGyE{M4,l5SGH+T!hiZE!Y|yN8(YIdkWwUG+1Cn0(w;n=^~@eIll5o4-0CF/XQ!V][D-gDoeCl%mTr/xBO04MVa^ViJ~aSQ3@+3hw*cDmKIAj;jTi{3rLhK,nVMj)$uEZ]R[uYh#Bk3S3HHZ0=2z(.V$,6^!O$0jL-c+KeMZU[KIuslSppf]RpFKiU$%7MF:KE!$QT)xhUYb%0qRKAt^^^w#Z!;/.QbB*{+^0,ITTQAX98nz2/*/wF~6ZF!~Kt^lI}*cF]Ub4VD61,~G)w[zdjx2V.d^IR5KM(7-fArsv)x(Hzd5GHjlu].c4oxYZ;fzq5b^1sLLkZc@f4Ajqx3o/Sq]af@sb#KLsYW*y7]87XYIOV*750|l9F1Ph=:UB,I3R0sHu+,bqDFJsBN-V{|=G/#,V[Ds)h:/S4YQKXmE6ZX=i4+c:2mOP@8y;k{*Kqi3-F}DWP$8l74:S5$Q$Q2#%9bJApG!{fg/Egve1elFG,~qTkA=p:UB3;dx#zI0DqLZ3rHd{VP=9M=EOJa4OEtH^j[UNMmPcXB[T1Je8L^GgSQ]]1=#aG;mzaiTbu]jD(EF,N%9oBgQ8o5XB];pkV=Ny%esxfRE(vBdm8hRb9$LMK4OKk+dm#f[!kdLRz8W,Yfc1I=i@{jL.UPto#!AY9d7n@*8j0=JDcj(J+3@+PVEFu@mY}:RW*):F$,uUSZ!}|3OdZfupTDoxOA~4r-fI!O*aCaSC7/WuVsa-Bz%jz7ScwoO79UsBUXofi%Rxqa[E2h!SyQqBj.!j.MRlN8l%1G:mU1$C[(Z%eK.uUoyPv9XK/Z)hz~fWuJ;XaFl/@M7lTqU,R9f|UC*cMNyu3NoBImH(S3lVA,F:gGU9Z85$db@-w;9!!O5@3uY:Ujq9o^R-bpFv48$yxNZ/eEfoUKLd3[Id0an,/66jI-Q/=A#,q6,N6Sc]o$l[essK^,Qjz;mT.M$7zjxr|Ge@peLDR{:gv$K,2.1|a+[kIbquUXH2gP+@4^t,suiVx(wbSVK8Tk%D-a(//rdD=K.=lg!aasCHFc@VO@2.FrY}mRSEUz$TFPYn^+lS^PGz,YyB/X0Lz6oeT|=ZK#^fAtoOEvfAPnHJW+i9O/^-=gda9dXc:78ciXGQ8zi-%wMLJ/tgtb:+xxCPN}(CYXtPyN8H{T7$,2x%!VR$*pA2NXu6G#{4.RT$fw1{FeZta:,SFjUgq]9!(+wnKoaRc/g]f$wAa;~J*^3W:0NE*!g=%-1a%qC[L)egam8T8NKV=uT~xtn(Jd.X)i!NUCD$4h,B7Hx{HCa)4:V#6N8Z.JeaK=YIwa|a3ZO6u4.Z*ZV6a/mdW4.3d(:*dK@H*GXfxB#a59)l(yf/E2b;b~v0XlMTeQ]Z={~{q]^nsJ@=/97F5rJ1AEpv;cE$kf9nhCE+OabsT^1bD|j8r7c.iT3gE%H!OwS1d!vl/opcqFR7Z2/H=v0KP89*,.MJ-J%[.R-{iF5Kr[JNl8:1SaD-mm.MM1^VWbyc-CNi[[ozJe~N;zSzYx!=f%S{Cu*ge@*Kzvs6(s%Goo2Cn^[ZA{jAV)NOpw~SYV3Hds*;tsM6wXLY|TKKJBg:Iat*7zU%o)59/{MSZCVcqQK,ZlF.5cTf-(rtlg1yiiFay1oqnEHME8[V#AVXga=8EjC=(xnkrT6!(tgygV-]crD{]^,u%[/+M7WK{177[l0RW[d*B,-^C}j.B+yc7C/txN26+]%;PENmUrmJ*lo$gk|Rw.uT,S{E7L7%G7Y9Uw~LxrQ[LUzO%ES1nN$#KB9:1:8LS=wIDC35XHJ4Gxjlj!UfU5$kRf$!-|=zs=0m]9v/6IQ7N:ASo@f.i1tsa5/6bKv.LfYK7VabX$nrzk}@qP=KAAe4{PJ3c$uSDPhJ]ZgGg:zb5}eza3RaDouL1GIaJ{:f]gGuKr1a]CJc!u#KT.pCisZ5R-Y6#9s{dch~gfxn9oOC+Kd;iG0t4N@TpdoC[VE8E:3ms5~Ngk(o7z!e;Xo4j%OykJ@o387dA;..5R*SIh}nesi]Yyy1Y4!Jr5SORW8uc$MtRrm!7W)jpN9Rnl|WjWtu]0U!^}2d~[4voG)whb:XBRzx2VOS,K]38H)Nj$kR;K@=D~M^[{H^-M/^C$w|gkyhaD$^FU$CSW**twa:zhc5$1TB[#eDp~@[i4Dzl#^/.}DqN}KfS}t]|cDLJ+dTy^[5/tWCEs2FPw{%@P{YReuKU^,7516[{56d3NJnSszy+y7wg~O%5#Ks2*)[=F,$c4qzED*;QeX|CJIP0A@:AKC;[V:Z;v^y;6Esl=l%n,/7zQ4)WnN:|zgg7^#HenSYt:V1Z:q}H4iobx)@f~Xvq0i20:::/*MkP|,FgyuIWZ{,{M5i,|j#3~G%4f42)aF:qF=hzQLtIHd92o*[Qn*+LM3[L2-h5v7oc7*v)|nnR^/uher.@k|xhs+NMgV(q8!9%F]E,VW*c[hkJP%gLi([Zp4aafM-cI:dlzoCrBw^CC$%N**W8Mur7FIpQW.L78G~FDg+fl%wp=yu|=%Fi!X+[T;3dC*^U(Zx;2/RVB.:pub),d5rq;g,}=njt}NtRu]Bnkov31z(LL9J[,R%~mOE{9|ri]n3J)}XbZ%9{WZ]:|+A655Dh@uDiLQ~xC{fFcSS0uq1*PJ|3T!/hF/5LH=sW:c(Bv=fJ=[g)C;y=5m8,I8=t$SekrFRkpHpHr1}.lnTAkxVBk6ung~d=4BnVHcnuV5dqE^-;Cv([.1[4^2r]@05Mv-f2]x0!%/w$NXze$+^IRfU8O!5qj(@397rP6F-=W,@Ckxq#Dqs=aOkk0ze0Zo^vlgv~o$SxUf+[]rT9qY#.)*#%5bX:g!S3^-CfNXUphOKdU;l,[V|hzDRAZ/tb/Bx];T44[0JR3Z,nXY8,11SL5uHA}JUJxQFdMI~mHz3LZtK/pz}tu=(N)A;7H=pY/}+GEMA,VJVvzKH$r/Km!MOO*SezI;c{C:^9{qaQ;c;]Bs$+nX[D/:O.@{QYu[PqPq$IwPPM!bS,uV-P);O+1t5^N;1QSTgXP|OW.[x7fq1jo88ohMz}M6Am--qsBV*Tk{z1GPnSW;^a8mTK4F#JU!V(.XKS2KW)}MGO,o1#t!;k/A,,j,aF)RhSGE,Y4N@|{p}wp6;k[IfGBV}Bced*,o0zILFCWg893VR{dfWx@UN-5({pCLNRfmV~/EO@)2wE^oJxf}[oqPKHcExQJT9a[Q+uN3Py[T~(!3N.mMG|LT/E-t=#hq6}Pd:zwSmiy0HE/MaEHt:bKdL8JNK#b2H4$A2:|O2F0jys~LKVg4wEsQ7JsABHvtreewwPuqp)uJohCr#sO2k=o(,%@ZNd=4{z;EMJJnJ8y=-uE/+.RNS-+$+=.!oIWBp,lSCrXoZg.BCI@Pfqxp+i/RpshFUII0%JK-%vnx,7x28}mYn]TN{@)NUSOzPA~9.L]#!PMPNbCHE|nUQl}Br#~-($bi6$03|^b=e7a2B}A{u{xx1YD%y}lTT0eewsGY^,[Jus.ZLtZEne!{OqGChzQ#H4q|58{G7ejKtBaqlI*H0y6-[N7Y0us6c/EcGO}{4hT4V*:[mL0#Ld3P^.9MyQL]t*B^8z.%@SVd;6H8yyT/#tMnxYipNKV;[uczlGgW~bz!ac=~50mNcnm4pd6[c(]DDH#wQz$H5x/OzZykk@Nq+#7*=.pdSPjSw^arNj*In2:6eZJB14Oxz7Zi{he0LwoaVTd##]+I|a3{~7:x%mC6#ukPDeo*4sm)KW^tSAN^wz#PwP.*wo907E.80vtsWI1gNl#hD7ezB(P,.n}SX=}EV#hoH/Wm0$WDlh!~=dNwx8CcBfx*aRXz=LC/-gq68gO[UuET5p]^$uu./X3pZevU-$^b:,MuqJWKd/i5[@P|n@3wNhT/Q.X6=P@4[AVNO-%5dyB]E#2E$Pr(%!R@r0{#/~;shZPGb%g$!eHG^Z*2T!md=[yW.N*E4r@-w$QOW=unX3ur=ss4sc1qmhxsvAj:KRqhCf@5!^N-[t8z-4%vf7IK2xlXFKu%@*,)gxA7QG~~)nC3G|brZY{RtY7+SCUkCW=2CElfaoXN7K),QU5;ozd;^6cqqiWO:0whfg2x5:19P{;NsiI|0#xUN.xu6/YLbmjFn*TpM!:5%9;m$Wz3qYC)tH$G8L}*z1b:#.2Ik=-+DqM:e8Rt:.K*k^HY;;rR/QhCJOacwd!umH%U=Z6;AFqD|Ohs}x91cROLzv~m,Dli$Qf@-kd4:#9,}mBGF[MIAaP!TScCFN{DG4*a9C01qd95H2ebP$^9J.*/SmV:Bw@UuF{XSqXy7@ZyzYCYk.WRX[|U3XuJU9|=[3c64Oc/q,|oQz4Qj,r/Y}*ws9mKvwfqG4{-ecohELMtZ~|LY78}lHFuJgN0roHV{B-O,s2oZrkJ#4BapOhdEEd.]TC8W1B^w0/-ki-*$M@4QhzlqN0Q/(uURy0{]JQ,.IaUW|yJ-F#z@p+=^^2T279noC.gL[c7hulL{m2@|hWdHR)K6KJBTOiZWb^r/P4ko0usw%xwq{xY;|l6%^3}vm(}F%v~z6hIL9lnu/p-#L(NOd^QG./#.o,axTXic/Ym-x7ZWm=*;PsOAlP2)Fe40X:V$@D{;-dH$ZqAooEC[ueJiExz[o+;|5H7E)n2nO-5qglAI|d3]k13jV*FYY/qNmuV5ATxK}f^w@i[h!PFM{:Z5YA);|4OUcMtEdhkhU6r(]trut~*Z1W9qZ4Ks65Q||6(H=[9[cariAM5$un(f@6:gRgae$;tfNk4c|(LYgFv1au{^*HGSn|h):6Zm;o=t-$[e37OkIUl^Ct)1dk6g+LvgsC5{Qy4s6cSKiEN)cn1[=t,A0s3A{k-Bl$OJ7G(hv.c3KoTg;RmrF@j(LwT!y#LhdISB3f7+,6.R[Uj$|MM]O2P/.tU;K9Hc7D5v7W=hY#5RLl/A;5Y$mq}*7gY~bQe@f0WUTT{U=+8E*G;PlO8/@lt9o~G{qJ:Yu6t2Q!vQ83WBKwr4#-uy9H#Z)(fK--wJ[a77y-2.U:7K5RWA@1Xkk[E3bMB.(2R^,Cp7ej;SW)1i]fq6jomQ]CzyJB;CvFNFOHQ2PeyH@u9~VDNH.X(4lzcrh8u.iK8TF|wqa5UG/IKVi3TAtSc*dtrL#^!WDAN=:ws[$#d!;X+5-LQ8-#X(,sC#=@[%2+bcD7koz0;WC+=#udiUyBY-!39h|Vd{zU(F=Td*5Ip{O4ko{OmYB8gl$LGQ9]h01G)7Fr@{evg|E0hqu]QI2%$(iA-w:6~kxkY=s(AEg]t{~J^bo#PO*VvMAyjoCC%;*9i@0)1^S2WeGX4n%vsHJ5u38#^!jE{9@d##)VxFM7,vECiIE~m;TU=e/SO1w2e5vol*D#,3-AdW*(,^y,6i$z*}FOwM9y|kMDwRMNVROXe|]f}w8TS1;q=5lcsTug+LdZ302.=.a+t%du0S1o[~yN-1QE]sL3uCRtJXB,f)qbAiT.NZxU5#nZhM!+laVQcgZ:naJuFv45#=%w(X]FO,bJn+}I3[#-+$Q6fURk$$iK1^2(w9A]qW0!WrN-R[{l{/mu[VApL%dC)$hbdJpGeCWBq~3ULAzc:[jzOzqtY4.~,q(~tGt{E.yc3bR6NSUA)lX@|gh/Jgua*5Mm.a2l]UrAeB.y7zYUa)(K-V(cnk4GZIYLWj{xn3.!Jw4Y4FhUT{H(3DULCYuM!9MgtsEG;MxV.v*T$hP2kl=-=x,f#)9.d=[FLKV)=Z=2sDk8m#[H{R!~SL)!8rN#@x}-MTvz!%IW-ezm/yLfweYnEdHZ;1Gv099Plt!STHM;*ljvga/v]*-##~A1o$Rt~@j!ii45k-54w;oz.Zkt{,*~q~S9m.J7aiF][PH+E9]xet@|t0aPy*G;8hvKAaS{K$6@tku{38W[/YE@/$S8b]3{(o%pvcIIr([btOjkYxQ8h^0l]!JY]n3cwid~3)YI@!Yf3o(Yf.sn8%Y2mDfWbL0b2o(|Kf29-Npx)qUr3[./*5,l5w})QKSBesi|VsGIS#CBB:JlioNac:HyHblCiXhNteA]xO$yg6XhDpfZM!XGU3zgkq7l#2Ss69;XmR-pExYtqL!b=XnNe~yZE6MTO[A}M{YJT.$Z)MDF4w*0H=3!k7X7*Qj]p43$pt^LiX5.tn[e)1VVxqLt|F;DKS=od]/m)[n~3-JpS.uDvL5z9V}4m!WcRygmeHDmJ+oTg)4K*h8F*DoNvNyOQa!Ss78L[)*c2bJ=g1Uh.y,VYM]xfIJx!$}oT%OfAflZFIv^:TSH[FTwv%zBu6T]B[Be4;M4]O9WX5S~Zj^!Ff9qs#,]-]|tE!rOvm}),GwDY+wmdS!!X!YB*pkv^/Jlpbu{GG9^i,YRSOJFA%*9ik$BlbA3r:aHEHXC;AY3BgLRS5Q3fDrIy6skBQf0xRxcxpkrF5fD[rDzCwQij@x*49.yihBHq3IM#.lL]medan~@P~1XjC.F!a,m6y@cOIbb6PTgRE@%+L])[QLm|!G;0.T14LXu+I;]jW[n,+B(zmF={gEQm{Ma$7AnhG|l3%4nO[zPji43Qxc1qBPQ}c-T.fS:^BV~8scZG]B;TQ0UWVYF58EZ1Ub@EeBgHPh{N5~+)gf={iA:EEyOZ,CCK=WJ.Gp,4LmzI2q#QoMVp{Jw:b0uK-zZzp}qtG8oYZl0YY1,)Z(}s}jaF$Ld0UfxZ+:([:M9Qk2E7Bd83C|C[.v^(x%mo6HSGuSwU8R5iEd}SOu^u^D{TGYYy8-yEQ%TU1)=P7Cvzu@bibeB+f#Yo-d;-%^.AD~RUaWFK!8$k{-etK(LzZb=/ywuAv3],g)[+1CX%m..0#!y)7AkRSZ:etZ[d:V;{dsjLn[XP0Usag0Xj-AlL1)J;Rys%*=LageUJvB4*5GS]Xfj6T,3JiNHBrEXz#k)Dwc#:rm13$;JUUC,GW[rObhrSF85!~xfLWJ=UcAFhHtDq#]w9F4-Q#EqwCef})h{k]4FWDHPSr*th]q;~I#=92#LC9*JSTh|)AD5-q#Q!aZ,z]Q=TX@c5HH3Eg|.Cvsgzx|zo)c(0Az4bLjt]1g-u6b+yC#eaNV@CaR@,ztbm8U;%!qy,,7r|Pq{!omTg}Z9E99]qXM2k5[=b%w;XBjfc!0/q{W1~wdmZ25!|,FGrjFlm{8ZKXJJdd(xOq@5kVQNQ0|d)Ykj)(J@Tc3y=q@|u8$B=){a*I=jY8O9}kDdwhnZ-BxmsHLj4Ap(^{;stN@/L;th9UHSu;kmYd^TsA2X;#34i;vEeA}IYM6fdi2P3LvTlQ7L^s3j|In~K|H5iXi*m(cyVXqMy/S$$VMN;#C:7AqrgWqaEd+pKaB47A7bHUKSn%6[tYBxQ9)c$D$kv8WUO)F|yEuG)DAm:63RU^ayXLX3%x:U(F^oh2dKB$DUyJ|,fbQ+;ESHZ1KKD[9RGmwH8tk~f~RU6b6)oXA95XtB={qO;X!W6ii8i##gZ@f-hEB{TZu}9|!^i67=t;K+-AgP6e6mi@~q3Sy!dKb2B:.;U@}zx]~1[[uNp@Y(TSpGu-Xj|[+}Y+S}ZP.@{|w:]oZ9Y5r]gIKvWM3uB{a8]b5:/$9Qvzc!6BLgC55]Qo!}NV%}+Ihd,;nQMa999vP{}QNQg;gGhyy$[U)}/sUH7vY*:,bNQ/K,|iOKI+.3noeY;nJ#Ir}(e=zYHEq+*q*bRBd^rB}s9IS1B51wxgqUtCHN^@%urDh(^e8RS[QvD{f$tbZpiA,+piSsQnJWKjUA}f)2$,Jf)[y^c{84:[/dSY|^~Qrgr6v]/{8W%Zd@GtwXRuGUQuj2}/D0y/]uIasSlai=:HS$T^o(BQ%^e:pzR*KXQGjn7lbdPvwhf+2z+,$q,uyPVnu}a$zxmL4BTj7o8yL}TK49fsIO{|A0nN5o%F/[,;(JpK:Im(~S2Y9xF/1PSCOC7!VLaCI%6/OiRb+WaK|Uw~47NPbFT@0(qJrL*LLRY,(RP4Sg$IL5I#2dWuldtM$+Po:0ZSFbOQbL(L7rKAxJO@iiJH/)#g5U},pf}CR5B3MW7VlW^v,%3]UJANk7zc2(GmKIEp.R-]/dWW-bAwe5s=KTBUE4ldxDIles1uuk,:WDr|$+~z4kkcoeAuO$K1k:;@(g]KRo:5u5r@w2)6VfFyaf0]KA)VJyI!KSS3s9-=FkUaS)aDw:P+u:cct$NU$j{4+OKn(9rdiQ]D/di-p{q7sK{K+.fC8DaeE/y|YI149!j2nP39^DP;)+*gP0]$0f=VCBgXqKz^+0Zvin.l#0**jp/[-ts!ZFrfQp6zMAL].aNW$q-;FYrc|-CEVFWbgU%;OU3XY4T;N^;[5Nz~U^]yX8IkncpzePLewJhHMvWV-1.Q$A:e~)NA,!U=6@{Q:a(W4$OYeMZlNJkkrHo9u$XH|,XIS~1iYbzBvd}9W$wscHtu*}wR=pf|sW=!7MIq)ynF1|U!@z1}8U;0A:X^J|Z-uNAH/;u,%G{kBgAGm5aeH%cWyo7]@dswA+5bEFwJL%Eg8;S8GnfOv7W$Vm9z5[[,c!4sb.62[:H9T##0^WV-hlt*%dJG^,x!eFew95$6yKD=,r2f%4TsU/h-sQE9BIc^Bx-4A)^s18!K8%[zhrhv5(u{)Jr#FJgsV/C1bM=Agb|Azi+g()V:=unf}.2gHyp-;t+u.jT=f{Hgu]/:=3du[E6r7HhEPO71gzcz://v-Bu1L$Evm$6=r3fA#[guhJnXxx3H+V:df|:vM[C2l3(k6s7r8[;e3FLx*C}]Bm/m:LSgJ%J-z}TwQar3hxL4)xQ=gu:%m8Hp7oxM[QR{w!f/^bFO3MqV,SVE%HJI)mGo$*pyg:-=aq4rNPhJbAYM}w{99E*+/*2n{ncur};yF{6v,j@L0y|x+6[gBFzu!4ne=HUfPSxN%MiBxtSgojd=me5EnI.I%WeU(-oY=yGw7H3FEl#:pzv)vqfEZdV8lv~j2x]gmLP#hTO63frOZqI+Hhmy-zUb[i,we-4T[CelOiP,4*t.(1dX!Q!=ez~rsx4I~/@GRA(,y!^US7hg(1}o7sl3as)Z,uK:pgQMlMh3w7dGzv4}f/2=WL)3AHWp{Jj~HyOhjZri^-R7IuK.4iTzE/,X5*Ym*3pe7cOXtv!#$9)C:A^)=;29oC1N2yHHJ$YgW)^y{*|Gw!:$xzZ(zVDYuY.NyQn9[s3TAHMM8B@y:j+88LOJ;ZDS.Q-@T!scLg.-LTU!XKoCyRqS{ESv-,-3wp*#vKt!CB456$O-q9f61Mdqa}^=u${I9US9GMprbvyx#@88gYfsKK#;}WNdTXFLd:(c-5..S/m3b]#8,lI1@/.ia[M3:mb,yMF;]g5qZF,n$[og!mPPJbT*h@}HBB,{U%(IohY$$KEd(yU8:!gOHy=4SNJ^3#FzM4,VmWA2TFD!Y6Bk|/PX|ds[9PQV|xd5sYEL~FEhsS}P%K]xTRpK}ENHl:HB@(+fLnDUUt!KsyLsUOud*RW233:Z*Qd!}R9Wz/eY#;pOWjB6p.p~P~jB]$Nf#McuH{ZpR8!@:}Q^~VV-!EZ72+u4a]u0*$zVOr^={z5N|G14R)dc(3cogl2e)$F*nG.I,$rSiOpQI6(vlCdpQ!,2K.*3~vf+#aD-q0R!*K}-^VoieKd{+G+w@$5d7QsC9h{gu/9y{PNr)yO9L6kNmxT~pt$8Abt0Xd;CxRD!Nz}YTB#N~:RIRVLF8n(~;Do[}8v8ciQe~X|@{Dw4[J}6H-vXi~Xb%s14wBOg%:1L6x,(79~qg-[ZHmE3]];=eESK1Ca-#iVukeLMj*-.GHL|d*k{Je-j1$)[X/IG9E{(0aU=4J}cFEz+yaWoUsZmu#BBVsJpoOoHs2qrA;mzZxCMwPgqU$v$U17+rG9w)jKgm1^OVp*@/=fu9wRD@)tFK*0c05GHnh:gpr9XNL!Btp9u.tbKiRrzP9shH%P!}m;GB,B5}Agws^8/BMXk6{7I0)XRb;bx~zFY;o49U4D}ha)|Gft(0=G$ku)Qh*+H65Wz9|/w{~e{a^upT{3xKPf!hj:)v;3xj680V~*kvRM5+2{:VCs-(mYN(!2@XVHkRWM=dGtJ:B560-qt1qj9y!NG7mKTbeleSN|P7(4~*r}v+i.=i|pvEtdJWI!BueH7~R(K5M8.8~:5HK=tiWNBqcP+EIdGh309{^oS~FNu-BJh#3kg^O;=rZ%BaRn%w;Y1UOv#I#w0+vLf]/xa%cx~^Col4/60;2,^.zVO]1no(YK8UqHlb#e4CF-qg:iRC+Q*JsXV7mJ]~UNc2}(Qt86u}8pY72)Naev@/8-2$1NLpv40pw{(+og/#~7m%l4U[NDk4pE;DoCIo6^l0toXm-!b-65bjA/C0t$u*ZPm1S5s;g8VwK~+]M+ck;gD%Y]$s[.Fj]dBN[!ds={F8h4pyTfF$eSu.dy%9RRQX]w!M:qSetcaOcsR96@aPgXzZ(|0X-)uIuV{%j*Rz[{Q0^.vcn!)3=YUBap{IN$V5/IEvXMc#bdpx)lbyIcO/}8pOKw}9[cIZLYFw[mY6YOXJRk2d,jVP-V:(ur8*sSoC3wp}l(2p(I8va]j6:!#hU.F5ng.[gFN]ddr$a|tVHR.{la{*3*fR=Vx9bWeG{#@cgj6)W-j%tNVr1S=2KX7FwL%-mbHG9wN[9PO,PMDPzQ:9]h{a1I#uo-OLlu7xNs$pvX8frWWtZb[L6bh,+P){qu/sRavXKul)iFyut5$f1sRW(d,(,5kB@D((|,qG6GhzcH@eGpiT2A0l(PiR7sH}oQY{zivbO!6:mxhe/y@V]Uw+v#Vq8~}1j8-]P%r)jj([NtX0m.(rQ$}t*rNyb:0N]G45:ohaBs=jcZHIZGGt/17q.!6m@*s~a7z-x(VG7h%shYVv]7ZVg0qAxHbXfc.9jCJgX^|(7BnRFh^I-7]D$VcZq=fvc~eo%fA,b%urv3=xPfEbrt%6N#|o@CEd{7^C,DEK=JK,$ro2vK)r#f])@:~r3=R4TK}xN6My5aZ(9)jW2VjNzP{u^$FF4QvQbvxk}cwF)[n-#$z]Sm}jc9/XF=3Ojk4TTO!dV#sL;$%Y8gHG7yXP^-dYc@f-1ul*H%FV+}zJ4oTmvd,=k^H*CZLVv+bQ1u=B:5YV[{-8:^a(Jse{NNZ.;R++PFgQ$1Yi6*lr0}ffN2g-0]GAN=IZ=XzR1k-g3E~c=2}-|/{x.HmsvLf#[%;nskASf,2VgN9n!I/wP:dG!{[J75b0#-,lJz.2.oPGf6R*EwZ3j4W01JsqxhRT}gA16$-63N$%B!.Y*uvK/e-+MZTOjO}6~Vp6,{Y/VSp(]xm.HlgYN#/G1l#*l7:%l#qEyuxKu1JDhM.iX^W|mpMrYcTc/LQ5cX7TEw)s5lhQOm#p2a$n0!bPjnWG(Qo]89yy@lXl9iKmr].k1yjmt7%)Pdt$JU3/j)(5#zu[uX]ELWoTcGb}CZAMzk=VZ4kr]Ut!b#W3e;m+$p=rM7Tw@;#S*-cEgUGl)lW:^RCW~MJ$d.Z3o,5Z{hZC[7%VEekL)]V1gxxS8Z5:nJ1];{T1g|$36KG[=$Uy0xVq;24}Wp7wsDf7;S3+0P8J;B}qX3[RHD6.4F0![NG.j8@.F(W7:Rpn]t:f5^)tpy@Us00QFq1b1.V{NYQiwD-W:8xGoSr,LZGBPIx5W{jIEp=j~h//)tmypmQrex|FSIdcDzE/Q#J-k)]*C0sz/n;A!1Dh%ayxyX]v-=g)dab[$XB7202QAt(Hfb5S2aRm)U;Otk%zN;boeb29YAp#PIZ1h7(ArMN0.mAv1+.~:=x4H6JXKh{378{=dm@+;K;beNSTPLCO*P(Ji|bwiJzCBW3s4*D(W*O,pNMW2C{Qu[BTQ01*1V2BlMn{O%IP4=k0t.CnI{(b[)n+g.1Q3,5ZkC;#U(ZA4.%@89LUqH#FI]KZ5)pqI^[/NP[}PwoJ4*-n;RCnadqW{)-|SB[=dvZJ=|S@5tF2coiXtPhNPCSoX||84ZZi6gv3~VMA)y$m90]kb5v1borVsOS=:Cxgf~QeF41;-MO[fy-,ig;yM^iZlN)R!!f+T5Kf+TZMj7o|nwz.kRu6D|%uGVrD^mJYhbZ$$w%^N/GMXWP(tYi}%CbB2Anmbdc3Ied#o[3**{SO.W6GYUGY)u79l$)eGyA+%KV|5rnWd1lf!9ZUM~R(Y9WD/zkK%9ud(|rZ!X]Qhk4@UIHY!1[r@Mrb.-UdfIN;PRH#eLzzh(JET!+l:=vFb,Zx{xC!Y%#EHud[54D]91BA-as/x]F[+rM)T$u!JdQu#X~FAcHUgP[UqQ=SK.]PO1=v{gglOi7aTQ}SdOUxZ0L-BzE3-%[hXFHY2Mpp6K%)r:oI:q6jHntqbm5%Hs0^oJO49~U0%frkK$7~,OSw@HcEWSE:4/(nwglydYiSS^e!xJIH|t)xfZ)CznsLB7},ObS#%Mot9.{#zAxG$=0A;i:6y6lNJEW!3HvJ1dF6%B/9XmYRB.y3/hH.mqZZlpfVH@J2KHL^|xWs~*ci.Z{SEk-$hxA2KN3G9m+#l1HPUIpzF0%)$|tLAqM::+J:XC;1c]AnQv9T4Xw0OpkdDO2;C1),KD~Q*!b+5c3Vw/0C@By8P/##*fdr+.9BMowgs=]I2kCCW1dn#6;44)mDn%VE1h9XUf7%[yL^E4]:*Dj%v@7v^9e,ba}v6s^f{)pU;CDa^#C%4o$hqm!2)Ms9}1UIgqeJq.(In[22QCsh[133f-Edhx;BP-wee9.W=89My}K|CkpEcJxAUkJK|y(,=KlXEon+kWxJXC1c.~d1j,)mR1P*%)P*HF3iRON-NGeqCSg:vF0ESE$7]xA.jd]Hs!}kuDq.OFhOrYh0pXG^TXg8kb##y!7y%Km4-qq]H#1l]wH2PU)!}cAtIE$)HJ(OH]YU5liSI}l(5+oIZ$t5c01Tb2z1ar.GvuOEYnUAR#M/HM^wr;Ll0=Rfy@A82|lQ5G8k5}G2[/9d33J!G()v]t-uS^P=ZTJ3t^YVpHWn}Q8Xz*mlDYO90a)xnmzXmv,Yq6Su:bi;Q^=*X8djT$/KOJ.w.3BPCUfu^PFTQRU)aPP!Omtvro%SLN%W@Rv-4x@xokXQV6|=glr1qiSVN$JyfqZvK/)I:@C*a=n|%Uk.MkhE4./^1YEl@cLE:zQ=U5wVrvDcHV)/vXi|wAW=(Wz.ajwHFsM0JZ3{A2iEE*4gBFfdf8JIgS1gW0m0l3bLC}s|0CN6eIic/-,QD62YKz/ejnRwO8ht7|mcCA;%Bj=+TqeyEV8-x{:W7S11EMLU)/qWGn)|1l%a=2Ptnfk54[f=0a=NXzntfxi,/)Mdyg)]D)l+~L;c,+FQ79x.aeJzzrp5A8.;8rf}:eHNvCpXbIg#PPp$)M.L/!MGRKN6$8nl,^yvj]mU[7eCFP[aq9b/LL;h/vTj5CdzNHK(i)8K[:pHZi$d1H+tN^YE.Lz.-:H%k,LDFw^L@!@X#eFvo1YrYek|Sdi%uY1+M//N6s@EW7yY:L2-x]x0T2]7F+a!Ka%S5O3BJ$h*N*uPp+QaWr{eMg-CUUuVH1;3ll}1-(YtZp~wmG$E8N![dQ*TDcyiYnG[2T.WDmZ{E;#sO[@bN]8oM)1w*F.1)-9oKoNhS-;[eu9tX!foJ^9EWeN|kWkf*CdH#ta]gn{CO^9{F1{N^XF^nY.@lsg)D}i96EZ:L3BGC78UE@k)Vw[%hxcLu(*N[e4(-^s$.8I;O@b2uZh^SGBC[c[Yj*Q^2A,K(9*5uW.l]J4Mr)9f=x./~0}K0|42aZ]m%}oq;3LyCt[l;Jfqa2hj2/qO=hxc2:,l2g;s3KnkxE~b]{N=8m];pm*ywOnis,@xh{rsp%k~d+WUsM1v8b}3X}AVgvWae7HQ,q9Ev;WD^xe5fZwnDIjbLVb5m4fVZJ(Pr1kI-!1Rj;R;~~/rHHXbpL#g;X+{vwNio+oGAeUYZHF9G3VaBzfAC+RU@;ACBOFzukos4,VSb68q3:Q0Fvut:zr~p$XRx7$lOfIhbjrM2AD(VaT.hj57SaV:kbUDv^HTWDp*p.1$W:~fMI%W3Ha7Ft~K$oZG*hZz-^xrpNulGE6dL26,#ZKUhisnw].G0(y7qTEC[pKONY!}v[p%{qR;WGe(,RiuOJp^3!M{-cGI]IKQO9-jhn$J2A@.X^iX*y{%7X9BrU0W[i/O}RSSvtHr3ddjV3J)AiE~SE6OeI7K2,K$N=*MP1CIdQ*QUY{nhe!7:1;-hy#5E7Z[RlX^.UVTzrD7^pbT/(SL$NV/ou,;s-HmJ~FSYY!!EL=XuEG,Iv2n,[5,i$z7lu[xU*.N^;6{yL^yHeW8QUlPt2BuLz[Sam531uti,~vnmw-NRF^]gR=ku*v@im}z%ReXHCUN3M[BJ;QP)C;UMx@xgG9NQH4ohx{/GtoubS8[B[tSjX7-lc5ww=JH8GfX99c|=}ap60|+Y=8*N9]8bB}Y=si,/LH[sh1$LuA~;G8|sZozQAPKqFJ7Jpjt^jRjEh(d!asWK#^y.tXh[wezH$/5E])r]Y%!0l;0Je[;JggB|}8^[hK6MZ74NinvHS.{De)Z0i3b(/Z+6A/.eh#mr*F.2P/uV#$nhNO;^#bq~g~78sT4+=ImsEwY~e/S34IoeS^}oT874#~RfB[s)Ee@U,mY9yGPd,rB]!FIF+8+a#eTJDf@H8,Dq[2RR6v5m3[z)|UwIlT](4A)o!-0#JRvo5QM:+h=eMoKW}hW44PcnLiw-:eMN%(dUu3lpH@^MHJ9*RKQQt6,qMkda2N{Td=R@bKhkZ3m+omQadj*13cW7PSb+zF*TfWHqLUak6N;b]@:L4kMo~wAP{,~6)dTA{Vo6PM)WbiR^bz9XVJ-32e6$5Cce:{l8}6J[Kv3/yEyY)IQyr+c$v3$1xD#N,CZP..CGddF]l6z=PiyvQEqC3W}i]Gl=T@j@Zb%R]^1aG*1P^(4mZ~lD1)(o^oKCDKiA9J(2Qz1mPY*503U~TntFY(kbcUCr;mOJY*sH:bnHnK{tM4V)r4CP:#Mg~eMKzLcGJH4UIsaVN[E-zq=/5JI,(10cP{4[Aa%a1:zH]hO16ON24Nt2mm1uejmD8$G:VJn:j@%ZFzuqKzB2e/I7s~(G0l$qZHGDG|52Oxos^$rhEM85M1@rOpZR=v[BJU094yk|3OSuSc5W2W{3#e(+b)+*hTO:vIggBY-VXNsNmz;7CHDF2Lnq}uS2LOpNe}h/1Q}ddX26*j*fj)|=TEW5*CB=+IE3O)JG{0~5m0+tGJb,vggI^W]jR$km(m;d52T,ihS^H8#G!%WklgD.-Ae+E9WOGtMH]aC!kEdNse%g-xa$YuQq%.V2p%*]2$+DSv2.3xi+7eBW3y^Bo|7k%xu/}GMG96S^Bf{EUfXJd8zvTWVJs%Ng%%cpCV/@U,VzB^MGB;,zBFcuGtp:Lz|7qQ+l#fmfex=uH+Y6$U9^t=5eaQIRDB4m@7z@X2sG,3F*PF$xtTkR;nEHyMl;@8jI~HsvZS-PE%/$nRaQWUSe~Da[[i=oeXcnqO%4/riWPkvtN]5tppRJRWdIyxbMPP5GbS1p:khbgpE#CF/MES9Lkn1,T[CvOfG[9)l.5u.)O.F~{F5uq:=Ik~AVcY}T|6LA652E3f^xE35h8;HnXX,^Z|2dFB8OWimZ*BeK3JSm97Oviu93D^3F-{kc(l-cpB3tUs0H)]MP.HKw1JRoBpbd!7Ay@}7$Mw8aeOG1ZsvR2nchY6QuxoMT0uFkwE.Pc#^^1.CgfGJQ-J5K-WTXo)[(I6MfD*c]Gkd+ad+o{.8C:v%os{r%vN}tBOAg/-NUn1%0I2/A7W1K4UL+D;$J-WPqC^!evKWszRz7~^]$72M:a6D4m0tVEiFfm2*AXm;N},k^2GcB%nNcyv5$o,,K8CUe@e$cS@g1.XlT^nvpuzXbvXG$6J7]+@eAr1)tkh#T6AgMML15:)d83lI/9NTk]zeQhgSu;HFblh1mHV:13iQ%H:a{xa65]R!Qsj^0rE4k!IXF,0U[gT;U@l,!#|IY6r:kBTm(vSQD~wYGrtVj)UmfJd,Z8McvT/vtZ%ghCi/;P$ns*Nqx7oqEcV1xsd|6Rq^quz7pQB.@zi3o[,Q(.rBC.bLZQF@!Qwhq@Lm(h#@qbD.fn8JGcoBaDC#OVqAi7oTqlt|Ue#,K5A4)MgJT~{zZc6=H@rnHp(sgvUZc(;^@8,F@#vJHd](s.l3]AMC+Iz7-~MB0$Gv@,zU}*5shqj.lFPpKw#!|-FIev,FbG/TSNET]6:i4K9wMg)ckhGJc^zh@fVwMr8ds7(qfkIc!w$kHR(NvUTp*ztRTH$-zUfV@.$|;bp|6j{]ErgPNy#mrLn:pKsl{D%[Du=-e!^}lLtkIK,+uOA*jEL.=LFy9Pv[8ZU#E@7f$Z^i:=|=iM9ypinQ(/tjvcfE9XBC}KH0oZC+P=H7~@RFF-MX;)pbi2;1YJYhSzZ!!-T|D%hNgUaIKLN@5.ldzi37/;)*-2WQj}nODN2S#Y0W)ptNgx#]M]{Kzhqtuv,x,l2w(dee}U7ZzOI|Y,ATyu8+i~c-)9Ds5uM~S6F2qqn~(A(t=LWgA^|1sdF0@V%8Og$kpHSBSJwi4CP6]jSnEdU!Q@Z6QbFq)XEiO]PA%reR!X-WaQ/+nPP7Mq24R#fgt@Kf!RF[sRU$zo/WTy1AJlI|cx8Zgf*V/SwR[IXEGIDysnxsM;K]jg]~IEB6u{rvxng$/2SwXiVp}G=AAt|QD!6XHnaBw8uQpyUQ4O!4yhyNcJ@)r9Y8]pP#N!YirZPh%,bSsQp/Zlu14Wu#E]@J.}5dV;::;+H;5%5.n~FNffMt8aTn./KcbE8qQ2w1Ma{8)y,i}FwXR0N70]NX)}H^D)O6=8[W5,z;lJfcYp7,ewl+z3k:pyS-DQGzQcEReh[~lYyMle)kRPpt@%JRCTK5Boo]X#rz=[7(-{pm=D8oNxzwlxrYezQ)*YkkjIL*l:4!}WKazCRdS{82CW$z}NF;Wf#OJ+~|*RZ7$m*X#Z]]v^@[#u;DzY^23w[d8[ku$F@87O9ZX|2S*$T4x;/EDQX(05jM9(tfRR4fXR{88W8Fu,|(LeUSkCkT-CODvL|d^jSYs9QUq]x3T#=C!)3DKpdFe}ffRAp02YH6]g(yX5pmM::wykV1Tr$fCqt#HU$;TIAs-Y!S.r^NBt4E,R5)d!.IArMl2|$tNoUajP7Cm|JoFmb5TZ9=eCMwID.8*LFH={qIjINal8hq;7*ve6-80HkhUqECnkYvx#o#(x^;tB:8p*o.]3$p:Aib=7qcw]TGg,^{MbzFj$}2K|/z)hSOL;cYxvo)VZFUaoep*dof{|]@tqU55Q-=d}H(q8PswI5*raJPwL1{b$tXJS.0XVc%ISRxXHzaXFD0p)V7WHc;89y#,a2|SUHTxZK@hndJDc7V@F]Ij2:vkQKU9ZY]/7l2eJL*$FbRPMmm*~8lD]:fCx$LF@7;!TX1E3b$bQjHNN;nxyvE:4sHP($T3G/kW{}HXRN1A=juud7WGG3hrTRG*O3WRhb6~6Z[:q$=qwZ(ZVdrx{e0rjW00R3I0S+:aFwFX{)4Y}(p1cz=!;a{Ef$NFlyar~4GMmc(GAR+-9l[*(dgX(gm9TdAdTvl:HN;Bfg9s}W^9J)0P51O{!:,x6o}KGA[OKk8%|2Yb6G)UzhKqO(vR.7(Ra9lZ).xipa%*SqZ5P(RgHbn*1Tx%AAlQ|/(VN]D{~hLV5k6w!IYMr!8B5v=hhCBJGB.[CJN^P)Ozo.F9V4VaiO)zaA}qs9Y)t;{UXl9%B-nh(y98(MKABl!a~4+nlcVez=v[9)3}%U-k=]xC-jqX,uK2*Hb+ck8t]E9Pk8L/C$/R7IlATOwvz!Fazq$Cci/nf3Ds:EL@UAS=RK;Ux@1yy6}(nCP:*iMPa+jWDRn^t/~,G+rGDaRmtnbUm-1BQGTO/zLWl5@;6L)#$)JPGj0T2B.,y3mR+Ik![s+4$oR.#~xpO$BTr(}[4nE}RYf=DpO#hpY)[O7p)pNQG6lw33AM6u0F;6B:r0wVi6Q1YIJm(Rv0I4j-c~|xl^VDbM^W$nJz71!C+uS1zC|F}P(YSO-qt0g@MS5;IDwDn(6dfz)XMk7%iKdj2$d:KmCh2cZxnvXmmcmRWkT8[e;!Ry|B.PA@]R44M{3|km]k+GaeAs38wF0/}[[zlYxwGvn^di8^KTdW0FfS^BpmTL@Dy+#q5I-+$*tI*8=(|6eUbp.VVbdkIf]!VdS/)wByI:3zj2Z/,bc*@@hU1Eat#Hzv*c*mpaV|^j3#r=7OJ+)Z:v=|6+Yu84hMVvQqle/y{:OYD(lU-{zn+/8z]D5[1sTq$e6V2@#ek:[NZ*Wfv~:@3@OUOfjXgV{jo|KYz92n+xMPog#tkU@QyI^^]#0rlciDK2auNXuy1anrO@VPe=Z2g;0NoD+.t*[)Bku9a{B3i~J[,}8D7%ibdfokb!1^bDg2iWN#uli,%7vbOcm0*T:n^]Go/gZMc@OQiu)::Bw9}l76YvLMPHj.)FXrloLB@Cs)p1l}{Aau~P$HpvVYvzYQ+YB7A)a0vd+G:[g)S0qHU50;12})io3|R9pYtZMgN|6:d12*T:*,2;%:XasaS:~~EB/cmtFXKl%nv6UB;u*!!KlKM),EMSMv8^s%gq{B/Mi3M+l[C3jUj/7tkEExthfm5Xj]UG42:==3nW;%#-(KdlNLrh5BiYJ7fCvgf2p|CSM(ujj!9eiW!]zUVjxLu;o4blI#H[R)]Bh5=xzzh-]@L$q),pSqX![2KN9,E-LGv1Cbr[Dzam=ovVs!P+CBk{*@wqKo#z{L!PNK|ULR,*KQrz}sz0*-XEMa1HGQ5Bk3)twSF4gw-IWtA1MbEJWgCrR]7ctoL4Z[Tiu(T0y=!:*p:/)aT-bBCE3]Op!a0aGY^9r!Wf,(Mbo#Ehxhc2~l!FNG+,bHtZeDrTV0Udzip,@SmE](QMa(s)j73=q5mNP~dwuG0Nlz1^wnPD8RW9/!L6.PXNRQw=69{L6cJ05txT/XiL^U!6{Wd]j%MLAy$f17^EK#SR%(gh8fW)dsdCiivowWD6gs~[(17}JT*RkjNNsDarCpaF0ZwOBi8ro:g3$ls87-,a$W0ycy/P$,.$Yj-L.6[}]pFh=;zZzJ;h0{.}snrO%9W:BBPknu;3X7vLuC8qi1eNzTl2O.:^d+g|+yrI.hX2t-m6MPxp,-ef(*Iu(*wQHN+lXBzKn@Um(io@XG+S!}@7C$qs0OWXh/WX~Hu2zictNw5E*;TZxj1U[c0iHiAckkWls-Vq]Y82$EjXV!m$R0J;Uo74V!La2KbR%DFD0{MvC=r)%~a4c%4]$a{jHr{*B.M}JDNZA;ps9(B9p[OWU(a9u:!nK3|Pzeq-S(]qU0PKIvXkS+YVGzF%p1fXcZA.8LBTeps!c5-JAn%](91!m)1Fx@4=C*!)5WQoE78k*CZ2moa{U7o%3ZPM)EoV9D[su8mbo/oFz|it+Ws[O).s^w7SDm+i|Vq$}(N~^:)h1iv38t[.j,0Q~YIr5-h[pvXsGzSbn/ueBDoylh,P^Vrfw)gnq(-yWS}4N~k9rkOxd!4wOJ6,i~.r$~LB30$/dDkVFe*Dr~=fW=||=Cij@e+#)NfhsG6g.,VW.Ae0d#0D%IZhPxyAulS)dT@[+D|n{^ZcASC/bB3*:H0@L}9ov8l(6tKcc32lt#bwuR-#]{{@yj+Z1dGZAB(=yAoL,U:U;0(KcW.YcS0USdW!;T;SR94HhwHUj%SG7We-]X4C74PNQy!KC;mu]#lWU1qrkWRXSfA}{WYa^Q*4Sl:TBqfi58z0Zi21y{gsDC8MIy~SpKqvpMEW~.$DBm]2Gal2YYw(~L:.KXyIe.0;5}R~1KrL+B{#N](qdZ(q-$3uCfT7jjMZZCKH;j0FO-OTiAyu)nI-xzITX,{m7(X*;P-6T{33L1.L{TU:Y2TXN%L6r$4U]/+12Olx$r[sp,ma6:Rv**iF}kGD%@;djPkr/Gge2;;X^#9-3D*YYtJF)iGVsfe!u@s9,#Q:8C$x/6ZN)96lt5h:}!8f:ebWwgj:yYjVd7UkX}sZmot[54#|w~1Ru1{iMx6#GMNs9RegOVZ#fq%!yK{EAXKepcY,9Id/EK}v:$o43$g-*Zo,*-[quBz,eX}sT8RXfLl(PgVTbF#oD)(DVZ:XDSqiZ{i[}rPen[,B@:V0PU7*nRPH8O^f[z9q:y42$FfVPep=W3gX$fxUin:QKe$V2}f|=1j[Qh3CDFjzEte)s{COZvEx,tB+m{4q3pp{XVs#N)}V3aEFKc-pll3s}Cc)qjFTAcTWRl;BW!#DJ7^M4|Po$|lwcY$=3yB{]hi0}ZqL0Dl5EP{k:RCox%]~:o9(*ue26;reV9CHJ8!Vq@jiCm/exiy{B!jN@98jVI4%Fs.p@GLBwWu49;q0O|(xd;tf-7f/9DPHcw!Mo!lO|K7yYaeZfl7lVY+]Hsz/goigL9B7+0%rAtA}|iylI6Nktcib4h-}(6:giJz7}TpffQ53BtIMS$UDrCA7RE0POOgxc/tz.prb(*pnesv2zOfAr^N|exmVNL:ib4EsZWU5w:p0*a+^LNlnDU#Au,N-jG/8)1YbQi~3Rw8[xy0v{qvY$qQ3mdwnb@h#j{}29AfYq:oZ*lnSBOW%R|9eZBR*l$o]!)m--N]5+QrQ6F)vz,7:U;qzXl.qZx:;Rn/J~hp$FhC3VfC5XaK!Av7*lne()*$9(FksKryc%;U}-!3rl(vM[4aive^q|q6H.9H-C6Yf^)oBETj8DOq-J!@!v$i$S5r*UV02TZXLUR:vV~Ktz7LbU;MdDmA#kx{7W9!1pMgFsNeNP6l54Ld|;Gg%6zfFY%MvNaq@-nO==DBQ4:GRn|zfR7sOx@DydSXVI8EReYtYuZH}rU7^A;lZs27,qd0~I%qVEr/3e:Dm4J@*a/e+Qm^l{MhlXiHjnM2|ta|b|l,{lL)lM]%QC5YC{s{{;KHa5~3.7iUErcK}-[6v}11[V+(htFCScoN@*lRKwv4v=mhI@@|qQYuKftE=f0G[PYF)kM1y5gOaAz!xvaykx8(St!t0~!|^{~;2lDV/7Veqfr;!G{.fX-=6iPmg^U%VjmEG{L}m:Csu6]=c;iz2g~h00Fs/PPtB@q2X~.Wc4AcBChM==u)Xk*JX/mZ+frT0t|Uus8w-7Jjn1iF=l#^#C/;DS+Ps{N4)tWGZhfWu[ft!f~)yWmg=|^qG@9jprE]{eGW@Ybhte0Za3H$N{5DMbN6L(^.Y(}7Dk:9tLY,yDx-#sp+0xzq{i-#$WUkR;[9cXq6^j(CTYB$)xjb+zZ#5u1}Mb05F8Yj[%2Vc*FifPJ!{{T%iPvXS,qG{LbTy)pZ%5I{[i]Xxti|~WmesafXY8+PFT2x*J+1Bz^U/NMqNu!yex{vmp]HjvXfX%shAX=N~{vnMxKHjbssKCmTQ$*x0EOEcd+.F-8gX#{I%t7cvtiuWd*Rk^)DK7E#n7MxL*8)cV;rsm+QR3quvw7tU|4TvXj2.)XkbVAq$Cm$rMt[9WW|v)7bJfC{U3l#5r8yKC[}kp|sm+PL49Vfkh@B@heELpP4cd.ci:RyT~*=Z:arJtEbv)5zr2@lvlTA3fO5V^ZFG/YAz8irrTyz.|6$effQ:iEiaWz{=C}SKmusynZvKL4Q{%X9Y=YR:n-z^(5efP%Y;OOjiIhjzYrIjL;6z6vlCZ74YvxH$1lswm]R=-ui7]rLNafg]4;FbsF6(0g$u1gsi#!pv#li78SwnTlZ{;R;j1r4Lfa0%DwFkYnN[%YzmNvDwR!hCIO*JS2wD7ag37%jb!brCbFPEGp}g,GSwFW+huYBLdS=tB(0lA|OITOqB2,EYRN@%|=3gPxe(]^.:XD%9eVF:1]nLjbOuurKb+V8!#{fZ;3,H@wj0(Vub[{$O:-sK,P;4P{3Mzx]!4XIMHncrskE9^!I1zbn$oC+q-GpRELISi~GI,v7]tHc]4{#~;3#0,5J/!.5N0;n0J/w:Xy|=EH1089ut=Mslb;EO$k#.KC,,)uo3nR}~n(h%-stlk.477[BK#ug7g#qSXkuB:)2iu}CbnAWJh0GQs-^]uX:a9yJhC;Cg4((~X66izU{A]5cJ[g(y5l1d#R16|Cst,1oDxb9q/*Wg3Y8F(TM%1$PdV1-URx%OH8EYdZ#~tKpM24~;Y(U^%.@p2[^QGNX*yNiX44|Q^0l9%bga[%4.UN:UCH-G^HNnt^R$FUfO56XP32yf41xkvc7S|jyTiVC$n{0ER/CNY=VTy1D7/E-V*N3/@VSVbvA80)s-flqga-5x#Izh[.H[Rcpzkbqeu^jZm{ZpN!w%h+Ganyu8[=ieytZv0hnWUzEYCoMuT*y+g-@^8fslp3^wy7MdtnycK/,U,S9/3fCLP(}dlp1#ku0(dK]bsysG*Wsn-P.TdT2s,[8Gc1ZP7zX:O37mdV86:TnU}r}Hg=:6Y^V@mPod~1$y{.0Q^muI6YpxuPmcukM7=d6hxR57/!3=h+u/-DVk++Il3BFhsnbLTxa;g-,q;gjjPBb)PA!*0Ea,nHD|!t22C}Sjx47XZoF=t%Q)rba-xl77-}Tq5N2%%c9K:06Hgypc,tDd:IpXm-#@]5vBeN$Ro@5UQ]h6CA)@ad%U}IeCGFhshaWb)h@TKN9HS@F=E:qGZ-+MdwITTDr;[~)2/qNfdxOwtX2c!I+jC5$aYM=.x.S:4713x;cQg-.cNESB$PGTptvd:LE!.~4uWL^aEnOIygG,jrNo=E%Bl=H@62j#i5d~42xh52$E.CeZeWUwjgiUUErLEBI%h*~}ndigW9ceCrJN0tM}LDlX7OKr|=bG|+w0X8JWvUoNMgF*4L|USNQ5]$rN]I/0=@$kY{@0XxX]Fyyhd|S^JF=yQLs:*|tkpGQS5[qSX.A.WmUeHu93@cPqOFVo%yrnR7fa+)jUj.|v6PozYR2(iREBW:RG6ni6f@oOiTY[RHs%Y[!G-XtO[Cbchn4s,09,2Brx^t)I$QL*{pn-b1=VLpj]GD[MYKMlg/AY)Vpao7$/6(!xA.h6=QB/ts-aN=wYPT%%wzyj8O$QhUiCVOw;zM6HEv8cFN$(KvhkLXopys+.9%Gof.GiFmkpqJixuBaAdw=UYpZ*xJ41BO(zw0zzOUIHY=hMCnn|!ssjXc356K)=ay642hRa)8flVAhKHJvYA]G2wHCP)J#aN2bve,sr@)[Lx+lM%3{l06wSPn!Ia4e{}iu!=CmtS}}0[*H,gn%;hv(jr8u.!SFP3I5/fh1w7y%+Z[e0ZsuEhx+Zfx8ZGGcxs1o.Cr)/p=vC/Z~w6hRo+Jw(zImY,g!8v6*^%@ayLE]K!|M,^nl@E24H=fJgTp{gLte^Vz=Dc]Yb1co{.bS9R[!{#K(kM#;e9/VOxNuDte1}G!gmo-E*Y=b2mT{Q^V5p1*YF2[ncs6G4PxzyE9Z)!|aSu7b$|6L}MYy[hd)xd*-ZaXnVPf!yg0Zet6S8j%eoRXz@6f@$![Ou!f*bEeGn)a-!b[.4I=S-mv7It}q3rf#J2I,L7m-TsUEoXsrR!q5Tg{T*NRXG[GQD{#C2~dBzsRrNt/W[8ft1AO7auIt66M3gU/1R#q$UzRqe+oy{21kt,8~T$E.O{O3-#Q/MX5JCgVkIP=1}1mYW940wap)fvGaN7I44qCaamUJYP5(@@p{f([)T@Z]U,[$TBy{vB*5*%YzK2Z8nPJ]8^J]pPLqrXek9l8rbdc]dB1:6XNnz,S=CrvOp)h4VUJ5fw2wiqYProPn;ufaKT8)J^fmqnc^:6oStlMM0CK]/HWH95@3JVYv[-t*vB=C/6:TAcS7k6O7][$R[)rNd^sMlkyzUe!5{d2#):Kx#t1/(e.f:i5BpYDk|G9Vk/RPo2JsG^P5-ZorXCV^^*LauMXRv36Mw[NuU/-[bS%QXcA+}t)3O=oM057U2q6%p@5yYE[XzQ)Ml@LL9+5~Nh|(@xv@gHSN$BfeR{Fswucz7DkWJWf2U+Uph9J1X3vMc-(J,UHBv9:[+8weNiCjLadq}Evei}}l:K~Chv6phw9XACDFHMWqS|b2r87Z,yTe-nX*o8OZkK7VjXM*Zv1vc,W!fJb]si98^FvS|ZDdH+62Ai*H/e=#L02iFQBQKlc%~MPMP4r2lWrnw4sF+9X@mYO$Z8r#tuDH~8%YlwgZq}C9k3MVDM1f,P}7;vg9A8nUy5Zdnki/ph.AAV%x8DFNtGih[A282bdEpq:q*ck^a}AvlQtX)jOO!QCX26L@OvZ%8Xo4}88QJ1wJ!dl#GqHCSoo}(+29z|2W:F+)yIRErZ/pTAw%FsgGkQ!8)Cz~Oc8()d~xPlG%R6d.2:dhYL^QKr%bGY/|wJ7u0HfRT=!e54a$|wB9HMd({8bX(0.}.(4tO10I8dL-DiZ@p4]E,6qb).gQg3pf+4;8YTQ,y+]2}RHny0-4$)5~xYSE2qAuW1y@cimavMs$M-93^#Lm^Y.KSrSq4d!-##NMpV30lk:kDHo+awj}GTmWYnx.{e@Z[F@E43gaSB0;NTQ*.:]CO^v5g8gT1Znq^zi7#l)tO6-j1uefd16kCO=[KKrJ/7Q^zUOPa#1zPK(mMO-:PH@AgjSyHIXsD1uxeKoa=mDn*vN#uHACVwMNhki@Rh$rm;JWE]zQNHIY@il-4!HfrCwjV4p{{Q#ygDOlY[5ihdFLZWx.I$LpP@B[Wdaf0~z@1L4b~4(3JDH|m;Z@4YEYwY+Yz1Jb|wf@$mWm-,K7#QWJ}ZmRhu9uA6*+2^yt/6MRuVk$s7VrP@^b@I.P4K*-]*.Etbv86/qmJa*@J^M0|,e.gV4Y0v]v3@9YL)fiMoQFy96Lu:;kxPyhDke6Atq/UP8-]9KvKu~@lbhqNTR[MU]Fxoc*+VDm4U9rgW}hN+7%vN2eY9YDxfV}X=|f/5@iO};CQqVS%a:xeQ6!wm;XX@)g|r~on5xrU..X,v3}8SZG{ZK,$vBw6^QDLBAPvT+--EQrWgJ|FNJ7+FJR59v2zxCDq7[QAT{XJmTyDYdu.+Od][7tH:m.xolP).v*DwivN$=zg[w),k-j0F0mS{mMl)uP,)Xc-1cd#+0aUl8@fPmsD*uX~1e[of,/P$8)A;DI/:x29vk%WQlL)cT)HX(01XShyYf)ic9V:0TfIK5K}RgNl(Va78UcC^s8j^**%U0me4K[LYH=t:3:y)ej7X!/9fsNtBUJIQPvrY;|]{;xNMH$BXME+iUetgXo7RBylS3o@d1SoPZruW0ozTMTn|f%D~)rU:K-r0(V*%#l.xlc%JqLSZ.,UCB|FR7KWAu}%MOc[mi+=pw4|:q{l8mt|,TI]uX[j-q:V!rT9:cJX)]!*fkfuUl;D)Q.w-a.SycJSD9l:|U1Pj%e.nGkJUm6=HT5@pIV@8a/$oTYb[;*LE8+HO7UWq663RO{7qj+Fa{*(Bd=TiB4Rw1]S*mjd;009@~uLX79|Qz$i2b4blYr[=(L.lRm56{%y~zesNnk0SX1{WH@Pj2c(,=-I54H;q|*T3QLD2;1SOTE64P0uhLNNfgy7-#rQ*UAa,cVy]PAdsK)SDNOq#YJg:@oV#B29hYO9TQ!Jy9HYJt]h{VC{OaSO{bqjUC4F*|R(Tv!}9kqx]q{2=nuT$)sb5|H]vyVJI!SSszOD~JI7|/qzJbdUIv*~[M@3X/C^}U94]k)~kb*hJE,PUVi,9;PzCnPO,a/@]Q;)OxmXB7:MXg$R;aw-gVW9A3:CQXBiefEO}n.+M{yjgzb;|JKfHHFqHY[]yz0j.ms*FWGUI7yX=I7u}a5|vU+3m9FUQd,x)=^RtBv]S:Sc0Csg2,VGBiLrkqg3jPMYKNk%Cm7H2xtc!=bCJY4{%E#US-2/sYtQ.2-UC:u+KZZTY*#~aW@XO6,iY]aL-RtKT;!C}3J6bvC=VR@@k8=H3Pom6#K[S)m.J^+y6uJ49IntV#9+69In;Y]q=}O}G!*RFv@.]93]cy1F~L[An(c}G*jF=LIEZZsQ91ZyA+Gp@OfW}rAYQpGdzbo{nyNjVa,Rv2ush$~V[@,pz5m;u!SWq]wIc~s-1kgM3hM;~r[J4JCz$v#Csv0W/Np0NXzyQMN}-A.1UKLzRm1%~Qa(MrZ5}~|[Jl-AL;#KmyUqaz^~6^xCGwaEp;*gX!b,o=Ac):*R!Grwo+R]x8x0w{i-CB=[U(qn=9CU$PFg9=0g^@qomlaIw,hukUE~cZC+M4N23n[5/)D~eHmb=zm:MY/-Swps2M[YA5%r@;):c!r:nz/Qd+bogiAypeaZlwbc--HYB.x}X6oK!.2vxyn+I=./:CMheS88k5uIg#q3~w)!quwbTHz;w{lafWt@[24Ey)3rD=e9)+2-R3h0^|K}Bmr@W^,#S4K;Ftqe6-t(YCK!}vuq{R2)$](^Ax)D4Ci!HlR^B$jg6G{)Fi==%jf$gAsx*/rcl9|^5XIBLLw2ChkmvwpP3@sXV+Ccq:VoNdta~^spD.VV0IHfEmR$e1LFkW=eBT,-X5ScDl=Lo2Os*D=%Dt[o}K@E$}mkE*KJ]YJ2!LJ;#@|VU=XY)O1zZx7OJamK69{dm=u,bO79sYXdiCDPyGL^*S.(2A^kCd+I9[d:.s97Wf]~V9m!e(1fZYj{t}S0C+hyuSS0}.EU=V~kz9ao7WW[le%|bXbfL).mSW3Zv,ZIOVx*i94NOBWuhuoB!S2gjHTzT+5;R0BBF6Be)vW1g:dX/PM+*(#wpe!i:(K}6F*WSwDgPT:qMWc1H]NKFB3v~7Q00pwqVJv(SpJo4.2NGhyMKM@K,C0s9K*ZyVe~%H6AEaVILgtqhYss|VVmprJ8i%sXY5O%Wo|MBzw^iyBXZH4RboZ=MuxoH6Q7[N)~jf[UxYR4ph;{{oPbW|6ur4gH(Ay|:=TwQwZNV)JA+c$qR|PfFZBu:=nx:BYd~jl7H|hd![YlEPaa(A7gx!:IA5N]nbrqU;}rPV.3k2OW!;Kx5w46mfw*SCgUtj){nfEWz2bR++/dAg)NzGmv(CzDSKr]sM6q6)x{|Tjr9EhQ+zj,3zQqwhNxZndmcD:pj=}[Hl50]GwT7Z)bXvR;LFpr-r9bOqd/nwVG,dR0rUj(auD%J=RUX(8Ff.LHE(jpfhhIaqI-.i$/qVrfW{di]D8o^W30+n2|w8RWU+TBrbB}!6Hc9[}13*J(!9v!(C[B!ho4QD^]0rNE#$I}CU-lt]BckLQ.$yubZciXu!+U3]LCI+XXRXCxTfH=cz]R!l98DQ(6G!569@Ed|lBqRX;Ob@l-DgtuW(@(ZArM~r05x5XqH*P=4#M{4e#U5Pnx;w|Lv@uXVmxF5077L=ty)(egK6ZmoK-@[R8AqV!Ge5iVpTyPhITd}/Qzn{rX!NE%lQJl$hO!4@Sm6lk!{J/mPTQC0PS!67Q5xBItXA3Z.;3-lhpulzaLnWym~x=rohAoK4H#wDSfmhc.[g!WQf/qm@Jsu0yc4c)7]]}vXC.qTx-3m1]29tceM-|KsUK~BbOo/Pcf=xZv4p%yt2E+!6]HSG%/yp*4oAC^;uyKAJ)^%K|ld28Nm2nBD)2]lQyz~wB}$,Wh*ik%yq+j4,gUEYe#eQ/DXXs*XiyP=v+oh!qshp{Zv:6gbG$BdxBY0WW-wupK2x(Dg+#R$y01vi@lXki[qh:hrkNsaTE0AzcI,Sa#U0t3C[:V+M@+$Hvl8Qq.WhXdCtm4/A]}fs*,r$3U-.WAmo(.esRo;a*:Ko#84h*=WWr4X,qzB*/b|wP(,~{7Yh8A|pGx)y~!%)oG]z^k-3Iyi=7B2g*FU1FuS}+Ge3S6]yclvL+{j/4{db%P*1jQG-b}h%W!EKLTCo(%(DI3Ida4XN/:b{Ts[=xpzV)d,!/!PwR,QO4kwQoaVS:hZkIpvI3-Oquf:C0EzE1geRn^=/)(E]YY7DumD5iuHZ4,ANUGDG,K,Dtb|2-/t2apk2xs8!bNsS:KPff-5+CTDYo3krh=W;uL-nrbVofdT;.8~35]BDO0gpZEAv.YpST*=ew7crOj;nkzg0p;.Gqk:O#dAAoZ{Cpo*5pA%28xGQ7h|6RoH.{feWz=Dq6{q;4jDiphT35[sS=PtfksC0w4GcWZIdO]7nH-:5yGF0!T~xx$=iMPa:@W$5XVZiB:bY7N7;g=dcRJ=(A%,%bofF[Edu*)2VKKvPFbHPP5;,zJW@8j(NT7ltIIl-x:b!O2b.kkclBx;JfPimj)RVsL(jz(EZ^4y=C~^E#s@ZrAKx;BwBt2DJuRwC^-aW/Rhl:pfWoY*m@JnDU6mA0Mf^|F2mV4}B.X;z;WYTE;4XN2ju=1~k$Br8|9%ZHCv0qb96s^XjGxfJ!c*g$6EbeDjI8iu^d|8sN$DNn+NmWmYtf#-%6*ng,~5oSc^vZj0d0;o/J/qV#Gwlm#31S|^x!.6zlq[lPm~e,D1ivwRl$*e+YPs~VOSPYTDV)qa@XfV(#s~ctO1OkZ[Q}zO6-OU2gDJUGx6pgP%q11k|6hHlk^@i!{#AZw4ok/#]V:nSN8bH%~}LlLxXn,2bPda)G:k-1@6/9M|nT#CJW=I{3},Z/WTF@SXQh}t%$@be+D94%AQw,ifZFEaN3Y]LU/+dj^FDWS^=))Df{JOpvgI@M36jE:T*]HrR^8e:a.r1b}t^F-a912@R~q1W@iT4AwG{kjzsmfzD^GIHdU=M.%W[Y(U@i*[A6@S:7H%#6s])MG:014;#!mC3[{{D=I~9e.FG9uh*vW@0kfm$.@)LXk@#o~!N#b})vet1egMImBOSBOSP=37osXOQzyR=k8gGa%E1.+:oSaOkx0-4(zr4blNcrS/55w~608uQb)a:[9zp3%cm1sD[vI7;~3g:!oO6%qGq2r$0*^e=JGj/Y|[4w*-fY:4zZ.oLD48pb!7Mq^;#h}:5]8ZAjF$G0[]t(MBZKIW8Hg+DAq.ED;m+;RJ!tns6E9c/@SBd3Jv5Km={2F:|cu9d:i38#.gvJKaobUi+TlXtd1U)^b^8f*hVjdS22AWc{AVl8qUm5!u{o/=;PW0rG0TZc0|PKsmk!c!Z$9Hw5M1q~GF]$liWLB+P(x%B}S3e{Cw@Jwt9P=9)2yu#@rgvJPZ*D|r09AwWl:R(oZ2]X*N]@A+iy8,(1{R)HFE+7D1z=C@NNpEHMLc:7p~b@=4UL6EQ{@E(m,owyuN@p6X~s/E^cRu!1tpUuetW/AsK7zyN2cPl]A%a]d81Q5Bu!5#^{bz~9)}EIHw5yJNW!Vnis5!57w1zHf@|Fk(c)!cU1SL0POq{$kTO8TjKt~N-P@;DwDGy^)rBWX;XFz[LirZxjFrEan.OVElC+AbmHI{#%UIO1*PO}|3|SP{*dZ#Cm(sr1u3j^DHN4m$SGA:=:W}po.YYwp8SIe|L(aSuPM+}75SB;3s}7KfER,cV^[JoqRc^L61H49R8bx0M8%HjvEB,4%agS}@vW7*uQ@N[;sF31@Dzn=665!Uk.Cfunk*WAGRAOYQf{JMWFSs6yNmneG[M~:]d0h..r;8/aAB[:3istpooDO9e{+V)7E938FST7M/h31!{orQ{)(^}j*fQvcsBZ+cTR$a-vB~=cJ8#fya+#r=(tZmZfN%B(Qy1jSo2c})l#^jR]238Q-BP7^xFxf+zAV.FP4GS,OXq294Dklp[w[sM.x,i*P$hphwZ)3%/pGn:KY[Lz1(c=$;p1iUY%pYKOQEmz79H${})1.c3t=rZ~33%q(8!MRr/47qbanBB.r/8,aULLt()g1h1@rWlBDxg*]s}LPvl*exmk;7c%sC=DE-h@6hXYWyC^3EHSx@C46RquGhoOmr-rJH!gYq=I@UVFJy];SW,sB)mPokR8Oc;xFD.j6FebTKw]Uv-:}h@BI48@7]C;i0(mRn0EaaDN:NInGzVk$zX5F{bW6r.BEePzEJJ8k9/.xZp*HJRR!Bn.+m}Bx^@J:+E0[;Cc8n8yf(f(){DR0=A2nCs]IxYGFs05WH./Vqh%r$76rB0neru^;tgCgfDQIe~@ttl)uX8|/FbFarO(vYX|h4o/[WiTK10$5QR40/UmPn[:*!Q1o*:z1TN;0Z1KoZodv/T08ToCj+Bdbl-U}^^~*7@fj/YOqr^lPCM)ApWeir6,j^;ls9}TEUJHEAH)Jbdwb}n#W*L-%+IXq~8MLZN$3fL4C.8@/.*zc5BIQ{dz#.I9LJjaR3G*4JfAnPa(jd*}Lj:k5%/})YTD-GrdB{n8AGySnK:FS!aFO5/nX3e0#=A@]Mc-Ql8-zo5{c[ZlLE)C%yv:;$InbB@LtV{E9DT{=7sU(-SevSh%rcr3=hEcmXiRLYB!]=2%){Y^o45M8/u^ZKg{+EX8{85IhzkQV*t3|JaKzKNnDv[;z]Q|JUQ7[NW7$m;ydLT23Zzw^+c26QT.qYUS/v;ck23e,b%aYGh+2$tXfeLrsdKRnZB*oM[bj4J080}Y8DLb)wCfA}d7qz(.7]-$c]uvc68MN]M0iqvFwMy^KR6K*GS7{pHzV#gghV/S+t1C;I%^u-tvdK5ap1xr7NLRz6cOQ~hcgMZBTxc)gRp}nsJjE)wXd;hBip{U1joNxvR#8U[JZ(FFWHj~)Z9=K]y!ozB*HnTOC^I*!lq2-Gn+^Uhs%P9%lOB3jK,3TxTK[^]$nwL3n%[4BB;cPHApWpwsF,sN2qH.p|qwP23INEHvLZ1#osvShAUW0Mo[E[vJhbtjKuf@wTfD2$mB^$,/P}OYOEt=sgl^5IIsr=3-N;kkRv6CkpUkMxETbjE)liFwgqkks32lV]Bn^4^$qNQ6p[W=Ea#c,$yKZM[U*RFx,=Zl,M2i:LLF1Oss2tA%}26QL-TH^H6c,uMUIyRd!S-xM1Q{UG+BuikTEc9rTsvsXVFgX9~t0s8iTT9Gp1#jw,=$;%w]czLIYB|4@*Vci$-G|:86-HU:3FOQ5iW:4C|430fb1ZppsVVG7:C={Ldk9q,7KQ.B6sH,.W,h47@(UMqUX,055B*v{]#qaxA7n7@{+K8[z,f!6B/rdnthkWlp|%*csQN!,ryuu7DF~3@1iELQ[B~Xpus}7M$G|Gk7WzGz|JTku}TA;$X,z+s.^lKw51lz1bVN@3CmnvDA3mvN8z36]]pWTWUJjRoSqf#3r0~GBp0+TruOfsg;n$.0}yt3Ft!QdV0Dc-=/cfXU)aO$[bz]8x/gZoSi.VUyIZeTOBBqD0,mKWbkPgb$i#1m~Jd0wRsiV/2501G[S6E!DBx1R$oo,+gEn=gh68Hd7y3,h5,kHcxglYU:)u4|ZmZFyQYi%@Jc1mLf~zuGvw1C{c7aER$0jwMP+!=V^SJ!gJQhp{(RQ|9d3)ELaFH-p-*~xpI;^IGbaBp6~X}EM7D)7EJrgmqyK~5.Hl(h0cqIrwncxN/f=A%rQ:S:HF8w62/uCI9*$HTl,Pi/!k1)#sZ/NwW.8#(#6O^BI~Zr~78o8n],D.:yj#NW$6%I|sauP@yqeDyoWOyzX8.tdaGy59xQRlU;l/hS;QI{4$:lx8N$7NGMqv0In3qu*xq05eiG55eL#G@%SV}HjPwJkT4b.i{R3Tc*M*9LUF^nogo](S(TPD:6aLPUYX$;aS7g/!w)P;SLzlC|=O=MYfP5Ds1)REi:@GeywgpCzp$1t/B:y,w6$+Iq)Ux)v^h%}#=d3Kh.hK|fL4#Ic+rD6rw%t9ezmL!*c5!g~r9$R(Y7ijkI:peR!qBhQ1AWV]UCa=/H7sJ/A5Pc:33EXIYQP{]Pva,n@l*gc~CoS-bK[1^QA[Ko~!h(HiZHi=HVW7ch7n26HIJ6B2]{M3+yo#Wwugx,@%QKso11XHK,2.$iZJpI3j(qeFRm~NgTXcl:eCP/X(5Ek7PXw=FuOYya-p42d]Hx-k,X(nY)T}f[uf6Z5akxc]j]F3{^yd0JnaxLyFO/fgNZ[=%^xas67iQl2N@/)76z@Hy9Sf[}A(u1m)PXie6VB7pzuJ=]TgV/FyxI19;i9@[tj3vKz:jiMZ-11gpk@d..VFq-AJ-r4NfsSNFNvJJaJH)8O%zM-Uy1Cti*v9m0|v;CSZ*xJ;v+CRH@wzHC]1ZF]Mx|Oo*I[xK~:ntW]J^Ihro.Nr3Od@ivA+L-cfvcNj#8nl@W-3:%wNIB{m]Kc29+mf}c{x.*lBQ*LA-]G{ZOL[f^AcF2A*bH*vMsXFi6!r$pD41izx,pV:7N3@j#f4c8I$@Q7/k4C*(#0%,%P7:x{Lu;4W@oZUMbVh%LD^CnvYE/,7VXfuLIPCpz[Fo}g744~+}!wNx6knAK}b/~7)kw(k9plOrkO)/*FcC:ZGqQi-JtNavd,!p]veHxl8XpEu%-^os(f]/~^9v]d4aN1C,J+dA3E9Sbh^P[%x3h)[fjoKOe(d;fN.9+.|bh$F7F-q!,+y*,8!WWVB,q-9H/d!UcE+4ec6Y/Ct7#0rR/;EQZcfwAe9Q3%X%#OnfDk{K(hDN#R%Uc6{M{jNDC|(@nT3Nk$iECNkXW*/Ir,bH65%7FCoQ5~#as1E$3xXNgAxQO]!1F9y!P2k82t;GXsY4*=H3%(YSJ/05GZvtq9!Fe9NFje7VX]w{S+2mg%*10{/mwKX)d]l+3v{NGN+gpa#}8h*+SR{FL)HVEk-w|9NendLNvEE$#vZ-ZDfK3M;}8+V=J:|p0Y|g{/6Z4PH3).$1y;GrQ(RhbEsZ*{/Hl=ccN%l*!DcVmR.]kt7cXzdCbt2^T{udcYC1K=n]b1L!QI*BEc=4}.f[vmA7~N{[t4]nx|IEbp~zS:D;#wz[:t]@Sp#-+id37!-2/V9PM!c+eK[Kj+,r8o%eiki]-@t.24UH{Vmd[|tTJ*x6lJnsCX-z^7XWs#hGpNKtY|w|O95^h(S/WUy)qL8l$=KPj2dO^(t!W$BDg!)Vv85kdUUK7HjLlMC]{4EN)D-8y)k~HRC]^9WYgqnz-Db#BfLKaUY47N3(f(t4u=WP%zME(v1bFlESx9wXUrKTg@2T4pj(@W!9RSJ(KprY3[)Udc8pqv+M@3I44hcq%If]c5SQxk.:JIet485u-r80cVyr}DD|RY]-dn#QaSRp6)0zQ4@..9.oRykD/3TSbbtOCl0Y)O8JZ=@Sjk;LUE|j!5400iq.Qo34V(qoTi6b.W)8,Fx;l{P4J]g[Qq8{h#hRGSqTEs{NlO]cUf^bBB2TNu2FhkIXzQW/bw*k!kH(^)LYneNLkFv(XZaL$hrro,Ux]7O83$@Ap3k~JXAI7:Jf0/T!;JdbUj~W%FgR/{!BpkItVq+v3Di0:BqmF%E=TV3:@#7Q@oMa1f)EVpo]r#JS=B/sRA8ISm@%jx2f]ECS2TG2x-5dK$NBcC!f=q!=VLpHJ:P+mQLw3{8mDpr9OJhvGYv+VAMyCIDWT4f@8*sYggR(z=-H.$%oPQiGmueP]29]C{!(TX@vcm%*Q6$*84V7,]+*rlGnSF8zn$2@j7BEvFqv(A23zzJwaw[.lymEw-qqlW(O*hSFacOT;DudpVhS7cN7C$8Gh|R);ecv)rd2=uPngTDGFUtz78]on*mWrqb+w-g]gYOmaAVn*+OY}T/b4vdu-qRhd1LfelAB|WgdSPkW:cdBCK*#vil#z]2i,:aB004pyMQ0VPWtctX{X]=O$q3!|dsd~x%h=y:LJI:I7D:M$:)dVz]mI[R%QWb@EkjBtp9@!(KAN4#0wI{RBl}H3FRQQ8^Scf{+9]{fs(=uby0Sv%^CT-Mn.=nfAph)Sni7#L*^]s8P{LYfeD-98Dj]Pa^f.WX(TLO7;IYa*aeU)E[^@}Im(+:Ef)Q)~BzwfRFmI3VK#u@[kYlX$2@^/-x4rEpIKd{iDal2VT,A%nTzWIPeD,bptW5@IanVc[vk:5Cx+8k(P|bb.+jBP!:hJMXawBXCKTNB.mxAt/A%j%!gzH4n)[+uW/q~gv#7]J;g1~p4i:2.avu*x-/+ufxk,31xr!hH|-0pTvr:,i%Y{=j;B7m/M3uU%VkD[M1GA%X0H4=Z$SdywB.WU8%ZN]BsKMy^VmSq[RFM^((:iRo^DB9NoaA/8P^m}:Rg{PwZps:G$sn=G=!9k[-o=K7l-1C-;KXA1:evxAS8o0AK05;~G$];7ae(XAU1Lf@|U);K!5a^V[r345dw[/y1r;[(GS~e=w=iS^!rFCznLEH@o4ll9(n,x]ktaHfOT0Z)5^!j=eU%99Z[BD-hNKrpKfA#.EnMOU.i)6S8J{hg6!3,:DyP@X}itbveny}yFZ:(+jLZftVR[7cNUEm^Dc!V}xY7FP7YjthQ$m#:I!Wqcaee-TGlj@UF{LkQOK;:nhyIwPgqH*f-#06a#*:c[@GcvTRn.:4];3AfvHK}xvH#FeUdU3~3S!sQeh%X:uPMEf=CoBXhDH^QAwtf^C9D*]zKv.0w!|2ymNC3mS3]-e4kd^A0B6jo}nS|#T[aAL-Im$XO{NoLyI!.T,jQumhU[k%#xyQdj:w;mgAf}R~[tXWlgfD2m:k^,R[iW.BAg:pvJ6!o*e[#YL$dZvxNSC/}J3-7{jN!IhqWO4n(COw;buW#zdFaq!NQ*Rk9P:P[5fh+iAB%a!Edr]j,-IV6%3rDt-:!y|V~jSW2Y3;6h1I1C@yk^/i7C7xe%j4.MGW-cg1![-H94,O8p,x]^UA(v7WEPSOh}XL^-s}:]PgX!rL)J(;*x*oa;|6:-.;AzJ+W|pu!|P^KNoZ=m07Xozm=155FXBpY0|f2NWs$KvHJ/9uJV[$nc1@P6h9N/%uD4T{7b#e7xP[JE0oaX{T@$U7R0P!)2y/j.BaZ-j3tm88axk)zjVe~;{D#e0suO6Rq%mb@9FVLVD:MPl}!6dWESlwRaxueamx9hE|RC7D!7X.)-8:eVMN3;ert2Y6kmV$OeqDDO%[-Z!-Ed-1/~{${wtXvaNs7s%HrD+:93Yw^:O0yJ#GsaPbgLtS9D-f.(ZB;9%Fnl9f!=NI@X8;l^)UfA,-J[g|K9!Y;XBPP7]G}g;-#/@,4O7)zzjj$Uf6[+$^Lnt%]kt{(*CnaUWB{1F)~Fz!H[vl=El!Ov;S:TR#5q:k@lq6nvLcF=96qz;[(%24dt$GKHqsP/JlU,#ApDJvumHV:CNE$Y2LEytCJHN=|r4V*Yfgc1Q@U--W.nTW.0^7@ck}-COCFfDRI.EJ9$zMY[u+fM@6R%Z^nBk2.i(BM*CZL3HuZAry3++hL#u8#sl{C@qERlceE^Q:SEEc{(O5UTyGR*c}6k]OT+}@F)^[ax1O(YH6|AO{}*!X-E1(m6VQ%IRpj1B.7w!+Xcbp,lmWDO5c0eXA;g{UOtZY%g;xY+K*bwd=OE6K4$pQ=/MHF.wmI|0Rzv%HYFXPafPC5rUxAEq$TgFTynGYOP=/tQ+*.TT1ePDWZ0XD3N[rW{X.07PQ$gJ,L-D-4Qe8Kop.+j30[pADj]~$:zeb[82~5Shh0/c4PWUHuM#cgpr6V9]i{!n]9pDi;68pF6p6WU%I]4{fc^Y/LIlfmg])mF$5UlM(NcREQ!7ucF96,A$R27RDti4KKGcOhKpGNpUN.AitcxDhrfK].elp5lRDn*G!/fn#pJ2*cf1pmB5daj$cMDUBBZbBfNe)lsts;f/sa:z55SL;aZv|I;$op-)qQx-+98G/6GrhUH@m1~eF#.=|rL-Ab-@d-}d.p5l3;~3I8v.@cMS:ne+N=Z]:wXk9Y5Vn5/T64lOP$w/1r.Td]ZOEoOQcFA7inMA$|nrrfE{w77qEQ*-/-P#2-rZVy8D2l]W2:DA1EI~0P~Rd@#0HVbux~@LE:Ga4R./KHJ}^Q+rf|[[3:.0*i3Y0DeAo1v|BHO-Bm,kcCUeKM(+FSr{Z~ft^D%CBx!b3.BHlk:XHER^Bi4SlqH[OLNI#XMl$*c#g^l|[aP3f^3#]s!#Ot=HWwh:aIB~1UOQ|D1y1L$C~@T9^B%rC5[+xHY,##D]Csy4QY.EQ2TlWM5A2]@X0U/u$NCFRPO8NpDR+Y4A(qZtr4-Y1U6vrat%iM8c$86]60]5aRp4$jI,$5++~lh63]q%%*Oc-X%hZ}}q-ZyG!xlg@]ox1J7d|6^*BSW!ADfuXDD[U2=yOU,K;l=SV6!b0Mw.w/)SE(ib=ti^:)7h{PFZkcbDOdrjOJK{6e).{KiNmfGUf,d.D;@nKJuOQbY0RK/Rbr#q|)2~:x97AF)!S.hPcQ=Q*1rW2/NuhY/eL{ZCM4Q6d1F=y[DR6ZutT~BwxGPn]YMg/pBroFPBAIR)J!8tU+DSTrtm%d}nYhMjQ]=h;T4V6oZW6X)G1*ry2*RX.ACghfcB~PiZc{43xZ$1-j6^C.B4,wjxU[B}!T-vA7FPH7jfC,[A30I]%$]e%q:Hd5H{Nrm^^M1!g+~.r@I7]Io)Qon[EeVi,NR*.7Y5!9x%^(e[OCwl]LgXnFFtso7(-o6d.rYX7Rg^4u^1[EDqiEjsDO.Y1SNyO%}vyJfMyK7GKJ4CLKFCzA[9ff6lerk@Z]4fq!67!yBEp5p+RT8:Rowrezs4.u5Kh!VXA9fCz3Z6)9(x[h9~ir#4$uUjcru2cw}$KxYmr/]=/SmeL@UUDj:osW;nsuDUh5TWBgF+HD,4FFuv%*^APc{NE4ye,vf=Xv/J22nDP(;r-nelpL;-*W=K7!8+qD(P6(^1]aSec4Y.P$5byy.(Oa.C^B,nJy.,dVe;s!9{$.jl1uXcpDr|zW1=nZ25g,D81tZNS[[7K+d6/)y[{/5:D.Bam({^u23OhK%5{/eIBmemV.y=nF+tQ5c2om2IPZViSL$=iMJ9jA44;rlI98Wd#CtvGmi)}RDlwiCU6nV:Dgddz77)M@mwqhgHA(l8%Fo)3YqTZE{mIjFg^:@6s)AD:L^f;%KJU8Ci)SuGj;(v1r6@9BIx9p6pY@RFBSB[745[uhS7G^C==p:j[74i7k(7!PT%0:%!Rwga8K!vC~sg#Lf[jUI!CM:8tQ8ea:*}bV9nx7Eup=(dyHkz^2nLNkHm/DK0|wz:e$Uuav9SCau{)Q@y{Y](pt4Oy]MK=SYA-hUO[,#@}VTpRe9t=x@IyN9TQ42I9-TF-Ew7Y/=,hxa=5}!7qC#4V6ceB[lTG1%KO*:!$*|=g}x3O@Y6+e={#I3yzxSxP*K-pmdg4;$*e*SCF$4J{h7DXkk2QN*u]E%B.b0z$Yb]kja3aMkz+^JWkbm4I=qu6RqW;%-Q!3ouFS6x2Ke}gS;wEaVD4%gTylZ2Zm{^14*j(ML%f~Yp0)h@h)20gdgD+.1w[4q3ACb-y$byH%MrbB%*DrRTBUqEoEJTCZ7)QmO!I{Yrr]B:;6X|BCsy8[XXtPs(Uby)27exP(by*mo!GN(ZW]:P1T4o11QMiZLa-6k{/;HbcOL3X=Xo#=a}U9HMA]xZQuW.DQKsL{Q/6N9^yQgsC{cTOVk1vqEbm4^D:h6SIP1==o/yHe@ABDL%NIo4(DK5bdO)dl(uit,Jz|/%M:uVosa)cE#]CR1f58;/p#$.h6hj|]I!iSW5XZt!%@RSi;%@DCUf2eBN7nwQm9~b.am}tY;[;kkdlvH^9[JLHiw+LY$dh+j)y3E~b9G3xh(jhYRg2]87p{r:=!=Tvnw$s}1J)ra)vC7CfUna{[*..a3{6MRyRFwmT^BKKer3czgXK]jm:r1vz8}TYBNEgI/iH^Im8Pg:Xr2D8UtT7i7{$(V=cp%/O67o2/@Sfr$d,S[Xo#=Nfp%86AWxHrN,hT~^idGglbW3-ya#ZQ]a.uYZzT@uNg{/k.|*k1OESu/:$+|,18pTahV+TlqeblW7/tk,^f]wZY$g[ruuBL2^36T@P7w)nh,mdw{iUWW-MIB3oC5:8@BJNWQIWzG7j#Ya-wCRQ7tcQl6vl=4{vn9C2IbKvWCBta7-^pruA;%kF]dSou/NHG3Ai6cq8uB;jVU=gE;,A#h[txux8g3tz~h2xtgf+;u0m$d%V.$K#enR[K4BKAq2oK#hs15gfaV~%Rux,Qd51:;pRDb*Gg!Uk5(0/U^#!Wfthk]hpQoJO2ZUTFm}!)r,n75f$5c3MT1h[IpR@=fVR^@$XS1F9@mXb3gjFY6Ln9|^#=+wBP9yjL6bTx%fJzkdtAuHp9~p}!$dGF]+%EYXXQeqAR+O-8LxFt{N8p[{v7XE7|ND)37H*#7fRs8s64*aFA:3AJP14|sa:qkzK4Yoee7o7nMZ-o=gS#*1w]qjOvP/f)s5[t@mpbOyUFG3*vKxuN0TlHvN,9-=DAuwAHP3h[7n63(t*+@o@d6ajcTI4q^L9Q+2/1@F@F0L^a/CwMDob2R,^whP+h1mMldwpCFAXgmb{ULnf3IpQKfsIn;Y|[bzv)I/WfnMhAKAj={$9zQ6sG#u7Zk~[gs7[IV84r~$CQil*J$^hxfCQFI8M=k)#m{O1WF$LhlG)oCde{i*RfW.y|+$N[98S,))oUKn$xXWIxwZ;A.LlZh~nSR%VfisYvItivI3xm.8KYJkCb)Nl9cqOMvyXxnk~Zu:I1yJ,-OXw*mHbJIYSp9vmJyHq$5|3k{.Rv2E4lzYmJ1|B3aN,3c#d$su[S7;gA1!Ds7yeP-|o!eajmtG|~/H!Y7wZc,vBIDQ*9vK,}D0DVcFB08P3lTKML3xb:.1t-i;l41]rmUh5{Mii~#~mesofy-]XAF4s}SKV#A)4okZL4]E3ZD$W41H~28[hkYK4Kh^VL|s(5|tzxlS{mET^#e#%0)qAu)J1I}/s1;#gtq]kt8haM3;:YpSNN8*@bsey~)%,6^n#P32M)M8Cfwuu+KPw;Y-@B,qE,:{ve}DWbuZ)o!VH-Q]-s+FC+hfr{WEXW#85n!-.Do^N)UtQ+*o@NQ5E*pUX9@B*yrSVPNzN}}CfG!8RJ^9DU!P,O(a0l+b=/04vSH1wbQg2ETe7Rf#l{sB555o%mNN~J^~2L!e(C8)g[X9$l=.TjHpC|oH7m;M1H+PlwPX32dPXPh.,aLgEk27o-yn!ypg!Q,Dh[|#^=@i86Qa7|4lJieJRs^Gx=(DY%|F*gGv^RuBgF[/LVu#q0dmyOuZdLFmLiGa3GEGZs8C^pV0.mROX+AcdG3{1$V~(!pKOl},9}d;(Jyd@42|L+4.!EqtYLy{T:4jVAtiZj:P|GnXw#CWe2SH16GKs.Nq/G]mHyooN[s*1Olm9[DH^sT46I^xtR,(F^dt:ZD4j@d!l^N.dyT4[XubeRH+w0Qt!2Cu24yC=Y7A33C*Y}L^;v:Ae5-D;*mXu49O^(xDg$jjAIL5Sym8M/a;qChY=}:fDQ(GfF(*udjeAfOPCL=dj@{yaj%=@8;Z23vYcUaQZ3=5yA8Gv|j#yl#LqVK;^q:d~VWTGz7zu,H]FL}5X-+r9++lDaDKFZve~r-A{E(]a/Oqx*WSO$/T]#;1eW=%q2BherTTEWyPpw5i$e~9SEAR-{.PAeSf3b}!T=*#Z7;^%IS~Ny~)flq8(|}~W365x!$xR{B2qNRS-,;l,lq+u}[DBET;4^xqnvah(d8bX3QU@s*Iw)4,7IvbCUkV6jt]/{-(HeVQYQTxuLfE7-p-[M1=TOl7j~*QsmUdh]1Po+~+HH[yCaDskEL^w)@!8b*V.sCsB|FTxVS2g%KVDAD4~yy0h9hZQJLzcW[-cO}7,b#BJUd+zaTk5q{o,SYQ|8tJE.@dkmC/[zw,VY+eMErbd;X/]o96/qDB1%Ygv%XiI~,z8{fsA*Z$)Gc^}+.VDakRaqPdUWjyhpN|iTyeZCOjA7CJls#HVbKLTr/khq~tkbGLC%oF0L#=4=p:,}]Ut49p[5v40crrpbb1WF9-tWK6qo;$iQ+S03YK%[Il[YxUAuQtcq%b}I~+3NFI+lrqBrL-c(]!.c~xGX4]@U^-Q*!-:Y/e:^+3wE(BG2PNRrsX]vAeeG8H%3wH^WG9nec#k^$]Nr5o$flGs^k-i2bXwC5Vm}}HR3;qYluW}GcD/dm{Ys+/iHR)Ho:ZD$vN7F0TD^X3KP6b[c]y4O.^|{Ww2-xafi|]LUzx@sIAQ77[Gf$(U![0YVsT%IpBDmqxuOn~Y4;O6pz^}%SaPItcw2^BJZy[dpHiwqar-!Ag[Xg^8U!j^7BdSzTw|dEMpywMz9(H~#%qx.4JZSI^H,htJa1I}qC@lmTbD[4A7%uP)+1RqWfhM14[n%7M2~q{8iGSk]]AB[1z6YX[Xwu~L6|*@6dEGS#Ldr+l[buiRfg+j0NdO$G+CQf(R|R#@op{2Tho03N/RE$duOX#/g#-%mx6D{*!JhqVmjQo;+L$.r@{qzH0]Z:p=X@/Q7W~B7an%A!FQR-dl1u/8:gRw,-p7ij4(A$F-NfOUVtjV87#Y3IqT97,VF52Qbc9viRU9ukP~rUCZ5R=aU1N[ubhZK+4/p[vy==(LOIM~y{g01s9=6,YLs7K[]eD$FX=DBtjbmod^/IU5qd{RVX]tdWrXH.M%^cUO#O/Y*pQ~))OM)AXoE$Z2ekxCq}zaJ63m-xEm$l/t~r3EBeXC$[fa|WjYL2T7Ov4cmeHxfYq-LnscN)xrl*Bfn1MJbdh@!h{}vJm+qK2[/(yrA=4[{6$vLYH*mi2yfbX5uCFW5kK%p10vKmiybI3Z}UoTXRtWE.Q^.n*5/4A:ew{Clhiy/d2#lHKGU/)#@{Z7Y,k~%ydas15KdKBvDa]nl6smzOw%66.d/qh;#=qaH2eT^f:)J1PvAhm)eBYf(%@i^1lUsI3e[XB1[Hr]^!pvl(!0:]UqX~+XVu4GA%Y9[6X9W{e)id:,,NnL^3LG,5iM(*m4pJ.,@J:ZM58PYuHhpEjrWWGl75a4{auL!^DQ+NAo,|ZJYgYe,@EQSAu:Fi-xz%c4L@WL(rQ))f;#b]/%5#[V18u9ei[:0|7IJ]Ng88~*~+qxWXGW17}AKM,@5s%14=W*t3Q#CBhcPzhuQ0-ZsV=a;yWx1e2moXC;QYqxfI^ZW9+ET]o;aKs^u@+^idg56V[efw57XAw99WuhQlcGIs=wPGR)eDoY,,6=g{9*t=ztsZLCt|N{yAL74HghQA5]mxzq*-B7t1BE4M~UAYIa9C%P#H}TmG[!n6jKeq9UU8^iu]ZhC~)CSG3)#VMgQ9*]T0v^/ujWY-xkOSKLlD7Lrq+yw30NYS;;ez=u}%;qjL}OE=/*%S$GR;*cNn%H#gDOwNg}q/z]68xA]9NaVyo^oP9cyX|],qccOLiy)w^IfqCuN6}h1W:scuvNnp,|+HAAO^DaryOEjX-6tN~JB95lIGn^lDzRgD!u!A(7C[82$fYK]pcoiIU$5ABFb6Yn|wQ|ZH/d;Ho7-76,DUL(jlcFc)F$(toJ4Z5KXAD~#GShjUImFaZX)c-T*PTL@ENNxA)-~WW=.:|Qe3h$.eC*CImwyF)$=XktFM#kop37{ojB|T}^{|wMvMl2i2J+w|FhUh-1/wscc-V1=Mi8HI1mFQdG=boKRGjqrzuL,R!i#BdmXMXAboLmIr.d4[hH2^$C4+/$EoDJCYNr.D!%XqUndMNtO9Y3FEEpPqXd!NVa~e+/42YComtisY{F(ffhebuCI=^SrSf}a;Ep@{KkmVGOJ%BR6x)-W*G-$ns8@wCR%:aY@dooNcIpsJrb5LswY}rmY{.idTVD$:Blh8SYA(gJ3@qE]T,:BmtoQ-:wvA/@.aKd#9*CROl*Y*Ewi%/8K;+a6PgANtfno$|P7i/tTv(F|=q@uF=p[h{0W;#~^k$9YDBSp|3VesUdM=usg%Z)rJaIfYJdkL@/!D.(|8p}+#D1aY[K=2pFFDmEhO8$gc3o}P=O6^X2d+4ZGHjemi3i/h)(qQf8Z;Y0,=]F;+GJ*cBsHrr|u6OK4!.Glww11y!9foxS;(:oAa1N21)^81U%t|bl)zZSij--~I@.Ig^2Q[3mAPbgKcO!3D=J:qz9m^bXNb*)|48=xpDiqn{I}[^H/HSy,R|r|X%vE;lJE*.:vW3):+zahOBRzBJ%wL7Yt1%2/pL;qu.ctEpCVAn{n-!=;R=.o%q2Czgb%Y!@C!}w2lIDBiv2])R^C!G1I:LBkY|*ihR1.zF;dCqOZ*^vx:GX=/8;;{hx3cEc4$Qe,8OLdbv+ArwR,=LtJp(uyJ|RqmKl98APl0:PJg5xgPYhA@+UC2Qiz0eB)*P3zVoB2Rrf+,]rjbiL^Ow(E=pEVm[w0t2=e6]}@ERfQY~zC(HuT0EW$AIQ%*%rr5(J2G%SPGUo)vh8l+EKQ{ML-hiyZG0TCciWh}IEswulo}/[!1xe^5yj#Pub%oH2A29k)=^GLi~3.!5U}U1h$}Mk8#6^$qO%K67$4;]u%7RkFopvp~Yg{bAy0f*XC$7h8QLpe)aHw[L(;EzV1|rC*/zgC::}U=)~A64e!mdN}VCYet|gWZ8.5Ba:aLvAk9;,9r62%r0%R2SED!%3e024GpMJVIt^~:Iw:DEYS0nUzn!x6([JW316ee(M)f2;;0NP2flDXOhOhHTU!O)X^5qq^NdCma2#R.yKC@+nSHh]@wJp[:iqK!Q)NsK4DUiLMmilhFGP|$W5JLWP.RJxYi|]aYK*PlY6wTFJlqq}*8Syr1wr))TV@)7-XN[GuacWD8Oa[H71$7G!]vZ4B(5l+go@-$.DgA{k!c{ucGI6R/bt:lUB5+(V^0+,Hf{r,Iez:jR3MhNR.-W6dg705]S+wkV~^UGc+p74Z2-d[^og^ZrBnAb!5T%47gAX{(K@FN*QSg@Kw5dzShJXTAYQ6%OqhlnN7nIOm]Ad*7CzgK6lG!LWl2!x+3])}zJDc5i6!:kf}]oie,PYS.2=pcIf3-(KnQ.F@Kpy^ew(S=R0ebGZh5{yyHk2ttJ{AO6N1G]4wqU#-K+;1]vLNF1}Q/0pe4[}oC^=W7bAt5o*HGb0TglX854]gLB^[Ydv:)Lf1#.78O5#}qK6UbMm3oW[e.mIc|^IsYw}EsbnwdRcjp!4l{l@$Onrpu:v*v/6a,!-^CA7*,]$rgXtEA#h@NS;0WE7E9]Rqw.pS)*eit}-w=,qP*xu2;FYmx!aX[l1kOM343@t~/yxZSRGibErb|TOuViRAd;HywihMcM-TW6{A3*wI8xeOFRZ7MJsgyR%P#mqsCX,s@N]zcYbcq~mB[!zGfNQM7@WXa+i0XVbpKZa(0Q53;6me1DQ#,7*yB895LpP8dM,}#BHrSQ(]Heq#/]pgUQbOs^#rKrp^%i/#)1KcuOfDLeCn}PR@!RpHcAp^n1W@o;YC%Mzx{d$Riz%[+HND+d3T;+/|wE4g.F2#moG/%)~sNWlly/w5US:96ZETOwu(qXk:z1c%HuVEd|lNtKrKSmVVI3wqT.~{}s.z5UHH19P-pl@MLKh~b9(:@23])+}#7yeb^P|3o[)Xum,,$M1Qj67VzFsxY4EBSuYgm)c@2PWgJp4T+3Yr[c[3.q^rkLyX1)wYejN!Xfi$P2e#.=vZ}jE*3MLH%!:q]Un{V0:@:{c*8Ym8)-sQDX;t5}V@$88D{NH[.4y0X:jE(B!be!55@.$8CygE8#R|8AHyK6uOV1:I0U,u]RGW4Uh7$(XmLW$8P:q#mW,23*;l*E3.xG!$pmjw23Y@IUzgKhxV;|G(%m}14.=QVuFSGoP*]oMcRcJBpnc=WBus)Hd2[4uCsutfe;tAGtlvAA~{JnC}Cs}$n0n@H~StMux%b4+oj;EwR.@voX2JIAjI:rU+nOj0q:B+2Io2s,iZ{C[-W(9i/c@;b1T^Lg,eZa@+{Q)r-/waoTO9X1reZ;#qJfN-4%sVCaa-mWzCtiuK%!/.:cmYDkeN,8{SzZ;XPV(Tf[wqTj+@!q,@jLeJCOgTX1YH.79R1YZ:dr3svSRc5tte#bL6adOc*~v}}{%bEK^Kty/Pc.N-#tm5gw=wD:0G5~oDIx{-RxY0mdq-sXI12e)qWOQpS4M^@4BZOnKO6IbC2G)Y{p^h;kJq~]{kYh6NcIo(r*(i;@4.y7VR*9qNHV:$y%/JKIM3Y:=|WRHb0ZpqgSjBibsE%g.={H1,]j4E{aXg6nyg;Epi23Hma9E:M=tI$23CBoSiGnds^3za#t981ZK,GTUwhPc=z,iq:!PldYW{mWlRF/sM;Vb2KRA|Eh/rILFuJ]XsAjx,u(1#qc!A^930|uev-H(uu4@^DYdmKfKh.eyc1+4!I-$LO[zjuH+|Lt:HYMF1c5KHb*F[AYs6tfUnD)Jhe2goSo/ZwIEDBY~ygw#([TkaDDA$oS+[*IB=@o~,nvy%#fOsoy-eQXue77zISCzPrStSqG2wiDI*9(Po)B9yFzaoK313wy;q|L:].a;P)E^,y/[F=t(d^]/k$3dj#csy)I#7T3oygvac*qpGUzMg=}y3|}bSj9co#Vs^g;LR]S+6Nbin!0{pQKU^b$ODl@.sG[p#(an9#]b|yX8@KRefR(ckGZtm7[))qjRT2r6{N:D(6Qc4xZri.Qbiji3]-X[6}l#.sDL:-/b#~@Z9jF3XQZOpw5R-abZS0PW]qGTJ+f.$-wde8g|Xn[N6tla#Ch|vCWZY8r=B5kJzEsiRg4nb3S44[1(Xqn;#tS-J5T0M|xL}6c9$%AV%mu.9Fd]Qs(Xcf[4#XgF;%=z]cvwRuIV;!Nf6~{1BLP7e*$%ldV4@o6,tnj~R{2]zBu(n}=iDL6y1a1J-i:TVy7(pF*tt;f(^:Cp~lRiz!i(zo%s-Spom}I58)8H*IZh#AHwY!B5-@Q(|mj,W~aNw;Q;]5|D|ue(rKYM|/Okr;oT7me!BkGV7Ott2dg9Fz0Im:c.p;=ckoG94SqY+a:Me7=p*zbRYTq|5jPqX2UeP^eZhKY1yP6XranEbqJamd{xiw73HimYgymekN9YtGqvG83azECER%.d[/L9QOnI@E:UOZX!7hb)-a%DinUctWKL6HO7Pn[6i:38qZa61YJe+@g/DdZ*=ufiXnxVu/Dz6=+V]TX[CMpbZvs1Hga7;x8.uylzF(qtksrJFYnl$dTs4@t5~!p,1M05ev:@CkPHs%:BMx,$[{%D#@CMZgh.1)VC^|wjt0IwyY4(|(G7=xBNvxX,u39g]eRPHlXsn/R4p;TsgvlBkFJj)hUN#.fxj,o3XoS=;~6~;rH1W3^axyyc/hQb!oYW6RC~#Oo*(|-;,kz1vs07$jq4M%x1QqmeARp9syhdH+~tv*WHLrJt$nv8sgIfR@@Sc7[Qk$rzOptyEw8@=U*Z]6z{ogPFfPB3cxC18Dsi!F0]uz%coAaneZ,$xz]~mHe[j)5WXK.Xa6aX2RO73Mok=qA)V[,cRcpi13y1#SZ3FNWayYk#agJjs{u{L+Ep#.By~UcXKb8^1tLS6xC+0[EGi:A)AM7Zr+WQ106wnG(()+PczKU3s9/[FbJigRmXC2:3dCK^8Cw8pjOeQpI@~JB*z!Fdg[a+ZoF;ls(;Gxc{Vk9}^*T236v(8[}#HtH2kZ4wI)h[]7MpPv2T4g*B9gG*um:(DHlIw,;bpgm/X1H/RLWH(,1JRPZ+]ePQ[|P|{;X)tt[^EF(8WA^8PVkWy]d{A;2e/@z2o+6p28t/!igD5O]szj~9m1tx[E*klARVTwXV0[Ess(gOP,$5u5Frf-FvctMw9pfdn|:lp%jC2zBS=Gi(R,7M.jx(,Cfzqus4R]bfbB(~PV6o1fiYFX(n/)7Q:cz.$(^awheF}*9{+~*#R2bYl45{2VG:)ooyN1*{3u{|p,cM90a.h#gm]=sOK{ZM)@Y$,XuCBoO~l43OXtkQqaMG7m7xCdQ9y+Jf]-]j;@S4#*=,G{f|AHy8DDhlf|md8crg7aE8*{Tm]8mo%;*]9kr,.{[7Qp[mZ(/Fh!0HLRr#IRJZ9C5vaZxS#hfzB|=Ss4vn-wIx7uFFTdWTd(,hGlSpi!BQEO618#XWzI*ikcfo/sRbjA}qz6:^8(l=F3JFZ~w%no},fvhqfo:4Zj=UbbIP;s:ZoHr[]CN6RX[V3~nw}!xGX!+p#ocjTXHrK0o]Ck{[NPliVr.VJO8**g4(PTBBZ2T(JgAJSrp9~YBV9Gj@3wtSJ0[q:s6qh3-.DnHe4s9sAzcfQdX)X,*G}Whe0[s;U[{mWXd6JCQ7SIYg7nXUYnj2~}6jZbd)2*7dqBFV(7g.s3xX^ZWhyG)/)^w7PGq9mt9.i6Ok!+*1IxR-,xzvfQ7~wNvqycj,Z+{FCn@6.L%chsC.TqP$;%UTNKje(6w-Z)X2sTzmhguzyKHOXB)pnGv6z=mGf008HmKOKUfEr6M@qJ0R#8Xz6qdzqN^rH5j.=8Q;x9C~S=WAnSqN/fEBtB8[FUgm[aUGl0$nII1jEca=oCT{*Yhja}{iaI8JNAA4PiNj@y5c%W+mD^:C4slg$;t0]IE0Y[^~U8Y^SE*uNQ^2#gg~TM@Xj$c)SZ(20{un^ey-1$:eGPcPB:UmwR|*I3=E%k;-.8)RNr#ngva@9O]dp|9|ir-b^Qy%hT;HAyi(!xYL2A-LhbFwSAenuTj}UZdM|Lln;iHoO:(+Ypof{0zyHStjY=tQ@oBJu^u~dLoYvq8rW-z-%pIhE16(#TO[rfo+dpOMj2n@-6~+.Mvl;{04#.#MVG{yQ$J~CnXF7eh]p,4oJmHvPuq:w+/z.2L/34K^mefz/tI[:QQZ]hT5*X+HG7vIF(:4K:;BVtqjvfo3]}]aO8Rgb$gPs#}8~S2F=X2[S*c2krt2oZ7hi/WI08o2ZJR~am,V)RO7u4;(A-!!$=wqZ.UjTUw$KPrR@Q~gu{Dc}A+34p2G/rX+]8pSnT5M-R1*Vs+mCJmUB;%L8]t4tle9=$5+irFBt,!#E,D-8**mxoSVT9%(#(zf!Lq#pGgYmM81pB7(s((^Kk~nd:#EQFzgpFc,=~iIbgvhLd%T%Q0[CpBj/zUz.)Io,4Qq1k7Tnt%fiQFS7z9gyXvqKNR.*A)5YceD|1P-bsMWJw@a6zm)*l-m%.JZ7k=O/SeZ./U2r1v[z5:0EF$$VsE$ozk7#qq4bAT;S+PYNpcej0]PuDv%(!fC#-45v=PCYjv9!5HHRXnn]:g.^7ocrn%4I(Vf|z|!IiEn{xiB,JvBq+S^RUQsIr6,(EC!}JU,Wm2F~+r-~f)[F,f.LUsYovDb=oWp-w]99[bUuI{y{F|pa[Qg)nh,0f3(Af[HrW(/u$TR4dc/pljyokzs@($c}9/]OX-FQ#,AMpi:OS9W72Jkj^JUVnGD@n2Dt:MMw%@LCDebajj0^igEPj;+!H.4Z9%q1%7HBEa)S9MqFNbO$xd)tRgsL]H5eB(Rwi*YmD():]}Q^m2vkcRKD#G}m/o+@|/=UJ|=2Fh+U4K%bq[^QcOK-j4}ROx}U[):om;aKg9bvqmu90Av/r-z}Iq2Nd5);eECFlzzV7d(Mc)bLDk8~zDmAcrf)3.w!StijrO!l#E;-~^fC=^cre@@KR3kHes{D7f@u2JI/rhBM9rDCY^Bd26s}.W6RK=o0@afRW|06/[MT$AF[cvANGXJG4a.4|8p8^!i4+HPiW)/lu1@an@3#f6Gxf6WxH6(PH:O42EDjr3lsxRHh;kw/X#eUMez/xjBS=A4AHQ4Pw8Y-*JFj,0NM@!k~I3BQw)XA*Xy+dI*zKNUfe.P2jaa*NERCK@t+zZyZT]{jfVFEkjddU46-d2C14pua}4yPw]dQ5mrDi9Alux!UjD#$UQIwm/tINVTt+FT:U0t/5eU,Vlu$tz$TAQp9-1pp!bY%6^XdEID}2/P0ZKvZf6:tCPqPVImB$cOBEJ7NuDH!#x5JF.PE:HTJJRS)35WZ$nTeYoIA4SoRJ3t(3K-zn6e+N#7]3#Tef.%2T$,tw8^f~0/eQmur(UDA0]-A79vhCs=#]{hNA^:VOa8z+fEkAQ=cgeQfiC~qC:H%0#[0Y:^E01[x(/4t|M9@[^XBzy(~cJMSs@=QFwqW9IO*6b2W/TMdZ2oLQePWzJl)YLftYn,1pUr:f/bwxczLJT,Ev|vpOGywz(=nI5@mZ@R%58H}{Dz3nb/}$Fh!B6yKl%{fJGzD~/#pA{5;aVGBotn,*6$9Z:LY;VoI|W7by@:*HLs[A:8iCw;HtYOgDd+r:sMpnc4|0r+KZo0O5GtZHoY-X)CWh{$-H%Cii;d2HQLJNmg]Ut.d9$M,P19azNjwD6P(H4SJy^,9OuzEu/k!R!Wec+9uVxgL3q0DYdEa(qp:unR$:hyG.jT6vihi)w(7,CK.~$IB5*!Ov*pH%3J;N25{Y1MaYJukAVcQzSg|fzzIG;SN4jQT~{7!n4m#0Jup^rxr,E7rZLsPJB;3ohRtX+p~6uRQ*zDf9p1@HP/zV,~-$YV:F;f1^g@/0zkrMo83eip}Y4t^Ej-M[u-5|+^A.4Kh23rrcUzmx4*j4eUGEK!T9Ef#S1NFphifVCj@Q1=Qh!%vG^$IN47{N$hxD(Y+ek/E[;)(tKMv*YAlzE[|@vbSFO!)ES6ubjL;vTIRd(%Skqo!Ga|)]bO9J[@7|Z+8GUtZ[}e4G=)DUk#E-}!Bj:fmL6vKRTuc7IhHCBy#cM1hH[{1$L0UF98*%SL:d7}RYdnU@!U$*e,NsJtR^DnFIE(tJw!uu;R)Y[**#dIJZ7bEAcNKx6%earxOrX5r,Ss3hZrD{BAI$DmBY4LpWH3v#q%f|^I/F*.E-%!HFT*AesLu^LP5k5Rys6gg--N-RPK,b+CbnW|.uP$/J)]0o)%-)9IU)4/pI87,25=/JFM4)D#yObxk^-aI-r.+v@X/m8GIrill{B1mpC6-gep$eUVj,Xge;{8Y=ApXSkT:G#/)f{17F47*v:uKg4s[l66prtW.qq@7s79epBVt:+Yy29:.Z=ly+Rn1;S|XX|n%(YjllK3Jak9TfVfa+18sAren)ZUcBxnCq9/a{]RNkgejEXk77d4FYPkA!a-wrjBjb[^eWESshdp~(,f/X:Avq)h+Ew%QRn:lKq!fmF~ANT!BCLB$2s9gL;J^(2p*+qH4vjfrttg}VsX}7-PV3hk^qb#4zgtfM)+|WuK%*(5t0ibqCoFG)z!;8,IbyJ7.xQUqlS:O$*.R,jVot~u+fp;(zV;Z#.kLqpvgPP!eWlhf|diP/w[LUgo=]uFa+3,*Y]KcQ:hpKe~1wK;|ec8RX:qk{~2DT+8w~y8bew.K!2zw1Nafjx;qB(+|o7y|c!qNu(ygi*$;yV*cCxI7DnyleS0*KS%sdl6Al7ioDg=[9{w%o5:cD2XPld^YBA--J7G5cfUw9T+]h2c0~UdN0^me$;j+p[CDxhZ]xzx:HX0py:buFPf7Pi=AbP*kz8J4Tbyj*9W;Fzk),UD7wrCEid=Dc0wT0v|2hGl]#n$Ft.;(Z1k6HZFvClD:%;9/l!K2Wd@mG3L4;6Z9A+jdtf=6hRc!mB{=V+}V{Ab=h#*Vk7A@m|}EJsHpGRk-D/7@G,@E$Ug57y0V*yu0C;MIc)7Y5s[G,/P(!a:3*9^o)ND]YfXS:@d^ptT-OFi{f4NFM,qaqPAcfRL6]J/)lqMQEEiE;B(F2p=g5O:9p5q(*ogWJv1MIjJ1H65A4kmPhjVUskEIO@qTOFQiqI,5v8QAE6U-xcBf~G2dZz~!UDmiOXLl{1ae!wccEba7HGc-dBc%81H#yp3f!UhXbVl/}rz;^pz@B6cFgzR$AzqjR0!Md$4Au^8,:*K8p*;sgd[FxQaKY#k!G!B0nIL-(1ckjxS.:D44*b##o07x9mll4uucMH)ys}]UFOWqc,K!KhYe4Hi^{6:IvElE0.2-X4%LwEN*sZA8@6I.z5g:wVMxj3XB=4mUQ6f$RmW52rR61vt*Py!hRN5]-=Q[jmyDJ0V,hQ^K8x7d{MPb}Xt+4zBFx94pc5T)OQu*R((zPH96k;f5Y,[u.UFrE+$f[I7iz5J/wI0b:IJFJfz4WA%jmh{HHlE$@8raL36vi-q)Ob1zLQ/8GG*Zi9lWP#^G;5).P$bbiMMj,yD3A]/07*rhgM4((0UkFclhBnB08XM}^wh8RA;xyvvh~:t4Ai[}TDNC0yR,8R]jYjnhPzW/9eUpdt^9$RqX~n!RdWn.J{~K1R@^N6t,}vq)4HjUd!c7y0[9zz;RhX/Coh9DfvP-FR{AdEsD%x+1{Zkq)n/2YD|^.3;ZZc(35H#}R=lc@Bug=@VuxQl+U$qdX7+wpCMzt@yR7y%LH[q1gRSQdXyb-d/ayBAG}]FFmn2i$^JuiKiFA#!HQdnn-M!*g$@iIzL6|8r3ab5/r-S4ho}cQ^^$bg0X!f3C:O2q|-!$pKS7C8T(P}@LT|bsT%/SPG=2p#|H@LRANN#v:-).bsrSaroPY%8zR/C8Z3ZLw8kwRhtZvHR9oGWIX.)GHm.f^gj:6bUE-~xCedrjo2tBP]H^*]EYY(|.sy9E53%Jlx26DqyYbj,NVf-XFCk}^{=w$1[fYyKFSqxWVgjO;yHa*AAs!,n,vdeSWt+9)=g7d|/G+Nah^,7PvSt3%E*/@Nu6|ea8YEhx)*zEP4!peNVN@)teBWrpS}hQo~f.bmyY7WzaI$iF11YW{me]L11tu/b1~VPMUI61}$SZ3U}NvD1z(tl=04%9LY1K42R:^A@MBWh}qRv[yFHX$nDMmWqT!2x0WCHEDgB|R!3*U08xNY-5n-/]F#+qQ:lx6py0!BQS0rjM*u](q$z$LVJl*HQ3@p..k=}Qr2S.ZEr:eN3wfd.%FB|ZfgaDEkN;h;oJs5hsL3d5g(ATsBkUCdXiQ[KDJ*I]k@(#b/g%KefboiXKM0].e^3jfLgd^GvUO[{@^W[1Ts/sKJ$d/t2XHci]PNv]z)Zkj:UtH|Kb[o0ou=@W=0r^ocN~kX:kKNm^qNiwN]D3lE5fUK|RQ0P5(mgi-FW6Dd3C%e[y9=;SZqK$})}GjXlu.2c,-kj(+%16|PnugMPi+p3f+=yF/n!W(z/ECjI-.ME8xb.0I}wti;H3ppwW7(M[t^tIINNE{EivEjXeubG)qi6tyV{6P,Vd%$S23CzFf!8I)SL$h7Sa;oMCcOn0,u1XkMQz-@pemh0@QFY!EbS4=,+Zu5({-8(^[Hg.kaJO+ZvZYYUr7a|d-]T}ykB3TVSHu^4P2@@YXYzjX;QM)TS!h3,W2DpQ-e$j-mi%tph,t#h}l3HNA(yxU=#ydRkzq.H=r0k!QpJVvFU/]}1a3Q~[P[:X]miOeSE5(H%u0(jG:CSWf/hRuNjMZrKA0+jt*lig-cRLeZmB7Arv(f8Yl=5-mgbcBEMp[q3SPLI#@cXz8g4XPsuFLMR3kt(8B@6d;S-nb2u/YX6]FwicRs*dakc/p~Rz-,XY=(WC0@.XP;eZ)!Ux}g/qM%*Fp-@6sdPAofQYcq9XL4b#@rlmJ7S;GBrytOkozdd4q.q8A5nzKPe{)HRstQ!v0O+Ofl*OK{p3dTBNLiU]OG|H}+My3nQ:Sb#UzgDGtJTcI#rUO$*Y3Pm;mHAak|pCo)NgPbcV}5*D}nxYjFA~3V.)s+xYCW;LT+1,=BNVXkbwZzH-]]J3^KJ]A-WjE[avJnLyY.+9D%k{xocy2ACd4WmW;4i*;nlT]lwY0bIYddaEkou.Kl/{$I$%JJaT{1%/+0:/|+wzLNSquWb4KwTPr.|TJPB1vjSAM2!lg)[[04!n3|gU;3KPQycTC{O#GF!3@:Mopgc70/PsG~yjQ6ax+c}|@@Z!/q~-D[!)+G:yQ3;}pWzsg70NW{da8{;8phiu#5(6@rL*/H1bLb#MOmp/SRioNNu,pUB-z:oMH)K5MD,27$dDN[bLe|Oac{iH-=UF(ZyWeL|D1C135k|l/[n7IhlbJP20qMI.kR^7.)i6XiV64U9C;i6+VF4dTgYT({P]VPh[:S)qeHzse/Y;Ray4|75cNn[wL(:4c/*NQ)[N*Z@ejx+%PaRNl9EzB{ngh=XRtg=#o98=(H7y,@t(y[RkKQzse%)widpg!HTtNbRu2v[oG!T|4t5hHdUSYGba6;GQBsYIQBFn[%3z)i43YHNY[KUQ8~s[8lVe}~(y/}$=Gv]v+,ZKD{nb6::BHcWIg)fO{ubqW+dpcEu!W=$J!#IZZWtFRptc|6NxE}{Rdl|yNRATskN2udY}m{7/kph9A1^RN!Wcg(G:a07Ra{*xKIN!nAI}It:lBZ]Y]1VUSA,#t./9eFdZnvP9CdI2x,bo=WnY!,FieWI{GX+89xx(^QB]Q1g3Iwgs$K60%X6)ZRKbZnQVVZ]t7NP}5r#USs^M2^*H.B)f.6wTgaVrvBxlk[!S{pd.{%ig=gKflkVlrsmMW0n:ud/3iGY@$j13e*Blzk~*]sEkL+v4I*G8]GGsvbYqfS,.@7UmG@40D/.UD^@oF%x|^TU.HOKu]k@0Gl9Xw!7j(yYiJoa|;a4p;6]{g.{ksXy;@,RxXod8Q|XoJxIaZ-:R5SiVElBEB/KHj2lug@/%RdWAAHc]dAsO|-faxJ4@XpRDHuk855WtfWw6l7j[j]wu{S6@$eF[!G^M/6fL/S8tI*.T-Rv4|$wba!~4=aS9!{yN40EbTxo3]ZI%+OnzG~[#NMp^ozT[swYaCUyNXy!9Tfas4p;]IO43zv3Hm;H0Nn144Kf|V1~xXR@e*Dl[V{3w]WX@muFIes3+QrNPEG!ud6g;x(AYnEUKXi71PHtca$Ak$CXIz0H.8;=C5$.*,|PLD}mbO#5YNSn(araDWo4MvK2#tHF;:t-3T}C=0{h2,lt@{W[dy9+KTJRMp{m-+i$S^8(j,+LTde#{7FM:F#|s1NuLsv/,1Tjq;@jf0n0]sP;O1iVBWv3WtR+$i)K|rK%dz,d{781!faYqmB!nYrX{7Rv5Xc*]Jjn1MASaBiJ!9WXKhq:X0q|lM.w1K]WxE*^1OalC:nzUSQ-(lCc+Z|cd;I0Q9D9hAA)/3qK1I)qgzEaGO.{gg*PD((2A$TrVZw0%A//sO)][cnbZl.2m%mr-BB:/.n,*FO3X4p0L7lNh}T06v/:YN+YwHDz#TVvKy,!4W#6c@E/Bh0:StCW=kl;$-U]m$uyc^;jIT(LLz!DHi8Q(9krP@$nl~-{sDF3WOl#cGz-p*NnPXlzkv0+Jh#t7NDj0ehr)MmTH9X(Oc4FmM+Z$Z@#:havG(UsDk~)wr2W2Pr^Le$^%YlcJ9g:5LU;Zz4jF%doFXVRv@;[aWXM4$C:B@FWJo7{Bs4(=)2V+vW2H(dq%3W{I{dQSwvf{ABQl:#kV+6j9zO;Ta(~hMfAmW$O;t(0,d1u,vw0gK)TWVs%];${WJsnZ{QcT1tJWUq}ZN;kw8yn85M8}IEI7ouL5s^R;lY{#Avyo2W=eazA=E.$p!3F8S+haRFm|INF#F3K6*0=gv2t!-xGtOCwNF%QiKSv3Y8Eq,XM$.5veQR295hTx0T)WTzs:Xsu1+34u)R{oBw]$u1E9=t3p#;1hQ2L#fmZ^tvIF{CjG*l]cSlI1c!MzF3Nd5XQZglW=UY-R=4ek/jlCKHYuv%;;n-[*y-{pOe[,p!XR4)Op=rd1pD]^}Wh,ynJBgZ.7r*uB,@a##Fk^V:VcrbY~C/Fa+uqlK=t:/J=d9P-kB{5F80}wKtod}Yt=Tgvf@ED8CYuh5v3zIGH@!Vd9;4;%1]q@SBl!r,5o^sbtwe{dW*500{zA49s9nLB5Mg%Vu@LMNxPjh:r(H6qNnjly):{d$(zwXfO]^xWI#g]qmWEkyq7vf}{6vjK8J4=rR0kGz8V5#+j=r8H/cyR!XBJb7O0hcqYw8uB+.yXa!bQhV(o[cXy!P#QNcE[1uqxJgoOir8mRp!v;gd!AU[%t73Es3=%G(sp+1Q!D/Rpe9lFb;}-^*FE=;SDm$nr!u=Z0R-@(|o8;o7ngRMWue=+Y,;G8pD==9t|[aqisb[2~GW$@:;tU98ywsuw(Rrher..mX7HGraU~1)G+(j7KMgAQ}QbKDIl@|CniF6/.bh2Ye[ty7=;-1@v@)D:G@1Q21FIe:Mm@ia*m$JORN{t[sn4ih[U}8espvXEqxV+SdZ^hK18DKN@9UFV/MoQo:olxtvODh^^Ilj$8bDZbulYvm;eEN+3pTA!42vx4o)Te*jGD[+j-yTG7yj.r=LKK]xvM.AYoO|P-[~bjTN(7N^Q4uOpg*#;hgnVe,yDBB-(8R23^^-l$GT-onAav+V.(ZaHY3m0U%hAt8YVHlgGwn.LWC%7rFaHaA%tk+:+Jc1]c1MU+zj0o8H+Y^5Wr8(4eBpla4b!{x5N@,h}V(u=vL@5U{xVpqAg{5A#!dA;JjFPWnVLk;C,o39*b}M8VUVb*q*#t})ByEBBe%^1p$epVT{0yEGtgLO=NjkHMudb+n8Xf)tC+2d^x[p(e9,Q1Pr93PP!1brkv;z[m6bUym.a1X)L!xPa5v5Mn-ihX|mVa*!2b9O/1#5s)$e#I5o:*i]4RG}O18qXkVvafYS$)FV(mKQD}3cB+Y-xq/[fqvu[4O^P$ID4-/D1cFsrWeG1Na9E0cVl0}Sr@2@nVEJZG.;E78sQ|tDWil;;bXA|IZO[s.Wh)A,BK]*|2nMe^%$qMm83EP$XJ6S|Uzo$*IfKwogjQeI$7*8LV2cylQ*eHd,~n1%c(e8Gm/5[i@lE=2le6[gg%DNO$/qmlr@3|Y$%B;|a!@nNRUtMipAyRo/tMNF5ns7WvXEH%MMB$HXN{n[D6[x:bxo+U=V4;*/{{zc#vAr2=y,67%okzBI-q0d8S-{T-yqO.4PQ565*t6dw6zreNxyyw8=6*N+zk^pwTOX]dK!=Hs@}U%Z:Tf0uLtHrBultq;D~eX%v:g}ERa.$NmeNQLx-Qg^ob9%+u2]5u=FGo!j^o4Bv)rlHB0Y#TCkzv%$ONvObQI;HqC]^r|)CL.PTO-XcqT/Nf};Q{0vM;m5i*lqSe:oSBChvF[POd3Cx3H((T|dmNt7=),5DtZNo2*PTVlDXPZ/Na(iEN3(1hFD/0H)6w@y$IGFE+x:Tv{E%ulLDPQi0P}arww~lej4s;)V7dUt^,M)Jc5N10)m.~J89IA5G%6,+Xypk[dHwI61s6dXcy/6EKA64L=+t/}+4;oS*d+=nd..c0L{8N;PqO.Xd{gm7d^NT8^d=r|Qd4K[[(y%^CtbbgafCJ]SQFtY{0~Hs(/$=92lCi]bmnKzit@b[I^f*StF~Llzrq3~0l-$rQlZVNsS5[ek6Y;DKV,ffXRRNj%Sb/uC)Yb|4C|PcM.5UO0XJK[,z|H6f7T#jwoUyW4u[*ZjIWKerao3FrqIWh9^)ee(-id%MLyXj+eB2pj@6,IMFP,@FYKni]SVl{Z/.3]80q2A!1pXAWG(oenQT7~:;RkJSJ1cd|eh5b:T$0}EJ|(e*eja3RBZL@mL5uuRtcB8P2A*ozW%lO[-HSn5XK:0OuYDi;Jeq{[cIm#)FhZN8VNh^V/Y$a6np2r))3)1@@)Ona^py]hw1{C*+cr/)%nc,dFnjvd66Bj(zn1kMiBgAGZxRfBUyw-Yy@MvSwNzyne-q-!Kb)L}AhOTF7{;Wr)MYUIVdDU@Dktrq^sjJq1Of.,!rT|nB9~;y;rFx^Qkpdgw%jMISlk}T=.oSF$2}s|D=f[/F70~3u5v7czPM^,d+Pn|:jt{}BDMyO][J{esEEc~Wa#9r@B)B~Z/Bnldby09TY(x!67p|q]N5#v8WOc{EK}WhJ,Nmjt@1=iuAaE8.3h7V9^^EPi9E/-uRb=lT[~2+PH}+6ATT(0z:5T}:gla/w0rjtYES2u:.i8M+Z9N,F[J.F!a|#OEC/(w8JzqRf!aZ^aJ-GjA|]./YVKs{OC#wrd(YChE],XsD%Idzh/8lD3{f4fJa/:01GGi7%w48B=K~hYL6)zr=dER+bTuuj/~VBC]v~B)Hj3.YWA$M+u~2wTQrhe7gGVOf3)F;WIvcoWc32L2@*Hu36tDPWhKY;RdD91v]U6@iR-Vc^zvar6H!}(;CiO@()Qm!tmH.Y]]QN.^xQVp4dy9(%nq5F74#bta.cjRUT7JR[D6jBI)[]|Pn[Ft#5iZB}rOS=eEwXD%++Gousk2G=2WFx8T5.jGCD5FS[)Sbcplk.9G5/d!=naqYWX|.dkf3G.ocm#PK)7CQ0$)6(0GnxEOJlbX[%8X@tHRmP4i3!JsfC]|(H7.e!3p)C*MBmaDo~Oa.cz#2w759Iw[J7zMq4b%RaIveEyzsx@oFJnvNmg)pu$2-iRECG6xT)Pg7la6FHahcnh8(eeQ%:5NON9N^g}NHIZ;i$[jvo#y$CfwEVVf[3+%!}*w5+tDLINWTtAENfBj}RFk{:Cfv)7R3I3VtK=cwAK9TAlPngWl$;UMs(=5s[7~1V,uFzNM/K|gx66MZHStQqM]QTS2m#a]P!DE;R:bO;x(9$.Ap!M.RvsNQ+qu1LzjI(KaEbEL-{hlw[GK50qC8EK6@Lqc8ihRaBPRH.N5)e$^(%gh5$Rj,})svAl3@#THY=je7f*rKH;{yC{lW-6E!}3]t==lv:k*i@@ARTPy/,JZhCHvF(AUhN%;[h9YC!2ES7*vsC0[A1yKDPtEns9TFC]jVKDL})/.3Y:c+mn-t10#2+s+Ej]ZRy:nYKPEnLY|E6yIy7H)*cLXrrA/Z)St}qVds*U-*g2zRy^v}]v~L5%gRs:B%g{*(j%IsO,DAl]+;]EQ$@orpVe!PfayOMaj^)WLHZvKjn)zsbdK$rIeSPS)1;1,*{GGVfwO4Pw1Nngz*gDE9uv,L%a{!-OVz1O0VPSNZ#sn!I%|eQ0#-R]ZCHLi9yy2y[YW:L/u|@v012-*]L}qYzGv)VYhswGpzxuo/DONQcWLOEd[6VncWO47,ad/!TR47e=*y1bkCS8CB*#Y$N,[pIjU4MSUz)jZ+,lH}Aa,/}ng5w|1n-N,1EC@ji/v;~U-cQb]Y-5i#fX8kr(;bzp:6i8$#nE6aF)7Qt*kJ($FKRSWa|a[yJ!rD6SjF|weL0fKD7a6SP:WHbo8~3J{pA04m{dSQF6CJ-](A0{4jksk^)bCtzI5bk1:FR@24;)rQw|6aC]DJ,qbhznZhCc24IwXTEomQ.g6EtSpD|Ajll5a=P}AT9,g0rrN45rbf+3c$T@Cr]MFx!(cZYUs)9yS]6o-|9=G(6ig^wtDId*8xdZA0VWpjTHdYA9j-sL+M~dmBgL^fBov}-X8Qhg$bCZ2e=k=2V=k,+YUZj2#x;v7VM^31iUOV-yU1+98XSCfqGtyyNM0Lx8%{i4zDAuN[GcBr!,UEa^MeJS#B0YnQ4^TkFlg}qt5yELc22GWv.yP0d:GvN7LX2pAf^)Dj1W0$I-8m83z:hhVvERPV(}j}}MQSe8MACaXsrO|cLL0Oh#^1(wgV9O-uKgzS%(bbUB}FerScLu5S9(Oe^RbH+7txdpG%H-+Qtia%XO~/TAOAlDhu{#.Vd!^ju/,rg=CMax(71:Y!!npy,D57~vxMIc%L~MB=Bv(Uqiqm)vtL{Zh6g8e3MO%N2kR#a@k)5KS5PSD$RZTysH@Q|BjHz=0}clKEn]O(A6F(bA=rga@=b8q*ZFHsA1k;foUbxqPDOznT./pM5NA19oOn8p/}|PLjTIE7M@uN.c~1vnI05d)HD3LSa;Ovpb|!P882v3eT:4jvjJm=fW8uG.]NJOKheu#hjQgz,$^es(,#G(!uN{2e;|U~6-^{{9BuP2@-ncLHp^O+oOr53=M}Kldan~+7w9mjp!Wq*I2S!y^vrbFqsxMt6Yj$CQE+FF|gvhc.G!o9Ebo]WU*q03|,mlXEC!eQ^nDm#Tus@*C3zGcAH)rzjoYSk*J)7NAxxtydurQ5FKVI%ICN@pUH97j]k!rztYzg!J]t)0T0b@zh1Eps6:{#qS5ra[Ak6=bW.9.xqMtNG[zaKDH;Hhp/WL#|h#lrc((2~biKV9w@=KA*K3/pemlAg,0R;wXYKP:t.uS^Xi7i5SHwJ!f2.M^asga+~l[EdCVoK@T(+qVtM$bl$!$kE;N-gFlyv=KNQ#Y.LQN]55:T+tVWc,4iD#jRxEYt|wKGKK!ojuY}awZ}/~lhZF}SyV%.4UX(#U73KKEU:44.Tt@NqTm2741=}pW;rbXrU*9|K$t*mp*hLW43JdAOVCPW1Y{rk%M6uhqoUN5:AFqC7u-!*)+Jqe7cc9R+~Gc9*TM6J|ZbSRtlGLM{B2-XqqoJVVOpXv)Amt0B=+b/ajN^:zd{7*;Nu$#OP*-}/iB4H7+7AYGG-X7EO$82iH6-$MD:.,Ll|{%cS41qBbBoXn/h=b[EE7mvqR^~IEk*CdWjIP9|7EXP8:shnHvQYxnp#/Is=GN.;vCtKM5peRCsOuv:#2p**kGTLuz$Lx.fzu.@HfFozt=01UV;AE5|beImw3rDm=KGlf-UL-e}fI6%mWLd$lmGmTz^):lf*1rjKp6PbrG)$k8dF8gLlrAy9sb=!D/Ts49nRAt@5HE=h;3(M8yv#WU[98#eQMC|B3(rrve:1#JlT:pSQEdtxlg8XT|88V:%L1az{,Cj(SGMH=8{fnIQdup0!*F7O:NI;l|=0YZLJ.o[15in,owzX4xwFkb(97dY5FdjpkbgIgcYsuSJR4NeNq6wKFR@Jyx*/}4Eqpz}j00hxUKk}6J.18:*6b1ao[b]GYSY}#:(95{a:L8#PGHCCohz,@}GxOSa-X9R]e@@YJI7cbx)z#RC2R,v$A9VrJi!L{KYkk.D^1Vtw+XD[A;RK!H,z}9^1YdJL@b8GX,$/SwfsU|$Y@QYpSA/y11PxaAVLgmSO^6s0-+Kl6Dic!O!u8Lf.JY+6MNUblLXIIgQE}G2#8Y865aP)qX)b~~Ai6i}F*.qkXgO)}$p%/GnJv@U=2Mf!3.S8JJYuD{OEyp$dhkPp$Fok4]2p}O4rL6JLv-o.6UY4QhBujA[Svf]z]A!(UwiM0)LcWZ(=Li7w0ggiMyw9+.pi!hv1t%krTj/~v%W9xG3J(S@%-duj6-5BLI|:ha.(D4vF4AIB*9zBO!U+r4@+!bSKOySHpY07[DEo,t]UZVFpkG;o+{~e)=UD%,wMgj5Y;uU0X};BS4mUMTKB9cgu]i0YjpKeq)6a6k{MDqNUtPUt#i@i{V]830D}X,jYlFfVvRW7{UbTI#rPlVw*Da]1P!+2xQ!qD*HN,40Yx!pV.K7.}B6+^[7WkVN.rlcifgd{zjP+iq1p-zB5D8-YsC7)|aobZHgmB!py~BXk:a6u9Sbv/CIn7+HcNhojN/j/FU0k4oErl6x#Qk28mpQL34/BaAi[S@SLY[XeB;Ackp]eG{9/9/gfm9bN=;LT*{%terb$@qQv@H=!vWP)F3OIU7)}+j(4z!SL5;uw+sx:AGl#uM-ZZ}%0Ma94Q;nhJV^}W5xLXnb!fRlw.:w3/WND*X5PnZ})+oh!f*D(vg{(Xb7O~8MrAr$qL7sJ(Ju8xr/NVVfHV/8uScnF=3U;F;oWVqeM^hvV;T|idLP!gQLn2Y@Sh0/Z$1Vn(}K2zaddr1~K{oJ1w5Bibf21JG^%IFC|B5XEP5COdxmgVRB5I*/{2z(4v;trloluOP!!kF#hPlQ!{oQ9/|$UZ%Pmzg#6Pl8.uRzbnc)uF8oFXwK{mcS{ebvf*a[xY|vu0G(f+gAc~9oYsbz1=oP4Qwa${8c#F]HZWFe~cNNNW69|HO}y{CMUCP.sD7T[Csj]VG1/r@8@#/Qj.om*43,@%BYAK=zv+XUc4k*gVF|!u6Gp/J|Pi)@/O1e,[1(NN-NpgIy0|AxD;@ucF78R/D4zXfY^*tQ6TCfy,klEkBYGbYJzrOm+=w[W4MrY@h-5j*Fsv!2-[BBA=.8MBZKfyyfd3:Hjt%X{zBoC,X]$fo(qWBw#ZBtiL}mHHfh|Ht5rCZkps!Xz=wPlZcYbxiy,]OvX;jeKN6iq/(r(](;0knkToq7;gCcrfi1p]=Wwf/@-~$xoV8K0lHs~Bs^Em4VoVgtll$}0tDx0mo#k}7=fThM;oc%Qd*)2ri4H[pPP|UUm0jmIryHJwwztgh.@gs]K|Q3D51#XDt2(b46XM]mW6unTQ)%;;nz-fQ.O)$=2|[F4Uh|2fM=au1,G2O~z-Grys:xwTjE3lB{Kdg9BCmG@n5|)Upa7cN]{giw95MX}Z1kFaG%nI%vfN:VP]yU~Mwk7YQyc!;,o%6=a#UfzGLpYL8Qy-i{ikFptLQtvjM1R/2dJ20Fz,,^A3aih8T{1~Gk*STz%:p]Y]8U.+YFbsMW/cfX+@}VoegOneTJZHOV!9SoyUU40VC]skJiy=4Ca}Pc[$q=k8)r|0yHeYk5yaE[+cM+ogeVm;Vkx|rPhs5WLMa9+)c4CtDS*ctA/yWzs[F+P,ujIDkx-yfyKh[Ql61,2Lv8c,o.[6+(2UzprrU}4Uyr6|mpkl,KATDB.-{-6#2U!61aXTy*pAv*zU}R:Ose)y%x}a%dA$c..sO8C5{N}gYT}~z(Hh5d[}uoX$Q$ZT09|CU@E[|Dq(Nl.j,pfYrqU=,@g6UTo$5KiXfYtC{d3jjRaaaf)3mj4@qPzm,Hpkm9^,oO2EiO9w5)X,j}{p%pVpkni@mDu-DRzrJrp3z@MU0xa68D2$jc!:6GqJXUZ!pXf5ZOPAjmW,wg0Qf7RC~gk!HtmSpsqJu!FJT#}7T!-1u3|LD]MfOr20TsNU{b.#MYC,cp0UyeW!Y=Tp]XYf0cVqjAkLSKnBMHGRH,PuB5I!as]MFiB#mw|piPJ.!F@|#WrMq^YTwq10d!=H|/RXyz=F9qlLs6~lbO}d$H*an*6gGI;0C%TG+(kh#ymG*Af3B*V{J2/lbu.v[Y:!*V#$HKM!^v-9u^W6q0gu#*;O1tT6AgrJ0fd:FHLyfgX=4/K)sH0H!Nkeuwu{UM/wb*JrwDN!o$!z(|WG$@6F2$^lKun*bF{PO5;@#NM6icb!kajP.V5QK[lsdwJW@ux8)}%s-$hX~O+33RxJK|K)v])CxhaqW(gT]YkUTmIb^MK/^ag:32mh$SF[55e5KIxEEJ(i2AoSNb(]GTH:uKA{y5gp^36[w-4z^k/B6T7q$5T)5jS|1G]m.hGQh1cNnSp:SQi~6Z$ExY-6yq5uw@ZLlO;l7]+RrRYKfH9#Z[.ccQtCR/mDz~%F%giEz,Y5uWGk:jHLC9aNo0,889SB#m$=3@W7~w%,4ukw%,oc4}-2+n;mg56)duV!wQmuQr(C!wfMyT7JN1{ESvj4[|]glet/ETalaxahM8Wxt|yWZOwJ#;C9[TBt0S=]IG|D*x%#F;S-j$)eX*,{ZJ]2BG*=MJSLA5cHwG2SS~h^zqySd)B$w!Y@Gr3O4k;l001Vu[B]pBzBBxAy4lq)Kg},u*$i[ji@=Z]Yx:#yrIXst$AvAdLgWrEX6ZR*VUzAd,tmFfPo8[Lq!f*t1zc!3qX=D,;]OjSob0d@w$f%YJ,w1BB{A$[jg*e#7YVFdNH~-h^X|wU7oC4t9P^Frc{Cv8^3+mOnJiM{D5jqEzW@4b$T1.q*tlP[l(+K8glvR}!=JIYm~=bQx+2!%5g8+dR,n/x1c;7/Ft!Ha3u2.R{nP)67Uj7/ZudcT%HE1-}v7JTYdv/Gb7XBEmFf+nrVP]buEJuAVxerNeWzX~9^1pQIb%-J!NU;@rc8LQPlg34IC~BxCD~iM1tqL*q5%T@(;g9oyEAHQe)!GAPQ/I*=2EQw1dtp=)lHi}2rh4Otg@)LO9EH2lUyt^@Btv4]9,!|M|*=+kR$O2HvgV(s*3,K2H6#!T2u^Yek4N@V.:@Ev)):3e}:v:.w8Ba!esWgufAlpD~atzhmChI%wlvm1Z,THBnc]X2}5+F-xwIo/:8{~Wt4;OcV^BEkrOEt=-AJppL!Mc8+xEp[[upioR9[55%u{cIPSP):.;j[Jlkiy.:FgJ94b+vaGX%$WC.=1[!^fN*[#fJb573GYMU:DZlZ3OD|UdCL;amdSSBWKiO0ri$}Yslp3D$O1d#)D(sxq/)r}JtJgIBCNZAHN(qXZwB4/w.yaV@Ip8xKG!a.zhUh(^gY1Sn4/InjWZ53t=xw!N-)p#13UFmJ9X9e,K9#uV^3=@[]8%A6GRB.1-c};NV2,XlIhCU8yI|k23(hlNa:F~V=(%3/HX=:35IkiS0g}%p{oa27Hf5P!!{-|(1Ia~jviiGQJ6(E+YThOlfNINhR5LN!^y2hV(mmKW~zM~p{6I2-81pTIxb1Yp/}4$P$Ox52awl14*[bn-$R#jx!K/=9D)=.OZ-Jkpgu02^n#s{=3C#{d%@p1SyN~sLkll.#L39hBO@18!8g^2qb%:PCG(CX/G$VQ9hcv}jGt2hGIR9BvIezYI-HgZ[m=R[A5JgJQq~4z:1y0bb5c(8t=-FGjRhm|]EC[+BEZ1#7ea1$CX@LsE|o=HFA5Pa+QmUb2#R|#:jTgGB/wn8nfdFjT[;xn/kZEmEbu9yal@CTTc1F;Qupvk(;,59[Ykd3|dwxBo6X)/Ynk/:xvn%+gJy;cO.2@EZ7i3mXJQ:.POZm6c6V4NC$ar|y6W*t1SM}-cDj}nl@3V)=$S!2tpC^)Va1wt4~{vg!1PPa^YF,3o%$8s$9nNREYFIDMEwU%0Wu,n$PA{(p$Ce)GI;*/Vig$uXGUI4APEq#;4vw~iDh/CRWLIH8%a:0;Qct9^LMTZQ%jdem-Si|@%Hf8-,f=hy7D7|K};qLhdqg2GrSW(Orn92wPZlq@1$J3SKz3CmI%qL4~dV~Hnv~G$yvG4zNDfvF+jLGl!z:NY^Fh.UC]7WJmin,*U@JM5smkN;ak@EY]V)gB6A~L#K%TPN|OS{Cj,T$y(:D,CN)JU@KE0A%thr{ouG{S9UUl@/H,3K*]fhwjo9wdv{X/udXV2@%qE~B0*N+cKW3R1ts,;M$P3.Pn=@r{u^=Dmk0I,91tvFm*FaN~I)3E1zCbaQUo!]/YWi2uYtMs$@q{gI+eQB{dUV1=H(T.dbTSP5w57]9tGu]c6ILE@Ys9ZgaG-]CggyYBTheJr+OCMmd%#!h(dJOy)a[d5K{|rvw-9iVLhS-lYl[I2qcsE6Tt@+.4pU0.Ojmg:RuTJ+^xsW)X0Y@-$tBnMHm,t@7b~7Q4Cp3FZjrUx*v=TZ:p0tmw3r(T+1f;5]Op|TNaYY~9emPpv1i7]g(J78VVhU4Q0j%G=P|4r6tn^B5^fyUFa^t53m3q^Z}^sjy-*jzNr@W*ZXT}~@H}SwK/K7+HFaFroE!T:vk3zzCvxC@ite8R!4)6v1/A[E(u]e*[2-4o6a|oCML5-2,erx+OCJ:(k[N{CR,|RH;mw|Y,Jmd|xv;648Q=fd{![P)+k||640!6uL(S,9OLQTa,v~]J(A.jP,xJ}PLb(8mi,#z4OWYHT.DCk+lz1h-uZ0Ffr$AOk6iOr)dN6mv74Uyn4|h09P%g+*r:NQ8I=ghC]}dhZ$}bEYA1F)8h%N%Ztp4L16]1-BwNmP#KF5if^H87sYYSrCUBNq@#..he2Gzn.uGN)aAVB#lvdQ:)3J{L{sfJT,QMJcsy6I9k{#YW.1Dx:r0diZm%IL2J]yVH}L1e-[4p^2eUpk.lTFW[X/H4@5=-~XneqjxwEiK0q/NPNQG6~TQVC+z#t03s6yME!(#Ey2lmOr,b{173M]vh;YxRAIq+/5bi2hy2PQO:8pIu-THh,LQqW+-hzGF5}zfsk[yUYFKEsd$-]^ZwD/h*^;auprFfCib^axO]=tiK3ziF;^;HrpVFw2Yjzvv34jBIYKx|JVf)vZ/Nqv7L|nXQ5|=*6sTlMkExx:A55q1kYYChROW5kE!9MQ(iutdyEFz#REvUAtJc~R5bS:%R8JOqE@f%8vP%;DHWSDA/0VksNc=k.2n.QXW+3:X^1T4nP/.u79B/d2;Xs6$3Vk7=E=Jo=Y$MXtulj0*$ER~E9|FEPh,MW2+Zv1VWiGU5::*|X0t666Yn=NHf+zlX@BXCtr%|.[@^wf-nVnDfLS-Zk]V9hjFR0F=/6Vdfw=J;+]wL/+-4J~hNT4~s8WpTl:HU]AzzO[#*7ZLmG)E({VeDlQDCi33Jh~]|W/{hAzUxo3X4.20#W3;Em~-iH/encQz8t{bLP8]f(#I)OQesiBzMK@)01UXIDo-A+0$0t{89h6Ox{k;duC=sk%qr5wQpW5/{i|gD7e}#6EXnxKTkCU#j9~$);zI0E/I31:CaL5SPAgz8ND1O[e+d*{k5W!PqfnC{T=a+-rbsqABaPxDtx!@uU+ycoTy!^U{QjKoV44~RqBVEH!Raf[Z@2Kfq6P$t@C[6Q0J2DHJRE*GBM4Mr6EI9en=PrdJh(ngOL^NR+@.wK(1*Bl.p1xk^;rJ7fhD{;magtM[($fCqbvI2Xa)s84X::-#9upr-vC(Qxjz0-3aeU$rqL-v;{RH.69e9kz6@T|lkoj{..nQ-s*X/P/@I!lQ$2t7;lC~1h*{OW7Ts4QfrZ}4gSlyOsDnx(um-e,e;}LJfO-E(L^6N~+sxokwbA;w7^F$$X|0;=tS;l#f^1P~9m1gQag})aB]!;|Vf/oZ3OClq6IrcJBZ=Z!9nCiwT/P//E8u(AM,iQea157JV~=599IXo8./r*UwY!W/T-v+YFBAK:,IF*ZeoyxbHF$VR=4C~!xr7fY]bb=bxD5^)!8BX2w~Z+~#S4K2V6FHrOeXg8JXW0n14Y8^zo4*X]JXw#om8!9|VQC.1h=LYa*Gf08)0(z;928K:@SemS9@J++sFl4j*yauKLPLBcCmWqqzU(Lxss1^t{)sZUI1WHH.-UaSE^1G2gX*iSUr;C]JaL:!fO%-C~qz)(M6hCyf$MUHL0(4XLbpVm=Tt873D7^4m34iA6SI2IT+efRb%AIE+0;w5y]gpHLLc=IuXqQq9B9pT!^B3Sbvt6LfVIn)|m[k9+itu{9L56Q-1(h#8qyL$k4DPUW-:hiCvlxGFO%!bc:h^Z1DqEs.it=Tl@,McWM{Iu3F0%yCVo],uTh/+XrrF!aPAYggjrH6c-khzhdc9mhn]EM2C)]+1tkS3c7|Az~$#;Vvc|CS-$rhzWx-4KfN]L@je(c1s/7,/k8S=qBNb$(Tow-5)L02lOc2qK(/1tXDWKn+%)26o%dIe[VmdXCy6$Yg/)FP2X1(1[H{8$*i#u55;uaUFdm4zmFjZv8;-IIj:1mq)R5;.*YQ~pyQRXz;vXN.[:4Ms9xGMB*0lJE4P|-VZa%9xs.Jaqo+z*#pHI:hnE.n4DlRDoCI~9qj7fw*bHN;}!)3L@WerX#/A-8lwv=zL1B#7*JiEd[XK(d5h4wtl0FFO)VPT3G/89|W.o(^ypX=!tY,thQudpv[x=8shX7.84Eau@2md;^BD%+G|qz#**M8Wc*^/0DV=jpIUJ}6vHxa4Y}#1aAtvFdpWqra|w,Mnzr0Hcad@3J|lc9*rKi6X2v,ahsK@/rgUk7T0HhWq**,(Dx4149]cIOZsv+]Pve.qQ(%,5[sVKxksv#AET*v+*)#ck)~Oi::UiZZ9OGNq-m7$yip4//WZ.c6UieG3q(|uW(dAIlXey7tfPZ:FLv+j.UO5(WZV@85|IJ+K|9zwbwCePgMIfN{}qX2VWLk]s+-PrH5zCP*L+g];e.r@zVxt=|F5RcD%tUN{;q%dC#u^*Vd6C]j^G$K/[])e6Qu-e%i9x,s6w|jSvpg#;iwv+5me*YAK5*=[$l99E-GHDM7mlj=zI~eU;2+b%9u*Sp#UL9UsORfb$:7(1e#ao:HCWksGf0Z4V0%(eS$nZ!%;x)tPptK9B$yg{VXO9].Sy,xu%$bp%9eFH=Zo1v,Y9iB.fA:.Jg|gtB0FEb0@*yH;H#ILADCBj*/d0k=1V1RI39ui1FT[+$NFlSAz|xD;x$;fkP8^w%5DDC;DK8#gu9CHW/0dDg2F%P+G2WQmtPvV,M~{.:(+MyI7WltjIO9u|1SP{2ejoNVkv=I1^6!o|Th8Uq!7!j*euArj*}mTUg0F1#Jk(lK;mS6nw70^8|A72,d=t@wFo3DR=Vec!8k82)0@FQ3ejiT(E$UoWE+^)uApgQb%Rxr==*L(YrhA:8q@zXry(Wf.F+,!d3A1nZc.bw[3[*Je6uPiJ7MIU#X;H+a62TRAY[nvrf5Q+S=t:ybK7Qw-c0[B25k]iMfkBd=c:rM^!JO0Icxb5b~-2S-MCC7r-0+XHJf^6C/LQ{0ft!~a3pdgk*R%^NoKBw,*67u(DAU--@iRFk0Ik*Ux3jeCDtBv(nfXp[bn:$zRTkYL-X8n#]jFJYu}nr,44A}uFGY3LA!Da(~XS%s]u[4D~viwCD$EtR!LTAu;/(Hw$r.J4[XDa@ERkXea$dQ*Gpvd@W)!:!R:%99!gn/5rY^uO!O9h(sd2[[ByP2Sn@R-FGOCUElbz)MR8s#hE6n32Ql$2#-~4)5bJ$Cvf|ghsMKR[4@|kF#XY!Kact$}NK.ywwABYXgiakn;j;-{]t2KpxcqiPMYJFea}%XQVC9b/ZFy{uJdrU|!d,sP]ext1ebv^ilFs5/Vg6qjF[emPCTu1pfnMr3RQG^7|1QOsgSmtBmGhBg~%Y7]#RhBmFG~7^x9L|g|sQ[k*;w5;8]oRxrXj%z%g.AvSML^Ec|SXsR$NrfS@k1$[RJZiG9unWC^}AIl1uByT~i0{ErROaNR4HP$MjWkzKKgWuikzm@@{Z[0,n0ex-[c$bn,-gZG#;^v]G7D2pIh;tTPbRvh9LE@$uS{Z:~#-yYup|ax(w|]I^+9QDnIu.6NK+7-dFNbW@/y!#79EGf^RS!zPhfzwc6uzneF![VJQ$tJ8yK%ctS~Iu:9)oTPd0fkjDTCoMnX/!*wak*$PU:[YDKGG#SX%m5Z{yB+XeBP187*KWBoYzj!2N6@S5VcjXJA9UMXRj}%iZLmi8^sR(q96otsc-9vP[WXEC+NRdFi*Pd(%(|U^/!+/^35$Sex[ox7Xq7Ah/DV4UB+~kZ.PqNpniVG9MhCcf%T)bFWCF5S^{%Z}f/[1Ff|Rq.g:uN[Y}1kV;.27H)a*uPUp1q:OMsu!olSLMUD~79s2=7i1]]Zrzx4[q^5u@B}!)j.lyV2R3+CEDY{vhYXIyf}q.E-gd#v2lAnWUUdf;,+5i~)xFSK%iWhlAT3~}1joBO]aXx}Jq3/X5!5n^n5wA|L)u0)!ylc]!2/6D$r6ojR{2twQ/-]|Vbhf.:/u%(,kb,M77@%jepM7qtbHcBTD9)$G=864OIz,PRl{V|H:DWo9vX(*sMtTD9Sv*uU}eRh#%;yb;:tuB94Tu72IVU(In33D{Sctc^SIX6^s+Z[s2]8}R8gfhl(!bK@q{S!CNGy$sxNbFfK(#hEzF0$p^sKLt.|DT-wAhp.}qk2ah%{=2Yo]@l%UJDB^tpDaznOp7..i8ql9bqa~wL6Bggun:$]xFV%iq3ZJ$rYz/~ZvxA*SSH%yyMX1g2j1+z7GhIlNAYf%)CV(J-.Z3=##e)(~0MWHI[Nv81[@)Nunx3^(3Nq1m=h-)cLe/Vv+[;b^IW=*ouBVNGQ)SqBDa=q}aO@PzawBslrQP#/0Btm{$kg3+H8a9,7l,#bDgaqF1!4ku[nhdGX[fLIwv5(D0-F#~fnF*{~[,^JFfi/Xo2W=C*ee7+Xy};R$uY:xh,l8Ca{A39pQCjZy9UHJ*Jjy.)qkA={BC;xF%1UUMq]x0-!;ew8EFm+JB-#JdRnvC3C-c6n1QS)J)wh!H|/4TFuHyl/xwq]2W{vZ8#mQTpmL|)6B079Bkw,KmX4u#D:Cv#,)pX[hZ-GPjar|.-F{-k:Vd!rx)n@mS.taO0jeiZ]X^HNV@hK;2hR~2)ky*7uKkota]j,8B)]=kCcbrnuM=mG$P=Svmw,w3;,xL2o-d7*gUpMn/a~5qJ|~dll1R#hr:3t;Hw^m6JaAOX-w4^r*F6kvorP9X{gUc21O$x#^9o,wcrGX6BVg#Wy*uKpet63rlm.9:QgWDu(.QUdIl^!#{9tYy.u!BS8imBR]lm/:1rlOT:u9e~{(tC-#0WV)Qk6RJg{G]H8HYI]Y#*8Znp+wWoLo#Hgr56DJf6C3[Q0:.|qsSLQ3tL(l17ZImrq)tUVktlm$#1(ujzcpc2mm0EqT0;4cx#GQB,T:N:=~gdt6UD1qKH}]9},w[k{Lkqi~QR|KV8N0MWm#g!B*R}.3AB0.-i#:HFytFd*#gO5S}0W:1:oa@1#)}M[9eRq(L$VVC/LQa~eE7$Nid()W}Q,j3~9tFm1e1S#%NE)nU(B:0RET+-OVW5}Js6xP]gn#OWjNh+M8#PHOvptG!r%DLlBXdkB;R=FQpn3~2@jqiie2($.5sB|Mifk[cG+z2g-*(gS$(Mq(95M#m^=iSzSgjSQ4,HkIUd=v,/)L5,9zP~6T=#[haOaWrMj-eUc}=;@%TD:f:h@9Gme:o9KQGE}bI1z[j-](B|m8K]+qqTt7$dyk#Awvu(xBRqf@+iN{w!;7-IR]V$$7YI(4Sg8/4qmisJDeGJ5MOP|(qRcva/pk.8BJYrsSa#|I9xcYO*ElYAU*S$q=OQ}v=@,flH~m#2#([$Zf80k-;HUeRjg/~EFa6yxPFri67#nPNqFdGSq0],)KcRNtN7GGxmI!4IT)gzo{GG1|HxgN9*keY.{naxXt[IydZyF21q5q!B4zl15Pty-x0Td*{k7N.;ioknR(sYSv!.{9x*0~)5BKs!n7wWh~f;:38$~jd!/IfrW2UI.|SBjT2haB$~C]l#mvwbd##(@^inoLjCJ*KZ@I51.kCZi,HQ9-[=4xHlE/zc9G|z6Xb@Cq1XJ[l4BSOZ#V!~G[a1B@Q5YV6:DD~d)w{MJdm%Xm9j-JLsf,B]BlP/+pku9BQCy({!)0AZHLc3}!WL2OQypxm0|N6[4tHt;c(UjV[u97M|NMZn.ZkU.yB,O.IPY.T@2J(R})t9,~4g[gJU$AA4VqEa3mgs+vmUaOGwBjCTr0F8]G3I5|7$z7nREU5pxRzXL9uFG6dznQZdeE,1vT8-Nc3ho[jLK$EA({Y{$bU-rjJ,!n8bG+nms.uB%,UT1!t(d-9hyPA~VCcYzwT6^sM3hdLgppeg%OIt|)34GzbKn~9ZrHj8IA@/~=lRfJrbS;sQpe@yTpD[;b{XJmf9f}Cn*@!NwIThOMV/rig:z4zWm8)@rIH=aqU8UWtcc:;;DX=oS#+,jc~HWp3(DzV6vFht%p11+2hLzERUC2T.CBZu;e;NZ]U%;Q;Ij|8GepbJ3vjLSPC~}t;6JQ{f{z,RT.0noTwOyBTcn^IxA7G9dbf4p+)2N*(j8gE:V^b6u$elbI@ldmei}d@43m.zYs9,k!WbvxdEQhIJNzafva(s(enl,9yXEs$%RJ[$qzq8T*/lnq37L-*BtIk4#F~LGV3isv5zC=lfU07vy-Nzax3!8J0-[8SrPrw.#Lv8b)XrA6n2+VP/M~#Eoc@CXNbGL9E60DdQNIwXBE1|fDMzvM749k3@^B8)[{^Rq!8[-[msSl[nzmsr^5(AyE/(w)4Y*HGwm5/=oA[-C7D%-e+tQ[3G^d~#cmZBgDBBn[GX~HVhi)f$n#v/mS}l.gim9vd;ET2*feUia{F.pSsv4ySu!CGUheFbZn|cZjvE4^27@lux%cU({Qwm8FK(*4f$8|%!Qx)Pb73Q;C[hSLCs(.UJDSRouzx[W]A9+M/cApN|8nH{1$kDc;wt7fPP@.I4aR@+]#)g)6^m1w5ej@]/T^SrDeIK2PYdE#jL]a*i3r2{@#Jf%T!TpyMJ^XC2q@4xGbk7HUD3rg|Nb9$lZtf.~*m{)BV6n1EAEA1~,(3^lMNz}0iXgFhH4}+L9M[NwCGT1*xjXQb(S^X:,7nut4g*M3WJ3;cIxbvhUvw3=,1I@+mu^BHz0!AWed8f@N=0+sbpB@g/fqJrWR:@$MqpMLzdQWh9KM~:%{j@okEDBp:TXbJdIZ9{PCeC/k.SS^v9ry4HKadMipLzN{Lo^=Hyvl%yitJ0sgK6TWy*z#@9Klqc!b0XVACA(XT=d;yf)S%S$C*2jRjUq2jy4)uc4LOzFFu,A+SK[.)eKPPjwoTVBbbkvLi,1!vNP)q1:Pfraeau-6Ar]cK^]K=*BJiOBlOt^kbljuUNh*6l3[HR4!sksX:Q^E5faSQHN]rscn]1*K!0SwJfsCHpBvM)80Rc%bCuG]VH*$TD0Lw,faeTF)1Q-wit9]g^UwB=0w^dhe.=QA7g5:rHcKI]3eys3Z=#dDgOd4j6s*cTu0(NhiW8OF;0}{0Xskd1-uso2X:nHR1E}qCBL+O3(ISB,hP)GCVU,p/gSIyvyrN/b5=L@1o5{G*3cj-T:s$uR%krlBF(y4Rhu3)KqG@vECb$ftG0}EsW~wtHId91,#E8n++B6:JeuOUqLzZ:88k(CgKz1do$A0jLW=M|@]B3UW31i^T!w7Yf9D(.Kt@oGeAs.yr**ho#4C1=AV50cI!Y$XyE,5p2mJshH:|dl5xMhYh]2|P,y9q6RP^G1^,HRdE-|8/VKPQCI.GhIj[ltSh}K:fh1tZYg4*hSBezUI]lv7/LOGW7[~)j7[q8yILJCNG^K@B1+R}-[AFwmmQ+0#U(2(!8*OSsJa@k2Mm{!1[k^qL#DW1]-bwPewU+O2tU,AZ2zo}h/DlKFY7FE$B4k@M4tTF{J;!:ecyB/EE8=n^92tr(APKbnH=G/5.A7.;SA65-CLBk2s;-Gl%,5U5nY3-drNBH]RDN{979[OLg(0-tR/G9L.J#hR!+F|Y87VG1Xq]=v+nn4^e$n}WC(Htkkdy!4Ht:^)Pqrxy0i2jq#Zb%vMO6Vgk=LFC2^mzpVP4!t2M(e+blth|$M(8L*CaPYt1acD@4#du@1)mJsZoJTD4M4un9P5JW:Fnb$Y~vXx2(|l]AJz=SxwunUKWB(7K-Wd0ia0I!RpA7Fq+!SFb@]G.rO8|:ZP{m3|OJi+sckD=O07/hEn8#qnkNOs0A@:JS00K:ZJ7]wooq%IM~=xGBcG{O^=SP*AO{gpp#o]4EBdh;oM):=P.ELQC6lc8mY|E]yydsWtEVNna8bxw{a*6wCd+/B0+Di8[6ZS/64FrU]pfjIbX-pM4t0:0QWjijJqqe0NDV4WA[34p$y]aP#UHZlZ)LZm^K!JJHvqTuE/4V%WPya!O:jxbj4*{vVf!YrzH7%1p|D]E0K[y=O)2a4P$a#Riy+lwIi0uuVIqjhtyCzpQjG!Al{DycOs#~**+nb}p~HPdA|y6+uykRzC%AVH0x/fga@[Eb5y5osi.D8R6KD[IOd5;~XWkU0FtPT6NYeBg#D|aTmqpLc.Ix%]pTiuQs~$rTb=Q/55o:Y#uOR*~5Ua7C1O5h,ptX1D:9X}It*)U$)Dg9z),v9o=~#m!xVYT5[j]!z(V:[1;*J6|m$H5^4th;hIc%:~hKCS},kCbCP~O^W.{Kt{tXUx^4MYZ1+CvBnU;^^.eg}=F3or;evCL*@gGS{Ld7~a0ywN-k/P53^R8c![biIWm#TO}XQtC@coL-s=TwVQEMu:KkN0J/T4j:.dwPUOBd5G39eJi*^myvJ%)PYLdNs8V=v@BRzkK]m@=9mBT;lh]ZBfB=MkyD7SQ|~77R[(gZ:rB-HT~y3:5zsc/N{}sAIl-wz$igDaW}v1ty/eG2^=~b)*E)E+7tr2]JD:f^/}A|;4VlLC8v,wK*xS}XcdIjmDY(GGOawa*j!s3[gxdPJ[zc@hY8G~E$IY15v3F:Mv)QW!5KAhiGw%3wy|@[pi8PgX!B[L50sb2@@j5cTtX8+R[xVYf.SeLTNji~}Ukz,2jg)Z,]rExNxR@ZqpN*@4wcV)oEXtlKH.a%j-$Q+^ph+M5LP}*h/TgM6$t=0EE},(-FxJ5x5Lrn@u|QW*o)B3C+@.Qe)m-8c)d-)81:OQP,Z{0N6v3v[w+2rJqT#wE=Kr8,IHdJ}Q8U}((.x2*.{NFkbo;sSCWn3anOxdB3a7|A7I}D{G#WNkr+NgFr##cV;mHP*9es,5br]RgG7JqTZJgFck-X~/+EGv@RS(wjq-o4POJu3YM13l4e@MI|5],%x:E}-02T7ox-x]TKK|U*PtDl$AQo0|y]9O:Av^}hv=2oUR;Q=0APPp$B$z]E.(yZ(qD!HPTM{S~9lCw62pt}g{e4@*LZrB7iSYGB%dN|AMTaFdN{7j=Umyk~{m,%93yOPa@WDX[ht7WQ6XO7omx/n5tYz(X,:oAC,Eqd;QV9drlayGhI:m[|0CHVhR71fMqT=b:X$/:)3yGDm)rG$DI=gw88ljP#CG]p=dylg{:E6wJ/V0#Y~oNz6o72/=~9oVn]bESfH8Jv(Ix{2y4S~P@.*])tiP~!HL3:G7.5FfQD7cis/)Oc:Mm,RWj$JVSFD,Q)72fEd8$mCLfBnj}{+AAUGI15B:ak^P,#WGZlhXaKK:p2W6Ef|8-w0bSf3-7]wejO1Eb.S/BCp,DP*=8#$NP3(AjLmFfO7*Oc!8TA.Acy/Pdkcc*(-GzI{@jCDv)Z}H:CmpY)n@S$kygv$i;ibCKiEoBD$y9Qm;y;)Zt.8URKjFw)uowxFN7*jTVfmtqkX!g@r6rwM;I38R:P~s,DpLGF]ni[XZ@zhAo:fRm2,x%nxq~zqLlnC05qgS{ODbT;CYcw{Y}mJU)e-kP6l!X18G23g4{DodZM8tW6pT3hr1TZVRvBrlr|PaIH-%IqxzA^]3r+ECnB}B9fkTGF#sm![kyEF7Hs^I6.5xZn2[~ddZueyP)k-#::6ZvZX{N8ng3NPl|ZU3P@DN7c;c3hg/wm+N8t{i^Yr{arv*/Y[hP5O%h~93HfS~~b}riVhpyI*DteG2^TsthHR7k$k@yM^W0ztFs.9tF!%fOW3w83e!9PkQRJ/]a.[=R-!eTr5itSz%.GzLrJe/}#=yzRRnR.-aCh|ttG}M4|11C2wxr6b{@9Q/z2CTrE^79ugV*@@/tliR+k6Wta@}}U^YS1^(ozn]I|0]5hGQE*UI3#n0np@j9/F%mP4O~P:N#=kSS=c92Q$FH%D;8/@z5!Kiz)aB)g2gQgjVTOuj9|0^F~bn6$L)FcnuJTNWKLuZGtKr;S:Zwf^7JVuCj*jp!PF@uQrWnw5D[}}^z}G99OX}M=zoN3A!ctNLMOlf+7@kNDVdh9q,,oqfCC}L|cW1NdjUsSd.qBpc,p}7Efwtly=}8*^.iyhcE17(iUh*qu25GJL|HVsn{zg]2(q9soI2gFf~d(L[qJ{*w0)TG8GT9%fe3{HUFQDo+IjsL:)z(};m8qyT{.4Gbc*ow[F)8G%XtQPDq*X^-rpf%Xvbe5e]]T)+2K8y[ifX)XCn9|H%^G)al#f$o|q!A{!FR4#Q75NCz$:RCFVt),x,dq@=cjuP==Sw#rV$R8h}]gy9bgfzKdP}esWTkFXvI=PA:l~=1Dq.ih!klrthC}Xt(3SJ(tToeG|+M3!6Q}0E5.F*yl-y2Fl1=T-L/ZVxpW#AhUI]vgKXD;(W)iQVt+GJea+Jw)MF!IhRj@iGB:V--Y,M-T9S*/{iRF^%t.%Mt/]KPr0;5XKF-RM@PB-m=zI/i$z}eR*oafFf;LtfO^h{G.WfyRkW0+^N1/QGxLgBJsR*u)j.]sN.EIQlA!GKWK/0JukHO5hK+^TlR+^:cs=qA+ehag9#vxrdS}cCV6CZ3aG$X(mabWUyM66*eW{gHL|%Po3m|!F/UTyDS}!~,dr[F+K~m6()fre05l%p0u+VW8AJmN/3Hh^=R0dp;ec(^dYHZ,F.jbAoD6FyH{*!q(8zu9JUc7QfamH/qc;F3jK44$)CVg2WMnI~hIW@Jy2nO~~xmC#|um06qGNGx%[{t7xW;}kac-XVB.p!hkN}lkY2tb]|.TDJ}j=1vVTD2Co)cY4%Lu$9dkWGu72YzoUcP6$uWhc69F.wVjG)3-i;70W$Kia/.pHpG8d[4fkYl(Zo3UGG7%WTaIyw!nO+fkpDj642s:y^~^JIy9wk+qUo1@6}tF{qk9Fr;OXo4zi%Pav~fJ;c$fsQz-)vQ9G[JUxfk*P6m,yil1QFqZ-l*24[a@1+s+yW}vjD2;|T.S%n+Ea4vTg:B~k{C34mg1{NfdLIqV99bmI:iMXJ/-r4SSu4U{I8u-@TaRcmjI}vzL-Z{hImyv$7ddbIqZQ[7n8;Q/,X,=oV6bR:gngwxo[9m[zFJ1rcz==C1^LyAQoMN+N~/|tDB:r@b.dFLLnKArKsn2|We2hBf*vWaqrciXv=Eoc44*VGI5=,HfC]T,vruHc[G6zohK*DgZ#=x#[Bmg}hA707C)Zc=r1,4nS#fZmX,CYsz7r$C=|I8=um7C;L}kLKGutqH.ZfaBS%Q,8-#jkjsDxi%J{uil0~R~$dkz3bI9]Rqc50[cMPz1um-5rmB6NJ$HDCEdr4d^KnOoPcBZIj*1*kb8q,DQBl|m7m%MS}Zpq/5NsEqbaGs|U1(E.,%z-o}hNIA|#sKUI4yg/k8tD)=hSD!1.DM9wSDGRjfgQ3$d;!F5|9Y25=Xfgc~mebj9G~j$*+{z![a#v7B1-pKs6@jgTGx5nTWdwJ$0;!u^qIt$dRT*.1*%V0]IhnijqzGL+[R6#M24*(gY,XJw/[3C}g~co}FJP@/QQ5[P*Fg^;YVjnBpno;7]@fa7Zzazd;Y]tCP34yjC;LV{5@]{oD4{55]qf:w,)5sFmOp,go#D0#AJ|-Th*0z5LzXn1!PKw9d|%%i4$,M7MJjx@^YC)Z2Rl6}D7~bf,7cKm@o|W}^~GMVJFs9BH[,AAgm+bo$R)6g]~UwLlip$zD4r@}P~BGLbeBN{c:rI3y!~WV=$NQk3=Wdk;8%$X.59I0j6AFgj22C5$YeS4VAVZ]@/C(=RVX/%MAsa25Rq1bkfTH$^nvauOxdC%F0h,h9#-B}*}Z8c4B3;;7zCJg0[MWc+GWM@O8|flK(3=pMb0|)1%:UezYr|m)o8P#oP4yLfpgf!Ar%CzfRz.xCcKu%Y)1f-lWWCsPx]x1by2tBOfxGGQZ{!fAJ5suC:y#xE),u[mo^7yVKY8[%+v;g,Z;v+lWE},dv/9J|2YF|c:5vQI32@OZh4=9($ehgOF9*.=%Kh0Ti*SDV7m$xvDKsCM9D}~:z1C1!9:t,.~1!~c130ZkNK!{GcE;i-(jwpHAMUd4~|t1F{r.1NnF+rTxtM.!*2!HBt7$Eo3Odu--}d/Fo:QSjcNBqEQ5c|0bI6tz0)9O*:U9Y.^UO^y[fKH]p2@@%G|Kj[*@S/yQ7}f#(cCkQwB{G)W,(uUg6U,-x4}mdM[=myI+,7q:Aj-P^Z*TFPU7@kk[O4a%[A.8BkU/^n;@~K1TmA(V]4n1y*6tt8*2W^M;InBWzUB(;A7j8WfRt1#f5zg6b-xe=;fa1@Q+MgL[(zKRg1Wv+)Cuhy1=ITCj73Tk/^n$x:NP[x|HS1z6;)Su7o2Ze=~sy4[r.uRlxKxWk0S,a#UUrkHT)WO*ccjM!j2Xoy@b=6voD7t2iDe:J.^)W%%L(z4BRTa5-$WshiJO2kx7E:V=@qD]=o7lrA(djs0}KDEcYYcMAc*NUaI1K4+GdQ$WG)Xj]*y3ML{YL+gHa322RzrR-cNh]*]b47{moqh}r,L$ATaplWa#Y7JwtNJX;r4/pia@^3Y/+ijplef9}m/CgZDjcYgx8+gZU]m@!S5R%t58uDGkZ0M(WN^Q|5r{![Wj!fVE8#UG(cFUGk@rE(o~Zh3yL=QOqg3SX,nNy=fj2!dGq]0fof=(nqbb.X+R~e88U)JOZ#3NB@clzFfo8ye,uMd};APswAdsCTSWvWNbm-fiA9*2KR1eabA0DUG[5t/z[@eWMHEHSU%}D|6%ulMc)k4nvWM:d(djXi(*2ph*sjHG.5f7aw-QovmVh6%OPYp+oqz(}(Ux@BNhVyna7j=T2;wHWI/IO.GzmA1RMj]b.o@QQvSve3pQRMaS$4^fb6}ofYXlA213#o}t*^6FVx%3i^zP9d|ohB:%K$C7dV4Qk0fxHPD{7m^OiSK[i{xui]DX0J[Fp[7(;74CcP)l;D(YBa1)fEz$1@(5Gm!0IHaXEC+a$pq*dT,]L$vK6dafnW$i(VxUw,dQIJh9P34h^)Pyp*kaib([[9W$=DH-);kCjzBcP{:8zO0AGVF@4eg!d*{{,gVctl~NYXuTYupu/zjDk0/JX89EJn+CN674|78Z[yk+:JCmIu]{Uq,32nZBBM2r~3]Rh![UT)T7gX+Naxyc~)uA;)(4(4e7Vj#Vi~IrrE/1glpr)LIu,HH@M.Tw4E[AryN{I{l8s!/Ewtl5=wWH6;)3W!CAfX,[AYE5Z9hSWO)=2/We*f%IMVbfRQ){^^u)S@HtiKYS(JNBJin$onv=#p[ml0w,j-k$etk0.+l[VApq%zpDQJbh!wye.m@@f0Ud@RA]ss-hJA1[DSP+Y=n!h@KlULJA6%*dr}P1]a+0/J%Y#FRR-==8IU]g/R1TXAQj02=!w![J(/Pe/#e0ERs1xl/1TlXs%wDKq4-nPdrZXZhQtwl8TYjHySZtzkZ2oil3Dn0c*jOQTYlr|sNrEWq+8Wc7Zi@V]Hi)5MQD)F!HJi3^9p#9+UJ8G[lG6eX4@d;:bk+Z81^whiDh4N.Rav@sI7q+W~+QSB=$%ZHr*p-Bn)^I^9-ZA!7MI=#x3[C2UtGAyF7Cp8aWXZ(F*L:w|ZS;vb4/-mDdV]sLLo{9U19i,SL;]mzSV$Lb^{bBBPg8=h.H2ca/ulksK(LW|1.)iCzj]z{S3}fFeiUl|/:klNE#E7Vg3=OKp9h7Z]8vli-Z.DZd[YyTb4q$B:@aa03WWkA]/3I^YZk~ZZFk;%#LD}3#MjeQRxN~w~H}B|Z]QAToMK}k}U~Eg]v:QI-l6mC)$C{*ZOKWJGwnV8Nq~ulXr7kerp=k!Bt6WqzDqly(gED2n1*SvRy~gW3nBnnZ!K$^*RZ!|KHXy=;YAAyTn-%t.=ZSC1i.T]gPE293gkxg-);F/Vt5x[CF@Z9fbm(@4A]h17iM=Y7l%~X*%Uypz8}%6([ErymHdKo}xZ6zS;iuvldalmDq~U34-^{|Pj*bN~Jf5OuCcvK(=%I2SJXP%}:]As@;aFc;o1~2umh);c0DUh-%ONuLG@|Z~Ho3K5HIPXOb!UQtr|.bKS;JfUJd,G#S*oGd{dc6s])]~CuJ3z{#FX!,Pg#aL2$-[*3Awdztli)N)6s;lue%L@C59huX,J6A{HgMG[S].YUk=~zA:xL0cLG1@#n-:Wj^W$0UKwu6d|n7-!Izal=nlyo,ms/ubZJoqsJ;v{d~#tP%es(wHt.Qyt-@q/)Az|g/2OsK7hy@tph/abE+^;XC[@}L=h.QG8+rw.=:PF5MNrk^5%-(0B^JvC{J.2HTL3@5br~U2iHHwZ^.8WYAI#QrqgLmg8g4u~6Uo:g*dRlHX]!zIU^QnxAi0,O{fi-oJ.%7xSuG/ZAh+gN/%mZ!6~~.!{XdIC$z:-jba1gxgkfSLiA%fBzO9BGAL![*/=#Wo6}WMQcH!zSJ=.MXmhlojMuFa5+!g#bY2V}mo!h1cI[+Z!tJb(;7Ro(ngJ{ZcKZ=#gH{lOkI[.b^SB-YDlB*c@*FRbd,k~5UXvkTLtl95}07Gbqc$H68kUk*j^tCe+j}VTNLOzqTms-HnQl|V4t:-q.z.0zM01P1y:/DeN/soj}F]7}YEFArwGtP)pCO81^,Ro+gFpl1oKhaMJa-oIY58dB4w!iFC0)+-8psSQHKy}~G,]dD}/e94hbh#qL]s85![%aQBpq}/~#hhRzkG/jg]GM]EY{^eMQmlkvmy{M#[gs]aR5u#@Ne9u8Xm0{p7d9/MM:yoxd#|d(R~32RRWRrSa]DS8E}yxgbl8lWqNC(oc5Ahd;ofWGp@8~CKSct*R8NQ#Nc(!MBo4p;y-IPIMzR.Bsv1)Mr$jdC2fs}$f2=cwAWw^9UaZHw=ZLO%7Num+GxfrGhG[L,akoai(ESFy6Z2ejernqQ=n+lK(]0g)Edwz@0=!N5@uPk]Tze@mC703oq:7ft%LT0^z%l:EjABYn$Sa5=]uG@/AU,92I8K(Mju2|Ey{v^;C1%rD@bwhLI%~$RxsE4uL=}efpf.tH$-8|C*A|G.ucFV.-U|q^bFfgGe@,u41JyjL$;|:YUSgz8wTC+!%!Rv22GKC]Cm83o[KYZgHTN4qo=uW9h-63IWIa!ET(fqrIrikoM/T.eR;W4E=kb8;:@%*Y@)@]Mggfvu#8aA,04a*kxKEYqCLUibzzDb8g@f+k5h.#Cx[BB1Unp1vTD;g/N0dH%t7wLoHvtz]w@{=iW,Q84{tRFU#ZRs3K,YdfDgYA$DYg;KRqqGKS;74aMabC4v5L]vkHwsv,h.GVUNhttqq-GFIR}2E#d7GM1:R,wvy2=rm@~Y93bQhBy30oq{lQkeEgCK|vPi@QbdsM)7p2uoR81d-,8cQzG$!e1#jD)6QzOL#ptRx.nWH$Ljr*h.tcPsz9^hAZ^q@F*/,tN{xrm}tgHJy57C/8yxtC29l|%$;UQv{xwiRIP-,#I-PWuR8z5LZjw,b;RBmT6+1#qU$F@A#/i:vY:5z-2x/042El|J0:kls.)U$2PbQFGyyqo|H@;)ye%Ns*+OWzu@w-+FHu%3aYBqH+$xGV)OS/-#rTJW{d[JsEm9pxM%I=)LaxNRT;bZ2V=}D}hPm#=@gfwV0n!:3C{QNW5|O]f~(c,EMQrM3Ll%#%A4I|^f,h856Fg$EaD(^*p-s6.Rz4]Dx][81cmlyvC]:yocq%NlfSpN4@uuOTqI-+Zd,Bqu8oqSH8-xvDUMhi8T%+l~3va@{i7Y$@1/{w7a^pNgkD]P}FK^89;924DH(:E3nxz(7R,)SCxQ,[bdR9KlI%f(=-M*Y!8@PCnffVcMO1n8.{bDxA2t/n1a=G^U:Br)3U9GwJ!)d4@Z!svN;2FKXb1}L28YiW6Nzl:G)]C-fFa2!vM%5,zD~vHNV@Wvd)6!8pZ4x:V7LSrB-Sutfju)xlmOSKklPgH!d6xjVK-i*noA3ctcmSkOC,|!9%;rEmRrHkLRIn6QYT}Ib6Leh3l~B{S5EJ$vQc31QMDUBNapb2/(t.H|fP(2voQ;@P0vL-U4^m^-E.hWQw{Z{1|(meyNs}tD;h-w4%m:f4V(Z#5OBYvfLv]/x10vdImpvt5!S09bTO9.}5RpGf-z=F(F(cA0PGW#nx1f5RE4EaggL^FH5eDztHlftb[0hIYX}/9pRcmpP6l+%m[M=UY;$JQ!POVSw/mT/+2-Uk0WlbhT{nd1t@:m,L3^w9^^On#;Hft37s2hfK|d5{aV^OM,iu-KtvUpbXWvv:s@40@WQ@Na1iT^:iC]vhi$UGRjkb6*Pd;M%ouc:{-}aqqTvwPD$m;6k]SWM31KJbk/!jj:j*u6ktdL{)U9sM{|iDt-#}4b%$=5Hi~Fu,)}NiaRa5e7O$u[P3czqw=9nBdDZk#9r,LHE3hR7$zQd^ERp[NppMPqhBFgtH4.%0H]5j-#,(i69@q+NKxlZ#hUuumECH}@GeOjv+D+Mty1,!%~SzK2MG^S)w!w9-OZ)lGzPWH,Mr2Y0(I^TCW!-|crIDie=%*|%^N!qJKR5@Me*J^%{gh0Kuu/HBi#|MTS/ih@EEEkQrAILBtsmQ#=^,TQ!]Y:)Pb6#rep=$Mz5UGa5ey{;,G,{;=Gy2mpk-b1iW7J*;xkkyB@eklkzabcO()K]AHkI,[ue[D5BWTN]UTB|/7[ageGzF/}[y*=ayuM61sO1^exNcOGd-1VOMtK{51@(#G7yLmN@Cf]u^bsPXfowm),czPm$!b[ePzD:d7B]9QWnp,+;JMXVYs)C4S5Ok/NJs^+oWFnFXgfr.fEJb!$vs3xsNG,nm6i[k16d2zg/MWEefBiupNu#3%O9^X[Y36x3(+t[[omJAwJukT2^MJjr$$Fza#]PzK2i.#k)fC8j}k4}f(b!-2OvHE9;2ktZM~x/bbZTA|55y4X{(#c-0WnG^R9/l/t;L:c+y+I|Ir)l{|N0sX9:a^bD-5s*!tbaB4(S3yzU0mrYV1^A*$rbWS*1nhC[g%QYTU(QtbYQB+]|eA(SBM/0mpLN@NUN-6^$~ru4%%BCOnY*y@wYf,GBUq6@a2eu.JWaj3Iia@~sa5,$3wf5rWtq*WCppK~t/1!R|h!Wgf~iEA!B46Kn@JRIGdY7w-TZ#8JvS0JZKD!^yF#8ug#IuA}V{eu@!Ha7-a[HHn6aO5/+EoP;vBVs[-rvSfs;[cuN+sCqS1q%Jx(HJr,%.X#bM(tFwzV[[Kq@ot[-EhEx57NrwOdwa2+ImBd]0eh@Ulv~f6Cy*S-0=.uGae$$wvTX=1omOimL12-uzs39)-#B#NcYt]*H:MW)tfqROF~5hlrA6t7DB=v6HP@pwct0o#A9NZTrSaDlc-trd27ydKpG=$4A$jaI5VIOspbhFb[3!20lNnUtQ$dR1(jrHCxQt~d~;ZO!j%igVC{syv;84kxr24{/,02W;!*3e5E]nH(Cq$rz|{isq$KKA!xd6b)UXktlyf01Enq[9!|PN-r)XJw{6hfFk$HH;/GNr-vscD%fRgrMrH,Q0SO3iY!qRe,DX2d!bjns)I~G;YT~u:GO[]zo{L/-~lpTAjX1kvn0u#xFmM1DY1sm~/jFo!iD!,S]vF;q7anTUmHbGJ|GB|VQimE#2=Th:;1I7NomejmFWh$d,Ft3kNdjHYknv,Rbf072=pkNmz@yNo0#;yL5l,D!vkc-Ig3s-Qg,kV},Q2e.GhBSKYW^}2F11TS;ti!f+Fn:Pd]mpLU$aczs=BUTl[BBvuceKv#f!jhtj7r37j1d5nwLws58X7xsR,6^Yi3ZB2o3BCulP:*86G}!A0VHtoiosV:%1=bQt/VeSTkdY|v+))s!+UWui1(uG5D+ym/6yRw;{u:zO:pk$P3OK11~8]jW5iWO(5Tj{8L]~X8m1^)ZaSmbyOtwsHd[X)@Ge/.,8=X6UJbvrFQToQxZW4%/qkR6QM4W!2[d^:JJ)!G$A{IsphT!uIxRMm0(VU#m1~dnMh9bFe#=rh#TH-~yr9mt2H/8:ItKmtLt50$=@Df;26KMBWGfcmgxpB7W8qJY073VtcF-gPxGqVHQbhQwEr|IdMWMeA%KH)WeAZ8I^vsQ#3W}2Zp-w)le-xKiWxLtm:Lm~-ILnL$=Io5/4K:FFa4@W:{rmbh225E23njLrAMm#U=FeV!lAH^Xbx;-UdQ!T%bkeR@gX5nFHpYnNoaj:sB].2z+HymxU#+Z9[p7-pLoxWaab,%Cwk%e%8r[dOc@~:ZEY+]KyKZf/ie1q!Z~FeJ*B:9vmXvC6el6XD.JA]-%zv+U)~F[7Rc!)MpQsNLz*7.3SoUa#o#BN(!bDFxW@38[-xFs$iu@x;rCSeWX(qK3CTXIiRD$)oJFWmxsFiXvn6hIK=Xc*(ctUlUGdyM:dl,FVKrz${VAINdgOZnOP/EuGnui|Fn|sf;;+11F|hg2[!X:*Hb|s$3[Ud887rDisoQ,!sLLUzD#/suM|s+gNwuFK2;;!U/q#+KlaK*JXOxaC;:p2DB:5JnH;Sxb/FerXCV}D5:PE2gfS2vJFt9v[]s@jOCP^3+LO+TF++KW@X(bBZ@J)3,u#O0Ovn;#lW,E]L#I)#pGUR:YtHcS%Eyd-b[j-^Utm/h3!#7]}uXJTsO.TRSQm2n@zuAoAEkE0XP*BwK/]2Dcb;R|7!:]bp5c#$SOE7Je4j~Zu8D8e1PI:TETEkq8fXYF#l/jBD]UP.QPe+6//853FHtGxun$JF@bs9|#9C.GFr]T1!W=AU=D5zGCS;5ZkkfSQAomI=scDwdnsqczEgwHHa5TsZMz*%-lw!j5B5hoKB6(,+l$lUjSlEjGahY]4;L(B0$LsI08AK,|Q9W$)u)^PrVMt%~},4GgF%vcQ!*TJ[j^z-p9#8GsH@G%l{usx/d]FZsxHq:PJOk,,MXk@bh.OWCilDqvF4Rx6e[40!f2x.d[Bot[N*#u~a!JEt/}bJ-+;q:/e9N]-U0B-LO*%nCF{aE~^/8w)u)crTaKTy@)1lbj;p5epb)SFIDmJK,rMU%)F04cd~kRsuXmbQ|/a+V9XkvY}EG#otKm$w3XK){g)*^9EpzZ(e=JL4vW2A~#B$1)F3|W@!eK=p|l,rM#M:6O*1a:2ExNir*q8%x2o9X(n0-m,:==QLa;.y/$c49ygvN0l66aYi;4Ulu8M)[@Jcg6NUOL;/cXPy=@Wlbh=[p/#mRU9!GGb3Mz=R]wCEM0WO+/8-yDa*ml|N/9-opwOb/ityJ(PRq30quRAZ$J@CnD,~/VUC!aaEA[x/7gO7S(Gz3teV8OSV5#,@n-8(*#R9X5l.ycDR{KbY+f6y4$HmJ7wMJ2-]vS|,sUf29Pl(Vs:*z=Sr*x;*-5PgO{WdB.f6wuO+9=TE$3at0:]7q!,sV0V!RofVyzLagT%rYwo2.XBW0PwJul=7@9V@kKv[l)..L652[Lk],3CTaHqw6%~ySKtF|.)!GZRCxd[dg1V)Eux9KmXd6So98gUYe(,)88Z{Fn[n41k!~o(v-,E/IA)4/zjfo4NGXSEv3,.K%09rkARP.)WpxvgXc#glQ[G305Z$cty[EwacR;L6NyHDYoQIcH$@b1!oM1+m!$MzGs@;L5q+09ShEvD:j0pR|m@Ov)AIqSn7t4Dy+q{nMnk4C!j{Kk+K;./sxIa^JXWs4l,X7@.$ch3=kXt(m3Yqf3s]-MEwWs4g/+=ren^hV9-B}k.e82#Kx16eGP3:6I5u2D8V)|[gc960#-%Rs9B/YfxoN#Zxp}^V$wNkMjQMj3qnq7Vuk}!A0K$s)AO{.QG|hg^4:f7LblWa#%PcE$|/k;m=^SXtZl:QBC[2(EGRK)d[r9X8}VA:v~ISpCsxsaT}LZ:];={[T9tBsZ+lCGOvx=2ouPR.SvTaxI2CpKU5ByOkbd#AF$Va}a.rA:YHt7w2}D~j(]7eNIKNTun]LACl=%CCf7TI|pd@qBJ19:Eig5HRLRm(FHb*llF,2:vg],iiJ[U;q[m=z3ghX{2]GOMI4,^]xxq:kf.lYu:j)P^W7Fq:aP(0,CC%Nb%Na2C/}ETvwh4JPPp0=ZoJM9484r]{xGPTE$/7=@BLrk(/r6OmQi2EUYrFMa67y)|#:m0G@|NKt=mDyxZ+)Uk8R2sh6k85dOYH%IZ7]c;y#LJ0x=TdyI4/;6u*.X2=Lld/MP9O|pwZcn=mTJezQPogp^3ofi)~Av],=c.sHMzl7uMaZC}qb^K9IwV-Eyzqf9DKIDAjpb;[^^%*oVam+zyfsA)Wr]GE4J1O:qDH6XkBQY3qG6BobXQkpSc[Hz|PbM4a40s,0lR{e|cBtuL|-kT3.}v)pVU$=va]YdaX%42lk+Uzj:Z^hjQpQSqPArpV6JwxiyrBA4iPH{wVoJoZ9$}qERAZpwwQdJu]#dTy:8NKok|YaGvz,v%KX,V3GlmBhzL+rQ/}Ob0W(.kn+D/N7QEh%)$oBt]2QK##5OTDQ^F*IEq^({3OC;ocSLr[qNv:EBU7yv3@Tb~*MbflZi|j.4%G5qKr5{nt0#/b~4wrYajY*0.iHPq$1=f#DLzPTbI{;,FGz2ND,|#P(Y[ODb=QsP[AhSAzrLDJ0T@ih]$P|ta^aRNwRR6nYUs{aqjYO{{X8*3f.EUz-%=K;!z]DTNN.pZ1MR^+va3Rg@N+]VM1%T~7XS@Eyrk3|=K5I~JFCAM5sMr:8*w.s6qRL]@;h!{Wby~NL$a44#eZrZ}N-2h71!R0J]{[HGP!)46[oama#k{mA)bF|tj$)y[BH-AMV{EX^veM*Rqy5!Ayo^/F@^K/2@!UpaPf$*.g$oDKyEy:aEGo#,a-H;D4n2tWxLYprkn/aHV.vV;[teY!58xn]63QpY=n@wxch5$5tv.*edn6j8fR8:6C+BfNfSc7[S$Iyz[Mqskw;|g--m!x/zu({A{^]e8b8C]A/Qv8^hZldWy7-]%^3sjT)AX+jqZhbS[PE4hT6GGM#3wcSATY3^L.d+prD:N{1pJc/Aq{gtXH*LT;LibdU.+If@amOdi=;T6NLkSw$QnQ2LTJNUt,ZV$KSsV(Bxy6H8(Z9tY3+hKU:VH5/d7:mW,U6JSSAk/HNzanb)Fl1(h]%*E;gt^CE;cBqDfc6w@:9+nxO$(;*%#UbJp0sGv/^iWGBET+=sP~sfvT8MJggqL=ihl$JVo+sUJ.~UDGd+7m0!MxB!QOT7c}%xjC{;K7^#![j+-o*(61jDl9UFHS9=fk8R|Ax/.,fj;!uMMhnhC$GvfjXCT^WzAYnA%$}5[stmdPFfwOI=l#K:Ihe(}%*.Tc2#@h263+4}$mf3I83f*FI;/wUd58.XI%@JK+:6aWx$b.VA,hg!p717DN5bV!N7iZFK7S~EHq2{8|aZGS%/A%1m8j7:Zt.1Yph}1U{kQ7XTN=QlQUpxfvY.b!nzjzqKE/A6*[ecfTD9!VJ85c9TjO.X84$4/QNUtSiBft};w{O=f$aP4$u~YWOax]t%+z;99~T+j*!uHL)4r!#T-zPRr[|$yo,xQq#.gA:piv{nQN@3N+f*sM^k0C8LUVMQ-ZyUE*}}b-)1ah508@LcE)*MH-Glt[ys]c,ezG7=XDU4IrA9+(M2sib${-:P^uu{Hp~yMD%#:I^Tqgv5P0uhT#YT6{,~B0Q^64y-+WIqd1^55;xhy]b0/O/;@JQ+X].88y8t6qclvb1ZI;%vnCi~)RCM=XWJZ4c*y3dmTex(fr!)4=CBp]w{-Td@1[tH(y,=ow)arNT~AH).eqq6y(g0A:FM-ITY-#az@]3jU)Lhc^r==1wBtYSf5aM~C6L)E}g+-K]OL*L.3/h@PO,-A.,))SOGx[cYJMHl!(6PRdG;XNXDb2pL51-FM8;FGIXG|G*p=ezT%#Mrvl)pOUf1^L[i=g9$Wp:.LUF]QQfi6$nMNwZwaW=I)2|jzNL6#z)uTA72Pyj1F$o*yI:.+s6xx4oR@A+ve!DL^}t)pa2{!Nm!JmDO{AiL]=DRi!HY,:e,@o@Fw;prF7k@Tn.y!E}eTszc$qttEpe03BwSWCO}3ZJA+:HIsTnD$kx=4]9*YS3T*:GOKzX-4tt+{]d$VQC^nkeEJ-y8gfgAG=xF#%j~UPei=Rc:Q,i*WiBTE+-jauk{5md[IM2MR2vE,G@#8mUu$(HKeDj0@mhKC^Rq7@8lSlC2@7I/tcJy!ji69xD^B|E..Ns1DL8qgyBsrZn:xy(z9Hx%Etf#p8d]O)^q55,=w%+Z+/av8|*V{XeTLBp@t0n#h,fWAd]tqUuX#xCz^w%Cg,xkU+0ZObbbp/l2!vzt-Yf7Q3uT4Q4^tZxgDC-W1kFfs,@qe4#8nW-dKf1rkhG#PaTivxoUr+DvF[sIsf*e4a}3X.Ii-$~(KjwU7zMcUL}o%-@8f}6X#rH2Z%J@xu*yAoMdCCVxA.Y]I#+C0f7b5$FCagk;jZ#(tvBfm5V!HA7B79I=U]c[ZuGwBdxx02k*[@,:cuaRL{nll:%d|}JZQzg(Fj1[zjlNMknp4%ixcmvkTId#+%)-^^tWvbsR/X*b}BKF;O4(M2dH94o5YU!:3hDsS.$$(iSkyhc!pu~Xc=0GPfgFuxF,r%Q[,z}*cHyMrpP*l:nxl,DfZ+d1cKFI!EKVPV$cl$!:.WzqxHLf;0K(4dMtEU5KlhJs|-on.Wvf.*ec6wWtSIO#n[4oI/n6yA03hzspb0[fwT]/ZJ[w5s{+P|ueBaFJj}B$kq1-J(hk(Ph/7}dIB]$:R%6={^VTJnt}CiRqej,v(k=-9%%/}$q(Z1k8SX3M2:bw(Iqx~~p;bGOGt|P}g0i7;vb10,t1HXt%Al9Gy8;e*t!,5f!d{n@vB#xf]50X6,y5(y%pqxql|2O,x(MyBvwk|.Q0uOyDJ:S$%{9FIA=vK{)d%|UX*V%qpK*1(Hfup4O1CN|QdAPm{P=(8l@2g-$h*F$#[J[/(K+Z5x1^mMHquydW1SK8d4T/(a|fmI^QB5Wf%p%JwnvSCwv,Ucb]fIEEu:2Gu5.%!OnYv{+MsU;duf2@B=CK.T1QIbn;3K$(]Uh${:/#ll;QLUO,,odWT]kpmMOJDHf,Bp#A~XoX.{T6b*2P7W7e.[.{$$71i9Z5f!=@~w%j:gN%#NvSRO9ft=~=)yn!P]/IvpbIhJ{fBt){PDAyiH{#iY;GR~EgI0$,nPOKXN3|k(d;9G2E|*Flf=NItww*WxzOb1;{z6ZYY3KD{jA$q**;~ULJ!R/]N%Rf:N=9RonVZ2;rWL5$X61,RgnTERhCjLwNmL65l@7Lo@T*B#%)B,BWYM@~pp02nh^5ilrdbq][V#{}AT.eV#39@PZ{#di|;P@pJ-,cm{6E:n;nPj^3M+u^!tNYmP{G^f1(-~-}hR!GbJ~qp]hwmo~(g(2wXHoW#{h!jF,oa+wx!,w@1Kw.,m1t(yM37h3[c50R8-ZYD7V}^dj:p78OTqbpJ[,E3p.Ag^l6~v*8lY%Z;.[fSo(70a(LC$U8KDhsGp#|rreuD%cK1tT2R!RdD+HUZ0Q5Rj2rxUUVqvWkf/KE#]Y~XlbFZ]z^R]2%aS:b)UWGle.uOBZelAkHtTB|DW{0LEX#dA=r(~RU9{i4SWLX;kmVZ/kV]Ed}GdO7}SbR+zInK}.!Md,,GRx(V#9f.Y%RV)Lm~Htjo$-6OEjA~ygn{%sFM{-0+#wnlIFAv{kDGtxe^z[g!gF/7xPMsTivnQHsW+}gP0ip|Z.OJ1yDc1yOR20AbU^N+Y0xz3J$*@s3]{DtN+W57j@yFr05zk6rR=~|M|aJ0sV}QTS|Iv2dji{,ZQ9{FI6D(]ZmoxeV1v(2P,iHAdLnmAS.@i+Ee!=uE*gZiLuoB)PiAScHUlUyHp/DZm)P^L)Z(#yGNv!CLg.ybX|){f@[sjt!CozJJbn39,WK(@[0E2eVRkVp(QDbPp]wO-QvnX@M|f:cflx)xo1sq5zczcadYNF*91]rCri1W;vFCPecvAVqvEl~o=C.wA.)T-)hl!)ndFGVLgeAamvo;|!-^Y7J2zW~++PR5Sh5a8!dE#:]8cXi9W^A,L6{xY(oj6gl/=9:d[Mf37LRk7T$4X=N-72!wC)=5V3s%@(QOGN9;nyCpwNB9G/u#YoJdbn/=KZ-(5=vS#Tu+L/Kgf=AS*du}.TzL!^ufE-tr.SgSkUqHz2Jc=yzlHee(3xZrcf*eit+Rq{sR-*03@G{GSN]gN,bu$VNQ5YrDp%=ubNdM1cml~B8%Xr4qnKtIR+COnP^SUv|TdWxKTQKDESW](xVGTOW~wEI;KQ|cMWoA]viD1FmfJb;m1af^EP5hH=U$k$rqd$c=m)GVykTHpWLG:,^Ox[/D[=}0,2*zac~]U3u|mWKyfBnT^Z3iMz4B#u/O{!P|~#-oL1+W-QRK*x,tA7gpD!}pVQzbeq#.LYBkh@P1OwGaP!Ohc*{F//YnAjRuqY1m).[ruvBH=p33XQRaF.n6cyOqg*:Z/p0m/%7Hl~^[0Ja*Pj^+6L{FyK*8=eUI4mPmo=Yp/lzkpRc7%:;af#cdU$v0Yz9Scfj=^@vBGm7d$em@cz7f5}2HA4PSo/#F7{*h$GN4msd*HzwQU0@a*j%9w[*@Wf0PdgiR*hdVK{:JiEl3dao#fts/=zsAoznc7Q5[L|oIG34kXryEvR4!|LxI4/R|2YzYeq,u[+v$Ia!V{P@5UW!N2!@+BZ^{zhh-=~[a/9$,4sga;4~P[+;UJ~673d^3f[jM.4v0w{^eCWKy~nM[Jpaw$.cj/bZykIZ/lclz7x*-g,Q8m[g)GfTpvqR[qSZy)GezY8bZyOx,MQId~L)eNW45MK{(g/53kTl#q{|x-q0TDA0WnY#c{HG!L/[^07b71[jPe@bw+~H:t/X..sZ,IV@6O6O+|fMqzdqH#3{z*6|DMJ)yA@$Layv/s%a!T0SW/YvKy=*CKfdAJsa,prGf0=e++^O4oSDAU,Rq)Qcwx$O}L!AW/7v=meicgV$QASwo=OSc0Kh]O1dokV5weF-5(C,[t=YQZ~krRM0y~jGt5T!p7Vg.Z6e06k3AP|=Xc3WP)zC^4vRIlOapckK|JblTLjhIGQu#m2I^|8{5W8e#+EeMr#4I%3MF4Ri!ur4NbKltsxob+O8glruRPUE=2(~#V.sLG6%Jg$:.[m3kHi^y2d:r[%3=nv](ORy.0z~g$U3Ds:yB8=XyrlDsP53/n/w$N;+Mxq+#VQ-fA=ir{cVC[5hCoEp;qIxc:-9BQ/lS{h5P])JB%jN4G)VN4|-~/;KdHxh/6(FK{3g]DFrDlL=k^$Hz)^a!rmFTO;a3cjCV6ONTyKPnpM5CiHx=3mp:VUfIyqd2rj[F0]p:-)iD31GIYjRN@cvemxLZn(QeNt$e1(36TW0:Hj.m06Tk(JTWF|(4J54JnjU*WN,;OtDwzv$9#BAJ*J9mpGf6%]TX9r3cqTBdYuGn#dZAQu2.Gwf3,mMavBx2;+,E7-1RxJIS/qBiV7BzUX8b+#:TldW1bquDBWKey@ZMXVb;gy4yKl1i1$n(]KL+p8kRh7Es46Vbw$efPdAYRlk.Ll0!~gCCHGs/MP(sqHXeL/1hD/FJJ[92(!8Cd*DTv%)%IXTs)x!T=S!Q|BvI~bkJaD1gaatFMcBMP5#SElkyMFU5zRNpLCKt/t$pP}0,RL+tGDhG,h}tw6H[=;+DLM.Cij!6vgX3:7AiisthYRgBp;S,;9-8zyka0f}7wwL}CoHyDHt~ik@BzA[c~7z8|~JQ9koeYgC~+c5KE*%L0pYf7@(+SE!oFsV.T[;00m9#7X%idM),r%Vt~$gX4{6AdEWbdeJDiQ~xBoDFVIXaXdT0GuJ@g;p/NH[3:|064;2KXke19Bzjn#%o)1xC09!cJ1iX}-Jf=4-tXshc*!N=jqKC3e,TR|)kq0avksMP4SjriVnL%qDRT|opsaGnn;%Ktt+4pvVK6qxk2Fq%jQmePG(5qjL9^O@UhDyWXg5IG8[HSnCpu!;ra2D,#1z]G,VRPhN.##zI|u/LjnlFG^V+Jk.F]e3oV2VX+C#*%#1E~Ccj.uT2@]#G@f@:EEN8H3!QBJ}QBd+]5hiiCkyP^RDR58nue.oCQh(h2hMDb1;gRU;=P=E75HQds)o]cMVS1.SWa6GQ;pp^L=g1zzHD7!wL(@iHX2Gdu0LHBWN789rJ/Oo|QbTLP93E.g84)I=LZ^}HDpJf]P]Qon8OR5tU)zT,s=zkfrW4kvdPZw.%W=,4^)6]e:Zy51S1Wy,Ife*/XhLzw,]*)K1vYB08UkQp:jix[oGB$*~{+%0iyhU@eT!4k5*TP(yl*bJgFATk,o1.Vf^N4UIVAD3}wvH57MK*kn@zM|G/Gl+#M[./-YcoPKD[i3C@5v8^[:3SMnsY/2ve9OhSqK;r(M8~*Xjh($(Rz+c2TUjR{^ByZ~U#O!)9d9~j#@o~fQt*jorUGVVX4,KxGU1!7b2TX0C^-#o0ts.mE-VDs+%s-Jp|rE6Wk4agwO~2$iRb)wjuWmS(W@ERK]u]~djzM*bsr^4Q-B+ySd%eA3Mc14B*[L(Lv+(a{sB*}r[2ZgGvCh;az52hUE3z3|y0.AFP6j%5A]*oE5H)-60i-0C7s#|sV;U[zc8z%V)J/2:Itq^ev[B[MUV6FsQ;1e{9:RzMYJe+9:Np@1EgH,*ERYM*7$Wb8,Zy0Ar5z=wFoU*gQj%!y1y^,*(8yxT*]^ml}Z$Gx5jsNUEc$|cq:$MI}AV#W1$:6|X$UlRjAQRzU6,wn+RX(%k81)6DV-C8M-8:u@s~0Sbgzb:=enKc#(X6;PZ[6oXJlB$]V1AjccC,)Du=3Zs@RSwy]-if]*$M/$f5E(|n,T8Fx,%w^Jh,Gg4Xd[afNfxU+w[BX+:ssD*Qz^!{-mfL43y{d8Ft@!/:K,80D;p|J%u1DalHc}]D8nFVMp#uwh~n,IKp0nrg(FAMHby@Kfl1p+aQF7p@}p+2J4uXhw]=!*FWmKOCg1Np7c#QI}*u#QNP-p4kc09sI6.W4RH:].5[P=09e3:fVem+V(h!;20:rr|IB)G|pfrfd5]twQ02/cs^F98guuV1Vl,x1*SiC:C4m^b0BT;@eX,e%NteIt#0~*421)J}WNz.:)oMXn4my.LBRP(WQt)(VXOEgu(*neUX#Lht[#^[.NcF7i.t-s;#x~%0^4DyDh9%wjCKqXC5u!doCl4z9K-!nm=~D;PXN!)[C13Mkaa*Ms#iUjWkV8iO**2$R.aCeTM^,.U.TpKTj]4:ZQUzGGKPFO@llH)}s{T+e|,~da@KSaYYKbN6Q3fsA;RpM4@J$%mt--M)1XjGKrS[{b|Jh+ubcK0%HYtCTogdL(7oLo@JDWJ@;:juGzDu-)PlXoI]ZWrfu)],O8!9e##YoKfdY/ev/ys][/5$QeRhML84yS[KzQ3vK7Z[n~]]:Q-aG}1y{ziM@3$7ER;4|M=db-]b!8QBAXs#0jbZzlFv3HMh(ZftU+}E06hcB+JN($pny3sf})KCx{Q4hWTo60U6QgTglN$+{:os2NG!2GxMZj)x@PYf^%m-11,fB##K8WU6zAHE/JoX1$URq-[vM6iqO;(kt@$eUtsho58k:@VO@#Z0,,-gJgPAj2{ghrG/rvB+L43j*)VgzP^m+o2bVk~IWb}]=K:8V6qZfw/6;;-D%Kh/LE-T+:2Vw@Gyd}iglSe4v9dlB2*2EcV;njUyCFVbPG7t2jilu9Ry}(E=;aPq5XFt)|.tEg;MDWdOfV.qBde#.:zQ3pRVQW4+^uu5ZcD|tztpjD}a-H;{rX9xA81~isY6D8!Ch.@v10W~a#+;7{p+uullqHQ4sN9^vS*wnu%:HMYxpogq{1Y*n4bAn~p~wUf!!aKDzxci+fp216P37vD0~7)os%~{Oux3EkAjfOcwMK/0LGXqO%XH/=kQXRTf;hJt{1RA+3A84l9mTbL+K$Hc!QKBA^)|jP*($=zfnPL-J|C8/c/heLjQLEXAZMVVdUnLYlqtFMq[tK9[mME(Jmo+Ap8/DCG,*$E.8!$H0SKk-!]]Ats56VUdOz]-[g6tcBckAIlAqB9h,-oqzS8]/l8+UHT(/t#8ea28#~W]3Q|jT@Y5+Wg)9.7#o2@E#V[Y%BUiJV3r([~C*VRg5NIG8$DX0~~:,}@695TFco}JN3(DVcW#PU[OLIW:sEMOgW$v~I-B0g0S^7}Rs;P3Otqe].:,+(LZ/}:hC/lJtPH7GgoVmo-Au}LKR5*U3Qyd0J~%];S9wi*9WTK(SfZ*:5.##LfJ9EINs:sE*;Jj0;SEUl0LkR#/aB)Ik]KZeT=H(lB6FMK7.rk4Z6[/!dLHy{qgr(P!lT+jrLY(tSQ=ML48Y1@0TeoP8:+T7Kaa:.Ggjdr;:Uf/tFstUg].Gj=f+TYGfrDaEq5[qs,vQ-i5yF5-#B%tzPAm9TPLq#@NOM{@MGANOfAJ=t~SFj:Ga=OfW8pM*NxD+V6bvbFAAy9GvHM.aL^HQfPP%Ya~=F*,QGp@=y+-YGxi^m4/:iL!,z]:hM3t$B:pcJ:vUiXiwhj[Wb4D0]8VW27Sx64-d/hk.iCgZH!RYG/2*dsAA:SIx~2/,0c4$O+f9~K+5vdsVVc*cVcDh5!(4RR:97ZwJ%6C^JX,oenegXekkyG2!dX7MJ2jHSj0i0DC!5^HK(P6^YTQ=-2@Z+@FwZKmWeVA$aNl3j,lBN2$H2}j4yi|:8:@0TQ:q*W|AY7XR4*UKi6GDH-zUmW:GtWWbw)B[=vK]I5xNyj!]jDEaGNeSety-Mb{Pj)z!0*}j;YVRkvKQFR%K%r4c!~q|CviRZ6v6Ae9Ia7!.B050Q,pw}S-8,#)]PBl}wN)+1#[#YSpdnL3TOib=gBO:Ep5770d1:N6mRy6k@{gyVBLUz6Sl9Ey@FL7O#hu@aLq7k9P1L1A:aT7bns*!kB$-YHnkw7F-j%2C;rM0=wQ4zfFpC(r)![Erj}P828NMA5fFHAbM%!:)BH|a@rp%vjJ6!Y0amaDfrfU|1[X;Hg=aDl.y;B,0Q[74o)@n]um[c)xW:254MA.bddU[efepzPinKF9UW@1njCL6FoMQuV,M(748^@d[^w8i[#PsHIF;7l$;uk7e2T~.RyyXT}$z9yATpUKYZ$]yjv/;H+(6PNR[WzNJt2ZEwL(!-vq4Ag0$g~I;txX]0S#6,5~s!Wz#tDd(DGb$I)i6hDNqq7CAsI4T4mmW20(N.v,U}o5ODACHio;PCy{Nyku6Z439BkAV!KaY}|#Y!.fb@T]*#]471Er878TxGCQ]@7:XL8hBpg+jaESVJ#G=9oqqOqI;Wd7zQJ(p!;h@]bDAf9cQ}5Am8YK3mI2]]Rv=08;.:Q5+vZMR.JSQ;w6cm*sbu.*@S0bx{2XVKnWe0^p0qm4ms9^!JSQ#fP#11i291pBr4cvj[Sa%5]#Yy8SUim0c38v)^!G5C[}qSH#/[$;rF[#m~0|^@hpXbWJ|q:73zhlsdccESA,}^;tSkW2/)ie$829plu|$NH4.QdsqP%UA#y7*}*GeFuMq~b{{Nt=-}P%3ctl4n7%*jS.tFgSp(3see$A@XOzp@%p7SfkQ^~/XQo^,=$zy3XmDU.%)o/:PW2TB.5}PD[d3cgUw=*(gvTX7(~u7fKxCcP2=)P*LlqOh#h0sraJ@cJj6+rvJ!7Z:q}fn,FldAMH6uTV,5M5MIHu9Z(+I}*yBj=bX*II:goZ$ytDP*rx|6u{=Yt%wny=B,]~XDmRxuVSEsF-a(MvJZ9#i/1ustt6/ug66UU}6hq-Q0rTW5hSV]2JLPs:q0MKxL(:/Pbp*LY1n:]2K1]*j4:2xj$+%W1uiB.t*Znk;pcLOSH7C[slcCY,gKE;/FoTw5.kU#86K6D7-Icuy08@3OT2*ZH@ErQc:kk]#Oh=fiwMN4J%B)k9~],*KKbbkCZuB)z=|)qMxji-biAY-D#6vN#RiaYk3=/}gv~:Ff/:TtkHZ=4B8ISm@8+WPq.8/WZ%]Z}/8i*9*FP;PQdZH7]}gH4w|J#s$f~j6b8J17eHVJ|lIkIrwL{-FHsd9/yv-/ADAnEP+H$Bf:jvKo/Vh9xPQA{;6wPq~UE}K%Wj/ttK4%OBWvhs{u+MLh#qtHWE20WsdU+IcXckb;vBE8/NDhuDhabBB@gX=70MY[d=AMO5zDEqyq+Cxgbh5Y~aQV1[MKxD|(qM6L(l0lTmcVv#v.Ax6SY[]w#DP@c|hMflyPLM4mvRil;c{4F]rsL3ESX(pnR90^4@!3YD4:WWQ;!!xuaQDzYR]-3}/{W08jCNZ[E#hzwJGed2iq4z#tZiV$9x!]0IL14h;n$496#t+]|0iq%PPyksH/Pbpy0d-aRay+@HA13(j:ny:awgqCccI/ZH$6jSU)dUKthS9Q~fS6XCB;t.[$svPlhO:GGQ%^5PuDn.*dDMt{e/2G]*b{~K)6va)$@phY|!J-bUrME[gGB5X29q%qbuZiB;!F!n8J$S$;Xdn-[OcIa0elY^G4ZRmnw.4iF|v0CFp^3sGj[e.%8LsyI7]9Ax640zIvz{$ZlQmk;:-7D7uueKYio6M$WZq=HD,IrNZm]=G$1z@YnAGx=%KReUf%GSJiM^g3Bj($,UJMI}N^hZXbqzp^dp(b9W#IT.eRGwJwZX,}AUXxZE]l/E5Vjgu/!Pkl8gq^FezG#Pmx7l~n6S31yK%{uDC$P0E*T3Y,oNMai%2BhogaHCE~C%ii3/;Ui[-$UI~vR[t;t@Vb+{L@KzJN6BPN.SXNu=}m7/MO.+dN-^:F@@;+HHUBd5Cm:L!L^ipyfY[/-Y~IkV4-.aN;h:I#[Ejfzn=H+Sfa$sEWV#ykvDc.se#a[A}xw|%epo0=2~Aykm%*$xe7g7qeW7c5,jTG-M,dK{2uMS*L7d*,6{^5P7We9.qEgAz^xO](I*0ss54F,SfWKVJfol5}QkKD#!l.Dh~QhlII1/4iW(=utcBTZ%ijXl6Y{{,L88T$q5[bz5F@-jF1DMDgk27UvD6o:;~MIU@:/:OM%y;T2QKGDm:N4(o2sx;xMSverVD),r=l6pve)8S.JaQQhk$Y2)+=c6uQlh:V!uRquYNVNZkKi(DN~uczzR2qxK9veF{)(n^lC$o[qSCjfaB%6[TC4yi3Bu:4vGj@/o*4hyl#c(I;xP!uqa:YFN@W@*xjvxG[9WD%j2xsXGhDh$ey=Y4YhPftweVg]mjus(F2g.8p@{N=YZqxZQwbO9b}JE(MPu+PE@r*8*vvd-u6/8oXYX.[(FRtxvtMEpgayV)e/[Rr848I%N.qe1XdPs$o7!UPrSBZ]qQjJSH7pvMSo=d5{E(U:=Fwl]2dtc2EmKGL)n1+(JaZbqMK6(tFl@s}cqKbIcvI-/pvlEL5~Ur3ymp{U0I!8-f]-+U6=xmA2HW8r)N1;drZr:VLpg7Dnydgn92;A,!YgVLZitv3cjT0TMQL%~0HNet}!iXs0]oR3-CSOr|8y]b(.LL#k0#(Q{iZqBiChdh|0#!(p2ob933*{9]xyK)%CobOa2,vlJn3ePmF!Yyog=h(IimiKzCO6%{nD~%a^1c{Ef{1d.O%7wb44/bQ7Gqw$FL@o~[KYl99Wooyd;%Zta3Org0Wrs{YG5lndKd$te!|Ax+im.{kYHWxE-za#[Rkbu*.RNkIm;fl2jjnC~7p()0ujDEtUn*U1l~M@Bk@aN~.y!ar=;k=*K^g$^)1U(Qnri8Ic{kV33iSAYcjX:)F)Xr]7YGIH|Igbmg!X#yTL;0~I+)9@=8+,wQpO]g3pAmHT%|V$er2AF)M]BxSpYaUXhPv3rg%^5y+XlQ.SPVnCZaJVN[wmd@#xa*Vvu@~QJ3G8)5e+Y$@G8E^VuDw;4=Mcu[3{Z;tP+J7xJU3IGYf5HZzBh2$lYg1E{p@iK;}PiM~e#H0+MKK8#U{;bW3~Up75R(8de-t4#*4LUIPr.5@tP0Bd27RsU|[7n|a,XM,RNW0rXN/atsY*s)kc.F5mY8lF4eF31-is@mJ1*Dw7%bAw-9P:{73itqjH$HeJ.dgsofEpA#u8AUuF%lBfjxDLlM8wfh7bbg1C|P8G(.KPmfT!VjyR)4}~*Pbc~NYzs^u/H%|yqiW+4;aw9JKiSN,h.wTrRz:89#Gb6@nGT0/C98JerZ^[$Z=zZ-%dgv3roHOxcC3F|#Xta=WuGqg;F[[iYhZY/qs1r4c@RWES}^j7;RX4;G4!ODec^:(r.)Ew=k6#F^~3%:]T-O$%([#ohCB74|-Q03]n}.wSX=SN%~0DiOzNS]4L5)mfJcsv2yuDS9cMTe@h[KEQ1+2/vvtL|Q{FpIpq@*z85OXb90#W7BP-mRQa]noY+nI!{OG*z%ytg;5%b@HB.*kZM,r=Ewz.k=@|^,C,-!@{jMc)+(Yrckri[LkQcadeT;,qc3;mHmK(EFDDY0K{M]^/(]8/!10(vIUf;c%/-o!}A}+PTDC9Tc)bsN=)!n-OD6eQr5!wNQq~e@:*rgbvv3E-#jF+IxbT5.nPx/T7|iD(ku6PSIH:7EbH/n{J9MZviX#UMOhWB5c.QhW-K^|asU[,eTC9exiJZ*4J*g!K@!d#vvX$td[fqKii6586]S8@Qeo[Qju!sl|ud:i1gLqJIh-@UQ[0XRN7xUx{GIQQfX1zUiXkmHKRNyzIxh3}3jXeR08e:p65xuqkS!0SSw{/bXBV)9n..%@31*P.q*%Mibd.rvJp5/Gl@JBkzgM:|jtQemn$^yLK6w9w.F*MPa.2-Jg1X]yr(k#B::;EnGCH#{6*UA.AI@!a~jYe*RxRg%#:+1MWaY3-X9b^dZpX{;e9Ug^VlA0.STBqpmAh6/*(wRs9^!!.;=Woil,VThQDyiQCb07cwrSA1aGyXwf5;*ahkJIyrJ!gD9-[7EzO5mkBr4xQ,xS@:JDIPb=s@N]JbO/{gtOeB7^-!Fr)@OuwCuHF#kXEZpM4%J07+X9L.YS~EV78b,m{3}x[{gLx}n6j2B@8/6JGqHIHo;/}9^r9Kuex0|xfA:rOvw/+[pS{tEs0I~).iuZ,1mHnOW1RUVB/TQL;2goI[gvJ9N:vEQ#M@Ph0r$YQ,moQ6|e9]CJ8k(GW,L}Od:Rx^%LD8Z=j=X)6m0J~P:1pPHb=!4Qb4aa=VBFvfcEmVO,oc=AhRQ,2YtwPPtG6+u^L-d1S|8wD(,;YlB{7ZWeG15^YD+8x6)we2be19KSy@B{q.CWWauuR*t4V5{EEMUG4/.9q]iR^egX}*e/[vl3z9T9+,D(l%V]#LXFvrKFS(#N4t!%KBt;9$:GJ0eC#CJ:b90,*$@p/YYd1nT+}JI.xL*kC6vpx#{Nq5a69.%-{}[yoZU!*,CP^m8H^z%bAFG$3koa$=OYy4v/|#A{4ym+6oad0#.-1TclP^o*%v:u4k]6N9p/1:z*P=h~KG1$]*I-}LF=YbOP|P0Q6rlV5G#i:;a$sx,7O]S$MumkrmU.(9$w,o]o}OR!3v98#0tC.G#^vBtLXxjk1+=*Gtwo2~0P*Ze+h[gR*[]YXBO|=pyHcS|[yzNNA:=dS@Ob;DEpmuQZaEe2!4%G/CUn.GdPKX^f:^s;yA~k7%NEA.jgdORF4/^fi{6O6FDUA-5!mGe/=$|^qwcMi]#.X99}v)B2E4rWn]0:E9ue|PvfxplgRVT5]s~R8v5rw^dz/n%r;#iY+Nn%Tml9wi)8iK^/Zof3$n1pyJp}C86lki*N,pKJA|:3|#iCW$anDNm6vO7;hWRp1a,qtLr-4i=YY$,Rb|zp@Z^k-[^cJ4(q[4TRVPju;C9cSh!10{R+8+g)Eqhf5X[Fk5nITpp*V;Bn6qL:7M1!CI,|x~l8f)v6L~9mW1IgUfpPZ7]CFj3u8+MvYv4|4-d1@eg:sZPLO,+]@z*PN10G/=CpNNmceD$d;%K4gsvrFTPu!FA[#aZw~APvbIP3F+!-uvz|E6yT0YRKU3s!$(r,h6Cm85$]!^HVBtlB.=lb$RoA6.p7S4mfU+ToImwhI{vKK$=Moxp#qdhJW(.gEpAYfFKvI*)5e~dJruHmi#S8bsMp0izc:[(yIkV!kt}359x0mMmweUt9Vv{h^xRX{/j=uBjBHpzvl2q:iW-Jejs0}4R++KNda.}b$yXbg.SZ{vw2s2UYD621[H)Tn0Z#Xr#u7sj!Y5dkS/:TS:5fK-,aC3,h~yCPLsQ;nGto8Xfkt.r^x5TyEqtZS${cUFR+eg#/!UK(l.0.Ff!r=O;T8lVub=mi*(W*GaBdAT[D[Cr/.QprT^6:uS4,FXt3STfYg,LkRg$phCa^nId=l9tt88)Y!cfFHuP9xailp/Ch05|lOnTreGkJBc:5Sxh:!}igE/vLmNfsJZNl8QfDmCxP5*FHjJ8F*,B+[mj);vvWLQ.RV^2%G4HMhKn4pTPuU5#V6YZ;57y5D|$9yHQ+c=Dx3NL@+rZk8xdQ#]Wz.UyBh=M7Qkfm{a(23WBJU:!lcEa~j5sk@e02,m~plA:^{vN-@3e9vt/P|%=^l+aQ-CsbLl|Q93zqb1Jdk(JO3XAAq8N2)CoMW*R;+Nb:8Ulr[IMN4F{w5-QSY[h@j[iM7-vt/Lte[C$c-j4.I!}nAe^sYY3bE3~mAr))PAOY.sd(@83paHIEHEym6vw)lvHNp^KG1vQnvXwz2PJo}vYpg!Aj/YA{F3M3.#};j:}29{e=^G4Vn0mgg$cdT/o/vmT:,b+VL}A!kWL6]Mk/Q0arX1NsS82)!us!DR*qEPsc;P[xXTx#lOG=yoE$nfXrs$3;Rg(:,Ew39]b:2{CdJ+~/;k3xJ(p0U2UEy3(]!|eN6vy6BL%bKuyfcPV30p~gS9=lcTqX{q-2BaS=t#2$Xh*qt4H!kVV!5n^)e4KNa~IVNltj=iy2NzpSARpWkaZdg[Y}YWT1Hy0oToVGdk|KBg+s|Rrcj1nsi7c3nE7u#=azj88(8bgj2l.q:dKW]s$asc@.DO.dM%.+ezD.f|l4%VQxJZ@0BsyO0NJz[ZgmtJR7^kDN{52tA5(i7yWz35Zhw]sJyQJy.^E^zBt0vl(t^g0jd[L8NY#MEU~S5!ptkBIp*c]8o=p4{GsR#l9{!HShJ].[#kb(vg$I(gs8dBvmEs1HvI/AcGCvs.-)m)*c%pis7kcx3y)Z]3io#ADbrTEqFzX=4r6x~x9CMKOz|bY7@;PKb72I1;|Gwef$PDhu@2XSnu/zxzK/Q(cISpLG%xJ7EU%Q*jBS-k*DvR:H+HTIL4uC$GyAAbvhaad^{5:F=h2hshS}tUoYRt@OJX/d,8W*LrtoWZ+pm*G03nI{Itu]-LB+3K#)h~s6-#1B]X[/vW:1q{gmn3iD^2q=8%tlQYCIg:o39y3w5O!7Y8y@}-F1JB2(W,^9LaV4!9$NOdTtxH,sMr./LO4uM/Rd!wu9LUQVF)Ssev3h[3}G3-^.Nw*+3E!b(.(,.31uu6DO$7u[U}x%ayLR^[xtHYl|LQJ*Ks=Z}VS7%zU.UYJ4Kkj{5RcjhKb{nTi#-4=-!3GlR,AAB:5(!Y^OPmtgbHzoy|ko/$my2+BfylhTs.{qW4jhw*.[6=bg3R=QX)[B9h3V/}wSd6LGe18=rV*D*HIAGLdfNBbpWMO:yn#r}--{XC%(PV1Syjtd:*he@ILD^z]}gg([n6#]{nh9C19(%Jc-iWN=wnE=(;.1Te]PH.0y1DYI60z8u$2oFb!vuP~s44PE~cNtrQg}rNx@+u*qhqkByWNw[{1+3|~dPFJACyt=8CIsoR3c=9hZGgRu!GC-ww0G^ey$!=%:0OqDfa=JrE%kzbnmE7ba:S8m/g%6;s$jly)UDK.;E~1j]In790ftFhft|,WEEC![wlNX+4#6jhlIeR)Tk8IrKxFc*$@xGtw%B4|Lh(/KPKCa)PlEX5bzDd/!EL[)P5kH]@FN5ToQujNC#$q9xK*J:a|dg4xjFcrW$k~k0DMBr^)@jJ%^tz}@:7Y#=p(4(xh!Md5B/NvHe1a7(846ZgrX4]JHL,#W/~cewcoWTz1o45MI,m}q%HT#/09]PfZhjD{yp:tqO^RJr^eaT0WuUd^p|eVcd{GsrZG:}Fmdu)Q|6i+EBinz1P[yBSA46-ZDid}xuwhWP-xNP5db{Ziq.##ga}.GAm+WINtGpS*T5W*7^)p8j3^ovk]Ibe^HRXRXK2U[#IRuvUFDg6e(pW)q)@1{Iv2j[-vNJ~ivbyYmhNY1TGb1~9eCK~Z-:sY:Fr71P+Cv=gx$^z!M((tWvK-o=3cwWIxm|)52Y#[]iKoR^!i})dYnKwV}pe{TzW$5RgHejHT%O)jq8kEtt{p}l!$d6[Oba08jlRIh@l2;ivoxW%Q8-]-QYjp9b.aV;NLnKyK~pAJDFZpT+E.J8|AMI/KJ.C7O=L|k$-9gEB37ts;LVSgNTUNF{B;VXjkn.eB$W]qnY8)jgV+hDV)K[5-m!9)l^+yQR!PmeovMs{}rR@#FGAN7eNKYq|EP]lzjt)W}8p9ZyrLD!m.7|ykhK3{umE*v=-L,PKL:NY^Y2fNbE25!y3a:i!zYIu25T^{6^9]Nz=ixDwD2,:){,%yyN=r5g=C[TOZgSUWAgv(1j+YC{a|=UaVTTHd~zlO3|6@O)JlMt![w;Db06KLuS}0UkJq3MY|93xhUDZMX,/GEe1[*8zots+%gf7VZn]^wToD,XaZ082]GoMkGJ#SC=r.J:9s[iygS@8x$)YIdn03wTL,A+ne$QYhEK{U9vyQ.W2I3^G{-k+xBUWimHsp*wT{dCQBrYU5|1LUY@FEpxjIqLlMuLBimEEHXZt|])aE^$aDmvRk@FNIE:1h):$MRIE%R[ckRA=ap7Cry)dT4Rh%bCZ3Ngxr$Y0qWztaI%OU*KHk9tFaV])@=mhtbW#Et;@-dw{l/kv51Xkguyp1Kk4ol^H9Vc4fFCL80RQNEejdCYj*SLni1vlZVY7sbt;W+-qYF{dtbIJFF$pLd/05PhaKD{/2xAc}3!n}:%UR^xB9)o)-b@|Z#pe2V/X:nx|OTrPu=v4b/qF97a;*j=;nbh%QfBJeEX,(Miynpa3fSbJG,bR)ioK*nl2FB%sKK@GiA9jhO9kVWUV2r$,t(t./rp=]h*+VtIXCWoK.[f6fbjtHQ/Bv]D;If[Tohvw=2at0wSbqzig6QklS3FsGgGBY~OsT*%fEF~%;!p6VTXH$+|i[w35iI7YDET=tckqHYpVD;pJ.tU[A{foRAE/C2jOr%g6jUZuep#SHI.E%m66bFz~LtrnTCD/FS-=-nv9-.^VX[%LaM#@h~TN!dA+FwaSb3/JLEC3z^%uc7.%5.N(JtyQn*geZJNe69Sx3q+cjWzzlM@+(UidNmZB69.}N3J4uUzW7+R%:$M%bTU;QY1C]k)NCd8O)}yE9F;-fZBBWhi32iFdnwjie~I-@$dYnp{G=DoP.=PrcX~h=x,u%6*@KZPUeHqWDTvPfp)%pGmsBuD5Oi-u10WVe0[D;a#$m@V$;wPeE]x~1oSuq-$Myh,euEnr+hhVCfC[Im{8#X556z^6]fIhm~8Q8+!](f)g5jMb~J/P0Zwh4A,^6-jk7^$oMo7qeVL%6tr2PbHVy~1K.jY],A!pFRxdAUC^L-Qa9x=vIc+1VqmBXC$tBP^Gk%%dK{%x8:a!bw*QuCpWgflrFS^hN+}g%X1BFebc|9vsp=p)VZJ$p!v7!FRvp^R1KfeoA7]ZByX(8!7yj/kG**^hX]FsxxS+@wq:1un=jKq-e#zv[n*Ww-Pp2jwhTV{kcKbV%hsEQ]c:]}kb(#AtZjQ0}SI=ub9WvXrrH1X4/o59e-JE6vgKmArUhrIPNSF8dy/HiMbEwsDlAUl)AH0/f0N}}NTy:Y-U6VuMb66=QU@^N}~Fas6:Jxxtt@u@Vj!+5[pF,{wUzoFx+Bh~7pT.Ts!!JMPiceuA}aBu3byw|2wk~j0R.5FGUGy;CL{*^B~*h0ZgXtP:fg!36y(F]5UP]h0AI9wScDrF1qVblBiEf9WgwOU~bI;xyU{@P{W,:R3K|$gGlDL@jxO:mh]LHK4WbUDMK8D:GihvDMM/7]5QGZ.#cY.v4lhZ3QVGe|xxjcoW[a5BQk@;K)^[|]r6.LBAF^:PE37-Osl(CqxI.BstB/6fRC,0qNnCl[p5lHg~fO7kUP(wusam*gFXjCY=Jn3P(Ti9m8jX)rv1$g,,muJJ8(o:-$xoOH~G0H;*=uZ6pG*bot*bDoI/tv/FScR^o5*BP#oPRWXlL].GHVbFE70!1kM!J|kW*i#[BU5GcADo;p4E-O//tDEwkSZfPsJRyA;cExL;W}^Grd1}rRmy*ku=Pa9/*!PBdgr!#c^5lM+Ut#}V*{;iAC^7sBDszJQyc3PKI5XVl7ji1/b4;cR6-~b^4^*e!m=5@3QREtw]2$}LjfKZgJ5Y*y0,CwC.W9b-q*HaZ=oVLT,iANb[.R=s=(^(U;K+EKiiGyjM~8KC5M3;rBc,3}x1GqUoGv8HfXV]R#O^imt97gte^6XSj$k[Kflm:,6t2k,w{.y^!tr4%lITX[FZE/*M4}uAu^tmsCd)6ajz]r~UFR{!KN*s2LzmzJ59t^;V%]52K[1TP3K.yZ(Dk/0XSKLD3xztp#nnX4/jx2+yye.0Gi-N;6H#0p.:QY8gy30Oj.p4C67Qa([vyBe:g.ostH%cFr8%oUPrWxAD^IMC#h]}1[qtsU+x$[]+$sn.;k{mpEbGWQplkB{@PSpTWW2Uo!g!MPqreWu7~TzZ5-mL~6!8KlEH)piQZklYGH$;,ru2cu+L5hPvH0ZKVPBXKiE(J3U0=;PTLN3rG$7m{2ER@f2X4b#0V:uVSFj-JOj,coA6nC8MG$(zAYNy/D..AFEkpE=iy6r-yy5d;RRImt/S%oOe*Y|mEwpPa2|b4J5J{NOOBOi^sGAZzt}5WEucXyMZ6R5KfRb$n,o;T|zVzJShoQhMd{KmD:EbWeM=@(jEx^fK:F0yO1|YQ72R%Wo=rW{-GR=9h().[Mt)((VngO|L2ahnv[Ez4[5!2bj*y(hTZUBv(Ius;!ckTwHG]{wi*I47*F031y/J9[iGyUx@K[[~}feBQAx)STUa(}hW[xLvrX./swm;xIa@]n%0Y4]a=xkw{^;aL!bxdY5v+pf=[zQ.hVxWl}@LtC:,IM7gLe7j%$cxcbRU5V!~KK2uthzJOyJwP~41[I*A[Y+Pl4/jUDT=eLs/)mUcGAb18Ep4{JBzPliE=:Vs#uqqLjzZd(BoaQ4.x9)vl/a$n2E4E|*@e4V(ZqfKRfkc-$JjnL!nUeu7g6pZ[ftG.+X]7{PdPTm^wvlPH%5*DNAY$PV]Kqx6PAX1{zX|]p%#sAPp~CDlcI0gV{{Nuv@9w[Sp,q82)7duOJ^Sm5V/3i-Zjpaz!gcNGLH+QXWG!!DaR/=s;coB.5;x(-].G-;gTI4M{g/0{[sLi3nJjtVLfK^r[JZGK~H--#9$s=U}1F~L0@]P=:yd;sX$zpnq|v@fSrLqXsStgqbUsigPgHSvecK|F.b)MbkpRR5urGSM:;l)mZ$RwTYG1=#Q!$8G;I=#Ovp6xmX,~20kUN8Yp]DFAPJQ(Rbyl#JDFD+P}nOOizwny2ASP3k|S$,81V8gsir+Cvg^x,3aSF!(xF6n#+^b#no1:.*ETiKzPirXi.KBKg5]dElbi%Ku|2v^hBR/onP=v[t8^/sNkc=HM!D;oWJf@O$fV,11%;/CXf0[GeuuWXH)[:.ZNIbVWGu.Zd.F|gaObYwT=ls3mj8F@Tmbp*bKDnsxoIy3H7K@o*ScX;xoy7aWu=O(^~wB:o)9.,b[B{$3u{4mujdgmMj9^eWfRW]WRo,ji|~*kI53#z/]CqX#)Pbp/RYtf3=ErvE+amG%~Osqwtgbl%WA7H(aP3|#CCb~%xpaGKcf3SSaSE7.B2tl0v$]%YeeP2gEh{P{R/E(SAAriKY#x[X3ob0W}k5a!x=35)x!}}[9w#9DCr^a#nD#l-PiwU+C6vN,5X;^S7pX!S.-GE93N6X6ndqjFhZP%73Lt]bA}MO/mw$2RUhabPU72pENW0Cx$#GYFE|OWi!Z%D[|gN//8DkRHjY0,5eHih;}OHZf0cB*L8)6DPB*}MhLA-W.*C~cbnP*Vy)U2-sXi9Qgxk3FXJoQ~FR@mZMnCJ@4x3wpq/I{UDq:Jcnb2h#P6Izlv}@y^AICgdeNGEEdv9L~BU%QYe:Q$iPhxbLUrrI5g;+)6wwT1ys.ZVImc1r[q4VfywU.oIFC4{PL|@nZj|2GwD+chPc,X4H]O%Gs$v.b(JYCfkW-:EM86R$PuvMjLoa)r:()jZ-;Zv|[(KY1%mn=-aH;H3s:PV:K#vju)4GI}wP]b}5+4g24D2CdW9CjjZ3nLQsvm*:h:b!D:{7f%2J5u!F1n)9E:d/f=$t%$#HDmn}CTJTTBdy)TI%I/5;!#7MR:|1]EZu,i06(1+IcMi(p}!QRilV4g[}JMI/{1O;)[zOU3HU^ejlH/Agh@1[GB6=(flF+B^RT]mm1sc]5lh)3PdBqw8K-Hh29%)oz%={W2oFtGYRPmO0e]5cVC^z^]Wj1sl607aynpSSZRuQMV/;9eEy[#^YTxCH3wxzfE]aP,j6yOXwtk4aFl937cr+2%.S+aP@Bn$4f[CYHHHs#TZCXP[2p*G[Y~7Yif1%JFmD;O[vSlDPS15X:+2zv77YCj,#CErBGjp]2Sx^lC!3jk:FB2j}^deKQGS=[hjPGbZAs*:NtJmF4m,GSaOqx18{)f{UqIaJX)y^Cl0M*},F]$))4,G7p7klZ$EhIu58DyjNdFc5a)!QuTk{}mry:d,e^b3djc2CLJ:Z%YE]M*|y,;*e9as/GUs{hN.^RVzJcBNvnv,b|RK=:B.liP3rpVOJVD|pQS;%1j5KXr{9O%YUaMl*+oF9Ir|p4TC.EkGg;HV]@w:NovPA)fImQ{vskELgzLQ~;]fo]kPXiA)^1Oq5m[MJKgF%(YWXEyIa2$s)q4HvCQ,JNu@u2{-rn+OlP!qIDTmT%h6+Tr)1KHf[-d*@iG=NG%.8rYTRge^OH^29cwR{tHP8:1ZR{sD{H@1c=:%{Le3Xw8(ST%6e$+*ux+{2!cqz1T=rR/5tqFuPz(yM8iRZ1Nv$xJcrOtXTofaL!P2@giLCnam73Eq+N)dKq#RFp1nF%Y{ag/B[!3I!Y$OFMt}[i.eI6{Z.msZuYDql)/lZhe$gkXOF5([]tuL8svUZUV.r=#Wq9i=90@3sHk-JS184ym,N1wH-:Q-073VOv.~DE:9Y!!Icks(vH(=tI]Lyh!JjKdj!vu~rJ[t6({ey3RY48vfr^4FE8x79j:,/knpJ.mB]A8Z^{=(}LpCM(7i8^koQQ9L*dB*|F0txO[A1KuGm.,Y0bHQm]cW*,sF[pJeB+UP;K#ELPn/Jy02Pg]ewCyA1UOPpwvbst~UY]ceCF1i}=pkAeFf/AJAQvLrRz/#g953:XbeAQO*.^7ov]!aa1jUfSd)3Mj+]Dv.6tvwiBc[ipyJ4=ZP9N$IyC8%c:P8~5q#]QEjoQ72G6U%t%PUf/X~lewF-.G-SJ|J{P2rm4*KLa[T31+rQMX3=HsXnq2V)Es1Gk,dB767x7kOXvATLJrrWhX4010u%gCb;)WoXAbMnbqeIBc.Tu]RH.,60|Az~{3:w9rMvJS$A8+A~{}xUP1JGA![1P704S.{imXW0k/3[u=]ygYUdJpIAAO5V5fT!@#6$diaW*gNtO^Wf::pbm#8Z4~]HX96jtvby-ToyOdLX3~*FMsD5+4SIN[N-(9,cb~T3z;RnqGC8VCc0)dW#e:O-dBYV/5O}VRt((dcbH3hK1n0L56RONtZnJQ-=dBhwLda7$$6sS@FFUg3MJQ2:hrAjodk.n+)PrrzH3vvY.1[NwiWG9PRRyqo2)szpBxvcG=[e,D8r%7tCmN^@N+#|y})MF+t3eHAY@xO~A7|R^Hp6Bl-^3)T)ky,%H@9yOd5kr^Dv+ok^f+AQU^;U2()]dYZTfY~F2+}1eANURJ@$B4Tp09AqHS(IX%sFQx3CxbC%9.{@b8/vfbvX-2ayc^~weM@Z8u6GNCYMQou]vq(q;:L%nqAm-QXfU6)aCquFYoot/[)Ek3eb}OWtWQJTXL+SX!wB#npy^]f*0Y[^h!s0Kl(]06HS#nm)Sn13uUVb9Of.Bt5wyzF}HYm=4rA1NUho6z[U2JA@-0E1$$bqWkbyi+y$Zvn;V,6NV%3UcBGZ~pXu-/K.9Mai|^+mcdmn9E$/*FxsAG}.a.Jd$T2d,;u%=$J+T#%uf1WR1MuJdldX]Bki90e(=}G280%Dakk(0EO1V~XlC5];P=vER6xhIdYA[Ua$jpyBdro#f#r)K)yc1V(bf%n/9oTwkYCY/Bbr4QO4qw0ZfUna/PVIR+Gu/y4le++-EnBJx%^sYf@aJi4=Qm6F^9i1ZrsO1WE^!xlMU~Wso!c[!B/UD,m[Gp69X*FXty]#:)+-v%)*^wn0e$~yLdqD4%.RMyJ]7XIZUBwLkOz,}l9{o9DVhP.vp.eYc3*XV0y3+D,hx0c(-);-dOlDd=I^]Q=36ExxJ4[](ttpIhTle4CP1g%LbM%d-{NWeA6;z^r23*f91DWxI|X(=18(zIZy~gj$3zSv$rD]fi1mqec|/l3TPUW[-sINQ+JW@x[CnQv!.(#@il+KqCi{qIaNCEr8O:5JWwSe=Pm/;etvH$$5NLW4sFkc@M+0*!E:%3z-52Q1O$G!7f0ohZ1bI.#1C-ZY,Ug)gMb-M:CFA,@;MohMxwiPghWDBNqg^6:m-,ZBvN.8yr!29~==qmHw8g=8!v-R8a4EM/94dfG/|@6@;iIG*0Z!U#5r0/Ihl$;2e:5X9.NJQ#(iM[b[-rf1xlr4|Wnd.0@UgW9+YI.FjPCLbdB/X41cIV9qSG$LaM^GyY2/nfr2LXSNLH=,-,*u6;rf:9Cbd1sMCFB3ro5S)n{;9zt$Zwz#-DiY[*!wlP*1#-/SPu#7a{v}-tvP:Yrx@-;gsT1(8/~GXLzw,Dtfgm4@ZFX9OrtM9Y;pi7)69o7-RefwKbPr1(Q)i^{2BwiU~o)mg2Ke9tBUz6v!*tbJ6z/wh7IijA2aI00uq1,$M[I2R,kMkYC8##TXmKO~bh=rpNNo7z3mwj}XSgxBHT}]EVPGS^u@uJFuCpf;)6CS()dZmv:h:KUucJumo#1q9wGgP0c#Smw=q}QDRNp=/)D}36oz.t;7{}WsL,CO3Rdx1k[%*[,rz(#$XTuBv)Hs];xXf4Bcf06LhAD*.p|c,QaFZGTZR{/ev5k^4H/rS^Y;SSU2u3RE(i[C.fFJSZ$M;JvXI;u-On:NeHvyY3)K#G+E1h1+Ik]{K8)vq2K:4#0jT76Wz-G,dyCT72WEDR/LgRtsZ/6c2bk;23eu14U0u4*2K8Xy0vUyBRP2/.L#C##6i8!0P*-Ahpo6jy#17n9cORK$rAK.r}D[}0UJilsch~~R2tNEzV52BDJxZ$T4|wUYex#Y1o]T[Gu2sIoPus+Yhg:i0}mrY=qU1cYC[v40WZ#o[js.J+}Ewq,3dKDUnh$m)zy=I[R|s-nwE==70=@Zh$cgaTM4ipJ@BVBLY{mv+Y7vMX6AI0-,H/.7JqMtIPtzPjn5%5/Sll}$oM:STh6^cez.-KtD-VjHpkd1Y{spvDOZ+}E)};nTz}%fJoN3FE^dGu)DJl-J[rWUJzs9xeKx.EATXyl5em}Hv/y8#3eF|hp1k)1:26]j]mD,ck1|WnbAlzowve/{do^k-gOl!Cc,)M~1UAGt[2PqeE%EU@hH%zIQtX{.GG2a,DFR@m/!N2Z,zpgQSa83kTy*HetG)9.989kPxtXlHaXr9J5Yo{2aW.:MT!}LZuSbnEN-Vj|(pPY.t*KoR2R]/dDI79q/aj.h7Zt]S3nl2$Td=gZR+{)Ki6j,x=!Q]lUR$YHdb{8tRx6hO{{Ybd5AkPFuS.Cdg2VWM%;u@8l4|!j2N:uLc(*9BimYgvA[EUCp5lf.AkLxsU7dqv$LD.h=Wrq8TKE2eWP$C0nNWAMXGuxvdnYr:#avy;)kg9Xgl/9Qr2R6-kBUU/yl]+rgc{b954h}SFb=x9Z-RFNh32+@DdXlz0h40Lc5%X(Cc;F6qLk.Lb~SmRdKH10Ta![F[^mLAt[X1m/E2UryIKo$%dNlh)$TfPnnQUEQD^8P%j|jtc=U+9DyP*PNhk-5wjEyXf@#dDSZOzy3#,yHBvQ#;=xYDH{IwVFdOzt48fyk5;~V6]TxFIqY]q[yc33fv(jWuvB7|=H3ve,]C=f7pb0km{:X8BYl,S~{6Bk0tgGB2G#8F!xSf(E4G;0GpJ)6YOX%vXOkDy~cK/#}fG0P8-W!M:lh]CY{Lmm-4GH7REox!DEZ;O:r29N{^ElCRYy(2!1$)iJyvAY06.gn2$ayYRMbU)09j!-fD{{ftfT@9YWcd(~B49I7p0WmX:*vv80y~aw2O6I}nb,F5xbNVD6:;SxaA2uv,dg|eHfBym2=+%wAZG]I#3Ns(%)Ll}9t;c]+;Qe1vmw[Yx5x*uAs]v~*fYnTFRxBksOTAOma$5O]9Y^5$nmxOocww3nT8UekI|Jyisg,17+JW7*@27NF7SpugyhP1pvKW,C{ZSa*Z]ew4UkEy{Xb-UKCSQIH@#{KXwiD(IfBv.St+ncejVUT!fCyUfE/z}-kLrLC^^InTiIin3l7]0SV.Q/;][2.XJ,wa@+MAe(]={jT{fTQTDp1*dxK4%!FCL[.*NYWB3W@neNwE}lRcTJXFvjh5/{H6W{q*83@ol6;EZk9iR%T/^y4Ah@,wb$2)/0qr#2YjB$Bf07fipS|lEaesCFowzdQR#(j2W7~fFKR[0Xx6r78Q-Q::XWp%D5q0dCU=4|sMR^hLWy$(@LWr:w=TfGCqDnytk^,TC,mcqGi:wB|pdu$fh6V0D(I=(K]3uY=7Dv)]9tA;+!1:+R}v!C%N+.gOIPbsZ:1.;m)HQGVT%PiT4%-HBiFU9mNiE+E7x5rVEJi9^}B]7#/wxJ4/GCY4nLdO|s(+7xK.}mQaH[t$i(t,N$^KJ9+}qAmp=rIl0rMaT5MyfLjLMZ%j@RtAY.34,!R7F)$#f8|]%X;8!8;dkl6oXo;O,aUEe+5jjC73#Nc;XG,HtR=SL5w6lsr*AyZy@WNQS#G{(,g-g1g)Tv5vi{nv9K=0P;D;IIRdYX.IGlDhMC-wEkCDO=R[6TuLWVRrNyMr+sft2mb]]BaW*f2.XovLz*aqao!TlfRN]5Ewq.b48$m;G=mprjgy8VX!4xV0op#*wFG48mrVH3jh1g~dgnNm9vw*rT1feJSmrA9Z^^PQ;VlTUDIxtUIPa0*.fPMOgAoumxwb5yPV}6G!7ZS6Zq*ew!(JSa;A%!G%R@()soHdE=,QHGn3v;zoS~nE.Y^!l3Ze!NZru0a$,5%(S^#zc;/4]2=/lok#08=1Czfv=QSqUeZ{ZaoVK=pVj}=62xYt=9=XV.Dhe(#g9E(.T#eS.8=sIt#}D5];USnpf@%!OkHM}HGG5XjlJ:N#aWdGjEpY1Oqzs*l,$e;7@BR{Lwl%.6#T:0iVB$I!sA+$6|]/i#=bAR@-bsxw9n8B[g,/]!7uLHb8y2Qd9obq-;1i@pX;PemGk=*tR8}X2}!TwXa31Rh.S-3fAC8736NEhS;XDgoE!Be/pQXL2jY{D6~oYPBj/N#CcXR,j7tD)2!pz.;|QECEs|-Rfl7(*p8OtmpYs^~J8#(Ztb*/qh+1[s4)CD^0slCSZo;^hUn}d60jeG~LVdj7]rx3-CgWhIhxK7DS]sNFVbhtfeDvi{TV=KpQF$ned9,)yp7e.d3K@p(5u5UXaf8E;D!e4sO(G|UaAg0pqeS9R@:oW%Pi+ACO!I]l#kr{DV^=@tz:/rbc55{L*1RAoUG^HI|e1oJesSHJwy+E6weKb+tHb|DT1jpRQ7/,Llrl~3LQsK.F^K4FB8ZKHSRh;sf(pl#kl(@ix~bns#y]HfzR$iwNj%}a*3Fq2W1nc5rF0%|a8GDt1pG5P[J]Pns(;@c4MlFcbqpL-gZ%ZDFixmvR@4[M$a-9KGtu~8(B|+zHx;4k@,*EL{/mTPJP9L@6+I(mh2034Xz*={%=X,6w#ipGxbMU*/ha#OI:m;W=Miu~(=tq5{fBzmWa-NVvHIn0)7dBY)+6NX==FjpYiHMtL,juZ!KkThi9wU98;sl/qh[,9Fl7oR$z(GrlMOF-P;pOxHu4l}2DWm#V[Y8}Vx4w$@rmBcO,HE(oeCgZ17}Yo/uPm~Zw^|aXrYP6iVOd;$4,8UNKRS[WGNP|,6h2XQiX!Oof-z#qUTWla@#hi^QTz5f)AF^:k4XYP~GEq]T^gq7Da8N(G=MMt~o=t=dQ:CASovy.Fg[HZ.k:W@:Ji4L!bwER$nDGN]k{iA9ZngBFErP)XMgeX5+sK.G;URb2Euk:s6ZbX0j7Z6g(ay(JyOBrR7LNc-4ajF3/o@IJHV=BM8sF2ZMfBOzl/Sc5Dsw5d:UomG^dgDPZJ1x^3[dQ1w)3eQNBowT~hajjMdCLwfdpT(ykPU/;i0Uu:sSBDjUiEI--xAHCX;Ey:T5(ii4sJv|y=Wl$Ef(s6V3YAx4c%)/luXv.).)W~syC9L4n,=g~EK1fc^1zQd{nFVX+^R*-i@L]Qgq;Q=,-t)/ILRnfw(#f]800*:FHUqFVknxJs5]mg.uTdFOhgUsuEx(Xh^UC.!a!Sv2JSa/BEAp%0U3sFe!t;sd7UT:(9;L]2X-%w7[E|VZP+.OEx*~bRpBtw5SAj%FFNH%clTacxLLU{[rIu$;VCAJ^eP0CLFqV[q2@E!;hPmA}EXuqrH3;l-HAKjEmrNtyet,LIq]~^$j5yYY;R$rY+(A)XGEBxf,-X}UWX=S6X[o;ndR31p%DHY#w*smPU-X=!zaL2-]Z@(c:NoAZ$rI1sEH}Q,SFHN}h3W,e1IiZX$6ZS49iV7bf(N2hG-WgrL5;6U6Yc1D|;FnF!WJ3PW@~BA/y;L4kk1ZVUzWxTLaY~r/|FM7u;+25sBP::zi5E;*E]M]*ui^yF6Idu04VrdNpJpXTf$AUPN}/{*%9FkZ4FyzN2ih(S=%fK;aMAX#93-mc6w^oJYkC^h.5]4QyqfCtg)QpijCtz4C9Eo+W4nwzcBAVAJh(#[AB]Q0y+1{^Qdf!quzhY9v#oi.V++aUfNRJ[314,Q3eN3Ejs299QhOSJIFs7z5@L7)(K[|1Nci^;Rs}jICsM~5W{::YHAI1EP7j6#H=+/4)4ao@oK-:^7eF}@P-ci,LmTm]o.W$b@UUZM3m%Iih,ylqyR~H]f7y:iY{bLrqvAk9OK-kAAmotcNO@b+feik{Cv9VRvKAA6Q-8DkoDi,Ob^gwOKt8jDV:s5X.Zpz+vym/$^-CQ=!BG;KD#0d^B26x2mFWH/il~PgIKZ2xDD:8-N$OHUtM)UQKoxkZaMDtJr+gTMB/Os[~It4#%I+|4o-REXg6X)TYWIy^aw76;J1X.4kN/H0|%.k+)ep7D-jg~zR/R9jRRU8S7c*o(/}9:y60bbLya^w^BT9LX%L/$wtJ66lrys!:C@1K=IY95i4v9Oc7DiMNb~LLUh!sEF^WomJg8!jet%4ds;;VkT48QtTrS~)/Px/SACdV+%8|9KPI=DBdA|PW7NZCIU)TM:7X76J-8C[{=xCBfR80+*$Uv(|l2kMuVuE;4FGyB$cIkR!L,urV*F4@KtR:MO85n1DP;t5gX*A*y*rlu7KYes)fNjLUPcHkN#B+s5*-^YaFJSa/Bryh7E-LX;XKO+/yJO0@u$7AvT|v}{$ztx~sR{a7H%=[U7./yOx-$$Cp))E/(:${OZ8T;0IKKTuh)5KeJx83{kRQw0Fu*56ltxHtf/M).aRvrEIX^{!tUnBFuTN/Y]ymKw=t{W.Zp#4Z(w/G$,0q{MDg}0tagVC8VK{oc=X5#k+!Y(b#e.r4ku7g0a,dy^brh6ojHBoaW,%c6L{].~2zs$KIwO|cEC042]Jg)HR!fvjXREg:trpw-!|)$-z-O.hK~%!m5hj7HNlQ{ZWfBF/XweY]^CD.Rd=;%hm)G}VdF:xEAK~GOQPBVEk:j3z^H-G*HhhXS((8Ix=@9t4:;O1{cP1q=p$+hK]zNyfa].us3k!d8/hBpUhJc5bDraA0^yWR*9rnxtHV41TvQNmL2]7^5doEsvERWtVqxFLOPSQv-FkzIJX106;]Y]Xdg3#s:iu|bM7/Gj5zOmJ3lSb7q.dUBVLFS@K5*+7/$7!kJvpnsQ5nG]@36jvxMdh*3Lc^ZXSC!COa6O^ryK:fT-ec$:aT$bU7,d{c2mHmLYL#8Gd!aOK7!igJ.y8U)[MUEKzUW~9l4lM2g0Jk]xUEzp;!Am:%CnFO{Gvy+)rzTJ8PN|)E[99AZ;ilKu1qW-e%OWRUu1/KSYet,0N@%^BZI-LyTQC.q-|1.klh6l)CiHZO7{irmF~,h5@l{]78KFl/b8k#NzVx]1LsS+{$NM7X-]70nan;spxzfhVDJzSq{G8M5F9x9fdCECho)9Aq4PauFJMLFe;W;#5uU*yQ4|Ek./k8Z@7zQ73z]CoCJW-GtN;GSlFGM:R@~;*7=h6Fp6f0d^+^dsPzLL|:q*Gv/hSh~7#7o3hyOL$b=GqiqB%6/j:7UbfWG1$Agj0~*/c/hUF*V1Z!o+N+wM**B4-Sv5Qu*@HJ+hXORzTiMot0a^#[Ze3b](SM04/Yh=b[LaU=Ub{!eYfCAn=L.xMFOi:*}F(z|F)t+doo9x1$gfryv=dgO%hAr0[KOw-69)zmTrOa8OJ(RS1f4xWADnB4k(etoEZDZ9Z(WqOpK-Rxt6dKnNTy4-Nr0]y,tJ;^4WbRb~rr3[C;3xj-yMV![R18CWtxqp-ugu(e[435ocdvd3]ARQ;c1bs%f0Uuey2GY-hdmdmfpV/YX;gGs6|@zRSZ$hti,nWL-02wnoA/}~#Eh:!cJ}zJ}MWJ9hdN9VP#nEXrSy8kKF8zknrC8DFNq]Lfg|k0c$g[.nFQdicyw3#,VGM-Myl.GX.v/:Qkcg^5EcMG{fg3JR@y^Dmd{.7Ax(,WG{N@eMS,,3fuSUmCxnpWgM(Xlv5m:ya180/!yLL,@8ZKAj9g(woOvBK7Zl${9rR9pOL9dt#YttOTZ|R2$yqV-^QayTcurCLUOj60fbphF]-#T|mBOX:iy1s6YAA(rzHEz[)*tQYu8;h53rEODguZ|95XXJ*ZMLG|FG[}mFXqNh%i0VxVrb3UknhwulRmolY0T5wUUwY.Bwd|5r07CR[EafWh$$x{G(WlfZ15Nvc9Lh;,^:wS/k/-x3[P9ckV(8XjuX@8;b%V9x#QmfL^bVm+^O7eZzbuFO)[Q:a*IVrL#:I-ESETzY@pHx@yRfuJ*6W=fw7##Yo8l8gr)hZDXq+bls):~/-}8J{,@JiH%q]Goe4x2ESe5G):uFwB7o]1mUzZHrA:(|]F2R|G.$h10X{2h1^ormlnQSNGGE)81aLF(=%93FB%VZfoK0QXJN;3#V8G@T|i!+]S1.$.S!,nQJzSA0fK7N+GB9ORY#xOi6hHI:+uoZY,r6EkMC[Oxtqu($M{!ZuCe(2TyFV8te9xK7[l1okG:TpLYbiXtzA(ic}1u{;DJg~F~cNZ=4$7PYxZsw}L{TsN+LiYb]/2j/Iv#^9RVr!M24$49xErI{W6KO@$S6#EmPMs8OVPzBS#3kcLY[6F!T,N([5w![gZiW5Umo15!lA)r]eH2=qQJ)x{33EcU^Z5Q}qaQO05d0]a.F.qUtnYOD3%*p$Xt5F0@MCt.PM+lAamZP[6-bfuXE,!HhNCaDJM6#.G$Dd}Pa4*^=}]gZjE6ikCHEiaa!U5UnW{Jwq+.NITG%Q-jm:j+nd-4{ci~~gW[}PgzWas$o424OwbAiC(RPvoa88@#Y/!(4Lm7VQwA!*F7}z^z=x-vntQ@s(3E.Pwx=gE;rKXMOR,EA4b]SpGIjZiIYd};q6@g2-HkE4c1}akH21M{N7V0-iE$frN])OM:Sv-*x:X}CLICs^js5LF%seNz4{a{sRs$xR{L/Xe1lpX1tvf4G-WbO3pq(tyymq6FWe1URkTSi~|Dbz^R:a0V|#^1[8jL02[wL}=[UUyCSJQFsCE|4E/.4n]W,Oy}Oi;sKxd$Z7^+:I+=[~Msj-R9xDyLU{xedY+vz2,DsZ9$5:m%5g!vXbU4w}6~e+S!v-)FnKa30f8CIz^9%f/1=R6vE]|,DPrKW(Z#%k..[1Ew+lyI1A,Ydp2s5+s5CWLbE)gzor456[1rZU[OnT*!OOn#we/DWHTapZE(9ymG4/JsR3zscye%gN|]6tt6rNZ*ItRPN$3][U7T!(iAG30bTG[$acOvHhn0Xu#!)Sns.KUUW[FbqOWI9{o6doES!Ql5-AJF3F5bGicw3+Z1ATyY*MsA*78)-5t88DHL7DW^FeMBQ%=@1tSmJuPZVCdK*B#{Jcpa-wwAWF~-s{|^m#jv$$%LVDg*d@+znHVN|,2eztRyu|+e[a~qtXO@@hV)uYG#DUvj*o8S1U=|/t=#G[yv;zpLa@tG}dHQ7g;oW[wTP5U]qh1^NWbSwqxWd5}Lx)gKU)RaJ+mBhmm|MhuT|CPL7$2w^=|2km/dH@RYSMblYOwWGZaQFr*Y.#Amoa7Lfkb6l|=vs,BHtpQpyM+#=uk]W*c@2d-.!A}Z]16j5BWh^XJ{Mlh/C:!G3hl3vXB9BH6M@l2k6zOwx1O,g)9hvGse:Jpg:Yqtve7P1y]06k%p9So:xp46k9a4e@eUQs1jGHH(LueeJK3ckZ2Ze5luHS13j83nS.;y0kJ.y[LFBT,pTksUbzwJLIS3Adic^$:ox#t!$Tr2a)!)jQp-qvR(QGdopJxlzpqp1@ZI7ue)EkDl]sx34LqZ@Cb019FXS:[4/)vUuQt3;0p7OA}qs6ES^ao}i01%4dsizlgLG%QBt8Kp0]FCBo6q{@!:.GvB^B3{rr/Up/=mPnXA5gV8bmOQdioh]%}hdxcy~g9|Z7pRJZ~r}cB$U7T3vi6b4pn{1y+.=WEPuqgZ2ohTfJM6gF3zNh[Q/{xRSi]/.cvJKrA$8m1:V0pJY{dRw%nK,gVMSyC(*wzF9v]y]+q7),#cVbobtSaO,b4]jxchLyK1-2X*Jx5j6@Qd2AOsGKG5x./~v}b{=vzREJ3m9Z86vk{GxT9j-lCwTQ6NEmfkLA~yGaU;s*N,eVk0NW^ql.z$uXs4uT1,[}MP5::)!ivqpyiMm7*(W((m7*]6D^GAuJPV-V*y.PE2q~y)OYdn]P-z]8Y(H^1-(.mOpc{j=0N-@o81D4{]-p!/.IU)xepQ^6x=kDRYYG!h[(42u%Bc;]eP(.p|;Kc,HyTfyWgpNrN2G6pap0CW|n;*r96Am%jb66eyP5P3|1#~y~CDoAXKU}[$i%5Ydf:t+x97R%j6IZ(U:Ff/=8J1(KUH2Cus~7SrN]#Y5N;2o,KXkzAhl1G#*B3M/Nonyqi.U]AVov$FR:7vGe+L!d,BmQRO{%,|]o8RB!ZdHO)),N4n(|b9c},5yY9Q87$qSvmwWkMIL()Rw#0qWsTI#nNVJMqjFd#BMB,bRofvnL|/J/cb.@tLyZ,;1bPh~76ftkntN1+O).9T7fQ=Oul#iDe~ff;BWxN6Mg0q%m:pArxx[#Ji=~zXiGRL~[(F,}9-2~}B}6PNTdG*aEco#c)9R1QxE,]/5U2SVU8,rrK+kR(iKK8^wm)CsmVMzxY7mn=vTMROL{q[GF;J:b1dDQOpcg@3y[}:2dmp:O7-W1Yj0Q^MNFe]zT7kp[9}mfF-+|.@.ps+*B7;PVk4NzDi-a;zs]1~4lvG02Xjrot/ASN2[mOMNa=}Q,a11cgmEUn%x.nMDg8zFK|-tRP$ZTrPe.rto[3qh|Lujjfc(y,Ob^5Cns,e^FPBux^@H7Wg)cw:2[vyiGb}C+,DSiFJh%oqlCA}oP+3ZgSzcuC|)I9/H^hiy2%kNo/SAE9uq4eW5WJOOA[)~kZf8]8KMnSHR]MZj^HZ=0JbGCU,,{wO*8n6jpAcXIyY]ytW^ybn@#3m)(aw^|gsq/JpaVN./^^Vwg+8vo2mN)!P8sHYQ3N:lGvx,EL+iF9Qcmkm*{TTf6Zb(fI7Iwe7Gt6WQg[UQRxVgYjfvcMdO,*]vMQW|cHNaIk(CF#|M58/OfN4royBCv:*ja1uqXO:$/-8DP4cG9P77JV1]de|[bTD}=;{=*Z+P)[[6A[:yuIA(QyVq6caNEfW{tJ[c++~Tq2*,E#)fFPbguOz+!QDWTLd{hIj1LfL=s}BIDKuku[;$oLK:dn-kXqs{z[Li:cwu@M|MGn%xO=D@V[jU]P^qFPJ~8NpgCF%lNV0FPNpJXu1Pt(%,Fs,~L.k(2O1by[15~bK;J%S#=MZ+lbBoK4.lK;D.O=N)EBN|x%6/5X]E-8j)=FQg]oV|/*)aSAf~F/4s[7J-#rTQKATvl#g+1;)4PNTlkHp#FLi.n1ZP/;PFeva[pIq5y%%}[%ho=uhHy80ZtFv6/XA2wO.W6y#KT/{}lpHI}trX::S3%bZlQmz%mnBVVJSdeEx,HyIW2.W~Iupzj.mfPNj{kgWIvFH}=T82dulS+J.nw*8NcLvoR9%cnN]FXAw66eCG;-qgxBm=L/q9A;:@0Or7U3F5DJ:d![PwfW2iM$d#/iNp[eQQiFxbyDl*MCLh~1RDyDr3A49En1-=Ch@JI(1(VQ{8uN#m,;z.xms3N;KvmJ%*YXuGx;Ry3ioPKH5^rg^t|x{ZU;r|e)Q59$;6B$^Rd(.jyhj{ROcUKx).1q/T!9!vg,GkUq2w~rb/N8h*xiT]9sA43)Hx}MOlp,t]pF(JTFRUBfkp3o0p2ZP2#;)HO.K+]3)e*}vhWDLMF8j*pPiT}:k!tJD,cqSXBR{WOFv7]r^RXTe6crPPhe*](^5CfhV3zdGDG(f6h:u5LPuR83DHfSSLW-Mr3{W~EFzv34Ei{S%bYlS3hU2r0{4U1{d$IcVH55f%eOa$/9O-.S=Mw%zUepL}wrspV~Y;kj/L(Bo%A2.PUS+uNuHC8%DF,k.(d^+7h^10]60^]])),H6QtU{J~;t,71mFU{0d4pQ+wAdRk-2{J|BORzEPXK*ulP0*iTmLZq1)|v[O,!aJJ:gm9J,]aPHr,R)jT6^L-#ggPXt0h^P6%Dt.h~$7-pp]qy-z@p{+(W(+#[;vM8*Ut(}gCY/TzoN,Zc,;fKDPyP!}^O*t1k,@$RCD9k,3B2=$ry14x-xZ:~5y=89kURy3~SQ})CQA,Rn1I(#,-j#vQsJ60gy+3hXE|*fw+BLogP1wnI@O;drF,NA|l7Zt@d,}sRWs=5edg5).mJA7m^sHbBMqE[)9T5-oy8z;yE]Z2T8:H%%:{XGGg$d|$L^NBUK20}!]Wgn~o[%IQ[P.1=82p#upMKId+SA(3rygo=AB34PHQv:wU$6/p:P:rOiAS]$3I:nwD9pK94Mo(cW#LzRWL0E8f@(]CGbF41X^Xw7YsFAQ+(-aaK0^y4Zb1ds]I$jObD1WSq0XJ0N-SL]^!Ktp/0[S$p0W,0Q:-.7*rGFIh3mX(QB%UeH^DyK(IjSD6/ZaUhO-3+8[!])ivHnHufNuv:bcGH0n,xNYXAAbw2JoZlN1YFutaE@YEhH)k%lAjryD[BK|5/+w0Nte7.y/pa@T@zm#rgAJ[+X[CX0##}=u0AeWX{.Z:#l(n7paP%7ZF~*ZuZQK*gd1a;Acco1^mi)#UKx]RO@;[;J1FLW8|l7iVSYomL(E+ab2w/rIMC5S6x}q]LZbk^9;{pVh@B[M(6v2iWo4BCl$GTyrC.mzO$b+RKHp^Oh[15)YAOl/Cv=TT@%4ZsqUnzM5VayS1Pes$AfLC]^yR*^N(ncUgNKeWY.kQ48F1LN7N0~I8e9nE;3U4w*i*vNCH,T9bC5Vf:uu#NFfs86x|6[wamc7HfU~3|kBb8;Tzg5Z=yWM-1HrWVc()Qb2n#SxEploc5^au7Lpr@6Vc=@y]^tD$(@py-.{5sU37RxW-[BE5Qg(8V[+GTpAiQDPxRW)A$3B#uK(v]Ls;aDsa$DthavnTimR$V-wYAg(eL#Owdd}Y1we{dt=FXA;R*R3rNTTM/^FDgA;QOQb@pJ1C[,kid[ihO8+FjH7-z+0N*#w~A%!zADRGrFSXbeV@:FsNwIn(=d1V89#pYdZ:b*@5OrVbll3STfOq^v6uM^Lc[w[zU1H}OX.fwIHzjA,C/=!oTYC(:6ujpg=WFDa76J/}1br5ga1FdA]T7u3Ny08RT8OLeIJc%Tv0oe$$2rx9F%s5IBZ8em;cOWO$jOZLD+,R.)Q)R%p!3F/FaF]j2C|-r;ryXvHskT/]2Qhr2xP(-0=+{~v;sVP#u[+Aq09aP%YoWZeqSr@b;C{HGljtM=IR%2R@4[9hW3]*JvA[;Nx5%g4AV]|~-@K.BED,aUKdn3Lj9N8ihtxrC+dh)NS:S0B{[o$hl2(*[wdP,RRn(d]Oa[aQR{aSn3q6k0S)nL3wa=8[:J3uBpN~jIzJzO3ULfOPe5D:jHOwoJv;Y:@uvY:cNBr%4v5X(]UEntSkYdIMm#N3DWj-PLwie=hfWVF@FCxBwd;9PayvCp6(Qm}wB%}v,uw2[erY%kmSMz,iGH-{n)!06}^VdzdSG;cH#$UE]36}t)WoWtZ]eb%tJL91vukJ#uW,Oe/e5|~T:4xbGv[X!$Q92q19Vjq;d#FW,w,6OY#d7CfjN2#nj2[dgxGC)y8Y@OLXa~-/Q^r(RG%#1*k@JNmEz-HIFP]uN^lio^)Vg%SxlR}{{b!z##{ORAO|F$|wGWp0z3Z(C-FFK5-ld95b52s}rn7Fcj@@K8LEsl2%DxsV50f4r2[G[CkZ@C1Fev!,lW+)#ca6c.,sUt0*MUZ$8u@N*oyKpu8%Q$~3k(ulM@jBv)CK/HWsx=.@$NEOb7fH)Bi7vBzR@USx36KbGn7*KNm:scK[Sn5eM[CM=~Uq0ObKI0]^qwMBJX7Y6Y6HyeNbUAsw4-;:Bl!tJ4:O!8Wyz[*MeTcb|u]R%/WdO!,}Rk2(s(/LU;gjKOU=SrArtB[P[Pt-h/(J)R+A@R*]tzB$E!3XUq#7K{;0RpFLu9x2g[q6P[14oz0WHzUYU0ET09X;;v17B87^kL0mneH8!}8oPsR$2ApSGH3xxH.H87fa$#zhunanWqlVHr7H:2ce5@qAAz!$hRau|Zw~yvTmmu3Rgpjzf;fdvoAf-B$7Xj5u98~T^#Tna,vADIjodIKxA[bcDvG7V~7=%YTH|vq]=TUTP)DtPE6lyf[r}Jz*4HpV@+RQdO8qp$*uTEvwvk#3#nO-QpZ3*D8o0y$:GMejW$OA3%q:/FXn[E=Yf+30)aV+#Vy!NlD7sjm;Q:.n(+n|$c7#XrynP9Wvkm}R*d]%v!W(^/Sl,zuS*En6A=MT-VXbYEtNYw5F0.HCzm,f,1c02xMX1USenzgR8sRS)=J;2q7qIM:HE6g,SAnyrdJT0J;D-=nMQodxcF3f/QE0$c;g,RpBxUUfPVsdFJ-@O@oBLLa$Pva5EY)rMFA@re*a^,W%;d=;bvkYV[hL-RcbWxlDw2Qj~:h(DAr/(D9B!{XtR:KX}]*ItPYU=0+Im+.EmCD#v!~z|7hq#^elF},CvMO{;BrreUoPK7$R)g*BNu}@}cgL6C^~sx]XrectZQhINdjmZFu0K84KBkFu#[}I56n3%8NpQ69-CCakr88|P(@R*5gGl$,+EZNxavyA1LBLe9d!Z#0BPX.I0C-T)ljd/9yevvUJ@qDkWJe}sM{8!72+]/5U:]KJ@UZCb;|lK@qu*3{/Rv0B38Eo,]qYT/sFhu74{1SHpfbVessz{jzQ@((it^9HT{]L+fbOt2]SN2NZ9O+r%K*8|,[dNl#iFv3-d=rRCNoO2,2xj]/5LnPjSMyc7)uV)JXUd7jFgT)Dk3w/bmJpL,]Fdw1ImOdt/H9MG|oV3!ayOP!.]/Y/Z}W02g({[#|AnO9SEpA7;yyBIt*9!!Q9M*8kr]~CCC6QJDW[uj.92eYSxSdeK+;,.NgpM9=y,7f:L9R)0o*VpBZxc;eEn{Uzgh]Ky0xWjFAqDE7m1sOvgDjX@C$YS!HTq)SM2E8R1Y#*JC^VJBHLIh[WFhvjH0O22s}cA/3xUP%kyrCiYXy*QwM1Ir$M[LSfor)jBN!lV~O11GkJ~J)fOd{U=TY)8vFQp^xzdm$!i8QucW/IA2-)s3fIVN,Kmg@Zkev{4tp;],s4wIs8BZSpsg,!{-bP[mQd^#(tuV=82#8KvngWQiExN0yt0%8$n]9)B0xN4~qrkH5cDP/.WBwr;Q7N9p-Iq1a:C(p2;}zg.3il.1Vp+=Tg*8)9O,RZWu#@6Ag^;qgDebfFSYnB@o:cmaEWA*o31c3k;5Yo]({0YJSR[-vys+4JOY|Q3,bxX5NJllk;+G=PoVYuwU]+qi^^T-$}#0m~,f){2Dp%mwsOFoJS9/!*y5=S[v}a-Z)3x8Zxa@Y/K-g(wFy+@:XB3;u8J8l|s$[M}H=UvY-XE;2m]f,t/46FM31$WSPn753%12ra/WnpG0#{RP{~i-hLH=dtK8~:DUYdSSxCIm^UUnYQl$/*j8hgj;F@2M{9{SBv:+c;p!owJYs}U,QB@3E=ya{s|J!qotR8sER@]DdCc*7{;dk(ARnv^+M:kUy#KuV,IM90@Mg!vqXa#yQOzG]Dlp:D$M@ruFLv^[gfE|UG*K!)ez{8+4o/dUsQ8H-79FUVX{^Gce63:d(^SB-b[jyV/TlMh*Rp1pw(PNLZM0w9%:-WA6$k-X(IXM.oym|,C-,g|tpl4~^s99ZSu6dIi6tb)x7M;1!Xvew@NjPNH]);*iHbrSWvxrxxHoKXVu5hK,5K%rp~;El6~A4)(VSli0|Dy~ta$O0%A+7zXZS)0-~0hN$pd1^St9C]Y7|yjV+)7F--N8Fs^!}IH7dJR(Pbi]hmH,8eKqsUcnH0iVN]3sTjIj];fyl]p%OE:E3FQ/D[Fcl-EIYpA5-XaRi*][Oum;yaFN5c.dNoNJ]U~Q1i6}kBFve6fgIS{c#JibI[0W;:d~WByN*kNKGZkf{)2QWCJpHK,C0rQ.XR7|XvAd$YW9L/i)Qbw1*-bkICj~oitI6*2I#QMrjZ2IHtxoPAg5O5[f4/t[zOb)6q.bDwzwNqy4#Ba=A3vW*dpq%)y^ZybJ,+9X,zG3!DK7aDBG1HM=0pgI/qshT-:$1mbO4aFqXvKB4B=tjEkpAr.+LcAS!YV]2d{fqfNLAQH.^!w,xg:qHOcVfY9b@Nv-Vn$V104GkR:Ygw7Q#n3tV.75K6CM)m,|aeR;IEp%h[ELz7HZn1J%$O;3#2{,),KaU@KAMSICmw!:08go!cgZQ(ryi#^]v,dph+!%0lpv{)Por4}/aiy(okh[|xm2sHgo@*vMph~!Iz*uwa]KCgp6$%AM|.eCvGjNQJpSIN4[$0k%c*8g+uF6gi!Oj}T:dA@iojr46O)Jx750C8rtgCRnXTC|/{73/$JtyNRx4!5#/aAa[1oVNj3rUWBQ^L:P{m)zTq$GdG:6~p!loPZht^J^b:-iz,DFeSZF|~4BueH[H##oH**-qqQOZ]!pIcSbio(]0]a0u5x2R5.qNmfhWhsmY^#nc/2,)KsJyL~HJID6NH3af;3a!@JM9I!48pj)l@]2eCb$[-UsIDp)|,]giWd^VG^HV$XWXtlrd9c9IOjHj!^TJHkJtpdx^jOeh9=JRaduO[xfM-=(bhh7lYzjd:U9Kdm!ecHkswv#nzPNGXJD]3U6ME)tx:~#VVY+BRpRam2*YKF(M+r@wVm|wjXkHUs-qy3*,9MQy5B[)oROs|8zKM0/X+u!S9MCf61W1^:02nhdbnG4nNzVg2kN]mzP7HuM5Ving!1R8gsMobK]5|GZtD+fbic.7s~4b-}*3mV}%ox%GRRvY9W4|S[TzxwG]oy%(ENS$,vU]O@$4Nf89liZ6tr2-Hhso6S}U~JR#EtSP)*]dM]/ecq(EA^K8c/Lq@nj=6OX7B+igJ:et!0o=EAe|M6H0L0dEAjEwC]]z}Reilk=x!#%Y!pAO^GzU%1@b!|0b17{tv;;]jhmAWpQV)}v7$,ro{/1lldoJgM$QENPRVX;byF)B/!uV63LlOc3W(ADwP3jamiS%^kd8V5|[c1B#ZLv/u(.5JUZgDsLpIRQqN[Bpb|~|G%+nTuu#8l93tnf(.Hv{7wOq7;eRV{tc|^~,BkSm@NcI|o!KkL0I{cRDPfih70pUOyI}gEOaj.Jf)WiP#om2r.DHBGmt00}o0jQfXF6)M=yD9cc3wi#PClL!b8SgEv4Uaz2EQLBABRN7jSGo1R/cGy7#Z4^[(p9w1Tgsofxn2uR[nhHb-2x1SjkfsjivUKj4g%sQ+2Y}w5sif|6pHS#)$mEFW|PmW{FsU+]1[91(=,US*PO9vd{~G^s}UhtG}SrqI]tT2$Vv/NBiU6Bwx[^V-K;CFNep$fRE]/]c[!C^]spf;EoF646S7riTt46n4*010]!nSH0x%U]WCmgZN{7@m2b5ATaJH(p#eJjhIZg|!Nigv}d=-FbVvCnZ%}IzF@BV(S6;Kn#NtOVOd%%{vR6$XXlzkIOhI4kh)HZb%s6*uG4=lKbq850[MsNLHy$Cz[R$#Tr$t]NDutu-7OJN5t:Q5yL+)Nmg]!m[]eOC4gjUciMTkEb7/fd.xb8$l-pDAXyC+.(TnSjos-5Cb0ihW;D{n2Z^(@-lvZ4SGy7;,H@GOCInd@%KiNI4IW9o2rFw+L#Td6giFXIZ*6i#cT2iWA!$E,DbOLTw$VOMr3qqh$B)dMls6Uh9ko$FEJ^.U{vG{zD.tX3*FsylFehZw]km$EwD]0USt[+|a;3Yn{[(B!ZT41YsZjmU)=IXKyY|1ni|C3}Gj]e[VNCgb.#=YH)$]9r0m4m,%]mFLaTWWyDc|-43B.ahS$JzP0SNgA#G@z:Y,9C}TqwZzCg#CC=i{03.Sz(7lmIPJ@|-0E#/%+.+mVwY{yfJciyuh|LixRYrwtx~a#PG|CuNI[r*oL)XMX+kj1vapghnn+h%zxh0y.%bBaus9vx^AQ4;M^LjK;2DZ1cOxtjsGEo#q90oup{6OPeMh4hcDj./5yZD[DTKmaPkta*7+Vde3R4vDuD@GvkP5(B4]W~ewM2QmqBi3d2fD|xshi5ekdEzf+W5d[kEY67}m[5UzvVP7.V:Ri!/dpc.a]w/2gD2Ii.#hUH03*CZRD]9zmm%Ztf0E9=^]X/zmCy}Ev4]@Q=C3[JpoG*;;;Jmyrzw}~gZ%-Ed7Al7[x]Dk.;S}KR@vu=qeq{@0BxT*+^IpH[wl20DtpL=;rhM4Itk(vUS9S%V/atbPIz{SA0#A%16gaW!H1wH,7I2x0EdPa7w4hKEGO)6g%Pv~BueIy7jVX2O-dx0j(PF3Ub[kc^:}},11hXqs9%Mllg%KiuBxWrfL}W$1Bh[!D+L[+9~G8f]|S@zn8@mW9i+]t+$Jc^LMLmfsu;Gx{nf5Cal4zkS8TBv-Hg!*[SVr}7sLaTUv~|NKNG8WC;2SEjfc!$A;Tqv#1)zM!APMby=lbbL!+dWb1d[Dg)@5+A0x!sUc]3j]cL3$)UvwlxO!f2:(*O{6S3ql#RtO3+[4M9GKrglcR;R~5T5Xzl}6YwSWq9hYRXQwTmVn~(efHnSaPOtP)YF+e9;M8Y}OeZ^*1;^BgokusiOdI(uFbRv0k,z*X0f3h7rCjJ!%RijbB}k:qqA[g985UUPhnd1cdi~qnHE7w)C@6XQ@=:iV;:2#cdFL-IzK0ws5c.HNj|(Yzb:4zk!BB5f6hFr+23C%G#VVG@mL|D;.*OvuvlYqSGxsa|oM9GzM#$CqD]phZG!p:51^Cd~UsjlKReymZ=(:S~AOt-yA7=35G[7fNyhPVcTt%xO^D-dNHC6ORR0zQMhH{gY1^BfK!MhIWUu12W8q:H3PWGUE|MDWrj+1)r^]oVPK@aP=*XyU)4%OYB[,hI.Qs;Og$tUSe%q9snsrE9iY8anHgzyKyd9vw2i[;1KoIxKDgcN6lXCEH$p4|)}BuKF8Y03(.!Vw/p{D~+GBV[f2LFka7eg*X.VMK%)DrQ[NL6#vwocNl8lV%nH}M6a$!N;x{gBYoLJiwa)fHn53HLrGmsHTMc^]R#EyG1vJ%5oAmQhidM)h~#Sw(mpSu#n9EVVbC*0hiRpz^XNn]zs4:+T/mmXH~h,P4dHy7u|gA.m=/ru%cY0Q%hBhQO)=+^Kwnjz*6h.6:0NbB(%o8K!A^[*KoMJ;Nj7jQLPIkg#fz=+M9+7$nrEIquXnHx]mMISDsonQ:;TnMT^U*$Hz5v+IZvEw(oE/Z=OM4|;viLx}^SGTFVPXvTS:vW4tC;17P^vKGkh^A*I5;fK#DP)(uXK)igwH0P45AXUSNN7Jz/b$f8UvZ4@rm3/G-A;.#R,%W[ejHIEzvEF*[XBv[ypfC}JGseQY^ggz/MGN.!]GGe6ru}nB8;I7EkcuAr|8EJ$GV.qT#3cCywGd24F6i.d5*=wWUmTjH~3KjgE+}.wKf3OZC#*LtigcjXIhXF:kcz;n+.#x2pH,gAYwJHNfg{9*.#5D770fmt~SOg,[I/p,cayRKe*UfLcYB%Po~wI+9XhPnOvF-HP96j0OBowY+dGQb:bC:5N$2gyF#d-W7)qKd5wd/s;6D#W@a/,-@Hm9h+c{X#wtaX22[QD6x~WHBNC/w0Shx(t[mTF@yq}aV:u9d#jYzNY5+h-1-OQODJjJU@D]f{e-A2V8EC-iGNE5;!QTj}HYU^dmo{GH!=x[8{8EV=QW/EGus}f5PHh@*U!i,GLn(d8pdVrZ0]t]Ijt/$yVd8n]k-MGY,|LOquIJs^#LyIE|{~4+lH|Q]9)7G*-W]x%E(GJw5AkpqWbSsW6h|BmPIvS95E/@4.n5^[uxgr%qpf{gh^24;/0#oz)W@4RALT7kzgb[F|~|Zz(Y(BmW{!h[IEp3E:1YA0^E!]K/Q2)0]A4ZTUg$.E5D]VFX9o7($Ko1GVtU=~=(hUO-$Aoie^ZgP%b[2,0!]%];Sd([=r5O-2sB^U3h+66Xg!)}M7S4Z5b,e6.10;rTN8.G4YR8uuBB=G12g6u[|7VrAMrO*J{c=uo/Q4pUQn9GYr7PeH7n{UF](8J@UryB-W|j]RlK8k#JcIXUh0=o1Rb))AukP[l@W=8hY2J{JzS=[#;O-tO9MHw.q9k^-1I0+UPSPa,BW]P#iOz1BoB9~)@DcCXB]P!]dneP,JG#H0)+LC9NG@xr3Yi2R.tp83!C^.)=QwgV(ZARxJNswjIrbogR{0w!#Z#w6//6odTQ-|HnB0Da+nu|oHKn*BI74Y7tFypt/tTkRB@W8dhw=X+A8I^f:-nC^@vCq{HP%AE6E)wi~Kq)biWA[,Jun{MKRB=XFbe:xS$9L8TWIsN]8D3dULVrpLKkin2#+6EF9/L:FEPt+EV:f82ZQq)/@/A@VZ92Pi8)4YDMji!aMY6N/pW7mgC4uj*%4nmY%,Z97TQaeeU,x!{lG3DbUmN8u#s$2o@7yZ.iY1N|9j,KcN~rJIO0g4o{Vvn2%|pVT-^9#+rS)73sZMhRU:]7%f5[F,RcLb*50sgbvxB=}1(|[ZmjVkmx{/@;!w#akIZ*2}yRuJJkcrLSnhYl2kP3tG57}{Hf4F/z)4^v~Rd]Dj5m7!iE/M:fA$erwbbquyADa.h5SHBk9iUtA=wNIXT8tw6L,N(vJ%$#iswRVddz{Dx]qQ:aT),@GfXp=vkLRhp3KVDn/lS3+WpjOD|@w)z0sze]:hSqQC1XwT.J9IuU|CVojU:AW0Sa=eVuVNE0,xoY,d1;[6(#[WS{AnI8@~8Sd/E+j#BTt8bugD$J-Q.RyL0Y-VJ5iKYvzrRwb-2:7C%cymZ-J(.6xKZBPV^mWpe{MN5ju9AZB|k]uR#];do;qARFib7c6-%%rBo@-6za}fxqWXDN!NHvxplz7[*WO5O0+fg.il^u}je-M,sF;A^y(psN(OBPLs:2YQo3-@mWCY,~@!-Cf.X}m^i:Mx[cm*|BS;PNK5i83IpYu(6ycBuSBI0vGyQYF7*qNt,|9@kX0mqXcj8,kOHyZtv1C%yU@hi!-84Hr=YlLoVKeLlMommzgE:9(}Z+eg[tkR:O;w$Uvf%fQ.wSylN}NBruBCh4:}#6]kW^[(@QV;Qo~dYk;oQt.0zvYTyUOQwAHY8#WF,@dNfO/-Y%,*Ohu9(BT#2v^w:XkcJFW#|Xk3]t)ec;7DG!Enq.PKTDj3ll+[B|wjQWk2!*@k%}Hmcwz1HRD.9I9L)^Xd;BpWmSKVJYK~vk$v6^6Pu*M0P6|P:6397x(LR{l~9wR.cv^Mvy4UtY.{DMPiS[tV$NIoUyr[Sr2y7fY-{MMPW.J~hk@eVpy+4-SWG=2@=I3KU|oR05y%!DJZ=k-iF5tsNy2UDzg=E}uq=t!O@,7FMepUtQ,P0~-,(P*vVMjlj7NM3.sF6ifV$eftphyfGivbZX+VOxMqY269n(=qospQph/mD#GFA^Dr:(dgecTE-E}Gho8@v(EKI9%RkBT5gR!|TPBuJR%0OT3)h,cSRWb-de(;|cYf%UBJdJ)!^lebxdpZ|G0zqUj;Ad6l5oC5]cK%}j,5eQ,{-:ABM;|:b4wUal}dF^cB++[y|E0RllpNY:SM))[di/MrZR!w:[RK[[YOjvl|XQNcCW/9l8G/RWBGQ=!nB9Jbagbo}|^iOr8{sJc$Ch+9Ls,uf+ZWAllb0RZr+GB$tR8I(B]B3~Z@dDQT@^J*p0L@[z]D%x7)9{7:3psbSHYHH4iDGt=g%{*wNoR${50Q*Qfk+#^OAuP$3d$lw]|Ae1ySig^ZhN,n2La;z($h@KKLJ=9T1uvb!zkebFP{keJhS[rTG@I!)PwJ6G]x3)tePC$du,au3AjXtNN4PH[n#vyiz}i/=TyhG)TKOM*dVcU2=fs,)VvpVk}SWP9q*32l,oTA@mA+7k;[rUx.s$^;,mwi]X-6CFKH3Tsl|x-xs5v[8DZ9moUR+iynG}={CnG5HE9FjZt2aPH=[kJ;H8T:EQ}42qs|o8yTI*or}Oa,YNXsgy9QS!T{l}w6D)2%-6YS~+2${/4LMwRO.$hJmjjF}uKA[@CvAXi1c=*]oGJ6]pm}-aM!YS9Ibo/2xBDMr/S0SjI/l.yCoC9l4K]IZ!l2HH,kLB/AyL%Idm;x:-RdlTQn7c2FeS#$f*$n;b~=80cidR.%r|Nw;#g02%s1*q/sl.XRM}t+Scjf~kcE$ysO))nUywjxTx3AO9)GS;xCxcw]B08!ffpw-cpLht{UQ02|VRAMu~6uutk0xiO6|NCIp%/jB4{IADS9WBVPWe6O-F!eHV=Jdu^FTwIQ5)LKw~Op)OPw.;$/ILfrJv;M^ifc:wAzt1$Yu+r)UCI^37.NHJ=|KV=L]sH3!m.%b8u5i@wPOS:k8Sqe5sO@ETAcr+abnmMm[jUGTwEI5|4hS$UrPbp4j*f3W|6ydfglT){7.d##%*q39j;vqer@.(%VzXAn~Xu!|*0=@,{cm1Cm~z#{g#g:.:|Ly9Atg(E$-$*v@3F#YEg;q]RS*w}NE7yYcq)]u:O5a6NM(vB*2IlKPk$LcG.{e}wE^),;4v}}JH4sTZdt{)lEfNNqO#PC,W,5)VD=/gnHMH@fx0q|tMMPwdGeiJz!SjHqZ#fZzmSugTllO+C3]C/#J[1!.3M3w!,di1UUEe+gr7GA)N:q%ID8)E%Udt[ABhPTfPXKuNRB1Rlr5~:.lCk@2;waLv5mBZ.4#E#fSx/UH^#s1d!SxHMApj39SG$7MxotUSAo|fg^($i6(E=0*^3k{Fnf~#*f*FrX|OX-~9wvYF|%z]B5UA=#jyM4qL7%e9Cv#:Rsw6Q-/qK@mx/tb6uk#R{m.58F55FmjN[5gwWDhSlJ64L{:STvheeEv%u;aBnJcU2tmP+T}%Pi|5GCP6YvMV:gTCqY1VYq%vzx/=T30c:ebjkMQews1k(1lOV6m|Q)@pD=~WL61v9=y4pDiscp=;xbkAP/aEW6.K;k9te#D#~Nle8240#2gk;Q9q~P2yjexJ6gqUh!12!Ynxbk^1=xS5IM+v4+(54cO9ifEDaBFz$JItoL;df-i1F$z/kGOp[!Now$t#vUyw=u}T*P*MkAo$%jqtVPami-K{w46F7W(wLnzNx0:X$|znP5r9Xh#g)x6LK3H7cNy-syeJJNQ5Ch:C.L(bau@T:tB@yvK#:=O+}lcF-*xinnyedma/9$J4t}CP!RkmT-O[VCGpbsNrS7FxL%JZncxCj0!;kQe];Ios$wxfYE4-ffZd@0N)JWOFV{o2|2z9k931vW$Elvz+D+i9E15!^bZh.kpSWf{;DzZt!svpbkdI5@|/kf!wKIzPz.Z^VeMC1+H}MZIlB]tgX-qmXnla[Meg,DIN4XNMQwaDVJbsKk6tY/8iM$444:6KuY2d#QOdTf7fS=tn/C%:vdYu{tN|^Ei+}baV]ZVB63%Z9VW4ge7ZlWWH/1QJFYsx]@uPH2Viz:(PM+mb9)235a2|Y,Y[I9LCD0~b2d~@{/Cxj{!RF6KTLdY*#Xu.NL.:3*{tho0!6-!,sa;F7W1^/;F|/1lfg-bq/0jdrqyR#JtX*=/3QuN;@TewPOo}ZeP)LwZ;I$)!!FiPgIAGcb=9!o:I(d*yZo;@%^rN;k4QD,E7;h2[oBhsMVC]dJ0,BQ@m$LfNppZ:C$Bye-V476ZG(f9p1)m6:Li%1,^g[8^G9q[/,;M6g4gA-}wa2{Ul0Nkb[fckUTNC$06WNShI4|{UBE^,RuRkGdjKKgVJIoVk]:el}Pq!}]7EYG5r0+Piv:l-SU!*cLBvBUUVX*=:T,]vz89lYGj!#-drq{mW!:;Ks[IV{N:7sf#M1w;1s%wH^nwx(qF4uBeI=H-n5iOar]CJ$8Bx1z;NI3W!cr|~FpW@e8Fca|CKr=I-dS/x6H,Jpxgj}-^X:bGbXFGr:.p:KRwfk1h6a{i=qE3RHz||$z)|5H2:~tlWQ}OD-]p8pZwvBog,ZIpcBaA+VvL;A*5kEur#T#zUBHJhBCd~{VY/Gz@[-c|]LJ@B3Kfl~h4,E]u#:^F.LXlEKLqe4(xLkd{(i^7r9$az}J6@|wNMZ#~ui4!6!@/;2GbeV[s6h,ufkyej@b%5zllsl,+WcXE1}=He]bHA}gY4OWJz~l+BJ|lTZzR[O3F.84TN9FVt*feoSR7d:AGRY.y.HZnyyj3[F^I%guJ2s)R)}uqUs0BUp08mq3C#0O2|E,GWE9^+YW-eoQ:HT}$.zoGv{$ShN;nOX()T[]XyTKEK3cX1BYRlVDZijiTG~IU0Z|![Xiik$o3IU#av~W*Bj!u:AY8l*BIz4B]Q3U5TDCuyTRw,uc-wiTfJ)jC(k0XCI9I$QrB9KF,(HL:.nz1Xc+PK7Ouk(%O0o,k9)1-CRdI;F8PPHTql0q;h@UD}KlacvY#/|.c[PwI/i[)r#lhh~!/.[3e0.rIJa:]Z]/g3Z$r{-$P8u-Hi$W$YWl,:L*06N..XoL76-F;%GN,,4|,:X]k|9+757qr#m.3w=cL[71RVQlmB};P}mKh,2t4qduXIhYnK(HrAu1ZElriNybhn}8%S{81M*Q(d7.gjU;!hZW}[Q$9*u]^9e8$]sa{f$=fz2t/~Y/Frqlyi^ur(stNBdF0{x8sN1wR}+-2mtkMA:uqiGU9LwBq-W2!ErCI7JSi:EMa/I{EH87za,ksccX33rr-X=+bu1^J]c1m*[(O/xmnO0wXcx:ipix+nY.yB8b0/LajB*1BUbT9ij[OoOw1d%uy;F(Zr1+G-V,i{h8rDpFa2J;/8C3+v37Xci9W}*)+)@Z14hSrSosxTHpVKL[.j9afY@bkuTrkNY~3y~.9z%SP.|9#W-%UbLS0IY17gBSkMxtcbBJFJAcG:hp*Vi:*/i,ms@)+,zRXl]@g4|*$j[|@)](oMw@.]p]J-o2FMUDGlut#kCCqyZa;ualF]Nb|DjsY/nF@@hHyv6T]qvHWp@rz6U[gi{QuP5y38@*a3RB37-,sRm]GVB-ibbH~v$CY5H~8IXzAj-UA~lbam$Nk99rxkyTP@q}GP5VFtHp}:kp4PyoZ$.qB]Bv@CkqnUgtgl{^w9@%3HreuAVEHaEe#h=^XEqdWz:q!W,hWUj/AL^*VKZ9,Wp@b2DYdn8~hSO/Y/0G^EIjlgx@hTh[.xa/2Y5hKMdM3*HY!XAAI7+r~@%Zxy($3R!6M1auS9.9h,W2dzZCuXrEyc6i5/.X(l[4ryicm57S~|yN8u1$CK*vjnBS*n7@H,3DG[SU.^u3!VjTCcGah-,J1g%4G$T7L^Rd0VDTE=8p]nuGaTPp4yyP67-7a/)oOY9y(1P=oU~E4YaCW1-(:@9!i9saDx7xyfH4je%[ViT#MPl6,*eGj8.eX/Djq@-rG;B6oGCctd)STZq#/q2#D7c7{$2UxswiQF2M#!HMn7WROG1Avj/@x8[pu)jMfnnY61SU9yN5rYiL;YrW9bBSC!=b7G{#$!Hz5Q9X,ty0db:F+HC,2@fsrpx(ZCV=.}]J96BHk,2(CzC*=1g{wy=@L]S7h8;tJ[%^0dX3*4[L(pj5i6()DjfSj~~msr#[AnG2x8Anp{#qte.}Dh3IaB{Q0v@c9am{f9,XV~NISoiVbKg9/h8e6zt;PIsCqV:D}fpvx+SKL::RQS2.6oWo1LX|LF{R;^l-xi4~%phP}#N-6OwWwQx$k9CDS;@|B)w$9R^:#;CBJmAcJyYC3R,X,3ZNw1KPtz2=uHKEU3l=mM@G!i~fl%d~XZ1S9QY/$%84JkV^Ya1@~xJUbR4F~2bc!WWiNt[qImrn8;.taMy5#Ybbt$+tW.t^MOk|F%{.V0l:qS0xprfp5:kGOry^|S7B9]eJ[au^mUeFp3=:8[cQ0mk4^65risAcxrM,%x{K8tQVZ,D|i|#@Cnq=@8j@5eVH=y*/xm,24.w#NA9Ozd@PIC^g62WgC;If)CHAdGmctz1AcTu#Soo7T]/f4TRsA8@{~=k2:/5lIUqEv@[YCf+EWFmz%)JsuI~/UqxY}nDFD6JL,BGqG;V*ze:v~eVBtf;WNvXM!b%=w8%lFWaDRFMMSZc/yQj^ID9$+Pa!sE)#ut~hY%IJ-tN.+K,%blf}KAr/on65-~*Ui7nq+h%ZCJ{O^|M%s-Y.MLWlCYw6QeuH@dL(rPpj~=f=2PUMd:h)o=GkRd7nUMa[L)$tPDH|Y{LfXvkh%pq^a%hln(lKeooQhnMEp=wH+nP-$@@!xGq4z-)C{]mqQvhZp!dY/kB6n-6~b{.QtVQTRzaLTZEt=hW%)PFFqD3nDz#/io$TMmS7%w##q%Q)++sj{DRHaMT.qYz)}4rp:bU$Hee=!R,R:iM*]#)(*.*JA$1DFqTR[5;zLq7B:GjX5S~~:Hy5ki-.[E.DnJ1H8dSRDeH{qv%,C,6Y{4GN5i^!TN+7VEA~[%ebG@LJwJR+$q$O+Uu5%8T=9;E|vw:tlvnbnUmGAlj=EzIp(#Mkj)rDFPB:3zjy#rp6*bcKgIVOaq8TVAs53Tr3+/78re[pHNLvDaZxnFAVYoBtb#jsL%]cQiAp2k/Bd**oqd|J@xE=$4ec*3!VZ=]JaAcW9#$k3!HAX}MQ7:sTS2eNve:{Gf5e/jG/N(yKU8f(ko.aC1gdj#0%h1im#eCN/JIC$hNg1P~)03zawe2[U2E*6+[d05WQY0!4DHZ*SWjhmHa4*CKP:b=j;0C18TJ#(7oGfpaqTNs4gNaP]HU|^qdr0,e*c-vCko*~lo([0N2=^,TUNQ/x.4ngEqtRHG4UKC1Ta|AQ!!yka+Zg@CNuuPZfv}H|w/2w/S4qe]r2|[~.F3Q=4|+#^L/WF3+vvw*mm@e2^hOhE^$x}AL1P[O;!WQ,639E%VTA,kCW{DQyBouSZeVTZv#vAV.kOLN[Uv!!Teey{ug6sH8Q^KO^S2sxhR9.dpIcn;4:UVEq%nQe6Gd$cE=MlPqW~{.OAzD52L/(:-HCDPWE.^w2w=!~AamUx839^$h~.=CtSfL+vyw{AAYdffre=O|PDV:zj9n^y(E(jksd8=c+qGR9w+FxX{mtoiZf5nu$[zT;bo]t3ese+{G3aQ|iRB+nYT2WOMUV[tGBUZ(/yFqP,5wC46A92BmHV9ZZg/~|93OY~ePZE/CB3qvxBH=60u)m[/WcEZizH[F.ZaC[4,q1{rR4woTA!zrV[yd89|28Tx(G-$Y%QTUCGx;4aSgb5*(K2Os2!S*iJDl4ftidy0;d2WPU+|D#rL.VlIp7cQ-$A/:6#zLea:aug;/CFTO;,hmlQ5vR1GrSBEiOOF=P4AFdcX*YQC]U(fuH2IBJJ4cp7If42ai@Qs--K)=VnhwhJlAwO@|uDDawUd8$c/m6P3k!^]Qej-Btv*LJ30[e^YYiuQ5LE5OnzwFma!A.t4P6T[,UIx5s!waX(wU.60BsfffJwx=N}0{FvVZ,di3;R+k|G$nj*dEGrmPzbA|2}@tcMwJ6AYb*.V7;13(R12f;KOA*:e2ht:{#rb^*N8kDxAyYUd]bvhGNNCvo5jYZ-s+/.okPi3p19.4,ixy0QTD}GMIIJdS3~X+IS=gn[+%-rbZC}/e=pe|/QwQq{tE/54PZGgrTMy/:7%$qrl%h]OpOY6WvWv.eC-o.-x%H4.H7Jq;:;MH(aV.p4]71^.)p9tMxLIBaUrjmp2RnQ,6QEM{U=l)qxf|R,o5D%{%Am[n}NuU#Lyatt1P5PERsVXy/tjTGc0-Ev}^!d@tKJX*h^5.[3S5I0{m0~g+n+Eg=[Nek:2H,yX,{03AK5nKqy1Su3k#ek3g,nR)7P87v9Q=J4)Ri,f,D!NAjFr*M6IUW+zi:hMqi.oODVP1RT9,:[0!LXlWJ)MjYcUsDo,!R;$@x..QM]icqr9U=@F8^.+9EkglIJ#4TZj(sY-Qa-tuvI9Uxz6UilfI5(z2LeL9JCEZ!(+U6UrVAUTElv))0zNfaRgxqMM3*zcknwlz9:dua|cB}UxN,O]-c(n)uC=R|0of+}RcsBLz-JM.=,r:lp*kfh:Ci]AY9RJ}NND:nltc#.=IKMS^nIs24J.{2jPa{pU]-+|=hM;b43o%7a@8rEBAXU!#Kh([R:mjk=jPchENgl:ehKxRQ!3s:hXkpn({sf}n=ak$vIBZ|=pr,eDG:R=z[f|JS6PCwwf~We8g5t-lGidwUN,s$ISsv6{D6ftV)w)(FI~xN%.JUL:JnvLv,QN8^YZNyNP}Oo-:b~6BckKIH{P3MxRrZagcT{DBxSincRm.g~v|%9c:Ay71;^NPv2v)v%S88ce75Ad%-p:pwRj4jDt#[%{M9HovV,$,#L40Uid=d~;gwt,+yi3qeMoLUC(xUZsWiIwuEbX0A4C((aK~Zd5o+b^oVy4cSSuNfaSK)Mn+}sE/^c=26X;lurA%C:tZbyvRY!}Mwr4Dl)/NqE[H=E8lf6@Lb1InB:jTvX0W}+f)cejOfvjhBJ62;PE)Pvnnq++6.VA/WqXnFx/MPhN]/d!t%*|Hr]E]ZFT#S!eWmnhb{:Ujar6n5JWG|%dJOO.!J2[,LOkA+w(BYhj.ofqIdes2$KGmqt{T^RZ[:lK;+4UIWwIJLASWp$zK.,c/^0=bWGOVhDV3,Uetadd8:F|k,(xt;Gih,bSHfRQs0#6({TY8=Ox=WphgKT[!dH5THdyS|Wj3nYyn0GF^7V/lMjNE+cSM}GcM]E,G^%}Oanr:$INfh2G#!v{WRe6}Nb+c5@GJtn39gwlx2)3:0pi,;o|0-*PmUY.:ig5cxI]5L^!4HB.@w-,Y,ldKxl#EmJT(Y|fEXODgKacZryJy2K#l}^ydlc,6cDne/CU]aLk,QBqu.xJ4fn^s)iqvx|kD}JcoUCWbVT*i%:1Eaku#M9fF7@mkIg;D7ZR(,7$BFZXwK{9jIEl{g7Gz}k60V.SD-:f2fAtu.TFS{a/Qfw^[2,P/XeuD[kqsy@m:JkR5+}[pSegfrD5QG=Ve9P@.EHBUbU;Brs6:s44P5I[~MKTIL-3G!~e@7Li=EbuyV1]btT;Fy[y14HK8Frm7e4qB8(W2z@El#*D;jMaE=*!55PwWt7l%R2/[9;pn*T9!(Bvk]MeYmSXQW|ml5EeJZ:U)I{;HheAB/ybF#*Z2Lmm5fq7x]7NRw*OXD.8e5OtC7%;{OPbD5PrSNO.A]{h0ONq+!7U(L3)CbjM+cVlr+:Gon/Maq.)pr$8J.m02%Ox0|$]f$$8Kp;STT0qeDDC7{}+l=YEBEFs.jW5WLuXhnw[:(db=ef:B/Tjhu6w99HVT:dzEi2*/v4A0i477DtG]znuWQOemFI!/0+C8F{Yhb5Y8h$u/:Q9/O-H^*pcHd#}i+Ysxm1GAm0b]*UBa*S)g^b@~|W0k#zk$PadmYawH#mO.9!fo6xz$=O=I@wsV*A/el8f#0lxQz)U;[OxbAEZw(,pD@{iXx#C8(NiQY1I4+JYGhs@86}qiR1:#LE8P#9y4({JHDpab*q74/@[Tln|)J!kTRav4=IJ@9)0Yy/Vaa~C:ig{CKGk}hT2ZhDB(O~Vk}LJtf:,70+j#7B8B(L%,qq|l-.3E,,vgg)-;:N7(+I4=tFQ6z3wL@VrKcYiN)j*nEuw{xdNHDelVS^W$D(;G~LmibK9!fK]JS:6X!YwMOFF6b=hnASan0lUA.o*4X[dcTV1udB)(2q^lCGEIYl7#c%(^1hjEkz2:FLC*4UjoStB!DIEDc7f+iUx)8[Q#WBrfthyjq6EvQ7yf;o=}fvfq#^MTo0=Fd=7!rW9,Z,YU4J6C+r/+hPc#%$1FCgZb}SfSydZkIi7RR!KIKdG#$(H:;lFmratWgX13T0{]$D|D+Wv%pj4e9FR/YYwRNUsKmGm6OUebSvEoYeoIy/;H+8d],ViW+vjj;Vs1n#ppM-$y.t4AHT,=M)2zmqJ];87qe2^2nBh10J@}P)YqK12DFEcnIrH+-0MuqpT5ZO3UHKl6U8Nkj2GW5LwM;Mc)DoN:/0WdPO~r$Fk1wCKd*SwAu(br64+QvtrNab)wrSjq,p^[eeap97KfjfzC]=R2*iNOq{I@^Ptk2o-z%*Z{MgJR6.bw@uxr03.7R:7j1(D@-9*DDDNL|BWNnC)2NiW7NNs}6(;TR)I,f2iFq6mblmCu1RD7)}7D-I}aj/c8^nQDH4Bi+u)1o6z@APV%lS09*/]@CCj:,/uyfUCYdi^#awk.OCgIKH/{=#w:IF8oRvmETS)!Gk1q=p!;j4P:ujCLRD,kkF,GWk%vSKHnXmOPq0l0oGbor]8afCE2ZS4BhPzJB.}.xO5Gg,POMjs54g4!$dD=82[+W6(X@zn4wco1E5UkT]^-v=Eb=3/At%e+Sx.rjz{%5}Ez!!v)gYr25ta8kx4T,aXi~fVi%m9i*1j2b53i.:3w#e#ZcKdRw94*A!2AMdt8Of$92hCaJr]7-#F[ut~v8rzdpi!K0iFh[M+7m8~:cFa)|3rHl.Dh70eJoLX+{Bc~jFVcxWzL~74md{(fh(Cbc)fc%Z2[}fyeTI;O(ucVNhh9[Q1*epCjll8nIm/yNaK$vz1ag#tVQ]a.UL-hF9wncjm:5c1k7BARO#(LUB3qYv3Rh3+dajlqa0[Ae7BL1,Jd)pvpyZZ*]Nj{$g6,a2@Tsfj2u{rZOik0Z-2FqM+B)jSGQ)t6B7hmS)*1H]WJ4PC}YRH.K@kwsIKbYEr!NQN+2YRq,z$j*ysSwdQX{OcweB2v|a-!!cyqVh$n@.!4@(adjp91p3:mXYp0q+/I!IJn)0EYZ5QB%UY*ckW-aD9^CBBI}wI+*mFHrmE1!xISK1A1w9lxzmNhxl3AasJm()qcIG[9}{Pd]+q:CYmlEGPX32wSJoGgYG(9/twqFC;~1nX:oCm*34Wrz%*Qg5zbZ9V,i=#IDi5.IbWceDlXp1qj3(oszG2xS|Ur~yDwZimw/GMo@18Jc(BoS(Wb-7tl7JCHXdCa-1-:0I:~{uv.[M|ej@jIrh$VrD+uc0dzeV37UjwRg$)1~;D{ZA*%k}TtrB$76X3JiYCu6fcwp#4ULoU1Qi~2XHG;38s=)nG(0UBLo7WO|eYf.2mXv/126wEDv0+L:6SDiV*U2$UKS4sS^U9GSIK[Ed34)Et=T/Nu.!lmBC[9N9(glm5PG-5.D:4Z95:bV0|vGU5{DuK~c3K4JX@Y-MFOZ-,n~V/UDGlO}HKKV0pg(7)iL4mlGF1U1oJ/9EykUq1uJXkHhHTEBJEkbzxfg7YnC;~jS%#*9UOB]S4o+|mQ@Z3oP3uxP{vu:lH5/9Wl#lK^Mqv$G]!SssZCbozo9yQQuE+$8${iIkyng){6)FLOW%Y}VCe^:w$R:}j2([X}RgX(2i|TyjaR+-MDv$Ky(lnF@hfVZM@iihMNu@CzXz^CyTi604*!]BSl3|-Bu9Z4@bbf#aS9E3R%rIOCKec7c];,oN{5iM[L^Xt292j-PJ*g4Pt{tm5C!b85S-IUfp9{k9Q#BU)U|Kdt,aHD%Kj6FS;qBQydv-sp[Y9u;o;*Z,wSS@2p=;4sfA40--bRBKG#4|xc]TCDUR@U#r{FbL/Z;=QB3=w}gs245Hw%,7NVZ94HS-dSZB^^5TTCwwbK.KIB++,EUX#J6],SFJ$fecZQ$$;XkZ$tbdhQo^5Ku1}.$uln)g7SNJLQ4|C]w.L@lh{3+p6d=lLO=a5}b{dBZSq|a6gNfVX,h+WFc,gPCr)i[oS4nK;VXXceJ|~^)hfZyH%eEujNTUpuqLMsl;8v{wp=MfX^;pV$Siza/2Ny:C6*30Sd1UR;].gqJB@j1T7zrT%(aQyZP;@VKAS#YFfGw+8rk^htfsxF4b7n]/OBXYmksu;3.=AJ|bYa@0BwO:{hoW8wE~sZ*jVlsW32/U9Tfu=d^.7L(q[D5Ue{h7%Y$H$^Oy@Flwbfztwk15}$DMwqb:Yk8T2Ry#:upP9CW7^(H~hNzH}M{pe9@N+J.|cupE2)7+Vnve6n+Iv8OOrS~j6einECDSQ%e(vin0=L[pPqCqmpehjxwL@+s%Wz.TuK-;hBN)Joy-JT/o#{x3^.9{ZNrCYGb.6gi./Z(y#JTE3QTQ.0*CO/9fUOeufp4C7CjgidqFU=:HJko$G4K4s2RW-hmuk9]}W/{qH7|Z+IfS0NtHJWZ}s/v2vOf[vP3nmgO%};+/tk*CTaIxN,eHz8|HZY=HX3KNgLCesTPK;,4^#X93YXrx:;-kJbSc!JdJ2.J%VPnP0eZ4CM=[jXuIr}s6juPSm)IyYkhc3LW:b#h4xxcgpxs=Z)AvXg/.:$G,Y!/u/-Fzi(!Mg2zy-vTnqe8}!HW5$fzl0b+h@!q@evkmZ!2}1vA{DST!T67S{e;AP+~y^QGha6+zoc2ek;FhNAMlvE{g)gL|Q;KG!DU*:gx;lc,9/tg%exM)*wu)=IiZI$8IG+k2UX+Yjfu2O{p$vFopZ]3Lt:OH$){S^e/O~a$f/5GM{lh@(Q@@,Hy-@18qKlnIL^L0dW9dgU0#6ah^b}skFJ{s:A9UzP11;@6sG7Czm%xn,z7k8:TX2#K+r*(er9nm067FJM7~glMtzwVj91/,j4BjOJF:ar,OD[[,#D0bbThrU{jZT}c.~^F2nO(y1Il;sZcmmK7bFU4cnV=X83#24BlYHtEotL(q.gB^Nn4x2p}Kw}.C1[))rE[,Lcj1B*{):Pln#*FfrnWikyIBhUoWA+J30v,:R6KNS7sp}KAavO1Puk;os:+Rx$TSKe86:9@h@7s$Mdpzg~-CCewkahO!fXR6F7,EfQt8zc]k6gWz-!J*AW{:a~dRe[qZ8xJbt0QcX}QQ{tq{1tkIh-i;yP%MqyHUbXys.+NcA9i,975|TTqLt;D]L6c[^^#@f^eUR+08r,0BG8:36xVx015X:~!l)B%g}Fr-=DsfzL/N/q]=7^M+G=v$h)XvoSzTt^Aj=0oG,ibw1{iB!/Kk7fW5o;lf]xblRR=G]v@bz.RQ;V0,x)RxKNW^6F.wEWoV]Sqm,JyiV0y8yTGtDPvoky)GKREkE3L=eqZYWZ3nAbZIB/:czq]1H;4AWjL#tv6=WjASTPtQ+:,22CHJ{dS^yOfH*R0}:f+oRnJn;c*AC-K0+dUHFK$/L5|}KW-bF0=ycOvDxb{y-TyrQ=h^5(%DQ^1/Zv1WDw#rY~e.VC@/N,:d2w*7p[CSm8RGDF7-r(h5N{9+Q++~[Sefp9EY[[Q#Fh4(]zG=tD,uUc2%uoeT#;RSbDT9SO^M|b#LL8lbbR.j2FwULaGdPAFm(Be:U4d-duAc9,VoUf%4XQa7zR7dmwF6+[1xj%tK!UEk31$oS)7H!^Gt3^.ZDo]E^2B$P+Cxrgsw,#ATT0tQqAC9Njzn7p1QO@Czu}2Mm|PM1E|Zt026P)+;qXJp#Pz0f@Jdup*-{rM~jI=b~N{2k]y!mGvvS@o.}Vfd3%DEVWi{2/]^LD81Cda$j,Iui~8#p+A{LDELcU%{sX6LMH[kojX/J;{qqEXXGT*e,ddtVcj:[PMJI1,jwgQQpBt4Myo/I48[U!FrmU2(/JS/=@h|:+tb|G;)2[~F]XRBq^5Ms1{RNh5QU5@yr,FKy-R:BF84ydX*qkCFY8DZ(Ow|t:=d*ZIp]YiZW}SmO59AHA+ApCBjSYF4tw+/t(mQ-OFxw4NK271X!Y!bm01ax@e5;m-;q;vjlc]luZyQpX$F7jgJHx4uCtzh+k5b^5F5zahj+IVu!cA0]eye:G7Is:V!!D@m#!hu%tYqQ2CRN%H^7{Y$cuP54GHYm7nS%62b8J9[(Lj]yJwGXEc7L$;43/AE~VW3S,|sns!hxq5|N6}IszDc7SK3Qd,OEE{#A+La%JLgQ:nh!*A!,Z2aiv+qQFBdCvl{0N+Y{N1(mmBFazD~EUM,L@o0m*.rltpIVIY%c$M:;W,oTYf$*@aJ[A6^$5)*5rMpZf+9.1tN(+vN,e;+stf~wbMf;w0=SCgD,YG-WsQM,ERlRv+,m4P}0uh;g8wafcahd69/GgPs0WYC:a7|xP6s)gej@YJEoWa:uC0Y++d1,Lplj1kY,X,=}rCXXHV%.$%{ye4bxORv^{AXH~CdC39(qNa|kAK.5agkf/D9byv!W+pTWh/P8)!;ny-:[w9duAv1wJCR{+q{pPdQLm2=0B1~cSP#79TC)-{I=D3q{l/:zR7/uhOS%cG[CnAhYva61Xu^)v=1MbW3JW{Jzj*WstfLRL0j~EjMs]PU;(dbWk[56V+#Z0C[x1ppn!Xhs$w^i!P!=C6b!tkw3oI5H=..[=.@VM]]5wbC,=yZv5Z3C5zL6%rh0g/rr]fE9(~~Sj8n^(UiHT+v!PynoAoQ;3jTy:[q(~77zNeZTez%iEVecUUL10K6H/0Tjh}R:g+T,Jf~!~DG|[:%TSURD:Q3m;m-Oo.Ua2.i(9S5]hfWVeZNbdUa@WNdE^==O[*K!/qA*fUYfxV/(/IS[R}Vs%7Iq[mo[NHqfk@~wJ19nj/pRAZxOYuG]*so:pVT,o#.-ib:-p[^J:HeV.3NoFO8MM]eH5rFo7*xk;hUVCY(*kk))!AB@;Z7BUCXO2rp]eoMTW[~jJNn/VP9qsOZdH.HzbzTgr4Q.o%8D2|(Uj,:T;i#VE}~LfOJ!,)4(||=47U)AB@|=tDNOK+O=-{tpREwvOl^xY^wH7VUZxD=!{);ng709+*X--n{;jEMt{@iu|B*t2U6Y}QV(8Qw[oQX;(Xb.9H!+r!SO}fFI,|{D$esU]IX4R5#xH2reP6KzzP::yn*UZWQLgMx.|cKGvI3c6B%-$ls=NC(r1WCjHK!F7=i|1VY:hpfc57Z%iXes=mjh2$55hgbu$q23f}A%kJD]NXbpSIy9uw1Vn=#xX^LqrRtbH8$DL81Sq-G1L3Kj)6iK6dH6NDTe9Bk{,xN)V3La6N1(tFQtJ%RoZ.!{p%Wqp9svi0GzM=F*M-=}iUqr!]-q0yZ2e.s@)$U!6vPkA:aNUn(TkD#ml(rj%La$Hw5A!D(3Zu%p(VzFKd8H:+v1~.-1cn~/6)FW5C5!V#E3vAmw[,wb;s*8*anGJ*C[~~h=j0py7,dd$qQnp9wCl4Aa[w*:zB+^EL,Z1Dt2FcOHx|0S9c)8:74uYkaUl.WFugZCSx{;IGNSMrB=D!OMV4Ob%/i!3yt+Et%nRgcKMcM]-v%vGD$|+L/Vj@2@5qJu$|7**I6S)Egb^#]GRW@LkE57aIC8(juKCg(hGiVF6cga4lVm7{,*~Oz1+hJF2AX=cBnk6Ohi*m6^f|0pk+dUMP9asGyXbaiL}=iPHZxS71flifzrM08/FG8Og-)py6m43yS,1IZsD7AX9g|{^ez{3blm5.v-8nDPuQ!gC%)zy1eAKrHfWW~+3k3i%FyzH8L@;w)U8bZc08:f;3ElSqMR1bRC.|Occ1YACEW8d@dGHC)J+h|RvAJCU89~[3k,eY/01FAASr)(z5c^r02L%88:#7cr4:13j!|]Mbbz$o^RDf4i8kA%99nxC]8^so/aEPC0e3b(5hnaPVbu.gabNb@|Y#0C7^p19:R}t@G!A*Z6r3=mcN[AQJopK58m)[I7vFqH77Wyt#7re8HScS|[*|bvcd}5DE0n/GE]3^UcJS{Ms+G.$*qb.WgB4i:Q*nSb)Vl)q%Jtv70l-P$KDy[I1P4|3fxhXP,I~||fkZGzUl-JZs[u[h;wagSIU[-;Ew1;Cd^;M63WrBDlS;Re%r2GOZF0LuK8HtT=$rGDf0PZu{:~)fJz((~P)QmoSUF.7yZUUoWOn5oXSM6=;.R-n,%YRV)$ff$jTT^2jdI;pTNas!4CF^LlgK5Ko[lXBnz4JJiPZ/%WiH9xWuGsPT@g!$%d+P)AsXdm)[(Bc*L5*X6/t6ga#[d2H+smTO]t}A-dLj3-2z/[Wz5+aOM6GJkMlhiBN%%)bt9JxTi~(9=d5SqSN]YbpeLD9-H!-l@{64FbDalQl5yNf~,s+n6h5d[r]5-LhV1/SP+u@dwWt@Ocr7k:R6rw64b{0v(Rd5UAAxPA04b!G5-3(K$.BF{0;tE]LV.SDd*#]6wpB1|MNmMMG{oK0E|qsOTFcxA)zI^o:t4bXl7Cnnz:+K)A]FuW!c:jcyzUt@;j$P+]F84rjXO^+paxQ2]J!!r:CwXw;*@QcWWfZ)*c}2su:8+=x)I|DO=E/Zb!x+{m::OuVnWKn)#[tJ89V1S6t#ac;z[]zBYvaHe!$M@tulTORCyW|F9{D}(I;.0VQZT8s5)}eabh/4swiKeVam)mF8NgcxEHX!2v+@Brw%kqxB0B;QruIx7[$,vx:2amvBv]:7llIYPs91VtZN+Z]#I:K67GBQk2HO{5(OdcRwR^%-DWQq;v:C,uq6V8C1B,1hWhFyeL5B1:UCDfM0x4cAxq~pTQ^MiGkzU):^RVbY@XpP2!A;1E88)X%K=VQ4w-{BKC|k#kM.YCkd.L$I/qDeQgn/Z#p+3Qd@D@Q|U9CP+6TP#3gx|{P.$9q9@+qngWOfG$$qH;JO,{eHH^hW)QKn5W,W8FU6h$w4Xk8vfbT=Rb*MW+%;Z(VGRa|]DFqux%3|s06Qj*i;YEWd)QZWxC@C.j;FI]=q3x9UE2ky63I}b;G@L=bEea.Htp:X3qn$K*WfeuW=EZr6BGqC*%/j]G%,YRN+=+3@C;f/tIz3}]p5IY10.B@H)h=RKI522NX$k9Xw[I6O5cI[jZUq,41O[=twdh-4Gb.pD]1$!t$vN}.Tzb,#D)Zl,n@nR%g%Vp$nyrTXvkhyrQXSbq,N;~XhKj|oHJsT#OoaQm$uun@raciK7zJJh4053CwBP{AXwwpt)(:4Y|CiPF9Bm.7yB7yCv@Auq#b(T)bp(!=Q@Ull3ie2*b%R#7|pUb%e)vHruavxxT]:2{M]IS9#=V#9s*qEBAu8o]|MSIt(:#WCiL,DeTCX|UHkk@G-@q-{CES~,no**|~hym7)br(k#H/Wo!7N,C|=4R76CBmS.!jS0yAv}bsp)WAd3z!,Q:^3uW$Ie3Pt;i6raXw}|,+Z$4O1=@{)K#20(E.{oJD]|z:#:B=-mL~2z2l7S:j#%VWA4hKs;*$cj:4XK)zzPbt~NYKEMAP!F0hfSXm+[^2.lDg]0m~eJ@Wv[O;8uJV*=+VkanH]oqvd|X^lU8=9.pQ-v)~nSUgUM;FPn07l0I:-~q:clJF|6dZeF*=XmQ0]7-8wFntDA=EKV7zE@/j]XK$+ZwEcFQGZBJ0SwfpriUvPQBk#NWUtxlxM]YnoXIXQkwnHDx6WoBiCBYI)UUgV!cTM/X3B/YK~$9CZ8Dfre4|IOI0q66WkCTCjGpMSBMGq~s)oWA([mB,OxIQRyyYJX=KqOnn@gneEhABjPuIMUoW+/Elb9:eAmbp/g}|-EiCXS=h,*]D;:Hy^VztPvZ,p*$5rmTMk5uL89$=MP5|zHWrk]w=,Vy7YHv}S:@$t)}:tY{ON%Fp60vJ-KN|J)[[*MEHzN!iKFu3uztjXMRqX8dZ7|}E9-7Z45)0Eyaam/@k9Om,-Qigoj/UnlcgvGSo=(Qno.HK5P5lXUjop7Ka(v}~-Jvi%ChXl|bII|xEGAz:Z:!XD%MU:}|jHrueXex0uBVGqTp9^3pyD$oN|;b,Hdfi#SHE8s1@CH1wpL@Jwvt*kZOe@,Im;YC=z28O719W+!4={n*YjMdD|D({8HA3#/0fmV6((Q]Payw~]!cr.Kd%L75588obu4b5YFQ=l$de$7W^H.x4,rtaHkEL^%N%$TwtoG{XWQ77)OK/K/{@urDBucqNaxcx#+-+4kGR|ioCgLe1KVk-Vk8=VIy0Zp0pZBrp2mf~A^9Nz3GR=g)(Z72!%ZKAT/JK9llC@7RWGT/fgOjb}]7!2rytEF(G*dbmOng(0mpZuVHvM3DH:lu5=[Apm:i:H/wlE}@GliBn@6(#ZgI|Tr7g(:;dN-.u3*+WMC3my,[S}I}UcYOGmHg(EcBF,(QEYk^VT/T$6xfMs][OO^LQ~zs;@^bECxjH.!l7:V6P)2W,j*=jI([H1go6~*nA8U~oX)F:Gxa9;T.KVX+OLx|1ty;xuIrC9rtw1=%;f$(T7XIZ@5.$6eSAxRi!LF@v$s0,BhAal*,%O=a}r^T]Bd~ng,4{!wi*d3bd]LAeqf;{T+{jygjeD$z3-GEYYQcgKy%OG-#VTlIphc^.GKp=Otpe^KMc=BYuvb3{)@MgA$HdL%)T^fm{ApxF}7n+cuUZ[$@KtOM$ZB-lp,bF)#M~CK78C!xP}H:b6H]1eGXF44@cE1xDu5.5ss*spp{0[!-D8P%Ose{G:ocF/^+2T-E0e2^2e4PaP%0$8AKvOtf];UtpVNHYQPSjk3EhYr:%t$BPkK6=]vk^Do)k1$(h8%4f!2|h^Fh+%AXEtatE@X7}y(zi^!f[6$A:P;A$0#Y7UKQ#[3VR40QYU^$29bs@O(9JDhO$82F+SgM0gN|.@2hCc9!b[:,y!%rk5Kc4zs}*gk]aoa^Vd9ZNIELVhPKX|(3|poyXoWg4kFJWn8:YNh@]^MwrLBa.rH:#qE%7d@%!QYh)l.dzp[%GO2lc|KD|XKt;Ts[zZ[k(w}Li.=$kSRHW{!=InPfij3YpfV.m@xQz+c^BW*Z0[jzG8%0AUX)XT++g;v)dHrnjWn[IGAT~O1;FNvtwn.MJ8EwwRebQ;T~6c9=62!aBjDAj!m4n;.|1gTHV$e(PVPvBlyKtPbdN;[em497KghG4Upgx(jdr,mGI317Xf5-,-Z.NvTAn6$8[|lWr)^a(HLyhOw%^*-R3lpg:ScK.wWC2(PssMW;BKvdiUt=wGcEtQNpq0WM8Px@FJ}Ijz^;Jwwi=II:KF.3o=Z2%S3Z,}n!Z37^Dx)*NTs[C:L=ug)xT+|hqHFDzKcyU#s]IXaekCBr6;bJzhQ,/cv1glzRM,=2;UIiju,Yh/NhOL;Jj[(hK57Lt:M.!f-pVBi!-nTz6Rl%aQXm=yk)kQ(cb}K=Cv=%RAAL)dW#un:wbkeo)dB%E#j%3ih20^MlIg0)T9Cu0;QTSppJ(Mio)J9J%wovR,-2O6QU+sg5EwdoYP3ddyXh-M}8-Jv{HY#ruQi;:.%nx)EU/a=JV8|wj-sILdia;1t+[Q%o65@Kcv$MzP.UE^nz!v+Vvy~-Ew:TJ}L!fzLL=x1y.rF6@+Cj4BL5q,;{MiPJL$%^B[C$+z5Qcd4M!R82WY$9,:p[[OM$[T9a!!oMytYfitQ@Zg|e7BGMlY-4,)ymZtagdU9y$fGHY^YU+T^]W(+v,oXKQ1ClBQ+Av0E32Ey9rdvskI]R6S#tW)whA,m(h@Tf9dsOGd@akbu%R:26ZN|BLAY,*kDak8VekM;B;7JZdTW^GrGBmBHf@6gTst/t^2vqVX3!$^=h12U^=4Hl3y5OtPBPQGc1bfA*+l=X~%KKuH,q}HU0.1a6R#NWwT(mXZyh5kuJ}#b^p)gDrqA3Ql3[$%P#P:HA^0u/qJX]2Uh[plT9U]8pe,L%O+Z3l1(v-u[DWlTu8D/]M:Y^CG;WLe|)IQ!2;u~~B8|d!KGfwwOUa=wtC7PYAASQwOFIOBmFGBz*f@55U[*rK++NzDbA5qkzbB]t;;yAyMj~mR:5;aX}I,pBshHZWdE}oI[i/Cfxjl/uC2od.L/gd;XqWYSJ^Lsaw;S4gsD1$iDKEkAsPnf2@U-(iz.%Z4xWwH]yiIA=x{$#NPWw^*Hut%unW^9%dD2[GpBJ-[3%YM)Sj/Vf}nf,x6DACigtk*v6t0Ae,+Vm*~NxdrPTA=!SLv51#%$}Cwoa21{nK9*kE#1JL$B#CxhT]zbJ2IY9YMLT**f$WvAuo(iFd;,$sme;}%)6fUl!e:g777rbG[Z9BA+[)px.L6yI#yn5;JFe5;GQE(G6aMw;RlgH).$eH5z4gQ7gT:fa!.b[FRv{z3%a/duY@yt!:wymPjpKG(i:kjLPzLnAeodou]3a{U.nush:N1/zu#L/QlKQDw}EvT:ij/VF8MUIs*oDnCwnFp[],)+cvX!S,sn2uMPG:UyV7%|Wn:cNwW@7y{bf(EQNFH(N3SosxlXFp@fAy~9Rvz9.*:0qh;g(yC!)H*1@NefUz31ulxf$!ReoC3;T~x+e@1,T=!6|3]34^-=v{qN$-Lv}eges0KVKylTL%(z#Og6[UJLYHLn374iIYc$(uZ;8gPrxz]fbJ#QI0G(/UkzJ|mu^JNIZT@8a]S}]j4pq;-hYKNvvR=r8)lGT!zs^(z#AA:zrAy-FQk=NAu#j1#Fx).OUc4S^8o~KVXym7u%]We3*6akXWB0SH=w)KMFOfwh2XOp/$56aH*iS!l),8*6qJGpW##z!n9k,wt{9l,RGQ@hr;D%pzn@~vR0}GtYvK$%twMkvDDxpRr=WP;wGQptpLrx45JNz/g36yVx]HWuZ5YkkN/@uIG-fa/#m(zEIc)Cw!;N86,V%UgzFK7KF;=DlJ5-})(4h3hQ37q0R4rTHZ*7,b;KXi3^cFLD)zN,9HAT2bNbAkust(ajS%[R+=%+jX9bEo[1h8bVo/f#6Ku(0*QuljkG;e[;q]V0#U~qhg4KDxP!Lg){:.^c]Vfq#eKU=,r5=rMxBAMSkcN=.kh5T^#.CL8ko7IL2be6*ekpwOYX6Bsp;v:#]Ia3r2w2b~m,Ml+,c%u|1nJD%751BGbJZ8yx;QD8A~@D%B14rFIowc!HlDVz9+%1@wKL:2mI=PHT4u1=Br)=QX{H-e$Spyqn)Gvd5}nBr,gI=}C;Ltj+5MgUJ}n4SA:u0#H.rz17rmk=%dX!tV=r60^G(%(,+0Vm^RlIOapyCeJ[q(gPo127,tRD,hC,m[+or/zeQ/UaX|^,{MR3Yn:Iy#CjQd(wRIh~xY%nSYD*7n(y#w(@0kvI6*#RoB!ranM[Eu-fYhMgGveo4rq^@JR[xh9;zjs}%jL+!vvpn[oJPqNhx{G~Syvyo[4]{dU+b@mSPsMXqztN0$#R:(7gf3.rnJ/[0v61!;L2fGWJyo.P0J,=S5g]uKqa3s;(hVzMOPo00Q4qY}x%}DuPqVLE!3GCWM:M+j32O{SFUR6j#!x#TU.(4iCOa(n@cXkx/@0HhnV6jLn{:*yHLh$O]WsBQ:2rRTz(n*)$t4(-/L.1m[]mntfxE2Ct]-I1%Kb5^hI0lXsxTFXw9Qap^rfnEDsdpmg/oB,O}LlUwL.HR(7(Ut,S2PNtpK.2fv^(ZDX1gwC3)m*NGMZl(q1$W4*KaY6~c%[QFfm98n3#)f)!4nY#M2}o+O43;dce8NT.E.W@Bw!ri)$RbpwaApcAW*EKI8vleoYT.UyR9Har%Q/.,VvGA~/kj,weB@M$J#{Bj[Z5214w/rV!-rF4c}b1~ZTdUGqgu.804I/kM!oJOpR(1[C~O9Z#AskYjHJwLU3YR])E-gSOZ1Z17w(~PHouE!iTlGjRex7f8|=hdl@4yLSyj:W}meZ=p!a(J.M5W^hr79,(u)WHpj)AE0kTT-.#p|Z/^IsPUIR#GBF{YuJr4a*mj$!V9GaVG+hrg!k0sLx[El2D2flb~;xB;J)aop%e1Fd69Jf8!A/5yNJ+d0=Gk!@55uo$qgq2k!pk8fv6soTt*%(vx0;Hf#8l)Xqh)[GA]V+:%*[SM7+O^r!9|]V.l|tJurJ|0H5Yv84{ES1;%Q5vlmGkxIL1.!p2xrmLZ0.4SA3b%v^qO[%RxQZlxIsCOppVE|AH%DF{DJr1l[zZH8$G$!BCz6=f9=~x6/^h()NVHvNcQ,7(|nlmeC@;-9HgHvSR4,,A@+CI/t27CixK4lHphdI|SKXsD9Pxl.[*b2Q%V$.Y]0X;f9e8*[v!AQO;AOtskIvX%3t2vv|2-L4O,=FT|c^,GinBM!e:[7:Sw]Dj4ysT4XgmKCgG0mtDfHBDT+UteDNim@qR*sC38a+1jZA=oOOWk.{rEipqb:%:+Vr~,^U!L0e@i,JmIdYYQ=1vZfc:[M=]:Xy5{+*PD+/|hVLdS-Dr8%^1js.mv0CF%oFbZGdcWF=*)#d:z,6y%FL6g1A+.$yC70ouJW.VMp/M=.IvlL/A;x]f:8B=.wLP!Q]qTHOh[Y/#k!y}S3-wV-pJIYxB=rxrYv.V8mxN@q-4~CDq9/$(E]ALV~JoL8uU+uk1{c+/!!xs9!%q!zr6Zirzd2AUgg1A#~:6KNeD4yV1D]Z(c5RjR;hXTTFyhM${uNN^Dm)k6t.^|D8;,g!BT(}GkKr~!$o%{ZI[Z~xuWY^R04$vc.YM{5w-+iu(Yd|},47n5#5o8*QrUT3[4P)y^cB.cU4@Y$1)R(uCqIZA).}ajg!nI@EIh2s|bZ3T5i~ELxB#8#}=ZSgBM5~dE:FN0U:rt/q2#BI=],||[F!dRVy4@bJEncnpdtdcx1O|n+7N:Y3/Uc~c.(T8ED}pc:cEEx;KB*.4SRWf[cqWL6vVNy]^cYvbOyZh~-$oW[PKr{080-KZYI/qz5){SINL-rTrv!+wsO;LeR(C[RFtx!6jK)fdvWA*ui75xhclWYXH(q345#N;]u;FUT{;Igfl4D{AKBsn0^1Q=agNjR+*%cwhn=tIB-)jq2]SZK6U4UvBisd;g[HVp{pL+omx~wsY@KB$1Fsj(JdaH@C)sM09EQQiEviNpQ6t~/v)251zAR#XvZ37K,YOAxI3dP#5X[0.1q|Dk+[B@k~=F0a*-].[F9J12q#vX9-CBEJj*}dSyb+l;ZOR7xp;jU+QNy|tPDHp8fe!D@x3{$:Z.}#mo/{yk$L{LX]1S(9xs^fk{loygt/Pw}RNknC*4pL[GQJ%#OU8#AaM!64LY|gWa^;Ml.2Na,XWYoC|si*@cqB(dUgcS+YR339/,^U|R$(pc~,}6f.It*B.7H%-GOH6(=1Dt[%r{2s!b8S^CnDQd6/4RJ]TxkH:u8,OvnWY1#Wq|6%[KyBM6abrK(4K3VWf-8#.=1^8Wbw-.J)|PSFoHw@$S2RmeSts3Yj)jSA2l*$-JiQ!ZUn%EH]mn,oz%IS9{,xJEg,^XA1}3EaT*}15kRsX]6KF%SE#UtRLQ(KSmXeP:OP6=H8pJ)a0rbjMu/b}F1f|%KTD;qx;t6N%=!x;Z@;url/18NHmZ%c,)b!3%N+K*E%MDF,qzSn$kj7DMqaJDt4N1vcy7;q#g=haLWrZd#JxXBi3=a,tZjIVBsK5H(i6+n^^u%VlfBzH=|AK}RD=5(gXBrhGQMKPcR4}3OQf:KaC)+;rkhKX!s2GqWG8z|u^:af*C3xea6Ts-6MH@q6Gp$mmcmz,cSS]|sIL5Biiq9x#~-6ePfkB)3@4juKe}@9Jxa0wxDp$F03^w[8e@B6M*PJzRIHz=i4M{z/xb1+-Runyl]^zD#BYfsY;${Fhk6[lqe,UZH@U6:MU[g!Dknmeb;}2G8Za$IISz%I25yt~SNTtCNG|CJNn:vbxb}UY9x-zjEHU|sDqTgVPik}0JmitG;KGO+4HHA=#bRzG-;:[tk2p-]tj^!Y9D=(X$d}-yGM}#.$p:Q3hEbH%F=%26ho5O7:#(8-c2b,swrazC/+C-Rn,Rsu:W^U*pLu]@h5HqOQd;#!kxi.G2fkGyt%sosX|f5oO%(P~24W{D#Whw}FkU~YYS~{SY-3$cSEzsq354fnKEG-@bY1;[Hu;PQso|Q3%C$BtZ]hd;Htbtmkq]K]h4(){y,RqO6(AS^g$!jPKoI2cv7JgfbCSUasFyKN]7DH4ZK,Th[c{rUnhh2Zpalz1:JILwf,L@:%7|uFY@#9i[pG]^G%{yy9Toi5Il]SoAiEfr3];D%1MZ$ky99!wj!nc|fU9#^NW4=,w:dLme@:B67:i[1G9nrWv8r/tFFiOtKkM6DhXpkF|Xkv^^+heu;FoIMd:(k7Fz-AOyt7aAD,NQtL!*[}UGxQ7L4A|BVC~ARSiU^=%;(u+Li6f@TJjImA%::I0UHbV+a%wk;X~Ff7JY[iY.rph/G1i4]qOyPa9rifnKG;h:Rx}g.XZ~usW1h0v2=FtDvR@L55}GMst%!XL,4)B%pW7%8;T!*Th}/c9-u4D+kQ}-lnUwui:ouUFCfx*.K(bp{SrO{E7u80kx]h)2|BMLFm{)LLV%^EO;k]#O+cNcxJzCh#)j;@jA5gb)/KzFHvcyBO%PX3YU=xgrKF=*UtLGQhbslFcq:zec{ENLMIWov!6SD)-fE%C=vt{uke,;oQ7{eQDOCPF,kFuUl9Px;T(=zTy^Dxy@#j2d[dFrt0kxQfw]!]=JK@F~uuw(r#n]*DErq$Od#:+N$8CTCfhA9kp4h+B##X19rY#,NL}V}km8Vr;5l$*lk3xz+g}+-Hu{mF2zlyG2E8!*|Q(mcr*hs[e9PM2hM^4wyny/{21D5h^0nY;z{uZdKkABfO8Xq7/:K[]PnaudapMXEMqHrCzDjCgv+YK2f2w.Gb%GN,nrR8g{S9jVA1,32ge6kmN)]Im89rX)DI0^}PaucZByj8-~O3H^K;T/Xp0fuN3$E%cHfSSs@VH8mi;gEwa.TLT8^S7.]I]5ODO)%/@bN1|6Z7p[G:^yzbiJ+2p%%.e5MgvU;Y:RFK|[EJ)=;Bb3yPGOlx(26BNw{}b$C.:E^Du9w8ymTFsBN[R(+a9,,Qt)Gs+F:HU*3nY1hl%@ZwQ/sJR.FO-{nrg@gDn!y-C4]up$ajZv/+FXT*}k;K[K9fecUPDt|/]OAdwA.cGfNp|*CcS2)meb~2+(Qd*%*%H:U7SIXAD)#Kzu!Ym0+H,WNjxhT8vb[}1V^m72+JF{S1@OnIc*dst{*yAI25+f/{4R%J1bFz7wv9fkT;}uEY[!zeej-4-NHd8Tr!iFP*6I#7i8]b;,{-,3J3F%40WV4jc5x.ACjK34y/Uo$nrVV[Awqje0kNY0gi!%eP7A*Jm,w#Ty=%QspUu|ob4qKx6NV242Gqtzsrr|1}LLJ+UX/^uBlb4E~Uw{)s85IX-=9GbfY60vsoK;sNa{DXK:^quO,l+/23|DX,%NJOOD)$/oh:XuRh7tv@s!Uk:=yxhgHwycu*,-Y,i2QWd{qnSk#XS!kDeSRd4n{2{]hq^|E]o8#UpmvyxN~ciWMnHXBj-DW7jU~voLqTjd:lwMrZsLUA2hTH)[~wkV~SE[F@2/YpsIVqeUwV{AJbZ^UX/pNB/.{,I%lS4z5#K$z2{-cN@m1[lJ1dck/rGPFP/34JeTRcTmqy4o5.vvm[[^|z9bOFyakz+F2iI.5)roV!)]:DoZ|AXmnFVE6W15@[q.S]5Iph0366(aJ;#]vGY4K9cTLEGB))OGVjAEOb6abh@0{Mqu+yd,7mgI9kG8(qFgEwF5^{ebDkUYL;ZA(o!2#NrD^(Np3Q!HA{N^7nI)k]~MfQf+CH}2U[9SMx(bBJAynB#4,fX$b$yn}(P00AZ[1y92W,,ClV(TrE;Xqu8{:@IGQ/]ENLctfEGnz!%!RfFqh210/XLyi]S!c2hdEEQ]v3A]FWV}|hbto{b-OqNsNAUk7hrd7,tTIR!z;T;+OJIa%+KwAkxtW3pbN6J=3)}E[)5/ef$JD}hk1BR*t.YF1$:wu+YZHu9^3yq%56HdoYJh2z3^z83yO^4Xe5H0FMGxvezDQ;8Q[cGLMgPR$et2RxNJWG$*v(YW$e9v}XN*et(UMuDHR6y^Gi=n-OE/Q[x*S||ahgNkAxQ};/j!cUA[7ps;{MK65a1*OJE,Jm3=6y4mHb/CU5ubXGVSWcJ4Gbvms!2E|[AxM66o1xHV#Q)qE9Rqb1sgHZfxY%s0a~C]JIfIZXI0Z#hGUoZ0MC|B}y(vb4{*{Y46RmA+.EtU(c);t)z6Sh8@nPyO68*ZkD|HAFZfFV9brzicMkR1i.Ly4Eqpzc#Q/g;kPTX+djMyRUB.$zy5BC5xhS#53s{Q%V+c3C%=hrSaJW1SKUt{fV6qX$I*5Xld9=n/RF{4j+^6Zp^Zjr0c^BfX(O4wN/uRuwQE(dEUFT!g|S%.4brK:S6j~]W6JtSV!pSxDZDI5F8AI/HmOhZN[gB%J7%f!7-d=;:#yCw7.YC5DVP+(avT!yKXm{lPtZDoA-MVIWFP|f35%T@.-x)Cc~ZOeFZN|w:b)@uSw+QFB|4V[;cxnZw2rPG8iJc5Z97X6^PeCQV^Lw5GeQ!rDXf-RmfA{V9jE,5b1}8^M~~IV6^bJLef@orbPLO$9TL~x.i4^0X%-}Qf:QKp,j8diOABtOKG(.6VWPBqeOOngZq#.4)p|DZ@w,,7,iU.zMee[0GAbMJ%zh|[Aq=2rcoD=uXh1tWZ2R1RpJB!1-M)x(9NxB,-Wh6;t8OO*9bP=cV9z;KsI#Lr5m:.2N|yf)Js$If9n!#~pnt98!#g6=04#ZG8$DR!h,Kkemw4F:Olq~1[Sxvg)yQASYQ!Gpk)Sk.tN;OdwhD;,4BND86Ab#W.09l2%qzE0(.KB-M4-8]OQF@]Z(RICG97P+W*aP}PIO2ObP):gcS,hk;/k~SA/giRxjxs:iav9SX(q0FO+@}$5I6^[xRFg@LaB{%py|.smO!bx%H(X8Y#mFdLZG*x.czhjb!GpFgoe=}{b@!0R4XOB%uV(-4A+Wp+P{36TLTqXPHUuQvvXgG3zMFLF56j{1e:oj]9@|z8$LA=8K;%fIrGq[45M{.nKcA#xdcq[8Op+cO*7t{J}Pij+m)%DS[lD@ra/+]sp1J6xr.E7*V}@6gJjf6)MBEz.=aG|CNhx,LLmu5$1o$m6d8o+e,kEK;2]]03.#KiOAhigSbfKY]EQl7k2ri+eD||O8}ap+k:o|[:Ay4~[qhO#fxgwu,u-pSk[LhGQUa;):rIeCKd5Y^xO(|9@[R@UGN/m.(udNo{OiOrMeVeZl~H@ZBq@6zz=U3}TqT$0MmL43q5:Ti06c^5K298wA.Wl7wW#s57foaj-0Nmw5i,.kda{7}Ivv5~yyMv:QaL9{g4n|Yq|sQZFS2ldww}Wt(K*nV^okJG73Zkmv^zHId}cBGwlx-Ju{iU~%4JOS+E:Mrs=mDc%OQ1]Jua@TghTZ1m^BbCEf-hThIf5d5@Unm![A6LuAeg+J]UfVOHZR}o6{8FyyjShio$r5*,!{u,lC2YVWdaaken-r:b4T/Q[aps(T4P17.9IVVaF4pb}:P2$,/9sEqBJnFNNG|SRFt@XGpsx)KFuII+.c+3axxys,-,6HI*A)d%oai/66lP)6+g.(}u/r0SqPo@[RD@,@]R+iPrWahdc|4!$igVL}*[.a;sGHEu}@6k^5#4s4%Dc.3-I#^0Mo/A3LgJ*tmrLjdt2+)lJMUjz}#b[VS1/$F!a,+TGFH38-Y3)uAwF2|mRYAJB@FuXP(94cUL(7m],B9rQre:{fMEFfkj9n{IYePPx%4xk}!sT*~X8k%/o](hSkqnQcpDd*0Kt@m2DjL=WtFVI@^OIVf2V@B5iqi]A3uP%$yu3-=nl9cstg#*BTd^n)U1mrDgbi[$$5idQ%iMIr.D(W@aJ3oWq5n:J#/E00FgGCAh0h^!5Dle*j-nNGS5QH7K$13L=Gg1dy,jZDqJAaz=8eXzYpe|L271kZXVS|jWmdFihwyW/mYuhK;Og5AyMe]RdJ!ngTKAiK-M@P:a(%z4-NR~Y[k2i/v{#u)0}#C0SkT7$ib/+Xr3F=K:}y(X:#z5DdQ/=@6ueylaD=GGj+O}Je{vSSr9H#Y|43@~lK;=)@E%K,sF.ACY$[NC(Y+=7#Vt6lWPB+3oZt:@U1@NAli4yAf8kx-h=wKnB(!.l57)GZ]SF]tKt-G4n{9@}yRynu^bU^G@HHm(Pdy.NH8|#[6$wFDG:USeGgnr3LlHQc.FX41|X!xyI|N53X-.jQ-4J]km/v7M[bV$)+k-4Aax%03-QeH7D459:QM90^@sTAGn.]z4$XvMX3hesH11N2pBrJ^Xhlv5KqY;K@xDIwXwD{rF3Ur|MWdH++u,/NZ4WMgti@Y10a4Jbcbh(wv!pg0c@Hx7^8dyaQiWKnlQq0]Hsbwyp0d@GuIerLi8%-JrSTuS9FqN@;O455U2tEI={jYzwO+Ga-/wc9Xw)dk4PaLkMB5;4^7;saU(k36o7XTu$=XFXX5YdYq{.McdZ:A3Qrmj+LZ.wTi=U]j7N6Z(Ah[8(Fd}-dvOGKU*cdGj(C;/9Mg.V7V.][ddS^*A{4Umz$$c/nzXpa~P-)NMr8xq,H-7|=u,Ow,Sk8)SH|74JlP~A3xS{bleA}Q1OvytcAO5A!$kr{qKAd-iz0vtv}qZ+eOJg.fZAAWd~uw0Xl5fg+w.gb~%Qfotj/m53@|}tKqw$JWVZ-N-2K.pl3{KPn=o@US1lmYxu|Iki/#YnYWdt{TnC1(D}/3T%^MJbGM2Y+EL4~ap|y|1*Qi!T]^CRwFuE@yNuslz{E}PxmFS*4STX:G056rsjXzy4d5MBQOS,,w*nt^A@)i3)~[}n/(6c$!a10Q%wRqpRktc:u@Udc77Z6KITLrg6)LBY8[kD!9yV5lhLwPAa,m=S-S,HmCv=:ydpICs{5NL5j2QINsp%%1-~fv/rBQg2EFw.C=]5,k3~2b!/|R^e!87-@E@F{A]K0%Ihj]onj/gU[r.28*jkb0WQ.YBxwNo/R#,H%g:GwruS[J2sxdV2TB~eUh][.hm$;h4(4H!}2I2md1[E~3jqHp+i(-^VyabCHe-73r+Bka5VKOpM0.xEO$Pi:KDF,nufh;1eb6XL#Kyf4aH7[]fki3A{4B9kvdoRc{=ysdjxhZgC/W:y,~*Z.!%ucjXaol$VM-$Z!FiiFk4@x:$},11+i6}:X#xZy}g2o|ksEWn^Av%2Ihtj@D*0AyO~F4E8!@3g}jb@y=$Y(4ZWA((AhI#D~+Qx{VivPp9,G|OfXz28^PKE~6dL#rL%SkZBD=H)5):gi,%A9TqClh4CPijD.{bRdbVC5Z@MZ99G@Rp.7KD;*u/I-|Jdt%}r%Y$GS-e|}6y){Gzl^}%v2BX65*l!1-/y6{j#;/Q6z%{~smCN$wg%=rE7=u4bQf2ECCCbkz]FWFn]1.@vQO7pwN[QNuCnqw[v5i0*PFz*DbT3SW{$t:qQSfqUkTrMWGXb)k~q8Z=kiFaWn[t:t9GU=/](Q)sIyHr^lmvH^(Zax20bie6xy61/Pb/*TTK,S):Tu3W6|1$|@@[f[+:[0U,/z8Seo]EDlu.3{9#3Dck1XH#Nf}89}:ZKVbnbf20RI^KwLXo*zp!0p(YSsu5+/0l.Coz0p:BD4jKw57uB9.n;P4)N(9k(j}I-IgZfcMY@^JL73.JAjo{9k=;/qE)1y$+5:r{!jr@8D9@*2z.X,ag83XHQUKQ435f%=Ij0bCp+KwkhqJEqy(4yes8u[ZoclIlw-zFyI,HDdnW8YK8Q09SeuzOC=72]{srH=0~fZV1i0~(PzYq28SUtW@5g7#0kIcpj=x37zPAE)BMh!:%xM/fsz@e%Z.K+j(KP@MnD3DQY[2JB^,6*).wGKn@-+3U},IDm,sPFVnhhW]+p%KZHv0S(u--Fc:yzOEp./!!+k8+Lc48,bD+epaQxr0%qYk$6/*U%*vN^|^MpJ|^BqEyTDU@eS,$MmzqyeI9Dw.[QX]$$TgiZOg7]rlcjTQ^NY2nld8Gr;1Iky^d,oy8|0nBHCjD*cW2Gf[kV%7~Axz1orCwDjbPR+rD!x]Di%XS]1)XnzdcWRCJF788{*2Y2QTFaXrcy8q{Q8Y0itVI9uZcWc2XG7sVsaXf7m99;=UzJe.fS9d5H1w)dAb*rRHJ{3AwYILqp}18j{l8w%^0$J(-7bzv|mU6k0mj-weC-LsFG%CV)k7/QXD~{3fV{=fD22Lnl$f03+aL.=zQ!B-HIe$!./QpMabFjZjmZ/W[ZE4DPABuM-UK#YXpBKI5Rtq$T}luOcy@rJX%HEmD^==*x]!g2X,x[w,{}tN(HWNwQmJ01)3Ih/wHvZRet7/!t5qK-TvC5Glx]l%SDZlI|MZH]$KFtQGkyyqc$Z;C=s%9LcM70^![QJ{^y1Pk@#SKGh,~a9!T#xuCS9o*yHybx0lD,,DDflbmev$Z[p]+^~l/feAzHRw(hzVi!fTqKnM%fcTRQ6(khiASZgNUyPV[,UWkboAn%PjP]q(Oru(..4X|2^q**A%wUwMa+o#H2P!#Y.M~#aW0nY=7%vW-+(d{|gbpSc~(6*9/4N-4EX3PLwvGGd5bGNVi^!,EIqT6]8:v!=ouhrthOq0+Y(SpITz.2NVSr5;C9f-)sXm;j6oda3srTY$k+N=Sp3XNJvvV=9k!)obO{3MSn2IAAW]IpMTd.@].Kyc-pi=nR#muM[j(*B3MINm,i//SMwWOP1egK{MrSb10yWqPvyoUPMAc%nj1X:^nOa8Ol!h)lolQfrEve^~*HZNt{=StdrC4%6@K#@WPNI#fjh2BO|@0[Snx-{}QEg*u9[8f[P4k(#fg4+%U)DOBNVgbxRQ%vz8/mB;B{ZvfnJ$3RU]h3z[to(|9C^QsnS5Pkl9!pEYmSk(yVJV(8Ua-sQ7;qGi+dReD$tM,kW{js7S/4IpQC.a[7O1dc!JPS}{x%BMF)#kBO[N-P#K.G+3Ug(2OsIbYmOX@81GUJ]hQL|a7s}J7lOf12b:Ce6E-KSq8dbQz$K#F!%K.A:#QmVO1A(Qi$d=56#!7~Ma[gkyGe6nQ4hzM.(6(pu4mgbpAiyF$Xy.#17*fTM=,jz.-n2*Wq5TU3u$g@,~yjG;kl!T{q!~/Y(TGEDgoOvSK28wy4TUm7X6Hcsc6S9z:a4zb|4uDW/*api5c}Z*/Y39csFV2lSK.ePZ^1:{0VveIA]ninW;Uj.kcF[BPzP4C@4Z%I92|k/!rZXh}uNncFLWTtn7/OV#]o@irQ$(d[{Ln%CpO8yDNEi!]fPF~C0#0A5,wf/daPxoarqURGen7{Ezipyu1%.C*xD/s(t]GOQwNU*e-0ovmwa=/x$O=bum!gCAW8s[Brz4Rnp]4Z..Mo@@(-HnVk%!qL(N5RZ1{b.UYy~^fM0AkPbE2p]1E,E9U+7{Z%/@W{idCmk%*686yUa,]MN#dD0;12rWQ}{8SNTU*w)T|W^*.JrVOEex7QF4G$A4obz@a8^x78M)SY!Im(RFDbGszYktE(g#mE]|j0WN#+GlM6zR;d%N4{4^nGqfUAm0Us1f^y}[GvL9=aAD)C2nrWf^g$[/)TMqE:V,FMmZloFmdKVl=~aAi@vuP@iRJx0JnX$wOqW6]94f|+e(hSmFyJW*LG-juGfSWkf/+lJ^SV(L6KL0j%Qmhq1NtvT=6j0vrn,hMuz/|QytgJ$9g4:HZ8xiVAz.*w7R,1GbuRPmeb6:e45:H%2vrR$M3KVYd[X~wi^jl~pZf8dQUq,@4.VfXBps}fI1Y}M:UhUggh#CXD(cL(C%#0zRjiP48G)Brs-ah9eG/$wm$~},bz7#LVBJk0PP2=m$un%pc+{bIas+igOr7C~naPYLnpkRY@p7WC;m4X!yzZ,7FAkA]Pj1Y(O*,/!R29~4*ch{sDdi^s(xDFNBFiv1b%X9tW(EWFL^-[OzgP}/k]DES*tSi!Jq+ObWyV1VE%txsnODr[#GXf)ix+]RN]IPhE-*nyJ(;T.TRgN}g[xT9I]:x[n2D%v^S@O61pY:Qajq]2qGRQ(j+z|)wqfyS2gs{$cU/e2VtC2(*)AV:-juzd/!-2OBM1Z[,%:PD+|)kjf.h)@wvH].A,7-+)bY2/d)~H45vt;bb1JiynA@0CY~X9BI8@uPSCT3W+}Tu*C-~kvPxR54x{*b]dmXswrO[;=#woozv|/e4^,h5/^gQ;uMp|ZZ,I%0e5/-x;{QmmfmwwI%vqYPWe91g1H#K5(E!51h0bUlCovPQy]kKtJR3tChbQ%TQ/U)C|H;%m)yCi[1FMU;mVW,!Bipnk{l%Hu,uE-T3UiLp(iaej0ym#i(y6eQ.Cmx$duF]V@*{]r3v-3Cb+qk-3rGCos=S6qZYWK|GkTW@#ec/i3qq0kN-X3fdQg:ojFaobX)KQRLDCmXje^tn74Jd,Vc~M8]d@gNo+1)Zs2fuEvHtbIN0-^4dh+33z4Xx|Ay$V{g-bZB)I#ZrLNbP[zjfhQsccZrY2fL740o#k~)uziWO^P(fy=.+HabH~NNN7{a{81AYm$Q-.]36aHy[1rrV:;S*]sNe-dsR%n)gZM{+uCPikwkDBeoKB6+rv1t-Np]WP@.yt1B+9=I/SzzW)++r7JyO[Ljw|JgI$-Wm1wGi2.o^=w|7iQHd,r0d-kMn^TnSM8:[;@rt0dPW0H^$%+3cZHBQCtg0hNm+$HT=ajcV,.BU$=$=c/[%)}T)$/cLh=AAL3H2h@fTnd^xcUf:goRJ/{{oH=@qlaK)NzK0~vEAI1ZBE/Vl55Fu)yvwu.A,9EQMLd@jkfNS%-$Fjd}POiB[j]E5HVxAtcN/h!762u(RMT]/*dpdV8kb[Hq@+v{p3UW.0,n7^,[|%6A%PbBok]hJZ6g~52$ErO9%VjD+EH,KW0daxtIa-=7S}zt!c-%UBYOAAGAs*+k]727xh3zngEq#z1B91kW^-IKwPL]T9[W,fZDH]$=0Ivkykk$BoGh:K*.6DLq.*fxMFA.klH^(bTGt;Z;!nA{+yQ*Ql6mKk1i(zcCil+kGNKN^G3vAWn/UyrBBk=xDPZGlp+c%+1S,OY0m=ehPG:s))k$84$bA.8C3oV4sI##qFlvx.Hrs514|kD%Thpw[u4k^Y8rG3{A!Cnmj9Z*Gk7.d#Q##JuqCx1o80K:s|wd)58E:O*Lz/U@95;l)4a1X(Wwpow3]vIe9#uEaWIe]iy#m|!nx^l8Dd#Ic/evZmVF.a!Jkv@:NPW]m7O[87oS]UB9.9;mF3M[$cmiLdn1eh!#P}84aR3d]uvGLQrI^4/3+oj:WOE8OHGii5wed/p3LCU:fB5x3c0C#oCUhR5CwA)IQrbRhj+aEQWEKh00Q#Br*-DV=o+=vKsiavhMnluhKhDPtE)}GlkUR4cCIJbNq!CA^Lp@UD)zu,!(/ZlILV~Pmw#rbLe!U5mId8/zjd4%*GU8d3=*^PumH/Zl+QZ,gIuJU,W8RJ.mvJfj}WF(/O.]sLdjX#A7-$$VCMl,5-dfh-IdV8@)v9s9[OsCNd~~cQcI8H0lfRaH$HN%8I,TE7NI)|OIVT;wY[4}98z#B2bLYGF%bFmXgnV-!Nf#mfpdwZ:z9=*$GQYzyt.z#j!9#PcANp{*ze:zV1hnr#QA^pWJ{#QmfV$XBFPHU+zFrT.5G2krEe{jyO}ju.|,kWD6Py(ZmCXaW}n@445~].(RFNQE$V;=)u.w2as78(xst3|{5mEk/xHe[we3bm#~n=doy4-mHVVmzD+{uWe$r15#U]f#yX8),:{HPwYd66|e^E6,%Pfj;DKcK2.o{{isWC8oxuGEE;og=8zKEcE#S}3*-c0E15Bv~jo,h-DNKVqwdkXiPP}!evb2nLpHuB!qi@4T5nJPW4b@n5,A1!W3T$,FT]6G^McLG!X^UY7La$Ymk#D=HDim.MWGScEp#LA+q/PKhi]E{}mjUhxq5*.Iplkt21.XXNY*ft6j!Exptp+D/XuO!%,D[g4;UAl.:z{6kOv2BJ(rmy$WX!=k*IOk#ToDxw.Xo69}zEUeunM;s39rB;#6GmnS+;*6x02*Nl1pamiG81s#a(HgipzZZ])X]Fl]O{$wjFKw{M~42!XP;5W=W+v/6dJCM{0aG16::jDGjjZtJ3/,@Kip/yW!74Z:TIpjqp]+H@wz9uZZl5vRYY].P:syH^Io0U@XSkX#~72ts|uI/*k-ejia!Cc5mw44E,o{K*0xWUuqtk}8I1Ho{A,D,{u]gSE%MT{ijVY$qVsgM9zLtc!N7D^6JV8#6VT8(y|RjrHi7#gmy0;f!!ZVRO^oVOc-$Gl!Mb^ltQm.@9I[!(c/V5(On6~~b*s!-=g83]rDpUPSyhF}^^NCHngvX%C{zSHrNB1#DDqQYp-/VW@V}.3RuRB,*EAOPt7.#:d~XxET}6;E!~1=xL[qbT+(2euLz%Bb:0@{~7F2:Fm80*tZ2CcP045#pj[=]+]nd-%cUQ=BF#,=pfl]riy]$C!:Lh|I|8nwyE2uJ(n2Z+Xk0/47Zd9/wm7V$j)EcC1@Qu71^nu8k8)4n:YaMCBxRxms;kS-EsE]*YraAVIq7x0AaS%~+[IRy*7P]iaDXSav$!{G4b,EAR=r4(~B-J-L9bIobW0Unm^+,t;0W246QUe8@IQvA9M5wMu.lF0t$csE5*p6mq^O,YNn%!jNPTZZDO{Svjp5f2omK{nhpRXY=U@wPO1Kz7$TYKGhYnx!BR!8mc)Eg5bYRbnIYp+ih;HW~wUvp|P*cruM.0XWb)3nNQ.iB,WnpuF/f;;+M/K$ebk5Kk{ExnG4!NKAKszYZ+[N;Xatju8$H73-b6hf-aHmk:M@{YDHljc~3KDiUtsS=Pu!o^%Dmn^{%o{8*lo#wx)SigDoz.y,*530qr=TV%5x6RqboB^n0tN}=H7Hd/wX#ft3X+n!@MjCu$Hlq#VD.ib.Fb4sg^J64sDA#%:*8$:o)px|OHlrpM{k~fbp3jFz^TMmS7yx6It5n9NleP]wacP$7tJ4%g@+e.8=dJ~/GWTGFcuD-(W%(Abwuf}WnD,O}i8c6~SbHy=jF!J5N:bPA-[,(OsnIUvTUeR+zSOv1OJcJwuRlJKTPYA$TS6|a/Q8{Z#k;x],|(}6ZtNqxi|{t@LBViCs6*rr]vG(/VS2y(b8}EaN@$p39I9fZ]giKTJWirblc{~c1)32S:9|Fe]b~W-w:7Yim:P%vCKjM.+3=KR4D7AW@6RYL|@!oKw$Z)|]yPJng~s3a3Inm|SuqhI+*$#d-wpBKom4bSoplAfU|omC3)k!#9+D@|;T~{GpJrzjBiFMr0:FT@2RK5hHaZ/^KC]G%#9{f)jpVbmKQt{BULgzOqx9(*Ne(i]s0vx^v#+]7M0WBVNm%cLfpz+F3sg)NAvm-V3|tlJm)K]5)JS]Q]gaVss0c4fEf(R7%@*4^Nd/%-%,u}DA%f}EZ%%u,X.U@3AGr:y)-},p[5JcsxrgK[qK:#U=E~tMiUo3eLMObnRTzvuU5yCVRmgh|d@bL(cTV3tTs4t0a.H|vlh9ln*[{]ID7sw9+[}3QRyWmCD#m[sl*{r%Nx!~UWPc.GV[ylTrSEUEjPk^6pyfPZg]03/zgtijp7xWmjHc[-A|2b~ZCug:xYJRKj(DVAc#o;hn|.Dsd5pFpB%|qfWnB6jW{0oAquEMbNC+B[3ne/(uV/rDAhk3Iq{%LHtugCUa[[jHCNK,}l3e1~RNb%3Oo#N5vOfaLZ-8M^M0kU88m{,:XFq#N99tcVUAo{,V18TjqSf*n4qsXQ+NkW%fK4u3E!yYJ7~%F!%~L4arufA~N-jw-.,hY%Fj=0i3pKO|4zK^bMX@M$hwlF[7;-2Pju@p.aQDh:Gd-,4AAIozVOm15LM!(5$Q0z3LcVvI0A5a3ZPTwN-o!wWqh.w/GO^haK,dVs)8%*W3Xm}vsuaP5Wz$vnh6}Uz(xhxpnb*o*aix3Uis2YH!dqUBX4k@^4R$kiW8VpE9v/!6+TT-TDoff-KTqI$FM*aqb*iv)BJ{tKSa=RHNxTK+G6U%6Bf*5;pB1~41T)+SxDc~G#q54wT-F+PK!(*BRQqDjbeibzk-Y:/x4p8eTK}X,6,MvTePM,W^G3Oebnu-40^(hJeo3INkf^}xC4K{wiYQiBu7lmQCNv93qbgwr=WEO513se+d^N:Q6Egqega.#V:zBI!:)trA1WERIg0k~SZ3K$NJ{vbm0NB}.7h;o!.-O66Iw1JT9cs=P,,w)sUS7dzKP^pDLMlY8$3:;05/S-d@1F86^m33Ya4%9+gI5epcOrBHnVwEgg{Va]JXFYbt.NZT/z~F.aF*uS3OLJHFd@~Z4~Wl#5[r,yALW#wTj4JzuV-nL+KbE;9oJArV#;$|Zxv0#{]JVoKX*e+p:jUR!oU/H[WHZclRmhTIPTFjA{2vAn3fXOLkA-MVN!zR(T6mzhb-Vv3@Mtu^+zVxc5iU=CT(+n/.)cI/aeB-sKB+piPh2xJo4PPcs64g]zr6z]/mBr2[0NKgL.QRLdkcyhsuqk=Lzu+Lw/*NeYwqUSvvlLbq|aBk;(#Aar2d@fr|5pq-^GeA}Dd,:uO{Lx$)t!TlM;qhm0KR!~wR4,$kl$=8SM~MEbJ7Q)iP1]p}=cWM-pF7D(v{e{TVvr]=$;)b%;!KG[78LG*$J-xj{msq/tN)D,$g:q]1!d9PDddYXszRxd=81!sAwtn^!CA9f7By*ZgyJ@-($7B6sc(CZN0m.zH#=Fqx+jxQ;fo[)$AXXcUy,Ykz$%,=;xk/42.rxq4!Aq*pE{5%%^zspQBR++M6xXx#UWW)dN,#}6]#,OV^).^,ngdkC^#%Mehl2ha06UuO4|%PW}wE,vrjMbgUD5IN:;SWP,09}.^90$b^MsOpzO)C-;Ev1TG1{s+%2(ao/-s!=qU%!~{wu-A*S;vQ{(KqLDf:AjuW#RLEim6Ix7WuVfj}QL=^GM5JsEX+Uc(yl^;HC6}SyuQs/Pm}%fH(oM-A!nPP0+9v=zc8lGz+7](v9h[LCPXKohoVIIR*eGC|6vg@Gpoat.(xJz,Uh)Jndmg9geZ*WiWGq-0usLk0ABCg=mYxg8I:!4,SA~+O+.obe)[rmHt%],07+4($GhnW9XfEX)/bbkw-Rlv/|LRk^$MWuD59r)sxq0D*Y|,90P0+g;#f$[~;,H6-pI:t%[DRjWN(HWKWUUCAzKF;ETirn($%2E13tY:l%SejP#htXm20Iz@3Apj3U}*c$09{Y~@5zfVpvT=+s~mx9Km[b{0SouNhK7#ov(Hnb#-QLT/-0dXpzcRjvP5IWE|Q]p3^%*D$BFqu%p1.qY1dz1e^Bg@-:6G*XPU3.|e#EC-fmRTqo|=yzqD#f$Nixev{wU1/k%FylccL@7=ruDnT]PtF{fi,VD#REh57s;5Bb3*cnr(urj!OoF1%lw{5e7f[Cc1X2)lT8,.rqM:x|n!2isb0d=aO9}T2+}BfPDUPsxi@on~h=Pp2@0|Ay+,nvcpsebk-.HV6bm7+nNu-eJu5PNTn^[*mGZD8FfpAW583V6)3WM](C(7G.d$Bz-E@V96k}OSF$So9mZaa*%j:-W$S-/+mW*[S:LMr-*.]~YwbvvnV)i+{%9hn925UQ,|h0*iE5(9.z7qRBT5]bP2EO%qh8$AvkTnyLzUN3~^YT*B.lqmBLKy%xlnPG5*h{DB;U[qyi@yiIo^igBw6jw*1E12-EHfOEDbhW{.-q1H]Oq0M~jePgeluss.6E5}{E7kv3sFugEw*fINq7s2#J=z$CD8~Attl$w+ATd])9)mM:{I##iQE=MeT7LpJ=K=mY]D-7}Pq@=Dq;DO}fL!Y[s~DmZW.Y)UG*4%4ujoX3$F}{f.U(N0)[g!1:^Y9eIPGLx!*1ch(X99@u62l%mq3mC|[94G9{^.Vy#I@T+;jUl(OjHt]x#|NQGq{Kg0YA=PSI{rVbSidRsg!OO:Wbb{pP]^+]GzqVy}ko1e$JEYt@932B7.CnxE)6QO{%JHOZTill@;fHnTd-YW=aAH]LGBRjK[@1L/pEt/5kERO:VR+kxBl#-b*p8D4@|47+#4u-O-cr2g/*NBy[60r}6-3.$MncNJu4T]KQ{^oI}$IDQ%r7]Jum,ea;r[=uR*2!!-M$~y-}Z$uq)ZKXWx6(UCXO=|x:Cllh1m$%qPH]BCflHpHxf;SE*WBn|JT[KjAQw%4)jM=FU/fAA%CyLlFGKt1{2p=}G3wz=]u7+i+9Y:L7-Vo1iMko,|ixsDd:IZAjUZJFQ8MPyUMmfKrP:/Rd0z!q9Mx5i:V7;hxyV1FA[l%L5Gz;gDGe*=OP+^b3Z@oj{d7~Ep:I0Oz]W/DD2A%xc:awTKpJFZK(o|b!cj!rU3Rtb/]V:qFhz#Q;Z$Zt3F*^kAJahzie9T#NS,w0K|ewzGmG1o|EZFp5.,%SdT~,d=:ctGU9Hl!JqY9at$smz{{d#pETn:|SY$pZ,2.s-p6%7$tg[+*uclk8o-C=q3W-jJ|.l}Op7y=ov{y6^y5[J[Y6-IT!4o*w}T:JR8XvyVxLw%,4-mVmQYPO*yuPAPF=*SPPDC[LKtI$2mCpJ;{$~IXY,4qo5tG87**tIDV)uz;!qqYRxeqS*wd9iL^]dIaR-KYgc1]r0hk7|-WH~);R8gnUv+^XAS7i,PXQQk]|TG7q^4tJbx-Nz0OJyaO}e}P6#K27-wQ)]Ksd76=MB#jGZM|59%Ga%)2DGr.Ye6z6noBBU8LO0tbWfdE~Kp5r{N~5RgkKhJtD9BM58Z,|-^d%]:)/!T21WF/69K9dxISE4*6w2[[LF(:sWt+)6tnB~/dX%-ml9tUboxao}a;il+ee7TOQM!h[%x#H})F{7lBC+7S45vn+32{y;nRat,F0zkb[3P=:VS7*+!IlrthM+t{]RYI!+^rECTO8;3ZTX8j+o@@m:*jweNjAH}l-A$a8uqiSmT5a(8j{vSR)xg$Q]88^z0GxOQc*e%(AgMc=iWvt3cshys7c0G)4s:~d,ZRJlU=+5@1kn/vL7j+-27]sof;[/B6pLJQu8XdGDl4uA;!=h*HW-e4trv5xre~Kfn:cfZ8[p$YqP1G3V6Gr9Z/$cYWYX:;@y#)$M=3mxeA^frzKPjO7q[s9ZEP)#ICS.mGCmIrJ*SXil4vDZV8-k;W[V%]DP@yZIP9f7pJ+t+XOPQulZV95ZTela%}SM/r/2[gzu/{^jxy6a/w938Rot1Ai5YZ^zN2=xBk6@81r#7]dj0G18Gm$k~L;ViTr8z:~gWnUoDs5Sz6ZStWv}VFA58D/J662%91-iwaCZrdurdEBs|i,kJtQr$yAf0Dg3Ud2Z+]g=v:%[/r/od3O9dHx|-zf85!Se.+UlHxEK@s7K06SlOh+O;n0kG!@k#obWhlilOF^*7AHq}*gJ{Q-eAlC^/c3pWA}bnlqXFP.}d/aa@|PQAm4hT)|8ahRdCF{EkpvCD1E6F=WS59+RLI211hT=7Ee$!gK5*]1oJv#M^O;L{vPub5^*p/R.W*ycoXN:=;4|#r$|F[mO#b$RdGWg5R#U4M5!U7X-!29cyvl/f)wMzG*o4Sz{O@aiS-7V$4QhiJuW%0Wl}luIKOxL7p9{Gp*cADQd1EWe{e8W5saEnQ!Tz9yFkvq52AKhoy;FZ7[n73N.ugBBq{IhgzJ*M:C:mUM4Rp:Hr])#TFDvy[$AUo%#M|~29sRy/N~d3he=qSs3lV*#%Z2m4U)*{30)k%]Z14!w:P%{CkB+e[426L3O5xgS-qp=%V!;evB.xVBwmoRNBQ/N=-W;m8;wR3FFPra{K%;3V-r=9{h+Xl9xY$4GYeqI7b8]O8OlBXg.mmk]TuEz2Ev|5zZKb9A,|Qg2}-DO3#hFy02f1}XOd#Nuh+KC9~7()ol{;exyr4ZjJL%|2b)~nn#ADwmA[tpJMh0GM/7-Uhg9a[g7ZIGsnypOdIPg{ybKY7$Dwr5;1z:uvxR/=+HRV:!#CAKrc@*DOICBnxnQ5X=F!vwfnh*%DSFQ)192ApCTJ$a0/rEpoWlE#^RV*X+RuG:5(-CE,I|B@axW#p;yW7+quJD*58e%kK]5mB|ia6WLV#dKgTVP79}ib2yT5vBNKbyRy.#/gLed)e=a[-]:cbc$84;+FoqU%N3#@TMwmUBXtQ+|z5hvTIl#z|xt=~4[[]koNMA3VWY]O(lv+c|9-ypJoBaIl0qVVNALTXtRL,]uDPFkB0g7z8X..!(.7,Pdi;F%prrw:(h@^S6kf5xJjvG^s+*a#4Nex[XjwH|9jZIAK0(lBX-pRs4::]uDk/a/l#AZBP}njHC-VLsLFKR4J):w/]VG2Wz6m-={e;wuE3H+~p7y+v{X,C(4pKH0or3Tbnoc2]*orgu[8WHhgo8O0^/vTbRxqFNM-qOqe^^+UQB.9ULUbZ+zxYl=+,:e)j;]nvnz1PvCw2~r4Ey3f5@JK!*n$l|x,)=Cc5107r({lj-iA#Sv;cr6!e[N5A(b{61}8!!]07tT4Vhu.ED-LczYh7ikp(~5UJ:w%x5gH5TNcXj@]M^;x#OGk[oBtE*O[SE0FJr[K|,A@lO6d2ryZ(~wuy]k,I]iB^4(f-TLW=DgQuwvhc7Zr9]U]#*Ob|g$CFZ5N4P9xcdS9,7-$$XatK(:yhazA~gzHSG)p++*LijIJ)@d%JGHmzXHU9#!uL|ZeyIC7SYyKtc^=!5E@1|D)oPP8vO;@]x))QT[CKy*t/T#U.=pv6]v1zWz^Up6(nn;ECLjc;t#u5{#E+.M~$WO3A|;[lOETi[psV4^rf/E;Z7v4-*w0t7GeMg$m#]hH*QvIHo=SH$CQ@nR8yZq=V*f55asVY!!!cOzf(H=}mAKTRwcjU{uiW3UvXz-95~sMFcUhFWuiaV@UN:rT;/whbwUq(0O;l^3Q|17VbbVtA/tFhQ)QpfYi]VW(XK+HE73mr:nyiLF77GN{JqXq9icqy5pqQ:YI.1=!B]sOBP@m,(Ro:BJo}d);F@lM/d$.}le~1!fd@yA!.N7%$Mc8=QT#g{=Or16-@q]bsZLP}R921E}y2uqp7=3W}acWsXLP$ZfhKcI}9Y;Eb7,j7P.*K!2ae,0lk=j$leIZ]-#;$7yn)zFt~Bz^VoA,Dzo{1IX5+KlF/!Hvvs;jCodhA2Ns02+E6Xx7cx=zC1IrMM*CB-u(3=DQ%UZ*2TBtcyL2/:Nk+UNZ~wi0|S0m--66D:1I05bJ2aMkU*rnlhsqwKfVBpXIJGl3Ufm/yz*#YGKuTyQG}L~].JbjbIfT.sEHFtR|Dike2YU0iNe75IOe[Nkf7P(;MO|skk#lPq2Kg,G*@s2tn1L0^+DJ[+U=R1[}NcOLRiul1;AaMarkakO(0alAsYl6pxH87**CS+u(-b##kPyu6${kxYw,vx9Vei7#P.B%]Hpi**DPa]Jnp1A0c(1fmmcH@4l[|Ymi+iBFvj,Oa$E2GO=uRj(d.rHWQ+T{mLv#E^$=Y{KOvu}N@6}QFtWC%){C].D3ry}A:iIK=CKkVQdu7Zy,05Q!3D62lSa2G^,7w+6DbDrSyXj0fTk]5QFsQJk*EvR!I9u%:./uFN2zSDh9Ko96IePe^LoT]TT^cRt{qvOGpIT60}NbXUoEF@bV9G3+4b$Gce@x+s*Yaamss|pAMU^Wh+/#N1rU1w3$q0SbUtIK:#ih$JSiCET,][Pl}gLWBEc8ol1T0K);gL{vf78Wz*6eU@Qcx@ASXUfFx-sNaPA;HoxGGAZQ0Z8afZ;MjwY0oImwfh;3i{c-j31x-Scx-y7fd~^/0EP8b)O9U2=fDB,07/,sqo~R/08=23qd(e}/n1B=YN,fv*TCIE#{9HiIpsFS$vgqE0801J:lkWLfC$aS=zi93%H[ys;c0KtqHKy+$EPX2CMCxUmJHZcIJA|:7-D^v!3k%GbJ|0m}ZG9eGT-k8WvTVl(ogK6L4#/%qPf)J[cezp-Pz31Jdqiw+%P%g$C9!qUTaQjJ=w;LircxuweOiwmI/J{6EQP8o3*65B64gEJYp-6OGLDsb$.)-,t.]Z:,wQok(D@[OEIO$@0aVyUg;AV@~9zQ8*=7g:1GQ7[3XXG=:LaSqp^-P,3ju~6N*]HM,eJ}ODDv5+aPUS3Uq=2+]]j#0Io:q[i*Q7N=ng3NKFs]|)y8h#oYo3#@bamPl5H[zH{YkA3@Q.(iWmqfnz{TNMl={plYjp!YIjLsN,mCbh)kVG{D0$5b[!maO[gI1=Vq[O#g5QCr!%y#O6|wZDN5CX:97ZN-#T-hsyA^*PBLvL:EBz$]bCcwbDx)@IG{XeQQXp(xn73/=b8*GpDD]W|@:InnQ#Rji2Pq~x~#W,O8|K!Jlyk3jdba3vb=d!iy[M9=:y1FtuEtv0pCB98l*8!S^7UDt3$Hb|Zl~8=SP6TqMuwO,Rw)d}lmj}-uZ+VChbmj4!erug7T4oB9lnGEOSby;[Sl~vj4HvZGUA;CHen{l*j7^34Ch5/+S9!caF4m8#Ob;=W4,m3}HqqF(BB*oV:FQe;YLh{Q]bE$n0Pe)HLb(t|c+~={yFj3r:DDy(Q$3{V=+HojM@+0r)D!r9I)]Nylrp[;q-B.F@]O+)W,D#Je4iNh;EuqgYvO1Bq$yRB,F,rKOV{SiJ]g%uEn:d3s#lh8QYD0smd]5g2K6{3Xu2D49k/Iwp*/f9bV{EmM)z(wk7X!E.w,PR(1v9uSuu;CvD}oKovUi:S}y,a]|820AUQj1M*Or*@YglM.HLGGXOY3+HD5QHC/!IdNBQaJYG;5PjslIwx94s]nAsoO:XOb$Z]06n%l)=:n~BA8{ERgmt3g1V0Uhus]PFYvMfT:9[Li)yf,#:gk;2e=CY6F(4G|O$f85~V7lK{TxGS;uJ==jrK*eV@fdTx5|ds5:RyDS3(u3s7epTNYx-}eS8{@wIY{[lO*BAgZV#2!sM#m1,xkj(}v/E^5dZd(B$3nz%6uotlN1LsG5E0mgo+k4Gx65h$OUA3mVYa^NTqg#FdRQ3y@|D,KLwoa$IlA^QfUv$q1fjS1@(0MB)cIFojmvl-DR.YFlkR-p%pmIDv9r{G|C$.;Cms1eFw~Xm2Wm9U3VF07;:jsoz*.74cB$7p^NpOz@v!Hn]/rrli2~uDHbr#|j-;hm4BT:G1G)8)mJ5r+K]#D6hW+LUTx9p*k}v/TZ#|wyCo!W5rOPzEKNEH|*.X$[qND0G;Np}373S*csRUkDtghU8=DYqMGf~*2x!#dwb{u2!WbZPdh:3xMDG;qa$I*@hh8zshLhAGC;6;6BQMf(JXB{V23%4,eiT7750R=]wV)pHVy0}fITRIK0)e:KoA}4Z+7RcgYU#B^r{pj0~l@Y1MjV/}dM8}nnABD+.8P/tWP=%u%]7%j|O+TA2dgqVAXwxJ*r8!M2]J#1#pn1w}cME7D^qK#TgIwafkzPXx@n/[-=9@1-!,QPwg,rNW!B,6GL9SOHCW-Y-L@K.I0k@#D%,^lBHol.P(sRuM/jIf)@*EXwMCkd4KjkD:iDK^C6mcu+9Nl%f(J4%+4Xf]tGhfg;q):#I#/,9z!|cHk.ps:jj[+Jut+};+2Y@k~]n.Sezr6VkF:w*9Ql-n7@T[6.S7{(*@7I.2gECd(zB:+ue[~4P*PQ$Zw~4RxcN]Je(d7|zZhKkFh:};5-Dhi{1XuiSY8XBHD7+@.bdf;sepHCJMkd#1RUSJk)2*qWZu~0*:^5xzOe4,!,mnle9{h)Pu7I[3X{iyvcL2;MUl[w7eZ%@W0N*SLe4bv$v*%XBp%3$4IppS:+u6o%={)Fug8j7v4fGri*QMh-CQ,hEYAP6fsXlvaKq4R{!YkTkZwdTGZ9XCxI%5){x6bOe(R5Xx./jHzYn46zjlVeQ@Gb{HzD{]wba}*PJBN6){ZkoGm0n2JI~,Gy-9E)TS6Hv~0)4.GcH[K3s6.Xbpt]DnX+MVa^3FTVy!OXfs|EGteOfk(^nNKASAJR:)EdZ|[x878f2RsBZ=ePKV7iA8Nj7@V8x!vHMC-1Ylg)jZK#nvl{$W9/4lJ+jeh(=PTx)3CrCd)dShVB!Eb3os.Cx75/e,-b/:Azr#ZdYny+MN|F4r~x9bX}yeIQQTc%fe,hsE:3UsiunZ,%NiIZiU9DKB/AC*9YUKdnoE6]E[^y2tzgMbY}1j/!K[(/1dD/0!:b!y8}8CzN4ImZqPeGpH6n/7FLsZ0Vy/f*NbL$,T(PtVx*TDH*QZ0YYBvhM[b5w1qD.(B5FB#6qxOEkP)3O5XifMQnzbnl!C4oB%rCT!43,%2W)|J87H:1+s[ucXsB|+tGoMHjYjLc$p{L$p{vy,}SVgbd|DmmAtL.cbWMN1gp@gn=(T3eo5m^qRk,IVW-Xg7Id,!ohkT8/zHXY/U]B76.T014skRg!)GJTxd|v7GBZ9pn=3~5Vi0K$:Jq7-LXY)Y{H^xus^CkMwi:-9B]5c[kpv526}OWL-KKgOw0/FE82GU51d9XwmoFS{DMK./p/PTd7pY-ix252#%=dECtcRVsd9(/yn*H6qG9pRN@rs^%S|.oisc^,Rq]Q}MZ)Fmcs1D,kw@raF3=R6kUMuE![/r=+ZMpX^FRL#G^+hu=Eu-4VDa*R:F];P8K}yUpsSvHB7a%R%h5Cw$[;DU[1C#7YZRRGxssZ5Ys{RcP04hVlS#;TbvW9CmilMA]waGplVVdC,KTP=XN6AL2(|/{;u%-P(SZj]*tk8OmvdK]MZb{HnC-*CSTr,3Shu)2u/s%RaG%hfZh,3JkPsL:iM+uT@yL5}@[z$qD*/8ad-EzV(6Fm2=P/1]/VHTI;rh6aYo@;b]4n[BieT5$vcuN.)ZG5*XvU|u*4{+**Z9(,]BXOh)CjF*na|b=XN;t(id6QbKW:F$CGC2*5v#Tv(+$F;w@A{8$R[In;xs:MxbLj+d9EH83U#6Jdz%mW{i1{)^A}lSV:ihs~By(nQU7}hbAp^$2kV5iT*+Hlua89nfuuS^Mh%*-,Iu8dH[I!;;K-^1g3-;ljH-f/p+hTa@0T}sr;uCLWd~*W01!N]aR|qFPiW{b2i26J#tg|ST5Vp]9,HvPpi@i4^^(90[#oL#m(1DcysT$9C;3G~ntjc:{Z~a],O;KORN0so%*fdVZbR6C.w3sSgw6~xq8Ul!ERh57P,C-=E3qoCKl-Y7XSyFUCB4|h1rziNdm+i}[:t#b@3XCH-PW[xINa$U4%mHL+(/vY,JiSXX,+1BKbJ2a}$CB^{nOu)IM$qpG7cm*TRw$3G[@OJ)-Iw,/IeR-FVZGQUH$S!N.MouhyjL5aVWee5J+Q{B%3a$TgMd=!cT91~bz5*H+w0ENS*QU-octa%KtFVagj{fXzBycO]s~A#i~|kaM/hQK70F2g;Xeainv|;,H4V=8D*pEfU[hKS/~$|ww;MGu8XBt)c(=zeMKBX|qB)EP)0k*G2TavLP~6F/=G;p|W):{8O,x|[;lEzoDbWJJg/NwzdRw*r+Q|w/SBv9rz@ux[q],,SNLMBhUFlLKA4HJZPx%EwNEJ.z$/0Ns,i6puLkutv=qlYg:zHyBE[3k]((F6.KzfXq*usVZTq-ym3V+d|D1z~WTc(B]rq-RtyoX0OdHz9xgQoF/#)Tgb[vJEOWhGO^BM9~y2^P:^wc#s1g-$)W)6+w;+bOYv4(pU#l!(zAdTN{U0;i@z4xm~X6#2=2W-M~~gTmPHL0!%YY=DJ::X7cj)ZzYNZZ0D#FWXlmHmR-Jc(~WTL6ujWZY,X@55!*[yd2WABxvq:]r[We3=F/Q2s/}k:nuG:qqv)Ds#sz-,Qo1Araw^TN1j7@i6A^ifa9!~:Tc=.yA=H6MI#xe;=h6W;#f00r]ebO#2v@lfwNStf!Z/t!J^(tlODRF9Ki@wL2:,MqM%(ZJZ=$K1!0AFXzwbq]fO.6kksZw)ZN^dzorjUp,M[WKS-H~2TE3x]Q+W}6+sT^Oi)$-iU*@*%f@C!#mpZlLlj-P(x25;E8b:tu^f/6Gz8gkXJ}(B5S%vi%}#Z+(Zbo+%6i6hfGL~}8[gzuJE8aV.Sr=yp]PRZWggy-%i]E}x2BNm$@R0+k{zfKtTSmTh:X~sgNx^:m+}1IF2hiTkGn@27|*2H#dus4:SSVeGDSIx9S;x,.*0u/:Fkei(As^e=heK=E70d6QW%sn];Dev9m/E}agZMdS1a~0F5B^UUDtSK3Itk|fcKzzLTkW;[mYzr=YP8iXaF1w@zCfgTLB;%atP.i=!+4{vgtj$e((lM)XUl/WdXIzAm|Q@JJl]QPG^QNU^q^9bIHryaa^S9O/Q]THsF4GYZJOSVPFJ.%xfmy(gujSkL5WwHi=SNF56PJdM6U$I!T,4%emsQg[+{IktX;Rj)~-{{e!Nf0m0tIgn($6E;,pCv;,Gar~xyJ5aK[0a[Of[)1~yx1om#==wT{S+2~R$+du.e]vpXb.AG]TFqS]8N)}67LDEI#[VJu5zRnJk:K~[DMrT4xSMC0SpirQ8m(zuc,|{cHYSyY[@0x97]8u/jw|sb*P,7Akk{dDil6{=wV9A@B,4UO3h*;$K{jVB-F2SQ+.4,dz+sV$ZcJ!8-BNWxzYrvq*p+w]nLFw,++aF-9m1yzhxkcB24vnLTJpNnf@{f4;M+nUY!T:gJ=:NBfxQ!sqg*rlWt^I5yXb(+G]Dre38Gb,ZGz%Q)9psUX]+!.FHu{HGq;p]k8p#,8F:[GZ]o3N}r216JRLEPqlGtZ(:JisXnb;o.8sCsj9(YCZ9Ku0o:X@#76er!n^HlR]8bvQE9%E~i@dH.)[uZlVR|q1p.H6/#4|I[UO#y:rce6:i.ZyO7m{={A4$S4qaYs2-3dv+muwWHogZ]h(b,n[^@$OP.Scz]9q2.*wCqxhAO|k!h=A0}5/IZfsye]8!%DsCTbyo3P1M!dP%Va.1@G:!2Q,AteD;:0-.Qk|dMeko9TXJfGH=Cd49iuK,(w=wz{O$e/PIgMe[;Vo/r$3NZwI4td;#wB,pLs7Aj*PEMP*JM@upK^M@R8O{x2#5!(,2aP$i}3IuUa8[s/|f9(aY8ExUAFHmN=Qi[!*Pl5(HlPV4Ki%@bKrr8c5AxNEAp9IxX%-kXF%@f=wbImZYc,DIl)UpR,f/H#pZNGeqrtlu!YZ$nGJL|1y;xFL#RSLw,k($iGt76@.w42dwP!T/QFCT83(QE%=}uJhP:buNXtS3jJQ].bD*78v9VS#)TYbW3nhcRKDw,2Sgx!#)c(:R/xi9Pw|jGP:Z[+sCP^u[@Ke9!h:yu/l-LaZ494;BfJ#4AE4s9b~rM@Ve}KQUU4jCD$Jj;YVyxZAPi}E7!i9am5fK2Sr~)/Hnts{C%w3Ub8mA,J/=MuMzk7gx;j@M^RhJWRePOI;^hyOOAB}4yP|v7ii,vWikdN#9!F5!^ES[DQ3U4l!9QcebY4xjWBff^3)LWd7/aHMJQMVt.M$a5KTgkg1zJ/.)jEkTTqc}rn$}:~/AJj:9=fhrwTa]B4LL|+4oq@%Wo@IG(J4aUPENs7.8PZBzL,RWV8-0.O=~WI]UiuR.%ZMo35sF.ig81t9p*v-;-l4D:=(2Kha:cERBXutNj4y{!O@M!EqH272QsCn8z7UrYCV,4qAR7)UZ0BGoUVAI4p@a*5tgQ-JZcm6N}*cV-rI@qdEz!c2wik*LO})oYXI:B0xE,^r1$gueX8K.:^LYcI$RKF#kYq;k$09$pd,(x[k$yyG.hLHeYq:U{^e5~ZNu!Zf(oTAcrAB]cw*nUz7c~icqFi=wk(XAklTGtJSmnE5X.vQSL]OBsUV=+FQ+WAWHcScHAK;(7h0},%PJ!mw}RF%sU5AN+9B}P@MW3XW0p0y^VMK2R[DpMXD[Ml=]k|!W]U4~9bMo5C(0|Wg4fr-NHV)lwY67RmBsyY0(-I4Zy6Ko]%)Prv1(!./.;O8,uMwCATBu88Lj8dJG5f/%LJy4Ber]l+i60Y4|-TdpOld^/vv|q=I{~HEdCBp9l9oO5(KOSuk7z-c8/@Mh7@L6+#jTV80(;l2XUwQc{q1hamuW%![5]5jw%!I*[0XE^5}RfXl+%TeYlMHEW!+3G5#aJ5/)#rK!shJCq@8[zDW#egX(zjKm8)P1rCdXaze+SgYff5J!i2q4h)/)p@xt,5HE%^/D*0o2Wm;(6g,o#it1KM/m-$V//Zj+p;ByxLx[g%6vai.;gg*UlQBmp(N]=m[pNf~5-e-7kkfH@j+D|I^rX]);SQ0Ynp7[lB9N;pzPSa0MBtTM.]Bv2u+9el.TU=@/jY$^mW=~rLvn#PpC]RLziVDGrit4ceO+*He@q8#a0M5(YN(6O!NFZ%bKMyIlyQ~z{}bVLBhE6p*0y*wF|B=W3oco(:mPh-Cq-$qn(h]FxSDf{wTbrWNz(ppp+4GcbBM!Zb4XAQ%yvn/H2HVM/3Cz)%t5ZQX,RoR34Y*9v}PY1]C)B@t=k72:A++k+pXT,a4,)}2@lJ8:$~c9!Yl(bGHfHh.S,3y(|n4ZVv@dg)j#/6^t,D+q~!U)U~xp@8QsnfpHbfOH%|6Sp!.ht1C9;IzKP3(tCy6=$suI|VjWPaW5ZHRq@$[p{;J3dAhv]@GYVA]EfIBsHxF(SC/tyy0^mh2k7(akF#l}|oYBrFcBMUo8(iA%/skFkMh*zLA-yKn{oc^ShUasG1B,2S5*2Sz8+@o1j@V*CfxX7r+fUwBGhlVIDt:82(jx/hO)|+}AvU[TM[ARJ81tNJeUGH++^gk]:C:Z(hTJC)82KAeas#2b!n/Ut7ErQ;M.D[F:dZ{4%xql6*~-GCw)|Cd8~wU%O}U$1HNzUu[^y]Gy|N6VU]E^{*G2Ic2/EJP[B@A+WP^RX*6@GcyJ{:SQm~Ag+1MHIdb-eW+c+gqrjGhh@JOdeU.=Piam:byGi1Lwpb7lRx@Q;z*}$YVlaLR2m47p*mp*g)@|x2Nxo;OZQ|Yit{LPPTwq*gfQ.sE8OeW|G3[-ttL|)$CSX9ya:N9f0zv1LNsXO*Ve5{:-LjNe+@Y#4GXxPtiq!YRb/0g0Ewl5Gv4j+J:.UrM,M,QNQWFaSed19HNX+SaB)}!v$XoT(Do92.;p2Jnmceg)Zaq5-!@UDeemMK4vId*v8Vbf)5VX/Hwvu*YimNWgy2#=~Wc)j@mA/(UKG/pF|r1]Wqx9OgE+nReFOhv^aMF6!S[FEO=$[5#4YJtOkwfkd/HH[QUz6]%TLW{mZvcVso)$a|T/7}a[N4SLgsCnV)yT6FyB)}R=%BN6PD7KLIMf+DwZ$-PWV=T^#rdavMecS*X(0;B+Z0*gB#hmIPo6%xfZ1QBcu-m5!VLO,ytDs0y-Z7pxo=Q|}Z(4/6A1jVmIjm3+vD9Qcho!.OJk!.*DH!1b%Of+d9r/GXg6RlbGdn;i#I8kG6fR6=/7jge1^gRllIWM5R~6S[p4lQL9!R(6iv6Vm%7,2kCDTd;ld{m9/gp+.9Jprx:%0%+827ub6;)~q4CMz%ZFluf^PHbUeMFEaHrxg3[v5Cvh4yS9/LwJ1g)3:!Sp!NF^8$yh22RRemZS!3qaR2Yo~sd3Zh93d1[vuE12=ur/1SX,.uF-iG(,*]=2~6jx(UVA6(OphMbXss#L,n!/;;{{Wn5*o!Z;T|rJOgMvUg2dfMiy;2@=.uH[mZ66bnl#1NFBMG=R+AOjPk;O;XJNMflO#B]cmxg2Is|ei(KP!:$DS=D2#i:EQhWNhhv)g[d8mhSGMFDZuWLgJ0J5$bXYKsdXEGeLU7P$tIG1AaxqILL$lq;@Jtj2rC*nR8hlmNr.kuHHkz=7*w5fHu.:iV1@y(TsIrfxd|K7Av~lte+*Jxk]$.8|JJ)Lbbb63@l|6fD4M7c+U~e+yFVZAs}Y]pw@pW(%oRRkPc*+NAmuE%j|Z7sH$]]83$FVY*]7{i7j3p,S~I:K=0c%r.L.:Zk$tuBy1WeyYgk.rk|wC/bCcnLeqc4RXQ~L@lFz4Q;nS27vCWxC@Nvk)AQsSB#mU(47M$]4.y0-CxT.y/:/(-;lk%TV;t*@fsR}LrjWnp*@R5N{E$*ir)O8qUl]akJ+XB4gvd53%UTH-W.+Wn$h1s9AkK0vS4m,-NMAL|5,^9B+OB7mR14Va1uZ8![x4Emc,KDgINCaP-(YR;ugH,dFSLD.3Bzip2I7J8J[Rzfs+7/MIiNm9Qa-T0psBEo;vf}9uUxjNZ^;#BnyB@25c)RueBP)1tRr#(1usTErP#KKZy:j[E#J-7wVko~is;Ws+lVLI|JH;K/Bu1}2.WA7vFd9Q@pKiYLZ(6torW2k]7E+M|H[fFz9z1Nx)[eo|wHQGc$@z0Po65ZouOP3BJ.)mK^d77Wp7~tfG7rM=2%$17GD|4iVLiV@Q:M6U796-e=il*.)/tYCUux/GUXL!QhLPUI8c+(57jcU6lB~as;9S[1#f3%!q5VUtj$C1yZ-EF5odvs3MQdJz[V]BdJQc7CywKiZl[-YIz|f;9Faiv!q3b3MPPL20O/{Q5y3%4Nj~H@TvEX^(FUaUa:;yM2r])^BVXn2-O;@IcJ1$Qvv-I!g[SYh|h:9IPR(}rAc+3o0;~#]te%q)9OT-iGBap^^elHrV5iM[fPw$YUIvnfxu!fdmWR,Rv]Y[yH5HmZu{A4NDnLr4toCx-aymP+zSA:44gn~TVEX*VIbl(TNHEc1YD/I]ES[iX,on[bTIg%ctAlWbRw}A2[6wcZ(V$X4zMXBNeKya=TVMriOD$}ia[R)jr:Gp7kmJLM*nrr6LN9D$)=WrF4BjTX6GHZYA#eZz*O~XUdTJd^Oqb00BmQ5@QTHUr,TDX!~yCEPstYukvOW0ar*,H@PtqntM|wg1=f350#;nAzanH8i8BxpbCP^=!2Gw+h@.;lL,kZ@2x7WtN%gE;ZE@]Gtv:rAB*oO^XDZ$h|]wh0rs[QWoG11NK{2:@iiLdL!FPn5N!VL5T~^/fuk08}DNT(aQr;%hE|YB+ZM*u,I3nJIhOA37RIs0d,putlf-s.}H]W;XK$jqFVvs,#}bM7,U*yt^Z3GZBqGM=3|/fu)L{37QKwr*ex)SpRbwx0:9x,C9Sl)sjjSgXWlv)~80;XW@*FzvppCpP2u~-iX;pccG0bM}+a13R[8Eqd[TR%*B}3RNzAZ.,pa,L05$A5()U[sWmD=)xdHIQ[X}J,4HSNrxOQ1#/4ru3oX(6FH+jN#gd{|GxMV0Hf{Qx0e8ojoQxy13V2][UClWokoKa+drW;B={)|~R|k8ipl2~IP9c}mNyQdCzjgQE9Q)3$MuQsw;#DgRE+a5!L=xWPQ:n3!]m0)7a:-qIluOb*{ykL2qxk,oMdaWVZ%*[c{{mVyz!PSEet3hxeY%4@GC4)410eK,1]Q[{72id}AKY6UT;]skmG{o{1|1bBg;:e-XiZS0g^=)Xq95)W(]p7d,PLJ).EoUhXdWg/CSC*.C:+rk5@83M{~]Aqp+1j8HrE(B##]!17I.W$Dq@N]ofS7^*93N9gFt[1bX-AoTUalspbrbmjpB]d)^VZ|b!nPswS*o|dYao/CR3,uJIO{)*H-#(@GD|~UTsAat3NViDk+=4Wy$%6JfImYXibTOsx+Gkj5T7klF{VdG=;+ryP8Yc,]KD^7eC9MQ/hA@t-ZT@r6%{[NN[Av!Wt(v*=Z/J7L.bV[0(~%!q!z=(L9[{;|p;}UT]+IzP.TQq|)K1I*h;i!~/@p;jxtE82BIvG7YqN2Tayu27y(ulFdTMtRC.Dy,6P#*@L@2^Fq2-4{Z,rLBpz[F%Q*Ob6[!zdn%j1DgJzv^Q(=;@Z{*HTGs)}n88[xri[.WUq=kP-jfraN6xns@u0yH*pxq,{Z+x|L7,%0)cN1gR$M{SX^qopj5iiI+CbOA({.nj%$3a%l$G0r^ohW$id+:FO9tm:.=)y:,1)Ab#ng^q9pofEs$O:{Yzm#:$d7=4C+/E;0SWCU^!UxH|rr,#I(TEWwhL6kl=j.KhRO{Ul[9{Y/-pUJm5ZNRL%NDhIDKA1)fzcDxRW2uxFKu4#:^l+mr:u~ocyNvU6$Ns5OwsL)}^)^Fu!6f,(boqnc~8kN+LACP2ITyUdEoPp!n3*)vUQR0DkR~QmLQj0ANkVRht#zB(LJqOea0|)l8.hTYYBepXWePz~T+838CwN,Tp#q=Tf!2TqQZyp]c8.WIRVj6O|vijn~dZ/dF;.SPwTVi#INW%O=T!Kc|95OQYp94x/zGMLIZAj$MK1y;B={Ui;+E)05S+kJf9~#k[;j^aov@d;Cuj:+EA(6h0{[@Tb;BZAl/6pRMI;iu!RQq7iwXCMXZjjrGH;CW,wGPU/Ytyd,$x4c7{-[zW)Z2,Gj!Y.3QqzTNR4DnEk*XkY8%NB$OnAv(kzZ=0kHM^tJqo1RP/*v9WJJ-]NMi0^y,:*o~le4^,!8KV{zlFxy|11Zd64}GPfzkLp+qm}E.YSVpK/OBL%n@z[dPAA)VHR:-eJSt/LU8e)msp(hx8]d!@F[Ydy97+}:vU~L7Rj2EAQI8X*9tTPq{oQ0}!/(vY)%oo*#X1n;(lT0PYT*Y+I#Kzu0fzlb%lTq-5yCW7MHgh.X/kdlz[Fdm(m+HYe1Ai8vJQ1#An*aRijzKh!KQk|vxGa:5~,FcQGM9]B^G$f1fGNOsWUKlS1V1CYi6)r7bY/b:.(q!NsI[.Nx9QPYC93j+V|]dtp,=YCxv[PjPxAOdxzGPkBtk)+l8SonfN+vNs6)g:^jf+eTCCOQL!/,b5=yl]5M]ZY#!],0hv95gsbmx^8L0dIIY-.,z-;JCqfY~xD#=%$70(*bJ4XRJM![2ZSUImT=cH-5Q~cbLuTtMS!gKhO1eMEA6z*u9hkBT3[mXXFDmZ8MBp#%dyQ|]F2G*gAcve+J-;vAFo;^7Jq5)tK{+OPLRo!gDw]uRt%[M(:W0:x].ozYkKBOrZ=GxWE$($VJR+~/SpoJ$HR;iKn(f,d4dfN5k:e|)i|#DO16n/:*ZK4;UyViC5LE,2f=TG2(pS=9Ohl*Cx+sbZi3odbOS^a;)@CSJS0Iee6@A1;8{YCK:lt/|*08$FNGf#)9!2C*6S:uB^Zz7ZR0O%/w+VtJTDnJCo#YA,/2-rN*+ywPlVTCANU3CFq#*;dH:I}P(q[X1qvmzpsqZ6t^#2MeSNBD5|StI!8^0Glz07|un^RA+-Ah=wET{^AYr),;tRUo)egLJoHK#LD=Z^-{xiP~E#,x2QugGmc{K*vVt3byE8gdkKCW5u[cf#O=)X{RCO}UC|.{:fIdIlU*7SFg4)4nCva^U;[Hb-taK~@%oZ0=oY9cDQN*ABJxrF2GPQdq13LjRwt#O=6|{7!A{=E(d{CCs3)fK1a{!n#.+io.5GpiP#^b^|%=z$}hqR8=uSaB.6Q5h(RSq/fB[bdVcXv]p=gp=qK0QPDL(unR{.$t@%KD;3{=edBzhKqaJPw860^i3/v{PcTK]%$}r.[~1~OOUv7puo2)m5h%q}LvCVYP}o~}5/$)h;/)B3aG0yrObtczJ*0A6.=N^$aZCIGO~mqZALH1ceFT]UjQ2wbef%!,4(ILgkYYusO4fzMN7eC7Nl*y,]WHLGC.qyCd.g4=t$7Ew]UgE}DW}JlA1|A}JR~jg1kgMC)RD$:76%il:m|-c)wDmyp%0ljZbAtTubeCv5lh0qp@aHC*|azCE!@OWFo2mYy7qzM*H=Q,N*^bo=~uhvScEJdF/l5a*SFI(K1+~maG{dY0P/V$JL[XC2+4cbkw~g6.%:}za/zWZPlH{g$S};C4j,AqeR2]^3lEI9x1TKaZMDSV$6o[cOYdvR;ih$WIu|#BQd{[L]az{V#gzu({pa)Rj^8*kb1HZ)^E=CSz*lLaqCKk5kzx/oj)S^a@:@xp3msNL6-0LsEQeR9*v:#I6j~xnZ[M05$LzD-B*{azl);x^/GeieecJqFv2n]7m1*pNzz[8SGAO=rP3BpOGx,Us[!B~rIwMJ.7g.n^g0A2n$Z4b%9uT4;9Tkh(g[RF%X+uQ%sH1=XJlD,IONL)sS}NoH6rg~(UFV|Z1[oFUi:|86w}1)e6ChQYJi]foK:Zm{l*b6]yc[fVhQPI6Q1I]AxAkj5Hpnf3C[)~z9G}~*@/XzXlqBTsKbd~iTF#{Ctun=G%f0U.,H)zl0P$}$]1n+B2S5{!P21!RZS.!!hVJO8JtiejGS:A-UE/ud/LvvbGkAFpen2lUd-@*-nPb-MH~2ntMX5ua$k#N6to-3BL|=Id.).u7q+MCV.wg|ntWMLe^Og4QO-Kzk=X|m)Vt,*P2Wr2Cp*A)#f%5zCp7P@ELi9:D5o]vn6FCa[4S9kLEzLO|T@p-cN0rQL)*k0mG$iC%ozsml*iexvGMnc+O^R1:qV~6KB1jJKkyT/*C(!UYJ}yN7,rbHPC@^gvr9K|cm}tK0HbAn60z%;o/7Y!02$#[z:#(iLFFjh!ZqgT5z]OB^uJY~.%A+AG*UD1wlZ!hM*V!^ZB]2d1HdS:|g//KlMZSnJ5M1ybI$R/}SO;w2=RuLmq/uO;/R$UBlbZ$zQk{.ClXZO~zSurrT!v+=j}YiroVeH(2.OYVG[Tb[L912s$V4%APIcfinI/CMH,7A434kks9iRtF/XvX$0WWHRo)@31UU=n~-QB6{BY#tmX/bs0{/)#ooo]-I%mV-geeyfo6D(77eYfq}iMubi{pJrrB{|X.hMn3B8ZN0.nGp/hQ)Lj+a*wz1jkm*YJs7~@fpJb2=y12ufDS*|U/+B{[|VA6i:8V!q+A$3Y5)yF@({~Ok,CHggSyVzejglOfO5QiH]vv]k[JqT$rsg$N:|ERd*iP0ut^5bU$Gjnn7#Ig;vzq/(bcY,Izt7-yyi2P6*BjAE(vyGU%AL)uMx@u,|F*O=$;-^5$7Ln43cA{f(l1I|(7N@mzF;P$cQ9kqJ3TMorWfjl9-fidXBrLEWEENj.@gZUl00KZ7m5KTm64o;X!w[S%rWa/oa9VF6hh~B}amXFA3Zhvc}p*Z/NBzxxC{@v{}:)%/k]+XrMvvr!sIacJ~/HHUdArKeIc)z*ecD$z:,B$|dXX)YS=Hea(zskI]+dIzja)@yqBS**h!rG{5PKvki*/,%CvTWfX]Zby:j/PGDu{pE#|ueaxzVO[w@BQYK,E7Da;^Xns6v=aYjyeU4f+Vr3IsjwRyrl1,|a:eY{),+P(n=|)g~Qga:CL2VeIk$F,u)|uo]UNZ.];Yv@qBwb(2nf(dhZq|n.b@:M}vjJ7f0HZo1XLv#Y:FN4Y8Q#@VnKgSB8Kg.=$!Num-xBs[KPUp$xyk-a;!HSBtz!~v)Ehi-*EA8jsE{:=vkshnSX1^Yw|iGPeqSB=!rZF)f7SM|5TcvuhXM.9lk!.l83^*wq$6s!xX$O0X@RFh@FTa$O|owrmh0(uKy@b)fM]XKoh$eOmq2K[MI|=Oc^FC=;T{zBbjjPvgeI|6aoPP@7Fu;pPY/@i%D[(:)OWL^b{E@9!J]Oj6cipLFwA4LbPN[5N^4we{D8z)EgrHZk0I-wRP:GGH;hnA9)EoiQ4fswYjDc[lB5@(KjU5UnZMC%o;HZ/EQbbMq%rtpZ[HIGII9vKzbgmvm^%%vlnp-/mIs%DGEx)hbxyGGpj)Fl(f7t3:I/.u#lk#Qd2p:EQ.[.}9,t@0V!wnxe!cx)H[b-U=1cE2;St##fx*2s#J2o|{6aW=UClh%4h7{e+RYZ|7W,o:0;#zL@ThF@TmhIN,I;V=%.5*uPh[pIij=J4w}nkF9a#Y9|]nlTb7.3s0{{k+VPk|;k[:J@scB8DI~em6.XSd~ow}Tb8N.IH16hEDk9mFn/7a|}cA2QV%%ap6:d6[SrbJi/K61Z7K%5[*y:^F+JPqv.u,{Tm*kO,CxmOJFmrdio)G~RTiSt-EwQwQj-[1*$(0,I{/lbY.,+M^7gA%=uvN6kCI5%b~c~t+U;3i9O[kylNke{aIvTBrtMR*a#+qV3rpd(k]isFIg=de@s!c$#tvn!c;fP[xynt{b8[MZT4n|S^@wT7eb2;p,^Q1ELQWqqf2U!^vR96W0YBh!LzeQV+2yS}kRR0I0MMR$7sa~UwfbNo3guSt;$MIA}mM!~tpNVi;3L6/:[Ai[$}p-D7@D4*-{v=JZFSoN{%5yPE2jP,Thf-|JZG9Gk8ey*7%jZNg9fDTL1@uR(Rr;D0aA#}o*OM.RUo]%v]H~*fHU%Hx6+c}+I:#o-.I$zGz3u~0TzPI3BU~4vklP.q8-v7(r[%t/le)%kND/eUZKaPeApX]7mC|:Kkgh!t)B.:k5tLG(ZFr0@$Jp@V(uME//Oy;5DqRS:QY~83vNOe{dcA6j}cQXDxq;N+x=,0=Bz@TaiYkwz)GzrPkT:nEsUP(%t,:Tr7BzznF=-ulEbRlqyI}VwDIm=BF^~txl]Dfb5+L8l6zi1zGzB9kRo!ie.gxF=ufld9IWIGnRltY4I)}qZksU@x,6G~p3{$(A00NRNega4!1(J|H}Lf4*mYM@9$Dfj!;l7}}m8cA%YViGVPG@7+j9,K()=4NwM@S20p+HGmUc4;$HZG6T.RfTZc(HYNL-.I^cYE)$uUSSj,e#6rhl].E;pqbB6rUZ!WlgEg9|6vbd,{+Ybpo:)s2I~5[rR5qTI:UT#k|b2vq,:Cqgbsp+R{}pE!j=t3PE74hPwz+17(=PwtJ@eaT[.xptJ,S1bP%y$KKoo3o(tvpbN[b0r#z[mepJ(v7vA{lVg77dtl0c[8N8md,btwCVY~s,R#)4IW2alw*EN:4]lB9UFN%p[/ait{QqgN2^{;WTYzC2[NRnX,$;i[)Tr(P~WQVD~py{9*!K7${oWzdo8;UPZ5K8^f!ffA|]BiMLGe0=L7g*)N7]EGuC^G1zbtqk3aQZwXwr15iKsNh4kUJ{;vNf]Jvr;;mC32E,GW-x%fXd![+4JjA:ARn3t[L)nt*L19kCcm|)prDqRAgkEYR[brN-,uVxPh+dPG:[my0D+caD*~/qE.Aj0^2Fy!CNVwToca=wYw1U@)bIln)4k}AAcPklqGk=u@O;Z.%l:Eq1!8x*ln(][|JXsK82n#@1{!!)[{R-(~@H44f{K7$jmAh!rjWJc*-GR,h,xq(AdMagfM[l^lVu:KnIq(OOqHJ%l*Z|$){JuUI^gz6FsIZetrDkpmXuK!$aiQwKXJjfU3ns!orJ(N6;2jdO{H@PVXF]HFRi0,*7AKhQ2+}Aa-FBbXBoRG;D~EB3OT1iNwP}8!N(B8PM}sC[fSR8ptU23HAWHj@CAPlLLN.{(6X*-Fssvi7fa-ggJ^+@3!(Au4A3-h$^W;xFaJI^q:f,oa[JiFt].;I}meawaHT80$urW[Ty@Y=r*ny,C3tu[#uS)Pc@0+ut#9:-4+Jmv5:]6Fw!H.fEzuvX0ObXp|@.ZXjFipWCb$WseM$cfHa^WKqo3-a(VLo$G~YoUo5ny{UhWGr=aZY7J~K:4R.AJ{dbnvP0NcUJ2#%.%P]5GTBUoC,8upXVQ@M)/AJNL+Lu3sWYp@d1qrf-b@M,XGc$ZOwga{yrL6Y#Q{@Va%Y[22(GHdhTI*Uo17B|$MT29Cc$M=@r=00]L9,KK,dcszIjOf@X*C()]L:^lc2yTb=:~EtI}~971)aalKW:=)!^4O:0:W)d]Zy7@PJ*w1WLI/6%gpVs$nW[|)U=/S(kg7L3|RO]PXK1q(NV.#)oTO~,|Ghxx:#,U]fV6yRb{H0{JJ1)WZd261LiBKLkC;*W}}qa#lO[/7.H45{o6Te(C:c4U!F7FlC2WDE^q5~WU#k1U1g9cA[A)G%Wj.6!XXdf[;63P!#YSkK5|Srqb(b8i8Mh).IrNi2Fewg*Y6h4oOS*kNJhei(oI2BSOZ){6Z0$7)L^g2w#=^9FUyssm:RR$99$R4N^G+GPJ3^!(VX}ijv|O0RM%8dj8mJ7u9@O9.SID~lSyU)X{ecpdTdzQLZcvjJOSqq$F:{{:iZT%ah{/deO+**zHPM:s;H|(uTu)PSxxvFgT1t-$PE[B|0lhr,X]cwKRyhIgRSq!QDZTmG3L$GU~]%A0wqiGX/$]mj[*cCXY)uHuUT[SL,,WHe#4@.OG*p}2GNjMzF51BuS4e+x3xWqV.Q|O++3=RzJ1ER+=XmZaG/vhXE^Pg+Me+7VE7!Xe0c.IWe8eD;/,=%)F=7xbeM0NNjzUT^LPsPuy*$E-fK[Vt2JFk-VPgFtLfmYE0BbDUwOjp+bz9Gk;WV{suEnFLv3|(d3A{XPa}nJSo74w{W|KL@{@A=)+jM@4fyYaQ[cfDj$bI7CbygLr7afm!hU]Y9q8gZSc(8Ug2l;q]EU-vwV]H~y~B1sd5WtY{duIXGqmUtyqGWhwsesXZvt:kK5a0s3z(XV.B/5%%fY14F9$.fDRKanc,IQD.Wdw,omB}Rg%eFy@59a/5IQgyap;@FIK2EjQEEVn%;89XW.f:nyvDOgz9;5~UQs*0EOZug2sQCOXH=O#NB6-H9VcC+wSDelSWri^tCAPL(SO7WR9i{*MkSRTJBA)99/@D~HEdis7,Ac.HHnzhad8VKc/|oPg!5n)9q6~Hf@)+JsCNKu0wU*@9g*gf)AemA#,PNsuCp@|-NhM142Q!Wosa*DA$OboXzK5|c:9OWTQUdVdfDR:641jU@2)Q2]Gqr4qQ)if^^q17Bf::sxzjlEdhAkAmSF7V(IIi8Xj}Xqe,Ey5:p3qIS2FPD[*DQ$2gdQ!V+#].jMUA1sye/-{ZxqpDEIEo:GRMN-SNVncUF.WJx5)O!9Xz#WX5)R7Z@GU4+5e9!ha%bRMgvL[kR^yk$@rc41IFemk3Q*I:!GBc{iZf0muKXjaEIRF[t]Cu[TSEGgr@]*]h]XKN+6LS*^q4:a3|+/D@8A;Hfn6rczd{bprdZE}d!C/n10XmY2.B8OW8d0k|NF=!mOQ=s6Rck@:fwTLp-K6}L;a(-8E6d@v-V/Bs4mpn5=8e.zPp;bdAoOp}jvNRSTV5Zsnlh/LVVGAOAj]fVYdbAfGl=e:uED!kRdbT{,{x*Dv)S{q12PUF~N!Y}lF:Tq%|lh|0LpW;c8/[@b:(YqW9@q~7!4PT%k#*s8.{,Hc2|gVhdy6,YlyEVipvMS@!0b|IBpo(X:N9fRUYalNUNoO:fM/94LW8Q1@6)H}O)}e[SL-A5G;DXc-$~1Z)!,d+ZP6s)YFYMj*^;YexuN6BzJvlMao|IuO[G!rR44-7Zy10V[7R{9%.ewy%kk={ockrn3ph6lijm$47Ec#~:+hhkQ%5S%]E4rsY2TK0Hb3Ap9u)S{6nq#T]Odb{cml;k~qAaCj!$ZDN#w.y%.+YkwZNLw6Aw!sIKyI]d$2/+y:/fsoy1-{[Bo@}c/RKmwF|@1PL1^zty^v5E:eCkiOB$P~k(:EJP,bdbnYxj;b65!|;0gcip@PcT!3!J;w#E3#s,5fnZf|7iGrA+B#{e{RJgI).tJ~cvrU3Iq.uIss+1#qQ.|eS8hIUUcsY:~y1WX8r0b7IUAyJL^;Vt)Ny/qy+S;Ke.9tnHSSw@B84z-p)Isa|aqQE[OtP2k8d~l#=jwl4}xo.vqh#@hA.4zcn$w{Uoac#X.f#)6DEE4@:h8F7YWReV!M#hQ;j!Fu8Lsw+6Eh%O{clVc(cD{7C+}{UAk+S$tz[IZ]+DM6ZO1~u=;M2HI@s/R/p#~Ia]2}/60NN~uDxv#|NyB/GQyPy]fw6zx^reIqGECV69,MP3G3#;El3W9J)%S$49h2MZx~^S*o)kxpS-K{|IQ)Kj8=wg/{.@/cuaMq^X@t/kUHbbT4Hd%HHhqV(HJK3|T!QQk{3Xvn1MDX:VZ;uRUyHoju;5[PO3hRjeA$iF1MA{W=*HT[IK%zlrm!$I0+|NN6m#X|kpNMW!u47A%8:GB!p%eM7J*d80UHVX[zm:L/kVbyLhzmygP5Qz7A46d4f*n)=6+toi@W4qO/$=0fTcjxj1Z|1JKHDddp~Ak0)9X=b}E$aiQZK|3ULQal)NM4q6q$WMPSaqlA-{ne:SQJ-xPjIS=%TVSUM:(Tv.aZrM.w.g]B!PvN{}Yr%)+x/$eyte3fgaPl~lkXxK72m5fKHBb]sogy/x){,^QjSy|H|Y9(.*B7E5Gc5;vodWbba#91~bd@]6awdZxXC-Hs6BJ5;pvO1iTZb-G~!/59R3Lod+s[hvBn=%F)Vgxw+T=:ap9|/#K+o.ZZMkIOeYG.KE+(5*@J06cUNf5{%+McE;7k.Tu=G${13.;Cc1,C{,ZS^L5YGz=!H7M}uq]57kN:X{kK*s-XKPa*MeQ%L!5,IOzg0JDJk1nv~sa[^m]u4DNHIs^5,d-1I53QM!j++4*3~3h=p7j51OKZKcgdeWPF/b|r!wyl~JPIB,dBR8nGj{]@t8ej.@iFJ@3W}WwRX6KYlM}4q!8nZ+UnnGg6]ETKrZ*.tJCI/{=A~JYNz7OnOP.@D9j0YuuhuJ$t[};ahd,(T8qC9jMGCa,$=y,lMoG;NVY2U)9B]vw(]c/qlV6OjiKxp3G}hP,yq)WW9SVo-v]57~^)#UmQG1GI-T{g/BS:2B(LnxU0zbczd(U~zQl]R~nMX#82H5ZZu,aawv!zChX*dURIGkJwC1b7-ZggpVb.}(7OkO%afLwioixofnUTQ^f]g:qALTy,/(^rd4hX5Jc)W+%RKRZaZcl{;*nZb-@EOD@QyFF*uG6H@lMCzbf#4c,Ixr{^:hzIz~0f#2([lqr%^Gd|0k}0|!G/XmdX|uW+9xpD}D#Xy;0m9:2fzrckD{I-IO!z#H*^TJgR-,r*:CaEaFZ|mpxio+4|/.ur,7meQdW=QsD0FP-dZ#[l#%7UUuqIyDu{70e-(dnG+2]znp[ly2Q4@D/:K!4ZgZl:#6GuanZp4%)ivWG*!+t[c#Nb+zh2n;]DqNk=shQSKV,8W@MG/)QW]obe4!Nm4tXAVF1,dx{Sl==3lyh5!BMTCs5Q0oC*U{bvnu0)7,JC;54]i1wkI(y=5-gW+Tf![i.$$Wu3A6433i4X7@jSq=)S^McilXYSw)L^::Oik89tnz9P3j2X0a#CCkdmR+kWa~,SuoZ]N5!$TjsubEy3MB1G+5,F#FY8!W^E}krJ(NhO!.uOsx:z64sB;|)tbeXIJqKh7Z+NDuvpz5iZ9B~f}:OK|ss:-*viXTQtNv[:3l;G8ieEh9#{+c]y#o2J=B1y0f~+37Q::*P5AcAKy{0g+qT)}PU,{Hc)veqGTwDYFC+t+1TXYqechW7eg$%lwI5]h0Ch#-AXEZtj!(iLT~b6.Cj*(kbLALmvsqM~eImqQOp9J[-8hTzX:~wR@iJI}2j}LTa1tQ=fKvB^s:051#g.Id%IrQ{).|Gt*hPfDGX=f;VV%dPB*Dr{,Z4}7GhA0;XnQ;d^KwS1(YVGb=ms!m+tuktN%336Qr|op2bH*#.Qvx%sXPn9C8*%3PVjcUb8q=ppGa]r;vBhCalr^i48sMm-JS/UaI/WLrL1I,;UGmT@Z+|lZy5y;Ji(F9OOo*S.g5fY4AK7fTme[G6[aKb:Tz#h1a[9t^pMp|r#ECKGD8tmt$Bx2Jh0SM8gkCuw,nW@[tZOl8$/8Jwz}gJf.(QB,PhC,*mK1M0TluA,4N^)(%%LfKv)d~ui=zdlD(,x:ZH1/(b#txMR+G*d;Z|%@,Bk0C/;-{f0|+,w:N.Yl/RU+:v/$dzMH,6Ua@,8TY)bi%l){qHU/|qa-qKf69%9o(s1voxuLqP9Oj8n,Q/Hh;{$ipKZ!KW3c-D5Yf.~dS-Mt5oNf6PXVC~/#LO=UlU1VY4~u5;:9$u$wP:FhT*eU:NTEc/9$y!vV!$Yoj4%!;m2^)@jLPEMcf;:Oxet1~.ulIbt1c[/Md(p=X$46;;]Y!$B%(UIP~$V~^{^qsz!ra*3VHveI$F.[f50hXcJbNqcPhZoIp!bGW/7tP]d(*Bbrh(Az$:%.[H2b6|ow2h#a/!r,%:=bf7+b24yn;r:V|B(1wx}soBMB2B)KoJ;I/#H$^(3v8l~4JR:7]C$r5Po[n[luU(n=.nT7NPtt${Y!6b*SaehEtj3)(A^UNXOnZN;y)^oNqcycfYRBa$Ed!}W[DC(OKYQ40NT]~b%Vt!L9N|P*rDuk:ZL(9C]Tq%Ze6srqpUS*KU-A;u]N-I$FeOUngr,)D5cq86sn7j]bL4BK!bwp%X6@IHQ77ZpWQa.s6|l1eP$Fp$oS8yH.CR~GBOK9|k)mLk-!NE$iR;vIRu%bhe*BlQ1=6)bdN{@19u37TJVFcmZoo/!xsSh:}ou4{}]S$-puZnbM/5963#Z:LnPCGrssi}2No@/5Zt4Kk@6DCgsHGpeTM2FqvONHtwW3t^6JC:LUd7~09WZPj*08ExBp|H}$tACKc#,@J+],r*.ean]DRih)1+ofncRG35uiJP8%F+OVl:+65;2/re,lW/0*55v*TAhr(r[vl,bL{FKT!Q:g-EB*AD:fB[nIm$$#P=Jx@h1|[Td=fYY58!BABBg;-3v$.Xc$q[:j}0-UPXUtr/XWKL3:3rHxZ889YGp=oogH5n;dq(5yUU,a-mckiM~BR#Nl~css8CJaU:cT=OIXk$9!zh5Qopm!8S43.f#aY3yIqy@GDXf$W~,jl3N+*$!c12iijB-=YLEOfESk^mZ;^[l]eR*Dl5^*@5CQ$7GQ4QjQd%dW+OPs{LRN~zJv~it6|[%dwl9%q2X8giC*U;dM$3xCg|iIE6p@wi;W-Y,SoCd1/1)-5oi7/=12wjsUydAVT+h.V9uXDbHtP3ilT,k=t|V+B/|[fDgj@a~n.Mk+lpEHG0Nl/Rnyn!O2}cfQ8*08Hw)#0YQ4v:fbHFIR4ECo[B=};wM}8o$:Lk0-;[C=}i+jA6(nQ((o)ii7Uw+($$=*xdOC,-SgaZHuk#C-2J=2w4rm/1*-qnZRqMst]$m4H(Ca79ik}LK,%qu)kSSkCh%5f3VT{;d3IrF)fbOXhcIkvc(W.TgZIKllG]~j74ex#3Q!obV7kN{kx(-{^swzon3Eax{apdnlv9nfZZ^apoUQn{3]^r-!k:uIL/wT=u6z9RjR4KJnU6[}i.Ya=p7EG21,CEM8CGvP|I.ny3rLyX1ixPIIOeseUMklT%!bl}!yFb=Y.;2!bp=})Kps3aZ.kAOa(C*dLA/#B~gDszV-Rl^g+I|Y)|aA*NoZ*qJi.I!Y%5D+dBkl]/2ji@Fo1$Nud/Uf-!)gZPoVipe[$Vxwqj@o(L:R[uV$iD9H=^@tu1Xre{YQ(df6(#(|CD{G{{+t8jTRkdvz5ZqhVkwJ.b3|{;E+oRuJ=.TDFpaT{VU,)5Vtg,9:An#.YL;q1e+cFLNP+IO,~f{vpx0mkmh7=oQ#SIWk~yGwkbL#Z=3TYHaXG54PX;8qz);d-HMoDhn10ku4F[g~xdTFOS*L}|NeYYiD%#p(X)rYO:[aGai.*6l,Z0-Ar3He9c(:ie6Co%XgejxfaQI9PUA8kK)AR4wg$(lynyYV4Pj4@%@tZgf-VRaU$r4QZHv:5,MhUF{Z)Sw9WvuH,n5,T0IXBRPqkh^:T0j9r{2zLPo+Y,kBY8z|mgJ)n-rZ6VZft]4ZZ2Tsp67,GL;Yz^4(s(tP3c]sz[nuuC}d.8wG)::m6WO@Vkqp{Cn/r-{26HSC2zx,nk(LXv@v1cV/V:up9s~yjNiCE8#Py,wXDGva+!$Vg;+|@uG@+UN$iBes.5yxSO[V8FcYYPb|q{bt-v#8:4xAWa{m30FjK=Zq^H6$h8RmL7z,*1Z%eUMv;!%|iYoDV!x6=[NB~PqBbRc[*{[1nc:et$;=uF]:CgtO:U7EhOP(;.*xpB=4qe:6-4qm~gvQuzM5Ms.aGdJqpvsI~s1c-.@lS+,7ecpxfNwsgyM5KXb(o]-YLwPyLUugSy3Fk*hm4t{1qfN/SNYo3*}h:w*-aiQi{7+%oD8#K4W!AP038Zm19!y$vN$.[WLxAGh4*P=2s,40qqwYYmXWd{aC+w4hR5)[*/F2d^GL!mfo$cpzz0W2%6D5ugUy]8KIMafBhpspGn]UOTsrC26[vWE^Gz*Ew7{8=xf)6.v{aAI|#z#AvguDXYdav[M#y|ep4WIMPrcld3C@N{/,yM[cqm}zFQ(IY#Sg6VfDQlml$$YVj]L$D0V0U2Q[lU#V0OW)Roq1%M=C%N3T3R@Xp^V=[E[~q,4ITt7:*Ihr:afV)YEZLDrgr!lhTP*{ODWgFVXv5C#Bpk(}orL@r796Hjzk)CVP#=3ibRR7C3wJV0Ng}TEIOK19F0=CKSr*HdN@LW@:%n]g)],tG}U8^$BkIdslYM1MK,14M@)1h%A,ssR]Q=epfmB8NsJ=SsW{9K|B$ipuiY1P)XcvFTd75V#~4eP!DwbuR9,TCxE(DxXK+g77@X~rzfmx1-J[2uZGDja%6YlfD=(:G#:}SpRjLX8;EEO1PR4rN|+%;5d:8[om5cP,d)|8fzmXIYHQR.pYmc%x@9/~35hP.@Qmk}[ji)/RlY]ah0BNkIjEYO)m@:@tJ8OTO}~WAvYFY((ywStp=AB9TmK^s,yji6ig@GihAO9k1l5S]6KgK9KJ^I!vJ5eCzq+Z3:b7JIvE|sp1DZU;p%fwr8:v+.8-iA(2kL#Wx$u;-k(/YVqqT@k$pQ%*eAC~=HWh51W;#Xgyar,s6$uL2qASULAi#53LAeHd,|ZrQn={ifa6[).:1hK+p%$)]gAzT1a5h@9o~^up%e[VEzMSpOGoN+l=F$d;$qSDz[#pN8$HC6jU-TnrXWF[cnhy1,x$Z]Dm([ToPV$[}VZWDmMs0+bvsw$BH8GU-7Dl3:JNnEkI$x{W2-JgghOiU!d^sWbICrNApZy]8mS+0yCHtj{2a7k6Q)jIygri/op*(X@%Bd##V*kb6z*+5N!^w}Ts@1,0*DEFoY6je:K)sVfKM4;KMEK0y7W$~5(~Z1G5:2jj93m=[Toe27z,]]OPSjvd]F*#CNys;k^rB.--k8w-Fr6#B:Zw,MOaOoW07,|F%+66$Zk0Js0#7CY7ove%-[c8ktnV^6Fs/hEySe}@T@:reNDYphg*#hFP8|Mcll(YZtdT/^EV!{4TD{#B#X^bY5(453-:ld(xj,5{^%2^:LU+k%]en-Fum!FsT*P9y8F9I(zfHpdPZ)4#!r!0pW2xG$kZ*.h8f]-7@kga{n4Bs~=#ol-o!@w/@8cUWt!$t4;.+FN#D*ql7;AeZ!T%qeVQysXrinPj]eAp{frP47|k1edRR@HFsp9csg[E@1g*cdhO1ILea=irH6I.Io1!93XdoYIgXQ[wr0S$)!im]RgxvmX@x@5vquu8K[Tb!W5TqN;rv8d/:#y$u@8W[tpV/emrq)c}QOf(Td8SA8(e3aN*ef2BJ6J!r,v.5qY6R,du{Gz($Bb4K!PQ;O37U3cqvLw52an,$ut^Au;Rf*a)oN3h}Nf=HcfOmmpZdGCAl.Z(7hJ$2YFAr7BL9a=3x@~(%y(bxB|kW$7KZ/oS9$M43.L~:PYW5XSdL6+Ge!%3]12Re!/2^+y%pGpW@f2(r^n.OJ-SPSrd64HDbZ#TkPXZYK]*V~{Dk1])Vo!Fd]xTbklRzfQ/MN@JHv]QwJk5u7;:pPo2g71U*zf@#hUVK~ch:-zp*N^/d=q[1)2l4W7y1Dl1SgsXIPJ8~{z0j|KvuytT*JlZr$Z/w;5R9Cth:zgNi2aWWW77emk*-LbG$kmqK$PkETcXUUnafZKx[8wnUX*{r8S(~1CLokf8i!ZMM!Q5|*2}u6X3Bgl~HdyuW3+]e26(w70/-e1QSAd7iDL{o%B{[nTg],hY0V0v3GsQr{}K[m|S2E,%P~)TELZ(MOe*M4HHFWcGga1xuuCDp182wm5%IIrza2ZvG.!sbpT}G(la9S3HWtk[TrcC7eo%{D{}3*,H@e..}Nqa-cvoOd(smJd+{@t#w]Fhd9Mvvk={v%EpVE}WtbB%68xYUa#iD%=NoBV)Ewktsj9fJS!*P5T^Q6RhbVX5T14pP4||lS/^R/l!ArLmAWXKHI6Bk,sU@F%4p1N3OSUNHrd|-N{^rj2Tdf3Z+D#BgYg[|[!Dj}2nEZ:FHRTE|1x*)DbU!^m%xtxoIFv1.44![43:E6c7X^n+/Il/i.C4@J|kAb{h@Km}NO3N|p3tzHmp2*$GnK|aF]*TDy:$TG(B;P6/#WGI(Q54xU9oLL0:/X}wE3@-tYd,q$(S!X2,a+^mZ9m)2Gq9vk1!1l#yy|x[-rvY$~#URSikQ5$Q%63UuxWbNit$5.L}};b-2][W/3]Y9Z;]#]g=H4.@]*6+xkN+jM~l8N}(Iqv*l)8z/j*QDaCwY=w,iqqkv@|KVyIT)nJ6Dr!J+9Bh/Y}$N{[ZthsT-(xO-xuIw.[]dmAr5%s8L/UFTS6IqLk/h:%M9!unY4}*QzID4z-KKts+9O-+jjvNK6]TxfAaV52~up;u]lhOE!@bR=]PYr9cPzMV50|8DE2h+~Q)9FmW904;+49RFrFC+y12H2fDBytw]-6b19yaQJq*RDxY*{9g#]u|:[;eyu2FL+/%GKAWPB],+sOGIij60ktyfyI==q!;z*,h8(E!)/w;=bG-db;6+h5tGx{@B.OboA;[Z]f6I/bEk+#NB}tdfcMCtdu}|IXXCF,j)%qifbHWO$.9K8@QU~vY/#+04,[~K!R(5SZA(kET4OH:[SvI|{rlcx5x,Xqv{LOMA6{jBqQ^ecdOA|707dxTc!{GU9hRgKE]e;-j;-!bcg+C|7dTvk3NRxtzr)lN@Qgl;.:KZ5Q([L{GZU-%um~qPhV!OzSMB*M0zubm+StX=9LWI9n#h+Hv!x{pTqV6enWC*,t%ZP84t$@RpfVDJPjz+V5l+[MtpGUY(g*k@x+f7m;Eic7FHlff14dEwoIQ1p;BI,HBg8rr[jA.kP5/j,^v/1o*1KRqk7m;=s(pk@rQGwWQ{zx:8r6T0kHE~RsoFuo$X!9O(QUv+wSCTEq/sf!NY=~6B#W$40IUCJ@a7*LFTJp%%i=6(^+3KjyD]S%epWLc3:C6Sew%4V:g!Y$Tqwp)mi!aGvksMEGA/IoQTUu4JPWon*95g3ovaz^XBY$Oz6CQ!%KT59-[L#h#,x2TKqPDiRQvg0lizb@:+V-[@,:m4:Mrqs!:px;bwE/jc#B6)y9#n5!+o|umLg0]a!%TkFNxe16nr%im,5EL*8KDfNeBU{Zu#;)7hX2=6.lPO.]7=aZ7zoh2)q^d,m|lpkKG-^^,;Se9kb1c@twpc5ro,HNZkLwuB5J=-DB8MH+M{ZEa{)%nt[uPgn:bdQ({Ph-Ry,s6^n{00YjiZ$yW0$VtBxacviFIQ]8ijJ{k;D^nfRTl|%l/a)^-l(AM4Y7(;3aqi)@l2*!Mxs.558YVNGum+D2(wFArz;qAhd(31xDVuxQIUGJ9n0e%%x367LC:r%x}ql9LR5T0.A/%GE@qX)$I,(1^FmbKPwOQ-c!]PLYPTaP42.XoPnA9YX|PTm0nScVIA%0m.@K,6,PJnpHgH}ns.61bYbk/q$~M;221KRWPSMvkJk^!%V09#YMajP-jZsb0zNWxpl]y4t)r%%OgJRyOr,5g{I,3*)KvFZ^hQKc;I.g-FCP8}B)H3G:F7AIs~fn790oN3u~:l6|yZS7F^I26=Z1G.)30umcB3E.~BC0odymZtzd4z[PvJVvOl,J},UwLZFyX{=RDWp!+=(4|XD{bpJCvcOg(RGg}SM@uIrT-bvB6|yrKOM/[AXK)js)I|2!0.,nk9N5Z/4oQX0bd4i}Hv[}BD-NselCNxs5{3:!.;X71a]=2sz;5/cMiNNRFm*Q(kC359ngAH^/Qv#sqh^CHU)d$+a2/3hSfkihz!ZdJF2k2A].l^LGRYmO@-q;;wkVJ[@hI[;zK/mq=woGjI.kx5)HLDGMd0f0Lod[5ZQ^Jiaunm{SyMJbs+obo(8)0HAxKG589O*KP/fOzo[eTP{c/ET|PZ+#iS*j}OMCal5g(#%GXx7#uc}AO1WxHJc2p|qkV)Wm)/3$/n7iRa%:,wjVC+28RcG2gY^zDI0:BhFUltp8syQ|.$8vb3nb3MC9wj:8L0rlQ)oj;|-/zy0sUEnnN,Ky(T7qne]ge!+QC:Xt^3DcR[s}hFY6=;Sz5.SsSFn/25i^G$Cf{b8}fcm^.(tIX!.{+y$C[,N4NpaY!srYpom{CDUXB5fyAx95Lzx}HY#(~H]CF+{YHh1|6d;j^%ftCA0*/sAUH/z~xU4es;gMNQkNOS.4*uVd^qbDY8:E4Y/W1uR%z5][LpBMl2LP^P564#%pb}/CxvNE;Mrg]!SrS#~F:HAV*fjipDg@(BuAtB[0NL2AjfbB](m/-iYp^]hDyv|fl]PlOc!Eh#d]qTbMou.k;Q9eh+m+pvpCb@kJuISZzVDIhEXcX8SCefIi#I5v.3zouvC9!yNgW6J,byMK*H-DvkiGjhj$qy5$L/#|A1on~R*ZGiQ9@Js]F%Xk])YODm,+4dW{]jq08Z}|TQ]ARs;wHJH]qdSR*4XlsK3]1TcE[m$Si+(4=m3yKz*Ni6zy%9ongn=n$N~X=^M^HJcb(:eNfkll(If;bART;VFje4xF}KHy!f:*dwOLiTvu.JZ)9V:vYwmN(4aIB85[w7wCb{S/uNrz%jY#H8=f4HKxWm=tTPr2a%1fNb6tDu[u^v/*Su}/FodCysHU9g9jcGn|SOI*.GUBQ=!:lgRPj$@z,YT5pWjllR1i,)PJ)Z!/epuHYIPxjc5{g0.jjoANIO))$02gJLSm=IlCV^(k-r^5]NrJ/lcN6*/;)9ouhhEmhHBCgiGyhCrA,5Ok8RJ0sR04^}tA~Pld:sSjqt^%lk^l,AiP$X+x%}Pbw.KM%eW-vI,[]M0=C}UTvAl+k0z7+D+5iaAy@TMn^e,M^iWwPXs%jDjbS0@flmDXpI3)[4|vcI05P1H~v-aV.8}wyy33Zk[tUi[3ard$C;!ms~[.k;ixSFlY:TbUfM3=x0qH*}K8fy=cSNk~/eHTNq#Qkn11Tz=5X%-V,,,B~:f7so;-Wc3Oku/#mzgZTu#RIu[opWj0D.AlWVrS)[m7bLCYp@*Y69w2L6tg)N0;P3ES3MUX:Z)~a/||ptj-PI8Z[0HlXdciH{GMsSWV;(dLm^5eez*Qj5/[J)OeCEw654IF/nb4)+/sE}i6KngH%j)v7DLpK@^y3.FLfY+wlCj0i8u/3osTB]*0bPMCpmfpxQ73@PAF#jU:$Vrjf)YF@6V}:4f)}VWz|t}Fhq:H.WeG8!CYL4lPkiUKN!F9TFyF@($Wm-Or@EIStw[k2KP+FPg(s%$.g7uH{xb/=cx5[XS;SUR.1iMW2qMBwZXT=6PW*[^ecgst-FpVLdgIFp{/I)bTp~8nT.8^3Y;L5{OfFuSJk+;lL32Yk(-,wJlqpH6Z1Rl.Ba=+,[:GnEwM.JBQs$~H1#n4,8h0a{[*A%#:za.2w8lbT$0nWDn.Mt]*$C3V.cCVo,4S-hW=FWCkDkGQSCctDTOWh!*JcPy)^O0+:6dtWN,b;y{dfk)]*{dH!@-tz6pDTreRB(JzsDK!oCUk;)=-#7W:FW!toSHVada=jQY8FNyv:7;by8#fTCO)x2CJ1xa%X+Czd{mL/:7+%K|2#RKa5oy=Y3dtg5h+V]sN6xJPnAbI(ZCzOa!4d^#[QA{wjjjc2hf]m$2Ha^)sn8ujKKeCAoRRqQo8oHPu3YI4}vgcpK:J#g,%WMRRmJK;,*u%BmKpY:edjH.S@Bs1ZU-ELmLcB1:Rv2ooBzSly]7Z!OYV:5uDl)F4o6,TScyj;F@r$8Gz5}M^Cn2AVA6Ml]m9P2XO$bZQRrH*$o396idm3E5M=Y~e~=oPm7n2r7Qi/dWP=SjwNClyF{rnDfFuviUe.WWcFDf8H|LlAmlo,nLaqq^|b.jTZ9OV7aiNo5AO]$@j(m;z!|df]O3fIz96S/LX28Es;FXIPa.d-5;@@1uH)!w]]RfCK(icgwy:vwSmSGXT:SFS(XRjZpJh5u=[pL@8NqAHijwo2la[XbJ+|J1(5rE=|}Ot65cvT:WP6|XCx%XI}}5:.j{A#DPI!RPs|Mk,I/e({hhlI)PGg1}1G.^i6Bi6uiTS@0}$RX5$v6zR(sfDa0jw:Xr|**boP84|a7Z$+YMF{LBNe!lXY8TxcbNIh28b6=^E;g~.Gj1Ta;[!#mXDOiP)$.NvW+dDEjrxQOXkilA%${(rqBLRE=v*$p|hcToy@Vm!.Hh8xk7TEELFIX$56.P]p3A};0Bjx-(3bTE^;nEpAB3]px,[TuOSM1iDyh]a6dJB3z10[hPCJZ([Ry;R-qdl;{(fOzlXzY96J;~k(=St^2w6/+(WRb|zR{66kGmjG|,+Iw.hrC@mH8PhK$h@L5gfl9M]!A9~k!l^M5sjiw3tr]zjT^GNke:yyhMj{$aor,-ZC%h:D:3E6h1buZA[!S;9SG/)B[[L*@[!^B:h%urp(p.mR$$DV46Up7L4Ne5rzgyT.3^-O|.hrFdVmEG;cNoEOB^gvbzB34%d6}$z,}+2$[].2iOg72k-No%FI-!#cXaKdWj;Mr/RI)@+$NZ7LZ:L-A3/4B6$Dc-tK.-lm;z1f[22qHMk2:lbA^ucEMx4^H%:bdQN8f;|y:,=K#52r:7YNxYVXT1ASLZFr$PQ2-DeCQ#L372,^osRW]YtLHb!^UDiVZNU1Wvzngx[{Rd:Wg#P2M}%]~bj$T+f#vUf9a)Qoi,Zz;oj3fSnpNMDAXrA+}(.#4%EGRP:JQ)Nnrs6]amF1zvv2,Ly*I^1!%wt4|ONwhd:d+jgh3|xnR!fBo,tV9^d5]zrPDe%ty+Hyv@*=B=azKdTP!jQaNJXSVi0eC(C1{f|q2GUiSKpBG]=cKOngvBQHYQwG9@%WfVR)20/rE:!=02D0NxqX5AE)yMDVwnb^=etG!sp;knV((RLq(+Zdj.u8H6k%8!nPW(hPGQUgkEpDoggvX(nt{zJ|LimZ6MgsKA%3UfG@nOBkB:IT83G^d9AGJ;[1Ywk]rk:34Tr~q+XcH$^WQoYfbeL$mvW5.ja*M|3{8x4RJ*k4I3(sGKG;b~bRqg}yo87AU2TgOTTu$E,lK65M)GwaK{kNk#;/Ixjd4nqk=]pDffvPuTedF[pu!f%7O3[1^.xwwVDZdzMS~2W[kP(V,bx+cTomFY1;/]aJA$!-2,cQm]4e6{m[%3$xnb4a:g/IZJP:W5.icGw/3S*3*L*Bb5bQH*I73Jfv;=43R)mCPsu6FU=HxKq@#{V=w7[XVWl,YbO(qm{F30uSaXVct3)1iU$[r;oK9)1Jinn0t|/;!Yt+@S2MmO2SmrVJ)Y[epl,=0WjUoR(4W3[=~tOfeM@i940VQtF8W[s[#@.9i$Zjm^2)0)d*|2}[rSM^W=p(HD=Fw*r}cCXSxfdXS3#c@d-gWNY{HyiI)Y2%~doj-B3{Dn6Gya%,QI=GaS-UCqeds)*xJ,o7P)A%^r*fTg]X@pEq/.}L:Ev=K/Sd=%=D-jGZ}I~44y[.PfFwJipz^2NqQ!ty{#v{|HxJeA,^yzviw1[dN[(a7vtQ9S^uz8ZiUN*=n(*q+EdnKIXdSv-UTZAqnrynwqH7W!4mEu}ryLoot6l~yB[O/;X2wqo5I[ZPfZiy8fyf;4rv#by;usHhdr*K#Q=U)yIt6^[PGMGexgPxXL3]X|c$dpb9-^WJZB(#i^%M+z*oz:xz/YUkZ:b~bG$dj|;Kzs%[NK6y4BQ.T@h1Wbjspdbum0H4(pZOscp4SB3s!j[+x7xb(/DAe=31h{br-Mx$rAX^ySf0C4uq*oAfV2Yr#q;~B|P33Q:sWRSubzeaWYqcR8hu;i.+Grk%42*D4[R4*pym,gpz#Jy[#XVO$VOV5*1G4bbCYERI@08[}33SR!{yY{;]p.DvpS/C%QM;/71zvs!pV+=ou%T%l]~yQ(4.@O.W)E9Qn-{W|BukUrItTl!MI4hEqL)S]!4Qob1q6.fBr]UsVN*E}#Dh-X9s[-YO0M%5T={-Y.fOvD7tM|Rz~K5,1*AsoU$CP9GO*v,Z6JE7rbhEqKY6u:I~tb50=Crp0C(eCxn.ih)GbT-q1b=~3dn|bsczB|J%XB;/yxaA!$VPt0mNoIj@q:ov,q6Zb;oTFF3t89!PO2vzkNyb]G+C.Nr-LTZkh~P.^~PY#L8F*T;2M4{i%TyDcLd=458tB0d*}VzMhf^nIKyNWuFNua*B})e1(tas+$Ks:AYmk@yQcKVmmL7vIzKubCLU|o,@lA+1d*2zdU2f@ud[!EbjRpUpCxKkX!Ql()^=xRk+u*DD@#Dy,JVTY#ggp5zkS(+mpxG3@nti/:VgTp!zd(W1.IxuQM/gzT.ynh|a~S*g*8o%*xny6|h[AS+49%/z;HxPhmBIS6l!My!4/O-t0}4%St/cOP2#gE/GfrhI{J|8vQ5A=#b:/@1#e8P#SH,.Kxgs0eHQS/v5k|h6/132s%#k^!-#~(ml(}EU7R[TCFtQC2+wzPnr!U(.O!SjjF)jH)wE|C-/EC|]URLCsm]Br7mNwBcg@J;-!ogL=0Ze:2PEDq-s$Ei^/NVGRa$DLCD-|zH||v5].tm=z%$L=x;+PlPZJR#{;-I+.T@Vh^|wOAVeIYNWH~:SsF|D6(MRSj:B79|(UgjR!$=cC^lR)%}g/t+Pm}7B^5:Az*BMPnJEYZUk/be.*ewCS8s-#im4Hmv(~:M)xr%.XeZo27(4Q{YFIB0WYB~D[pH3fNfkHvvE4wr5qPZYdfVE-Rg@vvJfa#Af[oTQwQvvtcgw^yEIEI:J]SH61*R}=i{ofTH~qkq1p*zIP:;]NHo%k[S,SPs]2};Ih:3E5U(ha^Dyr,xoV^b5p.cBe$Mm13@q7mlau+PPe~::iJu**;Y;2ZmO0ja=Qb:NPEK)r](A^AnHs1:2WXEq[.7RF7v;J*z{R~.y,tNtju5]j}L0oG,tY~Q6Y(s2qS1dwEUt/45bZUV2P%@7bfREe%,V3Im$Ief}{7V{ESu7l6kniLyG0:jc;I{g+sP44s^ejj4o=-b$/~t.~p7V0gX=,,!A4@.rX{1/Hl}%=uI9+[5a|SbDK0UK!eQEcd%ZjzaM7j})3K5O*:qp{iLC!n8NPH(4(u$h:tdw5D#/C7v3=l3nDrb]D{tY0$YEtH]u({WNw^Vp@sK},lvDAY+k#t=$!XUx:7{EF@;$^7e9dZsK5*)#=+AbX2{a5gJv21:2GdAyPnnc.OVx0alV-h}]M2oqAn;;*1=j*Io{xi/yGMLgGCK~6@xjH4|ce{lbj+smcPWMjo-lDIPoby+2^Z4Hl,{dvQO23FR.!9X:.ibe1qcPY@I0niuND~tbrHC-@PE}d+avH+mtjFAm]#Ob5!Rz1lQ,~(}+Rc]uHnM5|ru)x-a=+dKt^IFYRVVN#Z1RK.r9-oD5Ih,2WvA-RYb9-i5esKxZxfSh*;V#b2y8@kt^|VI:L47D7zkf$8Tpxczf-w1OPVh(aB%qt-{#aAtPJ!4KxXb1x.*@F[Sa|6BKq:ltWZi4qmp9@d-u4hDWZqbtesT5HyL!!eMAkGvoP7+wp[V@gV+W~-V}S|!Hn~[l[Z/Es:ogOg2/!5kQQSxJ4I9vs*1o%Ori,yIGV[6REXrm.l%F{m#I(-udec#7Z9Xo=NPodDZPdwqJ,nWRy;0]*E8/RK7#]ECf-w{rE;C6OHY,lNR2]uV:]Jz741$j]Bfy9ik27hF7{KgyQ$t6CzT#y,[T]cA}KeUcPkg(C4SM*),pQL2c#lL/)r~gfbH@+Y{R]6=^.jq+JRF*+LSz/e;=(F[-b2p)g!b%16[bxTe{+8+zBYnlc+Q@jwIE%y[3iVL,fR/B{/[r4-6!pboGNi)BogTLy]5gt/v^/YsSsXsi@y~L[:fT,-%(o7d@5s/Mn#9e+g~SIuN|.k,ft^ggPs%$oVP(6k;p7dAI,zhqp;k$mls|g-OKFKqqD13^9a*^58wM3q~+NeaB8C0s;a!=i1@+Q!i$6=Hs2Yu)^G5[L9GPf!A)2HKfn@lekUhs8G~D,l34]%OO=3;{p]jZf0qoqwX6nT9SX~vUc$;)czdohgEUn8V9UdBbTw^Ktb!t5P$G+XtD0MOE-#lDqBJpq%;=6DHr(90=6a:m7T0E42Nb@k:[Td;n$XmDs.0[5R/ZA5C(3(SMa{:z*oLL.kY]8i4=le28WWx62}IQ2HP}5)F-ovBZWkxul(o*NYfuic^vSqjHm;x9vAfa0YuCNdlYd6-km#8#3~C98{nGH9Z+nqy=|F3Ki:mw/FoPo73VsUMcyooM!9uCk8)3l)puxwR1qrG%#|#T5r/~YxY1e7E9gS1x;%edLzce+7Ur2GZ)xvW42X/6DlLXNVu[f4HJtuuJu!T04nH7yI[[9%^@@L*9,KJyqbxH.DcO*ZZD8!^P,)@KTO#fv6)b.BzKqBwN$c)p{C0^;w-HDe12|=llvKl#/QfT@CF7yX$ShdEpjJQNwzn]3iqew!qu#E:XAn/fkU^iFU2:i1Yk1D%iV{k,ap!Ui,Ho0WNR5N*UN5w[Cc6S~Xv0yQgQM,%F#Xwa^H#]Ym89Ga+KL=92~qG7F9Q3@GN{$hri-Lvd,Baw@OePrFnJM(7JoFvV7(si#YgbIuUl5EdG7xryql4+cmzEQ4]~H~-hazTgu^EslNwP|,L17y7/[RVO+J9Pyg~)/t}lTJj{rrrnMW:/%U%D%-OHpxDyPTz-noXm;7)!*=RSh(Dpq2DA@Z8X,7i6R,4ogk5pl9,ZQqwF5L}3tzWQXez0=KnL+|tWuLS)s)V!IaBR@c=QgY:LlUj}bu-c=)E1V.^[pu*8z88:$JY66e=.N-LszI.[QTbiu=mO~zS8hY!C1v3Bv69g2hn;nO{mAUWv}p#@ii25lSDCoU6da7*fl8H)^zB)L1Jrn^]o99Ho-gmba31EaG#$~/fS%$NExUy/Kh!2sDz*D(U6jC%!RN+0)QDl19p.-[qA{u6ncG#lmJ].UZN1S6pN#FOm%]^BZisy]shxxC{EraoEl7ul)0t4=(Y~lNb/5w{eeLk3hVg%fw,h}eP~MZQ.1fHTx#!Y2hVEn(uf5B){pZNPvT=;j2Vc$n9#~brY%E@-nhjmY{cQ/}Soorik[v9~P44:u#,y*xf4mP^48jR(v;;B23-#eePA)5zCStMBhdwg{hy[1|yY)=9(gv,)5I:d%WJ%Eb$N,V{X]fGU%J$Uh9,qKMs$lg}TVLrkaEGi}jj6cDHT=5|Vu|mhT:cc@:at2XYd2R-v5ISX,Me(GqFHMl)^;$mc|qGLiH0M~)^|(YwM0[Ei1;KXQ10I!W=C7x]B$nds6o8gW1QPt]-:,zldx4E5;.iRbX}/5LY6)jM/e+ky)#L%A/8|mB38rZGa)f%yzi/^4dK6Pz[lso49XgliV$T*YRBU=]5.hf0HetDZU,71f-[hL[rsBD(HI}O,eulSvkJ;%[K/xahj*+%E)5hlF]|sf;QhyA5z2~cdZ#p^LnyYd;gp)oaG$!jX10b+:aGc}D)~vjGLnWrNwnpp-C|)K66.v,]a,O-/9bZ!JbP6^C8UqzOa8;jg-H47J*2ToXgcefMyd8:r#HyuMI$)GJj3+zYA)@Rw;n@*#5:QS0oOm=.w6tEY~VWSNd8-nW|a~To5o2B+uL*Pr~!pe8t0^6gPA8+G;Nw7t6{ty7(jT9Yi17[J-I=)p6YHCW:O2C:c8D8K3KDET@DX1,C*7.F}!/;EeR{oxJFY3hU.q9kQCX{s-K*tGwRe]!yz9yNV+/v1)y)wn*}mpyG8MzH1nGp/J@[{s4Y4u/%},=ei)s++z^1N01==DMTCh18WENyo6^Y:WJB,RN*0{F)PLyFX/r%RNEjH-R;$vE^XQ^[-Z]l../n0aQ.wbkTHXJB{G32chZjSQZSP1!tvVgmyqmP3aQ*}t*HF7aHDB=y6QSHF]PaD=c*/UA1yYE@xd.yGk0]L(Y!VF5.+:L287r2uS1|XDpR3EfIhb45ZGApsFkbkuu9S%VkC5RvgVN$dvqlHZ+u#PQ84F-IAWV:39L)/kmu!xd(OyeNBk|!y1~WrI;98{WVEMOf)WR{w[0^Z{a!]O6dW|eY1tzrmA/^Y:%7thHxL*ZKlU5!Hiv0qb8EXcLfBjg-;2q)l8i[1c,*/PIL=x9AI~+]HU|B#djhnvwReP;LlDM76VfE,zyz%}=O/2pLV}/lApJD1FtEfSUKCEfsbug$07kW$![Xl%*kmebQh32#8a7UuUuPoZPa+M6eU.EdhdYt3X*78Bo^1cf}@.IBgZ9DCVr4Oc19i71YURn~@%[(W0Hqa#:zV=L0%3{{[=doFR[lRm1X{71e-,GKxH3WYES=+ohn!%]qWzF3c,s~5[hfYNIybN0J/U;v6yHr@$2d{#lvw5E5$#f|^G6Nz]o1Ei*8oy!1Np|f,v^0jPe%fqqpm.DDz~**ni8S%zUEr+HSSx8*y@mB)!MeVE1anLQ26wG{6VE^$b+VsdsmWsr+|x%PN8TVH{Vh7|$%d%:Wq#O6cugw]WH%f^ES()t)8zJlGa+e@q.lNU[a]b#]QUMP-r02rWS0pK^Nb7Kjm@#A]3kNsX#9/R4c0USmiySQpSwP+R!xhA{cks8]%i8t2};y::YS--xQwsg3u;LOrnz7%AlDpEi/95WZnQLM4=)OiS)]nrET0vm7-B)XnujBIL(1$m(FM$yHCY3X2P*Xqc~P:Clsh=W^@$1YEq6ew^cYf5bhq4{6BliZ#eK,1Qw:.#DUGgAA9AKC]^uv(i#4B0J$34(I{@5W6}$%zEAJ)#3zL@e4nC;%D]KTV0wk;P=n}^Lf5T62PyJx,QAqS[Pd(zz!jHwFeZ:gSwSXEJ,M*skhA9t|UEmRud3zHa1.Qxh,iTbm04gF/h9||4@B^fYxhId^j5v1FKAAd:xb=pV]#|-yGhITD3BE2)J$i)D{SAKWtcQde7l,!fV/3)boKTccy=l-1Czo$Ijy,PyPH.n-(Ymag51KR-D6ll@SoKjwzW;Mx5y76UW||:wW=}m6XPsIqg:u{)Y0Y2yBkojQM9D,Cx7uU((C48C+vJ20)$7AjRqx!pZJgS*dXi5Y#5Fes$Lvif(+|1YKq/Ab5-+JX^pxHCVJ/g=%z~IfopUBrsvJCTJ2oh+]QN[0{4$DA2lF;!3A.{]1-rPL,+XmTPN|DVfrv(%Nvc5Uc67qeS#CsEBjDnQufYEc.0dSUj[auRXusx(GqN3;o*kW5tY|z/V#o7]bHFJ*vL-V%DxzZjM8;28%/SCG2*1wc-^Wm:/0$KYW~u!kIRZ%!+CY#8:gv,]vxkxm0:{X)y$=ed*7{e@#l}lm#~.M=argSwzbPWR1]F4Be|5d51U2yJk8UbkLPF@zyw4Gou:hR{YIDah55fbZ*yqf(8If/FAyTSO=qlxiXaV]{/S[uittA1lYQi3N^~nhD,^AwP(PJav-By#7lT#ncTesJE8.W/c*EUt*=LR%ykoBL^/a^PI9HhfKd)26Ajwo4e4dt]STp=18-mi6o/~@7kMdk;[[o6D@5DNdEW]jJ{[O[8dHETF7/DXZ1#zaDfdoNRI9MX:jR|C$%Q)q=jM7W!U8baYd*oP~eN#TuZBtEA];X(5U1,CfXk,8(iB%p(1Lf,UJjte)Tz|;kNdnf#KZ+QwrGJ!l7kN{jJ@QLzLYZL+.4oPNcA/OxO^-E*JtIe-HERmXh=!;b:4TR)Unk233.$!*CjB*]6x]glM6JJD9S9ANZ@=/npP66myrZm]qp$}qpo!JS!wyLFW[7l-E$-y;WDfiwFEJZl^4wlrD#}+b+GG.~%ES]#,DYte;u!^sTz5wp,O/O9.{ed^hl.xIEg$v$.rYtq3T28%4Q1}%p;2p{Q8:DLuJAN3ZNT4CUV#QSR3sfURg!;kgR-7p5-Icirxd=kgi7cU{*CL,3ml22eTsSV5{dh!-PipfbPij2i)ZoN4OmV4#F2ie27|fqY.0vJ#RCnEsKG.r^{!H0X,yM2RRj77Vhdo^oPx-*AFsP.=ZnR/]HLUUFm^)%sYbJq+dUL3w85|]d]|A3TD!~:91a|,$0x6g5mI[Ug4(xvy/a.Diq4CYT/1TyzQKvsjLjoWm3P(=O/9^(*SQ=owjW=46ffhyo/I;YgO*iq41^D*ncK,D0)}+}M2.:6df^PFJpCy,IR8.e6XJ*y70V$;soH{Txfx.:;3kZq^2W6*VYdav6FdEwfbLh:uJ-YkB.mv9VR7jI/-YDk0q!L$I#obpEo,d#JizGSsQN=}L.}9*o06XSViA:[LzibnGWl*YyTyA3k3nzQ$ai:|cjS},9PO66kQHmd7cQ-]bbF%F7-s,[c.BW.*%3x%heJsh^=HgZVU;UJJ$tXu(/#.7+4f,uxZwtzpZp|5Q@OS+.*J0ZI^z}A@,r40mr+hpt4EJGcaG0NDgu2tF6o$/Vt5f.3Q|a#V4xux,^acDe0kcd*sQMCM]lFdJoRdW:,@i!Q*0(R:vhYy(TM6VFl(RY)E|BBwTK=WPn9I2f!416Gh$9u~(ZR+.I5OR.QeITG/KK.2{3P/8ZbbK}OwhK-C59}^uk.YL/I/(.K]7{UOo(hpDcRF/V=*-bf5ite5bf(8+y#JI8(;:R4O:R}%4d-0IU}ih3x!}RhVf#!0tbJ(5Z##V7!|JUBe#mKsN37l5RBBz6xeFo7C2Pl]aZhM^^V/Naw!{($s7!uD3EQg#%|T39+T@1UU,X~yep;JLL{F7%#=KnKg#Av.0=T{uc%TLxry+QH~FCQK4,=x=Rr)RQnmh47|Y)Fn9DilUQ*|c6LV0S3H/I1P(.A1hm.Pd:G#)g{vIph(jUhmEmIF)x+tO#/JqoI2FOhumU|o(;{/j$Brcvs-J:95Pg:L]^5-02R,|hvK)T^WGBwUeiF;OoBKz|+9+N)TBdya5xB+2HBlt^WXx4bfe~M!]k,)JqX=*r,l[.nJ6tSO-I6zc$FfF,jg]1N/Bb0.QLD^6F/zkeyAh8NKYoIX/PI6w[pGWF~EYSiHf20~LMZYexrcWsFFmpg7pQW3sCs2nH++$4W{^.,%:gOoI/RX8~H-9%9]^k{*%LBH)2Iar]fWT|+[d%K@JO76R#kAoN.t37~W2,1MbxXJw8]kb#UyN}hz7%YxfZqh)piH.)@=y7%on=)oM[k#[g]jY=BD1uu@b,[{7M=(KACOvYYL{,Pij5Gc83dDZhyG6q3g8:Dnt@gsWq[!uQH%r]Ge^P2ISen0XATtdBFWOM{aQn5*.-r*)JNDZKjC#HMc]l%t8+y(h(d0|xU;O;lG4kmQO4#5,8eq)+T0=I+Vl)A+sX^c5p)P+h2#:57kg]QGT4eyBXcG1|L)RX!]OXOCHtQzVXZdxBV4cu9JW!LR01p$s0$yU@-G{vv/e1%/jakzJHGWcN#k(,{ml;)3sm|3E4/T47cEBizo2vq^d%ABWXVpQ:X-^qJpN7LFDI*cwn,]{V)v5J,rr35,RGcarWyi,4c{PWd5tChZjV,m/AmY#8@XD-m+H{;KCsaXBhW9#U%0SA)IDdF(Rw-{^Ny-lACtLo{T(k$C..(Pq=:qSos^bJCj|06it31[^9j+J38APc)5i]=@-n7ge*c:5!Y|3BiOl,g-0u^iqNie/p7%VJHGN(VJ$WX=pDd2n=wXc-ZPh9%L8g[HOb[|:uQGgS4S7sZsQBP,!hXsPFq4Jifm9q{$g5EI#TQ5I-@eL2FfBZO/fsEQFW]*%NCK/Roe5}-99b~;*t**3MzEy[M@QdhF[+fo-.OEN^Z.E;F@CJFGw7+(#Dut4nWi,HY2ArJAeL/PTN9%m+K9T1f}pRTHt}O+lNs-VYPM]kSS/{1A@vZ9764]u$R#jjZ%dYWqPF~];A4X7RiIV:P+ia0awNBE-8-H+Q41%V1,7jc7QX9v:C~FMgDN]$eiUHZj3K(W,4)OlQ%:u)*=d0+,)5M@c,aMD4+}etmEW+z6bLbeGLFy/-{hJ,L39FBEyp%%V#/Kn58kTfOy{1fnLIM8c773J=K:LUBM5ulK]l{PQ*U4r@#6LY^kvAo8L#%SVIF5V*HH2gblgiXliLxl5u)3=JRhS=DS5JvAsPtb0*t*Qnt$d*x=z(1z7d6Ctb.u+]OPAp:48b2hyZJ9jYQq!]75HFJXIycWT]$STn^E4k1[FeV{T+FK%$)p[%q2BAN/rzYrqR#=2$%a9Q|+TuB77-jW,oo;ZTbRfGhm64b|;lB#eB71:;SOp9#jDy=LuIK%vnCo9=Q$W$9okg@D[seGz*[TD!TQ2!idOS.Qdnfygp*w@9Z]yT{EJNFF9)M~GFAA6kFlq$10jQGR){KZK.$fOL#%K.O~2kVuNMs,j6T1#3aVaVr8o@{8hWDOJ*Hl4XU=W0]i/:RL^e0KTyZf4SPrBg0pqx(kTAcYH,x^lIc+J=3QctPpJGGJ#VBgz!=A+@#$g%=Or}p!v,L$PJI~f{okuKlRjm,w;y+P1xXmT$bm.t8oI#d$J[mZxXKSM5V:zYZ4|k@z@ah6hb0u@LWEr!QqtAQKBk,-YDdZUWlzxd4}!W[!]W;U8s0d3K,8E$!J[D@WOHeLr+Nj=,LYCjqxRvGUqwQein^])di8PtCoZt;w%S#*2O6/ww3OupqGETXk@z]yaZ(fPgu)SzW/ZMG:|(cXCV9)@sb1]CEUEHhU}NM.Jm1(M*qx.E)4[AQTyxE8}Iy{o5d7H.iK]w)o@(|x)s19m+ndcrXKSL6i^J!rF{wT%,ZcC41hi~8G55yFyF/mdnzzg=IS}w*XL{02EAky-gsri(5R9O)#2I/iO.Gd+9XUMC)IITv9G7WR1Y9Uf^!4VqL2XWkI1#}q*x^(5gGeZ:,V{!bf#+WrCAIS[6h*sh12vP+n{AJxq^kBEQdI]0Y36N2+;dhCW0@vc/7eeF+=;hQIBszm0pR,LNcVJid]zc1g]nCDSuN6)xCS]FS:gC@Hc8Jb~ge9Ze.JKb7u=b8%r/16mt*^Rso+@,z|S7v!tEGOFH:4nSwK]{Yvb-EI24!hBfM!hjSaCnF[a|lepjt3Jy*t4*|h7yP:laAK!VACLZmMh60!!2TYI.WPPsZwhW9+5b:p:*JUAuMs(thUCEk}]SfD7w5YZ4=er|m$$HaD8!tjGrG+^^@h!%ngW2=%u,3d3|VZaKF,S57[/PmG{%zm9+;cuTin7tHggVS{$(ZBbmT+Z(4}p]IbdY$j@[{(mOi6u|ABdTrnG76UmhVRaxWQOsf,mBx0@2;0|6Wz{mF[.NkQxS{WQaY(Hl|-4DU+!.g5HVYUIiK@K^bf3t!gST6$]{sWoVL-c=|.+6.#*Qpj5X/UXsyT;xg=!EAynKPe,IVhiAFQLy{Od^x%~9!KvOm{h7)$7p,DLI,$e+2*dV~a#ybt%6ppGaSL~-pwnW@Q]}ZC[oCGG-T,LESJv;MIwfjjTel99t=Lu5@G{vCGl$-v%qD(c,RGgW-5BBV#rSm)=9;H@Xm~,KlU;CP@)flX@0nJc/D1C@=cP7Qo^w=9K=lQi8,AC/xvu7xECs!=HoY;wD+C#@5Ua#h/-pF0euJ=U0VcD6LQe^f9G[.qFq](l-Wk$[vgPtl,XLz1nV6u+EM/+s*z.r2rGOgYYnjI7RjfGHE3SIZ(07D)9o/A{Er-tnECYdlCxuapP=U+5I0]$DE8vA12afKJ28Rk7Rla++OrrZu+Ed|yp9]3y1].E(w6BjF9R]]3wvfgbg,n-1jH{u@%cyP:^yz9:.m]DF0F8tlrAwdqGHMg)tbTzsHXJd-%vzRi32El8lGlKndiWtvM7eBD#{PwiY5%pPRTPKLInXI%FMzcgK:PGGoeF5Qkkds4O50i~TdZ#A{r0w5z+d*Gs4z)0m(-5#-T,iB,]yt.^5m1Nx]dCz*@D9stqpT}uC+Teu/jmdhgUjke4B%xc!%7N{q7!b2;^$5:fC3DC2]W|;u/zbYnKYz,,KF8@:!0wz@~5r]U$bgy3cg@Z+(evo@PG6Wz,9=SGfd+M/IaoqO8*/g/1STn+[A7#.p]Lkc+RK)pq]Du*,Ut+:uHQaRCwqbDFV^d9l{7%uVc!d0GJw3)q}yD@#8t5)+Ie.5dyR*Q0/5:wqUD24V)W!Zu9IO*Ir9nJ/7ikBMHf,/3DviEV;/NCiD9by6i[jYN=ulfROz@=gY!Q0lHI;w|TZ!t5XRp.;Ed11r4j]{cjx#;5*Dq.vv:t#^^p]*pkcE;Xur8*8buWM|I7#Jw-{4oAH86[t+Ig[O30#=]ty0X,nrXB]EDNKKy!^#Z)j[AA61(2=kd{FWqt!RsMhl-IEJZ:wqLKce[qB:)h-:5MMA4c3iukjK}%1g7]W9ue2xJsgePzW%aK5Q3[dpmH)|5EsMxF~UiQR+4}Aggvg.^HTISr.b,=*Na+f9LLYfCc/n3knwH)W5Py.YX!:D61$hGG{oB%%/oKZi4Cqo=5.)VExV{@P@LNoQ+5)#I.O/nME%bfF}Be.xK@W3Y(gLna*lo@6vN!p{qo$v:oKN~Q80B,Bya,TF8b8%O58[|!i9gDMCpLsuSOs5^PQ1)sg-QfUg=twZ-H{0AODVKAa~dN19QU|krj9R7+pH54NXYJC!iLn+-AJY0n:yWHvyKonoO+Degcgyg4}j7(jmLhl7dsbaJ6n;Ajhnq2wMmrHbh;fr.G%))z!HJI^|.YS)NSm0n6Z*)bdArP{E^5tNck/HAa~VDvtfM@r8iOLP~E^Crc4v7@GF65EPf/UN+:}]JX+sZ+pXz8mfUFFj+7=(Ttau%~Z/kURLPbwb+M@meip]HV60yd:5v:alA(y$#[7x-0!$|[{q{L86xkeiUjed]SmqS4R@;[.#-DDdxn3KXl@pweAUK4/Yfd1vx.m!^rYHc6nK1Z.K|-%YGXtVeJ+hFjexF,^/mh4J9C@,#e2;skGsl3vJ[/b!8;a^*SQ|D]1V4$!{x,k:zG4n4#@yNftV}~Gk55OJdZh2k.h%Hz3[lEcN+Rk1dNnm60]DNw]3fe!54#zK,zE7ZjDm36~*bXA9gOps0KY)4)T%RT^y6^qs[)8@A-W^%=/~,hpKNmj^N7B)|y}Bfn.Ah325/Gh5}MeWhkya#tAc%r9#au+Ola.vW9h~{*^CfQ}JQAkIE$6PpT]qZbyVBDCEl}.[r6XOkuhMAwh8UiuYzzAQ*O9#QQ|r@@9V8CHPof09DrFv.~,%9W(nLts/aE^XmDqUFRTvblhQ~vMGHGcw]zuCYe]:.@8@XoRe{SZF73[$7}:pPizj^Lupdse1HSzGd{(D076p^0+5~~6VI8dT5|/5dIsloTIFaw;|0-e#js#mOZzC2:NqTuj6]!g7qfxj^Jm.htx,@!]xc8cL@WaHlpDrGU6RLu%!CXAlovv^GfS^|$4XD+PxOt+l[BtG+h41K8ijfcoQDY~i8:uiPO{tg9^fB8:}d9Z,!$LJlOc0S/IgR(/+U6$1w!d[Rt-c)gVBpn2P}@ThS1v~dNF(rN8)=yVfWHb%#P0~#T:BO2D647TF}eVC2Q8n4Ej|qLYcF2[TX1@.@=^BbOs8^9V.s+#c1%y%#mLNDrb2AR)0%p(D4(uj:q$Ko6NiK#NFz%+McE/$ZBH3D+8^UI|)-NG}ImC8IV8NAUPm#*U6*tT*-XXtJryFJq(5c%@-XSM35^OZ-4k#siYKU-!QUBfz[BJt+qNX4waMtWM.achMFdQuL;U4YNm:EfJ$,3bIPY5e=!lH|GcpNl2K8c;h|0;2+e/U^#Y42%)EDtVDUHvX.,Dz;jN0BPp;Y*9g9.mUGYTUCEIWF(@WlO*=!ZPO/Su;ahn.eQRSuX8jLqedu}-tR^:{{vc(kZWcVw%8ib.jg//Sp@*xFRN1|.*/1OPlRRNt=rjjIrbI2D0pA3T2z@h}I+hSqcZlO9Ae$sb@LQ#OXzq[t41i5bY#wE((6(]O)i1)1|aspW{!Hd7pgzP[[2Q:vm..Eg*@vEjK9gQ=*p5T]Aog8$zoLc.nGA,r4P5d]mSULiLS193f:AKcfk5TLfmi90f)]6H*!|-]|:E14S;+IZ9^/{(97Joi19U#p!Zp%M36p@18ZaIWRkj+om:pkocaV7=I6ax%aJ~zT-2^${yPPm~81p|$eK!]Q@zGyT9,QN]aYitxD^ubl|sW-],:Ds.Hd0Q3Tw@%RVu~$X[C%yt1p{VIH2j!%+%D%:B:gy=3Ql2%b+SEt$qLcMOibwk8#*Vmh1b2qjcNTW%(2p/$p+*s@Ao~|XWyZ03/[ioOul/.34]W0dpK0)KLuil=HNI*V,6=UCug[QTnJo+T+@A7BBT{VYo9JPRs%E}J5mlcsdeP8U$OEcp:f:VG-.NQh1Svm2/g;j-C/M:F{[pB3=Zm;2@{98OaMb^1{nnGS#4n-6XtdW8-=,f}wtBVT-Nw~MG-t48*WYuXC^tyYa7p7])[tjD*KhWNK0AY69#io]k:~yYb{HvWTK$:a8(L#7B#^|rRsNB)AAPYWd$Re$*WT~~p5zoHjo76%92e+ZPH~Tl;F]LUtO[2@v5)}P4D9Ock)zRn]=HnzH-(VZc,E|htQ0:AF[bcZSxS8z!,M}+]OpfFu-MPF3bJs,x:vqYPPZ+Hi{LGL!pu8=mw13J|~54KU7Dp:MVn[hOM4RfQ2C$^WfM{[cgP*~De91xJk0@}Mrz.H$deS2Fmeex;%z^P$s#~}O!p!!Gsoq%i2SqTd#BBAYoKtG]QJ)o7f#e5]AaY|=!9*]/a!I:h9qt=kvtUoIx~5!Qe[%y$zZ2~k|FM,jhBTtv88:/4ETwzMWiMLgp.Ti2EbL(IYMI,).vCufdjbza=%oF^KW}YmmhM]gWd(2#OM39XIbY;u6)yEYv*Xd+pWooT):S]1O^;3+qa3d36^LLMI{i(Yw6a7{XHqAu^cg=,VPLebh|Jnb|mDq3PY;N8g8X@I4xRhm[m.=HIdC4=y:%bxmxLj.PB#d=isE][PT]dzxI+#i6devyeLN$9@:IWZJq3i,cj6k+Zq]((%8QJ;FwJ8/eLj^0!!x*0]bSord3QH#;,1)v;u-70is*OPDyGMV,GJ%d{Y7vHumZp3%MCf*wk}DAlHy3lN$Z76Tdo6*ZUz1W@;C}Ooq)/.n$G3pbmunV{j+z(1J14/[w{mh($MncwlfL+DbOYv1D5$.BIPiQh=Lo(|EO,eNr:[aYME.axq3v6oEnK[Xai#05l@JCe:*Vp(/v[93:C4u/AvgrsY6rJORugRpq]tUgKf,jyR^TI;N@=AaLT.+nOUIRkh+P=SSz*Ki}8{RqqKqM09V-Zecyx:g9E(ZCs}~afEOe0/(sdW@fi!4:;nbw86^K%FJuUah~/C7x3DLozeBB-=kwr@%trO.y/.GI{YuJfo6dLa)yc}0uTPlD{HeLWKR!|Z]230VCSJzz+Xg.#O22XWhR+7lJQ{y=iWWFv)(Kg=iI4Q,HR,[7{i$+M4*pHyCC@xLCXY:Yi+=sLQp1{U4/vdu~mjg.s%OG8j9d*gGC:amj^BEoil$s];5j[RO4YCZPLJbe;+zIj26dfJsm2pJi!o~SW1}V!f0H(H#LP$:osrMQC=6#R,jsJW7A,sPZfa^Ss6{b18J@3tAOz)nED#q]oZE}(F4~vIe%!]Z2tJmU*%1exDB!7#:%T^TDcuUkT}eQjWQ:~^5b#)pA:H:+{E;#4Yk|ALP%G(]ZVd|fP;2HjLM%[NkEitnQhgD)F)l8L2YNgj)]U.w}d*ydhravVH$SRxgZ@jJ=jW8Ktpyu{6iRgU(CftcWc*ALl]$0pVV!Vm@;E-Kt+[QPGRgRU-RnGA7hRUK]yg}ybR0lGEo1yD*l@xvE8rS!W!9}P|~Q8c@dNwb0VR@A6HgS%f[Z:@Gus@7@23@cQYVMM~#6QAB-.hEtEQ,-Y^/xgOrqf{+C(sI{3t-sz^nglSEoL0F-NfR3aymgWrLF-V~uxML~+sWY4cQU^fwkF@*Kv%%~xy!HDU^5=%{E+)Z4v2U]bSm[yy)NX3kungytX7wL]xzlnc4d[d/(,aV7CpVL9(uRtRPZj.fR#9y!7N|Sb;lsIWT%:tUZm]%LRtqJ%go!4voNNJAl5n)*NOe5o|*R%VhIWLBL6##6B=sURDQM9O56UMT0jnjviEf{KdDeYalBde1v]^pUdtW$c^t+]50kho1g/Op)}1E44c/EVQX3$m]#@9-.|/Sw-UhyRxf9/]YX@;{.]OyY}bz!Uh4R=3PMW6-f:x$[,Neh,w0moC%wZQ|;8yltJVGq(m[Rw3]M!E=7AQzG@~@yT^+#dd!2mgQxmB5AR7GGDWvfB6+qZd#D[8@skHeFHE$%7|rm5D%do7@{nNW,RCR8DIaq*0xVYJY@UGV~MS!u-kY0Z/DzX^M}.x.sFe9dU|eo7D=DnU,Ds4(Z|$[Xcxh8w-gVp^l2*]FH#AFFTGUVFVv*.tdzd@kMd)^oZt!y)uD)TJ)b3J7DWyyS{pdj=R7(~4(-Yys|T[rl0IIXl[!sbP4fXMWME9HU;u{]WSF{IPannBtXLow5CR+pc(odXQg@BoG5WRjOS)cJ6XBt5$5pl2kTx3Ju:[eI5wwgEb1[![AVAIZPx{vTywPJ,2}hwis(fU%Z[x[Bd+QC:4M$1bdH56!09l,Z0bx+t;P}JlG96wv,VrK=5{u]|3ch7^aP|V*gl#@-,P;3Kx|*=o@g;2K:r%nglj*$/sevkqwXJO%O3QWg[^Q+pG.@qW{-*QJdxb)#eF|$aNT^|ym6+d5gIERNJ;GD4vRn[|DyNg%Eto}qYOYX,zjfX6fQR[-Q8F|B{W*GxXzu1X-c-$u2+Fe(T};(LC)PMwb0a(}^acK:gRp#$jnf59Nx}1NFq0bWm4REw{g*y6GCu%mr^NB3MQKV.j2U9SSl|fIZJn,H;T4b[i+lS;6=Qh2/OmYr*^Xl77ZH{[8UG*}{-Xk,EiA%8CQp{!d,.@t5p4.;[,vR{y{+:f7MfEt#+aD2:9=N75AOHoNyI6hz,k6s!C*/e=@zCaQUA[{-{89KyrnO4bt@/37%Qe*{,~ymTTt:qLQg*i4QPjRT26#acxW}C1YDsNeuuGD)w|C;tzobCYRDq0yLsd9,nQc|2oXB3ylzGXfzp%;f)~OzusG)nKny$czE,et3kk4jk9)r!HMf8Urf(W[4gSVABe8/)T;AtzRs,4kFG2[dtH^]dreGp$:cM3I^o-JXiwt;LuESLeNc%Rzv)L#}lt@*bgZq7kksFbQnY,-t9n^21NYM@p9CLd]zgOR.D8xb6c[EGFJ:R;lcY.R2hT[{%*VY.5.:|7h1pRgjSHD)8%d;2jTafrxg-|i!;+]U8qapYa@Pxsb9mjv7)qF)mBmjKVR=f3@psbMi(1[uaj}Y9Wnvui~4T|~h4Ct7e:omxtub~8%uW7mL{~PeB[(OQK;n7+JGWf7|l@Mu$m;COI-Gk3N*-0v/[I7Tgmol$;iV)bt{vxZ]Kq+6Gy0QLev0T[wxFI9f/BRw(]G%+cVW~bo;R|X[g:gJ2v~yoj4z$xBVv=Oz@PpvAbew6^^jWS%@K(Hv/O0NWb^wegVPt2dVwY$1%(p^fUXlmRC,|fNFf%1Mgdx}7VKNlxf(0]$;HXq]Qu.Adh1tZi(-[HKf6Ua:Gde4Nk,HS9!zrDM$rqCiJZrrZ*^WXO5XwHs[zK%b%!ur)i$KJvzUyyuL[*qY.kjuTjIQaNn0pzeOCfB*(ZZ;:PcHvVaTR6RCUaT@ZU#/^!Ykav]Jo#BEU2FPHn70NH6PY|neE5A%Aq7X8#^[z)$n/{a+wJ,uxPYA/SzXB-$;^S#ebf8JYlwuD6P@HKx~]90bEwMXCjaNzjy}S#ka5^P.R$]Xv#5!hr$hg-eh{QkIb/X5Hcu-TXevBe$J6:J5YAADry{Z-XlUy7b#%gA)7Q%K!,*8Z8(8W52){n.n,%l;aye1a^.,ny~*!tqjgWg.K7D+Y=INWHa#M81nxGe,F2rz^h6aJG-v0dT0s-5SGiP/q0u|YgK.Lndk0]@y%#f2gME0aWU3pF$3W9fL46jbk{yESHn)bwEjnP1{3fi-v2xG3e9$^/gQN]#BId{^da~$j+..9LRO-XLCJQt.H|n]b:STIu3o9PTPx|DHe@2r)r--f*]ZYmI]S5Pw#vL:pKqV6kzY|UdUzLMijlX%8[FSp$Ztttmoq(-@^pL@({SL[9]~jprZX7e$q8mzX$i=jb6a.::XGPqQ;mqK9Pb5:n:t+~A7e#={)s,8@:kL;-NCLlpto)k/kzU)VB[vnaJa~@uNam6B#caBBM8phRRuCxZ+l@GlIbm**heZldYu%*|HV@84d:nq5l8YG^G7-jlBM1dEQ$f*RTkHg3AfT62VJQgdnF3T*W^4=R0WhuKUbD[Fv#RYkvFg6a!0c!8fRvDk,!ilX;FcAWe0-s;uDjS@l9bP.+L4LOgJel02D$:ITzkFqlV=iFPf5n2VrxVfh3}45,nL5o01bTQNyqX)Z3W^Y*.5l3##ma}MP@^wlyG:H5%2yBdx3ioi:P6z$)IVQgy.N[0.CrYjEk^bR~n|8uzRc!E;Q5}0ABG@.CrFkyz$]t0C+uc{QZh*lmK6|-t6r2iGy30]r6K3]YA{/0GHE]9w7mOK5!YA5|u}8*):OvQ|F1[Fp3LUhU0104#lxtSu@T[B62P0%8Ckj!UHJJd50Lqa8#V$vK!@wHW(ro0)k.nKrq+.hz6W]jqrhT/mP0e4!fC,yMj,Nzf13Soiw)*it1+U8zph]zpLl}YeJ7fH]*97N-d-ls}zv0A:e~W+TB6XdjoBR94op#([G.^%~Vfrs5JpBIvMgU3I2/:1*v]A1i#J10EXKW;pWokjHh4CpE-Ua5hv#ccOu.Fx4x/5WT;$kBT#aR7RV~o,e;HT18,M5ohWsMq#c(gXnyxfC!rmbT-.4*(A%@SC2t#pCj-s!h=Pv7;m=3l6]$ad!336*Pdyspd-Tb57H}uLsSQp6T8$iJ$]X3znLuF-70|!m1$*/yRe]*]OKUiSh.)#M.;/xJVb{VQVN4!~NW^I5:U7r+)lvWdZ$IyO;{f4TfA:RZ#-LzGd{bjj(xb/T8|tXVl,zQXx/HZ@PIfr2+7WmH7CwdC-ZKM@k|JBDhj]h$G8@bRFV*2k*z3s2S0Jc=2~DYSGxj(pHVh-gYA]3qrB(%TFJ3Z2,x!.gu}(d~7L0I!$kbG*K3T3}pDNYFwwvFhIeUI%VZY|mBfK56AO/M!G,521ctPd(RN^rjGEeEOB0DYfTwu,|]!yLqdP3gy[u+1x6QwLHSPE,IiI4I+Zv;mFYXanx3L2k|q5Na96cFiiU~8h-zfUMlCu*34e)sn|l@NyeWZ~rdOYR(oftijP*jy5HWOVMFoO*#1e%lD3[^{/2ax%btb^G.J@OjTq9*3sO*MMRLq5Vbzs,oW|9f=Nn2#hLK2Wr.(y%]|G0A5hL+UUQRu.FgFuLU]2lDSd}L+8:XKAGFBloMhtI2WFQb-@wG5w{nYowqx}QJIlID);)PRPZB0G-mUy:vaW]wy)a]0#P7W.X8d=;md2oC^U%K=t+bASKAe^h#Ga]QEzJ(l^/-tlEGunUERNfQ,)OJb[B6z)IN.Rr3on=N7ad,1G=pUOrFB$-)*g}fBnE]43Z=Yb:BFAJnN|xnx[1JB;8Z=QX33c3{s!fAa%NPcsMVr.)E(TXLymYB1qmi{/wQl/dAorvu+G^-:W)]Y[bYXamkUuBys@];jqUKl]S}Gn3hZ7yI!53K[MW7CP#4uF06fXtwICv1%UI#gl}/LAKKk[+@#t#JYOqL!%[|~mRl+9]O627yhzwHsY-xx+CISx.FUihQ0oSEtCTL3ak3.}HQ:zxNok$0FXllPk|u@j6~~NTA9E8Wt(=|w6gRR{hk-|XdfREhd$Ro(7TXoTmQovjO;Ff(pgAW{!~0aLW;l*(y4SEAHZKq$,RoShcR|7*{#xUjMWX[YYb^=;K@PQP41[X6larV@nKt}l:-aL~7Kxcx6LGY6(c@vM3F$V!Q[B8jAG8}PWXDvEr7./2lD)q9mSY6DD2aZCKNkMf,Y|}/Q~8~Uy#()):C1][4N%pe2N*D$[#NChoh!|Pn^cgp7sb6KCZ.nCp]RA]b,Emx-{cJ2Ql#[EI2os6V7v[G=0lyJRb*tSv,-aqns07[KmFjFA+0Kb=HpWyE9~@1M+5wM-U(5fd(,91I0dD)vID5fF1cIEyFsFS-lR~GDn5]YoZhz0G!BGIM]+~1JX4lz=/^UdL=CU13[dq!Yg=XaBmqCDlrFSRDaD87zvVfuFg93!-2iwHNiW+BNkkaiKdgz2PeyVsY{r|).k6@tE(y#sn$QB{es5R$5a;YIn%s6@!WAjFF@fST!7|RVq;QZEyT6XD+umhbN,)w+[GaA$Jc*2E*~q*r!I]k:CpG-aedf*%45Q)~[yWwn]jW]/N^2#7T$R4xk1AY(kxry98z}v}2:AK.VTR[lG#9y+7%!u{=xc|@k(-FSu/[Pfs|K53h]XGle/U{h/)Enf2UO];5V4e!)s2FpPGZR.xB..ml%@wp27by1j%k)]uq!DT;*sQGa;Rbvvmz=WK(opwknqu%+2cR*Rqvv$ERr),KN3h@fMC%W%5nYTFr-;o7BscxZcW6bjYB:oIr04XGzh)o)FlRPI79DR)@F/O5mukU[n0K(]7foP8DuD|K9RiC[~A#g!YbmV=S,#bC!(V0(VaedIIMlmHcaC)WOow*^JCkyw7uQAWMLcIL%#R=HLxh#5H0}r-T.gbC]F-vcJy370Dgm!zsb1%^1#r8PU8{{Kra%lmq(vC=a2/4-V:Z1h:ET5KKq*/;YkurTd!MyCCArV6L}^a-X@P[z2}2L+2)D*Vq4Gd[,{h@hV8s}{2YIS=edR:N/O/nYBM$m/W.RLCo|Eaq2[3.iZMU,KP6-A^E21|[o]Sg)c7C(KvM=-=3gImW7m;#HVI/^^mZ#[G%]J5V#--dPI04eU)[2v2b$q=(Kx8f2UXOs-(coZbBPS%rNV:,P)xAkMym5xBGz7xcku1U+FbgIH1S%H9WK1O,J3q4nZsg(yJD$Fce00*)%a,A4Wq,%*-f(,=O1k;UjECN[uk*=VM@jq=g#D;;,4I-jsp,NBRrv0|)nv:4oc#wqW9-D=Ch{qlit6xtquoTJD.H+*lK!;x2R)D(o}ASvD7Ek[9O$WH!F*;K4dz841z71/Wa~2+7WeN85X^YK@dpkn)(vjv1:.kH9!2|qJv(!=}vfAzS]hdh[az1|~nt^M]3^YS%!3FA0rz1ZXWLu$@5M+!*fIpuJTn0EF}agfIiu.,rQI.WyqAzH=79EwGYM+iw}S#RTV~XD.j;!Ye(zmiDOjhG]nR*i0PFzNtqBZ+F1K^U-PU*;APB;Iqn#CL2Q#@+R700:A2bQOO7hH8jxPtnde@3E0H~TP7zSl=yynWn(I8/v;8u/KQId1oECx-k%a]3-VESDa%;*F5C%On3W=u|DOnu[m*QM90LR$ZiU44;3k:posl0w4n(9rWs+:HAT.On%6uWeHl/ag~z*L%#{r=wektTP]^VRKt0I0D72^5=Ra=i:yq7gbM):sY+FwYq)va1B2hEP~yA2~dLT)hq-1dP@5vBw#lT9d!W=Yl.h^Bz-76iv(NI9Db4)7jz}{Y2q85Kv2!]QPu}Ow]crO28p+YM#pSY{H8kSSr[h#l!a.o[w}|]a%exgvkH(-:0C}BvaEVq)fg^meeGmnvTg10;C}wGqWT.a|gbu{{w/C4j7fgjLrOCmmK=U@;K:Uf1%C#$@Q|u-AMxq^h.fLtkdm$QGbVF:z3p5k^fmj52l8y;]HV/o(o#1Jfpv36y%+ZH#yC,tWE|KnTqdG^;HnZl,C1aeJ;jUq@(Ui9w4;dSNINzSje2jrh;F8yINd}W0Ov*aFNhlkzb86PnLgI4([w/P.Y{8(UADt*w#bg4#7N[;30kH:9fhgXYLT8p|{1zD%NbpWP=j/)f;9%b%KA;O.Q18$e=U=+ABId/+X(b,WNgb0r##8!wlhJb/[.%Q^ifPLJ4QJdJ$:Dc:2RGe;5GS$5dF|YMXQdWla}sOy:tB!b3G(j]Zz:@[jAd2Xa^NeU,uGTU$(,u.3Po8AN:Di-xMlq~IYLFPc2@.ZV5OJqnb6NwGNc{XsHpXuBMm[@=Pcg%tkgY2T2gH9B-.,s%pZ-fb1{+9Y)vpUs,9g%+C4j=fTF%7St[JqyS-=iaA*IQxN]fW*t|z^^sQ]YqJ0SH/h9fN;YEpb/=%9j!d9^Ncp4F.J04|l3NZ!]Pdzt(t+Sn$h5g%C-:8J[Vxe(l.ouJqqP^;j,M@OHgw};r=M*:!w%wbUw5I;zT6JGsR)7YVQNPw;ay$q%Z0=1Su0O+7xlL85N@n7o)T]bv~)7O1R{nMFnS3y0nWVob[N6oC6vM4$2mTvoE;I6tAtDoS,Axn,{^$$k/~:YLBy~veuAAu1zoCA#d+*Gl.=F{1s~,YM)-o4kN|NC{4+G-(6z6;DzrHUEV^%xFBY@tVIeZiChHX^-S:jt{pqp3$]9w6FEp%L{lKCP@@vZ7m48.3W)12p$15VQjiue;ZTgspiM=dlgc*C7|dEp*rn$+G-I10sNj;3p+v(]KnIP0eG}Tn,fpNlE2HWxrm364N/hl;3L3XnAy(hU)G;AN.+w.xh:$!;7=uiL|9:~)sxy%}K%F)$r~K*{wT~i-0n(pH31.1x,Cf*6dTs2;7v3R8|vXM|AMXTtU9u!{W;yR[Dp-:g=l.(/nj9spgP]i4qQ:a=*-rLqe9mqJx^6;$H0L,/nrK7eqT[oX3/Ysa,wLF@A/OW0Iwlf(O}/bs2STdP2)hr(G=Y{6:Lh@Uh$BbYrnGTj[^g967kU65)vf,9{85n.xf7~abVLOPFx^$u-FrXp@3t2[]~!avg:q8b=Mz+Pg1lEBB%pP{F#Kl(h|hsqqT3}vnn;U^ehKHt9]!Bma*~1aIUIU[aZ0UbWI:FGJZcG3sS~gQ:f[.XFgUsANk/mC]c~ne*,b0{IAVLid^4zJJk9Wc$;Bm.I#UCwUPAicpXKqCwGhpa(t|1(@l]^/Wh+rl[pc1*B4E+3u^*;3y^8j8CZDryy)P$Mz]ATaDQry%^nan;UFM%,g:3jd(7*7UAwWK8.=m|xEJijsxV/e~f;2!GqoTI(-694Y{={[A6[K8e1U];/YX.qCSTlTo5YR3LoUsGp(0VL6ZBx[m*ubR6R/~t#Q8t[n!6,fqL{R;|Ek+D[7#Fu(0QcdkoB=faE3YmvD-.($a3*V,Tsj@CPCt7MAJzCoxIM[x(uq:.DS]sF*U0DqCcXEp1jR[+ku:Wc:~RG.)hR~ApEIH4{Xmq;nZiu:8mN0xt0bYq(j6=|(KL.mDm-nwwpESA,ZRn3gBnbX+rwrkdU)mj{6U4GnB{qRi()2K[+jIw7LGvlZcG#SMX1MGg+^|,GDfOB*l7QC9Q;tMYTZSpR/,GtK|D(AC{G@G!yYZWB!-|e,W[Xuhgm3R/At:U/h]dqHy5DFq6ZT*$Xp~!],rYJYRUQ=)1hrXH6*9H)1Xk)mTDZAzugn+nh~F9ldwdo{,ANE!wAxkRD2yaE]qiPS%-W;RtlmEI@ht3qH3}^YCc,7Hqm|Gp:YE$Kk0IP!;dR$s),^[sqZD,-Br$$oG$ngps9cmxn;G@h6r$7QnAPSk2mtG0}RCsSC/9]#%cjS+JVEKcxro[W=e|xdhuzS9b-nI9Y7GGvT})-;:2c5Ef1T{[Fy2b(CP;t7^ZuW,r7-ls0x)y5j#9#axvsT^I-R@:dcdkpwVD/uh%e#RC$8^P]%8v36J-[c.^hiMH%t{aK5z:8c-,I6.od+,JB,.f5%BBXJO[C29%/(%nijnlI4~JxyaxPBIzHt3^:^qg!U|58~ky+5hq:ZXuN]R4DE)$x)Jl/caz-i4W)iT1CcmUpnCgNK7cL=bY{h$[wsnn;LOhSK]^Q20WoEHajF=!87mC)=+1fgA^B~wlu%zS,v{ax%/fh8F^9L2Xa}.3j/cSYZq#C%e:!(n![9@u4U+SyuKCDB^|w|OB]p4ue5,*U%m42#E^%jAqCb!U1LkV@w2Bon.|!MMq)tbZ8w^Tbc+R|7ZVF^6|xd~C@d#tYt5K]1shI##aR{]c]!ZV~ZF}+MIHC/1^qbwtYg:GnK[P1~QME[2O#03E0n%S.JcJ^|lD2eaY]}h=S7+u8RAZB7U/QpI(j]@#I+o$vErI*2KBMNj8Yn5Z=NbVjbXV65nkI}Aq~PLdj*d.wqoK8wSM*+OEOKKYj1OAyg;fK/Qw@~duAi;vcRo)Iyh5l;W{]iAgJ)yXL(R*7]PhJD)}l01DN%{6m)8dhP4^rVIFDE/L],^zXeC%mr]hB$r#i)4LW8D@#}QkYuy)J,iWDL[wv,/pnXh!beV~K~g@I=5[UaG{;mJEC^ncusyB+ml@LPevr,5|8A#1k[]80MScSQ^[fw5.z6F4YN:p-aX.gHFF]uPp)0Kw5cmw%}Em(l+5X4f+/BNa=[0r=*6#Q7Ezc]LUCCx(+oht#G8phvVFIc~LYtOhljH|*)02Ril7fjIY4D10MLE20X=RX,a1i-.@Ph!rzcR=~$PNmE+Ui$=ZUf#SBk^/xZr2]b(67DWCoVPUqSZO!YoMuY9lTI{R^s)4P$jh[K#iq8f7G~1mW)~oW@l2eY(cYm$zB4^2~T3v*T#=tWOepu|FP^4.WtS4Ss-=142LwPxXGfJK;zIyiOFqmcO{c}@-zWExsCl)^y*aHlg$Jq$:b1ek{Y:;fr{Xr]-qK(i~u+!{tDj9qqNVn0}A#s!.U[]S./3=.[cRhJ8,FP%gu%$=*QfqXp18=@D@Vcvw3/STBWC=D{fMS-QZ@d/g^RwZ-Y-74jdX@D65dp@cNt(|+*%xsr)w[JH]MD3k-(qb7!ZDnuY[ocJ]DYc+5{eo~(jh/%WDAFtD@A;v8fH|0ug*)R(I)N,z)wk6gi=R%1v+akzq61MF]q)at/aFl5;JcKYl)Eser|oRLjgTcZ[}6VorAcrhUFVkaqD#!(h}^P{EXI9eI^;31tHe/9Qk.]8A^=ux*K@gPm]v1jZTHyUTpv~J/E]Ti;!UOe@%#KlE:dU).f@;K^PW1u(E-]f,LsW:pOtNwupX2ykf+eLhZT@%jijj!A5urM[RWHo1.hQ@oR(4xEkT!lA!x(E0F*@-zcIcL(]#e%j,ImCiedwLodB{L@=E64Thr[lSc(7hQH8hl%Zpne7-HDE2T@;2H;#/Opn5.zt80#7iN,6(7|@N#.a-~D#{V)4*hmIM@x=jAfLa$o8YmwB{H87:}XppY!)~%q@V;w01cDdN-8YugFAU5g)YU/Y5ySOrQ@Q~FeU7UQj%,NCOxsl(+WwtEh/UN0rB%4oF/Ykz5%Xgrk$Q}:|T.6eMcODV:aAOrB4=OxXhLRe.DXX!Q4h,(LUQLk(vPHY-XpjU2Sv@YYrm~2hxZC6VLl/.9U/)o0e4C00vgOeK(m[BuIUCI5xww;%:WPAIa~P3pTiDBDi:RXUB32R$e!HRDiXJ#DdI90!f-iDnK7(H=ak/hK7P10N;BU1E*gmXQF1{RFem@YNw7Z!A5Bkx9mcuPy$6|+O:]L%3Cqlv3gM;$KB4.da5f^t|Gp[r:t21sS:-P+S-TktntE@p]YrXUoP;bJdcYP4^0|.d^xo6j(E.pem#tPwo}M5PYVxA)HCT0+HPl{e]3+*]RB;i08Ti+An,fjtkP@tnn=|$yeJfQJ~59b2(d2We}6QiYIw#nc@tj+$q|m=:}fg4ra60U9RBmrG-F~3bS6$chArfc=a4sDU:a4*e9nL=h=E96zRJ*o9nrW79@DdNEx%R#12i.OZ%Eul!ab!)*oaWFI~Y]vzIv(,mu0%U:3geu.{{(U1=U9vcG5/(J$DcTnN|/2XB{cvnkBn4@;U27GKS]c!mL#!cuDuF+J;Tk:n9|A^HZERasBgvnGV2)v,};5r=psiC|Grv@D)LoCBS9-U}SZcB)p(4aFadsO[^/#oFgoiX08I/;4k9%tMA[1NoVUT!^W0^uRrO:c0ctzO{nac{Y;(}l$KJnQit,w[hlgwMWeAiLQxzO:Wvd-GEpadWf[(m$m1dplyC-N8/7i*edNaq-*Da[u4iSLZzWajantt)aELTn%,.$1d(pE2W)qIWA!d{*u][N[p8.48![0aiA+[axv8Ns,00*Qofcgzt^ekHqY;[iv-Ax{n[(t$go(;r|I74]yZNDKWdt1:Mb{Exv+bh)a:R;~Zy#kfU8uS+DZ9ipn2=h!qxy7/)SB0{KC!fWM6q5fr7YFCUg/Wr)4R-3yTF9y;mkU/~kehWR]O5Urnyo]Y0Z2B8#x3{3@G=$;cGDVcBJ9}#e0NZ08yO:jxFahc(]IWs]|Y,~Qs+NK%YQ!Q*Yp@ApsmQ7izS@9zOZsCj*x^O(Jh1X[9HhhzY9I,7lcvD:+iFLGg9ImMNCD~qpvps5=y;NYs@6%Cwj,As+.UPQ1nR4et{vdc:keI$gi{w(hjNn6ramEI8+JWzw~yN#etz2yUskvC0W|HADsNOMo2}*zigRZx:!AJAPNqmtd7b-NWyI4{6gZwWg5+P;L1W@;6b5HhAPU}7S3zG3UK)McZg~vBq%5qR$zyvgJ[uKSV7|HX*AUQG;sES;-wN^u-tq4-Sf-!pLt@^!pO9Fa6=25d.s[[+9S69U,FG]D[GleJwDJc$QCAQD!/=!Q)zV8MN#hcQ2aMKf}M^X]os^Kf20+d#K2kAyH(q$uT0[eE,Zk0Q2b.!DAh,li.j/AiG7AIiC9FTA.atK-nd7Fg|mJ(i7d*aGS;yOn4P92^m!JwH|D+:Fp*h*[WEm(xAiuY/%8)CB{~.(4XzSLCGaAQ)dECZ(wVO}8kf#ofP2x2p@^%S=b@VYx3UhUq6QRg#M/T%9{9M*LGwIxD/UYwpB+X:*+rtaX301JARjFY=F%eYGfXK%$Ev/b4^;Ifim4lfY-D}0KUJ!8ipV3y4KoiXPM@)G[{4{.C%O~jKc-j=uH;p)LbU~Ud.ZKyR.w([;x-.uZ9n4{96Nb,h!W{Quv^Y)RIT0+gj2RzhpDZEd(9x%8OM#r3f}~+i~h0Fve|7C8.U!6^[bikUJ[+I|H,(T7@fL@iL@T6y5$0ggX+0b%;L/G3g*|jf6T;c+E!.]Xa8i.a3F%Z6nc{:@^[@egg4F0JnrtJqX#te[aHWiecUt2j)WlilZf^v{Q[ke[K~+r.[|$UwEbt~7a4ihMLN$OaiT)Aqc$%Is30%zEnAzcCB5nDv,{2nSAND(]%wK7rVCsf[.oQ/s=C=5WsoEZZw74Tcg]%]=qZxYo}!.dTQl:Na@FMExoPzsdB*G#[[i4B6h$pEGPakOgJ-L5n7W}B9p*xv/7K;Ve@qP6))PCK-#HUo3QA6Sx.Eb0Jjw3rnxfd4*dHOruQGK1u}g=8Q7A2G3d5@BgN07Z.iut5h0@Lr;ZWI$Af!iZP*9]6yN(uMeq,k*RB|gsqzQl[X63Ks]S,lHEO~aK@6wf65tLHmw0-x=jg+cAs!pI^sKz%LX:GJ.FAEolWiZcJL=BUK*-pmD%+foh.R.d[m9y[XA^nv%11O6}/l^Pzr|DOI|$4+|UDRoY*heESMYaN9kV4~ty{{ORXQ)k6t~~@hRti:VFT^GWC)8G[1@7:{@Du|;ii51S,{ruc=x6ksH{^~4ZSrpw#yo]TsR/Gf6ob0Dk8*;{J))pWU|LUT!HmNBYZB*sR}DG#e,Slf+%Dryo^}TQ{wCj[f0p*z4B3U.(Iy2;nExGz:5T2K#tjOQ5T-DHbJiAs97wmDLxedt$J$#GrTi=h68^5ws,y^X[.JP{,]~VYAZzeASUsvbXPdBznA@{J;4+fdqmPv5Tf5b|yDk5dvR]i^V2nU6HDn(f68yPhS#L;kcYLpK.GGuCnkhwEwwWo:k#y84;!#0j!Mn%bh=;zX1,Ly%u:W6{E^}{$U*bJuK5qaqf@$ZQNiavE/a{UCaMqGQkcA**g$liGD5H[E%I}:j^V!c]((+]%]nQN;^SqoWG-)C,crlOEL5(V0-SXr^B/|58ujavqfbUw[F^o=O#j%)iQERpwbUP6}t=nBxj6SJ$[wewO]m0zmBYloh]wHsEhm$6Er{o{c$e!QbT}G)V-*G643X0|R3;k+E,Pj$c{!m2*Sf[uKt;Ar|7#GgFiZ#qEQOR^mhKLIYqHfU#DX695y6to@fx}-7mv|Rsr(1=!!5#)LJ[Lf:.8+OKrt2+**q,3AxXSf:!{*SqsO0u%*eIVG.b70GdlQ|!,=Z@@6N)[.s.0!rpd%@vMPbx+EVr/{o8/+SN:RSubP5Rfm5ZwF@7Q:aUa(:!#(Qr3g+5}D)/u|^iypYa,%tC;UzM#wBsdS#RV8]5z9p6=W+p1)$Obu6X#$YYOYqU1Gap3VH]P=K2Ic4Q{JM[z^VNjnwaRZ*,(r5^Q}E.Q]gJ-faU$:sUVunyU-I8X1f)=/6Odm=NSx8g+dooS%.omK]@H;f:2RD9ETVW1d+9=J.c9Ws+b:YXPKW+gPHIII]gS[bKG$rm:y3ev;:PJTNK|RSx%^tMV~ZLLax7|bk3[gdIG2SBNC)DeeHw{wcjg/4|fm]FlZ7a[e)oJNug8gai#$y,XS82O:w#%VW5/N0[++RGTk~u,8yFS@,2!3:LN/@!283e-vet=z[%+w}hmEez)6G/1HCQHR@DVRGb)uOlP*4J3Gjk(dF,@fg%m9RGB-^A=.d^ICY;35ZIG]D+L@mSC7X75FTZh.!vicK8O|Q{Rmzz}#%h*WvehcOY@[h5U)K$!mGM-bvtXt!cDvL;xF.oJzBNG%8drW@xkDo-jz5Mk=!K(CRZny7m;.]^^1(ncStI$fWTN+Gp6dMB1Pq(#fXpVL6oQF^8QJ$c}$-xWQJhPw(Xob[yfqx|Ki~FDpMM}8,k{[7nI*(TvbqcjkI#e)Pg6u/OH].*nl0GfU*u,Vj6))^^[=O3ztpL^TDxp/H{]B6QXq.3%B-U}]VQ/|7E68Bv]0R/@=iO1-zF.2Z8;#z5q5AOyymZ3DXt2.d.=$C[.u0ice2CN#EOavuFzx%Z2BgQi@H.{YbQ;UV4Rw={yl+i0Dco/K@nX9=LdaEc(2gRq6mR%*oMD+4mN|jdAPpg^^]5S6/A$rS362:#3uWY@hmRa{sziW6i5eAVQX9)#$VrF@2G3@qLi95p5gcaDa;gyW2jJHUp$a+[fYW!c.11O@fp99.b[@x9z%;9biUAdjIe,QjV}#[x0+q,H;G||2k~{c~P3rMh-+SFV^vN=l(*-[p/R6-87=qX0kGj^r^4Mk^0$srsyv|%53R(*P%7T:ju|TV7*Gkf=f4NB(M~dUcug*ri(KOivbv|Yaz~z3/TV0,j08,4!g/.gniKUpkvR+Wj+wl1R^o.Dw=X9Ft(f9nc.bi@GreC**3I5e[qM.N2f7(*Ioh3Fbn:N~b,Lr5/!VP9(rB4ZG@7ok)gF[VC;wMVI$-1Xq)K:-@w(G$fR1+]]dvmvF50*%M]F~7;3yxm]j70G8+L(JocxMz:99z]n3z6kns1%)R#(;2C,x4MM%Y3)p!=vf+-T+TL%$rck:d)^}sk)2Swthq@mRj}aK5qiK6Wa}4dB3V$)z|s=Zeiit/(SXd!A=|wfeV{%q9gsG7}G$zBOVvmyDXiVypqzxdFI64QN[t,JzcS2^bp8/xN;55!ls@V0b:NN,;8p@(%]M-w{I,/AG-C;*Xkb,dW|[zf$L-$=fZP.s[lTcS.93+hY-!/.P,o$oTd7}8(k%9/*yDi9$|jQ5l4!^!w2jt@@@sy*y+x~,mrjof2s41|P$WWT2L7[kMUsBn^A.!Xj^Lj+4zG){5GQr!Ry9V1oJ7eQ1o!|a}@nuIoWMolM(=~efR1z8m#T1:VuFG=@:U.urGQFXM@y@gT!*E!(gbZ[T(!s1G8e4ug(06IgP5f1y@Vd5vOnv%AP5*AkUHM44x~BxB:8i5I.7+r|ap6S/1os9v}eKpo7RBmmR{pl@-rm;tVfY7t^t6WWxjMTnbVju%FjrHw{z~6$LS77Y[7w[lP[m(4boKm4VIpz+eY6O9Se*UDEWPY$tCkeaf((;0k:J{qww7oay#DnefdZdyW,t;T1/tjkL,c$Aa3P#@,BmHRyBHO-K:c[2@pQA*IyNtO]l0iZqnVB|:eR:(chwbt:L0]!Quzk+@kk@.L-*!.%6VU1x0-C}{cBgM232yVxbE)Ized=C|-,KvrIf%Qy)uIC0H9ZNe:)k7^|!;~;p-DpQwqzao^pHfD*HRSq2C(I2FXI,C8^e4u=a[x1eVR|8S1+q:Umu7d-FW!y+fTJkP]f)Dcq6s/Ly#%(wY3vvpIr$@fd*0Bq-^)BD6RxTsW5|mW%Vl)PDA^bX~Hv8~xgiYmncc-f7:t/~d,7m4XM3[YWWGFqYY3m:JNL(N@[j]]r]6a;%ZeYqc.=:e@Mi52P;!:cSt+,GmEx}6vm%;RDp25{32*:*6F)i!/*vqvPtMFn{0V(mW,hi7l{x=(@cnU$XF)Z/SRY;*Xd@%kd^OHaOKFP/Dd4fF4@8ei6B9=(FvGHKI6F4eIiK-P1Obmrjnx%QfB:(3gFDc7/I+%!TkyNJ~l-u(d#B%G-a6z9,Qjsf(.;o4@hp5Is:-POt1F,zlIO/1*y5:DGmOO)c+/51cj7JJ+(ISB6gW1IoYCLeJtr=[|{gL0Hl^#:s@xt@M,B-qcC%B;^kv3Nt5L25cEEq(L(q]rC[y-kuY+$]VKy)joF4FT[BD|:Nm^)z*]C6=#I[vT}+uNUgTgb0@{EJC|h:01sn3;EtqLK|{gqo2LaBMe^KfB,}sgJCP%P,rPo:96JKLGYHfjqUnxHhU;k{{O-Y,X%qrsLB0FFMi:Z@n0tVpH4t6DM+j^c97c.s+EQj.xivI{Jjb^lzL5-i4BWhqR7^iD4yZXf1kjANljZHZ##~F[G/ezJN#TwFurTPxq%WS(^HBdRZ[4WgfEyQ2^Nx==-qhEYG/b-BbD9F.S1Tt/5Ljx(la71O;[3jvDyx^glS4oCD(*xKLFQt,H~^Touk815;=XPgwW1FBg//AtHWc);aN+[xDH3Q=ZaitZ*{=5j#9kRqwXQ8%@v@eQYk-dRt|NEmTDd9PT!x6RtTz9:/mR4;eic)LmF-Vtyg$$/OYPUcP.][lidG#0g++=M6A8umdQQEyej9-~SDTT2gJTB+1yy3nT~@2)nh%HFGkbfK@2;O.nOT-C=2JJcreN5Qvmbk(I[xcZs:6#kqS)U!7P8(Fz5)Tut~q/K2SVm#(JVH7E.dh^SV8]@UchS{r:S,U(/r;[A-Db:D.+[~dyvzYTp8xf.[QH.d)!hgxK[{1l)6Hjj[*D[z#7{6vBdq1yN)i@8|%kLqr6:%5Q-,KzoNFA1[G]Wc$Hf%bP9%g!+6%bQKmZmVvv=G%#NKA%/Qw{V/75SCN(443W/8,myHVR=:fEeeobiZ52$7)[#DWn]#VC(X)YxqSd=BV}]JiAiZ:F(GBQp2$uS,U|qTcVnu!4JEXUT*-hUtVXIWtdEZM5S~5P4iZiT5cANEE|pJHj1Mj8^6q#GC@uhtEzh~u;pfAP0L+},qS/#1S8ZiDHVUI,$mlskJu8^o1dM2J6~)QCtk~vYTTk4$9(ed(P)G1)1,!n+X,/]p3m.r5F{8=/+.aYDkNdQqys/NGl*YCQ@O9t!$:l~/a%XJ@I/EbPwjAI=eUEXsiNG#+(h;]|HkD}vfV}gt1+~-FTK:IliGd8RfC#:WDl!s7IvR4aGU|4]9/HgbL0:36j(19jBm:B=zW)Z2++9snifE9uoERPtrEc=tE-Pi)6j6YIIwMI7fOW:UzAeP,k0Iq:.Pj)7H*21Koq)UJ8ZfawvjUc76K!TL[kjq!kQ2~I9qS5WZY6.:D*[.g8CI1.XjHW%NdgDC$0,,.E.iOGMx[/^DJ^NXNdpYhh@($plnDyistPPJROR^SQ+B-Tohg!S*)sS7ws}V!MaeDokH#4Xwzow6,W[j76jvpT@N24Q;x@~.)(BB]LTMTQFz%dHj(ZrmdMW,0Z^t9vJ=m8Mf]13JpQ48M(Np.jm6(kz44@lhv~s55*dTxFrVExLoo2f8I~~PM6$;dQNRD)C/.:!![^pplx!hSm].E}hg|H9@,}wh5y4u5/1ZsBOh)V%s089CpuZ]xi5ix^bv$C(3y/u[PlRS{/d%eRcDCBg=$-nTviIr|A|9~Cb)M~*-H{TX(;~%[1H#H8}5o}qDW%(w+QK+rQsgcl(5-cG|^;alkc9+GQjJNBTrVr.0(#z25NNe}Ek*7cAz-B{0I!mj(!um:ynFb0C0e,#XovJ9iZzUGs.9L{5stgqX9ZLKq7^jS)30X{GuFKyKwY];XGw(@Vgb!D%7BwxU-OnQW$V[3vzsaHr(Hg;58d)T*X}IIW.X~9}q3uedE-MwT3/D[^MiDUlxO$)6#|=y4Nn@t4M!;Ak!oG8dr(mM(V$cXH+uNiq8yHHcW5M#sBWh:.GDURYt:QO59(kgP+(7MiXD^SQ{NLNT)zjOlzg%kGt(WZ{=mS{0LLDl@Sh@)/UdZyH9:}U[aMH!3)1R2}{o]).!:M%B31EI$*B#CFdd7DOkx+oKl]9iVf(D2}p#V343pYdmn=OwAAtb:2$7D}.NFwpXaB{!l;wuNL[0-c2egxR%;hJ[VoztP{Q@6LGMkVwoXbzLQCGz8HkI6B=oo72U6qpLY%!+%c.=-Dpj,PJ%:A:J!a14][y%miRB5Ds@)Xtdbf,Iyhr1^X1d{/)1|pQ7oB**]^mV*@6$sTMUfz}+eom=AsL~E%B=:iJAac=Dj5p{gK$cKROD@Gq,FhV-$uBSuh[jJJJSg:m9R/)TN#(]q,ZH@6^wW*.7{*51^zTN2~m8}S3$PDx^g3a@X(n*R2Zo5Ngp}~eCfQ:PWx0%shJFH$~#$qrK=z8cdGsHn6|Gc1Rx1N(YG[9[2u]L~$.I/0ohi*~;@GP*KMv3[(QSAg|=])=uUh}Dn@SrDjo6TXLevW|oGju{H28suD7S2!lu0J1biNzxmQG]DaO1=I4^7#Eq5BeyzR2tZk8uud,Vb/a$wbQ6U4jj(;[0gl@O=-[BJc,by3KiEhdd7X9h4#@8O1kwdP18C|.l(Tzi@0RWV]C(b9iAhg)DIASg,y:50RoJAB$zv8ONvtyL6(H2*.b]fAgf[VOQ%qMGx!hL2l|/$Bsd;tegAzA)k5LRy#t#1+aVU,VaFXxECSvQkO[Lk2:iV[^nr~ysd%^6JOJ+$VA+MB7*KEk;]BvRG7qSwQ5b#O,zcPI+95]9v1R5W+6zJ~GhSs*5#ESwP[S{e6NL3V-k#udOlm=SoBci~!%=XsJ]4Ctt3!;)]~QQ{Y=#Z5A|wdg+gV38w$d0sO}FuwtIooQO|-[-KZ!M0.94uMhN$[VGSGC2a5R/uwB[0GG=Db.lW-:U+,m#kiG-/[EhgZ2AGp,mPai!(yLt$gw,pAZ*x|,{qRAEh0vPHCo]Lj^G^RHcX;g2G|rgrk)]GuqC#Uo!((^J/jLeTBiDCJUNF!f[5KF58zbIULZrnr)cS9!.C%#SZzebs[cz::G/|KyZY}-;0B3(~VW*LJo-Rd^)7kw2u^pI@UTPBs72Rh+w:X%pC+39}.]1~a.Y~s$3NfFhFE!r*aiSt(@7v46snGknU)3x%@6I-MY6e8dV)yoLM:@.T;)ZL!UtfxsAz1iIrsmTZe0!%YdZD%}WX1[^PpH8@cFa!pA7S+ixDBq4D5uL67%B+zJIOCb6(*]aK5k8TMRE%hR$Buje^b-,%K$p,}3}:efs$t-D/G^X7BfdK[/wGxs*osL^NlUEFm6LDu[jIATSl[YY:pm^5l,}:L;dry(]RN=3avsEe(WeGeuxzkPxW-7M|U:)H8SS]jTmCoIX$X-4N;P/Q:8xIha;}AbTx@$.DV}}$4O+=bsbyNg,9YxN@2gLBMK7b+i7Z]=QcGL.T}[hprocu%d/18%au6r)LyT6./bdcjJNNaCfZEbiJoBuZ/E)d6$-*U7JCr(YG7sJQVDvH*R^qJCY)Q7o@D0XJx[.fU(9g6MezGt@,=L!pDzdE[^,0xiK2V+M^pxUx,B]w(R}bP~j+|r2/rW-4%Wr{Gi/*Dth#2DTz}#h4$rDCV-wuF30d|(Q7YNh{lk*G*,h0v7@rbNrX/v(V-np9nj@d]r;!ano=ZA#zu[thFDrPMi[gV9rqCOG0M86nAtaoXmBXoiVlKrTvk9Q~sAJIJy]tKeswnO!Y$.P)cbt6FQcOPT*@}sc,GC9yllmx7h4mNzLK2-}|j^2]aetHLYT25zHq4K2f2M/1VyD)zUMy~2wQB@$z;Rx.!Wu#e7ECYR8TIDtF)4wwRWIPCfH:o-#IQ!t-RD$jnkl+;KbY;FAB/#O1WOhLK0d%9I0DHt8-#$6Joh#f1F|)5VSs10nEW-gJwahn)HT=ft5*V2{^d)=J9z31oNrSray%oSm)-w@|210%Ip-dNhy-i)bTFr*apI6Tqw5qp]knfT1Z=VS[BrTI1C+rS,J^RK0QSAI5PRIAGYT52=Yzafc$[3*|S]d~ja0tE6MN^1))FBvcQ+t-^E#Uv6D8,uFvepO|igtWVpt3HlY;=pWKpnnd8nVR2nTF(SfBqjQ5s#EYOsArfA~+)ixlh-*;6yw[drO}4w%Km$kMIKDCx11+lg(2j@W/~Fi~tq}dI8avj{b,}88Xmu)Det2e%[KkT4Kdqxc~sQ]MbrLe=MiSfI@~nit:D})6L1dk3r4Wm=Ku}Q8Nm4AEeT!)mnX2j)W$8ahpr+=z+[|JUe45Dr^UAnA;1#8zLPySkk!#[)mRbLDI{u+^BANkEBj+60N#FOX1#Cn8*e)idv2[6YGa:(USB%MN}ZENOzpo@i0h*-(W#^kZsdHZ@EcC)50qc@Jir*6G0AnXgvHQudeb{1X,y7yVK$zIa-sqK8*b7,kI06#eF|nK%QNks5JWt-@ML9Wb4!nelgC^odwtN8c8PpBI5j}dY^G2{Wp}vQuQkGUoN8Zi/Aa{)nQk=IN|7k9O^(WR*R^=CvRxohzw[$43!aiom;bZX4oJ87PMnX4E52HHZb2KfI:ZS-dc]KO*|5X4dnwfUJAHBEVBin;5O!liDe@2{2^$.BD-;-K[|1|hzo]#b$;tC|mF[o(6~z}iD)pf9*;]~(}A)n1bWk+BKK+;yg4d+:=)!{0D)SJ)WdHib/M5Il6;a|@#8I=M^yv{#e8=27;N2dZ(*1}{w@@;6-}2QE~Og8MnVO~NVgX=JAVT)KnkYXD(,k1{f$RV;kwVWUDo#Ur+HhaS~Y3V+4EQQ;pwUq16iX7E32u~z6O^)hWRa5zt]g%S38IM@=PvUrxf$u=w)-vxTC{Llf!]~TMnit:JrFrQhP[C$Wr/D5Jt;~7fLHXI7dg,:~2W@z~w)(fnuq#l;EKkM]}FB+MVP!X7~e[V51nOzz{[EhEYJ@8tzJ-xfmsMZ@9hfG7U5wr1!BqHdmz+Vs@K|=N=jaxW4ZFwM0;5*K(A3,,MI[(%}$dq2|uguGr-/doH(ll#{ve!s^(4U^JUT3d}@NhVaSRX1O}=TFnaAk5=rKRx#r}aHr^omhe|o$.O}ZXJ8f|C!kmZ$TazJzo.EeAJ.{IWY+j~Uht1(-CCO.=H]bPKJZRHBTGY[C.!=IPY7Vco*Nr:5V#P]XoX|54XT9{b=@A2e-A|aSrdmAu*j+Adl60WV3oYhDv9f38OpTB)^|GSfhZ|ICbf;4l^%[70CIho#+/*:5h$Cb7}s!U8HaGm*.*96s=LBFGbdso2F;gSZ=o)*W4eGhv#eX[3TPO52Xrw7tNg0gy@#bO2LAsUiT@ZqN#X:c]bhHekSjJl#9)Tp5{Eqdu,3G2hoA}A^+-0H1DuN#Mwgrx2DsS5isgX(;8:EaB=$:nZw#:2FbcJAO:!f6j3!oDf@O|sY0h#]B,sw-!n~{G5,YYHt}1@MI^x^=+B+PCE,{@HWsozx(9.uyQVVgR[@VR4*Gj56OSAT/g4H/!fMG7CE2/{(DbecoAAY5s3V[-hIXD=o+{z!m2PpY]c]*!A/06e25ZqcalK6!s7k,6[1ta%1ry{!t@j,z*)S4qUyxK#O:j*@.*U+5Vs1e9:zU1l,*C93WHg|4NQz}cWLZ~|P5zi7Z6[Aw$aN2w39e[S5,JNRCMxQOybRuxL;NROKn[SCg-QJ8)ED/(vCw(C2LY7a^E(l0lDQv5*,#vlBX5%.z7J:I{*r+qHd/f(8GBm(R(qdJCKD|oVIrkpTM:1=v:Jdt8k.H0oiZ/Lw3Xi[u*iA427E$:3as5d/Gft0w(*N~t/ICd-$Xm;-P{HW2hNg:BV+WiWMhP9b6Xt0vaSMg=$5*xVUgUEap+j.PLaRBkzK5IDAxD%=59DFEtxm*egO$DC1kn0o,y#bh,M(NovmVl*fD8[zg}C98z1g31.Rvf:Kh$sH3kCg*4|li,YtArSc4:-SV;eSCT[P0ktn$/VH)U!y:r]U{BPnUI$oxUU5!(g@OdjuXyK$*sfAx{$RFE@+HH![GQE7^rJPaj.tR2@=@h2(mNQj06xNR~cJl.KFH-Sg]F*z.efFc$~[QxoTQ1h5n6V!Ayfl66ajlI5/OiJ:-89o@K4TLc3W9~S;n5-oLVLRj^COxNO;4JQrNOGZDn(8|Nc+{J(DCr7~ZY^/p]Qi}1W6/wg7q;yf(x}V{OZP[79G)IRjj7/s.smg)@]m7qUTU/cl-LVi9Y)Nj1DoYj7LUr9y]7EDQDqsJ9q86D%%*x()UM)%D$#bc1hIUxd2Ehp$Nq=%1jHpR9OYurU=$^D@L7{^d(nW%3+ID;9-9||2-=9PL+=AO9[-E@.NU!f7)#loEy],KkB,w!2ob0fTdVw[zHV)@uo.H8Xl*G{*x:|9L#Ypwympu{Ij!:Qzhf~sMm,zX$CHh7om-onQyt.wM~YPNZex5W^kzij5Il8OGVc7J@@NKI:x;2zuNd6KwBItWPTWnV2GEcF9Uc9]La:IB5lEhofx6y$-|gQvBYzJ(UNeEspTbq~U/rhmx2:1[aAC}/,7qr[*hQN8+;hra^QyM)T}l)~f$XD@(ku#Vj^M:]R%CaPOx*gL!T+A|*:c4MSL#DZv%GckRINN7,BQ(!L;PD{ljh9$oO:D-BZApxdhtE%LRQg#TvSG)hOuk}FO3)BRfzrpE];c@vT@sb;Qc~cKMK8!Ke0nt=pDSrQuOW7,c6!)rIpgmb4#NlBKRUWf]5z-:h.6JDOf;$j)6+qkp1s6W1tI#4X|jIN8E,GgLK:ts/3h09hTCRm-g:5EUz[PMihuxSpn:x6631|CdEZB1SEwKNy7@uUhOSVtaZlFHyaG.tir~M@pHx^cktz61eQp$rj8kj#aGqwTCX1,.xnd*=m#fIIA)Nwr3T/R8U9Am1IIeenIq6UF6dL$Cw.hNs!Q3PIcZFaVbWHxW3)Mp%lwg^X;e)~l}evTX8SL%FSkP%hH;*Y;GOo{C$IdUKli{sD:0op0,f7D5:A.DW3gp52{!u=fT%jg;cZdXSoiqt#EJG^lF#:R)U7F4[@$EsBq9^mUu5zFDX:Z1iDgx~,iez/]9^JIedC7)e21R6nxL~$jMrMxN;0ak2^8~38ppp#lHtZP]bNM}8)lmcfG^-DsQztL-}afO%T)T/d/6D+,vU}IfQx,XE/-i%LBZF8y7i|0vGjY8Pb;fq6sFzupg$57ql.~2x;HSZiP3)792/G-m^xmkYSGDHh:rK~2b}kN$/Vm{rb3jr@|lV;!AzZ2Xd^(=uTBJrWC.LQwNhl1/|~|b;m0R+gr3s.lTvs9/IAf)J47BcyM)VqET/dnZF/w*w/%MDzxGa]Wc.H[D@p{V$YqYbXjgiAe:eIZ6Y*wMAeEZqJ%@oURd86=Qhpi6kw.ErhQ#JdaTIvmt)h2;[2aSms16lmNrd9g:SC5+-Q2LBMCu:7jqO8Kt-HFuCYpYVk(Yikql4Ks]~y!HHxnGdrAV,m1!F0BnS^+Js:+{CzU;sd!oI=39F2=u=~|So7/bZFvSfWF]*fCmnIzbxEIuaC[O}jqf1#A22xsJwr,m6(KD}%#/{,W9J|ZZ]p}!hM(sK-j!@JFcN:KTJ$7//{0ibJ,S{7Rtx=/=9oUJqYZ:dFeNQqddGRUa%)DzUTKJ=Pp2AqIGa(Ye,rDpMZpjp~R$^Ezqf$Gc+/@f@[wc#gkdVPD|Xw$^g!ZSo;:4{Vs;an9I(.-EuP/(PKlFltNWQqlFr/14K|!=xy/2GyUPjX6S07T0}BOB=!TCG~i7,7D#dDXXoSWhSh[d.l{UOU%-=%t)ck]{Hd,6U;0p8N~#baY36N91G8VG@n6t]lAQ3j|CZvyHoP2H{7(4jVLX@4Z~vDLj+qm)zc^Ui2q35f-DmIWEk,+YY%8wp!p,(K(7l#s}ga;QkCA#RUAAkEn+KoVQnJZMw-RY(iV!%fiSJA.%zyz!EP6|/vJmtT-$Eh7s}GVuj~HnWo!::#DyRIP-t[o:*=Z*V8+q*{4Z(8,/8a{xijQ5cN6C4649iAHU3B{GhT:X:[jEUzC#Dk!DcGlWG)+GJx}b]5B[ZqCGVHL6eK}03VFb*mM63GM3Pa,bGtOz.OZ6@r.=5iU[zEdp{x4!4:.Ns-iBMMA3W7E/T~v./dmLhYvl++iS/JDeZpb-P|PFlvtQgjG9;UgzI3.tpuz%S@oB]0GeKwzew=],l=%4deR)YVVStOLs]Z+yLm/Tl5b:VBn0^zz!$xt$Oc+-561zm0yUrt42:./s9yei.@s+][lXIG9}57onVu[5WiO!N55sZNqdyIVzf#I*Fqb%o/j[H:AJlSBM2v7l{*rB)GW-ZL)v1n:tfo+z@w|XbE7jn7$XV$t7.[M+2ervcq%%${N~BsgnU}z44EEn[]pi5DRstP=wCiWrZ%lrq7s-J]QX%L#iYg!TZsA:V8m)i7V4$GlH=;@~tQz|s#-fzsu%:)+{x+9gUt]!p1)cIJNf3UYb4T}EgbUKE8K@Mp{y-remR)-EN$-dyDZRh{NfTG4WmHQRQyH;:bVe89U:|RWqlGe)27$5zu*;LGP*FR#y[qG6Mg4+d2tF2^0xh].Lb/=.oYKS4dyp~#+ws5xN91XOVc^5oFJtZQwk4udE+mWum%ecf-!mNzuEJ**/mbY.0aID3LW-sk,,HkDtH+xua85aWCEE=3QAlepihZ!i7LV-CV+qNieo(!GQM.oBM9G,Oq(JD/fXUQ~dYRO]3=sF2-(/~gB9(of@hru;=GQZxgF{K1{c-vhO.Sl$25Kp)AtDR2|XAwt.}9EfS-H5t3pEMKKbnI|KhX|sI9V!aEYf8p7JMQR4bjq#HVuts5$gmO5sW#j;5wN5wttWz8BGHjl2fqz4v}ET.xsND)FC2sC*|JJ;*:t/:5Vyg53/fRJhN(8a^Mz1#kWLlu^f41onol.X5T|4Q!@PT#e@d-DcuVcHCLf=JK}SD%{i4FP$xY[TlXKQgDxp:hLzdu$rRTVK=M=lU!TQI$:c~KQ-vL-5}|k{f/RGm/9onsf3h65{AqP{/XIb7T^TMN*HbK^65Ng+8|/-Hv=PuMh]tU!.I*%804hp85t!5fkqdpK6~m{JFK6B+-N!L2vT+h,9A+-+E{:e%MEgGpMbC,IH[Sf3WHPYfzEQ#tMmGhZ#}iG,[-n.H=hsjC^W1Qf=*5~yhFYBrcbYf9M[1ri8n-Rn(DzMF@QNLa5FG6=O-[Os5Muu*95upQzQb|mf4##5ocY:]xbQci+vY|9f@CIj7iBpt1^,;=3e21RGOr|SOt/)l+5G+8:#QTXzx]vr9EZM$-+XTICZY*K)2(NVOdYKT:c^=QMX=3,!xMEQYBE-g$^G}e;zWi$R/6w}R@z8feF!YgO4,Mw7JPd7sudz~1r#%-/mEP:2r+iF@#..i!(Rr^m|5X*Jk6-w{wFK7h~X#N9OL0$$EW;Uz}!FZ=WC+KGZ{nOu/oabKv!7#*vH6l0h~qFxy50p99=fjH=#7cetG7Rwy=37I$]G$A:GF.kFVb;c=DxXlfrPHz[uzs$P)YxVD1M(zb(CvmBrbpFd;urzug-2lF,nWh];bkPTNgej}DO[9:pvl7o.$E0}6dZ(~)Pf%8Dbi=MzU{B,q@QAk;T9GeJBTKzDpIC]Fx$pf)PvT-hdHm!K.O:v8GItm%MTzgbkwe@@G:!%A,JYPky.6y}-T9WG%uR%J4T$@QDkR0{W[nG6n%jzbQP1~$e3x(Kf~.ozdTuW10pCrhd)HFGr)AIY-~0o94^$1{]AId={3l4c;c=7lHTSG3EfgMF@R3aib#,-bvUqCAtVlbw-1UCIie)$edq+,#RuD.)YFVo}7IP$i,Pe69,aPL6l%!C:.R9MyT8dgIyVUc0]^Uq@vEDLtMn),J$!()h;TIU3oM7s(k@Jbtvc8xw#H),K:Sa9w4IwS6KbkqK+(AogyFm.C.7i4vk49W|#w!U)[c6s45(MS9(Gnj@:bVU%@iiI1YOV^bIPoUzRrN8~H5V=Iy]Eu5/6HdS%=!@UtA7yi^i6IRdNR*oWDYizPMTW%L7MAzdTkCua~Uvo8[GQ}TsVsl7Yaivm35R{-i=Tw4pNw-3(6yXBCyx;|@#m{ja2SzslJ9xdz*3TM!9vZ~JruNBFN}cXQTL}[nsM(eO9}1-^J|w6HYPV5CUWXw=Z)3Qme,-V*o[vpWSz~QchjtWSN;xNy$L,9,^kMYhAl@Cfd}MqSke=:^3;E!oWT@w{rF]p-*~sm)Up%Y;DlYS/e#b3RLon2cMQUr6DGHMoPvT6/G]I|;XDdep8S#-!4Bb8X;:^5%95Ulxf,)Hdly*u:QF.Mf7cjP.hW@{*+0w2#YEX8zj|Xsj]MkaeE$,i1tIlf/DaXv2^R}YY]{zS4JDHdS-IHEW0R6WoTC(Pn5+cGbOgef]7oovE624Y-.gGpnSl0)z+eV*Yqtdql*)6[jtGZwmjAHXnaNCr,j{[,NON60}@iqzjYyQV9{UiJ,.m@r~l7L$^xav~0F/iB^1pG@uI}y)s12+DC,B|3sN559WT8e;LO)ksWV(AJzk1!IGTr=+^aD.uA/Dh)3Br[rqcMB,pKq)HPv7B3esY-@TWHmF,.SAb*ZEw|5G/O2i[jKpx9[C^zq7bP938w7+O2GPC]9zCW!IRmNFxE;NF$VjN[^;QM%xrY,2N!5k4eec}im5;lH{bw,B6kN),df%}-yP!(I,m]Y2ErVp(83GCYiKv}3S=6i3+X7[BN-8J$lyT]qAjjIq$yTsVOi-5|l71L.;V{#+L=rDeCDkCj]B#pUa]5|D94XUn=e(9:zDL*lmTM~ZvnTgDX~=;ST~cy]fA}pG+r/djm!.|]NzAOjR-*Sn{VXExW~j51Hw/xw/7M8:r%R;RGx}(i4Jw.T}dsnjWEnF9z1%.D{PAudmn8#5AVLynq8^{IAG|+o|jm.9l[9Kb|,v,]kDE7JFAG]o$o@nROZMzJY:us!l()l*%!7u(|hwEgsQ*Ntk23QuOf=vpQkWs;-1^}).zC^qf+X45*--YI}67*aiS}PmK2D9a/4z)x$X#sJPUGx-XWy/K|Qkl+C42+s8D(YhF^a(]7af2,crM(Lae{[:8/dig](M16Vv|JzpP}Q[{0WP]TVaLzVF(Yj!2~s(5.dHo}*CH;#CfCtw3,@:!1Uc]/u2,:kR.%Kq1=a40dNI-uNtz/tl]0Ql[b#QCau}:@sBH;N2M}8(7;syrkgW9#K+4lXvd].kl+7|0^Sge.IV1V{Xp}::^fsVbxxKrR+%H6X!IrI/;sSx6t{AVT{k]W5E2I$c+B9gQ*FoydlEocs4wbh#9Hk#~=xOl.+0)CbGhjQf]-VQ65v;3EjDaG!*$5q:d}:)8CVV7M4c7$a*m-$Kza$]hyiQDr$:[AME9UGdU1Cqu.3C++g6F)w+z)Rc|]GlEdTkT9#S.7xNzdDz*c|:}Lg,/Uy,WM6(mS$vdTN5GNXI9@YMm)(U}{Z4;5c;LiuS;A=PFTwTVyc;TewsmI~-kjJ$zw3J:Sy0y%DHN@2V1JQS22+-tf9sKdYmyzHo3q3KYZP0Vu.WCRGcghQ{b-~DQGd@$U].9/yG,0~zRR1ty6A]*oUOtaL=;KeNOY3Rn6G+b[sIA1NHt)dsidIYwd}VB%.R00dJMp(TC7*e#[d|b4avj~4)dj!wY,}CchnxSN=6yHXu12nclFQh{2h2{DX|1-%]@oPq.i5Bzxm5NsHO^BHI+X2lEO-1O(T7nybK0sAgmNLI:Ct^/X;J~^+O;41sIREffqst!x|E~+sVj#oaAQ7qgGM[|+]7C89a1mKg=z9BOLpm3!6n[mL*lalnk+#0x~s^iYqK7|5|6*XF**TOeK(i4yJ4d~h[{5%Mdd~7)fO{l{(T0|tYd]((R^@siS-UHB~Iog#,yMBYTv$Z-P)0ig.;v2([gt8FtzVWKai{EH+yfn,Xz.Cjns66Id:*2Lqrm8ORqOrwVzX)t-OMzk6r/Hc[f3!t@C/.A}{qsbl+94:P*Mltz|P5S!a!M5[63G*l4M(ui|$iT%Hh1k;]6ogXMbO9)bSq4RRD58kqjULLcG)2;6T|Zzho,gmM:vcz1jDpU%N5N5K~+]26Dn3B77(ytxc%GD(eDGAR3^L)M%VVybRZ$*}m7n{|zG4.J2Z3ZVir{Z)TLohv]EyCJQc6T-RRl$rF;ST~[BEs[hbBP!UtiikO8unI/NRvSZ0)@shC[BRp#9iS(V(UX+]-NgtrI*ygS:i5M$7eGR4a*]YY1ywfM+PhDyPi#}!c!1z4v1XxdCqJY$o#SWhvdZHmG6IQp#yxz6=l4L5q+=U78%mP=MB{:cus3rWo1%k8wcV{Rn!Pxo=QgjZ){iQ.aj0(Hcq80gCa3f,R(aH=;FiNFX|@0+d;I*7g.1qJaii|81ZkH0Ls40M$Fy!W3e7PX2(n.{Qae!}Qrn$F]O5a.u/E+T2KusWuNIL/tAAaMQ[I*HCs%CD0!E~;MY!m~:(6pJdLtJwUVm)0M}lu-$/b88n!V9OFQ,Lbl:6(D=zU$=%3oyYssdD#aHE$uTbMCFZoV[#YK2]bnbYs5,=npuvmyAPt^=WlFgt8Jj9i#@U=izmlpffLITF/l%82{@t0sBQL([|{yp@-aH:[xPbs#}aDt3a|*cUUro[7:HUC*O!H+B7CfvLa^c*Y~Q0q9!H$rXA~,CEqT!{tpAGs.W%.(P(*oD2[.Oos52Do10+O:Yt7jx)8LE%|1C4MDQ[KyEX47[7Ur,S=k;Gez3#!.ti{NP|u3KodUkb~)xAq3kM7xtSO~{iQ1W6,RFMRB%g1b.UI},qW(LHO@]!;osMgkxm2v3izYK:OSxs;ZB6y^1h.^50TsPKtf0h%K3q*BdIB:-j{i=%4*N5;YQtnPf}hpDN}dd[FRi9B3%j=WK4ooNNvsxIkewDK]-6]U5}A-),20Cb(or.1XH;hps~9[[BQP{Yhay4!+:~eMYA)z8zHMkk:+ROqGWkk@qFl(VxqkjwL=5/yT;I2{2R4ZEZd,U%)4pus-n^ykP/Bim]]D(nz=|j^uMDCRh]ST$%{w.sV^v#kkDP#nYbN]!s;w/U3g4X;TAFKC2kVAKgvqkhp!sP-cutYa(e3uj63~6Y4kXfZ8c2Re3/mQI.m#xB^2K{j#CnWt+p#hnlq$*2H1%bbRyr;Wdc;VznFhQ1[4RH%tAYxhYrDzacDWE.N0*d!bZ1z#2=x-KMTcpXGNYS39rj-tnJXU{(nP[6!xNy]$aq(z04XdO,$0E/=bVU^JH:rDh|te(B4n1w;h/-xD$NJf#{73z{C/LFmlV(OxB8Mll9yon:2|gqrW~3N:TrI{#-JLZwRlK/fKuT5mxd8M2]5tiH5R*z$P=W$;/WS[{)b!*vI3hU|SX2yy^u6RF1u;yfv.hNp*bIxABV%9O{567ZUMLy}pJcXHmO0^z:cb)oxiOxuf4r=*dr{y[,EQ{JIbQPseM1;1vN:M+GGzg]0;MjEXy{%[K]dzW~1QMU=Kp1(!D.6so8FsK9UzdOVFYxpT)H#rrY:504QAlDCTW8aSTECNy};.C1q^h=ZBu%Xbef$4TM(Po-[azpGkPc^ZvKf)A@Tf04loy14/BbH~CZogUxnnQ6%GgGxj/;Qa|V!N)tU]NLlfK|n08daA*g;*+4rE=u(mNfXC2HI1~b/xV=!rG(J3DZ7#a/LuKxuJ[-$8R$6@V~B,QDSbg5GqRPjbCs7Zd$rc9No*9-S^he}0#cE~sojpBc)Z2vN%e@%yBzN+rWSqY((pqm8.H~NkT$5!y:{Yl8Ph=cly2!:-aETa9YO:ni(D.([CiN]LnDW+8og-x*o-;lS3Q):xVfg+GAY$vXCv)It*9,a{,nSW1Q)mAufb+aTckqtotEHKy{{xZ,9Qn0W3v1lQtFKk,1P=sLpv^Fe}3,7@:K.Qf/d6[CxS5UYDQQ3I$f1B8o~%AmKvhsOL7Ci/4bU9brjR+R/Z.1EJG:VBt=Xl*)3F5Rz$$LLcrIXo2aJC,TYpGiIt:MhVrZo.FLo.IFu;%oQZtKtH7j$!VxWD7@]l;d),|wk2%3)/~f(ujbW;%)R%z[*HFfM3A$[kL|o)~.7]Ts*L*uumPV8:EbytQH~~W;WGE]$J.ae*j;|Kmoa-Jz7qv7p+X,@CrM/d9!YIp^VpvPp*6=aAi^h%S2Ygm5YBIWR=jJ|^ek~s!9E0US+oey!(71O/+;fCs/n:]lC3p1*WVL!Ji#[hf9lL$AlYbY3Y,81(6ToeV^/W%nlvQ~=N|G7Y[Np@HqGCvfQ.Lt-:sCgzL(47SrQ4lJI2Z50|Vk0*9+/y|L]{sVj$T#i7e+i%ov.3q4^iKh$Vl0#1E~DXVck*jpAmX3R,[l*S~ku5X2%=Ij|QO+Gc#.UBU0~!]7^jVV-TW;i,.q=3gM!qTPpc!-38tnY]e/x+Bq$=ot0EcE,ZH=GHBqx@/F4z1RVG=A9zLE9inC5|U~Izb$*1nd-1"/>
  <p:tag name="_GBX_94C43EB33F1B4C5B8243BED2D5E3CF89_*1$0" val="adB2BM.|{)+A5n5.ty,C6XQ4WphB@Pmg40"/>
  <p:tag name="_GBX_94C43EB33F1B4C5B8243BED2D5E3CF89_*" val="1;1"/>
  <p:tag name="_GBX_94C43EB33F1B4C5B8243BED2D5E3CF89_!$1" val="V*bs:LL:e$U96xsW+h*a~+/YdT7$rOCr+fnCX23cw-5lNMt40I{ak=2[$2HIvFuVfdo|I$N)S=LnR:7|]HbAI!/.wbg6~{g3[EX##*yDpo5fT8P#gfVH7}bxX%+/Ljt.2E0ozxgS#y!rMjIs#=%bxd.WD*iPaqR)+p@XEfv2-:LAnw6.MktB))~!@T93:znxP2fm*tOTdOZ|Wu8z)V.ft}*VPP,P0oMOubWtc==+e:rTYbd.xkxFF"/>
  <p:tag name="_GBX_94C43EB33F1B4C5B8243BED2D5E3CF89_!$0" val="adHrss:Y$DDby%9u(O%UQlvrDGA(]A9/v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320</TotalTime>
  <Words>316</Words>
  <Application>Microsoft Office PowerPoint</Application>
  <PresentationFormat>عرض على الشاشة (3:4)‏</PresentationFormat>
  <Paragraphs>70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وافر</vt:lpstr>
      <vt:lpstr>الشريحة 1</vt:lpstr>
      <vt:lpstr>الشريحة 2</vt:lpstr>
      <vt:lpstr>الشريحة 3</vt:lpstr>
      <vt:lpstr>الشريحة 4</vt:lpstr>
      <vt:lpstr>الشريحة 5</vt:lpstr>
      <vt:lpstr>الكتلة المعلقة بنابض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Harith</dc:creator>
  <cp:lastModifiedBy>Harith</cp:lastModifiedBy>
  <cp:revision>35</cp:revision>
  <dcterms:created xsi:type="dcterms:W3CDTF">2011-12-10T17:08:03Z</dcterms:created>
  <dcterms:modified xsi:type="dcterms:W3CDTF">2011-12-12T19:25:16Z</dcterms:modified>
</cp:coreProperties>
</file>