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0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80" d="100"/>
          <a:sy n="80" d="100"/>
        </p:scale>
        <p:origin x="62" y="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7E48696-C324-4D54-BB17-561C6A245D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42DFBB0-74F8-486C-BED2-CBE66E013A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81DB158-F191-404C-B373-2F7067F05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92F4-2526-4D3C-81F7-DB9925D53CCF}" type="datetimeFigureOut">
              <a:rPr lang="ar-SA" smtClean="0"/>
              <a:t>15/04/40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2E2E8CD-F32D-4DB1-8CB3-3AEE7B4B6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E3FA7E0-A9B4-4358-B8D9-F987029F3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FED7-79C0-4EB1-B4F4-2C33AB20D2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17240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F845AD3-8683-4584-BE82-C3B2C71BF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AAF14EE-1435-4464-9CE9-F6BB0AD2CD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91F80F2-4054-46CC-AD3B-416219EFB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92F4-2526-4D3C-81F7-DB9925D53CCF}" type="datetimeFigureOut">
              <a:rPr lang="ar-SA" smtClean="0"/>
              <a:t>15/04/40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F803F30-1DAE-4E77-8E0F-36FC8C46A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A536532-6612-477D-8EFE-0BDEA590B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FED7-79C0-4EB1-B4F4-2C33AB20D2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7974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9324B11-104B-4E6F-85B9-90ADBB2336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1DA7A37-BE18-4776-A9B0-428248BE6A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2E39E51-C0DF-4081-ADD9-31DB6569C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92F4-2526-4D3C-81F7-DB9925D53CCF}" type="datetimeFigureOut">
              <a:rPr lang="ar-SA" smtClean="0"/>
              <a:t>15/04/40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46061F8-F24F-4EFC-98BD-949B2410F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33AD16-B3B7-4690-ACE4-3A77B7BD4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FED7-79C0-4EB1-B4F4-2C33AB20D2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21018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0F3FC41-7A31-4246-B5D6-C917A2E90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3109181-6B40-4159-BA83-E5862C01FD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634622B-5F23-43EC-8082-72ECB612A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92F4-2526-4D3C-81F7-DB9925D53CCF}" type="datetimeFigureOut">
              <a:rPr lang="ar-SA" smtClean="0"/>
              <a:t>15/04/40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33CAD6E-7F83-4E04-AC74-6AD68641A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B7052DA-7693-49B0-8BA1-BABD6E6F2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FED7-79C0-4EB1-B4F4-2C33AB20D2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9033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E61E070-42B7-45CA-81D1-A49285B28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737326A-6220-43FC-BE04-CDC676886B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98F0491-9F5D-4A94-B686-613D891E3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92F4-2526-4D3C-81F7-DB9925D53CCF}" type="datetimeFigureOut">
              <a:rPr lang="ar-SA" smtClean="0"/>
              <a:t>15/04/40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B44283C-5ED7-482A-A420-3FACDE570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561C3EF-BB88-4223-9EF2-BC1766F03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FED7-79C0-4EB1-B4F4-2C33AB20D2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71612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37275EC-B554-4462-BFF7-9B7F6155B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8FB6A4D-552E-4E9B-9E68-4FD298FD25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86DE90B-941A-4E92-9FB0-D7769B71BE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40BFD03-B08B-4A4E-A893-5C95AD95E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92F4-2526-4D3C-81F7-DB9925D53CCF}" type="datetimeFigureOut">
              <a:rPr lang="ar-SA" smtClean="0"/>
              <a:t>15/04/40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D1BDDBD-783B-426F-83F2-CFD7EBA63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74E20D6-3EE9-40F5-8CC1-8A71FE400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FED7-79C0-4EB1-B4F4-2C33AB20D2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55037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5DB8B91-1CA0-4CDD-B175-042238050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964185C-EC8C-4C27-BB28-8887A1E4BA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D817657-6256-4A81-A220-04D04D15B2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A9DE5BD-1BC5-40F1-8CD3-439B6E3F3D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7C1AD22-4530-4009-8142-7EF7F5DD89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BC8209F-8B89-47FA-A733-95C6AFA00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92F4-2526-4D3C-81F7-DB9925D53CCF}" type="datetimeFigureOut">
              <a:rPr lang="ar-SA" smtClean="0"/>
              <a:t>15/04/40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6672766-4A91-4AF0-AABC-5EEB550FF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E6938C0-9BC2-4FA8-BD0B-0DFB61367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FED7-79C0-4EB1-B4F4-2C33AB20D2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1158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37BFA3B-D610-4648-9A8A-EBCEEE81F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8FAB25A-6885-47B0-B0FE-12436CCF2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92F4-2526-4D3C-81F7-DB9925D53CCF}" type="datetimeFigureOut">
              <a:rPr lang="ar-SA" smtClean="0"/>
              <a:t>15/04/40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614C0B5E-D639-46AF-A08A-00E40A54D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4AE268D-08C9-498E-AB37-4ECF57BCC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FED7-79C0-4EB1-B4F4-2C33AB20D2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835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578DF92-C851-41CD-92FB-17054C3EA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92F4-2526-4D3C-81F7-DB9925D53CCF}" type="datetimeFigureOut">
              <a:rPr lang="ar-SA" smtClean="0"/>
              <a:t>15/04/40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1811222-5CAF-4C97-9F84-E3C4B880E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12BBF5E-C79A-4CE9-8DDC-A345D0D4D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FED7-79C0-4EB1-B4F4-2C33AB20D2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23105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9BC1795-C43D-4E3F-9768-7376E6AFF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F1358B7-C2B1-4510-8BF0-7E830CBB3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9730FE3-322B-4C0D-98F5-E95F180FFF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7E00D9F-D343-4B21-9CA6-E36A94013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92F4-2526-4D3C-81F7-DB9925D53CCF}" type="datetimeFigureOut">
              <a:rPr lang="ar-SA" smtClean="0"/>
              <a:t>15/04/40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2F90CB-0459-44D5-9E36-C103A151E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16716BD-BAA5-4297-8FE5-89F46CB4F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FED7-79C0-4EB1-B4F4-2C33AB20D2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99449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45DD994-8B32-4FD1-ADA4-831E9AE15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8941E06-90BC-45AA-B460-BD0302C9ED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326EBEA-9A28-4F33-8F85-0A6AF73F4C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B42D4B6-7BC2-48EF-A008-E1628EF8A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92F4-2526-4D3C-81F7-DB9925D53CCF}" type="datetimeFigureOut">
              <a:rPr lang="ar-SA" smtClean="0"/>
              <a:t>15/04/40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DDB5722-693A-4A70-8A1E-0A40FE5E8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B880E27-31F9-4BE5-9A62-48C564DF6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FED7-79C0-4EB1-B4F4-2C33AB20D2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87869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B80E433-7661-4BD3-A761-08F2D40C7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62E837F-5F75-4B1B-A80A-4A894ABD83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859573-8DB6-4CA6-95A3-6918E53BE8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B92F4-2526-4D3C-81F7-DB9925D53CCF}" type="datetimeFigureOut">
              <a:rPr lang="ar-SA" smtClean="0"/>
              <a:t>15/04/40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8B7BB57-0114-4F48-88ED-DEE8A0803D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1EDFCF4-9B50-4095-94C2-72A8F35B72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1FED7-79C0-4EB1-B4F4-2C33AB20D2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47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7F232B-2979-48EE-8027-F1171A813401}"/>
              </a:ext>
            </a:extLst>
          </p:cNvPr>
          <p:cNvSpPr>
            <a:spLocks noGrp="1"/>
          </p:cNvSpPr>
          <p:nvPr>
            <p:ph type="ctr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SA" dirty="0"/>
              <a:t>تمهيد اليوم الأول </a:t>
            </a:r>
            <a:br>
              <a:rPr lang="ar-SA" dirty="0"/>
            </a:br>
            <a:r>
              <a:rPr lang="ar-SA" dirty="0"/>
              <a:t>من الفصل الدراسي الثاني 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B3EE024-4D9A-4154-A729-00F10F35A5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endParaRPr lang="ar-SA" dirty="0"/>
          </a:p>
          <a:p>
            <a:r>
              <a:rPr lang="ar-SA" dirty="0"/>
              <a:t>اعداد المعلمة / شكرية الصفار </a:t>
            </a:r>
          </a:p>
        </p:txBody>
      </p:sp>
      <p:pic>
        <p:nvPicPr>
          <p:cNvPr id="1026" name="Picture 2" descr="ÙØªÙØ¬Ø© Ø¨Ø­Ø« Ø§ÙØµÙØ± Ø¹Ù â«ÙØ±Ø¯Ù ÙØ±ØªÙÙ pngâ¬â">
            <a:extLst>
              <a:ext uri="{FF2B5EF4-FFF2-40B4-BE49-F238E27FC236}">
                <a16:creationId xmlns:a16="http://schemas.microsoft.com/office/drawing/2014/main" id="{B3649AFB-971C-40BB-BE88-CA7D96899A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760" y="5177989"/>
            <a:ext cx="1397942" cy="1443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6101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5DEE301F-ABDE-48AB-B781-B840CA0685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381000"/>
            <a:ext cx="6096000" cy="4824046"/>
          </a:xfrm>
          <a:prstGeom prst="rect">
            <a:avLst/>
          </a:prstGeom>
        </p:spPr>
      </p:pic>
      <p:sp>
        <p:nvSpPr>
          <p:cNvPr id="2" name="عنوان 1">
            <a:extLst>
              <a:ext uri="{FF2B5EF4-FFF2-40B4-BE49-F238E27FC236}">
                <a16:creationId xmlns:a16="http://schemas.microsoft.com/office/drawing/2014/main" id="{E1CB23D6-BE88-4821-A33B-C20A725FB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782" y="5339006"/>
            <a:ext cx="10515600" cy="13255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/>
              <a:t>قال الله تعالى (وَسَخَّرَ لَكُم مَّا فِي السَّمَاوَاتِ وَمَا فِي الْأَرْضِ جَمِيعًا مِّنْهُ ۚ إِنَّ فِي ذَٰلِكَ لَآيَاتٍ لِّقَوْمٍ يَتَفَكَّرُونَ (13)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130923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2BB136-F306-48AA-B7EB-760961857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0" y="2103437"/>
            <a:ext cx="7515330" cy="1325563"/>
          </a:xfrm>
        </p:spPr>
        <p:txBody>
          <a:bodyPr>
            <a:normAutofit/>
          </a:bodyPr>
          <a:lstStyle/>
          <a:p>
            <a:r>
              <a:rPr lang="ar-SA" dirty="0">
                <a:solidFill>
                  <a:srgbClr val="FF0000"/>
                </a:solidFill>
              </a:rPr>
              <a:t>حقيقة </a:t>
            </a:r>
            <a:r>
              <a:rPr lang="ar-SA" dirty="0"/>
              <a:t>: ما نفكر فيه ونسعى له نحصل عليه </a:t>
            </a:r>
            <a:br>
              <a:rPr lang="ar-SA" dirty="0"/>
            </a:br>
            <a:endParaRPr lang="ar-SA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48693A9-DAD3-4D53-A91B-8995CF013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0018" y="3986022"/>
            <a:ext cx="6048270" cy="1325563"/>
          </a:xfrm>
        </p:spPr>
        <p:txBody>
          <a:bodyPr>
            <a:normAutofit/>
          </a:bodyPr>
          <a:lstStyle/>
          <a:p>
            <a:r>
              <a:rPr lang="ar-SA" sz="4000" dirty="0"/>
              <a:t>اكتب هدفك في بداية دفترك </a:t>
            </a:r>
          </a:p>
          <a:p>
            <a:r>
              <a:rPr lang="ar-SA" sz="4000" dirty="0"/>
              <a:t>ولتسعي كل يوم لتحقيقه </a:t>
            </a:r>
          </a:p>
          <a:p>
            <a:pPr marL="0" indent="0">
              <a:buNone/>
            </a:pPr>
            <a:endParaRPr lang="ar-SA" sz="4000" dirty="0"/>
          </a:p>
        </p:txBody>
      </p:sp>
    </p:spTree>
    <p:extLst>
      <p:ext uri="{BB962C8B-B14F-4D97-AF65-F5344CB8AC3E}">
        <p14:creationId xmlns:p14="http://schemas.microsoft.com/office/powerpoint/2010/main" val="1065615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33481119-184D-49EB-8912-A1F2CEEDBD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0600" y="4642583"/>
            <a:ext cx="10210800" cy="1099845"/>
          </a:xfrm>
        </p:spPr>
        <p:txBody>
          <a:bodyPr>
            <a:normAutofit/>
          </a:bodyPr>
          <a:lstStyle/>
          <a:p>
            <a:r>
              <a:rPr lang="ar-SA" sz="3300"/>
              <a:t>يجب ان يكون هدفك نبيلا يسعدك ويسعد الآخرين يتجدد حماسك مع دعاء الاخرين لك </a:t>
            </a:r>
          </a:p>
        </p:txBody>
      </p:sp>
      <p:sp>
        <p:nvSpPr>
          <p:cNvPr id="5" name="عنوان فرعي 4">
            <a:extLst>
              <a:ext uri="{FF2B5EF4-FFF2-40B4-BE49-F238E27FC236}">
                <a16:creationId xmlns:a16="http://schemas.microsoft.com/office/drawing/2014/main" id="{AE929F44-4F51-4016-8611-3F19517A3F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0600" y="5742428"/>
            <a:ext cx="10210800" cy="528429"/>
          </a:xfrm>
        </p:spPr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F4624850-8CF1-4338-9182-6325A84F38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0"/>
          </a:xfrm>
          <a:prstGeom prst="rect">
            <a:avLst/>
          </a:prstGeom>
          <a:solidFill>
            <a:srgbClr val="3A53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ounded Rectangle 26">
            <a:extLst>
              <a:ext uri="{FF2B5EF4-FFF2-40B4-BE49-F238E27FC236}">
                <a16:creationId xmlns:a16="http://schemas.microsoft.com/office/drawing/2014/main" id="{F88E6969-0E08-440A-8218-8EA031109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564" y="320843"/>
            <a:ext cx="11548872" cy="3930315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ÙØªÙØ¬Ø© Ø¨Ø­Ø« Ø§ÙØµÙØ± Ø¹Ù ÙØ³Ø§Ø¹Ø¯Ø© Ø§ÙØ§Ø®Ø±ÙÙ">
            <a:extLst>
              <a:ext uri="{FF2B5EF4-FFF2-40B4-BE49-F238E27FC236}">
                <a16:creationId xmlns:a16="http://schemas.microsoft.com/office/drawing/2014/main" id="{88AC0098-9AE4-406B-A552-3BD0DED355C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27" r="12330" b="3"/>
          <a:stretch/>
        </p:blipFill>
        <p:spPr bwMode="auto">
          <a:xfrm>
            <a:off x="641604" y="640080"/>
            <a:ext cx="3582641" cy="3291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ØµÙØ±Ø© Ø°Ø§Øª ØµÙØ©">
            <a:extLst>
              <a:ext uri="{FF2B5EF4-FFF2-40B4-BE49-F238E27FC236}">
                <a16:creationId xmlns:a16="http://schemas.microsoft.com/office/drawing/2014/main" id="{3FAE67CE-C63C-4C7A-A43B-4396414FF2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" r="19455" b="2"/>
          <a:stretch/>
        </p:blipFill>
        <p:spPr bwMode="auto">
          <a:xfrm>
            <a:off x="4385113" y="640080"/>
            <a:ext cx="3421774" cy="3291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ÙØªÙØ¬Ø© Ø¨Ø­Ø« Ø§ÙØµÙØ± Ø¹Ù ÙØ³Ø§Ø¹Ø¯Ø© Ø§ÙØ§Ø®Ø±ÙÙ">
            <a:extLst>
              <a:ext uri="{FF2B5EF4-FFF2-40B4-BE49-F238E27FC236}">
                <a16:creationId xmlns:a16="http://schemas.microsoft.com/office/drawing/2014/main" id="{DA4FF2F6-0E15-44C0-BE43-79BA0E4353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8" r="15309" b="-1"/>
          <a:stretch/>
        </p:blipFill>
        <p:spPr bwMode="auto">
          <a:xfrm>
            <a:off x="7967754" y="640080"/>
            <a:ext cx="3582642" cy="3291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7903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306A757-D3AF-4375-A511-718085C7E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3190"/>
            <a:ext cx="10515600" cy="102242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ar-SA" dirty="0"/>
              <a:t>ماذا صنعت اليوم لتحقيق هدفك 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5B8DDE9-2357-4387-91D6-A69A15FE7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882" y="4509078"/>
            <a:ext cx="11206075" cy="706018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SA" dirty="0"/>
              <a:t>سؤال كل يوم  </a:t>
            </a:r>
            <a:r>
              <a:rPr lang="ar-SA" dirty="0" err="1"/>
              <a:t>سأسئلك</a:t>
            </a:r>
            <a:r>
              <a:rPr lang="ar-SA" dirty="0"/>
              <a:t> قبل بداية الحصة / اكتب باختصار ما صنعت لتحقيق احلامك واهدافك اعلى عنوان الدرس </a:t>
            </a:r>
          </a:p>
        </p:txBody>
      </p:sp>
    </p:spTree>
    <p:extLst>
      <p:ext uri="{BB962C8B-B14F-4D97-AF65-F5344CB8AC3E}">
        <p14:creationId xmlns:p14="http://schemas.microsoft.com/office/powerpoint/2010/main" val="373059294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أحمر بنفسجي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87</Words>
  <Application>Microsoft Office PowerPoint</Application>
  <PresentationFormat>شاشة عريضة</PresentationFormat>
  <Paragraphs>10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نسق Office</vt:lpstr>
      <vt:lpstr>تمهيد اليوم الأول  من الفصل الدراسي الثاني </vt:lpstr>
      <vt:lpstr>قال الله تعالى (وَسَخَّرَ لَكُم مَّا فِي السَّمَاوَاتِ وَمَا فِي الْأَرْضِ جَمِيعًا مِّنْهُ ۚ إِنَّ فِي ذَٰلِكَ لَآيَاتٍ لِّقَوْمٍ يَتَفَكَّرُونَ (13)</vt:lpstr>
      <vt:lpstr>حقيقة : ما نفكر فيه ونسعى له نحصل عليه  </vt:lpstr>
      <vt:lpstr>يجب ان يكون هدفك نبيلا يسعدك ويسعد الآخرين يتجدد حماسك مع دعاء الاخرين لك </vt:lpstr>
      <vt:lpstr>ماذا صنعت اليوم لتحقيق هدفك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تمهيد اليوم الأول  من الفصل الدراسي الثاني </dc:title>
  <dc:creator>شكرية الصفار</dc:creator>
  <cp:lastModifiedBy>شكرية الصفار</cp:lastModifiedBy>
  <cp:revision>3</cp:revision>
  <dcterms:created xsi:type="dcterms:W3CDTF">2018-12-23T11:07:52Z</dcterms:created>
  <dcterms:modified xsi:type="dcterms:W3CDTF">2018-12-23T11:14:17Z</dcterms:modified>
</cp:coreProperties>
</file>