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84" r:id="rId2"/>
  </p:sldMasterIdLst>
  <p:handoutMasterIdLst>
    <p:handoutMasterId r:id="rId21"/>
  </p:handoutMasterIdLst>
  <p:sldIdLst>
    <p:sldId id="301" r:id="rId3"/>
    <p:sldId id="270" r:id="rId4"/>
    <p:sldId id="281" r:id="rId5"/>
    <p:sldId id="282" r:id="rId6"/>
    <p:sldId id="283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6" r:id="rId17"/>
    <p:sldId id="298" r:id="rId18"/>
    <p:sldId id="299" r:id="rId19"/>
    <p:sldId id="300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992" autoAdjust="0"/>
    <p:restoredTop sz="9466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2217DC-3025-4938-A665-4DFE905B5CEA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B58868D-7736-4127-8EA7-33F6BBCD0DA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9206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7689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8126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6275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9602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374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7541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0399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291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3489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078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301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063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8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0.wdp"/><Relationship Id="rId5" Type="http://schemas.openxmlformats.org/officeDocument/2006/relationships/image" Target="../media/image39.png"/><Relationship Id="rId10" Type="http://schemas.microsoft.com/office/2007/relationships/hdphoto" Target="../media/hdphoto22.wdp"/><Relationship Id="rId4" Type="http://schemas.microsoft.com/office/2007/relationships/hdphoto" Target="../media/hdphoto19.wdp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microsoft.com/office/2007/relationships/hdphoto" Target="../media/hdphoto2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hdphoto" Target="../media/hdphoto28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5.wdp"/><Relationship Id="rId11" Type="http://schemas.microsoft.com/office/2007/relationships/hdphoto" Target="../media/hdphoto27.wdp"/><Relationship Id="rId5" Type="http://schemas.openxmlformats.org/officeDocument/2006/relationships/image" Target="../media/image49.png"/><Relationship Id="rId15" Type="http://schemas.microsoft.com/office/2007/relationships/hdphoto" Target="../media/hdphoto29.wdp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microsoft.com/office/2007/relationships/hdphoto" Target="../media/hdphoto26.wdp"/><Relationship Id="rId1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1.wdp"/><Relationship Id="rId5" Type="http://schemas.openxmlformats.org/officeDocument/2006/relationships/image" Target="../media/image57.png"/><Relationship Id="rId4" Type="http://schemas.microsoft.com/office/2007/relationships/hdphoto" Target="../media/hdphoto30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3.wdp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5.wdp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5" Type="http://schemas.openxmlformats.org/officeDocument/2006/relationships/image" Target="../media/image17.png"/><Relationship Id="rId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539552" y="908720"/>
            <a:ext cx="2896469" cy="221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7" y="332656"/>
            <a:ext cx="4160315" cy="23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653202" y="2719715"/>
            <a:ext cx="1728192" cy="1728192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 smtClean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5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21647" y="4451628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Unit 3</a:t>
            </a:r>
            <a:endParaRPr lang="ar-SA" sz="9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1609553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702123"/>
            <a:ext cx="6587256" cy="649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2350195"/>
            <a:ext cx="6981825" cy="34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1619672" y="3068960"/>
            <a:ext cx="352839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Yes , I do .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547664" y="4077072"/>
            <a:ext cx="49685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No , he doesn’t 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19672" y="5085184"/>
            <a:ext cx="45281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Yes , I do .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ستطيل مستدير الزوايا 19">
            <a:hlinkClick r:id="" action="ppaction://noaction"/>
          </p:cNvPr>
          <p:cNvSpPr/>
          <p:nvPr/>
        </p:nvSpPr>
        <p:spPr>
          <a:xfrm>
            <a:off x="523495" y="296712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3951946" y="296712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90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1" y="1734890"/>
            <a:ext cx="7580749" cy="649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06" y="2670994"/>
            <a:ext cx="8010525" cy="356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1259632" y="3140968"/>
            <a:ext cx="38884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No , I don’t 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187624" y="4293096"/>
            <a:ext cx="439248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No , he doesn’t 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187624" y="5373216"/>
            <a:ext cx="47004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Yes , he does </a:t>
            </a:r>
            <a:endParaRPr lang="ar-SA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ستطيل مستدير الزوايا 19">
            <a:hlinkClick r:id="" action="ppaction://noaction"/>
          </p:cNvPr>
          <p:cNvSpPr/>
          <p:nvPr/>
        </p:nvSpPr>
        <p:spPr>
          <a:xfrm>
            <a:off x="523495" y="296712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3951946" y="296712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300192" y="5210036"/>
            <a:ext cx="20882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jet 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20" grpId="0" animBg="1"/>
      <p:bldP spid="21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11" y="1128681"/>
            <a:ext cx="8028384" cy="107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395536" y="1992778"/>
            <a:ext cx="8426202" cy="1071277"/>
            <a:chOff x="502493" y="1628801"/>
            <a:chExt cx="8426202" cy="1071277"/>
          </a:xfrm>
        </p:grpSpPr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1628801"/>
              <a:ext cx="1044327" cy="1071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93" y="1772816"/>
              <a:ext cx="7381875" cy="8667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1" y="3288510"/>
            <a:ext cx="7545021" cy="330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90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5722"/>
            <a:ext cx="6477000" cy="51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78343"/>
            <a:ext cx="62960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112"/>
            <a:ext cx="18859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64368"/>
            <a:ext cx="5208240" cy="194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92359"/>
            <a:ext cx="2304256" cy="2008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ربع نص 16"/>
          <p:cNvSpPr txBox="1"/>
          <p:nvPr/>
        </p:nvSpPr>
        <p:spPr>
          <a:xfrm>
            <a:off x="2627784" y="1772816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771800" y="2276872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627784" y="2708920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339752" y="3212976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b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123728" y="3645024"/>
            <a:ext cx="5040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d</a:t>
            </a:r>
            <a:endParaRPr lang="ar-SA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مستطيل مستدير الزوايا 22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مستطيل مستدير الزوايا 23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732240" y="5661248"/>
            <a:ext cx="16561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lemon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83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 animBg="1"/>
      <p:bldP spid="24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611560" y="1112530"/>
            <a:ext cx="5324157" cy="745182"/>
            <a:chOff x="755576" y="836712"/>
            <a:chExt cx="7675909" cy="1109523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899555"/>
              <a:ext cx="6955746" cy="9429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836712"/>
              <a:ext cx="907157" cy="11095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844824"/>
            <a:ext cx="5184576" cy="495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02226"/>
            <a:ext cx="5300506" cy="218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039173" y="2348880"/>
            <a:ext cx="1805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raditional</a:t>
            </a: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59253" y="2852936"/>
            <a:ext cx="2177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popular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sport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426577" y="3293167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have falcons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588533" y="4180074"/>
            <a:ext cx="2258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very strong birds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مستطيل مستدير الزوايا 19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9" y="4689307"/>
            <a:ext cx="5472608" cy="195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ستطيل 21"/>
          <p:cNvSpPr/>
          <p:nvPr/>
        </p:nvSpPr>
        <p:spPr>
          <a:xfrm>
            <a:off x="572788" y="4581128"/>
            <a:ext cx="1377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f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ly fast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902233" y="5085184"/>
            <a:ext cx="2592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can spot animals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3847397" y="5631631"/>
            <a:ext cx="26484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v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ery sharp talons</a:t>
            </a:r>
            <a:endParaRPr lang="ar-SA" sz="2400" dirty="0">
              <a:solidFill>
                <a:srgbClr val="FF0000"/>
              </a:solidFill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866" y="4618952"/>
            <a:ext cx="2007683" cy="1945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7092280" y="6093296"/>
            <a:ext cx="165618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kangaroo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83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9" grpId="0" animBg="1"/>
      <p:bldP spid="20" grpId="0" animBg="1"/>
      <p:bldP spid="22" grpId="0"/>
      <p:bldP spid="23" grpId="0"/>
      <p:bldP spid="2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06" y="1052736"/>
            <a:ext cx="3695700" cy="50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700808"/>
            <a:ext cx="5904656" cy="230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370" y="4070591"/>
            <a:ext cx="5695950" cy="542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3449"/>
            <a:ext cx="3168352" cy="158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26793"/>
            <a:ext cx="2880320" cy="157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840" y="4967726"/>
            <a:ext cx="2604640" cy="158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1763688" y="5066020"/>
            <a:ext cx="144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Where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1780569" y="5877272"/>
            <a:ext cx="13512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Point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4499992" y="5072829"/>
            <a:ext cx="11496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Pear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4716016" y="5913117"/>
            <a:ext cx="1309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There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7295952" y="5066020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Chair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7295952" y="5877272"/>
            <a:ext cx="1063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Coin </a:t>
            </a:r>
            <a:endParaRPr lang="ar-SA" sz="2800" dirty="0">
              <a:solidFill>
                <a:srgbClr val="FF0000"/>
              </a:solidFill>
            </a:endParaRPr>
          </a:p>
        </p:txBody>
      </p:sp>
      <p:pic>
        <p:nvPicPr>
          <p:cNvPr id="2" name="unit 3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040" y="116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7" grpId="0" animBg="1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5457825" cy="80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4" y="2492896"/>
            <a:ext cx="546169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818" y="4473496"/>
            <a:ext cx="2210662" cy="1907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مستدير الزوايا 16"/>
          <p:cNvSpPr/>
          <p:nvPr/>
        </p:nvSpPr>
        <p:spPr>
          <a:xfrm>
            <a:off x="5292080" y="2528843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5300117" y="3004882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267955" y="3573016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5300116" y="4020830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5843450" y="4974746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5843449" y="5877272"/>
            <a:ext cx="60018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مستطيل مستدير الزوايا 24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948264" y="5775647"/>
            <a:ext cx="16561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melon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1" grpId="0" animBg="1"/>
      <p:bldP spid="2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93" y="1159782"/>
            <a:ext cx="7682245" cy="96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62151"/>
            <a:ext cx="8424935" cy="33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95536" y="2204864"/>
            <a:ext cx="8440993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I’d like to play tennis but I have no racket </a:t>
            </a:r>
          </a:p>
          <a:p>
            <a:pPr algn="l" rtl="0"/>
            <a:r>
              <a:rPr lang="en-US" sz="28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I’d like to try falconine but I have np falcon </a:t>
            </a:r>
          </a:p>
          <a:p>
            <a:pPr algn="l" rtl="0"/>
            <a:r>
              <a:rPr lang="en-US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I’d like to try riding but I have no horse </a:t>
            </a:r>
          </a:p>
          <a:p>
            <a:pPr algn="l" rtl="0"/>
            <a:r>
              <a:rPr lang="en-US" sz="2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I’d like to try scuba diving but there is no sea </a:t>
            </a:r>
          </a:p>
          <a:p>
            <a:pPr algn="l" rtl="0"/>
            <a:r>
              <a:rPr lang="en-US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I’d like to try rock climbing but there is no rock </a:t>
            </a:r>
          </a:p>
          <a:p>
            <a:pPr algn="l" rtl="0"/>
            <a:r>
              <a:rPr lang="en-US" sz="28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I’d like to try sky diving but there is no plane </a:t>
            </a:r>
          </a:p>
          <a:p>
            <a:pPr algn="l" rtl="0"/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</a:rPr>
              <a:t>I’d like to try cooking but I don’t know how </a:t>
            </a:r>
          </a:p>
          <a:p>
            <a:pPr algn="l" rtl="0"/>
            <a:r>
              <a:rPr lang="en-US" sz="2800" dirty="0" smtClean="0">
                <a:solidFill>
                  <a:srgbClr val="663300"/>
                </a:solidFill>
                <a:latin typeface="Comic Sans MS" panose="030F0702030302020204" pitchFamily="66" charset="0"/>
              </a:rPr>
              <a:t>I’d like to try painting but I don’t know how </a:t>
            </a:r>
            <a:endParaRPr lang="ar-SA" sz="28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3" y="1196752"/>
            <a:ext cx="7461226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29" y="2204864"/>
            <a:ext cx="734672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300192" y="5301208"/>
            <a:ext cx="17281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Nine 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مستطيل مستدير الزوايا 28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88083"/>
            <a:ext cx="4572000" cy="47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24" y="1616889"/>
            <a:ext cx="2257425" cy="2088232"/>
          </a:xfrm>
          <a:prstGeom prst="roundRect">
            <a:avLst>
              <a:gd name="adj" fmla="val 29002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204864"/>
            <a:ext cx="5365898" cy="130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39" y="3789040"/>
            <a:ext cx="765740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وسيلة شرح مستطيلة مستديرة الزوايا 22"/>
          <p:cNvSpPr/>
          <p:nvPr/>
        </p:nvSpPr>
        <p:spPr>
          <a:xfrm>
            <a:off x="971600" y="3356992"/>
            <a:ext cx="4032448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like tennis.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ستطيل مستدير الزوايا 19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وسيلة شرح مستطيلة مستديرة الزوايا 22"/>
          <p:cNvSpPr/>
          <p:nvPr/>
        </p:nvSpPr>
        <p:spPr>
          <a:xfrm>
            <a:off x="971600" y="4329099"/>
            <a:ext cx="4032448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like tennis.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وسيلة شرح مستطيلة مستديرة الزوايا 22"/>
          <p:cNvSpPr/>
          <p:nvPr/>
        </p:nvSpPr>
        <p:spPr>
          <a:xfrm>
            <a:off x="971600" y="5265203"/>
            <a:ext cx="4032448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like tennis.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2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7" grpId="0"/>
      <p:bldP spid="20" grpId="0" animBg="1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04596"/>
            <a:ext cx="5904656" cy="135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595" y="1916832"/>
            <a:ext cx="2311877" cy="1740816"/>
          </a:xfrm>
          <a:prstGeom prst="roundRect">
            <a:avLst>
              <a:gd name="adj" fmla="val 4578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3789040"/>
            <a:ext cx="765740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وسيلة شرح مستطيلة مستديرة الزوايا 22"/>
          <p:cNvSpPr/>
          <p:nvPr/>
        </p:nvSpPr>
        <p:spPr>
          <a:xfrm>
            <a:off x="827330" y="3392995"/>
            <a:ext cx="6552982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itchFamily="66" charset="0"/>
              </a:rPr>
              <a:t>He likes horse riding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مستطيل مستدير الزوايا 21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وسيلة شرح مستطيلة مستديرة الزوايا 22"/>
          <p:cNvSpPr/>
          <p:nvPr/>
        </p:nvSpPr>
        <p:spPr>
          <a:xfrm>
            <a:off x="827584" y="4329099"/>
            <a:ext cx="6552982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itchFamily="66" charset="0"/>
              </a:rPr>
              <a:t>He likes horse riding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" name="وسيلة شرح مستطيلة مستديرة الزوايا 22"/>
          <p:cNvSpPr/>
          <p:nvPr/>
        </p:nvSpPr>
        <p:spPr>
          <a:xfrm>
            <a:off x="827584" y="5265203"/>
            <a:ext cx="6552982" cy="972109"/>
          </a:xfrm>
          <a:custGeom>
            <a:avLst/>
            <a:gdLst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1200133 w 2880320"/>
              <a:gd name="connsiteY12" fmla="*/ 720080 h 720080"/>
              <a:gd name="connsiteX13" fmla="*/ 493831 w 2880320"/>
              <a:gd name="connsiteY13" fmla="*/ 1289534 h 720080"/>
              <a:gd name="connsiteX14" fmla="*/ 480053 w 2880320"/>
              <a:gd name="connsiteY14" fmla="*/ 720080 h 720080"/>
              <a:gd name="connsiteX15" fmla="*/ 120016 w 2880320"/>
              <a:gd name="connsiteY15" fmla="*/ 720080 h 720080"/>
              <a:gd name="connsiteX16" fmla="*/ 0 w 2880320"/>
              <a:gd name="connsiteY16" fmla="*/ 600064 h 720080"/>
              <a:gd name="connsiteX17" fmla="*/ 0 w 2880320"/>
              <a:gd name="connsiteY17" fmla="*/ 600067 h 720080"/>
              <a:gd name="connsiteX18" fmla="*/ 0 w 2880320"/>
              <a:gd name="connsiteY18" fmla="*/ 420047 h 720080"/>
              <a:gd name="connsiteX19" fmla="*/ 0 w 2880320"/>
              <a:gd name="connsiteY19" fmla="*/ 420047 h 720080"/>
              <a:gd name="connsiteX20" fmla="*/ 0 w 2880320"/>
              <a:gd name="connsiteY20" fmla="*/ 120016 h 720080"/>
              <a:gd name="connsiteX0" fmla="*/ 0 w 2880320"/>
              <a:gd name="connsiteY0" fmla="*/ 120016 h 1289534"/>
              <a:gd name="connsiteX1" fmla="*/ 120016 w 2880320"/>
              <a:gd name="connsiteY1" fmla="*/ 0 h 1289534"/>
              <a:gd name="connsiteX2" fmla="*/ 480053 w 2880320"/>
              <a:gd name="connsiteY2" fmla="*/ 0 h 1289534"/>
              <a:gd name="connsiteX3" fmla="*/ 480053 w 2880320"/>
              <a:gd name="connsiteY3" fmla="*/ 0 h 1289534"/>
              <a:gd name="connsiteX4" fmla="*/ 1200133 w 2880320"/>
              <a:gd name="connsiteY4" fmla="*/ 0 h 1289534"/>
              <a:gd name="connsiteX5" fmla="*/ 2760304 w 2880320"/>
              <a:gd name="connsiteY5" fmla="*/ 0 h 1289534"/>
              <a:gd name="connsiteX6" fmla="*/ 2880320 w 2880320"/>
              <a:gd name="connsiteY6" fmla="*/ 120016 h 1289534"/>
              <a:gd name="connsiteX7" fmla="*/ 2880320 w 2880320"/>
              <a:gd name="connsiteY7" fmla="*/ 420047 h 1289534"/>
              <a:gd name="connsiteX8" fmla="*/ 2880320 w 2880320"/>
              <a:gd name="connsiteY8" fmla="*/ 420047 h 1289534"/>
              <a:gd name="connsiteX9" fmla="*/ 2880320 w 2880320"/>
              <a:gd name="connsiteY9" fmla="*/ 600067 h 1289534"/>
              <a:gd name="connsiteX10" fmla="*/ 2880320 w 2880320"/>
              <a:gd name="connsiteY10" fmla="*/ 600064 h 1289534"/>
              <a:gd name="connsiteX11" fmla="*/ 2760304 w 2880320"/>
              <a:gd name="connsiteY11" fmla="*/ 720080 h 1289534"/>
              <a:gd name="connsiteX12" fmla="*/ 708813 w 2880320"/>
              <a:gd name="connsiteY12" fmla="*/ 720080 h 1289534"/>
              <a:gd name="connsiteX13" fmla="*/ 493831 w 2880320"/>
              <a:gd name="connsiteY13" fmla="*/ 1289534 h 1289534"/>
              <a:gd name="connsiteX14" fmla="*/ 480053 w 2880320"/>
              <a:gd name="connsiteY14" fmla="*/ 720080 h 1289534"/>
              <a:gd name="connsiteX15" fmla="*/ 120016 w 2880320"/>
              <a:gd name="connsiteY15" fmla="*/ 720080 h 1289534"/>
              <a:gd name="connsiteX16" fmla="*/ 0 w 2880320"/>
              <a:gd name="connsiteY16" fmla="*/ 600064 h 1289534"/>
              <a:gd name="connsiteX17" fmla="*/ 0 w 2880320"/>
              <a:gd name="connsiteY17" fmla="*/ 600067 h 1289534"/>
              <a:gd name="connsiteX18" fmla="*/ 0 w 2880320"/>
              <a:gd name="connsiteY18" fmla="*/ 420047 h 1289534"/>
              <a:gd name="connsiteX19" fmla="*/ 0 w 2880320"/>
              <a:gd name="connsiteY19" fmla="*/ 420047 h 1289534"/>
              <a:gd name="connsiteX20" fmla="*/ 0 w 2880320"/>
              <a:gd name="connsiteY20" fmla="*/ 120016 h 1289534"/>
              <a:gd name="connsiteX0" fmla="*/ 0 w 2880320"/>
              <a:gd name="connsiteY0" fmla="*/ 120016 h 720080"/>
              <a:gd name="connsiteX1" fmla="*/ 120016 w 2880320"/>
              <a:gd name="connsiteY1" fmla="*/ 0 h 720080"/>
              <a:gd name="connsiteX2" fmla="*/ 480053 w 2880320"/>
              <a:gd name="connsiteY2" fmla="*/ 0 h 720080"/>
              <a:gd name="connsiteX3" fmla="*/ 480053 w 2880320"/>
              <a:gd name="connsiteY3" fmla="*/ 0 h 720080"/>
              <a:gd name="connsiteX4" fmla="*/ 1200133 w 2880320"/>
              <a:gd name="connsiteY4" fmla="*/ 0 h 720080"/>
              <a:gd name="connsiteX5" fmla="*/ 2760304 w 2880320"/>
              <a:gd name="connsiteY5" fmla="*/ 0 h 720080"/>
              <a:gd name="connsiteX6" fmla="*/ 2880320 w 2880320"/>
              <a:gd name="connsiteY6" fmla="*/ 120016 h 720080"/>
              <a:gd name="connsiteX7" fmla="*/ 2880320 w 2880320"/>
              <a:gd name="connsiteY7" fmla="*/ 420047 h 720080"/>
              <a:gd name="connsiteX8" fmla="*/ 2880320 w 2880320"/>
              <a:gd name="connsiteY8" fmla="*/ 420047 h 720080"/>
              <a:gd name="connsiteX9" fmla="*/ 2880320 w 2880320"/>
              <a:gd name="connsiteY9" fmla="*/ 600067 h 720080"/>
              <a:gd name="connsiteX10" fmla="*/ 2880320 w 2880320"/>
              <a:gd name="connsiteY10" fmla="*/ 600064 h 720080"/>
              <a:gd name="connsiteX11" fmla="*/ 2760304 w 2880320"/>
              <a:gd name="connsiteY11" fmla="*/ 720080 h 720080"/>
              <a:gd name="connsiteX12" fmla="*/ 708813 w 2880320"/>
              <a:gd name="connsiteY12" fmla="*/ 720080 h 720080"/>
              <a:gd name="connsiteX13" fmla="*/ 480053 w 2880320"/>
              <a:gd name="connsiteY13" fmla="*/ 720080 h 720080"/>
              <a:gd name="connsiteX14" fmla="*/ 120016 w 2880320"/>
              <a:gd name="connsiteY14" fmla="*/ 720080 h 720080"/>
              <a:gd name="connsiteX15" fmla="*/ 0 w 2880320"/>
              <a:gd name="connsiteY15" fmla="*/ 600064 h 720080"/>
              <a:gd name="connsiteX16" fmla="*/ 0 w 2880320"/>
              <a:gd name="connsiteY16" fmla="*/ 600067 h 720080"/>
              <a:gd name="connsiteX17" fmla="*/ 0 w 2880320"/>
              <a:gd name="connsiteY17" fmla="*/ 420047 h 720080"/>
              <a:gd name="connsiteX18" fmla="*/ 0 w 2880320"/>
              <a:gd name="connsiteY18" fmla="*/ 420047 h 720080"/>
              <a:gd name="connsiteX19" fmla="*/ 0 w 2880320"/>
              <a:gd name="connsiteY19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80320" h="720080">
                <a:moveTo>
                  <a:pt x="0" y="120016"/>
                </a:moveTo>
                <a:cubicBezTo>
                  <a:pt x="0" y="53733"/>
                  <a:pt x="53733" y="0"/>
                  <a:pt x="120016" y="0"/>
                </a:cubicBezTo>
                <a:lnTo>
                  <a:pt x="480053" y="0"/>
                </a:lnTo>
                <a:lnTo>
                  <a:pt x="480053" y="0"/>
                </a:lnTo>
                <a:lnTo>
                  <a:pt x="1200133" y="0"/>
                </a:lnTo>
                <a:lnTo>
                  <a:pt x="2760304" y="0"/>
                </a:lnTo>
                <a:cubicBezTo>
                  <a:pt x="2826587" y="0"/>
                  <a:pt x="2880320" y="53733"/>
                  <a:pt x="2880320" y="120016"/>
                </a:cubicBezTo>
                <a:lnTo>
                  <a:pt x="2880320" y="420047"/>
                </a:lnTo>
                <a:lnTo>
                  <a:pt x="2880320" y="420047"/>
                </a:lnTo>
                <a:lnTo>
                  <a:pt x="2880320" y="600067"/>
                </a:lnTo>
                <a:lnTo>
                  <a:pt x="2880320" y="600064"/>
                </a:lnTo>
                <a:cubicBezTo>
                  <a:pt x="2880320" y="666347"/>
                  <a:pt x="2826587" y="720080"/>
                  <a:pt x="2760304" y="720080"/>
                </a:cubicBezTo>
                <a:lnTo>
                  <a:pt x="708813" y="720080"/>
                </a:lnTo>
                <a:lnTo>
                  <a:pt x="480053" y="720080"/>
                </a:lnTo>
                <a:lnTo>
                  <a:pt x="120016" y="720080"/>
                </a:lnTo>
                <a:cubicBezTo>
                  <a:pt x="53733" y="720080"/>
                  <a:pt x="0" y="666347"/>
                  <a:pt x="0" y="600064"/>
                </a:cubicBezTo>
                <a:lnTo>
                  <a:pt x="0" y="600067"/>
                </a:lnTo>
                <a:lnTo>
                  <a:pt x="0" y="420047"/>
                </a:lnTo>
                <a:lnTo>
                  <a:pt x="0" y="420047"/>
                </a:ln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t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dirty="0" smtClean="0">
                <a:solidFill>
                  <a:srgbClr val="FF0000"/>
                </a:solidFill>
                <a:latin typeface="Comic Sans MS" pitchFamily="66" charset="0"/>
              </a:rPr>
              <a:t>He likes horse riding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6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2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68" y="1492110"/>
            <a:ext cx="5534025" cy="88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91" y="2726596"/>
            <a:ext cx="5487069" cy="254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15158"/>
            <a:ext cx="2733675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4572000" y="2870612"/>
            <a:ext cx="720080" cy="5760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5310945" y="3711949"/>
            <a:ext cx="720080" cy="5760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4510602" y="4598804"/>
            <a:ext cx="720080" cy="5760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مستدير الزوايا 19">
            <a:hlinkClick r:id="" action="ppaction://noaction"/>
          </p:cNvPr>
          <p:cNvSpPr/>
          <p:nvPr/>
        </p:nvSpPr>
        <p:spPr>
          <a:xfrm>
            <a:off x="523495" y="296712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3951946" y="296712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660232" y="4695527"/>
            <a:ext cx="1872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giraffe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6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9" grpId="0" animBg="1"/>
      <p:bldP spid="20" grpId="0" animBg="1"/>
      <p:bldP spid="21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64286"/>
            <a:ext cx="6317976" cy="519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8" y="1572925"/>
            <a:ext cx="7636184" cy="488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5580112" y="162880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915816" y="247483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f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115616" y="3224527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g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716016" y="3224527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i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059832" y="4047455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h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5724128" y="3985900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j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187624" y="4839543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b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788024" y="4707078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d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843808" y="5805264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endParaRPr lang="ar-SA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مستطيل مستدير الزوايا 25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مستطيل مستدير الزوايا 26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466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3609975" cy="495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060848"/>
            <a:ext cx="5897774" cy="269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222" y="4293096"/>
            <a:ext cx="27622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238" y="5877272"/>
            <a:ext cx="674018" cy="67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3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64446"/>
            <a:ext cx="3888432" cy="52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77" y="2312095"/>
            <a:ext cx="7277100" cy="38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523495" y="224704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3951946" y="224704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943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58510"/>
            <a:ext cx="8172400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7934"/>
            <a:ext cx="8172399" cy="481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ربع نص 16"/>
          <p:cNvSpPr txBox="1"/>
          <p:nvPr/>
        </p:nvSpPr>
        <p:spPr>
          <a:xfrm>
            <a:off x="6408204" y="1648973"/>
            <a:ext cx="17641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I do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336196" y="2009013"/>
            <a:ext cx="17641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e does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336196" y="2441061"/>
            <a:ext cx="17641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e does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264188" y="2801101"/>
            <a:ext cx="17641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t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hey do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192180" y="3212976"/>
            <a:ext cx="17641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I don’t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190991" y="3593189"/>
            <a:ext cx="19094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e doesn’t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192180" y="3975447"/>
            <a:ext cx="21242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he doesn’t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190991" y="4385277"/>
            <a:ext cx="19094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t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hey don’t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" name="مستطيل مستدير الزوايا 23">
            <a:hlinkClick r:id="" action="ppaction://noaction"/>
          </p:cNvPr>
          <p:cNvSpPr/>
          <p:nvPr/>
        </p:nvSpPr>
        <p:spPr>
          <a:xfrm>
            <a:off x="523495" y="152696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مستطيل مستدير الزوايا 26">
            <a:hlinkClick r:id="" action="ppaction://noaction"/>
          </p:cNvPr>
          <p:cNvSpPr/>
          <p:nvPr/>
        </p:nvSpPr>
        <p:spPr>
          <a:xfrm>
            <a:off x="3951946" y="152696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012160" y="5949280"/>
            <a:ext cx="1872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Ice cream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4" grpId="0" animBg="1"/>
      <p:bldP spid="27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40248"/>
            <a:ext cx="3667125" cy="47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04344"/>
            <a:ext cx="8039100" cy="292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523495" y="368720"/>
            <a:ext cx="2824369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3951946" y="368720"/>
            <a:ext cx="4580494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Sports and Activities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905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540</TotalTime>
  <Words>269</Words>
  <Application>Microsoft Office PowerPoint</Application>
  <PresentationFormat>عرض على الشاشة (3:4)‏</PresentationFormat>
  <Paragraphs>98</Paragraphs>
  <Slides>18</Slides>
  <Notes>0</Notes>
  <HiddenSlides>0</HiddenSlides>
  <MMClips>1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0" baseType="lpstr"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ACER</cp:lastModifiedBy>
  <cp:revision>71</cp:revision>
  <dcterms:created xsi:type="dcterms:W3CDTF">2016-02-09T18:07:58Z</dcterms:created>
  <dcterms:modified xsi:type="dcterms:W3CDTF">2019-10-27T08:03:17Z</dcterms:modified>
</cp:coreProperties>
</file>