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75" r:id="rId12"/>
    <p:sldId id="262" r:id="rId13"/>
    <p:sldId id="263" r:id="rId14"/>
    <p:sldId id="264" r:id="rId15"/>
    <p:sldId id="265" r:id="rId16"/>
    <p:sldId id="267" r:id="rId17"/>
    <p:sldId id="266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26FC-DC8B-4856-8756-2C96ECCA1271}" type="datetimeFigureOut">
              <a:rPr lang="ar-SA" smtClean="0"/>
              <a:pPr/>
              <a:t>27/08/33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5F10-5532-4C19-8F23-FCC20F1CB67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wmf"/><Relationship Id="rId11" Type="http://schemas.openxmlformats.org/officeDocument/2006/relationships/image" Target="../media/image3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9053357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1275" y="652463"/>
            <a:ext cx="39814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928813" y="2130425"/>
            <a:ext cx="5286375" cy="2522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1"/>
            <a:r>
              <a:rPr lang="ar-SA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Diwani Bent"/>
              </a:rPr>
              <a:t>يقيني بالله يقيني</a:t>
            </a: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371600" y="4819650"/>
            <a:ext cx="6400800" cy="1201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Old Antic Outline"/>
              </a:rPr>
              <a:t>شاهدو استمتع       عبدالله كشكو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7158" y="357166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تدريب :</a:t>
            </a: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حول المعادلة اللوغارتيمية إلى معادلة آسية ثم أوجد قيمة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  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371725" cy="40957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1500174"/>
            <a:ext cx="857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latin typeface="Cambria Math"/>
                <a:ea typeface="Cambria Math"/>
              </a:rPr>
              <a:t>④</a:t>
            </a:r>
            <a:endParaRPr lang="ar-SA" sz="4000" b="1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928802"/>
            <a:ext cx="4550434" cy="785818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786058"/>
            <a:ext cx="6319771" cy="857256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857628"/>
            <a:ext cx="3887556" cy="1071570"/>
          </a:xfrm>
          <a:prstGeom prst="rect">
            <a:avLst/>
          </a:prstGeom>
          <a:noFill/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857760"/>
            <a:ext cx="2571768" cy="1399823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173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2600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3467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7158" y="357166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تدريب :</a:t>
            </a: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حول المعادلة اللوغارتيمية إلى معادلة آسية ثم أوجد قيمة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  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1500174"/>
            <a:ext cx="857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latin typeface="Cambria Math"/>
                <a:ea typeface="Cambria Math"/>
              </a:rPr>
              <a:t>⑤</a:t>
            </a:r>
            <a:endParaRPr lang="ar-SA" sz="4000" b="1" dirty="0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428736"/>
            <a:ext cx="4686333" cy="857256"/>
          </a:xfrm>
          <a:prstGeom prst="rect">
            <a:avLst/>
          </a:prstGeom>
          <a:noFill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571876"/>
            <a:ext cx="2286016" cy="1082850"/>
          </a:xfrm>
          <a:prstGeom prst="rect">
            <a:avLst/>
          </a:prstGeom>
          <a:noFill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429132"/>
            <a:ext cx="2357454" cy="984180"/>
          </a:xfrm>
          <a:prstGeom prst="rect">
            <a:avLst/>
          </a:prstGeom>
          <a:noFill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928934"/>
            <a:ext cx="3390924" cy="857256"/>
          </a:xfrm>
          <a:prstGeom prst="rect">
            <a:avLst/>
          </a:prstGeom>
          <a:noFill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572140"/>
            <a:ext cx="2488700" cy="1000132"/>
          </a:xfrm>
          <a:prstGeom prst="rect">
            <a:avLst/>
          </a:prstGeom>
          <a:noFill/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5572164"/>
            <a:ext cx="2829204" cy="928670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2657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3524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4410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527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2784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214554"/>
            <a:ext cx="4968910" cy="714380"/>
          </a:xfrm>
          <a:prstGeom prst="rect">
            <a:avLst/>
          </a:prstGeom>
          <a:noFill/>
        </p:spPr>
      </p:pic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7" name="Freeform 19"/>
          <p:cNvSpPr>
            <a:spLocks/>
          </p:cNvSpPr>
          <p:nvPr/>
        </p:nvSpPr>
        <p:spPr bwMode="auto">
          <a:xfrm>
            <a:off x="3428992" y="5429264"/>
            <a:ext cx="677862" cy="889000"/>
          </a:xfrm>
          <a:custGeom>
            <a:avLst/>
            <a:gdLst/>
            <a:ahLst/>
            <a:cxnLst>
              <a:cxn ang="0">
                <a:pos x="0" y="795"/>
              </a:cxn>
              <a:cxn ang="0">
                <a:pos x="323" y="1267"/>
              </a:cxn>
              <a:cxn ang="0">
                <a:pos x="1068" y="0"/>
              </a:cxn>
            </a:cxnLst>
            <a:rect l="0" t="0" r="r" b="b"/>
            <a:pathLst>
              <a:path w="1068" h="1399">
                <a:moveTo>
                  <a:pt x="0" y="795"/>
                </a:moveTo>
                <a:cubicBezTo>
                  <a:pt x="72" y="1097"/>
                  <a:pt x="145" y="1399"/>
                  <a:pt x="323" y="1267"/>
                </a:cubicBezTo>
                <a:cubicBezTo>
                  <a:pt x="501" y="1135"/>
                  <a:pt x="784" y="567"/>
                  <a:pt x="106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cxnSp>
        <p:nvCxnSpPr>
          <p:cNvPr id="32788" name="AutoShape 20"/>
          <p:cNvCxnSpPr>
            <a:cxnSpLocks noChangeShapeType="1"/>
          </p:cNvCxnSpPr>
          <p:nvPr/>
        </p:nvCxnSpPr>
        <p:spPr bwMode="auto">
          <a:xfrm>
            <a:off x="7934354" y="5745177"/>
            <a:ext cx="709612" cy="363537"/>
          </a:xfrm>
          <a:prstGeom prst="straightConnector1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32789" name="AutoShape 21"/>
          <p:cNvCxnSpPr>
            <a:cxnSpLocks noChangeShapeType="1"/>
          </p:cNvCxnSpPr>
          <p:nvPr/>
        </p:nvCxnSpPr>
        <p:spPr bwMode="auto">
          <a:xfrm flipH="1">
            <a:off x="7934354" y="5745177"/>
            <a:ext cx="709612" cy="473075"/>
          </a:xfrm>
          <a:prstGeom prst="straightConnector1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</p:spPr>
      </p:cxnSp>
      <p:sp>
        <p:nvSpPr>
          <p:cNvPr id="25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43000" y="228600"/>
            <a:ext cx="2971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 : 2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43000" y="1219200"/>
            <a:ext cx="7772400" cy="50292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log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15) =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log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15) = 2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10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15)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100 =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15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15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100  = 0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20)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+ 5) = 0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20 or – 5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9881" y="2362200"/>
          <a:ext cx="3159111" cy="2566998"/>
        </p:xfrm>
        <a:graphic>
          <a:graphicData uri="http://schemas.openxmlformats.org/presentationml/2006/ole">
            <p:oleObj spid="_x0000_s1026" name="Clip" r:id="rId5" imgW="4268520" imgH="3468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14488"/>
            <a:ext cx="8286808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6188" y="3467088"/>
            <a:ext cx="4318000" cy="2762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000100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00034" y="1000108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❶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980992" presetClass="entr" presetSubtype="809750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1000100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00034" y="1000108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❷</a:t>
            </a:r>
            <a:endParaRPr lang="ar-SA" sz="4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00174"/>
            <a:ext cx="6908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6254" y="3252774"/>
            <a:ext cx="4318000" cy="2762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مربع نص 7"/>
          <p:cNvSpPr txBox="1"/>
          <p:nvPr/>
        </p:nvSpPr>
        <p:spPr>
          <a:xfrm>
            <a:off x="1071538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71472" y="1000108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❷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980992" presetClass="entr" presetSubtype="809750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0025" y="1930400"/>
            <a:ext cx="474345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214686"/>
            <a:ext cx="5667375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2349500"/>
            <a:ext cx="9144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2349500"/>
            <a:ext cx="9144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019300" y="3405186"/>
            <a:ext cx="1336675" cy="6937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701800" y="3735386"/>
            <a:ext cx="409575" cy="8540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4357694"/>
            <a:ext cx="3670300" cy="852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5426096"/>
            <a:ext cx="242411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1071538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71472" y="1000108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❸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452096" presetClass="entr" presetSubtype="809754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0452096" presetClass="entr" presetSubtype="8097582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452096" presetClass="entr" presetSubtype="8097578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0452096" presetClass="entr" presetSubtype="8097569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452096" presetClass="entr" presetSubtype="809758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0452096" presetClass="entr" presetSubtype="809759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0452096" presetClass="entr" presetSubtype="8097595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452096" presetClass="entr" presetSubtype="8097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1071538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71472" y="1000108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❹</a:t>
            </a:r>
            <a:endParaRPr lang="ar-SA" sz="40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103" y="2044700"/>
            <a:ext cx="4356100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9248" y="3632200"/>
            <a:ext cx="3090863" cy="187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453632" presetClass="entr" presetSubtype="8100672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453632" presetClass="entr" presetSubtype="810068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1071538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71472" y="1000108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❺</a:t>
            </a:r>
            <a:endParaRPr lang="ar-SA" sz="4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557" y="1727188"/>
            <a:ext cx="4305300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695700"/>
            <a:ext cx="2692400" cy="157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453632" presetClass="entr" presetSubtype="8097770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453632" presetClass="entr" presetSubtype="809778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1071538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71472" y="428604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❻</a:t>
            </a:r>
            <a:endParaRPr lang="ar-SA" sz="4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71546"/>
            <a:ext cx="4643470" cy="752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03333"/>
            <a:ext cx="4052892" cy="8684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265937"/>
            <a:ext cx="4067180" cy="9488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382654"/>
            <a:ext cx="3638554" cy="8322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5439110"/>
            <a:ext cx="3879860" cy="775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1674304"/>
            <a:ext cx="3643338" cy="6831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2786058"/>
            <a:ext cx="3357586" cy="679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97527" y="3786190"/>
            <a:ext cx="2960687" cy="96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76700" y="7810500"/>
            <a:ext cx="596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454784" presetClass="entr" presetSubtype="8100769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454784" presetClass="entr" presetSubtype="3888938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454784" presetClass="entr" presetSubtype="81008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454784" presetClass="entr" presetSubtype="8100804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0454784" presetClass="entr" presetSubtype="8100808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0454784" presetClass="entr" presetSubtype="810083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0454784" presetClass="entr" presetSubtype="810081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454784" presetClass="entr" presetSubtype="8100820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454784" presetClass="entr" presetSubtype="8100825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1071538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71472" y="1000108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❼</a:t>
            </a:r>
            <a:endParaRPr lang="ar-SA" sz="4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3589" y="1071546"/>
            <a:ext cx="3913187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24039" y="2417746"/>
            <a:ext cx="4776787" cy="398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977920" presetClass="entr" presetSubtype="7659558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977920" presetClass="entr" presetSubtype="7659635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906985"/>
            <a:ext cx="8229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Solving Exponential &amp; Logarithmic Equations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14290"/>
            <a:ext cx="8229600" cy="17367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4400" b="1" dirty="0" smtClean="0">
                <a:latin typeface="+mj-lt"/>
                <a:ea typeface="+mj-ea"/>
                <a:cs typeface="+mj-cs"/>
              </a:rPr>
              <a:t>حل المعادلات الأسيلة واللوغاريتمية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invers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435294"/>
            <a:ext cx="4896983" cy="3708218"/>
          </a:xfrm>
          <a:prstGeom prst="rect">
            <a:avLst/>
          </a:prstGeom>
          <a:noFill/>
        </p:spPr>
      </p:pic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3829053" y="6500834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1071538" y="500042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  <a:r>
              <a:rPr lang="ar-SA" dirty="0" smtClean="0"/>
              <a:t> </a:t>
            </a:r>
            <a:r>
              <a:rPr lang="ar-SA" sz="3600" b="1" dirty="0" smtClean="0"/>
              <a:t>أوجد قيمة  </a:t>
            </a:r>
            <a:r>
              <a:rPr lang="en-US" sz="3600" b="1" dirty="0" smtClean="0"/>
              <a:t>x</a:t>
            </a:r>
            <a:endParaRPr lang="ar-SA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71472" y="1000108"/>
            <a:ext cx="7858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Cambria Math"/>
                <a:ea typeface="Cambria Math"/>
              </a:rPr>
              <a:t>❽</a:t>
            </a:r>
            <a:endParaRPr lang="ar-SA" sz="40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0446" y="1142984"/>
            <a:ext cx="4497388" cy="97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489184"/>
            <a:ext cx="4910138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977920" presetClass="entr" presetSubtype="765968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977920" presetClass="entr" presetSubtype="765969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191156" y="1928802"/>
            <a:ext cx="3810000" cy="4114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3200" b="1" dirty="0" smtClean="0">
                <a:solidFill>
                  <a:srgbClr val="C00000"/>
                </a:solidFill>
              </a:rPr>
              <a:t>الدالة اللوغاريتمية</a:t>
            </a: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 =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1" i="0" u="none" strike="noStrike" kern="1200" cap="none" spc="0" normalizeH="0" baseline="3000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المجال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 &gt; 0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3200" dirty="0" smtClean="0"/>
              <a:t>المدى </a:t>
            </a:r>
            <a:r>
              <a:rPr lang="en-US" sz="3200" dirty="0" smtClean="0"/>
              <a:t>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ar-SA" sz="3200" b="1" dirty="0" smtClean="0"/>
              <a:t>يقطع محور</a:t>
            </a:r>
            <a:r>
              <a:rPr lang="en-US" sz="3200" b="1" dirty="0"/>
              <a:t> </a:t>
            </a:r>
            <a:r>
              <a:rPr lang="en-US" sz="3200" b="1" dirty="0" smtClean="0"/>
              <a:t>x-axis</a:t>
            </a:r>
            <a:r>
              <a:rPr lang="ar-SA" sz="3200" b="1" dirty="0" smtClean="0"/>
              <a:t> </a:t>
            </a:r>
          </a:p>
          <a:p>
            <a:pPr lvl="0" algn="ctr">
              <a:spcBef>
                <a:spcPct val="20000"/>
              </a:spcBef>
            </a:pPr>
            <a:r>
              <a:rPr lang="ar-SA" sz="3200" b="1" dirty="0" smtClean="0"/>
              <a:t>في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(1, 0)</a:t>
            </a:r>
          </a:p>
          <a:p>
            <a:pPr lvl="0" algn="ctr">
              <a:spcBef>
                <a:spcPct val="20000"/>
              </a:spcBef>
            </a:pPr>
            <a:r>
              <a:rPr lang="ar-SA" sz="3200" b="1" dirty="0" smtClean="0"/>
              <a:t>لا تقطع محور </a:t>
            </a:r>
            <a:r>
              <a:rPr lang="en-US" sz="3200" b="1" dirty="0" smtClean="0"/>
              <a:t> y-axis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1472" y="2000240"/>
            <a:ext cx="3733800" cy="4000528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buClr>
                <a:schemeClr val="tx2"/>
              </a:buClr>
              <a:buSzPct val="85000"/>
            </a:pPr>
            <a:r>
              <a:rPr lang="ar-SA" sz="3200" b="1" dirty="0" smtClean="0">
                <a:solidFill>
                  <a:srgbClr val="FFFF00"/>
                </a:solidFill>
              </a:rPr>
              <a:t>الدالة الآسية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buClr>
                <a:schemeClr val="tx2"/>
              </a:buClr>
              <a:buSzPct val="85000"/>
              <a:buFont typeface="Monotype Sorts" pitchFamily="2" charset="2"/>
              <a:buChar char="w"/>
            </a:pPr>
            <a:r>
              <a:rPr lang="en-US" sz="3200" b="1" dirty="0" smtClean="0"/>
              <a:t> </a:t>
            </a:r>
            <a:r>
              <a:rPr lang="en-US" sz="3200" b="1" dirty="0"/>
              <a:t>y =  </a:t>
            </a:r>
            <a:r>
              <a:rPr lang="en-US" sz="2800" b="1" dirty="0" err="1" smtClean="0"/>
              <a:t>b</a:t>
            </a:r>
            <a:r>
              <a:rPr lang="en-US" sz="2800" b="1" baseline="30000" dirty="0" err="1" smtClean="0"/>
              <a:t>x</a:t>
            </a:r>
            <a:r>
              <a:rPr lang="en-US" sz="2800" b="1" baseline="30000" dirty="0" smtClean="0"/>
              <a:t>                    </a:t>
            </a:r>
            <a:endParaRPr lang="en-US" sz="3200" dirty="0"/>
          </a:p>
          <a:p>
            <a:pPr>
              <a:lnSpc>
                <a:spcPct val="115000"/>
              </a:lnSpc>
              <a:buClr>
                <a:schemeClr val="tx2"/>
              </a:buClr>
              <a:buSzPct val="85000"/>
              <a:buFont typeface="Monotype Sorts" pitchFamily="2" charset="2"/>
              <a:buChar char="w"/>
            </a:pPr>
            <a:r>
              <a:rPr lang="ar-SA" sz="3200" b="1" dirty="0" smtClean="0"/>
              <a:t>المجال  </a:t>
            </a:r>
            <a:r>
              <a:rPr lang="en-US" sz="3200" b="1" dirty="0" smtClean="0"/>
              <a:t>R</a:t>
            </a:r>
          </a:p>
          <a:p>
            <a:pPr>
              <a:lnSpc>
                <a:spcPct val="115000"/>
              </a:lnSpc>
              <a:buClr>
                <a:schemeClr val="tx2"/>
              </a:buClr>
              <a:buSzPct val="85000"/>
              <a:buFont typeface="Monotype Sorts" pitchFamily="2" charset="2"/>
              <a:buChar char="w"/>
            </a:pPr>
            <a:r>
              <a:rPr lang="en-US" sz="3200" dirty="0" smtClean="0"/>
              <a:t>    </a:t>
            </a:r>
            <a:r>
              <a:rPr lang="ar-SA" sz="3200" dirty="0" smtClean="0"/>
              <a:t>المدى </a:t>
            </a:r>
            <a:r>
              <a:rPr lang="en-US" sz="3200" b="1" dirty="0" smtClean="0"/>
              <a:t>y &gt; 0 </a:t>
            </a:r>
            <a:endParaRPr lang="en-US" sz="3200" b="1" dirty="0"/>
          </a:p>
          <a:p>
            <a:pPr>
              <a:lnSpc>
                <a:spcPct val="115000"/>
              </a:lnSpc>
              <a:buClr>
                <a:schemeClr val="tx2"/>
              </a:buClr>
              <a:buSzPct val="85000"/>
              <a:buFont typeface="Monotype Sorts" pitchFamily="2" charset="2"/>
              <a:buChar char="w"/>
            </a:pPr>
            <a:r>
              <a:rPr lang="ar-SA" sz="3200" b="1" dirty="0" smtClean="0"/>
              <a:t>لا تقطع محور </a:t>
            </a:r>
            <a:r>
              <a:rPr lang="en-US" sz="3200" b="1" dirty="0" smtClean="0"/>
              <a:t> x-axis </a:t>
            </a:r>
            <a:endParaRPr lang="en-US" sz="3200" b="1" dirty="0"/>
          </a:p>
          <a:p>
            <a:pPr>
              <a:lnSpc>
                <a:spcPct val="115000"/>
              </a:lnSpc>
              <a:buClr>
                <a:schemeClr val="tx2"/>
              </a:buClr>
              <a:buSzPct val="85000"/>
              <a:buFont typeface="Monotype Sorts" pitchFamily="2" charset="2"/>
              <a:buChar char="w"/>
            </a:pPr>
            <a:r>
              <a:rPr lang="ar-SA" sz="2800" b="1" dirty="0" smtClean="0"/>
              <a:t>يقطع محور </a:t>
            </a:r>
            <a:r>
              <a:rPr lang="en-US" sz="2800" b="1" dirty="0" smtClean="0"/>
              <a:t>y-axis</a:t>
            </a:r>
            <a:r>
              <a:rPr lang="ar-SA" sz="2800" b="1" dirty="0" smtClean="0"/>
              <a:t> </a:t>
            </a:r>
          </a:p>
          <a:p>
            <a:pPr>
              <a:lnSpc>
                <a:spcPct val="115000"/>
              </a:lnSpc>
              <a:buClr>
                <a:schemeClr val="tx2"/>
              </a:buClr>
              <a:buSzPct val="85000"/>
            </a:pPr>
            <a:r>
              <a:rPr lang="ar-SA" sz="2800" b="1" dirty="0" smtClean="0"/>
              <a:t>في</a:t>
            </a:r>
            <a:r>
              <a:rPr lang="ar-SA" sz="2800" b="1" baseline="30000" dirty="0" smtClean="0"/>
              <a:t> </a:t>
            </a:r>
            <a:r>
              <a:rPr lang="en-US" sz="4000" b="1" baseline="30000" dirty="0" smtClean="0"/>
              <a:t>(0 , 1 )</a:t>
            </a:r>
            <a:endParaRPr lang="en-US" sz="4000" b="1" baseline="30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3042" y="285728"/>
            <a:ext cx="592935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التعريف بالدالة الآسية والدالة اللوغاريتمية</a:t>
            </a:r>
            <a:endParaRPr lang="ar-SA" sz="4000" b="1" dirty="0"/>
          </a:p>
        </p:txBody>
      </p:sp>
      <p:sp>
        <p:nvSpPr>
          <p:cNvPr id="7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85786" y="228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قوانين </a:t>
            </a: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اللوغارتيمات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472" y="1524000"/>
            <a:ext cx="7586662" cy="4572000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(MN)=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Ex: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(15)=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 +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(M/N)=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Ex: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(50/2)=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50 –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40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r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Ex: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10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3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10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(1/M) =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4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11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(1/8) =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11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– 1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11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8 = – log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8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17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52538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تذكررررررررررررر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9200" y="1928802"/>
            <a:ext cx="7053263" cy="4114800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/>
                <a:ea typeface="Cambria Math"/>
              </a:rPr>
              <a:t>❶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=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= n.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EX:  log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2x = log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 + 3),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2x = x + 3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= 3.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/>
                <a:ea typeface="Cambria Math"/>
              </a:rPr>
              <a:t>❷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6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6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= n.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5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1-x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5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-2x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– x = – 2x        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x = – 1.</a:t>
            </a:r>
          </a:p>
        </p:txBody>
      </p:sp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52538" y="609600"/>
            <a:ext cx="2390768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 : 1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9200" y="1524000"/>
            <a:ext cx="7053263" cy="4953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❶ 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=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= n.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log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2x = log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 + 3), </a:t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 = x + 3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3.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❷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6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6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= n.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5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1-x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5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-2x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– x = – 2x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x = – 1.</a:t>
            </a:r>
          </a:p>
        </p:txBody>
      </p:sp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7158" y="357166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تدريب :</a:t>
            </a: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حول المعادلة اللوغارتيمية إلى معادلة آسية ثم أوجد قيمة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  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1500174"/>
            <a:ext cx="857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latin typeface="Cambria Math"/>
                <a:ea typeface="Cambria Math"/>
              </a:rPr>
              <a:t>①</a:t>
            </a:r>
            <a:endParaRPr lang="ar-SA" sz="4000" b="1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500659"/>
            <a:ext cx="3714776" cy="1086635"/>
          </a:xfrm>
          <a:prstGeom prst="rect">
            <a:avLst/>
          </a:prstGeom>
          <a:noFill/>
        </p:spPr>
      </p:pic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636879"/>
            <a:ext cx="2928958" cy="1292187"/>
          </a:xfrm>
          <a:prstGeom prst="rect">
            <a:avLst/>
          </a:prstGeom>
          <a:noFill/>
        </p:spPr>
      </p:pic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09" name="Picture 2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389768"/>
            <a:ext cx="2857520" cy="1253810"/>
          </a:xfrm>
          <a:prstGeom prst="rect">
            <a:avLst/>
          </a:prstGeom>
          <a:noFill/>
        </p:spPr>
      </p:pic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7158" y="357166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تدريب :</a:t>
            </a: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حول المعادلة اللوغارتيمية إلى معادلة آسية ثم أوجد قيمة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  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1500174"/>
            <a:ext cx="857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latin typeface="Cambria Math"/>
                <a:ea typeface="Cambria Math"/>
              </a:rPr>
              <a:t>②</a:t>
            </a:r>
            <a:endParaRPr lang="ar-SA" sz="4000" b="1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714488"/>
            <a:ext cx="3688194" cy="857256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786058"/>
            <a:ext cx="3143272" cy="1063513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3" y="3857628"/>
            <a:ext cx="3475679" cy="1143008"/>
          </a:xfrm>
          <a:prstGeom prst="rect">
            <a:avLst/>
          </a:prstGeom>
          <a:noFill/>
        </p:spPr>
      </p:pic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000636"/>
            <a:ext cx="2493685" cy="1357322"/>
          </a:xfrm>
          <a:prstGeom prst="rect">
            <a:avLst/>
          </a:prstGeom>
          <a:noFill/>
        </p:spPr>
      </p:pic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CX9V2RFJ\t3041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7158" y="357166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تدريب :</a:t>
            </a: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حول المعادلة اللوغارتيمية إلى معادلة آسية ثم أوجد قيمة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  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1500174"/>
            <a:ext cx="857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latin typeface="Cambria Math"/>
                <a:ea typeface="Cambria Math"/>
              </a:rPr>
              <a:t>③</a:t>
            </a:r>
            <a:endParaRPr lang="ar-SA" sz="4000" b="1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3" y="1857364"/>
            <a:ext cx="3395797" cy="1000132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071810"/>
            <a:ext cx="2071702" cy="937718"/>
          </a:xfrm>
          <a:prstGeom prst="rect">
            <a:avLst/>
          </a:prstGeom>
          <a:noFill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071942"/>
            <a:ext cx="2600343" cy="1000132"/>
          </a:xfrm>
          <a:prstGeom prst="rect">
            <a:avLst/>
          </a:prstGeom>
          <a:noFill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214950"/>
            <a:ext cx="2000264" cy="1088751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73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2619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3486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WordArt 1"/>
          <p:cNvSpPr>
            <a:spLocks noChangeArrowheads="1" noChangeShapeType="1" noTextEdit="1"/>
          </p:cNvSpPr>
          <p:nvPr/>
        </p:nvSpPr>
        <p:spPr bwMode="auto">
          <a:xfrm>
            <a:off x="3829053" y="6424637"/>
            <a:ext cx="1171575" cy="504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402</Words>
  <Application>Microsoft Office PowerPoint</Application>
  <PresentationFormat>عرض على الشاشة (3:4)‏</PresentationFormat>
  <Paragraphs>90</Paragraphs>
  <Slides>20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2" baseType="lpstr">
      <vt:lpstr>سمة Office</vt:lpstr>
      <vt:lpstr>Clip</vt:lpstr>
      <vt:lpstr>الشريحة 1</vt:lpstr>
      <vt:lpstr>Solving Exponential &amp; Logarithmic Equations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new</dc:creator>
  <cp:lastModifiedBy>new</cp:lastModifiedBy>
  <cp:revision>20</cp:revision>
  <dcterms:created xsi:type="dcterms:W3CDTF">2012-07-08T10:16:39Z</dcterms:created>
  <dcterms:modified xsi:type="dcterms:W3CDTF">2012-07-16T14:25:35Z</dcterms:modified>
</cp:coreProperties>
</file>