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6" r:id="rId2"/>
    <p:sldId id="259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47" d="100"/>
          <a:sy n="47" d="100"/>
        </p:scale>
        <p:origin x="2298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078F68D-90FA-495F-8E54-A87662E5DC4D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16AB824-BD39-47CF-89E0-2F0EB0971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72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مستطيل 46"/>
          <p:cNvSpPr/>
          <p:nvPr/>
        </p:nvSpPr>
        <p:spPr>
          <a:xfrm>
            <a:off x="3829050" y="7105650"/>
            <a:ext cx="752475" cy="3333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190500" y="2415478"/>
            <a:ext cx="655643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</a:t>
            </a:r>
            <a:endParaRPr lang="en-US" sz="1200" dirty="0" smtClean="0"/>
          </a:p>
          <a:p>
            <a:r>
              <a:rPr lang="ar-EG" sz="1200" b="1" dirty="0" smtClean="0"/>
              <a:t>  ضعي المفهوم العلمي بالمكان المناسب</a:t>
            </a:r>
            <a:r>
              <a:rPr lang="ar-EG" sz="1200" dirty="0" smtClean="0"/>
              <a:t> </a:t>
            </a:r>
            <a:r>
              <a:rPr lang="ar-SA" sz="1200" dirty="0" smtClean="0"/>
              <a:t>:</a:t>
            </a:r>
            <a:endParaRPr lang="en-US" sz="1200" dirty="0" smtClean="0"/>
          </a:p>
          <a:p>
            <a:r>
              <a:rPr lang="ar-SA" sz="1200" b="1" dirty="0" smtClean="0"/>
              <a:t>     ( الطقس – المناخ )                                           </a:t>
            </a:r>
            <a:endParaRPr lang="en-US" sz="1200" dirty="0" smtClean="0"/>
          </a:p>
          <a:p>
            <a:r>
              <a:rPr lang="ar-SA" sz="1200" b="1" dirty="0" smtClean="0"/>
              <a:t> </a:t>
            </a:r>
            <a:endParaRPr lang="en-US" sz="1200" dirty="0" smtClean="0"/>
          </a:p>
          <a:p>
            <a:pPr lvl="0"/>
            <a:r>
              <a:rPr lang="ar-SA" sz="1200" b="1" dirty="0" smtClean="0"/>
              <a:t>حالة الجو في مكان معين خلال يوم أو عدة أيام ..................</a:t>
            </a:r>
            <a:endParaRPr lang="en-US" sz="1200" dirty="0" smtClean="0"/>
          </a:p>
          <a:p>
            <a:r>
              <a:rPr lang="ar-SA" sz="1200" b="1" dirty="0" smtClean="0"/>
              <a:t>الطقس في مكان معين على مدى فترة زمنية طويلة .............</a:t>
            </a:r>
            <a:r>
              <a:rPr lang="ar-SA" sz="1200" b="1" u="sng" dirty="0" smtClean="0"/>
              <a:t> </a:t>
            </a:r>
            <a:endParaRPr lang="ar-SA" sz="1200" b="1" u="sng" dirty="0" smtClean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4680820"/>
            <a:ext cx="6519066" cy="16533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553200"/>
            <a:ext cx="6526894" cy="232691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248025" y="4738622"/>
            <a:ext cx="35382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</a:t>
            </a:r>
            <a:r>
              <a:rPr lang="en-US" sz="1200" dirty="0" smtClean="0"/>
              <a:t> </a:t>
            </a:r>
            <a:endParaRPr lang="ar-SA" sz="1200" dirty="0" smtClean="0"/>
          </a:p>
          <a:p>
            <a:r>
              <a:rPr lang="ar-SA" sz="1200" b="1" dirty="0" smtClean="0"/>
              <a:t>عددي العناصر التي تحدد حالة الطقس ؟ </a:t>
            </a:r>
            <a:r>
              <a:rPr lang="ar-SA" sz="1200" b="1" dirty="0" err="1" smtClean="0"/>
              <a:t>يكتفى</a:t>
            </a:r>
            <a:r>
              <a:rPr lang="ar-SA" sz="1200" b="1" dirty="0" smtClean="0"/>
              <a:t> بثلاث فقط؟</a:t>
            </a:r>
          </a:p>
          <a:p>
            <a:endParaRPr lang="en-US" sz="1200" dirty="0" smtClean="0"/>
          </a:p>
          <a:p>
            <a:r>
              <a:rPr lang="ar-SA" sz="1200" dirty="0" smtClean="0"/>
              <a:t>1-------------- 2------------- 3----------------</a:t>
            </a:r>
            <a:endParaRPr lang="en-US" sz="1200" dirty="0" smtClean="0"/>
          </a:p>
          <a:p>
            <a:pPr lvl="0"/>
            <a:r>
              <a:rPr lang="ar-SA" sz="1200" b="1" u="sng" dirty="0" smtClean="0">
                <a:solidFill>
                  <a:prstClr val="black"/>
                </a:solidFill>
              </a:rPr>
              <a:t> 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714376" y="6629400"/>
            <a:ext cx="58769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 </a:t>
            </a:r>
            <a:r>
              <a:rPr lang="ar-SA" sz="1200" b="1" dirty="0" smtClean="0"/>
              <a:t>صلي كل صورة بما يناسبها</a:t>
            </a:r>
            <a:r>
              <a:rPr lang="ar-SA" sz="1200" dirty="0" smtClean="0"/>
              <a:t> ؟</a:t>
            </a:r>
            <a:endParaRPr lang="en-US" sz="1200" dirty="0" smtClean="0"/>
          </a:p>
          <a:p>
            <a:r>
              <a:rPr lang="ar-SA" sz="1200" dirty="0" smtClean="0"/>
              <a:t> </a:t>
            </a:r>
          </a:p>
          <a:p>
            <a:endParaRPr lang="en-US" sz="1200" dirty="0" smtClean="0"/>
          </a:p>
          <a:p>
            <a:r>
              <a:rPr lang="ar-SA" sz="1200" dirty="0" smtClean="0"/>
              <a:t>                                                   </a:t>
            </a:r>
            <a:r>
              <a:rPr lang="ar-SA" sz="1200" b="1" dirty="0" err="1" smtClean="0"/>
              <a:t>عاصفه</a:t>
            </a:r>
            <a:r>
              <a:rPr lang="ar-SA" sz="1200" b="1" dirty="0" smtClean="0"/>
              <a:t> </a:t>
            </a:r>
            <a:r>
              <a:rPr lang="ar-SA" sz="1200" b="1" dirty="0" err="1" smtClean="0"/>
              <a:t>ثلجيه</a:t>
            </a:r>
            <a:endParaRPr lang="ar-SA" sz="1200" b="1" dirty="0" smtClean="0"/>
          </a:p>
          <a:p>
            <a:r>
              <a:rPr lang="ar-SA" sz="1200" b="1" dirty="0" smtClean="0"/>
              <a:t> </a:t>
            </a:r>
          </a:p>
          <a:p>
            <a:endParaRPr lang="en-US" sz="1200" dirty="0" smtClean="0"/>
          </a:p>
          <a:p>
            <a:r>
              <a:rPr lang="ar-SA" sz="1200" b="1" dirty="0" smtClean="0"/>
              <a:t>                                                   </a:t>
            </a:r>
            <a:r>
              <a:rPr lang="ar-SA" sz="1200" b="1" dirty="0" err="1" smtClean="0"/>
              <a:t>عاصفه</a:t>
            </a:r>
            <a:r>
              <a:rPr lang="ar-SA" sz="1200" b="1" dirty="0" smtClean="0"/>
              <a:t> رمليه</a:t>
            </a:r>
          </a:p>
          <a:p>
            <a:r>
              <a:rPr lang="ar-SA" sz="1200" dirty="0" smtClean="0"/>
              <a:t>                                                         </a:t>
            </a:r>
          </a:p>
          <a:p>
            <a:endParaRPr lang="ar-SA" sz="1200" dirty="0" smtClean="0"/>
          </a:p>
          <a:p>
            <a:r>
              <a:rPr lang="ar-SA" sz="1200" b="1" dirty="0" smtClean="0"/>
              <a:t>                                                  عاصفة رعدية</a:t>
            </a:r>
          </a:p>
          <a:p>
            <a:endParaRPr lang="ar-SA" sz="1200" dirty="0" smtClean="0"/>
          </a:p>
          <a:p>
            <a:r>
              <a:rPr lang="ar-SA" sz="1200" dirty="0" smtClean="0"/>
              <a:t>   </a:t>
            </a:r>
            <a:endParaRPr lang="en-US" sz="1200" dirty="0" smtClean="0"/>
          </a:p>
          <a:p>
            <a:r>
              <a:rPr lang="ar-SA" sz="1200" dirty="0" smtClean="0"/>
              <a:t> </a:t>
            </a:r>
            <a:endParaRPr lang="en-US" sz="1200" dirty="0" smtClean="0"/>
          </a:p>
          <a:p>
            <a:r>
              <a:rPr lang="ar-SA" sz="1200" dirty="0" smtClean="0"/>
              <a:t>                  </a:t>
            </a:r>
          </a:p>
          <a:p>
            <a:endParaRPr lang="ar-SA" sz="1200" dirty="0" smtClean="0"/>
          </a:p>
          <a:p>
            <a:r>
              <a:rPr lang="ar-SA" sz="1200" dirty="0" smtClean="0"/>
              <a:t>                   </a:t>
            </a:r>
          </a:p>
          <a:p>
            <a:endParaRPr lang="ar-SA" sz="1200" dirty="0" smtClean="0"/>
          </a:p>
          <a:p>
            <a:r>
              <a:rPr lang="ar-SA" sz="1200" dirty="0" smtClean="0"/>
              <a:t> </a:t>
            </a:r>
            <a:endParaRPr lang="en-US" sz="1200" dirty="0"/>
          </a:p>
        </p:txBody>
      </p:sp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235457" y="468082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تعداد العناصر التي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تحددحالة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الطقس خلال اليوم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رقمه25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206291" y="683403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توقع حالة الطقس من خلال عرض مصورات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لانواع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 الغيوم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 smtClean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b="1" dirty="0">
                  <a:solidFill>
                    <a:schemeClr val="tx1"/>
                  </a:solidFill>
                </a:rPr>
                <a:t>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 </a:t>
              </a:r>
              <a:r>
                <a:rPr lang="ar-SA" sz="1600" b="1" dirty="0" smtClean="0">
                  <a:solidFill>
                    <a:schemeClr val="tx1"/>
                  </a:solidFill>
                </a:rPr>
                <a:t>.مادة العلوم /  الفترة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الثالثة</a:t>
              </a:r>
              <a:endParaRPr lang="ar-SA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135174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:</a:t>
            </a:r>
            <a:endParaRPr lang="ar-SA" sz="1050" b="1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62" y="340056"/>
            <a:ext cx="753979" cy="565484"/>
          </a:xfrm>
          <a:prstGeom prst="rect">
            <a:avLst/>
          </a:prstGeom>
        </p:spPr>
      </p:pic>
      <p:pic>
        <p:nvPicPr>
          <p:cNvPr id="34" name="صورة 33" descr="https://www.bing.com/th?id=OIP.M59073553ef928f637850b01d7a92dba5o0&amp;pid=3.1&amp;cb=&amp;w=300&amp;h=300&amp;p=0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48374" y="7124700"/>
            <a:ext cx="561975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صورة 34" descr="نتيجة الصورة لـ صور عاصفه ثلجيه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1237" y="7700963"/>
            <a:ext cx="538163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صورة 38" descr="نتيجة الصورة لـ صور عاصفه رمليه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1" y="8234363"/>
            <a:ext cx="516980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" name="جدول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304799" y="2661520"/>
          <a:ext cx="308823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0065"/>
                <a:gridCol w="763531"/>
                <a:gridCol w="719045"/>
                <a:gridCol w="576454"/>
                <a:gridCol w="340863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مفهوم الطقس</a:t>
                      </a:r>
                    </a:p>
                    <a:p>
                      <a:pPr algn="ctr" rtl="1"/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معرفة مفهوم المناخ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</a:t>
                      </a:r>
                    </a:p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غيرمتقن</a:t>
                      </a:r>
                      <a:endParaRPr lang="ar-SA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غيرمتقن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مربع نص 31"/>
          <p:cNvSpPr txBox="1"/>
          <p:nvPr/>
        </p:nvSpPr>
        <p:spPr>
          <a:xfrm>
            <a:off x="2158872" y="147347"/>
            <a:ext cx="23162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رقم النموذج / </a:t>
            </a:r>
            <a:r>
              <a:rPr lang="ar-SA" dirty="0" smtClean="0">
                <a:solidFill>
                  <a:srgbClr val="FF0000"/>
                </a:solidFill>
              </a:rPr>
              <a:t>9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70715" y="361950"/>
            <a:ext cx="6519066" cy="29622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4057650" y="529528"/>
            <a:ext cx="25654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/>
              <a:t>السؤال الرابع: </a:t>
            </a:r>
          </a:p>
          <a:p>
            <a:r>
              <a:rPr lang="ar-SA" sz="1200" b="1" dirty="0" smtClean="0"/>
              <a:t>صفي دورة الماء من خلال الرسم التالي</a:t>
            </a:r>
            <a:r>
              <a:rPr lang="ar-SA" sz="1200" dirty="0" smtClean="0"/>
              <a:t>::</a:t>
            </a:r>
          </a:p>
          <a:p>
            <a:endParaRPr lang="en-US" sz="1200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61190" y="3762374"/>
            <a:ext cx="6519066" cy="295275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972865" y="3924300"/>
            <a:ext cx="26228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dirty="0">
                <a:solidFill>
                  <a:prstClr val="black"/>
                </a:solidFill>
              </a:rPr>
              <a:t>السؤال </a:t>
            </a:r>
            <a:r>
              <a:rPr lang="ar-SA" sz="1200" b="1" dirty="0" smtClean="0">
                <a:solidFill>
                  <a:prstClr val="black"/>
                </a:solidFill>
              </a:rPr>
              <a:t>الخامس:اختاري من بين الخيارات التالية: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err="1" smtClean="0">
                <a:solidFill>
                  <a:prstClr val="black"/>
                </a:solidFill>
              </a:rPr>
              <a:t>مامفهوم</a:t>
            </a:r>
            <a:r>
              <a:rPr lang="ar-SA" sz="1200" b="1" dirty="0" smtClean="0">
                <a:solidFill>
                  <a:prstClr val="black"/>
                </a:solidFill>
              </a:rPr>
              <a:t> المادة ؟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332640" y="614144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وصف حالة الماء من خلا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تتبع مصور لدورة الماء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273557" y="389977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المادة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 30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144699" y="8087741"/>
            <a:ext cx="6570426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معلمة المادة :                              مديرة المدرسة :</a:t>
            </a:r>
            <a:endParaRPr lang="ar-SA" sz="1050" b="1" dirty="0"/>
          </a:p>
        </p:txBody>
      </p:sp>
      <p:pic>
        <p:nvPicPr>
          <p:cNvPr id="26" name="صورة 25" descr="06_دورة المياه.bm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00425" y="1685924"/>
            <a:ext cx="2990850" cy="1581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مستطيل 27"/>
          <p:cNvSpPr/>
          <p:nvPr/>
        </p:nvSpPr>
        <p:spPr>
          <a:xfrm>
            <a:off x="3143250" y="2057399"/>
            <a:ext cx="542925" cy="352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ستطيل 30"/>
          <p:cNvSpPr/>
          <p:nvPr/>
        </p:nvSpPr>
        <p:spPr>
          <a:xfrm>
            <a:off x="5953125" y="2543174"/>
            <a:ext cx="542925" cy="352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 32"/>
          <p:cNvSpPr/>
          <p:nvPr/>
        </p:nvSpPr>
        <p:spPr>
          <a:xfrm>
            <a:off x="5981700" y="2009774"/>
            <a:ext cx="542925" cy="352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4838700" y="5213350"/>
            <a:ext cx="1724025" cy="40005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شيء له حجم </a:t>
            </a:r>
            <a:r>
              <a:rPr kumimoji="0" lang="ar-S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وكتلة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kumimoji="0" lang="ar-SA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2609850" y="5267325"/>
            <a:ext cx="2047875" cy="400050"/>
          </a:xfrm>
          <a:custGeom>
            <a:avLst/>
            <a:gdLst>
              <a:gd name="G0" fmla="+- 5599 0 0"/>
              <a:gd name="G1" fmla="+- 21600 0 5599"/>
              <a:gd name="G2" fmla="*/ 5599 1 2"/>
              <a:gd name="G3" fmla="+- 21600 0 G2"/>
              <a:gd name="G4" fmla="+/ 5599 21600 2"/>
              <a:gd name="G5" fmla="+/ G1 0 2"/>
              <a:gd name="G6" fmla="*/ 21600 21600 5599"/>
              <a:gd name="G7" fmla="*/ G6 1 2"/>
              <a:gd name="G8" fmla="+- 21600 0 G7"/>
              <a:gd name="G9" fmla="*/ 21600 1 2"/>
              <a:gd name="G10" fmla="+- 5599 0 G9"/>
              <a:gd name="G11" fmla="?: G10 G8 0"/>
              <a:gd name="G12" fmla="?: G10 G7 21600"/>
              <a:gd name="T0" fmla="*/ 18800 w 21600"/>
              <a:gd name="T1" fmla="*/ 10800 h 21600"/>
              <a:gd name="T2" fmla="*/ 10800 w 21600"/>
              <a:gd name="T3" fmla="*/ 21600 h 21600"/>
              <a:gd name="T4" fmla="*/ 2800 w 21600"/>
              <a:gd name="T5" fmla="*/ 10800 h 21600"/>
              <a:gd name="T6" fmla="*/ 10800 w 21600"/>
              <a:gd name="T7" fmla="*/ 0 h 21600"/>
              <a:gd name="T8" fmla="*/ 4600 w 21600"/>
              <a:gd name="T9" fmla="*/ 4600 h 21600"/>
              <a:gd name="T10" fmla="*/ 17000 w 21600"/>
              <a:gd name="T11" fmla="*/ 1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599" y="21600"/>
                </a:lnTo>
                <a:lnTo>
                  <a:pt x="16001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عناصر شفافة متينة 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333375" y="5267325"/>
            <a:ext cx="2057401" cy="40005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تغير ينتج عنه هواء 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309</Words>
  <Application>Microsoft Office PowerPoint</Application>
  <PresentationFormat>عرض على الشاشة (3:4)‏</PresentationFormat>
  <Paragraphs>119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86</cp:revision>
  <dcterms:created xsi:type="dcterms:W3CDTF">2016-10-19T21:09:54Z</dcterms:created>
  <dcterms:modified xsi:type="dcterms:W3CDTF">2017-02-17T10:14:40Z</dcterms:modified>
</cp:coreProperties>
</file>