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66" r:id="rId4"/>
    <p:sldId id="335" r:id="rId5"/>
    <p:sldId id="362" r:id="rId6"/>
    <p:sldId id="368" r:id="rId7"/>
    <p:sldId id="369" r:id="rId8"/>
    <p:sldId id="370" r:id="rId9"/>
    <p:sldId id="348" r:id="rId10"/>
    <p:sldId id="331" r:id="rId11"/>
    <p:sldId id="327" r:id="rId12"/>
    <p:sldId id="371" r:id="rId13"/>
    <p:sldId id="372" r:id="rId14"/>
    <p:sldId id="340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96" y="114"/>
      </p:cViewPr>
      <p:guideLst>
        <p:guide orient="horz" pos="2115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0" y="2185922"/>
            <a:ext cx="6416843" cy="2682044"/>
            <a:chOff x="3133525" y="2587057"/>
            <a:chExt cx="6416843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133525" y="3543444"/>
              <a:ext cx="64168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الفواكه و الخضروات </a:t>
              </a:r>
            </a:p>
            <a:p>
              <a:pPr algn="ctr"/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5823" y="3413215"/>
            <a:ext cx="1887249" cy="2471238"/>
            <a:chOff x="10083005" y="2824919"/>
            <a:chExt cx="1887249" cy="24712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193561" y="4050426"/>
              <a:ext cx="1697316" cy="782389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71938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73562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660459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احرصي على تناول الفواكه و الخضراوات  يوميا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293912" y="1430149"/>
            <a:ext cx="2307767" cy="1303420"/>
            <a:chOff x="4844045" y="1430149"/>
            <a:chExt cx="2307767" cy="130342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533240"/>
              <a:ext cx="23077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الفواكه و الخضروات تقوي جهاز المناعة عند الإنسان لأنها غنية بالفيتامينات و الأملاح المعدنية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696579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26470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335091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909199" y="1422895"/>
            <a:ext cx="2307767" cy="1035172"/>
            <a:chOff x="4844045" y="1430149"/>
            <a:chExt cx="2307767" cy="1035172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اغسلي</a:t>
              </a:r>
              <a:r>
                <a:rPr lang="en-GB" dirty="0"/>
                <a:t> </a:t>
              </a:r>
              <a:r>
                <a:rPr lang="en-GB" dirty="0" err="1"/>
                <a:t>الفواكه</a:t>
              </a:r>
              <a:r>
                <a:rPr lang="en-GB" dirty="0"/>
                <a:t> و </a:t>
              </a:r>
              <a:r>
                <a:rPr lang="en-GB" dirty="0" err="1"/>
                <a:t>الخضروات</a:t>
              </a:r>
              <a:r>
                <a:rPr lang="en-GB" dirty="0"/>
                <a:t> </a:t>
              </a:r>
              <a:r>
                <a:rPr lang="en-GB" dirty="0" err="1"/>
                <a:t>جيدا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58107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8E200A9-FC8A-4891-944E-B3DD5917E37D}"/>
              </a:ext>
            </a:extLst>
          </p:cNvPr>
          <p:cNvGrpSpPr/>
          <p:nvPr/>
        </p:nvGrpSpPr>
        <p:grpSpPr>
          <a:xfrm>
            <a:off x="8072184" y="2407666"/>
            <a:ext cx="1891595" cy="1776660"/>
            <a:chOff x="2702838" y="2407666"/>
            <a:chExt cx="1891595" cy="177666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16F6EA-972B-4097-9EA5-D727415BACDE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B7CABF4-3400-4CFC-A689-902F5F06AEE2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7D56EC7-BF79-4E90-830B-C2E12AB32388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054379-5BFB-4D11-8647-66310E0470B8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6BFB7B4-8552-4B5A-8536-01B89C624FB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A4692-DE20-45EC-A8FF-D2B448DC4E35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20AD7B-3F41-46CD-B4A2-82EE1B314196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59308B4-D695-4352-BC5B-370B12208E5E}"/>
              </a:ext>
            </a:extLst>
          </p:cNvPr>
          <p:cNvGrpSpPr/>
          <p:nvPr/>
        </p:nvGrpSpPr>
        <p:grpSpPr>
          <a:xfrm>
            <a:off x="8013259" y="4304826"/>
            <a:ext cx="2307767" cy="1312171"/>
            <a:chOff x="2643913" y="4304826"/>
            <a:chExt cx="2307767" cy="131217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8D178E-255D-4F9F-895C-4EE504957F53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2F0EAC-ADC5-4E2B-850E-C71343DA3065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تناول الفواكه و الخضراوات يساعد  على نموك تموا سليما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16F30A-1351-4DCD-A874-33A0692463B0}"/>
              </a:ext>
            </a:extLst>
          </p:cNvPr>
          <p:cNvGrpSpPr/>
          <p:nvPr/>
        </p:nvGrpSpPr>
        <p:grpSpPr>
          <a:xfrm>
            <a:off x="8617508" y="0"/>
            <a:ext cx="1116894" cy="2688771"/>
            <a:chOff x="3248162" y="0"/>
            <a:chExt cx="1116894" cy="268877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9CEB3D1-F1A1-4723-9825-CAA513BE6175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EDFDE981-2AD6-4DA8-8D64-8E61F427E923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01E46DDF-16B3-4E4F-A9FF-45847D585B25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5376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أرسم مربع تحت الفواكه و مثلث تحت الخضراوات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8374" y="3413130"/>
            <a:ext cx="1887249" cy="2548183"/>
            <a:chOff x="10085556" y="2824834"/>
            <a:chExt cx="1887249" cy="25481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5556" y="2824834"/>
              <a:ext cx="1887249" cy="2548183"/>
              <a:chOff x="392713" y="4308237"/>
              <a:chExt cx="1887249" cy="25481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671206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01538" y="4091417"/>
              <a:ext cx="1510499" cy="6962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1B6B0FD-8DEC-4EA5-B254-FA4B6D7FD395}"/>
              </a:ext>
            </a:extLst>
          </p:cNvPr>
          <p:cNvSpPr/>
          <p:nvPr/>
        </p:nvSpPr>
        <p:spPr>
          <a:xfrm rot="5400000">
            <a:off x="5404046" y="2380739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4D0A71-6DB7-4526-BD2F-71B9A20A7F2B}"/>
              </a:ext>
            </a:extLst>
          </p:cNvPr>
          <p:cNvGrpSpPr/>
          <p:nvPr/>
        </p:nvGrpSpPr>
        <p:grpSpPr>
          <a:xfrm>
            <a:off x="6329653" y="2409010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DE723A0-D7F0-4C97-B9D0-AAC3A1D8A9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rapezoid 10">
              <a:extLst>
                <a:ext uri="{FF2B5EF4-FFF2-40B4-BE49-F238E27FC236}">
                  <a16:creationId xmlns:a16="http://schemas.microsoft.com/office/drawing/2014/main" id="{DFD81253-D6A4-4662-BBDE-6B381619EAA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6FC76F3-9645-4448-BD1A-61FBDB06DEF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DD84A6B-3AD7-4AAC-A87B-19AB18EB70E1}"/>
              </a:ext>
            </a:extLst>
          </p:cNvPr>
          <p:cNvSpPr/>
          <p:nvPr/>
        </p:nvSpPr>
        <p:spPr>
          <a:xfrm rot="5400000">
            <a:off x="3370267" y="2397527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E5900EA-5E66-4EAA-B3B6-C74FB2C840A2}"/>
              </a:ext>
            </a:extLst>
          </p:cNvPr>
          <p:cNvGrpSpPr/>
          <p:nvPr/>
        </p:nvGrpSpPr>
        <p:grpSpPr>
          <a:xfrm>
            <a:off x="4283174" y="2438498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E2C4846-1716-4975-BED4-B64BD62AAF1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6C8D4712-E04C-4CC0-9139-9DB9C53995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DDF66F3-985D-4F5C-BFE1-44D149C47DC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26AFD99-7699-4955-85F2-8C1ABF5B38CE}"/>
              </a:ext>
            </a:extLst>
          </p:cNvPr>
          <p:cNvSpPr/>
          <p:nvPr/>
        </p:nvSpPr>
        <p:spPr>
          <a:xfrm rot="5400000">
            <a:off x="7423833" y="2382753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8000" t="19000" r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DD2C364-0334-4AE3-8AD7-4F04B45C1576}"/>
              </a:ext>
            </a:extLst>
          </p:cNvPr>
          <p:cNvGrpSpPr/>
          <p:nvPr/>
        </p:nvGrpSpPr>
        <p:grpSpPr>
          <a:xfrm>
            <a:off x="8347825" y="2400662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3D1DCB5-E0D7-4036-A908-9465CCA530A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9A137B7-C022-48EA-B4F2-8E3B07E1828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3F755EF-03D3-4105-9DC0-39D2B54DC5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E8C9CDF9-AD74-4871-9726-534B5ED553AD}"/>
              </a:ext>
            </a:extLst>
          </p:cNvPr>
          <p:cNvSpPr/>
          <p:nvPr/>
        </p:nvSpPr>
        <p:spPr>
          <a:xfrm rot="5400000">
            <a:off x="4465183" y="4566448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981E7DB-D524-4D5A-8293-025CFB3EDD89}"/>
              </a:ext>
            </a:extLst>
          </p:cNvPr>
          <p:cNvGrpSpPr/>
          <p:nvPr/>
        </p:nvGrpSpPr>
        <p:grpSpPr>
          <a:xfrm>
            <a:off x="5384440" y="4601069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191044E-49C9-497A-97B3-5F5EFA9E1F7B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Trapezoid 10">
              <a:extLst>
                <a:ext uri="{FF2B5EF4-FFF2-40B4-BE49-F238E27FC236}">
                  <a16:creationId xmlns:a16="http://schemas.microsoft.com/office/drawing/2014/main" id="{2E038934-DC87-45AB-9845-9835CD984E8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F086F51-1DF4-4D95-B375-5E51B27711D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47EACBAD-9522-4F0A-9D63-67983136D2BA}"/>
              </a:ext>
            </a:extLst>
          </p:cNvPr>
          <p:cNvSpPr/>
          <p:nvPr/>
        </p:nvSpPr>
        <p:spPr>
          <a:xfrm rot="5400000">
            <a:off x="2455836" y="4570954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A36BFE8-7B50-4D1B-8938-B4FE4781B44A}"/>
              </a:ext>
            </a:extLst>
          </p:cNvPr>
          <p:cNvGrpSpPr/>
          <p:nvPr/>
        </p:nvGrpSpPr>
        <p:grpSpPr>
          <a:xfrm>
            <a:off x="3381443" y="4586525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E3EB0A1-5DD1-4729-9BF4-63FC48D2432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Trapezoid 10">
              <a:extLst>
                <a:ext uri="{FF2B5EF4-FFF2-40B4-BE49-F238E27FC236}">
                  <a16:creationId xmlns:a16="http://schemas.microsoft.com/office/drawing/2014/main" id="{F3D39317-ACF4-4415-94DE-88AA2C76FFF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221DB58-AD45-48C3-97AD-5DEF1F76125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832495F4-FBED-462D-895B-81902E7F4048}"/>
              </a:ext>
            </a:extLst>
          </p:cNvPr>
          <p:cNvSpPr/>
          <p:nvPr/>
        </p:nvSpPr>
        <p:spPr>
          <a:xfrm rot="5400000">
            <a:off x="6487670" y="4583911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0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31E95DF-F7E6-4E4B-8E65-150C71065C39}"/>
              </a:ext>
            </a:extLst>
          </p:cNvPr>
          <p:cNvGrpSpPr/>
          <p:nvPr/>
        </p:nvGrpSpPr>
        <p:grpSpPr>
          <a:xfrm>
            <a:off x="7406927" y="4618532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3A08071-76B2-4BEA-A216-EA98E0F5144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Trapezoid 10">
              <a:extLst>
                <a:ext uri="{FF2B5EF4-FFF2-40B4-BE49-F238E27FC236}">
                  <a16:creationId xmlns:a16="http://schemas.microsoft.com/office/drawing/2014/main" id="{CBDEFF45-C410-4813-AE33-9A141DA7A38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C70F3B5-7EDA-4833-853F-92273E6786A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9634A95-A964-46C6-99F4-D6C5376D1080}"/>
              </a:ext>
            </a:extLst>
          </p:cNvPr>
          <p:cNvSpPr/>
          <p:nvPr/>
        </p:nvSpPr>
        <p:spPr>
          <a:xfrm rot="5400000">
            <a:off x="8513320" y="4583911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1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51EBF32-A183-4638-A71F-AE49CB963AC3}"/>
              </a:ext>
            </a:extLst>
          </p:cNvPr>
          <p:cNvGrpSpPr/>
          <p:nvPr/>
        </p:nvGrpSpPr>
        <p:grpSpPr>
          <a:xfrm>
            <a:off x="9432577" y="4618532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E2F5C11-45E5-4153-B8E9-DC9B713CBD01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Trapezoid 10">
              <a:extLst>
                <a:ext uri="{FF2B5EF4-FFF2-40B4-BE49-F238E27FC236}">
                  <a16:creationId xmlns:a16="http://schemas.microsoft.com/office/drawing/2014/main" id="{9EEBC801-57B5-48D0-A2E2-EE87AA7AF35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B7D2021-5292-47D9-9E5F-F94A2EB5CC23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0B84455-52D2-425F-AC02-229DE3044EDF}"/>
              </a:ext>
            </a:extLst>
          </p:cNvPr>
          <p:cNvSpPr/>
          <p:nvPr/>
        </p:nvSpPr>
        <p:spPr>
          <a:xfrm rot="5400000">
            <a:off x="4392288" y="176842"/>
            <a:ext cx="2051778" cy="1938000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3485849-DED5-4636-873A-2A32FA3B9054}"/>
              </a:ext>
            </a:extLst>
          </p:cNvPr>
          <p:cNvGrpSpPr/>
          <p:nvPr/>
        </p:nvGrpSpPr>
        <p:grpSpPr>
          <a:xfrm>
            <a:off x="5311545" y="211463"/>
            <a:ext cx="203793" cy="30776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D094077-A44B-4466-AEDD-C8F5AAFCC9A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Trapezoid 10">
              <a:extLst>
                <a:ext uri="{FF2B5EF4-FFF2-40B4-BE49-F238E27FC236}">
                  <a16:creationId xmlns:a16="http://schemas.microsoft.com/office/drawing/2014/main" id="{7FBB174D-3095-4700-9611-4C60856E7C96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F23AA64-5955-4394-B5F8-88C5C5B60BB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1A91FB7-7952-4AFE-9E26-8749BF31BD7B}"/>
              </a:ext>
            </a:extLst>
          </p:cNvPr>
          <p:cNvSpPr/>
          <p:nvPr/>
        </p:nvSpPr>
        <p:spPr>
          <a:xfrm>
            <a:off x="8232083" y="4149576"/>
            <a:ext cx="446286" cy="384729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7A9E3F77-EDCE-41AF-A502-538F0992E076}"/>
              </a:ext>
            </a:extLst>
          </p:cNvPr>
          <p:cNvSpPr/>
          <p:nvPr/>
        </p:nvSpPr>
        <p:spPr>
          <a:xfrm>
            <a:off x="5190298" y="1881323"/>
            <a:ext cx="446286" cy="384729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1A6258B4-8C62-465E-ABF5-80C004D9FDC0}"/>
              </a:ext>
            </a:extLst>
          </p:cNvPr>
          <p:cNvSpPr/>
          <p:nvPr/>
        </p:nvSpPr>
        <p:spPr>
          <a:xfrm>
            <a:off x="6219303" y="4125196"/>
            <a:ext cx="446286" cy="384729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08A82F49-F8B2-40D8-B0AD-2E431D54FE88}"/>
              </a:ext>
            </a:extLst>
          </p:cNvPr>
          <p:cNvSpPr/>
          <p:nvPr/>
        </p:nvSpPr>
        <p:spPr>
          <a:xfrm>
            <a:off x="5210543" y="6404676"/>
            <a:ext cx="446286" cy="384729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44BB1-D172-4534-B91B-900D8D9043C7}"/>
              </a:ext>
            </a:extLst>
          </p:cNvPr>
          <p:cNvSpPr/>
          <p:nvPr/>
        </p:nvSpPr>
        <p:spPr>
          <a:xfrm>
            <a:off x="4316555" y="4351644"/>
            <a:ext cx="223328" cy="203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F4C05FB-FEAE-4DD5-85B0-8DDB7ECE6928}"/>
              </a:ext>
            </a:extLst>
          </p:cNvPr>
          <p:cNvSpPr/>
          <p:nvPr/>
        </p:nvSpPr>
        <p:spPr>
          <a:xfrm>
            <a:off x="3362619" y="6548569"/>
            <a:ext cx="223328" cy="2031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A694FFF-EFBD-4183-B711-B4976D231349}"/>
              </a:ext>
            </a:extLst>
          </p:cNvPr>
          <p:cNvSpPr/>
          <p:nvPr/>
        </p:nvSpPr>
        <p:spPr>
          <a:xfrm>
            <a:off x="7429152" y="6595897"/>
            <a:ext cx="169417" cy="1572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C3EC0AA-F0F1-451F-B2E2-4D1C248998B6}"/>
              </a:ext>
            </a:extLst>
          </p:cNvPr>
          <p:cNvSpPr/>
          <p:nvPr/>
        </p:nvSpPr>
        <p:spPr>
          <a:xfrm>
            <a:off x="9456503" y="6591553"/>
            <a:ext cx="169417" cy="1572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9" dur="2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5" dur="200" fill="hold"/>
                                        <p:tgtEl>
                                          <p:spTgt spid="9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8" dur="2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1" dur="2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9" grpId="0" animBg="1"/>
      <p:bldP spid="49" grpId="1" animBg="1"/>
      <p:bldP spid="72" grpId="0" animBg="1"/>
      <p:bldP spid="72" grpId="1" animBg="1"/>
      <p:bldP spid="77" grpId="0" animBg="1"/>
      <p:bldP spid="77" grpId="1" animBg="1"/>
      <p:bldP spid="88" grpId="0" animBg="1"/>
      <p:bldP spid="88" grpId="1" animBg="1"/>
      <p:bldP spid="93" grpId="0" animBg="1"/>
      <p:bldP spid="93" grpId="1" animBg="1"/>
      <p:bldP spid="98" grpId="0" animBg="1"/>
      <p:bldP spid="98" grpId="1" animBg="1"/>
      <p:bldP spid="103" grpId="0" animBg="1"/>
      <p:bldP spid="103" grpId="1" animBg="1"/>
      <p:bldP spid="108" grpId="0" animBg="1"/>
      <p:bldP spid="108" grpId="1" animBg="1"/>
      <p:bldP spid="20" grpId="0" animBg="1"/>
      <p:bldP spid="113" grpId="0" animBg="1"/>
      <p:bldP spid="114" grpId="0" animBg="1"/>
      <p:bldP spid="115" grpId="0" animBg="1"/>
      <p:bldP spid="21" grpId="0" animBg="1"/>
      <p:bldP spid="116" grpId="0" animBg="1"/>
      <p:bldP spid="117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6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28994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ارسمي دائرة حول الفواكه و  و الخضراوات التي تؤكل أو تطهى بقشرها 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8374" y="3413130"/>
            <a:ext cx="1887249" cy="2548183"/>
            <a:chOff x="10085556" y="2824834"/>
            <a:chExt cx="1887249" cy="25481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5556" y="2824834"/>
              <a:ext cx="1887249" cy="2548183"/>
              <a:chOff x="392713" y="4308237"/>
              <a:chExt cx="1887249" cy="25481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671206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01538" y="4091417"/>
              <a:ext cx="1510499" cy="6962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5498C-BCE0-42CF-A221-085C85D4F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081" y="2869735"/>
            <a:ext cx="7762875" cy="2867025"/>
          </a:xfrm>
          <a:prstGeom prst="rect">
            <a:avLst/>
          </a:prstGeom>
        </p:spPr>
      </p:pic>
      <p:sp>
        <p:nvSpPr>
          <p:cNvPr id="79" name="Oval 2">
            <a:extLst>
              <a:ext uri="{FF2B5EF4-FFF2-40B4-BE49-F238E27FC236}">
                <a16:creationId xmlns:a16="http://schemas.microsoft.com/office/drawing/2014/main" id="{9864774C-2D57-4426-A164-813265547813}"/>
              </a:ext>
            </a:extLst>
          </p:cNvPr>
          <p:cNvSpPr/>
          <p:nvPr/>
        </p:nvSpPr>
        <p:spPr>
          <a:xfrm>
            <a:off x="3296826" y="4439422"/>
            <a:ext cx="1176856" cy="1176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DA074462-7F50-4D1B-85E8-34C52255AF7A}"/>
              </a:ext>
            </a:extLst>
          </p:cNvPr>
          <p:cNvSpPr/>
          <p:nvPr/>
        </p:nvSpPr>
        <p:spPr>
          <a:xfrm>
            <a:off x="7416233" y="4280397"/>
            <a:ext cx="1176856" cy="1176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5A029465-E7BD-4A56-BD0F-574F80DF303A}"/>
              </a:ext>
            </a:extLst>
          </p:cNvPr>
          <p:cNvSpPr/>
          <p:nvPr/>
        </p:nvSpPr>
        <p:spPr>
          <a:xfrm>
            <a:off x="8038374" y="2943389"/>
            <a:ext cx="1176856" cy="11768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918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9" grpId="0" animBg="1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4878E-C57D-4095-8B45-F717FA4D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72" y="1540326"/>
            <a:ext cx="5276850" cy="5324475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6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28994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ارسمي دائرة حول الفواكه و  و الخضراوات التي تؤكل أو تطهى بقشرها 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8374" y="3413130"/>
            <a:ext cx="1887249" cy="2548183"/>
            <a:chOff x="10085556" y="2824834"/>
            <a:chExt cx="1887249" cy="25481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5556" y="2824834"/>
              <a:ext cx="1887249" cy="2548183"/>
              <a:chOff x="392713" y="4308237"/>
              <a:chExt cx="1887249" cy="25481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671206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01538" y="4091417"/>
              <a:ext cx="1510499" cy="6962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359FE21-5D50-40F8-A57E-707EBB960D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38876" y="2486027"/>
            <a:ext cx="1613441" cy="1593847"/>
          </a:xfrm>
          <a:prstGeom prst="curvedConnector3">
            <a:avLst>
              <a:gd name="adj1" fmla="val 24812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335B8276-E658-4476-8FC5-2AF1570384C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1088" y="3000374"/>
            <a:ext cx="1353512" cy="103346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Curved 71">
            <a:extLst>
              <a:ext uri="{FF2B5EF4-FFF2-40B4-BE49-F238E27FC236}">
                <a16:creationId xmlns:a16="http://schemas.microsoft.com/office/drawing/2014/main" id="{C7668A55-F45F-4B4D-9DCB-2E081DA663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86814" y="3705146"/>
            <a:ext cx="2400259" cy="1054527"/>
          </a:xfrm>
          <a:prstGeom prst="curvedConnector3">
            <a:avLst>
              <a:gd name="adj1" fmla="val 85318"/>
            </a:avLst>
          </a:prstGeom>
          <a:ln w="28575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3692A3C0-EFAF-4722-A94B-499B600D98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52240" y="2278304"/>
            <a:ext cx="2877589" cy="2690926"/>
          </a:xfrm>
          <a:prstGeom prst="curvedConnector3">
            <a:avLst>
              <a:gd name="adj1" fmla="val 6147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Curved 73">
            <a:extLst>
              <a:ext uri="{FF2B5EF4-FFF2-40B4-BE49-F238E27FC236}">
                <a16:creationId xmlns:a16="http://schemas.microsoft.com/office/drawing/2014/main" id="{3873C2DC-5397-4F09-B085-C2F96FBC008F}"/>
              </a:ext>
            </a:extLst>
          </p:cNvPr>
          <p:cNvCxnSpPr>
            <a:cxnSpLocks/>
          </p:cNvCxnSpPr>
          <p:nvPr/>
        </p:nvCxnSpPr>
        <p:spPr>
          <a:xfrm>
            <a:off x="4509670" y="5877966"/>
            <a:ext cx="3209075" cy="370009"/>
          </a:xfrm>
          <a:prstGeom prst="curvedConnector3">
            <a:avLst>
              <a:gd name="adj1" fmla="val 1675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Curved 74">
            <a:extLst>
              <a:ext uri="{FF2B5EF4-FFF2-40B4-BE49-F238E27FC236}">
                <a16:creationId xmlns:a16="http://schemas.microsoft.com/office/drawing/2014/main" id="{5F31924F-8247-45EB-AEFA-9CE5ACBE336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46042" y="4318919"/>
            <a:ext cx="1627211" cy="149088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20B767-B9A1-4B0D-98A9-3FF426E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86" y="1236627"/>
            <a:ext cx="4524375" cy="2752725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985806"/>
            <a:chOff x="1437352" y="1240018"/>
            <a:chExt cx="5244570" cy="98580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يباع في هذا المحل ؟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40517" y="3944325"/>
              <a:ext cx="1613531" cy="743768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4334" y="2342300"/>
            <a:ext cx="5085548" cy="678034"/>
            <a:chOff x="1437356" y="1240014"/>
            <a:chExt cx="8445606" cy="678034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4"/>
              <a:ext cx="682994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هناك العديد من أنواع الفواكه و الخضروات </a:t>
              </a:r>
            </a:p>
          </p:txBody>
        </p:sp>
      </p:grpSp>
      <p:grpSp>
        <p:nvGrpSpPr>
          <p:cNvPr id="31" name="Group 83">
            <a:extLst>
              <a:ext uri="{FF2B5EF4-FFF2-40B4-BE49-F238E27FC236}">
                <a16:creationId xmlns:a16="http://schemas.microsoft.com/office/drawing/2014/main" id="{F87966BA-3376-49A6-A923-ECEE3E3DE939}"/>
              </a:ext>
            </a:extLst>
          </p:cNvPr>
          <p:cNvGrpSpPr/>
          <p:nvPr/>
        </p:nvGrpSpPr>
        <p:grpSpPr>
          <a:xfrm flipH="1">
            <a:off x="6589463" y="3074537"/>
            <a:ext cx="5085551" cy="678031"/>
            <a:chOff x="1437352" y="1240017"/>
            <a:chExt cx="8445611" cy="678031"/>
          </a:xfrm>
        </p:grpSpPr>
        <p:sp>
          <p:nvSpPr>
            <p:cNvPr id="32" name="Freeform: Shape 84">
              <a:extLst>
                <a:ext uri="{FF2B5EF4-FFF2-40B4-BE49-F238E27FC236}">
                  <a16:creationId xmlns:a16="http://schemas.microsoft.com/office/drawing/2014/main" id="{31B158FC-842C-45CF-84B1-71B3CE83F101}"/>
                </a:ext>
              </a:extLst>
            </p:cNvPr>
            <p:cNvSpPr/>
            <p:nvPr/>
          </p:nvSpPr>
          <p:spPr>
            <a:xfrm flipV="1">
              <a:off x="1437352" y="1240017"/>
              <a:ext cx="685507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85">
              <a:extLst>
                <a:ext uri="{FF2B5EF4-FFF2-40B4-BE49-F238E27FC236}">
                  <a16:creationId xmlns:a16="http://schemas.microsoft.com/office/drawing/2014/main" id="{4CE7887F-B20C-42B1-9515-282D0E395DC7}"/>
                </a:ext>
              </a:extLst>
            </p:cNvPr>
            <p:cNvSpPr txBox="1"/>
            <p:nvPr/>
          </p:nvSpPr>
          <p:spPr>
            <a:xfrm>
              <a:off x="2097300" y="1517938"/>
              <a:ext cx="7785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قال تعالى : ( وفاكهة مما يتخيرون )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AACD4F4-8005-4610-9ECC-97432311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532" y="4460505"/>
            <a:ext cx="3782332" cy="17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2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361355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أساعد البائع في وضع كل مجموعة من الفواكه و الخضروات في سلتها المناسبة 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82617" y="4075137"/>
              <a:ext cx="1541265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EE019-1DC3-472B-A33C-976684635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831" y="3167844"/>
            <a:ext cx="5095875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342EE-2D82-4E07-91BE-C01269014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684" y="5646267"/>
            <a:ext cx="5800725" cy="1285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7D18C6-18ED-4550-A47C-AD17F3F81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63"/>
          <a:stretch/>
        </p:blipFill>
        <p:spPr>
          <a:xfrm>
            <a:off x="3694766" y="4720833"/>
            <a:ext cx="1439473" cy="6574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1EF7D1-B03D-4E26-93D8-8B7A803406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3473"/>
          <a:stretch/>
        </p:blipFill>
        <p:spPr>
          <a:xfrm>
            <a:off x="6992945" y="4755824"/>
            <a:ext cx="1232972" cy="587439"/>
          </a:xfrm>
          <a:prstGeom prst="rect">
            <a:avLst/>
          </a:prstGeom>
        </p:spPr>
      </p:pic>
      <p:sp>
        <p:nvSpPr>
          <p:cNvPr id="37" name="Oval 2">
            <a:extLst>
              <a:ext uri="{FF2B5EF4-FFF2-40B4-BE49-F238E27FC236}">
                <a16:creationId xmlns:a16="http://schemas.microsoft.com/office/drawing/2014/main" id="{8BAF46B3-F849-4D2B-8C99-FDFE686228A7}"/>
              </a:ext>
            </a:extLst>
          </p:cNvPr>
          <p:cNvSpPr/>
          <p:nvPr/>
        </p:nvSpPr>
        <p:spPr>
          <a:xfrm>
            <a:off x="6344825" y="2898637"/>
            <a:ext cx="2545419" cy="2545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A6EC803E-342B-4331-9F5B-E0E3754BC6A1}"/>
              </a:ext>
            </a:extLst>
          </p:cNvPr>
          <p:cNvSpPr/>
          <p:nvPr/>
        </p:nvSpPr>
        <p:spPr>
          <a:xfrm>
            <a:off x="3109010" y="2835687"/>
            <a:ext cx="2545419" cy="2545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705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الفواكه أنواع منها :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49574" y="4101251"/>
              <a:ext cx="1441516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4C0F8-C55B-430B-A405-699857534847}"/>
              </a:ext>
            </a:extLst>
          </p:cNvPr>
          <p:cNvSpPr/>
          <p:nvPr/>
        </p:nvSpPr>
        <p:spPr>
          <a:xfrm rot="5400000">
            <a:off x="5143917" y="242653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871EA7-AD96-4EEE-BD6C-2DBCD2C22EAB}"/>
              </a:ext>
            </a:extLst>
          </p:cNvPr>
          <p:cNvGrpSpPr/>
          <p:nvPr/>
        </p:nvGrpSpPr>
        <p:grpSpPr>
          <a:xfrm>
            <a:off x="6184663" y="249654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20FB36-9D51-4D93-9BE3-33A3AF7FA8D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rapezoid 10">
              <a:extLst>
                <a:ext uri="{FF2B5EF4-FFF2-40B4-BE49-F238E27FC236}">
                  <a16:creationId xmlns:a16="http://schemas.microsoft.com/office/drawing/2014/main" id="{33F90303-3EF3-4246-B6EC-F35618DF032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80230E-334A-40B1-BF4B-11D47E9927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2626478" y="246839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3667224" y="253840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8F6F075-B3AE-4D91-BB11-1B7FACB4D57D}"/>
              </a:ext>
            </a:extLst>
          </p:cNvPr>
          <p:cNvSpPr/>
          <p:nvPr/>
        </p:nvSpPr>
        <p:spPr>
          <a:xfrm rot="5400000">
            <a:off x="3687189" y="24232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7B3DEC-C18E-41C3-A386-D14F20A9EB3A}"/>
              </a:ext>
            </a:extLst>
          </p:cNvPr>
          <p:cNvGrpSpPr/>
          <p:nvPr/>
        </p:nvGrpSpPr>
        <p:grpSpPr>
          <a:xfrm>
            <a:off x="4727935" y="31232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03C4BE9-2F56-4275-AA13-44D5BFF9222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FE2122E1-4144-45AA-B8C8-6D24D0DED57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A51DB18-8A68-451D-8F5C-3E3943EB07D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A5BF7A2-1802-42FA-A316-9DCD90714C47}"/>
              </a:ext>
            </a:extLst>
          </p:cNvPr>
          <p:cNvSpPr/>
          <p:nvPr/>
        </p:nvSpPr>
        <p:spPr>
          <a:xfrm rot="5400000">
            <a:off x="6496344" y="449852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0CEFE5-5B14-420F-8CBE-862408E4F292}"/>
              </a:ext>
            </a:extLst>
          </p:cNvPr>
          <p:cNvGrpSpPr/>
          <p:nvPr/>
        </p:nvGrpSpPr>
        <p:grpSpPr>
          <a:xfrm>
            <a:off x="7537090" y="45685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390B276-670F-4012-BCBB-E8CC2AA54AD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Trapezoid 10">
              <a:extLst>
                <a:ext uri="{FF2B5EF4-FFF2-40B4-BE49-F238E27FC236}">
                  <a16:creationId xmlns:a16="http://schemas.microsoft.com/office/drawing/2014/main" id="{7039F551-F3E3-4ECD-9896-3765341F232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448D7F5-C9A7-47A0-97AB-EC250641A39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F4DA0-BA2A-49D0-9B16-0CA210997BB9}"/>
              </a:ext>
            </a:extLst>
          </p:cNvPr>
          <p:cNvSpPr/>
          <p:nvPr/>
        </p:nvSpPr>
        <p:spPr>
          <a:xfrm rot="5400000">
            <a:off x="3947247" y="447128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5A16C1-562A-44BC-BBA8-47275F58021A}"/>
              </a:ext>
            </a:extLst>
          </p:cNvPr>
          <p:cNvGrpSpPr/>
          <p:nvPr/>
        </p:nvGrpSpPr>
        <p:grpSpPr>
          <a:xfrm>
            <a:off x="4987993" y="454128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D1A4BE-1C48-4930-B2F5-05A076D8C42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rapezoid 10">
              <a:extLst>
                <a:ext uri="{FF2B5EF4-FFF2-40B4-BE49-F238E27FC236}">
                  <a16:creationId xmlns:a16="http://schemas.microsoft.com/office/drawing/2014/main" id="{25463974-673B-4022-9058-733FBA31E6A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95DF13-A9D8-4705-8C17-4F746C4C72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DD3B4C-2B74-4BD9-9D6D-00C154449829}"/>
              </a:ext>
            </a:extLst>
          </p:cNvPr>
          <p:cNvGrpSpPr/>
          <p:nvPr/>
        </p:nvGrpSpPr>
        <p:grpSpPr>
          <a:xfrm flipH="1">
            <a:off x="8501850" y="1804640"/>
            <a:ext cx="3158034" cy="678030"/>
            <a:chOff x="1437352" y="1240018"/>
            <a:chExt cx="5244570" cy="67803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AFF07B-589A-40A1-ADFF-BD9EEF9004C0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F71C38-C3BE-481B-BD23-1FD995E2CAFC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الموز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7AAFAA-9FDE-4544-AD41-627FEECB1F66}"/>
              </a:ext>
            </a:extLst>
          </p:cNvPr>
          <p:cNvGrpSpPr/>
          <p:nvPr/>
        </p:nvGrpSpPr>
        <p:grpSpPr>
          <a:xfrm flipH="1">
            <a:off x="8501850" y="2434578"/>
            <a:ext cx="3158034" cy="678030"/>
            <a:chOff x="1437352" y="1240018"/>
            <a:chExt cx="5244570" cy="67803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122033-9E57-4A32-AD65-C447BB2A9765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3C593CD-E14E-48CD-8C39-76C7B7451321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العنب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281C28-4777-4D45-B4F2-1089674165D2}"/>
              </a:ext>
            </a:extLst>
          </p:cNvPr>
          <p:cNvGrpSpPr/>
          <p:nvPr/>
        </p:nvGrpSpPr>
        <p:grpSpPr>
          <a:xfrm flipH="1">
            <a:off x="8501850" y="3064516"/>
            <a:ext cx="3158034" cy="678030"/>
            <a:chOff x="1437352" y="1240018"/>
            <a:chExt cx="5244570" cy="67803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9A7E062-EF13-4831-96DA-D2BD66490B90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E24DE9E-7C78-4767-A248-1B0872D3A389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الكرز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21DB1A-7920-49AB-AC34-E817E8EF44C4}"/>
              </a:ext>
            </a:extLst>
          </p:cNvPr>
          <p:cNvGrpSpPr/>
          <p:nvPr/>
        </p:nvGrpSpPr>
        <p:grpSpPr>
          <a:xfrm flipH="1">
            <a:off x="8501850" y="3694454"/>
            <a:ext cx="3158034" cy="678030"/>
            <a:chOff x="1437352" y="1240018"/>
            <a:chExt cx="5244570" cy="67803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7818915-9CEE-4946-B59D-2D67023AE3C4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3C5AB6-40FE-475D-9E41-ED72F0651FA7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التفاح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B314D84-A6E3-4E10-8C4F-49F7542415D3}"/>
              </a:ext>
            </a:extLst>
          </p:cNvPr>
          <p:cNvGrpSpPr/>
          <p:nvPr/>
        </p:nvGrpSpPr>
        <p:grpSpPr>
          <a:xfrm flipH="1">
            <a:off x="8501850" y="4324392"/>
            <a:ext cx="3158034" cy="678030"/>
            <a:chOff x="1437352" y="1240018"/>
            <a:chExt cx="5244570" cy="678030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5C410C-84AF-4FE5-8597-AD0B4BF22F08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B197E20-87AB-464C-9CFA-228304AFE255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الفريز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3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0" dur="2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2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3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4" dur="2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2" grpId="0" animBg="1"/>
      <p:bldP spid="52" grpId="1" animBg="1"/>
      <p:bldP spid="66" grpId="0" animBg="1"/>
      <p:bldP spid="66" grpId="1" animBg="1"/>
      <p:bldP spid="80" grpId="0" animBg="1"/>
      <p:bldP spid="80" grpId="1" animBg="1"/>
      <p:bldP spid="97" grpId="0" animBg="1"/>
      <p:bldP spid="97" grpId="1" animBg="1"/>
      <p:bldP spid="102" grpId="0" animBg="1"/>
      <p:bldP spid="10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537090" y="1174700"/>
            <a:ext cx="4122793" cy="678032"/>
            <a:chOff x="1437354" y="1240016"/>
            <a:chExt cx="6846752" cy="67803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6"/>
              <a:ext cx="634524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6456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تظهر الفواكه في مواسم مختلفة من العام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49574" y="4101251"/>
              <a:ext cx="1441516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DF6D0-3414-4251-A703-8C15124C0D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3968024" y="2922859"/>
            <a:ext cx="2995613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7A4DA-1366-411B-B4F2-5BF6A16A4D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26"/>
          <a:stretch/>
        </p:blipFill>
        <p:spPr>
          <a:xfrm>
            <a:off x="4053482" y="244788"/>
            <a:ext cx="2778362" cy="231457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4842590-AD3B-4E76-9A0B-01704C94D366}"/>
              </a:ext>
            </a:extLst>
          </p:cNvPr>
          <p:cNvGrpSpPr/>
          <p:nvPr/>
        </p:nvGrpSpPr>
        <p:grpSpPr>
          <a:xfrm>
            <a:off x="8693261" y="211259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5A4B504-C58C-422F-88E2-79F334BFDB8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Trapezoid 10">
              <a:extLst>
                <a:ext uri="{FF2B5EF4-FFF2-40B4-BE49-F238E27FC236}">
                  <a16:creationId xmlns:a16="http://schemas.microsoft.com/office/drawing/2014/main" id="{2F53A336-15D3-4E56-80A8-2950F6D57F5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0CBB8B9-0523-4127-96C4-3F5D16377C1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3B0F2F2-7C7B-45F4-8789-45EBD5BE9A3D}"/>
              </a:ext>
            </a:extLst>
          </p:cNvPr>
          <p:cNvGrpSpPr/>
          <p:nvPr/>
        </p:nvGrpSpPr>
        <p:grpSpPr>
          <a:xfrm>
            <a:off x="3255404" y="225880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E94A68-F05E-4C9A-B549-F9F197AB3E4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E68D989F-848C-4866-9C23-4D387B8B6C4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25E7A1-61F7-4346-9AA9-0AF4E0DBD32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6ADFC6D-0FA4-4B78-BD3D-BAC5F8E9E2A8}"/>
              </a:ext>
            </a:extLst>
          </p:cNvPr>
          <p:cNvGrpSpPr/>
          <p:nvPr/>
        </p:nvGrpSpPr>
        <p:grpSpPr>
          <a:xfrm flipH="1">
            <a:off x="7537090" y="1809791"/>
            <a:ext cx="4122793" cy="678032"/>
            <a:chOff x="1437354" y="1240016"/>
            <a:chExt cx="6846752" cy="67803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F5912A-1DAA-4AA8-973B-2B11B3D6E796}"/>
                </a:ext>
              </a:extLst>
            </p:cNvPr>
            <p:cNvSpPr/>
            <p:nvPr/>
          </p:nvSpPr>
          <p:spPr>
            <a:xfrm flipV="1">
              <a:off x="1437354" y="1240016"/>
              <a:ext cx="634524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8555F-E330-41FA-884D-47A4F38F0206}"/>
                </a:ext>
              </a:extLst>
            </p:cNvPr>
            <p:cNvSpPr txBox="1"/>
            <p:nvPr/>
          </p:nvSpPr>
          <p:spPr>
            <a:xfrm>
              <a:off x="1827404" y="1517938"/>
              <a:ext cx="6456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الليمون في موسم الشتاء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90006A9-384D-44FD-9E30-16237E164CF3}"/>
              </a:ext>
            </a:extLst>
          </p:cNvPr>
          <p:cNvGrpSpPr/>
          <p:nvPr/>
        </p:nvGrpSpPr>
        <p:grpSpPr>
          <a:xfrm flipH="1">
            <a:off x="7537090" y="2444882"/>
            <a:ext cx="4122793" cy="678032"/>
            <a:chOff x="1437354" y="1240016"/>
            <a:chExt cx="6846752" cy="67803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B54C4A-820F-4332-80AE-42A030D8DF0D}"/>
                </a:ext>
              </a:extLst>
            </p:cNvPr>
            <p:cNvSpPr/>
            <p:nvPr/>
          </p:nvSpPr>
          <p:spPr>
            <a:xfrm flipV="1">
              <a:off x="1437354" y="1240016"/>
              <a:ext cx="634524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CAB00F-3A19-481D-B5AC-F049D0E2710B}"/>
                </a:ext>
              </a:extLst>
            </p:cNvPr>
            <p:cNvSpPr txBox="1"/>
            <p:nvPr/>
          </p:nvSpPr>
          <p:spPr>
            <a:xfrm>
              <a:off x="1827404" y="1517938"/>
              <a:ext cx="6456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البرتقال في موسم الشتاء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1E8375-EE4C-4CEB-BFD8-FA8806FE69D6}"/>
              </a:ext>
            </a:extLst>
          </p:cNvPr>
          <p:cNvGrpSpPr/>
          <p:nvPr/>
        </p:nvGrpSpPr>
        <p:grpSpPr>
          <a:xfrm flipH="1">
            <a:off x="7537090" y="3079973"/>
            <a:ext cx="4122793" cy="678032"/>
            <a:chOff x="1437354" y="1240016"/>
            <a:chExt cx="6846752" cy="67803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9DA263-5383-49C0-93AB-EFD866E6FEA2}"/>
                </a:ext>
              </a:extLst>
            </p:cNvPr>
            <p:cNvSpPr/>
            <p:nvPr/>
          </p:nvSpPr>
          <p:spPr>
            <a:xfrm flipV="1">
              <a:off x="1437354" y="1240016"/>
              <a:ext cx="634524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C33ACE9-E045-4C0A-AD1B-8D61AE68171D}"/>
                </a:ext>
              </a:extLst>
            </p:cNvPr>
            <p:cNvSpPr txBox="1"/>
            <p:nvPr/>
          </p:nvSpPr>
          <p:spPr>
            <a:xfrm>
              <a:off x="1827404" y="1517938"/>
              <a:ext cx="6456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البطيخ في موسم الصيف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0BD40A-AFF7-4160-B14C-D464C6817143}"/>
              </a:ext>
            </a:extLst>
          </p:cNvPr>
          <p:cNvGrpSpPr/>
          <p:nvPr/>
        </p:nvGrpSpPr>
        <p:grpSpPr>
          <a:xfrm flipH="1">
            <a:off x="7537090" y="3715064"/>
            <a:ext cx="4122793" cy="678032"/>
            <a:chOff x="1437354" y="1240016"/>
            <a:chExt cx="6846752" cy="67803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8ABC547-290C-45D7-8724-59DE4B659A30}"/>
                </a:ext>
              </a:extLst>
            </p:cNvPr>
            <p:cNvSpPr/>
            <p:nvPr/>
          </p:nvSpPr>
          <p:spPr>
            <a:xfrm flipV="1">
              <a:off x="1437354" y="1240016"/>
              <a:ext cx="634524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AD8629-A37C-4055-8EE1-27CA3041AEF6}"/>
                </a:ext>
              </a:extLst>
            </p:cNvPr>
            <p:cNvSpPr txBox="1"/>
            <p:nvPr/>
          </p:nvSpPr>
          <p:spPr>
            <a:xfrm>
              <a:off x="1827404" y="1517938"/>
              <a:ext cx="64567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الشمام في موسم الصيف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6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2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361355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تحدثي مع زميلاتك و معلمتك لم نكثر من تناول البطيخ و الشمام في فصل الصيف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282617" y="4075137"/>
              <a:ext cx="1541265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بسبب ارتفاع درجة الحرارة و لاحتوائها على كمية كبيرة من الماء</a:t>
            </a:r>
          </a:p>
        </p:txBody>
      </p:sp>
    </p:spTree>
    <p:extLst>
      <p:ext uri="{BB962C8B-B14F-4D97-AF65-F5344CB8AC3E}">
        <p14:creationId xmlns:p14="http://schemas.microsoft.com/office/powerpoint/2010/main" val="24540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الخضروات أنواع منها :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49574" y="4101251"/>
              <a:ext cx="1441516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4C0F8-C55B-430B-A405-699857534847}"/>
              </a:ext>
            </a:extLst>
          </p:cNvPr>
          <p:cNvSpPr/>
          <p:nvPr/>
        </p:nvSpPr>
        <p:spPr>
          <a:xfrm rot="5400000">
            <a:off x="5143917" y="242653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871EA7-AD96-4EEE-BD6C-2DBCD2C22EAB}"/>
              </a:ext>
            </a:extLst>
          </p:cNvPr>
          <p:cNvGrpSpPr/>
          <p:nvPr/>
        </p:nvGrpSpPr>
        <p:grpSpPr>
          <a:xfrm>
            <a:off x="6184663" y="249654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20FB36-9D51-4D93-9BE3-33A3AF7FA8D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rapezoid 10">
              <a:extLst>
                <a:ext uri="{FF2B5EF4-FFF2-40B4-BE49-F238E27FC236}">
                  <a16:creationId xmlns:a16="http://schemas.microsoft.com/office/drawing/2014/main" id="{33F90303-3EF3-4246-B6EC-F35618DF032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80230E-334A-40B1-BF4B-11D47E9927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2626478" y="246839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000" t="8000" r="12000" b="6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3667224" y="253840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8F6F075-B3AE-4D91-BB11-1B7FACB4D57D}"/>
              </a:ext>
            </a:extLst>
          </p:cNvPr>
          <p:cNvSpPr/>
          <p:nvPr/>
        </p:nvSpPr>
        <p:spPr>
          <a:xfrm rot="5400000">
            <a:off x="3687189" y="24232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8000" t="19000" r="1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7B3DEC-C18E-41C3-A386-D14F20A9EB3A}"/>
              </a:ext>
            </a:extLst>
          </p:cNvPr>
          <p:cNvGrpSpPr/>
          <p:nvPr/>
        </p:nvGrpSpPr>
        <p:grpSpPr>
          <a:xfrm>
            <a:off x="4727935" y="31232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03C4BE9-2F56-4275-AA13-44D5BFF9222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FE2122E1-4144-45AA-B8C8-6D24D0DED57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A51DB18-8A68-451D-8F5C-3E3943EB07D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A5BF7A2-1802-42FA-A316-9DCD90714C47}"/>
              </a:ext>
            </a:extLst>
          </p:cNvPr>
          <p:cNvSpPr/>
          <p:nvPr/>
        </p:nvSpPr>
        <p:spPr>
          <a:xfrm rot="5400000">
            <a:off x="6496344" y="449852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0CEFE5-5B14-420F-8CBE-862408E4F292}"/>
              </a:ext>
            </a:extLst>
          </p:cNvPr>
          <p:cNvGrpSpPr/>
          <p:nvPr/>
        </p:nvGrpSpPr>
        <p:grpSpPr>
          <a:xfrm>
            <a:off x="7537090" y="45685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390B276-670F-4012-BCBB-E8CC2AA54AD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Trapezoid 10">
              <a:extLst>
                <a:ext uri="{FF2B5EF4-FFF2-40B4-BE49-F238E27FC236}">
                  <a16:creationId xmlns:a16="http://schemas.microsoft.com/office/drawing/2014/main" id="{7039F551-F3E3-4ECD-9896-3765341F232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448D7F5-C9A7-47A0-97AB-EC250641A39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F4DA0-BA2A-49D0-9B16-0CA210997BB9}"/>
              </a:ext>
            </a:extLst>
          </p:cNvPr>
          <p:cNvSpPr/>
          <p:nvPr/>
        </p:nvSpPr>
        <p:spPr>
          <a:xfrm rot="5400000">
            <a:off x="3947247" y="447128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5A16C1-562A-44BC-BBA8-47275F58021A}"/>
              </a:ext>
            </a:extLst>
          </p:cNvPr>
          <p:cNvGrpSpPr/>
          <p:nvPr/>
        </p:nvGrpSpPr>
        <p:grpSpPr>
          <a:xfrm>
            <a:off x="4987993" y="454128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D1A4BE-1C48-4930-B2F5-05A076D8C42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rapezoid 10">
              <a:extLst>
                <a:ext uri="{FF2B5EF4-FFF2-40B4-BE49-F238E27FC236}">
                  <a16:creationId xmlns:a16="http://schemas.microsoft.com/office/drawing/2014/main" id="{25463974-673B-4022-9058-733FBA31E6A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95DF13-A9D8-4705-8C17-4F746C4C72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0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2" grpId="0" animBg="1"/>
      <p:bldP spid="52" grpId="1" animBg="1"/>
      <p:bldP spid="66" grpId="0" animBg="1"/>
      <p:bldP spid="66" grpId="1" animBg="1"/>
      <p:bldP spid="80" grpId="0" animBg="1"/>
      <p:bldP spid="80" grpId="1" animBg="1"/>
      <p:bldP spid="97" grpId="0" animBg="1"/>
      <p:bldP spid="97" grpId="1" animBg="1"/>
      <p:bldP spid="102" grpId="0" animBg="1"/>
      <p:bldP spid="10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780019" y="1029563"/>
            <a:ext cx="3879863" cy="656229"/>
            <a:chOff x="1437354" y="1240019"/>
            <a:chExt cx="8074087" cy="65622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9"/>
              <a:ext cx="80740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6740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يمكنني تناول الفواكه و الخضراوات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2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63827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طازجة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90416" y="3413063"/>
            <a:ext cx="1887249" cy="2609738"/>
            <a:chOff x="10087598" y="2824767"/>
            <a:chExt cx="1887249" cy="2609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7598" y="2824767"/>
              <a:ext cx="1887249" cy="2609738"/>
              <a:chOff x="392713" y="4308237"/>
              <a:chExt cx="1887249" cy="2609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609651"/>
                <a:ext cx="1871561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الفواكه و الخضروات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399196" y="4101777"/>
              <a:ext cx="1254177" cy="57812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91E96-ADBE-4FCD-8D9D-650627EDE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089" y="4119454"/>
            <a:ext cx="7177355" cy="214189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0C6AC9E-6421-49EE-9892-F46E3E5A88E2}"/>
              </a:ext>
            </a:extLst>
          </p:cNvPr>
          <p:cNvGrpSpPr/>
          <p:nvPr/>
        </p:nvGrpSpPr>
        <p:grpSpPr>
          <a:xfrm flipH="1">
            <a:off x="2790094" y="2402135"/>
            <a:ext cx="8913326" cy="672822"/>
            <a:chOff x="1437360" y="1240012"/>
            <a:chExt cx="16395246" cy="67282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A88A07D-D44F-49EE-8726-02FCB4F96461}"/>
                </a:ext>
              </a:extLst>
            </p:cNvPr>
            <p:cNvSpPr/>
            <p:nvPr/>
          </p:nvSpPr>
          <p:spPr>
            <a:xfrm flipV="1">
              <a:off x="1437360" y="1240012"/>
              <a:ext cx="63827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7D716E-6B50-4776-99CC-0AE5333B7932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مطهية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CBA183-94D3-4804-A0F9-E0E769211CDC}"/>
              </a:ext>
            </a:extLst>
          </p:cNvPr>
          <p:cNvGrpSpPr/>
          <p:nvPr/>
        </p:nvGrpSpPr>
        <p:grpSpPr>
          <a:xfrm flipH="1">
            <a:off x="2790094" y="3037226"/>
            <a:ext cx="8913326" cy="672822"/>
            <a:chOff x="1437360" y="1240012"/>
            <a:chExt cx="16395246" cy="67282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5962CA1-173E-433D-A16A-2447DDEB552E}"/>
                </a:ext>
              </a:extLst>
            </p:cNvPr>
            <p:cNvSpPr/>
            <p:nvPr/>
          </p:nvSpPr>
          <p:spPr>
            <a:xfrm flipV="1">
              <a:off x="1437360" y="1240012"/>
              <a:ext cx="63827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8300CA-4531-44A2-AAF4-5186A2FE7D2B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مجففة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3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281</Words>
  <Application>Microsoft Office PowerPoint</Application>
  <PresentationFormat>شاشة عريضة</PresentationFormat>
  <Paragraphs>178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231</cp:revision>
  <dcterms:created xsi:type="dcterms:W3CDTF">2020-10-10T04:32:51Z</dcterms:created>
  <dcterms:modified xsi:type="dcterms:W3CDTF">2021-01-22T10:42:47Z</dcterms:modified>
</cp:coreProperties>
</file>