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8" r:id="rId3"/>
    <p:sldId id="366" r:id="rId4"/>
    <p:sldId id="335" r:id="rId5"/>
    <p:sldId id="362" r:id="rId6"/>
    <p:sldId id="368" r:id="rId7"/>
    <p:sldId id="369" r:id="rId8"/>
    <p:sldId id="370" r:id="rId9"/>
    <p:sldId id="348" r:id="rId10"/>
    <p:sldId id="331" r:id="rId11"/>
    <p:sldId id="327" r:id="rId12"/>
    <p:sldId id="371" r:id="rId13"/>
    <p:sldId id="372" r:id="rId14"/>
    <p:sldId id="340" r:id="rId15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406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9933FF"/>
    <a:srgbClr val="00CC99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670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396" y="114"/>
      </p:cViewPr>
      <p:guideLst>
        <p:guide orient="horz" pos="2115"/>
        <p:guide pos="406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341778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713392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918021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165140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51280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242832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159495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274027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87494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717662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193815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/>
              <a:t>09/06/1442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42405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4.png"/><Relationship Id="rId7" Type="http://schemas.openxmlformats.org/officeDocument/2006/relationships/image" Target="../media/image27.png"/><Relationship Id="rId12" Type="http://schemas.openxmlformats.org/officeDocument/2006/relationships/image" Target="../media/image3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30.png"/><Relationship Id="rId5" Type="http://schemas.openxmlformats.org/officeDocument/2006/relationships/image" Target="../media/image25.png"/><Relationship Id="rId10" Type="http://schemas.openxmlformats.org/officeDocument/2006/relationships/image" Target="../media/image29.png"/><Relationship Id="rId4" Type="http://schemas.openxmlformats.org/officeDocument/2006/relationships/image" Target="../media/image5.svg"/><Relationship Id="rId9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5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5.svg"/><Relationship Id="rId7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5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5.svg"/><Relationship Id="rId7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6.png"/><Relationship Id="rId9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97A61CED-E2B9-436D-8068-6EE4030FD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0822">
            <a:off x="8012948" y="4707104"/>
            <a:ext cx="6383543" cy="3479031"/>
          </a:xfrm>
          <a:prstGeom prst="rect">
            <a:avLst/>
          </a:prstGeom>
        </p:spPr>
      </p:pic>
      <p:pic>
        <p:nvPicPr>
          <p:cNvPr id="51" name="Picture 50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BACAF892-DE81-458C-90C7-DCE3F9244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480" y="6356520"/>
            <a:ext cx="2820912" cy="1537397"/>
          </a:xfrm>
          <a:prstGeom prst="rect">
            <a:avLst/>
          </a:prstGeom>
        </p:spPr>
      </p:pic>
      <p:pic>
        <p:nvPicPr>
          <p:cNvPr id="50" name="Picture 49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0545C141-EDC9-48CC-9395-30DE38976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26" y="6226752"/>
            <a:ext cx="2820912" cy="153739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CA847AD-E146-4FBD-AA2A-F329BBDBF4C7}"/>
              </a:ext>
            </a:extLst>
          </p:cNvPr>
          <p:cNvGrpSpPr/>
          <p:nvPr/>
        </p:nvGrpSpPr>
        <p:grpSpPr>
          <a:xfrm>
            <a:off x="4702126" y="1330686"/>
            <a:ext cx="2787748" cy="4281825"/>
            <a:chOff x="4702126" y="1330686"/>
            <a:chExt cx="2787748" cy="4281825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717CAA8-B2B0-4DA7-8C6D-2CFA6695DC07}"/>
                </a:ext>
              </a:extLst>
            </p:cNvPr>
            <p:cNvSpPr/>
            <p:nvPr/>
          </p:nvSpPr>
          <p:spPr>
            <a:xfrm>
              <a:off x="4887830" y="2205649"/>
              <a:ext cx="599872" cy="3218548"/>
            </a:xfrm>
            <a:custGeom>
              <a:avLst/>
              <a:gdLst>
                <a:gd name="connsiteX0" fmla="*/ 299936 w 599872"/>
                <a:gd name="connsiteY0" fmla="*/ 191 h 3218548"/>
                <a:gd name="connsiteX1" fmla="*/ 590308 w 599872"/>
                <a:gd name="connsiteY1" fmla="*/ 389540 h 3218548"/>
                <a:gd name="connsiteX2" fmla="*/ 597988 w 599872"/>
                <a:gd name="connsiteY2" fmla="*/ 445627 h 3218548"/>
                <a:gd name="connsiteX3" fmla="*/ 599872 w 599872"/>
                <a:gd name="connsiteY3" fmla="*/ 445627 h 3218548"/>
                <a:gd name="connsiteX4" fmla="*/ 599872 w 599872"/>
                <a:gd name="connsiteY4" fmla="*/ 3218548 h 3218548"/>
                <a:gd name="connsiteX5" fmla="*/ 0 w 599872"/>
                <a:gd name="connsiteY5" fmla="*/ 3218548 h 3218548"/>
                <a:gd name="connsiteX6" fmla="*/ 0 w 599872"/>
                <a:gd name="connsiteY6" fmla="*/ 445627 h 3218548"/>
                <a:gd name="connsiteX7" fmla="*/ 2064 w 599872"/>
                <a:gd name="connsiteY7" fmla="*/ 445627 h 3218548"/>
                <a:gd name="connsiteX8" fmla="*/ 9564 w 599872"/>
                <a:gd name="connsiteY8" fmla="*/ 392513 h 3218548"/>
                <a:gd name="connsiteX9" fmla="*/ 299936 w 599872"/>
                <a:gd name="connsiteY9" fmla="*/ 191 h 321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99872" h="3218548">
                  <a:moveTo>
                    <a:pt x="299936" y="191"/>
                  </a:moveTo>
                  <a:cubicBezTo>
                    <a:pt x="427472" y="-7737"/>
                    <a:pt x="555008" y="233097"/>
                    <a:pt x="590308" y="389540"/>
                  </a:cubicBezTo>
                  <a:lnTo>
                    <a:pt x="597988" y="445627"/>
                  </a:lnTo>
                  <a:lnTo>
                    <a:pt x="599872" y="445627"/>
                  </a:lnTo>
                  <a:lnTo>
                    <a:pt x="599872" y="3218548"/>
                  </a:lnTo>
                  <a:lnTo>
                    <a:pt x="0" y="3218548"/>
                  </a:lnTo>
                  <a:lnTo>
                    <a:pt x="0" y="445627"/>
                  </a:lnTo>
                  <a:lnTo>
                    <a:pt x="2064" y="445627"/>
                  </a:lnTo>
                  <a:lnTo>
                    <a:pt x="9564" y="392513"/>
                  </a:lnTo>
                  <a:cubicBezTo>
                    <a:pt x="44864" y="241024"/>
                    <a:pt x="172400" y="8117"/>
                    <a:pt x="299936" y="191"/>
                  </a:cubicBez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4D2AB39-E670-4678-A96E-6F7B60503671}"/>
                </a:ext>
              </a:extLst>
            </p:cNvPr>
            <p:cNvSpPr/>
            <p:nvPr/>
          </p:nvSpPr>
          <p:spPr>
            <a:xfrm>
              <a:off x="4992743" y="5407946"/>
              <a:ext cx="399243" cy="178037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C100A4E-E0FB-4BC6-8234-1C0714759352}"/>
                </a:ext>
              </a:extLst>
            </p:cNvPr>
            <p:cNvSpPr/>
            <p:nvPr/>
          </p:nvSpPr>
          <p:spPr>
            <a:xfrm>
              <a:off x="4992743" y="5540123"/>
              <a:ext cx="399243" cy="7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1CD9F49-FC43-489F-AAE9-4D251DBFAFCC}"/>
                </a:ext>
              </a:extLst>
            </p:cNvPr>
            <p:cNvGrpSpPr/>
            <p:nvPr/>
          </p:nvGrpSpPr>
          <p:grpSpPr>
            <a:xfrm>
              <a:off x="6677849" y="2205649"/>
              <a:ext cx="599872" cy="3406841"/>
              <a:chOff x="9274907" y="2171801"/>
              <a:chExt cx="599872" cy="3406841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56C9251F-5494-438A-B72F-D96DB5E66C46}"/>
                  </a:ext>
                </a:extLst>
              </p:cNvPr>
              <p:cNvSpPr/>
              <p:nvPr/>
            </p:nvSpPr>
            <p:spPr>
              <a:xfrm>
                <a:off x="9274907" y="2171801"/>
                <a:ext cx="599872" cy="3218548"/>
              </a:xfrm>
              <a:custGeom>
                <a:avLst/>
                <a:gdLst>
                  <a:gd name="connsiteX0" fmla="*/ 299936 w 599872"/>
                  <a:gd name="connsiteY0" fmla="*/ 191 h 3218548"/>
                  <a:gd name="connsiteX1" fmla="*/ 590308 w 599872"/>
                  <a:gd name="connsiteY1" fmla="*/ 389540 h 3218548"/>
                  <a:gd name="connsiteX2" fmla="*/ 597988 w 599872"/>
                  <a:gd name="connsiteY2" fmla="*/ 445627 h 3218548"/>
                  <a:gd name="connsiteX3" fmla="*/ 599872 w 599872"/>
                  <a:gd name="connsiteY3" fmla="*/ 445627 h 3218548"/>
                  <a:gd name="connsiteX4" fmla="*/ 599872 w 599872"/>
                  <a:gd name="connsiteY4" fmla="*/ 3218548 h 3218548"/>
                  <a:gd name="connsiteX5" fmla="*/ 0 w 599872"/>
                  <a:gd name="connsiteY5" fmla="*/ 3218548 h 3218548"/>
                  <a:gd name="connsiteX6" fmla="*/ 0 w 599872"/>
                  <a:gd name="connsiteY6" fmla="*/ 445627 h 3218548"/>
                  <a:gd name="connsiteX7" fmla="*/ 2064 w 599872"/>
                  <a:gd name="connsiteY7" fmla="*/ 445627 h 3218548"/>
                  <a:gd name="connsiteX8" fmla="*/ 9564 w 599872"/>
                  <a:gd name="connsiteY8" fmla="*/ 392513 h 3218548"/>
                  <a:gd name="connsiteX9" fmla="*/ 299936 w 599872"/>
                  <a:gd name="connsiteY9" fmla="*/ 191 h 3218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99872" h="3218548">
                    <a:moveTo>
                      <a:pt x="299936" y="191"/>
                    </a:moveTo>
                    <a:cubicBezTo>
                      <a:pt x="427472" y="-7737"/>
                      <a:pt x="555008" y="233097"/>
                      <a:pt x="590308" y="389540"/>
                    </a:cubicBezTo>
                    <a:lnTo>
                      <a:pt x="597988" y="445627"/>
                    </a:lnTo>
                    <a:lnTo>
                      <a:pt x="599872" y="445627"/>
                    </a:lnTo>
                    <a:lnTo>
                      <a:pt x="599872" y="3218548"/>
                    </a:lnTo>
                    <a:lnTo>
                      <a:pt x="0" y="3218548"/>
                    </a:lnTo>
                    <a:lnTo>
                      <a:pt x="0" y="445627"/>
                    </a:lnTo>
                    <a:lnTo>
                      <a:pt x="2064" y="445627"/>
                    </a:lnTo>
                    <a:lnTo>
                      <a:pt x="9564" y="392513"/>
                    </a:lnTo>
                    <a:cubicBezTo>
                      <a:pt x="44864" y="241024"/>
                      <a:pt x="172400" y="8117"/>
                      <a:pt x="299936" y="191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00BD77A1-6626-449F-BA40-237B19461D46}"/>
                  </a:ext>
                </a:extLst>
              </p:cNvPr>
              <p:cNvGrpSpPr/>
              <p:nvPr/>
            </p:nvGrpSpPr>
            <p:grpSpPr>
              <a:xfrm>
                <a:off x="9379820" y="5374078"/>
                <a:ext cx="399243" cy="204564"/>
                <a:chOff x="6011993" y="5368363"/>
                <a:chExt cx="624334" cy="241298"/>
              </a:xfrm>
            </p:grpSpPr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FF031438-8B66-4F02-A8BD-8BFF66B8A600}"/>
                    </a:ext>
                  </a:extLst>
                </p:cNvPr>
                <p:cNvSpPr/>
                <p:nvPr/>
              </p:nvSpPr>
              <p:spPr>
                <a:xfrm>
                  <a:off x="6011993" y="5368363"/>
                  <a:ext cx="624334" cy="210007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" name="Oval 98">
                  <a:extLst>
                    <a:ext uri="{FF2B5EF4-FFF2-40B4-BE49-F238E27FC236}">
                      <a16:creationId xmlns:a16="http://schemas.microsoft.com/office/drawing/2014/main" id="{56840EA0-3FB7-4D05-B68B-181737E9C5B8}"/>
                    </a:ext>
                  </a:extLst>
                </p:cNvPr>
                <p:cNvSpPr/>
                <p:nvPr/>
              </p:nvSpPr>
              <p:spPr>
                <a:xfrm>
                  <a:off x="6011993" y="5524275"/>
                  <a:ext cx="624334" cy="85386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8E362B2A-6AF1-4954-ABBB-67EDC1833459}"/>
                </a:ext>
              </a:extLst>
            </p:cNvPr>
            <p:cNvGrpSpPr/>
            <p:nvPr/>
          </p:nvGrpSpPr>
          <p:grpSpPr>
            <a:xfrm>
              <a:off x="5792620" y="5113260"/>
              <a:ext cx="598702" cy="306762"/>
              <a:chOff x="6011993" y="5368363"/>
              <a:chExt cx="624334" cy="241298"/>
            </a:xfrm>
          </p:grpSpPr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D82EA3E7-8354-4879-A55C-51834E0FF44A}"/>
                  </a:ext>
                </a:extLst>
              </p:cNvPr>
              <p:cNvSpPr/>
              <p:nvPr/>
            </p:nvSpPr>
            <p:spPr>
              <a:xfrm>
                <a:off x="6011993" y="5368363"/>
                <a:ext cx="624334" cy="21000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046CA0CF-4C0E-4252-A2B0-4A3361387719}"/>
                  </a:ext>
                </a:extLst>
              </p:cNvPr>
              <p:cNvSpPr/>
              <p:nvPr/>
            </p:nvSpPr>
            <p:spPr>
              <a:xfrm>
                <a:off x="6011993" y="5524275"/>
                <a:ext cx="624334" cy="853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4994715B-CBE1-4065-AAE0-7E3753A78C5C}"/>
                </a:ext>
              </a:extLst>
            </p:cNvPr>
            <p:cNvSpPr/>
            <p:nvPr/>
          </p:nvSpPr>
          <p:spPr>
            <a:xfrm>
              <a:off x="5492099" y="1330686"/>
              <a:ext cx="1184752" cy="3740743"/>
            </a:xfrm>
            <a:custGeom>
              <a:avLst/>
              <a:gdLst>
                <a:gd name="connsiteX0" fmla="*/ 926355 w 1852709"/>
                <a:gd name="connsiteY0" fmla="*/ 507 h 4412487"/>
                <a:gd name="connsiteX1" fmla="*/ 1852625 w 1852709"/>
                <a:gd name="connsiteY1" fmla="*/ 1222403 h 4412487"/>
                <a:gd name="connsiteX2" fmla="*/ 1850681 w 1852709"/>
                <a:gd name="connsiteY2" fmla="*/ 1247256 h 4412487"/>
                <a:gd name="connsiteX3" fmla="*/ 1852709 w 1852709"/>
                <a:gd name="connsiteY3" fmla="*/ 1247256 h 4412487"/>
                <a:gd name="connsiteX4" fmla="*/ 1852709 w 1852709"/>
                <a:gd name="connsiteY4" fmla="*/ 4412487 h 4412487"/>
                <a:gd name="connsiteX5" fmla="*/ 0 w 1852709"/>
                <a:gd name="connsiteY5" fmla="*/ 4412487 h 4412487"/>
                <a:gd name="connsiteX6" fmla="*/ 0 w 1852709"/>
                <a:gd name="connsiteY6" fmla="*/ 1247256 h 4412487"/>
                <a:gd name="connsiteX7" fmla="*/ 1891 w 1852709"/>
                <a:gd name="connsiteY7" fmla="*/ 1247256 h 4412487"/>
                <a:gd name="connsiteX8" fmla="*/ 85 w 1852709"/>
                <a:gd name="connsiteY8" fmla="*/ 1224711 h 4412487"/>
                <a:gd name="connsiteX9" fmla="*/ 926355 w 1852709"/>
                <a:gd name="connsiteY9" fmla="*/ 507 h 4412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52709" h="4412487">
                  <a:moveTo>
                    <a:pt x="926355" y="507"/>
                  </a:moveTo>
                  <a:cubicBezTo>
                    <a:pt x="1385901" y="-24112"/>
                    <a:pt x="1845445" y="852633"/>
                    <a:pt x="1852625" y="1222403"/>
                  </a:cubicBezTo>
                  <a:lnTo>
                    <a:pt x="1850681" y="1247256"/>
                  </a:lnTo>
                  <a:lnTo>
                    <a:pt x="1852709" y="1247256"/>
                  </a:lnTo>
                  <a:lnTo>
                    <a:pt x="1852709" y="4412487"/>
                  </a:lnTo>
                  <a:lnTo>
                    <a:pt x="0" y="4412487"/>
                  </a:lnTo>
                  <a:lnTo>
                    <a:pt x="0" y="1247256"/>
                  </a:lnTo>
                  <a:lnTo>
                    <a:pt x="1891" y="1247256"/>
                  </a:lnTo>
                  <a:lnTo>
                    <a:pt x="85" y="1224711"/>
                  </a:lnTo>
                  <a:cubicBezTo>
                    <a:pt x="7266" y="864942"/>
                    <a:pt x="466810" y="25126"/>
                    <a:pt x="926355" y="50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A065541B-1DAA-4B7A-AEC4-74685943C523}"/>
                </a:ext>
              </a:extLst>
            </p:cNvPr>
            <p:cNvSpPr/>
            <p:nvPr/>
          </p:nvSpPr>
          <p:spPr>
            <a:xfrm>
              <a:off x="5492099" y="1369124"/>
              <a:ext cx="1184752" cy="3721956"/>
            </a:xfrm>
            <a:custGeom>
              <a:avLst/>
              <a:gdLst>
                <a:gd name="connsiteX0" fmla="*/ 1067976 w 1852709"/>
                <a:gd name="connsiteY0" fmla="*/ 0 h 4390326"/>
                <a:gd name="connsiteX1" fmla="*/ 1097801 w 1852709"/>
                <a:gd name="connsiteY1" fmla="*/ 8615 h 4390326"/>
                <a:gd name="connsiteX2" fmla="*/ 1852625 w 1852709"/>
                <a:gd name="connsiteY2" fmla="*/ 1200242 h 4390326"/>
                <a:gd name="connsiteX3" fmla="*/ 1850681 w 1852709"/>
                <a:gd name="connsiteY3" fmla="*/ 1225095 h 4390326"/>
                <a:gd name="connsiteX4" fmla="*/ 1852709 w 1852709"/>
                <a:gd name="connsiteY4" fmla="*/ 1225095 h 4390326"/>
                <a:gd name="connsiteX5" fmla="*/ 1852709 w 1852709"/>
                <a:gd name="connsiteY5" fmla="*/ 4390326 h 4390326"/>
                <a:gd name="connsiteX6" fmla="*/ 0 w 1852709"/>
                <a:gd name="connsiteY6" fmla="*/ 4390326 h 4390326"/>
                <a:gd name="connsiteX7" fmla="*/ 0 w 1852709"/>
                <a:gd name="connsiteY7" fmla="*/ 4389078 h 4390326"/>
                <a:gd name="connsiteX8" fmla="*/ 1638152 w 1852709"/>
                <a:gd name="connsiteY8" fmla="*/ 4389078 h 4390326"/>
                <a:gd name="connsiteX9" fmla="*/ 1638152 w 1852709"/>
                <a:gd name="connsiteY9" fmla="*/ 1132182 h 4390326"/>
                <a:gd name="connsiteX10" fmla="*/ 1636124 w 1852709"/>
                <a:gd name="connsiteY10" fmla="*/ 1132182 h 4390326"/>
                <a:gd name="connsiteX11" fmla="*/ 1638068 w 1852709"/>
                <a:gd name="connsiteY11" fmla="*/ 1106609 h 4390326"/>
                <a:gd name="connsiteX12" fmla="*/ 1204931 w 1852709"/>
                <a:gd name="connsiteY12" fmla="*/ 135685 h 4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52709" h="4390326">
                  <a:moveTo>
                    <a:pt x="1067976" y="0"/>
                  </a:moveTo>
                  <a:lnTo>
                    <a:pt x="1097801" y="8615"/>
                  </a:lnTo>
                  <a:cubicBezTo>
                    <a:pt x="1493719" y="164992"/>
                    <a:pt x="1846343" y="876693"/>
                    <a:pt x="1852625" y="1200242"/>
                  </a:cubicBezTo>
                  <a:lnTo>
                    <a:pt x="1850681" y="1225095"/>
                  </a:lnTo>
                  <a:lnTo>
                    <a:pt x="1852709" y="1225095"/>
                  </a:lnTo>
                  <a:lnTo>
                    <a:pt x="1852709" y="4390326"/>
                  </a:lnTo>
                  <a:lnTo>
                    <a:pt x="0" y="4390326"/>
                  </a:lnTo>
                  <a:lnTo>
                    <a:pt x="0" y="4389078"/>
                  </a:lnTo>
                  <a:lnTo>
                    <a:pt x="1638152" y="4389078"/>
                  </a:lnTo>
                  <a:lnTo>
                    <a:pt x="1638152" y="1132182"/>
                  </a:lnTo>
                  <a:lnTo>
                    <a:pt x="1636124" y="1132182"/>
                  </a:lnTo>
                  <a:lnTo>
                    <a:pt x="1638068" y="1106609"/>
                  </a:lnTo>
                  <a:cubicBezTo>
                    <a:pt x="1633580" y="868810"/>
                    <a:pt x="1452388" y="427238"/>
                    <a:pt x="1204931" y="135685"/>
                  </a:cubicBezTo>
                  <a:close/>
                </a:path>
              </a:pathLst>
            </a:custGeom>
            <a:solidFill>
              <a:schemeClr val="bg1">
                <a:lumMod val="50000"/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5B06EE2-4DC5-4C05-8BA7-E1E30146F28C}"/>
                </a:ext>
              </a:extLst>
            </p:cNvPr>
            <p:cNvSpPr/>
            <p:nvPr/>
          </p:nvSpPr>
          <p:spPr>
            <a:xfrm>
              <a:off x="6484712" y="3292162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571867 w 1571867"/>
                <a:gd name="connsiteY1" fmla="*/ 1503414 h 2162083"/>
                <a:gd name="connsiteX2" fmla="*/ 1571867 w 1571867"/>
                <a:gd name="connsiteY2" fmla="*/ 2162083 h 2162083"/>
                <a:gd name="connsiteX3" fmla="*/ 0 w 1571867"/>
                <a:gd name="connsiteY3" fmla="*/ 2162083 h 2162083"/>
                <a:gd name="connsiteX4" fmla="*/ 0 w 1571867"/>
                <a:gd name="connsiteY4" fmla="*/ 1503414 h 2162083"/>
                <a:gd name="connsiteX5" fmla="*/ 1971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571867" y="1503414"/>
                  </a:lnTo>
                  <a:lnTo>
                    <a:pt x="1571867" y="2162083"/>
                  </a:lnTo>
                  <a:lnTo>
                    <a:pt x="0" y="2162083"/>
                  </a:lnTo>
                  <a:lnTo>
                    <a:pt x="0" y="1503414"/>
                  </a:lnTo>
                  <a:lnTo>
                    <a:pt x="1971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36B7BF7-3E0B-485F-95B7-420166D8036C}"/>
                </a:ext>
              </a:extLst>
            </p:cNvPr>
            <p:cNvSpPr/>
            <p:nvPr/>
          </p:nvSpPr>
          <p:spPr>
            <a:xfrm>
              <a:off x="5699229" y="2353425"/>
              <a:ext cx="785483" cy="2825339"/>
            </a:xfrm>
            <a:custGeom>
              <a:avLst/>
              <a:gdLst>
                <a:gd name="connsiteX0" fmla="*/ 614168 w 1228334"/>
                <a:gd name="connsiteY0" fmla="*/ 397 h 3332699"/>
                <a:gd name="connsiteX1" fmla="*/ 1228278 w 1228334"/>
                <a:gd name="connsiteY1" fmla="*/ 956462 h 3332699"/>
                <a:gd name="connsiteX2" fmla="*/ 1226210 w 1228334"/>
                <a:gd name="connsiteY2" fmla="*/ 987671 h 3332699"/>
                <a:gd name="connsiteX3" fmla="*/ 1228334 w 1228334"/>
                <a:gd name="connsiteY3" fmla="*/ 987671 h 3332699"/>
                <a:gd name="connsiteX4" fmla="*/ 1228334 w 1228334"/>
                <a:gd name="connsiteY4" fmla="*/ 3332699 h 3332699"/>
                <a:gd name="connsiteX5" fmla="*/ 0 w 1228334"/>
                <a:gd name="connsiteY5" fmla="*/ 3332699 h 3332699"/>
                <a:gd name="connsiteX6" fmla="*/ 0 w 1228334"/>
                <a:gd name="connsiteY6" fmla="*/ 987671 h 3332699"/>
                <a:gd name="connsiteX7" fmla="*/ 2053 w 1228334"/>
                <a:gd name="connsiteY7" fmla="*/ 987671 h 3332699"/>
                <a:gd name="connsiteX8" fmla="*/ 57 w 1228334"/>
                <a:gd name="connsiteY8" fmla="*/ 958268 h 3332699"/>
                <a:gd name="connsiteX9" fmla="*/ 614168 w 1228334"/>
                <a:gd name="connsiteY9" fmla="*/ 397 h 3332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8334" h="3332699">
                  <a:moveTo>
                    <a:pt x="614168" y="397"/>
                  </a:moveTo>
                  <a:cubicBezTo>
                    <a:pt x="918843" y="-18866"/>
                    <a:pt x="1223518" y="667138"/>
                    <a:pt x="1228278" y="956462"/>
                  </a:cubicBezTo>
                  <a:lnTo>
                    <a:pt x="1226210" y="987671"/>
                  </a:lnTo>
                  <a:lnTo>
                    <a:pt x="1228334" y="987671"/>
                  </a:lnTo>
                  <a:lnTo>
                    <a:pt x="1228334" y="3332699"/>
                  </a:lnTo>
                  <a:lnTo>
                    <a:pt x="0" y="3332699"/>
                  </a:lnTo>
                  <a:lnTo>
                    <a:pt x="0" y="987671"/>
                  </a:lnTo>
                  <a:lnTo>
                    <a:pt x="2053" y="987671"/>
                  </a:lnTo>
                  <a:lnTo>
                    <a:pt x="57" y="958268"/>
                  </a:lnTo>
                  <a:cubicBezTo>
                    <a:pt x="4817" y="676769"/>
                    <a:pt x="309492" y="19660"/>
                    <a:pt x="614168" y="39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D496DCE-A65D-482D-B02A-AD4A58AF494C}"/>
                </a:ext>
              </a:extLst>
            </p:cNvPr>
            <p:cNvSpPr/>
            <p:nvPr/>
          </p:nvSpPr>
          <p:spPr>
            <a:xfrm>
              <a:off x="6877689" y="3781075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808EB9A-48BE-4138-9B96-4A91E30A4899}"/>
                </a:ext>
              </a:extLst>
            </p:cNvPr>
            <p:cNvSpPr/>
            <p:nvPr/>
          </p:nvSpPr>
          <p:spPr>
            <a:xfrm>
              <a:off x="7182946" y="4168624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5968EF62-F085-4879-B0E0-ED3DF7A55895}"/>
                </a:ext>
              </a:extLst>
            </p:cNvPr>
            <p:cNvSpPr/>
            <p:nvPr/>
          </p:nvSpPr>
          <p:spPr>
            <a:xfrm flipH="1">
              <a:off x="4702126" y="3265329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971 w 1571867"/>
                <a:gd name="connsiteY1" fmla="*/ 1503414 h 2162083"/>
                <a:gd name="connsiteX2" fmla="*/ 0 w 1571867"/>
                <a:gd name="connsiteY2" fmla="*/ 1503414 h 2162083"/>
                <a:gd name="connsiteX3" fmla="*/ 0 w 1571867"/>
                <a:gd name="connsiteY3" fmla="*/ 2162083 h 2162083"/>
                <a:gd name="connsiteX4" fmla="*/ 1571867 w 1571867"/>
                <a:gd name="connsiteY4" fmla="*/ 2162083 h 2162083"/>
                <a:gd name="connsiteX5" fmla="*/ 1571867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971" y="1503414"/>
                  </a:lnTo>
                  <a:lnTo>
                    <a:pt x="0" y="1503414"/>
                  </a:lnTo>
                  <a:lnTo>
                    <a:pt x="0" y="2162083"/>
                  </a:lnTo>
                  <a:lnTo>
                    <a:pt x="1571867" y="2162083"/>
                  </a:lnTo>
                  <a:lnTo>
                    <a:pt x="1571867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C9CD6EA-6318-4CBA-B3CF-F083FA0467F2}"/>
                </a:ext>
              </a:extLst>
            </p:cNvPr>
            <p:cNvSpPr/>
            <p:nvPr/>
          </p:nvSpPr>
          <p:spPr>
            <a:xfrm flipH="1">
              <a:off x="5249293" y="3754242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402D123-5C28-43E7-BE3E-A29901DCCB51}"/>
                </a:ext>
              </a:extLst>
            </p:cNvPr>
            <p:cNvSpPr/>
            <p:nvPr/>
          </p:nvSpPr>
          <p:spPr>
            <a:xfrm flipH="1">
              <a:off x="4944037" y="4141791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Moon 102">
              <a:extLst>
                <a:ext uri="{FF2B5EF4-FFF2-40B4-BE49-F238E27FC236}">
                  <a16:creationId xmlns:a16="http://schemas.microsoft.com/office/drawing/2014/main" id="{818537AB-2700-4628-9C06-A9F78CBB4765}"/>
                </a:ext>
              </a:extLst>
            </p:cNvPr>
            <p:cNvSpPr/>
            <p:nvPr/>
          </p:nvSpPr>
          <p:spPr>
            <a:xfrm rot="5400000">
              <a:off x="6003992" y="2556204"/>
              <a:ext cx="175958" cy="365868"/>
            </a:xfrm>
            <a:prstGeom prst="mo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71EF80CE-D533-4D49-B8E2-5CE2E5389992}"/>
                </a:ext>
              </a:extLst>
            </p:cNvPr>
            <p:cNvSpPr/>
            <p:nvPr/>
          </p:nvSpPr>
          <p:spPr>
            <a:xfrm>
              <a:off x="6029191" y="4554644"/>
              <a:ext cx="110565" cy="692107"/>
            </a:xfrm>
            <a:custGeom>
              <a:avLst/>
              <a:gdLst>
                <a:gd name="connsiteX0" fmla="*/ 0 w 821795"/>
                <a:gd name="connsiteY0" fmla="*/ 603199 h 1206397"/>
                <a:gd name="connsiteX1" fmla="*/ 410898 w 821795"/>
                <a:gd name="connsiteY1" fmla="*/ 0 h 1206397"/>
                <a:gd name="connsiteX2" fmla="*/ 821796 w 821795"/>
                <a:gd name="connsiteY2" fmla="*/ 603199 h 1206397"/>
                <a:gd name="connsiteX3" fmla="*/ 410898 w 821795"/>
                <a:gd name="connsiteY3" fmla="*/ 1206398 h 1206397"/>
                <a:gd name="connsiteX4" fmla="*/ 0 w 821795"/>
                <a:gd name="connsiteY4" fmla="*/ 603199 h 1206397"/>
                <a:gd name="connsiteX0" fmla="*/ 0 w 821796"/>
                <a:gd name="connsiteY0" fmla="*/ 603199 h 1208350"/>
                <a:gd name="connsiteX1" fmla="*/ 410898 w 821796"/>
                <a:gd name="connsiteY1" fmla="*/ 0 h 1208350"/>
                <a:gd name="connsiteX2" fmla="*/ 821796 w 821796"/>
                <a:gd name="connsiteY2" fmla="*/ 603199 h 1208350"/>
                <a:gd name="connsiteX3" fmla="*/ 410898 w 821796"/>
                <a:gd name="connsiteY3" fmla="*/ 1206398 h 1208350"/>
                <a:gd name="connsiteX4" fmla="*/ 0 w 821796"/>
                <a:gd name="connsiteY4" fmla="*/ 603199 h 120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1796" h="1208350">
                  <a:moveTo>
                    <a:pt x="0" y="603199"/>
                  </a:moveTo>
                  <a:cubicBezTo>
                    <a:pt x="0" y="270061"/>
                    <a:pt x="183965" y="0"/>
                    <a:pt x="410898" y="0"/>
                  </a:cubicBezTo>
                  <a:cubicBezTo>
                    <a:pt x="637831" y="0"/>
                    <a:pt x="821796" y="270061"/>
                    <a:pt x="821796" y="603199"/>
                  </a:cubicBezTo>
                  <a:cubicBezTo>
                    <a:pt x="821796" y="936337"/>
                    <a:pt x="492688" y="1235427"/>
                    <a:pt x="410898" y="1206398"/>
                  </a:cubicBezTo>
                  <a:cubicBezTo>
                    <a:pt x="329108" y="1177369"/>
                    <a:pt x="0" y="936337"/>
                    <a:pt x="0" y="603199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96DE284-631E-47DD-9933-095B18D0A7CE}"/>
                </a:ext>
              </a:extLst>
            </p:cNvPr>
            <p:cNvSpPr/>
            <p:nvPr/>
          </p:nvSpPr>
          <p:spPr>
            <a:xfrm>
              <a:off x="6203223" y="2426321"/>
              <a:ext cx="277449" cy="2765499"/>
            </a:xfrm>
            <a:custGeom>
              <a:avLst/>
              <a:gdLst>
                <a:gd name="connsiteX0" fmla="*/ 0 w 433874"/>
                <a:gd name="connsiteY0" fmla="*/ 0 h 3262113"/>
                <a:gd name="connsiteX1" fmla="*/ 43528 w 433874"/>
                <a:gd name="connsiteY1" fmla="*/ 30384 h 3262113"/>
                <a:gd name="connsiteX2" fmla="*/ 433818 w 433874"/>
                <a:gd name="connsiteY2" fmla="*/ 885876 h 3262113"/>
                <a:gd name="connsiteX3" fmla="*/ 431750 w 433874"/>
                <a:gd name="connsiteY3" fmla="*/ 917085 h 3262113"/>
                <a:gd name="connsiteX4" fmla="*/ 433874 w 433874"/>
                <a:gd name="connsiteY4" fmla="*/ 917085 h 3262113"/>
                <a:gd name="connsiteX5" fmla="*/ 433874 w 433874"/>
                <a:gd name="connsiteY5" fmla="*/ 3262113 h 3262113"/>
                <a:gd name="connsiteX6" fmla="*/ 310318 w 433874"/>
                <a:gd name="connsiteY6" fmla="*/ 3262113 h 3262113"/>
                <a:gd name="connsiteX7" fmla="*/ 310318 w 433874"/>
                <a:gd name="connsiteY7" fmla="*/ 826503 h 3262113"/>
                <a:gd name="connsiteX8" fmla="*/ 308194 w 433874"/>
                <a:gd name="connsiteY8" fmla="*/ 826503 h 3262113"/>
                <a:gd name="connsiteX9" fmla="*/ 310262 w 433874"/>
                <a:gd name="connsiteY9" fmla="*/ 794089 h 3262113"/>
                <a:gd name="connsiteX10" fmla="*/ 23096 w 433874"/>
                <a:gd name="connsiteY10" fmla="*/ 27258 h 3262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3874" h="3262113">
                  <a:moveTo>
                    <a:pt x="0" y="0"/>
                  </a:moveTo>
                  <a:lnTo>
                    <a:pt x="43528" y="30384"/>
                  </a:lnTo>
                  <a:cubicBezTo>
                    <a:pt x="257976" y="228758"/>
                    <a:pt x="430248" y="668883"/>
                    <a:pt x="433818" y="885876"/>
                  </a:cubicBezTo>
                  <a:lnTo>
                    <a:pt x="431750" y="917085"/>
                  </a:lnTo>
                  <a:lnTo>
                    <a:pt x="433874" y="917085"/>
                  </a:lnTo>
                  <a:lnTo>
                    <a:pt x="433874" y="3262113"/>
                  </a:lnTo>
                  <a:lnTo>
                    <a:pt x="310318" y="3262113"/>
                  </a:lnTo>
                  <a:lnTo>
                    <a:pt x="310318" y="826503"/>
                  </a:lnTo>
                  <a:lnTo>
                    <a:pt x="308194" y="826503"/>
                  </a:lnTo>
                  <a:lnTo>
                    <a:pt x="310262" y="794089"/>
                  </a:lnTo>
                  <a:cubicBezTo>
                    <a:pt x="307287" y="606276"/>
                    <a:pt x="187158" y="257525"/>
                    <a:pt x="23096" y="2725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3" name="Oval 83">
            <a:extLst>
              <a:ext uri="{FF2B5EF4-FFF2-40B4-BE49-F238E27FC236}">
                <a16:creationId xmlns:a16="http://schemas.microsoft.com/office/drawing/2014/main" id="{92025928-DE58-479B-AE5F-36E067152AB5}"/>
              </a:ext>
            </a:extLst>
          </p:cNvPr>
          <p:cNvSpPr/>
          <p:nvPr/>
        </p:nvSpPr>
        <p:spPr>
          <a:xfrm rot="20040933">
            <a:off x="5569980" y="5048889"/>
            <a:ext cx="1104722" cy="1500618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83">
            <a:extLst>
              <a:ext uri="{FF2B5EF4-FFF2-40B4-BE49-F238E27FC236}">
                <a16:creationId xmlns:a16="http://schemas.microsoft.com/office/drawing/2014/main" id="{CD268EBD-E7E4-4983-A89C-E67E7C76F17E}"/>
              </a:ext>
            </a:extLst>
          </p:cNvPr>
          <p:cNvSpPr/>
          <p:nvPr/>
        </p:nvSpPr>
        <p:spPr>
          <a:xfrm rot="20040933">
            <a:off x="4842603" y="5300455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83">
            <a:extLst>
              <a:ext uri="{FF2B5EF4-FFF2-40B4-BE49-F238E27FC236}">
                <a16:creationId xmlns:a16="http://schemas.microsoft.com/office/drawing/2014/main" id="{2749BEFA-1D48-4B8D-8819-8A6DBF27BE89}"/>
              </a:ext>
            </a:extLst>
          </p:cNvPr>
          <p:cNvSpPr/>
          <p:nvPr/>
        </p:nvSpPr>
        <p:spPr>
          <a:xfrm rot="20040933">
            <a:off x="6623164" y="5309674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88316331-BE69-4542-96C2-DD27D1360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46" y="5727366"/>
            <a:ext cx="3810000" cy="2076450"/>
          </a:xfrm>
          <a:prstGeom prst="rect">
            <a:avLst/>
          </a:prstGeom>
        </p:spPr>
      </p:pic>
      <p:pic>
        <p:nvPicPr>
          <p:cNvPr id="53" name="Picture 52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1C0F869B-8EE0-4454-A9D5-9DE794AD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4810">
            <a:off x="-1560397" y="4896001"/>
            <a:ext cx="6383543" cy="3479031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1138DFA9-DAD5-4646-92B8-5F3E3B4F2FFE}"/>
              </a:ext>
            </a:extLst>
          </p:cNvPr>
          <p:cNvGrpSpPr/>
          <p:nvPr/>
        </p:nvGrpSpPr>
        <p:grpSpPr>
          <a:xfrm>
            <a:off x="3182900" y="2185922"/>
            <a:ext cx="6416843" cy="2682044"/>
            <a:chOff x="3133525" y="2587057"/>
            <a:chExt cx="6416843" cy="2682044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243E4AF-2107-4B54-9926-6CD83323B2D9}"/>
                </a:ext>
              </a:extLst>
            </p:cNvPr>
            <p:cNvGrpSpPr/>
            <p:nvPr/>
          </p:nvGrpSpPr>
          <p:grpSpPr>
            <a:xfrm>
              <a:off x="3133526" y="2587057"/>
              <a:ext cx="6416842" cy="2682044"/>
              <a:chOff x="3133526" y="2587057"/>
              <a:chExt cx="6416842" cy="2682044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B8C313A-F2E2-4934-B1FC-4157F37CDC7A}"/>
                  </a:ext>
                </a:extLst>
              </p:cNvPr>
              <p:cNvSpPr/>
              <p:nvPr/>
            </p:nvSpPr>
            <p:spPr>
              <a:xfrm>
                <a:off x="3133526" y="2587057"/>
                <a:ext cx="6416842" cy="268204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6C1B436C-4FFA-43D8-897E-4EA1704907D0}"/>
                  </a:ext>
                </a:extLst>
              </p:cNvPr>
              <p:cNvSpPr/>
              <p:nvPr/>
            </p:nvSpPr>
            <p:spPr>
              <a:xfrm>
                <a:off x="3215089" y="2662065"/>
                <a:ext cx="6253715" cy="2518793"/>
              </a:xfrm>
              <a:prstGeom prst="rect">
                <a:avLst/>
              </a:prstGeom>
              <a:solidFill>
                <a:schemeClr val="bg1">
                  <a:alpha val="9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226FE6C-A249-43C6-8EC1-5289A6C35CF2}"/>
                </a:ext>
              </a:extLst>
            </p:cNvPr>
            <p:cNvSpPr txBox="1"/>
            <p:nvPr/>
          </p:nvSpPr>
          <p:spPr>
            <a:xfrm>
              <a:off x="3133525" y="3543444"/>
              <a:ext cx="6416841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dirty="0">
                  <a:solidFill>
                    <a:srgbClr val="FF0000"/>
                  </a:solidFill>
                  <a:latin typeface="Oswald" panose="02000503000000000000" pitchFamily="2" charset="0"/>
                </a:rPr>
                <a:t>الفواكه و الخضروات </a:t>
              </a:r>
            </a:p>
            <a:p>
              <a:pPr algn="ctr"/>
              <a:endParaRPr lang="en-US" sz="3200" dirty="0">
                <a:solidFill>
                  <a:srgbClr val="FF0000"/>
                </a:solidFill>
                <a:latin typeface="Oswald" panose="02000503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54384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 p14:presetBounceEnd="62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12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807592" y="449004"/>
            <a:ext cx="2040973" cy="656228"/>
            <a:chOff x="1437352" y="1240020"/>
            <a:chExt cx="4247313" cy="656228"/>
          </a:xfrm>
        </p:grpSpPr>
        <p:sp>
          <p:nvSpPr>
            <p:cNvPr id="137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إرشادات عامة :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0A874D0-1DC2-4B80-9009-7B708B072098}"/>
              </a:ext>
            </a:extLst>
          </p:cNvPr>
          <p:cNvGrpSpPr/>
          <p:nvPr/>
        </p:nvGrpSpPr>
        <p:grpSpPr>
          <a:xfrm>
            <a:off x="585823" y="3413215"/>
            <a:ext cx="1887249" cy="2471238"/>
            <a:chOff x="10083005" y="2824919"/>
            <a:chExt cx="1887249" cy="2471238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0875DB8F-9891-438B-A0B6-BC3337378D97}"/>
                </a:ext>
              </a:extLst>
            </p:cNvPr>
            <p:cNvGrpSpPr/>
            <p:nvPr/>
          </p:nvGrpSpPr>
          <p:grpSpPr>
            <a:xfrm rot="21371849">
              <a:off x="10083005" y="2824919"/>
              <a:ext cx="1887249" cy="2471238"/>
              <a:chOff x="392713" y="4308237"/>
              <a:chExt cx="1887249" cy="24712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6CA2150-715E-4F86-B5A0-17CE76F17C46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2FD7445-ECB0-453E-ABED-1007DF467EFE}"/>
                  </a:ext>
                </a:extLst>
              </p:cNvPr>
              <p:cNvSpPr txBox="1"/>
              <p:nvPr/>
            </p:nvSpPr>
            <p:spPr>
              <a:xfrm>
                <a:off x="392713" y="4748150"/>
                <a:ext cx="1871561" cy="203132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الفواكه و الخضروات </a:t>
                </a:r>
              </a:p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 </a:t>
                </a:r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87C0285D-B081-478F-81C3-FB993D3A3F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193561" y="4050426"/>
              <a:ext cx="1697316" cy="782389"/>
            </a:xfrm>
            <a:prstGeom prst="rect">
              <a:avLst/>
            </a:prstGeom>
          </p:spPr>
        </p:pic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A8858567-22F7-4185-9E9C-9A4B165F3458}"/>
              </a:ext>
            </a:extLst>
          </p:cNvPr>
          <p:cNvGrpSpPr/>
          <p:nvPr/>
        </p:nvGrpSpPr>
        <p:grpSpPr>
          <a:xfrm>
            <a:off x="521776" y="1183249"/>
            <a:ext cx="2244499" cy="2434510"/>
            <a:chOff x="7624954" y="1603531"/>
            <a:chExt cx="2244499" cy="2434510"/>
          </a:xfrm>
        </p:grpSpPr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76744FC-B1FA-4CF3-A037-7F5FC6808D79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75132994-272C-4414-AD34-FDA281D23816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0" name="Rectangle: Top Corners One Rounded and One Snipped 129">
                <a:extLst>
                  <a:ext uri="{FF2B5EF4-FFF2-40B4-BE49-F238E27FC236}">
                    <a16:creationId xmlns:a16="http://schemas.microsoft.com/office/drawing/2014/main" id="{04D2D0A0-BFB9-48BF-AA0F-87289510F0A7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Right Triangle 19">
                <a:extLst>
                  <a:ext uri="{FF2B5EF4-FFF2-40B4-BE49-F238E27FC236}">
                    <a16:creationId xmlns:a16="http://schemas.microsoft.com/office/drawing/2014/main" id="{0EEC8579-EBD6-4F8A-AA1D-8CEC08CE2B4F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C334D1F3-79D1-4E7D-9B65-064717BF53F6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128" name="Graphic 127" descr="Target Audience">
              <a:extLst>
                <a:ext uri="{FF2B5EF4-FFF2-40B4-BE49-F238E27FC236}">
                  <a16:creationId xmlns:a16="http://schemas.microsoft.com/office/drawing/2014/main" id="{6FD2B305-B17B-4419-BF9C-DAA8CBA782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AD06412E-26F0-40B5-8037-2625D84BA16E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645B2BC8-7A58-4BB5-B29D-83031CA1D7E3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8FC8173A-3F32-4900-A52A-207736055005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Trapezoid 10">
              <a:extLst>
                <a:ext uri="{FF2B5EF4-FFF2-40B4-BE49-F238E27FC236}">
                  <a16:creationId xmlns:a16="http://schemas.microsoft.com/office/drawing/2014/main" id="{FB7E5F81-3A83-4011-A1C9-1FECF1CDA69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A42AB040-2EDF-4378-9C49-866B5B30E1FD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0" name="Rectangle 21">
            <a:extLst>
              <a:ext uri="{FF2B5EF4-FFF2-40B4-BE49-F238E27FC236}">
                <a16:creationId xmlns:a16="http://schemas.microsoft.com/office/drawing/2014/main" id="{457A9667-4B5C-49C6-95BF-74AB3EFB807C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65BC21B-183B-4F74-BFEB-6E9C7CB3993E}"/>
              </a:ext>
            </a:extLst>
          </p:cNvPr>
          <p:cNvGrpSpPr/>
          <p:nvPr/>
        </p:nvGrpSpPr>
        <p:grpSpPr>
          <a:xfrm>
            <a:off x="4719384" y="2407666"/>
            <a:ext cx="1891595" cy="1776660"/>
            <a:chOff x="2702838" y="2407666"/>
            <a:chExt cx="1891595" cy="1776660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96B3C3B7-8C22-4A05-913E-5C1D5512FFCD}"/>
                </a:ext>
              </a:extLst>
            </p:cNvPr>
            <p:cNvGrpSpPr/>
            <p:nvPr/>
          </p:nvGrpSpPr>
          <p:grpSpPr>
            <a:xfrm>
              <a:off x="2702838" y="2407666"/>
              <a:ext cx="1891595" cy="1761563"/>
              <a:chOff x="4993062" y="2407666"/>
              <a:chExt cx="1891595" cy="1761563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5392F610-38FB-4CDC-9347-E7E968CD3B38}"/>
                  </a:ext>
                </a:extLst>
              </p:cNvPr>
              <p:cNvSpPr/>
              <p:nvPr/>
            </p:nvSpPr>
            <p:spPr>
              <a:xfrm>
                <a:off x="4993062" y="2407666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D77FF0DB-AF5F-454F-B7C0-9CE9FE93A2FE}"/>
                  </a:ext>
                </a:extLst>
              </p:cNvPr>
              <p:cNvSpPr/>
              <p:nvPr/>
            </p:nvSpPr>
            <p:spPr>
              <a:xfrm>
                <a:off x="5362174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9900FF"/>
                  </a:gs>
                  <a:gs pos="100000">
                    <a:srgbClr val="FF33CC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5A643ABA-0E37-48E2-8108-134AF03DCAD2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C5CBC1C8-F32C-4A6C-944B-1FDAF6809B9F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93BDAF34-7B6A-407A-B6E4-3D226B8CA2BC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43314D6-6AF1-4F2B-9415-DEEC511AB4BB}"/>
                </a:ext>
              </a:extLst>
            </p:cNvPr>
            <p:cNvSpPr txBox="1"/>
            <p:nvPr/>
          </p:nvSpPr>
          <p:spPr>
            <a:xfrm>
              <a:off x="3585302" y="3810957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2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57190A1-599C-443B-904E-8D7C774B5488}"/>
              </a:ext>
            </a:extLst>
          </p:cNvPr>
          <p:cNvGrpSpPr/>
          <p:nvPr/>
        </p:nvGrpSpPr>
        <p:grpSpPr>
          <a:xfrm>
            <a:off x="6735623" y="2688771"/>
            <a:ext cx="1839018" cy="1889526"/>
            <a:chOff x="5285756" y="2688771"/>
            <a:chExt cx="1839018" cy="1889526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9877A73A-B4C5-4587-B234-359CF8207803}"/>
                </a:ext>
              </a:extLst>
            </p:cNvPr>
            <p:cNvGrpSpPr/>
            <p:nvPr/>
          </p:nvGrpSpPr>
          <p:grpSpPr>
            <a:xfrm>
              <a:off x="5285756" y="2688771"/>
              <a:ext cx="1839018" cy="1889526"/>
              <a:chOff x="5321858" y="2688771"/>
              <a:chExt cx="1839018" cy="1889526"/>
            </a:xfrm>
          </p:grpSpPr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E6D48349-0602-4E3D-A544-00D2FFD734D0}"/>
                  </a:ext>
                </a:extLst>
              </p:cNvPr>
              <p:cNvSpPr/>
              <p:nvPr/>
            </p:nvSpPr>
            <p:spPr>
              <a:xfrm>
                <a:off x="5399313" y="2816734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3C2EC854-5A57-4EA4-AEBF-A787333E5F25}"/>
                  </a:ext>
                </a:extLst>
              </p:cNvPr>
              <p:cNvSpPr/>
              <p:nvPr/>
            </p:nvSpPr>
            <p:spPr>
              <a:xfrm>
                <a:off x="5358837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9900"/>
                  </a:gs>
                  <a:gs pos="100000">
                    <a:srgbClr val="FFFF00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A8DCC0EC-7D2B-45E1-9328-BBA64D67E133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9C16F72F-72AE-4FBE-849D-D89481DBBB14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761B505C-6F39-4402-96B2-FC1BE5843E0C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9168EAD-9266-4D87-8529-ED68FFC8EBF2}"/>
                </a:ext>
              </a:extLst>
            </p:cNvPr>
            <p:cNvSpPr txBox="1"/>
            <p:nvPr/>
          </p:nvSpPr>
          <p:spPr>
            <a:xfrm>
              <a:off x="5816065" y="2700410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3</a:t>
              </a: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339A4FE7-8CE0-47F9-BF72-3471DD46DD31}"/>
              </a:ext>
            </a:extLst>
          </p:cNvPr>
          <p:cNvGrpSpPr/>
          <p:nvPr/>
        </p:nvGrpSpPr>
        <p:grpSpPr>
          <a:xfrm>
            <a:off x="4660459" y="4304826"/>
            <a:ext cx="2307767" cy="1035172"/>
            <a:chOff x="2643913" y="4304826"/>
            <a:chExt cx="2307767" cy="1035172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39C63F33-9BF2-45DE-84B6-C32ACAEB4521}"/>
                </a:ext>
              </a:extLst>
            </p:cNvPr>
            <p:cNvSpPr txBox="1"/>
            <p:nvPr/>
          </p:nvSpPr>
          <p:spPr>
            <a:xfrm>
              <a:off x="3145450" y="4304826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FF45D654-8A3D-4186-9529-919428B1BFBF}"/>
                </a:ext>
              </a:extLst>
            </p:cNvPr>
            <p:cNvSpPr txBox="1"/>
            <p:nvPr/>
          </p:nvSpPr>
          <p:spPr>
            <a:xfrm>
              <a:off x="2643913" y="4693667"/>
              <a:ext cx="23077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dirty="0">
                  <a:latin typeface="Century Gothic" panose="020B0502020202020204" pitchFamily="34" charset="0"/>
                </a:rPr>
                <a:t>احرصي على تناول الفواكه و الخضراوات  يوميا </a:t>
              </a: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16CFFD33-3390-4751-95F0-957655634B05}"/>
              </a:ext>
            </a:extLst>
          </p:cNvPr>
          <p:cNvGrpSpPr/>
          <p:nvPr/>
        </p:nvGrpSpPr>
        <p:grpSpPr>
          <a:xfrm>
            <a:off x="6293912" y="1430149"/>
            <a:ext cx="2307767" cy="1303420"/>
            <a:chOff x="4844045" y="1430149"/>
            <a:chExt cx="2307767" cy="1303420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E06381C8-78D5-47F3-9C12-23DBA9F57958}"/>
                </a:ext>
              </a:extLst>
            </p:cNvPr>
            <p:cNvSpPr txBox="1"/>
            <p:nvPr/>
          </p:nvSpPr>
          <p:spPr>
            <a:xfrm>
              <a:off x="5345582" y="1430149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7F9B2260-976A-4AD4-A544-1EC9768D7BD3}"/>
                </a:ext>
              </a:extLst>
            </p:cNvPr>
            <p:cNvSpPr txBox="1"/>
            <p:nvPr/>
          </p:nvSpPr>
          <p:spPr>
            <a:xfrm>
              <a:off x="4844045" y="1533240"/>
              <a:ext cx="230776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dirty="0">
                  <a:latin typeface="Century Gothic" panose="020B0502020202020204" pitchFamily="34" charset="0"/>
                </a:rPr>
                <a:t>الفواكه و الخضروات تقوي جهاز المناعة عند الإنسان لأنها غنية بالفيتامينات و الأملاح المعدنية </a:t>
              </a: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AFE8EBDF-6A14-4FED-A0E5-77A2C3C6C672}"/>
              </a:ext>
            </a:extLst>
          </p:cNvPr>
          <p:cNvGrpSpPr/>
          <p:nvPr/>
        </p:nvGrpSpPr>
        <p:grpSpPr>
          <a:xfrm>
            <a:off x="6965792" y="4169229"/>
            <a:ext cx="1073326" cy="2688771"/>
            <a:chOff x="5515925" y="4169229"/>
            <a:chExt cx="1073326" cy="2688771"/>
          </a:xfrm>
        </p:grpSpPr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AC03731B-AC93-4B4E-9B70-1CEB363FEF67}"/>
                </a:ext>
              </a:extLst>
            </p:cNvPr>
            <p:cNvCxnSpPr>
              <a:cxnSpLocks/>
            </p:cNvCxnSpPr>
            <p:nvPr/>
          </p:nvCxnSpPr>
          <p:spPr>
            <a:xfrm>
              <a:off x="6042942" y="4169229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Oval 10">
              <a:extLst>
                <a:ext uri="{FF2B5EF4-FFF2-40B4-BE49-F238E27FC236}">
                  <a16:creationId xmlns:a16="http://schemas.microsoft.com/office/drawing/2014/main" id="{5B34CB0C-CB1E-4FC9-BF6E-2BC14DDB0074}"/>
                </a:ext>
              </a:extLst>
            </p:cNvPr>
            <p:cNvSpPr/>
            <p:nvPr/>
          </p:nvSpPr>
          <p:spPr>
            <a:xfrm rot="2962180">
              <a:off x="6087273" y="5877526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10">
              <a:extLst>
                <a:ext uri="{FF2B5EF4-FFF2-40B4-BE49-F238E27FC236}">
                  <a16:creationId xmlns:a16="http://schemas.microsoft.com/office/drawing/2014/main" id="{A13A86F4-E6D5-4FF0-AD73-3AD22B93059F}"/>
                </a:ext>
              </a:extLst>
            </p:cNvPr>
            <p:cNvSpPr/>
            <p:nvPr/>
          </p:nvSpPr>
          <p:spPr>
            <a:xfrm rot="18857659">
              <a:off x="5609322" y="5430632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CB198094-0550-4DBE-B31F-9BFEA50E8F95}"/>
              </a:ext>
            </a:extLst>
          </p:cNvPr>
          <p:cNvGrpSpPr/>
          <p:nvPr/>
        </p:nvGrpSpPr>
        <p:grpSpPr>
          <a:xfrm>
            <a:off x="5264708" y="0"/>
            <a:ext cx="1116894" cy="2688771"/>
            <a:chOff x="3248162" y="0"/>
            <a:chExt cx="1116894" cy="2688771"/>
          </a:xfrm>
        </p:grpSpPr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208E226E-15BE-4C1E-A0F7-144A8CF86E18}"/>
                </a:ext>
              </a:extLst>
            </p:cNvPr>
            <p:cNvCxnSpPr>
              <a:cxnSpLocks/>
            </p:cNvCxnSpPr>
            <p:nvPr/>
          </p:nvCxnSpPr>
          <p:spPr>
            <a:xfrm>
              <a:off x="3788820" y="0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Oval 10">
              <a:extLst>
                <a:ext uri="{FF2B5EF4-FFF2-40B4-BE49-F238E27FC236}">
                  <a16:creationId xmlns:a16="http://schemas.microsoft.com/office/drawing/2014/main" id="{48A3CB7D-9808-4524-8E63-C09F601CB22C}"/>
                </a:ext>
              </a:extLst>
            </p:cNvPr>
            <p:cNvSpPr/>
            <p:nvPr/>
          </p:nvSpPr>
          <p:spPr>
            <a:xfrm rot="7311439">
              <a:off x="3863078" y="1427843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">
              <a:extLst>
                <a:ext uri="{FF2B5EF4-FFF2-40B4-BE49-F238E27FC236}">
                  <a16:creationId xmlns:a16="http://schemas.microsoft.com/office/drawing/2014/main" id="{11B5B171-19BA-4C56-8607-B0C87846569F}"/>
                </a:ext>
              </a:extLst>
            </p:cNvPr>
            <p:cNvSpPr/>
            <p:nvPr/>
          </p:nvSpPr>
          <p:spPr>
            <a:xfrm rot="3332744">
              <a:off x="3341559" y="1179961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7" name="Group 43">
            <a:extLst>
              <a:ext uri="{FF2B5EF4-FFF2-40B4-BE49-F238E27FC236}">
                <a16:creationId xmlns:a16="http://schemas.microsoft.com/office/drawing/2014/main" id="{057190A1-599C-443B-904E-8D7C774B5488}"/>
              </a:ext>
            </a:extLst>
          </p:cNvPr>
          <p:cNvGrpSpPr/>
          <p:nvPr/>
        </p:nvGrpSpPr>
        <p:grpSpPr>
          <a:xfrm>
            <a:off x="3350910" y="2681517"/>
            <a:ext cx="1839018" cy="1889526"/>
            <a:chOff x="5285756" y="2688771"/>
            <a:chExt cx="1839018" cy="1889526"/>
          </a:xfrm>
        </p:grpSpPr>
        <p:grpSp>
          <p:nvGrpSpPr>
            <p:cNvPr id="108" name="Group 44">
              <a:extLst>
                <a:ext uri="{FF2B5EF4-FFF2-40B4-BE49-F238E27FC236}">
                  <a16:creationId xmlns:a16="http://schemas.microsoft.com/office/drawing/2014/main" id="{9877A73A-B4C5-4587-B234-359CF8207803}"/>
                </a:ext>
              </a:extLst>
            </p:cNvPr>
            <p:cNvGrpSpPr/>
            <p:nvPr/>
          </p:nvGrpSpPr>
          <p:grpSpPr>
            <a:xfrm>
              <a:off x="5285756" y="2688771"/>
              <a:ext cx="1839018" cy="1889526"/>
              <a:chOff x="5321858" y="2688771"/>
              <a:chExt cx="1839018" cy="1889526"/>
            </a:xfrm>
          </p:grpSpPr>
          <p:sp>
            <p:nvSpPr>
              <p:cNvPr id="111" name="Oval 47">
                <a:extLst>
                  <a:ext uri="{FF2B5EF4-FFF2-40B4-BE49-F238E27FC236}">
                    <a16:creationId xmlns:a16="http://schemas.microsoft.com/office/drawing/2014/main" id="{E6D48349-0602-4E3D-A544-00D2FFD734D0}"/>
                  </a:ext>
                </a:extLst>
              </p:cNvPr>
              <p:cNvSpPr/>
              <p:nvPr/>
            </p:nvSpPr>
            <p:spPr>
              <a:xfrm>
                <a:off x="5399313" y="2816734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Freeform: Shape 48">
                <a:extLst>
                  <a:ext uri="{FF2B5EF4-FFF2-40B4-BE49-F238E27FC236}">
                    <a16:creationId xmlns:a16="http://schemas.microsoft.com/office/drawing/2014/main" id="{3C2EC854-5A57-4EA4-AEBF-A787333E5F25}"/>
                  </a:ext>
                </a:extLst>
              </p:cNvPr>
              <p:cNvSpPr/>
              <p:nvPr/>
            </p:nvSpPr>
            <p:spPr>
              <a:xfrm>
                <a:off x="5358837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9900"/>
                  </a:gs>
                  <a:gs pos="100000">
                    <a:srgbClr val="FFFF00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Oval 49">
                <a:extLst>
                  <a:ext uri="{FF2B5EF4-FFF2-40B4-BE49-F238E27FC236}">
                    <a16:creationId xmlns:a16="http://schemas.microsoft.com/office/drawing/2014/main" id="{A8DCC0EC-7D2B-45E1-9328-BBA64D67E133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Oval 50">
                <a:extLst>
                  <a:ext uri="{FF2B5EF4-FFF2-40B4-BE49-F238E27FC236}">
                    <a16:creationId xmlns:a16="http://schemas.microsoft.com/office/drawing/2014/main" id="{9C16F72F-72AE-4FBE-849D-D89481DBBB14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Freeform: Shape 52">
                <a:extLst>
                  <a:ext uri="{FF2B5EF4-FFF2-40B4-BE49-F238E27FC236}">
                    <a16:creationId xmlns:a16="http://schemas.microsoft.com/office/drawing/2014/main" id="{761B505C-6F39-4402-96B2-FC1BE5843E0C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0" name="TextBox 46">
              <a:extLst>
                <a:ext uri="{FF2B5EF4-FFF2-40B4-BE49-F238E27FC236}">
                  <a16:creationId xmlns:a16="http://schemas.microsoft.com/office/drawing/2014/main" id="{B9168EAD-9266-4D87-8529-ED68FFC8EBF2}"/>
                </a:ext>
              </a:extLst>
            </p:cNvPr>
            <p:cNvSpPr txBox="1"/>
            <p:nvPr/>
          </p:nvSpPr>
          <p:spPr>
            <a:xfrm>
              <a:off x="5816065" y="2700410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1</a:t>
              </a:r>
            </a:p>
          </p:txBody>
        </p:sp>
      </p:grpSp>
      <p:grpSp>
        <p:nvGrpSpPr>
          <p:cNvPr id="116" name="Group 84">
            <a:extLst>
              <a:ext uri="{FF2B5EF4-FFF2-40B4-BE49-F238E27FC236}">
                <a16:creationId xmlns:a16="http://schemas.microsoft.com/office/drawing/2014/main" id="{16CFFD33-3390-4751-95F0-957655634B05}"/>
              </a:ext>
            </a:extLst>
          </p:cNvPr>
          <p:cNvGrpSpPr/>
          <p:nvPr/>
        </p:nvGrpSpPr>
        <p:grpSpPr>
          <a:xfrm>
            <a:off x="2909199" y="1422895"/>
            <a:ext cx="2307767" cy="1035172"/>
            <a:chOff x="4844045" y="1430149"/>
            <a:chExt cx="2307767" cy="1035172"/>
          </a:xfrm>
        </p:grpSpPr>
        <p:sp>
          <p:nvSpPr>
            <p:cNvPr id="117" name="TextBox 85">
              <a:extLst>
                <a:ext uri="{FF2B5EF4-FFF2-40B4-BE49-F238E27FC236}">
                  <a16:creationId xmlns:a16="http://schemas.microsoft.com/office/drawing/2014/main" id="{E06381C8-78D5-47F3-9C12-23DBA9F57958}"/>
                </a:ext>
              </a:extLst>
            </p:cNvPr>
            <p:cNvSpPr txBox="1"/>
            <p:nvPr/>
          </p:nvSpPr>
          <p:spPr>
            <a:xfrm>
              <a:off x="5345582" y="1430149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18" name="TextBox 86">
              <a:extLst>
                <a:ext uri="{FF2B5EF4-FFF2-40B4-BE49-F238E27FC236}">
                  <a16:creationId xmlns:a16="http://schemas.microsoft.com/office/drawing/2014/main" id="{7F9B2260-976A-4AD4-A544-1EC9768D7BD3}"/>
                </a:ext>
              </a:extLst>
            </p:cNvPr>
            <p:cNvSpPr txBox="1"/>
            <p:nvPr/>
          </p:nvSpPr>
          <p:spPr>
            <a:xfrm>
              <a:off x="4844045" y="1818990"/>
              <a:ext cx="23077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 err="1"/>
                <a:t>اغسلي</a:t>
              </a:r>
              <a:r>
                <a:rPr lang="en-GB" dirty="0"/>
                <a:t> </a:t>
              </a:r>
              <a:r>
                <a:rPr lang="en-GB" dirty="0" err="1"/>
                <a:t>الفواكه</a:t>
              </a:r>
              <a:r>
                <a:rPr lang="en-GB" dirty="0"/>
                <a:t> و </a:t>
              </a:r>
              <a:r>
                <a:rPr lang="en-GB" dirty="0" err="1"/>
                <a:t>الخضروات</a:t>
              </a:r>
              <a:r>
                <a:rPr lang="en-GB" dirty="0"/>
                <a:t> </a:t>
              </a:r>
              <a:r>
                <a:rPr lang="en-GB" dirty="0" err="1"/>
                <a:t>جيدا</a:t>
              </a:r>
              <a:r>
                <a:rPr lang="en-GB" dirty="0"/>
                <a:t> </a:t>
              </a:r>
            </a:p>
          </p:txBody>
        </p:sp>
      </p:grpSp>
      <p:grpSp>
        <p:nvGrpSpPr>
          <p:cNvPr id="119" name="Group 90">
            <a:extLst>
              <a:ext uri="{FF2B5EF4-FFF2-40B4-BE49-F238E27FC236}">
                <a16:creationId xmlns:a16="http://schemas.microsoft.com/office/drawing/2014/main" id="{AFE8EBDF-6A14-4FED-A0E5-77A2C3C6C672}"/>
              </a:ext>
            </a:extLst>
          </p:cNvPr>
          <p:cNvGrpSpPr/>
          <p:nvPr/>
        </p:nvGrpSpPr>
        <p:grpSpPr>
          <a:xfrm>
            <a:off x="3581079" y="4161975"/>
            <a:ext cx="1073326" cy="2688771"/>
            <a:chOff x="5515925" y="4169229"/>
            <a:chExt cx="1073326" cy="2688771"/>
          </a:xfrm>
        </p:grpSpPr>
        <p:cxnSp>
          <p:nvCxnSpPr>
            <p:cNvPr id="120" name="Straight Connector 91">
              <a:extLst>
                <a:ext uri="{FF2B5EF4-FFF2-40B4-BE49-F238E27FC236}">
                  <a16:creationId xmlns:a16="http://schemas.microsoft.com/office/drawing/2014/main" id="{AC03731B-AC93-4B4E-9B70-1CEB363FEF67}"/>
                </a:ext>
              </a:extLst>
            </p:cNvPr>
            <p:cNvCxnSpPr>
              <a:cxnSpLocks/>
            </p:cNvCxnSpPr>
            <p:nvPr/>
          </p:nvCxnSpPr>
          <p:spPr>
            <a:xfrm>
              <a:off x="6042942" y="4169229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Oval 10">
              <a:extLst>
                <a:ext uri="{FF2B5EF4-FFF2-40B4-BE49-F238E27FC236}">
                  <a16:creationId xmlns:a16="http://schemas.microsoft.com/office/drawing/2014/main" id="{5B34CB0C-CB1E-4FC9-BF6E-2BC14DDB0074}"/>
                </a:ext>
              </a:extLst>
            </p:cNvPr>
            <p:cNvSpPr/>
            <p:nvPr/>
          </p:nvSpPr>
          <p:spPr>
            <a:xfrm rot="2962180">
              <a:off x="6087273" y="5877526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0">
              <a:extLst>
                <a:ext uri="{FF2B5EF4-FFF2-40B4-BE49-F238E27FC236}">
                  <a16:creationId xmlns:a16="http://schemas.microsoft.com/office/drawing/2014/main" id="{A13A86F4-E6D5-4FF0-AD73-3AD22B93059F}"/>
                </a:ext>
              </a:extLst>
            </p:cNvPr>
            <p:cNvSpPr/>
            <p:nvPr/>
          </p:nvSpPr>
          <p:spPr>
            <a:xfrm rot="18857659">
              <a:off x="5609322" y="5430632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88E200A9-FC8A-4891-944E-B3DD5917E37D}"/>
              </a:ext>
            </a:extLst>
          </p:cNvPr>
          <p:cNvGrpSpPr/>
          <p:nvPr/>
        </p:nvGrpSpPr>
        <p:grpSpPr>
          <a:xfrm>
            <a:off x="8072184" y="2407666"/>
            <a:ext cx="1891595" cy="1776660"/>
            <a:chOff x="2702838" y="2407666"/>
            <a:chExt cx="1891595" cy="1776660"/>
          </a:xfrm>
        </p:grpSpPr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F016F6EA-972B-4097-9EA5-D727415BACDE}"/>
                </a:ext>
              </a:extLst>
            </p:cNvPr>
            <p:cNvGrpSpPr/>
            <p:nvPr/>
          </p:nvGrpSpPr>
          <p:grpSpPr>
            <a:xfrm>
              <a:off x="2702838" y="2407666"/>
              <a:ext cx="1891595" cy="1761563"/>
              <a:chOff x="4993062" y="2407666"/>
              <a:chExt cx="1891595" cy="1761563"/>
            </a:xfrm>
          </p:grpSpPr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AB7CABF4-3400-4CFC-A689-902F5F06AEE2}"/>
                  </a:ext>
                </a:extLst>
              </p:cNvPr>
              <p:cNvSpPr/>
              <p:nvPr/>
            </p:nvSpPr>
            <p:spPr>
              <a:xfrm>
                <a:off x="4993062" y="2407666"/>
                <a:ext cx="1761563" cy="1761563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27D56EC7-BF79-4E90-830B-C2E12AB32388}"/>
                  </a:ext>
                </a:extLst>
              </p:cNvPr>
              <p:cNvSpPr/>
              <p:nvPr/>
            </p:nvSpPr>
            <p:spPr>
              <a:xfrm>
                <a:off x="5362174" y="3073400"/>
                <a:ext cx="1480458" cy="711200"/>
              </a:xfrm>
              <a:custGeom>
                <a:avLst/>
                <a:gdLst>
                  <a:gd name="connsiteX0" fmla="*/ 94793 w 1480458"/>
                  <a:gd name="connsiteY0" fmla="*/ 0 h 711200"/>
                  <a:gd name="connsiteX1" fmla="*/ 1385666 w 1480458"/>
                  <a:gd name="connsiteY1" fmla="*/ 0 h 711200"/>
                  <a:gd name="connsiteX2" fmla="*/ 1422287 w 1480458"/>
                  <a:gd name="connsiteY2" fmla="*/ 67471 h 711200"/>
                  <a:gd name="connsiteX3" fmla="*/ 1480458 w 1480458"/>
                  <a:gd name="connsiteY3" fmla="*/ 355601 h 711200"/>
                  <a:gd name="connsiteX4" fmla="*/ 1422287 w 1480458"/>
                  <a:gd name="connsiteY4" fmla="*/ 643732 h 711200"/>
                  <a:gd name="connsiteX5" fmla="*/ 1385667 w 1480458"/>
                  <a:gd name="connsiteY5" fmla="*/ 711200 h 711200"/>
                  <a:gd name="connsiteX6" fmla="*/ 94792 w 1480458"/>
                  <a:gd name="connsiteY6" fmla="*/ 711200 h 711200"/>
                  <a:gd name="connsiteX7" fmla="*/ 58171 w 1480458"/>
                  <a:gd name="connsiteY7" fmla="*/ 643732 h 711200"/>
                  <a:gd name="connsiteX8" fmla="*/ 0 w 1480458"/>
                  <a:gd name="connsiteY8" fmla="*/ 355601 h 711200"/>
                  <a:gd name="connsiteX9" fmla="*/ 58171 w 1480458"/>
                  <a:gd name="connsiteY9" fmla="*/ 67471 h 71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0458" h="711200">
                    <a:moveTo>
                      <a:pt x="94793" y="0"/>
                    </a:moveTo>
                    <a:lnTo>
                      <a:pt x="1385666" y="0"/>
                    </a:lnTo>
                    <a:lnTo>
                      <a:pt x="1422287" y="67471"/>
                    </a:lnTo>
                    <a:cubicBezTo>
                      <a:pt x="1459745" y="156030"/>
                      <a:pt x="1480458" y="253397"/>
                      <a:pt x="1480458" y="355601"/>
                    </a:cubicBezTo>
                    <a:cubicBezTo>
                      <a:pt x="1480458" y="457805"/>
                      <a:pt x="1459745" y="555172"/>
                      <a:pt x="1422287" y="643732"/>
                    </a:cubicBezTo>
                    <a:lnTo>
                      <a:pt x="1385667" y="711200"/>
                    </a:lnTo>
                    <a:lnTo>
                      <a:pt x="94792" y="711200"/>
                    </a:lnTo>
                    <a:lnTo>
                      <a:pt x="58171" y="643732"/>
                    </a:lnTo>
                    <a:cubicBezTo>
                      <a:pt x="20714" y="555172"/>
                      <a:pt x="0" y="457805"/>
                      <a:pt x="0" y="355601"/>
                    </a:cubicBezTo>
                    <a:cubicBezTo>
                      <a:pt x="0" y="253397"/>
                      <a:pt x="20714" y="156030"/>
                      <a:pt x="58171" y="6747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9900FF"/>
                  </a:gs>
                  <a:gs pos="100000">
                    <a:srgbClr val="FF33CC"/>
                  </a:gs>
                </a:gsLst>
                <a:lin ang="0" scaled="1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6A054379-5BFB-4D11-8647-66310E0470B8}"/>
                  </a:ext>
                </a:extLst>
              </p:cNvPr>
              <p:cNvSpPr/>
              <p:nvPr/>
            </p:nvSpPr>
            <p:spPr>
              <a:xfrm>
                <a:off x="5321858" y="2801637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46BFB7B4-8552-4B5A-8536-01B89C624FBF}"/>
                  </a:ext>
                </a:extLst>
              </p:cNvPr>
              <p:cNvSpPr/>
              <p:nvPr/>
            </p:nvSpPr>
            <p:spPr>
              <a:xfrm>
                <a:off x="5370285" y="3560005"/>
                <a:ext cx="1514372" cy="507997"/>
              </a:xfrm>
              <a:prstGeom prst="ellipse">
                <a:avLst/>
              </a:prstGeom>
              <a:solidFill>
                <a:schemeClr val="tx1">
                  <a:alpha val="44000"/>
                </a:schemeClr>
              </a:solidFill>
              <a:ln>
                <a:noFill/>
              </a:ln>
              <a:effectLst>
                <a:softEdge rad="203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028A4692-DE20-45EC-A8FF-D2B448DC4E35}"/>
                  </a:ext>
                </a:extLst>
              </p:cNvPr>
              <p:cNvSpPr/>
              <p:nvPr/>
            </p:nvSpPr>
            <p:spPr>
              <a:xfrm>
                <a:off x="5450564" y="2688771"/>
                <a:ext cx="1385666" cy="1480458"/>
              </a:xfrm>
              <a:custGeom>
                <a:avLst/>
                <a:gdLst>
                  <a:gd name="connsiteX0" fmla="*/ 645437 w 1385666"/>
                  <a:gd name="connsiteY0" fmla="*/ 0 h 1480458"/>
                  <a:gd name="connsiteX1" fmla="*/ 1385666 w 1385666"/>
                  <a:gd name="connsiteY1" fmla="*/ 740229 h 1480458"/>
                  <a:gd name="connsiteX2" fmla="*/ 645437 w 1385666"/>
                  <a:gd name="connsiteY2" fmla="*/ 1480458 h 1480458"/>
                  <a:gd name="connsiteX3" fmla="*/ 31628 w 1385666"/>
                  <a:gd name="connsiteY3" fmla="*/ 1154098 h 1480458"/>
                  <a:gd name="connsiteX4" fmla="*/ 0 w 1385666"/>
                  <a:gd name="connsiteY4" fmla="*/ 1095828 h 1480458"/>
                  <a:gd name="connsiteX5" fmla="*/ 1290874 w 1385666"/>
                  <a:gd name="connsiteY5" fmla="*/ 1095828 h 1480458"/>
                  <a:gd name="connsiteX6" fmla="*/ 1327494 w 1385666"/>
                  <a:gd name="connsiteY6" fmla="*/ 1028360 h 1480458"/>
                  <a:gd name="connsiteX7" fmla="*/ 1385665 w 1385666"/>
                  <a:gd name="connsiteY7" fmla="*/ 740229 h 1480458"/>
                  <a:gd name="connsiteX8" fmla="*/ 1327494 w 1385666"/>
                  <a:gd name="connsiteY8" fmla="*/ 452099 h 1480458"/>
                  <a:gd name="connsiteX9" fmla="*/ 1290873 w 1385666"/>
                  <a:gd name="connsiteY9" fmla="*/ 384628 h 1480458"/>
                  <a:gd name="connsiteX10" fmla="*/ 1 w 1385666"/>
                  <a:gd name="connsiteY10" fmla="*/ 384628 h 1480458"/>
                  <a:gd name="connsiteX11" fmla="*/ 31628 w 1385666"/>
                  <a:gd name="connsiteY11" fmla="*/ 326360 h 1480458"/>
                  <a:gd name="connsiteX12" fmla="*/ 645437 w 1385666"/>
                  <a:gd name="connsiteY12" fmla="*/ 0 h 14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85666" h="1480458">
                    <a:moveTo>
                      <a:pt x="645437" y="0"/>
                    </a:moveTo>
                    <a:cubicBezTo>
                      <a:pt x="1054254" y="0"/>
                      <a:pt x="1385666" y="331412"/>
                      <a:pt x="1385666" y="740229"/>
                    </a:cubicBezTo>
                    <a:cubicBezTo>
                      <a:pt x="1385666" y="1149046"/>
                      <a:pt x="1054254" y="1480458"/>
                      <a:pt x="645437" y="1480458"/>
                    </a:cubicBezTo>
                    <a:cubicBezTo>
                      <a:pt x="389927" y="1480458"/>
                      <a:pt x="164652" y="1351000"/>
                      <a:pt x="31628" y="1154098"/>
                    </a:cubicBezTo>
                    <a:lnTo>
                      <a:pt x="0" y="1095828"/>
                    </a:lnTo>
                    <a:lnTo>
                      <a:pt x="1290874" y="1095828"/>
                    </a:lnTo>
                    <a:lnTo>
                      <a:pt x="1327494" y="1028360"/>
                    </a:lnTo>
                    <a:cubicBezTo>
                      <a:pt x="1364952" y="939800"/>
                      <a:pt x="1385665" y="842433"/>
                      <a:pt x="1385665" y="740229"/>
                    </a:cubicBezTo>
                    <a:cubicBezTo>
                      <a:pt x="1385665" y="638025"/>
                      <a:pt x="1364952" y="540658"/>
                      <a:pt x="1327494" y="452099"/>
                    </a:cubicBezTo>
                    <a:lnTo>
                      <a:pt x="1290873" y="384628"/>
                    </a:lnTo>
                    <a:lnTo>
                      <a:pt x="1" y="384628"/>
                    </a:lnTo>
                    <a:lnTo>
                      <a:pt x="31628" y="326360"/>
                    </a:lnTo>
                    <a:cubicBezTo>
                      <a:pt x="164652" y="129458"/>
                      <a:pt x="389927" y="0"/>
                      <a:pt x="645437" y="0"/>
                    </a:cubicBezTo>
                    <a:close/>
                  </a:path>
                </a:pathLst>
              </a:custGeom>
              <a:solidFill>
                <a:srgbClr val="FBFB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5C20AD7B-3F41-46CD-B4A2-82EE1B314196}"/>
                </a:ext>
              </a:extLst>
            </p:cNvPr>
            <p:cNvSpPr txBox="1"/>
            <p:nvPr/>
          </p:nvSpPr>
          <p:spPr>
            <a:xfrm>
              <a:off x="3585302" y="3810957"/>
              <a:ext cx="453754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2</a:t>
              </a: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959308B4-D695-4352-BC5B-370B12208E5E}"/>
              </a:ext>
            </a:extLst>
          </p:cNvPr>
          <p:cNvGrpSpPr/>
          <p:nvPr/>
        </p:nvGrpSpPr>
        <p:grpSpPr>
          <a:xfrm>
            <a:off x="8013259" y="4304826"/>
            <a:ext cx="2307767" cy="1312171"/>
            <a:chOff x="2643913" y="4304826"/>
            <a:chExt cx="2307767" cy="1312171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B08D178E-255D-4F9F-895C-4EE504957F53}"/>
                </a:ext>
              </a:extLst>
            </p:cNvPr>
            <p:cNvSpPr txBox="1"/>
            <p:nvPr/>
          </p:nvSpPr>
          <p:spPr>
            <a:xfrm>
              <a:off x="3145450" y="4304826"/>
              <a:ext cx="1385661" cy="373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b="1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BA2F0EAC-ADC5-4E2B-850E-C71343DA3065}"/>
                </a:ext>
              </a:extLst>
            </p:cNvPr>
            <p:cNvSpPr txBox="1"/>
            <p:nvPr/>
          </p:nvSpPr>
          <p:spPr>
            <a:xfrm>
              <a:off x="2643913" y="4693667"/>
              <a:ext cx="230776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dirty="0">
                  <a:latin typeface="Century Gothic" panose="020B0502020202020204" pitchFamily="34" charset="0"/>
                </a:rPr>
                <a:t>تناول الفواكه و الخضراوات يساعد  على نموك تموا سليما </a:t>
              </a: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4316F30A-1351-4DCD-A874-33A0692463B0}"/>
              </a:ext>
            </a:extLst>
          </p:cNvPr>
          <p:cNvGrpSpPr/>
          <p:nvPr/>
        </p:nvGrpSpPr>
        <p:grpSpPr>
          <a:xfrm>
            <a:off x="8617508" y="0"/>
            <a:ext cx="1116894" cy="2688771"/>
            <a:chOff x="3248162" y="0"/>
            <a:chExt cx="1116894" cy="2688771"/>
          </a:xfrm>
        </p:grpSpPr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09CEB3D1-F1A1-4723-9825-CAA513BE6175}"/>
                </a:ext>
              </a:extLst>
            </p:cNvPr>
            <p:cNvCxnSpPr>
              <a:cxnSpLocks/>
            </p:cNvCxnSpPr>
            <p:nvPr/>
          </p:nvCxnSpPr>
          <p:spPr>
            <a:xfrm>
              <a:off x="3788820" y="0"/>
              <a:ext cx="0" cy="2688771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Oval 10">
              <a:extLst>
                <a:ext uri="{FF2B5EF4-FFF2-40B4-BE49-F238E27FC236}">
                  <a16:creationId xmlns:a16="http://schemas.microsoft.com/office/drawing/2014/main" id="{EDFDE981-2AD6-4DA8-8D64-8E61F427E923}"/>
                </a:ext>
              </a:extLst>
            </p:cNvPr>
            <p:cNvSpPr/>
            <p:nvPr/>
          </p:nvSpPr>
          <p:spPr>
            <a:xfrm rot="7311439">
              <a:off x="3863078" y="1427843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10">
              <a:extLst>
                <a:ext uri="{FF2B5EF4-FFF2-40B4-BE49-F238E27FC236}">
                  <a16:creationId xmlns:a16="http://schemas.microsoft.com/office/drawing/2014/main" id="{01E46DDF-16B3-4E4F-A9FF-45847D585B25}"/>
                </a:ext>
              </a:extLst>
            </p:cNvPr>
            <p:cNvSpPr/>
            <p:nvPr/>
          </p:nvSpPr>
          <p:spPr>
            <a:xfrm rot="3332744">
              <a:off x="3341559" y="1179961"/>
              <a:ext cx="408581" cy="595375"/>
            </a:xfrm>
            <a:custGeom>
              <a:avLst/>
              <a:gdLst>
                <a:gd name="connsiteX0" fmla="*/ 0 w 528579"/>
                <a:gd name="connsiteY0" fmla="*/ 384721 h 769441"/>
                <a:gd name="connsiteX1" fmla="*/ 264290 w 528579"/>
                <a:gd name="connsiteY1" fmla="*/ 0 h 769441"/>
                <a:gd name="connsiteX2" fmla="*/ 528580 w 528579"/>
                <a:gd name="connsiteY2" fmla="*/ 384721 h 769441"/>
                <a:gd name="connsiteX3" fmla="*/ 264290 w 528579"/>
                <a:gd name="connsiteY3" fmla="*/ 769442 h 769441"/>
                <a:gd name="connsiteX4" fmla="*/ 0 w 528579"/>
                <a:gd name="connsiteY4" fmla="*/ 384721 h 769441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  <a:gd name="connsiteX0" fmla="*/ 0 w 528580"/>
                <a:gd name="connsiteY0" fmla="*/ 385514 h 770235"/>
                <a:gd name="connsiteX1" fmla="*/ 264290 w 528580"/>
                <a:gd name="connsiteY1" fmla="*/ 793 h 770235"/>
                <a:gd name="connsiteX2" fmla="*/ 528580 w 528580"/>
                <a:gd name="connsiteY2" fmla="*/ 385514 h 770235"/>
                <a:gd name="connsiteX3" fmla="*/ 264290 w 528580"/>
                <a:gd name="connsiteY3" fmla="*/ 770235 h 770235"/>
                <a:gd name="connsiteX4" fmla="*/ 0 w 528580"/>
                <a:gd name="connsiteY4" fmla="*/ 385514 h 77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80" h="770235">
                  <a:moveTo>
                    <a:pt x="0" y="385514"/>
                  </a:moveTo>
                  <a:cubicBezTo>
                    <a:pt x="0" y="173038"/>
                    <a:pt x="234441" y="-13722"/>
                    <a:pt x="264290" y="793"/>
                  </a:cubicBezTo>
                  <a:cubicBezTo>
                    <a:pt x="294139" y="15308"/>
                    <a:pt x="528580" y="173038"/>
                    <a:pt x="528580" y="385514"/>
                  </a:cubicBezTo>
                  <a:cubicBezTo>
                    <a:pt x="528580" y="597990"/>
                    <a:pt x="308653" y="770235"/>
                    <a:pt x="264290" y="770235"/>
                  </a:cubicBezTo>
                  <a:cubicBezTo>
                    <a:pt x="219927" y="770235"/>
                    <a:pt x="0" y="597990"/>
                    <a:pt x="0" y="385514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37635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" grpId="0" animBg="1"/>
      <p:bldP spid="14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923710" y="260304"/>
            <a:ext cx="2040973" cy="656228"/>
            <a:chOff x="1437352" y="1240020"/>
            <a:chExt cx="4247313" cy="656228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هيا نمرح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2784652" y="897637"/>
            <a:ext cx="8913326" cy="672821"/>
            <a:chOff x="1437360" y="1240013"/>
            <a:chExt cx="16395246" cy="672821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0" y="1240013"/>
              <a:ext cx="9537660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أرسم مربع تحت الفواكه و مثلث تحت الخضراوات : 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8374" y="3413130"/>
            <a:ext cx="1887249" cy="2548183"/>
            <a:chOff x="10085556" y="2824834"/>
            <a:chExt cx="1887249" cy="2548183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85556" y="2824834"/>
              <a:ext cx="1887249" cy="2548183"/>
              <a:chOff x="392713" y="4308237"/>
              <a:chExt cx="1887249" cy="2548183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392713" y="4671206"/>
                <a:ext cx="1871561" cy="21852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الفواكه و الخضروات </a:t>
                </a:r>
              </a:p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 </a:t>
                </a:r>
              </a:p>
              <a:p>
                <a:pPr algn="r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301538" y="4091417"/>
              <a:ext cx="1510499" cy="696275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488379" y="1315666"/>
            <a:ext cx="2244499" cy="2347759"/>
            <a:chOff x="7624954" y="1603531"/>
            <a:chExt cx="2244499" cy="2347759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347759"/>
              <a:chOff x="2728686" y="1944914"/>
              <a:chExt cx="3055724" cy="3196305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809292" y="2620810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21B6B0FD-8DEC-4EA5-B254-FA4B6D7FD395}"/>
              </a:ext>
            </a:extLst>
          </p:cNvPr>
          <p:cNvSpPr/>
          <p:nvPr/>
        </p:nvSpPr>
        <p:spPr>
          <a:xfrm rot="5400000">
            <a:off x="5404046" y="2380739"/>
            <a:ext cx="2051778" cy="1938000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/>
            <a:srcRect/>
            <a:stretch>
              <a:fillRect l="18000" t="15000" r="13000" b="7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9E4D0A71-6DB7-4526-BD2F-71B9A20A7F2B}"/>
              </a:ext>
            </a:extLst>
          </p:cNvPr>
          <p:cNvGrpSpPr/>
          <p:nvPr/>
        </p:nvGrpSpPr>
        <p:grpSpPr>
          <a:xfrm>
            <a:off x="6329653" y="2409010"/>
            <a:ext cx="203793" cy="307763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6DE723A0-D7F0-4C97-B9D0-AAC3A1D8A917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2" name="Trapezoid 10">
              <a:extLst>
                <a:ext uri="{FF2B5EF4-FFF2-40B4-BE49-F238E27FC236}">
                  <a16:creationId xmlns:a16="http://schemas.microsoft.com/office/drawing/2014/main" id="{DFD81253-D6A4-4662-BBDE-6B381619EAAA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B6FC76F3-9645-4448-BD1A-61FBDB06DEFA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5DD84A6B-3AD7-4AAC-A87B-19AB18EB70E1}"/>
              </a:ext>
            </a:extLst>
          </p:cNvPr>
          <p:cNvSpPr/>
          <p:nvPr/>
        </p:nvSpPr>
        <p:spPr>
          <a:xfrm rot="5400000">
            <a:off x="3370267" y="2397527"/>
            <a:ext cx="2051778" cy="1938000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EE5900EA-5E66-4EAA-B3B6-C74FB2C840A2}"/>
              </a:ext>
            </a:extLst>
          </p:cNvPr>
          <p:cNvGrpSpPr/>
          <p:nvPr/>
        </p:nvGrpSpPr>
        <p:grpSpPr>
          <a:xfrm>
            <a:off x="4283174" y="2438498"/>
            <a:ext cx="203793" cy="307763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6E2C4846-1716-4975-BED4-B64BD62AAF1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5" name="Trapezoid 10">
              <a:extLst>
                <a:ext uri="{FF2B5EF4-FFF2-40B4-BE49-F238E27FC236}">
                  <a16:creationId xmlns:a16="http://schemas.microsoft.com/office/drawing/2014/main" id="{6C8D4712-E04C-4CC0-9139-9DB9C53995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7DDF66F3-985D-4F5C-BFE1-44D149C47DC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626AFD99-7699-4955-85F2-8C1ABF5B38CE}"/>
              </a:ext>
            </a:extLst>
          </p:cNvPr>
          <p:cNvSpPr/>
          <p:nvPr/>
        </p:nvSpPr>
        <p:spPr>
          <a:xfrm rot="5400000">
            <a:off x="7423833" y="2382753"/>
            <a:ext cx="2051778" cy="1938000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7"/>
            <a:srcRect/>
            <a:stretch>
              <a:fillRect l="8000" t="19000" r="1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prstClr val="white"/>
              </a:solidFill>
            </a:endParaRP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0DD2C364-0334-4AE3-8AD7-4F04B45C1576}"/>
              </a:ext>
            </a:extLst>
          </p:cNvPr>
          <p:cNvGrpSpPr/>
          <p:nvPr/>
        </p:nvGrpSpPr>
        <p:grpSpPr>
          <a:xfrm>
            <a:off x="8347825" y="2400662"/>
            <a:ext cx="203793" cy="307763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83D1DCB5-E0D7-4036-A908-9465CCA530AB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83" name="Trapezoid 10">
              <a:extLst>
                <a:ext uri="{FF2B5EF4-FFF2-40B4-BE49-F238E27FC236}">
                  <a16:creationId xmlns:a16="http://schemas.microsoft.com/office/drawing/2014/main" id="{49A137B7-C022-48EA-B4F2-8E3B07E18284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A3F755EF-03D3-4105-9DC0-39D2B54DC5B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E8C9CDF9-AD74-4871-9726-534B5ED553AD}"/>
              </a:ext>
            </a:extLst>
          </p:cNvPr>
          <p:cNvSpPr/>
          <p:nvPr/>
        </p:nvSpPr>
        <p:spPr>
          <a:xfrm rot="5400000">
            <a:off x="4465183" y="4566448"/>
            <a:ext cx="2051778" cy="1938000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8"/>
            <a:srcRect/>
            <a:stretch>
              <a:fillRect l="7000" t="14000" r="10000" b="7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F981E7DB-D524-4D5A-8293-025CFB3EDD89}"/>
              </a:ext>
            </a:extLst>
          </p:cNvPr>
          <p:cNvGrpSpPr/>
          <p:nvPr/>
        </p:nvGrpSpPr>
        <p:grpSpPr>
          <a:xfrm>
            <a:off x="5384440" y="4601069"/>
            <a:ext cx="203793" cy="307763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4191044E-49C9-497A-97B3-5F5EFA9E1F7B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1" name="Trapezoid 10">
              <a:extLst>
                <a:ext uri="{FF2B5EF4-FFF2-40B4-BE49-F238E27FC236}">
                  <a16:creationId xmlns:a16="http://schemas.microsoft.com/office/drawing/2014/main" id="{2E038934-DC87-45AB-9845-9835CD984E8E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FF086F51-1DF4-4D95-B375-5E51B27711D5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93" name="Freeform: Shape 92">
            <a:extLst>
              <a:ext uri="{FF2B5EF4-FFF2-40B4-BE49-F238E27FC236}">
                <a16:creationId xmlns:a16="http://schemas.microsoft.com/office/drawing/2014/main" id="{47EACBAD-9522-4F0A-9D63-67983136D2BA}"/>
              </a:ext>
            </a:extLst>
          </p:cNvPr>
          <p:cNvSpPr/>
          <p:nvPr/>
        </p:nvSpPr>
        <p:spPr>
          <a:xfrm rot="5400000">
            <a:off x="2455836" y="4570954"/>
            <a:ext cx="2051778" cy="1938000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9"/>
            <a:srcRect/>
            <a:stretch>
              <a:fillRect l="7000" t="14000" r="10000" b="7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A36BFE8-7B50-4D1B-8938-B4FE4781B44A}"/>
              </a:ext>
            </a:extLst>
          </p:cNvPr>
          <p:cNvGrpSpPr/>
          <p:nvPr/>
        </p:nvGrpSpPr>
        <p:grpSpPr>
          <a:xfrm>
            <a:off x="3381443" y="4586525"/>
            <a:ext cx="203793" cy="307763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E3EB0A1-5DD1-4729-9BF4-63FC48D24320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6" name="Trapezoid 10">
              <a:extLst>
                <a:ext uri="{FF2B5EF4-FFF2-40B4-BE49-F238E27FC236}">
                  <a16:creationId xmlns:a16="http://schemas.microsoft.com/office/drawing/2014/main" id="{F3D39317-ACF4-4415-94DE-88AA2C76FFF2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9221DB58-AD45-48C3-97AD-5DEF1F76125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98" name="Freeform: Shape 97">
            <a:extLst>
              <a:ext uri="{FF2B5EF4-FFF2-40B4-BE49-F238E27FC236}">
                <a16:creationId xmlns:a16="http://schemas.microsoft.com/office/drawing/2014/main" id="{832495F4-FBED-462D-895B-81902E7F4048}"/>
              </a:ext>
            </a:extLst>
          </p:cNvPr>
          <p:cNvSpPr/>
          <p:nvPr/>
        </p:nvSpPr>
        <p:spPr>
          <a:xfrm rot="5400000">
            <a:off x="6487670" y="4583911"/>
            <a:ext cx="2051778" cy="1938000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10"/>
            <a:srcRect/>
            <a:stretch>
              <a:fillRect l="7000" t="14000" r="10000" b="7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D31E95DF-F7E6-4E4B-8E65-150C71065C39}"/>
              </a:ext>
            </a:extLst>
          </p:cNvPr>
          <p:cNvGrpSpPr/>
          <p:nvPr/>
        </p:nvGrpSpPr>
        <p:grpSpPr>
          <a:xfrm>
            <a:off x="7406927" y="4618532"/>
            <a:ext cx="203793" cy="307763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F3A08071-76B2-4BEA-A216-EA98E0F51442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1" name="Trapezoid 10">
              <a:extLst>
                <a:ext uri="{FF2B5EF4-FFF2-40B4-BE49-F238E27FC236}">
                  <a16:creationId xmlns:a16="http://schemas.microsoft.com/office/drawing/2014/main" id="{CBDEFF45-C410-4813-AE33-9A141DA7A382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7C70F3B5-7EDA-4833-853F-92273E6786AD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03" name="Freeform: Shape 102">
            <a:extLst>
              <a:ext uri="{FF2B5EF4-FFF2-40B4-BE49-F238E27FC236}">
                <a16:creationId xmlns:a16="http://schemas.microsoft.com/office/drawing/2014/main" id="{29634A95-A964-46C6-99F4-D6C5376D1080}"/>
              </a:ext>
            </a:extLst>
          </p:cNvPr>
          <p:cNvSpPr/>
          <p:nvPr/>
        </p:nvSpPr>
        <p:spPr>
          <a:xfrm rot="5400000">
            <a:off x="8513320" y="4583911"/>
            <a:ext cx="2051778" cy="1938000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11"/>
            <a:srcRect/>
            <a:stretch>
              <a:fillRect l="7000" t="14000" r="10000" b="7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D51EBF32-A183-4638-A71F-AE49CB963AC3}"/>
              </a:ext>
            </a:extLst>
          </p:cNvPr>
          <p:cNvGrpSpPr/>
          <p:nvPr/>
        </p:nvGrpSpPr>
        <p:grpSpPr>
          <a:xfrm>
            <a:off x="9432577" y="4618532"/>
            <a:ext cx="203793" cy="307763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4E2F5C11-45E5-4153-B8E9-DC9B713CBD01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6" name="Trapezoid 10">
              <a:extLst>
                <a:ext uri="{FF2B5EF4-FFF2-40B4-BE49-F238E27FC236}">
                  <a16:creationId xmlns:a16="http://schemas.microsoft.com/office/drawing/2014/main" id="{9EEBC801-57B5-48D0-A2E2-EE87AA7AF35C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B7D2021-5292-47D9-9E5F-F94A2EB5CC23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08" name="Freeform: Shape 107">
            <a:extLst>
              <a:ext uri="{FF2B5EF4-FFF2-40B4-BE49-F238E27FC236}">
                <a16:creationId xmlns:a16="http://schemas.microsoft.com/office/drawing/2014/main" id="{D0B84455-52D2-425F-AC02-229DE3044EDF}"/>
              </a:ext>
            </a:extLst>
          </p:cNvPr>
          <p:cNvSpPr/>
          <p:nvPr/>
        </p:nvSpPr>
        <p:spPr>
          <a:xfrm rot="5400000">
            <a:off x="4392288" y="176842"/>
            <a:ext cx="2051778" cy="1938000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23485849-DED5-4636-873A-2A32FA3B9054}"/>
              </a:ext>
            </a:extLst>
          </p:cNvPr>
          <p:cNvGrpSpPr/>
          <p:nvPr/>
        </p:nvGrpSpPr>
        <p:grpSpPr>
          <a:xfrm>
            <a:off x="5311545" y="211463"/>
            <a:ext cx="203793" cy="307763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3D094077-A44B-4466-AEDD-C8F5AAFCC9A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11" name="Trapezoid 10">
              <a:extLst>
                <a:ext uri="{FF2B5EF4-FFF2-40B4-BE49-F238E27FC236}">
                  <a16:creationId xmlns:a16="http://schemas.microsoft.com/office/drawing/2014/main" id="{7FBB174D-3095-4700-9611-4C60856E7C96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8F23AA64-5955-4394-B5F8-88C5C5B60BB7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C1A91FB7-7952-4AFE-9E26-8749BF31BD7B}"/>
              </a:ext>
            </a:extLst>
          </p:cNvPr>
          <p:cNvSpPr/>
          <p:nvPr/>
        </p:nvSpPr>
        <p:spPr>
          <a:xfrm>
            <a:off x="8232083" y="4149576"/>
            <a:ext cx="446286" cy="384729"/>
          </a:xfrm>
          <a:prstGeom prst="triangl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113" name="Isosceles Triangle 112">
            <a:extLst>
              <a:ext uri="{FF2B5EF4-FFF2-40B4-BE49-F238E27FC236}">
                <a16:creationId xmlns:a16="http://schemas.microsoft.com/office/drawing/2014/main" id="{7A9E3F77-EDCE-41AF-A502-538F0992E076}"/>
              </a:ext>
            </a:extLst>
          </p:cNvPr>
          <p:cNvSpPr/>
          <p:nvPr/>
        </p:nvSpPr>
        <p:spPr>
          <a:xfrm>
            <a:off x="5190298" y="1881323"/>
            <a:ext cx="446286" cy="384729"/>
          </a:xfrm>
          <a:prstGeom prst="triangl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114" name="Isosceles Triangle 113">
            <a:extLst>
              <a:ext uri="{FF2B5EF4-FFF2-40B4-BE49-F238E27FC236}">
                <a16:creationId xmlns:a16="http://schemas.microsoft.com/office/drawing/2014/main" id="{1A6258B4-8C62-465E-ABF5-80C004D9FDC0}"/>
              </a:ext>
            </a:extLst>
          </p:cNvPr>
          <p:cNvSpPr/>
          <p:nvPr/>
        </p:nvSpPr>
        <p:spPr>
          <a:xfrm>
            <a:off x="6219303" y="4125196"/>
            <a:ext cx="446286" cy="384729"/>
          </a:xfrm>
          <a:prstGeom prst="triangl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115" name="Isosceles Triangle 114">
            <a:extLst>
              <a:ext uri="{FF2B5EF4-FFF2-40B4-BE49-F238E27FC236}">
                <a16:creationId xmlns:a16="http://schemas.microsoft.com/office/drawing/2014/main" id="{08A82F49-F8B2-40D8-B0AD-2E431D54FE88}"/>
              </a:ext>
            </a:extLst>
          </p:cNvPr>
          <p:cNvSpPr/>
          <p:nvPr/>
        </p:nvSpPr>
        <p:spPr>
          <a:xfrm>
            <a:off x="5210543" y="6404676"/>
            <a:ext cx="446286" cy="384729"/>
          </a:xfrm>
          <a:prstGeom prst="triangl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4044BB1-D172-4534-B91B-900D8D9043C7}"/>
              </a:ext>
            </a:extLst>
          </p:cNvPr>
          <p:cNvSpPr/>
          <p:nvPr/>
        </p:nvSpPr>
        <p:spPr>
          <a:xfrm>
            <a:off x="4316555" y="4351644"/>
            <a:ext cx="223328" cy="20319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BF4C05FB-FEAE-4DD5-85B0-8DDB7ECE6928}"/>
              </a:ext>
            </a:extLst>
          </p:cNvPr>
          <p:cNvSpPr/>
          <p:nvPr/>
        </p:nvSpPr>
        <p:spPr>
          <a:xfrm>
            <a:off x="3362619" y="6548569"/>
            <a:ext cx="223328" cy="20319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DA694FFF-EFBD-4183-B711-B4976D231349}"/>
              </a:ext>
            </a:extLst>
          </p:cNvPr>
          <p:cNvSpPr/>
          <p:nvPr/>
        </p:nvSpPr>
        <p:spPr>
          <a:xfrm>
            <a:off x="7429152" y="6595897"/>
            <a:ext cx="169417" cy="15720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DC3EC0AA-F0F1-451F-B2E2-4D1C248998B6}"/>
              </a:ext>
            </a:extLst>
          </p:cNvPr>
          <p:cNvSpPr/>
          <p:nvPr/>
        </p:nvSpPr>
        <p:spPr>
          <a:xfrm>
            <a:off x="9456503" y="6591553"/>
            <a:ext cx="169417" cy="15720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585154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50" dur="200" fill="hold"/>
                                        <p:tgtEl>
                                          <p:spTgt spid="49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3" dur="200" fill="hold"/>
                                        <p:tgtEl>
                                          <p:spTgt spid="7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76" dur="200" fill="hold"/>
                                        <p:tgtEl>
                                          <p:spTgt spid="77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89" dur="200" fill="hold"/>
                                        <p:tgtEl>
                                          <p:spTgt spid="88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102" dur="200" fill="hold"/>
                                        <p:tgtEl>
                                          <p:spTgt spid="93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115" dur="200" fill="hold"/>
                                        <p:tgtEl>
                                          <p:spTgt spid="98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128" dur="200" fill="hold"/>
                                        <p:tgtEl>
                                          <p:spTgt spid="103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500"/>
                            </p:stCondLst>
                            <p:childTnLst>
                              <p:par>
                                <p:cTn id="13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141" dur="200" fill="hold"/>
                                        <p:tgtEl>
                                          <p:spTgt spid="108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  <p:bldP spid="49" grpId="0" animBg="1"/>
      <p:bldP spid="49" grpId="1" animBg="1"/>
      <p:bldP spid="72" grpId="0" animBg="1"/>
      <p:bldP spid="72" grpId="1" animBg="1"/>
      <p:bldP spid="77" grpId="0" animBg="1"/>
      <p:bldP spid="77" grpId="1" animBg="1"/>
      <p:bldP spid="88" grpId="0" animBg="1"/>
      <p:bldP spid="88" grpId="1" animBg="1"/>
      <p:bldP spid="93" grpId="0" animBg="1"/>
      <p:bldP spid="93" grpId="1" animBg="1"/>
      <p:bldP spid="98" grpId="0" animBg="1"/>
      <p:bldP spid="98" grpId="1" animBg="1"/>
      <p:bldP spid="103" grpId="0" animBg="1"/>
      <p:bldP spid="103" grpId="1" animBg="1"/>
      <p:bldP spid="108" grpId="0" animBg="1"/>
      <p:bldP spid="108" grpId="1" animBg="1"/>
      <p:bldP spid="20" grpId="0" animBg="1"/>
      <p:bldP spid="113" grpId="0" animBg="1"/>
      <p:bldP spid="114" grpId="0" animBg="1"/>
      <p:bldP spid="115" grpId="0" animBg="1"/>
      <p:bldP spid="21" grpId="0" animBg="1"/>
      <p:bldP spid="116" grpId="0" animBg="1"/>
      <p:bldP spid="117" grpId="0" animBg="1"/>
      <p:bldP spid="1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923710" y="260304"/>
            <a:ext cx="2040973" cy="656228"/>
            <a:chOff x="1437352" y="1240020"/>
            <a:chExt cx="4247313" cy="656228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هيا نمرح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2784652" y="897636"/>
            <a:ext cx="8913326" cy="672822"/>
            <a:chOff x="1437360" y="1240012"/>
            <a:chExt cx="16395246" cy="672822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0" y="1240012"/>
              <a:ext cx="12899469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ارسمي دائرة حول الفواكه و  و الخضراوات التي تؤكل أو تطهى بقشرها . 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8374" y="3413130"/>
            <a:ext cx="1887249" cy="2548183"/>
            <a:chOff x="10085556" y="2824834"/>
            <a:chExt cx="1887249" cy="2548183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85556" y="2824834"/>
              <a:ext cx="1887249" cy="2548183"/>
              <a:chOff x="392713" y="4308237"/>
              <a:chExt cx="1887249" cy="2548183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392713" y="4671206"/>
                <a:ext cx="1871561" cy="21852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الفواكه و الخضروات </a:t>
                </a:r>
              </a:p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 </a:t>
                </a:r>
              </a:p>
              <a:p>
                <a:pPr algn="r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301538" y="4091417"/>
              <a:ext cx="1510499" cy="696275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488379" y="1315666"/>
            <a:ext cx="2244499" cy="2347759"/>
            <a:chOff x="7624954" y="1603531"/>
            <a:chExt cx="2244499" cy="2347759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347759"/>
              <a:chOff x="2728686" y="1944914"/>
              <a:chExt cx="3055724" cy="3196305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809292" y="2620810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635498C-BCE0-42CF-A221-085C85D4F7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6081" y="2869735"/>
            <a:ext cx="7762875" cy="2867025"/>
          </a:xfrm>
          <a:prstGeom prst="rect">
            <a:avLst/>
          </a:prstGeom>
        </p:spPr>
      </p:pic>
      <p:sp>
        <p:nvSpPr>
          <p:cNvPr id="79" name="Oval 2">
            <a:extLst>
              <a:ext uri="{FF2B5EF4-FFF2-40B4-BE49-F238E27FC236}">
                <a16:creationId xmlns:a16="http://schemas.microsoft.com/office/drawing/2014/main" id="{9864774C-2D57-4426-A164-813265547813}"/>
              </a:ext>
            </a:extLst>
          </p:cNvPr>
          <p:cNvSpPr/>
          <p:nvPr/>
        </p:nvSpPr>
        <p:spPr>
          <a:xfrm>
            <a:off x="3296826" y="4439422"/>
            <a:ext cx="1176856" cy="117685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80" name="Oval 2">
            <a:extLst>
              <a:ext uri="{FF2B5EF4-FFF2-40B4-BE49-F238E27FC236}">
                <a16:creationId xmlns:a16="http://schemas.microsoft.com/office/drawing/2014/main" id="{DA074462-7F50-4D1B-85E8-34C52255AF7A}"/>
              </a:ext>
            </a:extLst>
          </p:cNvPr>
          <p:cNvSpPr/>
          <p:nvPr/>
        </p:nvSpPr>
        <p:spPr>
          <a:xfrm>
            <a:off x="7416233" y="4280397"/>
            <a:ext cx="1176856" cy="117685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81" name="Oval 2">
            <a:extLst>
              <a:ext uri="{FF2B5EF4-FFF2-40B4-BE49-F238E27FC236}">
                <a16:creationId xmlns:a16="http://schemas.microsoft.com/office/drawing/2014/main" id="{5A029465-E7BD-4A56-BD0F-574F80DF303A}"/>
              </a:ext>
            </a:extLst>
          </p:cNvPr>
          <p:cNvSpPr/>
          <p:nvPr/>
        </p:nvSpPr>
        <p:spPr>
          <a:xfrm>
            <a:off x="8038374" y="2943389"/>
            <a:ext cx="1176856" cy="117685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491893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  <p:bldP spid="79" grpId="0" animBg="1"/>
      <p:bldP spid="80" grpId="0" animBg="1"/>
      <p:bldP spid="8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4F4878E-C57D-4095-8B45-F717FA4DF4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9572" y="1540326"/>
            <a:ext cx="5276850" cy="5324475"/>
          </a:xfrm>
          <a:prstGeom prst="rect">
            <a:avLst/>
          </a:prstGeom>
        </p:spPr>
      </p:pic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923710" y="260304"/>
            <a:ext cx="2040973" cy="656228"/>
            <a:chOff x="1437352" y="1240020"/>
            <a:chExt cx="4247313" cy="656228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هيا نمرح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2784652" y="897636"/>
            <a:ext cx="8913326" cy="672822"/>
            <a:chOff x="1437360" y="1240012"/>
            <a:chExt cx="16395246" cy="672822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0" y="1240012"/>
              <a:ext cx="12899469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ارسمي دائرة حول الفواكه و  و الخضراوات التي تؤكل أو تطهى بقشرها . 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8374" y="3413130"/>
            <a:ext cx="1887249" cy="2548183"/>
            <a:chOff x="10085556" y="2824834"/>
            <a:chExt cx="1887249" cy="2548183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85556" y="2824834"/>
              <a:ext cx="1887249" cy="2548183"/>
              <a:chOff x="392713" y="4308237"/>
              <a:chExt cx="1887249" cy="2548183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392713" y="4671206"/>
                <a:ext cx="1871561" cy="21852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الفواكه و الخضروات </a:t>
                </a:r>
              </a:p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 </a:t>
                </a:r>
              </a:p>
              <a:p>
                <a:pPr algn="r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301538" y="4091417"/>
              <a:ext cx="1510499" cy="696275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488379" y="1315666"/>
            <a:ext cx="2244499" cy="2347759"/>
            <a:chOff x="7624954" y="1603531"/>
            <a:chExt cx="2244499" cy="2347759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347759"/>
              <a:chOff x="2728686" y="1944914"/>
              <a:chExt cx="3055724" cy="3196305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809292" y="2620810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6" name="Connector: Curved 5">
            <a:extLst>
              <a:ext uri="{FF2B5EF4-FFF2-40B4-BE49-F238E27FC236}">
                <a16:creationId xmlns:a16="http://schemas.microsoft.com/office/drawing/2014/main" id="{2359FE21-5D50-40F8-A57E-707EBB960DAB}"/>
              </a:ext>
            </a:extLst>
          </p:cNvPr>
          <p:cNvCxnSpPr>
            <a:cxnSpLocks/>
          </p:cNvCxnSpPr>
          <p:nvPr/>
        </p:nvCxnSpPr>
        <p:spPr>
          <a:xfrm rot="10800000" flipV="1">
            <a:off x="6238876" y="2486027"/>
            <a:ext cx="1613441" cy="1593847"/>
          </a:xfrm>
          <a:prstGeom prst="curvedConnector3">
            <a:avLst>
              <a:gd name="adj1" fmla="val 24812"/>
            </a:avLst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or: Curved 50">
            <a:extLst>
              <a:ext uri="{FF2B5EF4-FFF2-40B4-BE49-F238E27FC236}">
                <a16:creationId xmlns:a16="http://schemas.microsoft.com/office/drawing/2014/main" id="{335B8276-E658-4476-8FC5-2AF1570384C4}"/>
              </a:ext>
            </a:extLst>
          </p:cNvPr>
          <p:cNvCxnSpPr>
            <a:cxnSpLocks/>
          </p:cNvCxnSpPr>
          <p:nvPr/>
        </p:nvCxnSpPr>
        <p:spPr>
          <a:xfrm rot="10800000" flipV="1">
            <a:off x="4971088" y="3000374"/>
            <a:ext cx="1353512" cy="1033463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ctor: Curved 71">
            <a:extLst>
              <a:ext uri="{FF2B5EF4-FFF2-40B4-BE49-F238E27FC236}">
                <a16:creationId xmlns:a16="http://schemas.microsoft.com/office/drawing/2014/main" id="{C7668A55-F45F-4B4D-9DCB-2E081DA6632E}"/>
              </a:ext>
            </a:extLst>
          </p:cNvPr>
          <p:cNvCxnSpPr>
            <a:cxnSpLocks/>
          </p:cNvCxnSpPr>
          <p:nvPr/>
        </p:nvCxnSpPr>
        <p:spPr>
          <a:xfrm rot="16200000" flipH="1">
            <a:off x="4386814" y="3705146"/>
            <a:ext cx="2400259" cy="1054527"/>
          </a:xfrm>
          <a:prstGeom prst="curvedConnector3">
            <a:avLst>
              <a:gd name="adj1" fmla="val 85318"/>
            </a:avLst>
          </a:prstGeom>
          <a:ln w="28575">
            <a:solidFill>
              <a:srgbClr val="D6009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nector: Curved 72">
            <a:extLst>
              <a:ext uri="{FF2B5EF4-FFF2-40B4-BE49-F238E27FC236}">
                <a16:creationId xmlns:a16="http://schemas.microsoft.com/office/drawing/2014/main" id="{3692A3C0-EFAF-4722-A94B-499B600D980B}"/>
              </a:ext>
            </a:extLst>
          </p:cNvPr>
          <p:cNvCxnSpPr>
            <a:cxnSpLocks/>
          </p:cNvCxnSpPr>
          <p:nvPr/>
        </p:nvCxnSpPr>
        <p:spPr>
          <a:xfrm rot="16200000" flipH="1">
            <a:off x="4652240" y="2278304"/>
            <a:ext cx="2877589" cy="2690926"/>
          </a:xfrm>
          <a:prstGeom prst="curvedConnector3">
            <a:avLst>
              <a:gd name="adj1" fmla="val 61475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ctor: Curved 73">
            <a:extLst>
              <a:ext uri="{FF2B5EF4-FFF2-40B4-BE49-F238E27FC236}">
                <a16:creationId xmlns:a16="http://schemas.microsoft.com/office/drawing/2014/main" id="{3873C2DC-5397-4F09-B085-C2F96FBC008F}"/>
              </a:ext>
            </a:extLst>
          </p:cNvPr>
          <p:cNvCxnSpPr>
            <a:cxnSpLocks/>
          </p:cNvCxnSpPr>
          <p:nvPr/>
        </p:nvCxnSpPr>
        <p:spPr>
          <a:xfrm>
            <a:off x="4509670" y="5877966"/>
            <a:ext cx="3209075" cy="370009"/>
          </a:xfrm>
          <a:prstGeom prst="curvedConnector3">
            <a:avLst>
              <a:gd name="adj1" fmla="val 16757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nector: Curved 74">
            <a:extLst>
              <a:ext uri="{FF2B5EF4-FFF2-40B4-BE49-F238E27FC236}">
                <a16:creationId xmlns:a16="http://schemas.microsoft.com/office/drawing/2014/main" id="{5F31924F-8247-45EB-AEFA-9CE5ACBE336A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6046042" y="4318919"/>
            <a:ext cx="1627211" cy="1490881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2967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97A61CED-E2B9-436D-8068-6EE4030FD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0822">
            <a:off x="8012948" y="4707104"/>
            <a:ext cx="6383543" cy="3479031"/>
          </a:xfrm>
          <a:prstGeom prst="rect">
            <a:avLst/>
          </a:prstGeom>
        </p:spPr>
      </p:pic>
      <p:pic>
        <p:nvPicPr>
          <p:cNvPr id="51" name="Picture 50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BACAF892-DE81-458C-90C7-DCE3F9244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480" y="6356520"/>
            <a:ext cx="2820912" cy="1537397"/>
          </a:xfrm>
          <a:prstGeom prst="rect">
            <a:avLst/>
          </a:prstGeom>
        </p:spPr>
      </p:pic>
      <p:pic>
        <p:nvPicPr>
          <p:cNvPr id="50" name="Picture 49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0545C141-EDC9-48CC-9395-30DE38976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26" y="6226752"/>
            <a:ext cx="2820912" cy="153739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CA847AD-E146-4FBD-AA2A-F329BBDBF4C7}"/>
              </a:ext>
            </a:extLst>
          </p:cNvPr>
          <p:cNvGrpSpPr/>
          <p:nvPr/>
        </p:nvGrpSpPr>
        <p:grpSpPr>
          <a:xfrm>
            <a:off x="4702126" y="1330686"/>
            <a:ext cx="2787748" cy="4281825"/>
            <a:chOff x="4702126" y="1330686"/>
            <a:chExt cx="2787748" cy="4281825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717CAA8-B2B0-4DA7-8C6D-2CFA6695DC07}"/>
                </a:ext>
              </a:extLst>
            </p:cNvPr>
            <p:cNvSpPr/>
            <p:nvPr/>
          </p:nvSpPr>
          <p:spPr>
            <a:xfrm>
              <a:off x="4887830" y="2205649"/>
              <a:ext cx="599872" cy="3218548"/>
            </a:xfrm>
            <a:custGeom>
              <a:avLst/>
              <a:gdLst>
                <a:gd name="connsiteX0" fmla="*/ 299936 w 599872"/>
                <a:gd name="connsiteY0" fmla="*/ 191 h 3218548"/>
                <a:gd name="connsiteX1" fmla="*/ 590308 w 599872"/>
                <a:gd name="connsiteY1" fmla="*/ 389540 h 3218548"/>
                <a:gd name="connsiteX2" fmla="*/ 597988 w 599872"/>
                <a:gd name="connsiteY2" fmla="*/ 445627 h 3218548"/>
                <a:gd name="connsiteX3" fmla="*/ 599872 w 599872"/>
                <a:gd name="connsiteY3" fmla="*/ 445627 h 3218548"/>
                <a:gd name="connsiteX4" fmla="*/ 599872 w 599872"/>
                <a:gd name="connsiteY4" fmla="*/ 3218548 h 3218548"/>
                <a:gd name="connsiteX5" fmla="*/ 0 w 599872"/>
                <a:gd name="connsiteY5" fmla="*/ 3218548 h 3218548"/>
                <a:gd name="connsiteX6" fmla="*/ 0 w 599872"/>
                <a:gd name="connsiteY6" fmla="*/ 445627 h 3218548"/>
                <a:gd name="connsiteX7" fmla="*/ 2064 w 599872"/>
                <a:gd name="connsiteY7" fmla="*/ 445627 h 3218548"/>
                <a:gd name="connsiteX8" fmla="*/ 9564 w 599872"/>
                <a:gd name="connsiteY8" fmla="*/ 392513 h 3218548"/>
                <a:gd name="connsiteX9" fmla="*/ 299936 w 599872"/>
                <a:gd name="connsiteY9" fmla="*/ 191 h 321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99872" h="3218548">
                  <a:moveTo>
                    <a:pt x="299936" y="191"/>
                  </a:moveTo>
                  <a:cubicBezTo>
                    <a:pt x="427472" y="-7737"/>
                    <a:pt x="555008" y="233097"/>
                    <a:pt x="590308" y="389540"/>
                  </a:cubicBezTo>
                  <a:lnTo>
                    <a:pt x="597988" y="445627"/>
                  </a:lnTo>
                  <a:lnTo>
                    <a:pt x="599872" y="445627"/>
                  </a:lnTo>
                  <a:lnTo>
                    <a:pt x="599872" y="3218548"/>
                  </a:lnTo>
                  <a:lnTo>
                    <a:pt x="0" y="3218548"/>
                  </a:lnTo>
                  <a:lnTo>
                    <a:pt x="0" y="445627"/>
                  </a:lnTo>
                  <a:lnTo>
                    <a:pt x="2064" y="445627"/>
                  </a:lnTo>
                  <a:lnTo>
                    <a:pt x="9564" y="392513"/>
                  </a:lnTo>
                  <a:cubicBezTo>
                    <a:pt x="44864" y="241024"/>
                    <a:pt x="172400" y="8117"/>
                    <a:pt x="299936" y="191"/>
                  </a:cubicBez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4D2AB39-E670-4678-A96E-6F7B60503671}"/>
                </a:ext>
              </a:extLst>
            </p:cNvPr>
            <p:cNvSpPr/>
            <p:nvPr/>
          </p:nvSpPr>
          <p:spPr>
            <a:xfrm>
              <a:off x="4992743" y="5407946"/>
              <a:ext cx="399243" cy="178037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C100A4E-E0FB-4BC6-8234-1C0714759352}"/>
                </a:ext>
              </a:extLst>
            </p:cNvPr>
            <p:cNvSpPr/>
            <p:nvPr/>
          </p:nvSpPr>
          <p:spPr>
            <a:xfrm>
              <a:off x="4992743" y="5540123"/>
              <a:ext cx="399243" cy="7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1CD9F49-FC43-489F-AAE9-4D251DBFAFCC}"/>
                </a:ext>
              </a:extLst>
            </p:cNvPr>
            <p:cNvGrpSpPr/>
            <p:nvPr/>
          </p:nvGrpSpPr>
          <p:grpSpPr>
            <a:xfrm>
              <a:off x="6677849" y="2205649"/>
              <a:ext cx="599872" cy="3406841"/>
              <a:chOff x="9274907" y="2171801"/>
              <a:chExt cx="599872" cy="3406841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56C9251F-5494-438A-B72F-D96DB5E66C46}"/>
                  </a:ext>
                </a:extLst>
              </p:cNvPr>
              <p:cNvSpPr/>
              <p:nvPr/>
            </p:nvSpPr>
            <p:spPr>
              <a:xfrm>
                <a:off x="9274907" y="2171801"/>
                <a:ext cx="599872" cy="3218548"/>
              </a:xfrm>
              <a:custGeom>
                <a:avLst/>
                <a:gdLst>
                  <a:gd name="connsiteX0" fmla="*/ 299936 w 599872"/>
                  <a:gd name="connsiteY0" fmla="*/ 191 h 3218548"/>
                  <a:gd name="connsiteX1" fmla="*/ 590308 w 599872"/>
                  <a:gd name="connsiteY1" fmla="*/ 389540 h 3218548"/>
                  <a:gd name="connsiteX2" fmla="*/ 597988 w 599872"/>
                  <a:gd name="connsiteY2" fmla="*/ 445627 h 3218548"/>
                  <a:gd name="connsiteX3" fmla="*/ 599872 w 599872"/>
                  <a:gd name="connsiteY3" fmla="*/ 445627 h 3218548"/>
                  <a:gd name="connsiteX4" fmla="*/ 599872 w 599872"/>
                  <a:gd name="connsiteY4" fmla="*/ 3218548 h 3218548"/>
                  <a:gd name="connsiteX5" fmla="*/ 0 w 599872"/>
                  <a:gd name="connsiteY5" fmla="*/ 3218548 h 3218548"/>
                  <a:gd name="connsiteX6" fmla="*/ 0 w 599872"/>
                  <a:gd name="connsiteY6" fmla="*/ 445627 h 3218548"/>
                  <a:gd name="connsiteX7" fmla="*/ 2064 w 599872"/>
                  <a:gd name="connsiteY7" fmla="*/ 445627 h 3218548"/>
                  <a:gd name="connsiteX8" fmla="*/ 9564 w 599872"/>
                  <a:gd name="connsiteY8" fmla="*/ 392513 h 3218548"/>
                  <a:gd name="connsiteX9" fmla="*/ 299936 w 599872"/>
                  <a:gd name="connsiteY9" fmla="*/ 191 h 3218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99872" h="3218548">
                    <a:moveTo>
                      <a:pt x="299936" y="191"/>
                    </a:moveTo>
                    <a:cubicBezTo>
                      <a:pt x="427472" y="-7737"/>
                      <a:pt x="555008" y="233097"/>
                      <a:pt x="590308" y="389540"/>
                    </a:cubicBezTo>
                    <a:lnTo>
                      <a:pt x="597988" y="445627"/>
                    </a:lnTo>
                    <a:lnTo>
                      <a:pt x="599872" y="445627"/>
                    </a:lnTo>
                    <a:lnTo>
                      <a:pt x="599872" y="3218548"/>
                    </a:lnTo>
                    <a:lnTo>
                      <a:pt x="0" y="3218548"/>
                    </a:lnTo>
                    <a:lnTo>
                      <a:pt x="0" y="445627"/>
                    </a:lnTo>
                    <a:lnTo>
                      <a:pt x="2064" y="445627"/>
                    </a:lnTo>
                    <a:lnTo>
                      <a:pt x="9564" y="392513"/>
                    </a:lnTo>
                    <a:cubicBezTo>
                      <a:pt x="44864" y="241024"/>
                      <a:pt x="172400" y="8117"/>
                      <a:pt x="299936" y="191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00BD77A1-6626-449F-BA40-237B19461D46}"/>
                  </a:ext>
                </a:extLst>
              </p:cNvPr>
              <p:cNvGrpSpPr/>
              <p:nvPr/>
            </p:nvGrpSpPr>
            <p:grpSpPr>
              <a:xfrm>
                <a:off x="9379820" y="5374078"/>
                <a:ext cx="399243" cy="204564"/>
                <a:chOff x="6011993" y="5368363"/>
                <a:chExt cx="624334" cy="241298"/>
              </a:xfrm>
            </p:grpSpPr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FF031438-8B66-4F02-A8BD-8BFF66B8A600}"/>
                    </a:ext>
                  </a:extLst>
                </p:cNvPr>
                <p:cNvSpPr/>
                <p:nvPr/>
              </p:nvSpPr>
              <p:spPr>
                <a:xfrm>
                  <a:off x="6011993" y="5368363"/>
                  <a:ext cx="624334" cy="210007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" name="Oval 98">
                  <a:extLst>
                    <a:ext uri="{FF2B5EF4-FFF2-40B4-BE49-F238E27FC236}">
                      <a16:creationId xmlns:a16="http://schemas.microsoft.com/office/drawing/2014/main" id="{56840EA0-3FB7-4D05-B68B-181737E9C5B8}"/>
                    </a:ext>
                  </a:extLst>
                </p:cNvPr>
                <p:cNvSpPr/>
                <p:nvPr/>
              </p:nvSpPr>
              <p:spPr>
                <a:xfrm>
                  <a:off x="6011993" y="5524275"/>
                  <a:ext cx="624334" cy="85386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8E362B2A-6AF1-4954-ABBB-67EDC1833459}"/>
                </a:ext>
              </a:extLst>
            </p:cNvPr>
            <p:cNvGrpSpPr/>
            <p:nvPr/>
          </p:nvGrpSpPr>
          <p:grpSpPr>
            <a:xfrm>
              <a:off x="5792620" y="5113260"/>
              <a:ext cx="598702" cy="306762"/>
              <a:chOff x="6011993" y="5368363"/>
              <a:chExt cx="624334" cy="241298"/>
            </a:xfrm>
          </p:grpSpPr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D82EA3E7-8354-4879-A55C-51834E0FF44A}"/>
                  </a:ext>
                </a:extLst>
              </p:cNvPr>
              <p:cNvSpPr/>
              <p:nvPr/>
            </p:nvSpPr>
            <p:spPr>
              <a:xfrm>
                <a:off x="6011993" y="5368363"/>
                <a:ext cx="624334" cy="21000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046CA0CF-4C0E-4252-A2B0-4A3361387719}"/>
                  </a:ext>
                </a:extLst>
              </p:cNvPr>
              <p:cNvSpPr/>
              <p:nvPr/>
            </p:nvSpPr>
            <p:spPr>
              <a:xfrm>
                <a:off x="6011993" y="5524275"/>
                <a:ext cx="624334" cy="853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4994715B-CBE1-4065-AAE0-7E3753A78C5C}"/>
                </a:ext>
              </a:extLst>
            </p:cNvPr>
            <p:cNvSpPr/>
            <p:nvPr/>
          </p:nvSpPr>
          <p:spPr>
            <a:xfrm>
              <a:off x="5492099" y="1330686"/>
              <a:ext cx="1184752" cy="3740743"/>
            </a:xfrm>
            <a:custGeom>
              <a:avLst/>
              <a:gdLst>
                <a:gd name="connsiteX0" fmla="*/ 926355 w 1852709"/>
                <a:gd name="connsiteY0" fmla="*/ 507 h 4412487"/>
                <a:gd name="connsiteX1" fmla="*/ 1852625 w 1852709"/>
                <a:gd name="connsiteY1" fmla="*/ 1222403 h 4412487"/>
                <a:gd name="connsiteX2" fmla="*/ 1850681 w 1852709"/>
                <a:gd name="connsiteY2" fmla="*/ 1247256 h 4412487"/>
                <a:gd name="connsiteX3" fmla="*/ 1852709 w 1852709"/>
                <a:gd name="connsiteY3" fmla="*/ 1247256 h 4412487"/>
                <a:gd name="connsiteX4" fmla="*/ 1852709 w 1852709"/>
                <a:gd name="connsiteY4" fmla="*/ 4412487 h 4412487"/>
                <a:gd name="connsiteX5" fmla="*/ 0 w 1852709"/>
                <a:gd name="connsiteY5" fmla="*/ 4412487 h 4412487"/>
                <a:gd name="connsiteX6" fmla="*/ 0 w 1852709"/>
                <a:gd name="connsiteY6" fmla="*/ 1247256 h 4412487"/>
                <a:gd name="connsiteX7" fmla="*/ 1891 w 1852709"/>
                <a:gd name="connsiteY7" fmla="*/ 1247256 h 4412487"/>
                <a:gd name="connsiteX8" fmla="*/ 85 w 1852709"/>
                <a:gd name="connsiteY8" fmla="*/ 1224711 h 4412487"/>
                <a:gd name="connsiteX9" fmla="*/ 926355 w 1852709"/>
                <a:gd name="connsiteY9" fmla="*/ 507 h 4412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52709" h="4412487">
                  <a:moveTo>
                    <a:pt x="926355" y="507"/>
                  </a:moveTo>
                  <a:cubicBezTo>
                    <a:pt x="1385901" y="-24112"/>
                    <a:pt x="1845445" y="852633"/>
                    <a:pt x="1852625" y="1222403"/>
                  </a:cubicBezTo>
                  <a:lnTo>
                    <a:pt x="1850681" y="1247256"/>
                  </a:lnTo>
                  <a:lnTo>
                    <a:pt x="1852709" y="1247256"/>
                  </a:lnTo>
                  <a:lnTo>
                    <a:pt x="1852709" y="4412487"/>
                  </a:lnTo>
                  <a:lnTo>
                    <a:pt x="0" y="4412487"/>
                  </a:lnTo>
                  <a:lnTo>
                    <a:pt x="0" y="1247256"/>
                  </a:lnTo>
                  <a:lnTo>
                    <a:pt x="1891" y="1247256"/>
                  </a:lnTo>
                  <a:lnTo>
                    <a:pt x="85" y="1224711"/>
                  </a:lnTo>
                  <a:cubicBezTo>
                    <a:pt x="7266" y="864942"/>
                    <a:pt x="466810" y="25126"/>
                    <a:pt x="926355" y="50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A065541B-1DAA-4B7A-AEC4-74685943C523}"/>
                </a:ext>
              </a:extLst>
            </p:cNvPr>
            <p:cNvSpPr/>
            <p:nvPr/>
          </p:nvSpPr>
          <p:spPr>
            <a:xfrm>
              <a:off x="5492099" y="1369124"/>
              <a:ext cx="1184752" cy="3721956"/>
            </a:xfrm>
            <a:custGeom>
              <a:avLst/>
              <a:gdLst>
                <a:gd name="connsiteX0" fmla="*/ 1067976 w 1852709"/>
                <a:gd name="connsiteY0" fmla="*/ 0 h 4390326"/>
                <a:gd name="connsiteX1" fmla="*/ 1097801 w 1852709"/>
                <a:gd name="connsiteY1" fmla="*/ 8615 h 4390326"/>
                <a:gd name="connsiteX2" fmla="*/ 1852625 w 1852709"/>
                <a:gd name="connsiteY2" fmla="*/ 1200242 h 4390326"/>
                <a:gd name="connsiteX3" fmla="*/ 1850681 w 1852709"/>
                <a:gd name="connsiteY3" fmla="*/ 1225095 h 4390326"/>
                <a:gd name="connsiteX4" fmla="*/ 1852709 w 1852709"/>
                <a:gd name="connsiteY4" fmla="*/ 1225095 h 4390326"/>
                <a:gd name="connsiteX5" fmla="*/ 1852709 w 1852709"/>
                <a:gd name="connsiteY5" fmla="*/ 4390326 h 4390326"/>
                <a:gd name="connsiteX6" fmla="*/ 0 w 1852709"/>
                <a:gd name="connsiteY6" fmla="*/ 4390326 h 4390326"/>
                <a:gd name="connsiteX7" fmla="*/ 0 w 1852709"/>
                <a:gd name="connsiteY7" fmla="*/ 4389078 h 4390326"/>
                <a:gd name="connsiteX8" fmla="*/ 1638152 w 1852709"/>
                <a:gd name="connsiteY8" fmla="*/ 4389078 h 4390326"/>
                <a:gd name="connsiteX9" fmla="*/ 1638152 w 1852709"/>
                <a:gd name="connsiteY9" fmla="*/ 1132182 h 4390326"/>
                <a:gd name="connsiteX10" fmla="*/ 1636124 w 1852709"/>
                <a:gd name="connsiteY10" fmla="*/ 1132182 h 4390326"/>
                <a:gd name="connsiteX11" fmla="*/ 1638068 w 1852709"/>
                <a:gd name="connsiteY11" fmla="*/ 1106609 h 4390326"/>
                <a:gd name="connsiteX12" fmla="*/ 1204931 w 1852709"/>
                <a:gd name="connsiteY12" fmla="*/ 135685 h 4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52709" h="4390326">
                  <a:moveTo>
                    <a:pt x="1067976" y="0"/>
                  </a:moveTo>
                  <a:lnTo>
                    <a:pt x="1097801" y="8615"/>
                  </a:lnTo>
                  <a:cubicBezTo>
                    <a:pt x="1493719" y="164992"/>
                    <a:pt x="1846343" y="876693"/>
                    <a:pt x="1852625" y="1200242"/>
                  </a:cubicBezTo>
                  <a:lnTo>
                    <a:pt x="1850681" y="1225095"/>
                  </a:lnTo>
                  <a:lnTo>
                    <a:pt x="1852709" y="1225095"/>
                  </a:lnTo>
                  <a:lnTo>
                    <a:pt x="1852709" y="4390326"/>
                  </a:lnTo>
                  <a:lnTo>
                    <a:pt x="0" y="4390326"/>
                  </a:lnTo>
                  <a:lnTo>
                    <a:pt x="0" y="4389078"/>
                  </a:lnTo>
                  <a:lnTo>
                    <a:pt x="1638152" y="4389078"/>
                  </a:lnTo>
                  <a:lnTo>
                    <a:pt x="1638152" y="1132182"/>
                  </a:lnTo>
                  <a:lnTo>
                    <a:pt x="1636124" y="1132182"/>
                  </a:lnTo>
                  <a:lnTo>
                    <a:pt x="1638068" y="1106609"/>
                  </a:lnTo>
                  <a:cubicBezTo>
                    <a:pt x="1633580" y="868810"/>
                    <a:pt x="1452388" y="427238"/>
                    <a:pt x="1204931" y="135685"/>
                  </a:cubicBezTo>
                  <a:close/>
                </a:path>
              </a:pathLst>
            </a:custGeom>
            <a:solidFill>
              <a:schemeClr val="bg1">
                <a:lumMod val="50000"/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5B06EE2-4DC5-4C05-8BA7-E1E30146F28C}"/>
                </a:ext>
              </a:extLst>
            </p:cNvPr>
            <p:cNvSpPr/>
            <p:nvPr/>
          </p:nvSpPr>
          <p:spPr>
            <a:xfrm>
              <a:off x="6484712" y="3292162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571867 w 1571867"/>
                <a:gd name="connsiteY1" fmla="*/ 1503414 h 2162083"/>
                <a:gd name="connsiteX2" fmla="*/ 1571867 w 1571867"/>
                <a:gd name="connsiteY2" fmla="*/ 2162083 h 2162083"/>
                <a:gd name="connsiteX3" fmla="*/ 0 w 1571867"/>
                <a:gd name="connsiteY3" fmla="*/ 2162083 h 2162083"/>
                <a:gd name="connsiteX4" fmla="*/ 0 w 1571867"/>
                <a:gd name="connsiteY4" fmla="*/ 1503414 h 2162083"/>
                <a:gd name="connsiteX5" fmla="*/ 1971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571867" y="1503414"/>
                  </a:lnTo>
                  <a:lnTo>
                    <a:pt x="1571867" y="2162083"/>
                  </a:lnTo>
                  <a:lnTo>
                    <a:pt x="0" y="2162083"/>
                  </a:lnTo>
                  <a:lnTo>
                    <a:pt x="0" y="1503414"/>
                  </a:lnTo>
                  <a:lnTo>
                    <a:pt x="1971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36B7BF7-3E0B-485F-95B7-420166D8036C}"/>
                </a:ext>
              </a:extLst>
            </p:cNvPr>
            <p:cNvSpPr/>
            <p:nvPr/>
          </p:nvSpPr>
          <p:spPr>
            <a:xfrm>
              <a:off x="5699229" y="2353425"/>
              <a:ext cx="785483" cy="2825339"/>
            </a:xfrm>
            <a:custGeom>
              <a:avLst/>
              <a:gdLst>
                <a:gd name="connsiteX0" fmla="*/ 614168 w 1228334"/>
                <a:gd name="connsiteY0" fmla="*/ 397 h 3332699"/>
                <a:gd name="connsiteX1" fmla="*/ 1228278 w 1228334"/>
                <a:gd name="connsiteY1" fmla="*/ 956462 h 3332699"/>
                <a:gd name="connsiteX2" fmla="*/ 1226210 w 1228334"/>
                <a:gd name="connsiteY2" fmla="*/ 987671 h 3332699"/>
                <a:gd name="connsiteX3" fmla="*/ 1228334 w 1228334"/>
                <a:gd name="connsiteY3" fmla="*/ 987671 h 3332699"/>
                <a:gd name="connsiteX4" fmla="*/ 1228334 w 1228334"/>
                <a:gd name="connsiteY4" fmla="*/ 3332699 h 3332699"/>
                <a:gd name="connsiteX5" fmla="*/ 0 w 1228334"/>
                <a:gd name="connsiteY5" fmla="*/ 3332699 h 3332699"/>
                <a:gd name="connsiteX6" fmla="*/ 0 w 1228334"/>
                <a:gd name="connsiteY6" fmla="*/ 987671 h 3332699"/>
                <a:gd name="connsiteX7" fmla="*/ 2053 w 1228334"/>
                <a:gd name="connsiteY7" fmla="*/ 987671 h 3332699"/>
                <a:gd name="connsiteX8" fmla="*/ 57 w 1228334"/>
                <a:gd name="connsiteY8" fmla="*/ 958268 h 3332699"/>
                <a:gd name="connsiteX9" fmla="*/ 614168 w 1228334"/>
                <a:gd name="connsiteY9" fmla="*/ 397 h 3332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8334" h="3332699">
                  <a:moveTo>
                    <a:pt x="614168" y="397"/>
                  </a:moveTo>
                  <a:cubicBezTo>
                    <a:pt x="918843" y="-18866"/>
                    <a:pt x="1223518" y="667138"/>
                    <a:pt x="1228278" y="956462"/>
                  </a:cubicBezTo>
                  <a:lnTo>
                    <a:pt x="1226210" y="987671"/>
                  </a:lnTo>
                  <a:lnTo>
                    <a:pt x="1228334" y="987671"/>
                  </a:lnTo>
                  <a:lnTo>
                    <a:pt x="1228334" y="3332699"/>
                  </a:lnTo>
                  <a:lnTo>
                    <a:pt x="0" y="3332699"/>
                  </a:lnTo>
                  <a:lnTo>
                    <a:pt x="0" y="987671"/>
                  </a:lnTo>
                  <a:lnTo>
                    <a:pt x="2053" y="987671"/>
                  </a:lnTo>
                  <a:lnTo>
                    <a:pt x="57" y="958268"/>
                  </a:lnTo>
                  <a:cubicBezTo>
                    <a:pt x="4817" y="676769"/>
                    <a:pt x="309492" y="19660"/>
                    <a:pt x="614168" y="39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D496DCE-A65D-482D-B02A-AD4A58AF494C}"/>
                </a:ext>
              </a:extLst>
            </p:cNvPr>
            <p:cNvSpPr/>
            <p:nvPr/>
          </p:nvSpPr>
          <p:spPr>
            <a:xfrm>
              <a:off x="6877689" y="3781075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808EB9A-48BE-4138-9B96-4A91E30A4899}"/>
                </a:ext>
              </a:extLst>
            </p:cNvPr>
            <p:cNvSpPr/>
            <p:nvPr/>
          </p:nvSpPr>
          <p:spPr>
            <a:xfrm>
              <a:off x="7182946" y="4168624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5968EF62-F085-4879-B0E0-ED3DF7A55895}"/>
                </a:ext>
              </a:extLst>
            </p:cNvPr>
            <p:cNvSpPr/>
            <p:nvPr/>
          </p:nvSpPr>
          <p:spPr>
            <a:xfrm flipH="1">
              <a:off x="4702126" y="3265329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971 w 1571867"/>
                <a:gd name="connsiteY1" fmla="*/ 1503414 h 2162083"/>
                <a:gd name="connsiteX2" fmla="*/ 0 w 1571867"/>
                <a:gd name="connsiteY2" fmla="*/ 1503414 h 2162083"/>
                <a:gd name="connsiteX3" fmla="*/ 0 w 1571867"/>
                <a:gd name="connsiteY3" fmla="*/ 2162083 h 2162083"/>
                <a:gd name="connsiteX4" fmla="*/ 1571867 w 1571867"/>
                <a:gd name="connsiteY4" fmla="*/ 2162083 h 2162083"/>
                <a:gd name="connsiteX5" fmla="*/ 1571867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971" y="1503414"/>
                  </a:lnTo>
                  <a:lnTo>
                    <a:pt x="0" y="1503414"/>
                  </a:lnTo>
                  <a:lnTo>
                    <a:pt x="0" y="2162083"/>
                  </a:lnTo>
                  <a:lnTo>
                    <a:pt x="1571867" y="2162083"/>
                  </a:lnTo>
                  <a:lnTo>
                    <a:pt x="1571867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C9CD6EA-6318-4CBA-B3CF-F083FA0467F2}"/>
                </a:ext>
              </a:extLst>
            </p:cNvPr>
            <p:cNvSpPr/>
            <p:nvPr/>
          </p:nvSpPr>
          <p:spPr>
            <a:xfrm flipH="1">
              <a:off x="5249293" y="3754242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402D123-5C28-43E7-BE3E-A29901DCCB51}"/>
                </a:ext>
              </a:extLst>
            </p:cNvPr>
            <p:cNvSpPr/>
            <p:nvPr/>
          </p:nvSpPr>
          <p:spPr>
            <a:xfrm flipH="1">
              <a:off x="4944037" y="4141791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Moon 102">
              <a:extLst>
                <a:ext uri="{FF2B5EF4-FFF2-40B4-BE49-F238E27FC236}">
                  <a16:creationId xmlns:a16="http://schemas.microsoft.com/office/drawing/2014/main" id="{818537AB-2700-4628-9C06-A9F78CBB4765}"/>
                </a:ext>
              </a:extLst>
            </p:cNvPr>
            <p:cNvSpPr/>
            <p:nvPr/>
          </p:nvSpPr>
          <p:spPr>
            <a:xfrm rot="5400000">
              <a:off x="6003992" y="2556204"/>
              <a:ext cx="175958" cy="365868"/>
            </a:xfrm>
            <a:prstGeom prst="mo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71EF80CE-D533-4D49-B8E2-5CE2E5389992}"/>
                </a:ext>
              </a:extLst>
            </p:cNvPr>
            <p:cNvSpPr/>
            <p:nvPr/>
          </p:nvSpPr>
          <p:spPr>
            <a:xfrm>
              <a:off x="6029191" y="4554644"/>
              <a:ext cx="110565" cy="692107"/>
            </a:xfrm>
            <a:custGeom>
              <a:avLst/>
              <a:gdLst>
                <a:gd name="connsiteX0" fmla="*/ 0 w 821795"/>
                <a:gd name="connsiteY0" fmla="*/ 603199 h 1206397"/>
                <a:gd name="connsiteX1" fmla="*/ 410898 w 821795"/>
                <a:gd name="connsiteY1" fmla="*/ 0 h 1206397"/>
                <a:gd name="connsiteX2" fmla="*/ 821796 w 821795"/>
                <a:gd name="connsiteY2" fmla="*/ 603199 h 1206397"/>
                <a:gd name="connsiteX3" fmla="*/ 410898 w 821795"/>
                <a:gd name="connsiteY3" fmla="*/ 1206398 h 1206397"/>
                <a:gd name="connsiteX4" fmla="*/ 0 w 821795"/>
                <a:gd name="connsiteY4" fmla="*/ 603199 h 1206397"/>
                <a:gd name="connsiteX0" fmla="*/ 0 w 821796"/>
                <a:gd name="connsiteY0" fmla="*/ 603199 h 1208350"/>
                <a:gd name="connsiteX1" fmla="*/ 410898 w 821796"/>
                <a:gd name="connsiteY1" fmla="*/ 0 h 1208350"/>
                <a:gd name="connsiteX2" fmla="*/ 821796 w 821796"/>
                <a:gd name="connsiteY2" fmla="*/ 603199 h 1208350"/>
                <a:gd name="connsiteX3" fmla="*/ 410898 w 821796"/>
                <a:gd name="connsiteY3" fmla="*/ 1206398 h 1208350"/>
                <a:gd name="connsiteX4" fmla="*/ 0 w 821796"/>
                <a:gd name="connsiteY4" fmla="*/ 603199 h 120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1796" h="1208350">
                  <a:moveTo>
                    <a:pt x="0" y="603199"/>
                  </a:moveTo>
                  <a:cubicBezTo>
                    <a:pt x="0" y="270061"/>
                    <a:pt x="183965" y="0"/>
                    <a:pt x="410898" y="0"/>
                  </a:cubicBezTo>
                  <a:cubicBezTo>
                    <a:pt x="637831" y="0"/>
                    <a:pt x="821796" y="270061"/>
                    <a:pt x="821796" y="603199"/>
                  </a:cubicBezTo>
                  <a:cubicBezTo>
                    <a:pt x="821796" y="936337"/>
                    <a:pt x="492688" y="1235427"/>
                    <a:pt x="410898" y="1206398"/>
                  </a:cubicBezTo>
                  <a:cubicBezTo>
                    <a:pt x="329108" y="1177369"/>
                    <a:pt x="0" y="936337"/>
                    <a:pt x="0" y="603199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96DE284-631E-47DD-9933-095B18D0A7CE}"/>
                </a:ext>
              </a:extLst>
            </p:cNvPr>
            <p:cNvSpPr/>
            <p:nvPr/>
          </p:nvSpPr>
          <p:spPr>
            <a:xfrm>
              <a:off x="6203223" y="2426321"/>
              <a:ext cx="277449" cy="2765499"/>
            </a:xfrm>
            <a:custGeom>
              <a:avLst/>
              <a:gdLst>
                <a:gd name="connsiteX0" fmla="*/ 0 w 433874"/>
                <a:gd name="connsiteY0" fmla="*/ 0 h 3262113"/>
                <a:gd name="connsiteX1" fmla="*/ 43528 w 433874"/>
                <a:gd name="connsiteY1" fmla="*/ 30384 h 3262113"/>
                <a:gd name="connsiteX2" fmla="*/ 433818 w 433874"/>
                <a:gd name="connsiteY2" fmla="*/ 885876 h 3262113"/>
                <a:gd name="connsiteX3" fmla="*/ 431750 w 433874"/>
                <a:gd name="connsiteY3" fmla="*/ 917085 h 3262113"/>
                <a:gd name="connsiteX4" fmla="*/ 433874 w 433874"/>
                <a:gd name="connsiteY4" fmla="*/ 917085 h 3262113"/>
                <a:gd name="connsiteX5" fmla="*/ 433874 w 433874"/>
                <a:gd name="connsiteY5" fmla="*/ 3262113 h 3262113"/>
                <a:gd name="connsiteX6" fmla="*/ 310318 w 433874"/>
                <a:gd name="connsiteY6" fmla="*/ 3262113 h 3262113"/>
                <a:gd name="connsiteX7" fmla="*/ 310318 w 433874"/>
                <a:gd name="connsiteY7" fmla="*/ 826503 h 3262113"/>
                <a:gd name="connsiteX8" fmla="*/ 308194 w 433874"/>
                <a:gd name="connsiteY8" fmla="*/ 826503 h 3262113"/>
                <a:gd name="connsiteX9" fmla="*/ 310262 w 433874"/>
                <a:gd name="connsiteY9" fmla="*/ 794089 h 3262113"/>
                <a:gd name="connsiteX10" fmla="*/ 23096 w 433874"/>
                <a:gd name="connsiteY10" fmla="*/ 27258 h 3262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3874" h="3262113">
                  <a:moveTo>
                    <a:pt x="0" y="0"/>
                  </a:moveTo>
                  <a:lnTo>
                    <a:pt x="43528" y="30384"/>
                  </a:lnTo>
                  <a:cubicBezTo>
                    <a:pt x="257976" y="228758"/>
                    <a:pt x="430248" y="668883"/>
                    <a:pt x="433818" y="885876"/>
                  </a:cubicBezTo>
                  <a:lnTo>
                    <a:pt x="431750" y="917085"/>
                  </a:lnTo>
                  <a:lnTo>
                    <a:pt x="433874" y="917085"/>
                  </a:lnTo>
                  <a:lnTo>
                    <a:pt x="433874" y="3262113"/>
                  </a:lnTo>
                  <a:lnTo>
                    <a:pt x="310318" y="3262113"/>
                  </a:lnTo>
                  <a:lnTo>
                    <a:pt x="310318" y="826503"/>
                  </a:lnTo>
                  <a:lnTo>
                    <a:pt x="308194" y="826503"/>
                  </a:lnTo>
                  <a:lnTo>
                    <a:pt x="310262" y="794089"/>
                  </a:lnTo>
                  <a:cubicBezTo>
                    <a:pt x="307287" y="606276"/>
                    <a:pt x="187158" y="257525"/>
                    <a:pt x="23096" y="2725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3" name="Oval 83">
            <a:extLst>
              <a:ext uri="{FF2B5EF4-FFF2-40B4-BE49-F238E27FC236}">
                <a16:creationId xmlns:a16="http://schemas.microsoft.com/office/drawing/2014/main" id="{92025928-DE58-479B-AE5F-36E067152AB5}"/>
              </a:ext>
            </a:extLst>
          </p:cNvPr>
          <p:cNvSpPr/>
          <p:nvPr/>
        </p:nvSpPr>
        <p:spPr>
          <a:xfrm rot="20040933">
            <a:off x="5569980" y="5048889"/>
            <a:ext cx="1104722" cy="1500618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83">
            <a:extLst>
              <a:ext uri="{FF2B5EF4-FFF2-40B4-BE49-F238E27FC236}">
                <a16:creationId xmlns:a16="http://schemas.microsoft.com/office/drawing/2014/main" id="{CD268EBD-E7E4-4983-A89C-E67E7C76F17E}"/>
              </a:ext>
            </a:extLst>
          </p:cNvPr>
          <p:cNvSpPr/>
          <p:nvPr/>
        </p:nvSpPr>
        <p:spPr>
          <a:xfrm rot="20040933">
            <a:off x="4842603" y="5300455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83">
            <a:extLst>
              <a:ext uri="{FF2B5EF4-FFF2-40B4-BE49-F238E27FC236}">
                <a16:creationId xmlns:a16="http://schemas.microsoft.com/office/drawing/2014/main" id="{2749BEFA-1D48-4B8D-8819-8A6DBF27BE89}"/>
              </a:ext>
            </a:extLst>
          </p:cNvPr>
          <p:cNvSpPr/>
          <p:nvPr/>
        </p:nvSpPr>
        <p:spPr>
          <a:xfrm rot="20040933">
            <a:off x="6623164" y="5309674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88316331-BE69-4542-96C2-DD27D1360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46" y="5727366"/>
            <a:ext cx="3810000" cy="2076450"/>
          </a:xfrm>
          <a:prstGeom prst="rect">
            <a:avLst/>
          </a:prstGeom>
        </p:spPr>
      </p:pic>
      <p:pic>
        <p:nvPicPr>
          <p:cNvPr id="53" name="Picture 52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1C0F869B-8EE0-4454-A9D5-9DE794AD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4810">
            <a:off x="-1560397" y="4896001"/>
            <a:ext cx="6383543" cy="3479031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1138DFA9-DAD5-4646-92B8-5F3E3B4F2FFE}"/>
              </a:ext>
            </a:extLst>
          </p:cNvPr>
          <p:cNvGrpSpPr/>
          <p:nvPr/>
        </p:nvGrpSpPr>
        <p:grpSpPr>
          <a:xfrm>
            <a:off x="3182901" y="2185922"/>
            <a:ext cx="6416842" cy="2682044"/>
            <a:chOff x="3133526" y="2587057"/>
            <a:chExt cx="6416842" cy="2682044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243E4AF-2107-4B54-9926-6CD83323B2D9}"/>
                </a:ext>
              </a:extLst>
            </p:cNvPr>
            <p:cNvGrpSpPr/>
            <p:nvPr/>
          </p:nvGrpSpPr>
          <p:grpSpPr>
            <a:xfrm>
              <a:off x="3133526" y="2587057"/>
              <a:ext cx="6416842" cy="2682044"/>
              <a:chOff x="3133526" y="2587057"/>
              <a:chExt cx="6416842" cy="2682044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B8C313A-F2E2-4934-B1FC-4157F37CDC7A}"/>
                  </a:ext>
                </a:extLst>
              </p:cNvPr>
              <p:cNvSpPr/>
              <p:nvPr/>
            </p:nvSpPr>
            <p:spPr>
              <a:xfrm>
                <a:off x="3133526" y="2587057"/>
                <a:ext cx="6416842" cy="268204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6C1B436C-4FFA-43D8-897E-4EA1704907D0}"/>
                  </a:ext>
                </a:extLst>
              </p:cNvPr>
              <p:cNvSpPr/>
              <p:nvPr/>
            </p:nvSpPr>
            <p:spPr>
              <a:xfrm>
                <a:off x="3215089" y="2662065"/>
                <a:ext cx="6253715" cy="2518793"/>
              </a:xfrm>
              <a:prstGeom prst="rect">
                <a:avLst/>
              </a:prstGeom>
              <a:solidFill>
                <a:schemeClr val="bg1">
                  <a:alpha val="9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226FE6C-A249-43C6-8EC1-5289A6C35CF2}"/>
                </a:ext>
              </a:extLst>
            </p:cNvPr>
            <p:cNvSpPr txBox="1"/>
            <p:nvPr/>
          </p:nvSpPr>
          <p:spPr>
            <a:xfrm>
              <a:off x="3733847" y="3543444"/>
              <a:ext cx="53149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dirty="0">
                  <a:solidFill>
                    <a:srgbClr val="FF0000"/>
                  </a:solidFill>
                  <a:latin typeface="Oswald" panose="02000503000000000000" pitchFamily="2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53489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 p14:presetBounceEnd="62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A20B767-B9A1-4B0D-98A9-3FF426E22E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1686" y="1236627"/>
            <a:ext cx="4524375" cy="2752725"/>
          </a:xfrm>
          <a:prstGeom prst="rect">
            <a:avLst/>
          </a:prstGeom>
        </p:spPr>
      </p:pic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8501850" y="1174702"/>
            <a:ext cx="3158034" cy="985806"/>
            <a:chOff x="1437352" y="1240018"/>
            <a:chExt cx="5244570" cy="985806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18"/>
              <a:ext cx="5244570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17938"/>
              <a:ext cx="469107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ماذا يباع في هذا المحل ؟ </a:t>
              </a:r>
            </a:p>
            <a:p>
              <a:pPr algn="r"/>
              <a:endParaRPr lang="ar-SY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E63E5179-6311-4984-A928-ECF58D7C1D58}"/>
              </a:ext>
            </a:extLst>
          </p:cNvPr>
          <p:cNvGrpSpPr/>
          <p:nvPr/>
        </p:nvGrpSpPr>
        <p:grpSpPr>
          <a:xfrm>
            <a:off x="360173" y="1236627"/>
            <a:ext cx="2244499" cy="2434510"/>
            <a:chOff x="7624954" y="1603531"/>
            <a:chExt cx="2244499" cy="2434510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81017A80-75B7-4BD6-80BB-6C56ED22D3B5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820C3F25-CD9E-4B13-9B74-76A11A3D1114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Rectangle: Top Corners One Rounded and One Snipped 59">
                <a:extLst>
                  <a:ext uri="{FF2B5EF4-FFF2-40B4-BE49-F238E27FC236}">
                    <a16:creationId xmlns:a16="http://schemas.microsoft.com/office/drawing/2014/main" id="{1275B174-B4DD-4692-A69A-EBE014609635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Right Triangle 19">
                <a:extLst>
                  <a:ext uri="{FF2B5EF4-FFF2-40B4-BE49-F238E27FC236}">
                    <a16:creationId xmlns:a16="http://schemas.microsoft.com/office/drawing/2014/main" id="{CC9431AB-65E5-4EA9-9F5F-A4BEE1259B78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2171930-610E-4BAC-AC2E-90896717A351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8" name="Graphic 57" descr="Target Audience">
              <a:extLst>
                <a:ext uri="{FF2B5EF4-FFF2-40B4-BE49-F238E27FC236}">
                  <a16:creationId xmlns:a16="http://schemas.microsoft.com/office/drawing/2014/main" id="{CF84A4CF-0F73-42F7-BBA8-17908ADE1A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AC044EA9-C6F7-4525-AE11-C14448138FEB}"/>
              </a:ext>
            </a:extLst>
          </p:cNvPr>
          <p:cNvGrpSpPr/>
          <p:nvPr/>
        </p:nvGrpSpPr>
        <p:grpSpPr>
          <a:xfrm>
            <a:off x="1122126" y="687830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99AD4544-3E5E-423D-B56D-5B6BBA176DBA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7C1D1CD-0F15-4545-B000-C66865CC75E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Trapezoid 10">
              <a:extLst>
                <a:ext uri="{FF2B5EF4-FFF2-40B4-BE49-F238E27FC236}">
                  <a16:creationId xmlns:a16="http://schemas.microsoft.com/office/drawing/2014/main" id="{48F23530-9784-44E2-84C0-668E4EB982E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6539BDB0-78FE-484E-8578-8B2003D992CA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FDA23F5B-1C05-4D95-A0E9-A78B6A1AA65A}"/>
              </a:ext>
            </a:extLst>
          </p:cNvPr>
          <p:cNvGrpSpPr/>
          <p:nvPr/>
        </p:nvGrpSpPr>
        <p:grpSpPr>
          <a:xfrm>
            <a:off x="163278" y="3473413"/>
            <a:ext cx="1887249" cy="2471238"/>
            <a:chOff x="10083005" y="2824919"/>
            <a:chExt cx="1887249" cy="2471238"/>
          </a:xfrm>
        </p:grpSpPr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A419DBB5-A1E9-471E-AB35-CA37DB7DBBC9}"/>
                </a:ext>
              </a:extLst>
            </p:cNvPr>
            <p:cNvGrpSpPr/>
            <p:nvPr/>
          </p:nvGrpSpPr>
          <p:grpSpPr>
            <a:xfrm rot="21371849">
              <a:off x="10083005" y="2824919"/>
              <a:ext cx="1887249" cy="2471238"/>
              <a:chOff x="392713" y="4308237"/>
              <a:chExt cx="1887249" cy="24712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E47E5070-283F-47BF-A295-F7795C388C70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 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264F6476-D492-427C-9184-DCCBFF7695BC}"/>
                  </a:ext>
                </a:extLst>
              </p:cNvPr>
              <p:cNvSpPr txBox="1"/>
              <p:nvPr/>
            </p:nvSpPr>
            <p:spPr>
              <a:xfrm>
                <a:off x="392713" y="4748150"/>
                <a:ext cx="1871561" cy="203132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الفواكه و الخضروات </a:t>
                </a:r>
              </a:p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 </a:t>
                </a:r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466253FE-0FBA-4F8D-ABB4-E28094A5004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240517" y="3944325"/>
              <a:ext cx="1613531" cy="743768"/>
            </a:xfrm>
            <a:prstGeom prst="rect">
              <a:avLst/>
            </a:prstGeom>
          </p:spPr>
        </p:pic>
      </p:grpSp>
      <p:sp>
        <p:nvSpPr>
          <p:cNvPr id="93" name="Rectangle 21">
            <a:extLst>
              <a:ext uri="{FF2B5EF4-FFF2-40B4-BE49-F238E27FC236}">
                <a16:creationId xmlns:a16="http://schemas.microsoft.com/office/drawing/2014/main" id="{F24A78BB-95B8-40EB-9DEE-29DF2B9C6EAD}"/>
              </a:ext>
            </a:extLst>
          </p:cNvPr>
          <p:cNvSpPr/>
          <p:nvPr/>
        </p:nvSpPr>
        <p:spPr>
          <a:xfrm rot="15142371">
            <a:off x="801468" y="3143655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6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6574334" y="2342300"/>
            <a:ext cx="5085548" cy="678034"/>
            <a:chOff x="1437356" y="1240014"/>
            <a:chExt cx="8445606" cy="678034"/>
          </a:xfrm>
        </p:grpSpPr>
        <p:sp>
          <p:nvSpPr>
            <p:cNvPr id="37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6" y="1240014"/>
              <a:ext cx="6829942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17938"/>
              <a:ext cx="805555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هناك العديد من أنواع الفواكه و الخضروات </a:t>
              </a:r>
            </a:p>
          </p:txBody>
        </p:sp>
      </p:grpSp>
      <p:grpSp>
        <p:nvGrpSpPr>
          <p:cNvPr id="31" name="Group 83">
            <a:extLst>
              <a:ext uri="{FF2B5EF4-FFF2-40B4-BE49-F238E27FC236}">
                <a16:creationId xmlns:a16="http://schemas.microsoft.com/office/drawing/2014/main" id="{F87966BA-3376-49A6-A923-ECEE3E3DE939}"/>
              </a:ext>
            </a:extLst>
          </p:cNvPr>
          <p:cNvGrpSpPr/>
          <p:nvPr/>
        </p:nvGrpSpPr>
        <p:grpSpPr>
          <a:xfrm flipH="1">
            <a:off x="6589463" y="3074537"/>
            <a:ext cx="5085551" cy="678031"/>
            <a:chOff x="1437352" y="1240017"/>
            <a:chExt cx="8445611" cy="678031"/>
          </a:xfrm>
        </p:grpSpPr>
        <p:sp>
          <p:nvSpPr>
            <p:cNvPr id="32" name="Freeform: Shape 84">
              <a:extLst>
                <a:ext uri="{FF2B5EF4-FFF2-40B4-BE49-F238E27FC236}">
                  <a16:creationId xmlns:a16="http://schemas.microsoft.com/office/drawing/2014/main" id="{31B158FC-842C-45CF-84B1-71B3CE83F101}"/>
                </a:ext>
              </a:extLst>
            </p:cNvPr>
            <p:cNvSpPr/>
            <p:nvPr/>
          </p:nvSpPr>
          <p:spPr>
            <a:xfrm flipV="1">
              <a:off x="1437352" y="1240017"/>
              <a:ext cx="685507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85">
              <a:extLst>
                <a:ext uri="{FF2B5EF4-FFF2-40B4-BE49-F238E27FC236}">
                  <a16:creationId xmlns:a16="http://schemas.microsoft.com/office/drawing/2014/main" id="{4CE7887F-B20C-42B1-9515-282D0E395DC7}"/>
                </a:ext>
              </a:extLst>
            </p:cNvPr>
            <p:cNvSpPr txBox="1"/>
            <p:nvPr/>
          </p:nvSpPr>
          <p:spPr>
            <a:xfrm>
              <a:off x="2097300" y="1517938"/>
              <a:ext cx="77856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قال تعالى : ( وفاكهة مما يتخيرون ) 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AAACD4F4-8005-4610-9ECC-97432311A1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17532" y="4460505"/>
            <a:ext cx="3782332" cy="1738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221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9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618910" y="1029564"/>
            <a:ext cx="2040973" cy="656228"/>
            <a:chOff x="1437352" y="1240020"/>
            <a:chExt cx="4247313" cy="656228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نشاط 1: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2790094" y="1796622"/>
            <a:ext cx="8913326" cy="672822"/>
            <a:chOff x="1437360" y="1240012"/>
            <a:chExt cx="16395246" cy="672822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0" y="1240012"/>
              <a:ext cx="13613555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أساعد البائع في وضع كل مجموعة من الفواكه و الخضروات في سلتها المناسبة . 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3781" y="3413282"/>
            <a:ext cx="1887249" cy="2409683"/>
            <a:chOff x="10080963" y="2824986"/>
            <a:chExt cx="1887249" cy="2409683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80963" y="2824986"/>
              <a:ext cx="1887249" cy="2409683"/>
              <a:chOff x="392713" y="4308237"/>
              <a:chExt cx="1887249" cy="2409683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392713" y="4809705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الفواكه و الخضروات </a:t>
                </a:r>
              </a:p>
              <a:p>
                <a:pPr algn="r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282617" y="4075137"/>
              <a:ext cx="1541265" cy="710457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484378" y="1211734"/>
            <a:ext cx="2244499" cy="2434510"/>
            <a:chOff x="7624954" y="1603531"/>
            <a:chExt cx="2244499" cy="2434510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DEE019-1DC3-472B-A33C-976684635F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39831" y="3167844"/>
            <a:ext cx="5095875" cy="16192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9C342EE-2D82-4E07-91BE-C012690142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44684" y="5646267"/>
            <a:ext cx="5800725" cy="1285875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1A7D18C6-18ED-4550-A47C-AD17F3F81DD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1463"/>
          <a:stretch/>
        </p:blipFill>
        <p:spPr>
          <a:xfrm>
            <a:off x="3694766" y="4720833"/>
            <a:ext cx="1439473" cy="657423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491EF7D1-B03D-4E26-93D8-8B7A8034060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53473"/>
          <a:stretch/>
        </p:blipFill>
        <p:spPr>
          <a:xfrm>
            <a:off x="6992945" y="4755824"/>
            <a:ext cx="1232972" cy="587439"/>
          </a:xfrm>
          <a:prstGeom prst="rect">
            <a:avLst/>
          </a:prstGeom>
        </p:spPr>
      </p:pic>
      <p:sp>
        <p:nvSpPr>
          <p:cNvPr id="37" name="Oval 2">
            <a:extLst>
              <a:ext uri="{FF2B5EF4-FFF2-40B4-BE49-F238E27FC236}">
                <a16:creationId xmlns:a16="http://schemas.microsoft.com/office/drawing/2014/main" id="{8BAF46B3-F849-4D2B-8C99-FDFE686228A7}"/>
              </a:ext>
            </a:extLst>
          </p:cNvPr>
          <p:cNvSpPr/>
          <p:nvPr/>
        </p:nvSpPr>
        <p:spPr>
          <a:xfrm>
            <a:off x="6344825" y="2898637"/>
            <a:ext cx="2545419" cy="254541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38" name="Oval 2">
            <a:extLst>
              <a:ext uri="{FF2B5EF4-FFF2-40B4-BE49-F238E27FC236}">
                <a16:creationId xmlns:a16="http://schemas.microsoft.com/office/drawing/2014/main" id="{A6EC803E-342B-4331-9F5B-E0E3754BC6A1}"/>
              </a:ext>
            </a:extLst>
          </p:cNvPr>
          <p:cNvSpPr/>
          <p:nvPr/>
        </p:nvSpPr>
        <p:spPr>
          <a:xfrm>
            <a:off x="3109010" y="2835687"/>
            <a:ext cx="2545419" cy="254541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470553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  <p:bldP spid="37" grpId="0" animBg="1"/>
      <p:bldP spid="3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عنصر نائب للمحتوى 4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B44FFE29-0D27-431A-8674-782CD414CF6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39925" y="1327150"/>
            <a:ext cx="10120313" cy="5414963"/>
          </a:xfrm>
        </p:spPr>
      </p:pic>
      <p:sp>
        <p:nvSpPr>
          <p:cNvPr id="9219" name="عنوان 1">
            <a:extLst>
              <a:ext uri="{FF2B5EF4-FFF2-40B4-BE49-F238E27FC236}">
                <a16:creationId xmlns:a16="http://schemas.microsoft.com/office/drawing/2014/main" id="{074684BA-13B0-4BC6-85A9-81482F6BF0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1725" y="1588"/>
            <a:ext cx="7148513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ar-SA" altLang="en-US" sz="7200" b="1">
                <a:latin typeface="Calibri Light" panose="020F0302020204030204" pitchFamily="34" charset="0"/>
                <a:cs typeface="Times New Roman" panose="02020603050405020304" pitchFamily="18" charset="0"/>
              </a:rPr>
              <a:t>تجدنا  في جوجل</a:t>
            </a:r>
            <a:endParaRPr lang="en-US" altLang="en-US" sz="7200" b="1">
              <a:latin typeface="Calibri Light" panose="020F0302020204030204" pitchFamily="34" charset="0"/>
            </a:endParaRPr>
          </a:p>
        </p:txBody>
      </p:sp>
      <p:grpSp>
        <p:nvGrpSpPr>
          <p:cNvPr id="9220" name="مجموعة 1">
            <a:extLst>
              <a:ext uri="{FF2B5EF4-FFF2-40B4-BE49-F238E27FC236}">
                <a16:creationId xmlns:a16="http://schemas.microsoft.com/office/drawing/2014/main" id="{DF0D9641-B441-4B0E-AF19-C32F6586048E}"/>
              </a:ext>
            </a:extLst>
          </p:cNvPr>
          <p:cNvGrpSpPr>
            <a:grpSpLocks/>
          </p:cNvGrpSpPr>
          <p:nvPr/>
        </p:nvGrpSpPr>
        <p:grpSpPr bwMode="auto">
          <a:xfrm>
            <a:off x="1939925" y="392113"/>
            <a:ext cx="3149600" cy="858837"/>
            <a:chOff x="3491684" y="207150"/>
            <a:chExt cx="3149600" cy="858981"/>
          </a:xfrm>
        </p:grpSpPr>
        <p:sp>
          <p:nvSpPr>
            <p:cNvPr id="4" name="مستطيل 3">
              <a:extLst>
                <a:ext uri="{FF2B5EF4-FFF2-40B4-BE49-F238E27FC236}">
                  <a16:creationId xmlns:a16="http://schemas.microsoft.com/office/drawing/2014/main" id="{194922D5-7807-4ABA-B59C-B6E7B17AF667}"/>
                </a:ext>
              </a:extLst>
            </p:cNvPr>
            <p:cNvSpPr/>
            <p:nvPr/>
          </p:nvSpPr>
          <p:spPr>
            <a:xfrm>
              <a:off x="3491684" y="207150"/>
              <a:ext cx="3149600" cy="858981"/>
            </a:xfrm>
            <a:prstGeom prst="rect">
              <a:avLst/>
            </a:prstGeom>
            <a:solidFill>
              <a:srgbClr val="0563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pic>
          <p:nvPicPr>
            <p:cNvPr id="9222" name="صورة 2" descr="صورة تحتوي على نص, قصاصة فنية&#10;&#10;تم إنشاء الوصف تلقائياً">
              <a:extLst>
                <a:ext uri="{FF2B5EF4-FFF2-40B4-BE49-F238E27FC236}">
                  <a16:creationId xmlns:a16="http://schemas.microsoft.com/office/drawing/2014/main" id="{405642E0-F41A-42BA-9034-2F9BDA9BE7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0456" y="238846"/>
              <a:ext cx="2932055" cy="795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8501850" y="1174702"/>
            <a:ext cx="3158034" cy="678030"/>
            <a:chOff x="1437352" y="1240018"/>
            <a:chExt cx="5244570" cy="678030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18"/>
              <a:ext cx="5244570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17938"/>
              <a:ext cx="46910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الفواكه أنواع منها : 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E63E5179-6311-4984-A928-ECF58D7C1D58}"/>
              </a:ext>
            </a:extLst>
          </p:cNvPr>
          <p:cNvGrpSpPr/>
          <p:nvPr/>
        </p:nvGrpSpPr>
        <p:grpSpPr>
          <a:xfrm>
            <a:off x="360173" y="1236627"/>
            <a:ext cx="2244499" cy="2434510"/>
            <a:chOff x="7624954" y="1603531"/>
            <a:chExt cx="2244499" cy="2434510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81017A80-75B7-4BD6-80BB-6C56ED22D3B5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820C3F25-CD9E-4B13-9B74-76A11A3D1114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Rectangle: Top Corners One Rounded and One Snipped 59">
                <a:extLst>
                  <a:ext uri="{FF2B5EF4-FFF2-40B4-BE49-F238E27FC236}">
                    <a16:creationId xmlns:a16="http://schemas.microsoft.com/office/drawing/2014/main" id="{1275B174-B4DD-4692-A69A-EBE014609635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Right Triangle 19">
                <a:extLst>
                  <a:ext uri="{FF2B5EF4-FFF2-40B4-BE49-F238E27FC236}">
                    <a16:creationId xmlns:a16="http://schemas.microsoft.com/office/drawing/2014/main" id="{CC9431AB-65E5-4EA9-9F5F-A4BEE1259B78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2171930-610E-4BAC-AC2E-90896717A351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8" name="Graphic 57" descr="Target Audience">
              <a:extLst>
                <a:ext uri="{FF2B5EF4-FFF2-40B4-BE49-F238E27FC236}">
                  <a16:creationId xmlns:a16="http://schemas.microsoft.com/office/drawing/2014/main" id="{CF84A4CF-0F73-42F7-BBA8-17908ADE1A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AC044EA9-C6F7-4525-AE11-C14448138FEB}"/>
              </a:ext>
            </a:extLst>
          </p:cNvPr>
          <p:cNvGrpSpPr/>
          <p:nvPr/>
        </p:nvGrpSpPr>
        <p:grpSpPr>
          <a:xfrm>
            <a:off x="1122126" y="687830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99AD4544-3E5E-423D-B56D-5B6BBA176DBA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7C1D1CD-0F15-4545-B000-C66865CC75E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Trapezoid 10">
              <a:extLst>
                <a:ext uri="{FF2B5EF4-FFF2-40B4-BE49-F238E27FC236}">
                  <a16:creationId xmlns:a16="http://schemas.microsoft.com/office/drawing/2014/main" id="{48F23530-9784-44E2-84C0-668E4EB982E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6539BDB0-78FE-484E-8578-8B2003D992CA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FDA23F5B-1C05-4D95-A0E9-A78B6A1AA65A}"/>
              </a:ext>
            </a:extLst>
          </p:cNvPr>
          <p:cNvGrpSpPr/>
          <p:nvPr/>
        </p:nvGrpSpPr>
        <p:grpSpPr>
          <a:xfrm>
            <a:off x="163278" y="3473413"/>
            <a:ext cx="1887249" cy="2471238"/>
            <a:chOff x="10083005" y="2824919"/>
            <a:chExt cx="1887249" cy="2471238"/>
          </a:xfrm>
        </p:grpSpPr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A419DBB5-A1E9-471E-AB35-CA37DB7DBBC9}"/>
                </a:ext>
              </a:extLst>
            </p:cNvPr>
            <p:cNvGrpSpPr/>
            <p:nvPr/>
          </p:nvGrpSpPr>
          <p:grpSpPr>
            <a:xfrm rot="21371849">
              <a:off x="10083005" y="2824919"/>
              <a:ext cx="1887249" cy="2471238"/>
              <a:chOff x="392713" y="4308237"/>
              <a:chExt cx="1887249" cy="24712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E47E5070-283F-47BF-A295-F7795C388C70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 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264F6476-D492-427C-9184-DCCBFF7695BC}"/>
                  </a:ext>
                </a:extLst>
              </p:cNvPr>
              <p:cNvSpPr txBox="1"/>
              <p:nvPr/>
            </p:nvSpPr>
            <p:spPr>
              <a:xfrm>
                <a:off x="392713" y="4748150"/>
                <a:ext cx="1871561" cy="203132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الفواكه و الخضروات </a:t>
                </a:r>
              </a:p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 </a:t>
                </a:r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466253FE-0FBA-4F8D-ABB4-E28094A500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349574" y="4101251"/>
              <a:ext cx="1441516" cy="664477"/>
            </a:xfrm>
            <a:prstGeom prst="rect">
              <a:avLst/>
            </a:prstGeom>
          </p:spPr>
        </p:pic>
      </p:grpSp>
      <p:sp>
        <p:nvSpPr>
          <p:cNvPr id="93" name="Rectangle 21">
            <a:extLst>
              <a:ext uri="{FF2B5EF4-FFF2-40B4-BE49-F238E27FC236}">
                <a16:creationId xmlns:a16="http://schemas.microsoft.com/office/drawing/2014/main" id="{F24A78BB-95B8-40EB-9DEE-29DF2B9C6EAD}"/>
              </a:ext>
            </a:extLst>
          </p:cNvPr>
          <p:cNvSpPr/>
          <p:nvPr/>
        </p:nvSpPr>
        <p:spPr>
          <a:xfrm rot="15142371">
            <a:off x="801468" y="3143655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DF34C0F8-C55B-430B-A405-699857534847}"/>
              </a:ext>
            </a:extLst>
          </p:cNvPr>
          <p:cNvSpPr/>
          <p:nvPr/>
        </p:nvSpPr>
        <p:spPr>
          <a:xfrm rot="5400000">
            <a:off x="5143917" y="2426538"/>
            <a:ext cx="2311036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/>
            <a:srcRect/>
            <a:stretch>
              <a:fillRect l="18000" t="15000" r="13000" b="7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B871EA7-AD96-4EEE-BD6C-2DBCD2C22EAB}"/>
              </a:ext>
            </a:extLst>
          </p:cNvPr>
          <p:cNvGrpSpPr/>
          <p:nvPr/>
        </p:nvGrpSpPr>
        <p:grpSpPr>
          <a:xfrm>
            <a:off x="6184663" y="2496541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4C20FB36-9D51-4D93-9BE3-33A3AF7FA8D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4" name="Trapezoid 10">
              <a:extLst>
                <a:ext uri="{FF2B5EF4-FFF2-40B4-BE49-F238E27FC236}">
                  <a16:creationId xmlns:a16="http://schemas.microsoft.com/office/drawing/2014/main" id="{33F90303-3EF3-4246-B6EC-F35618DF0324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E980230E-334A-40B1-BF4B-11D47E99279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14769038-A519-4AD8-8B9D-8B0647C5D609}"/>
              </a:ext>
            </a:extLst>
          </p:cNvPr>
          <p:cNvSpPr/>
          <p:nvPr/>
        </p:nvSpPr>
        <p:spPr>
          <a:xfrm rot="5400000">
            <a:off x="2626478" y="2468397"/>
            <a:ext cx="2311036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6"/>
            <a:srcRect/>
            <a:stretch>
              <a:fillRect l="14000" t="8000" r="12000" b="6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FEE0942D-CD53-4030-84BA-4552F264FD8D}"/>
              </a:ext>
            </a:extLst>
          </p:cNvPr>
          <p:cNvGrpSpPr/>
          <p:nvPr/>
        </p:nvGrpSpPr>
        <p:grpSpPr>
          <a:xfrm>
            <a:off x="3667224" y="2538400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150A6A8E-5662-45DD-A8A5-379D84FF3D5C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9" name="Trapezoid 10">
              <a:extLst>
                <a:ext uri="{FF2B5EF4-FFF2-40B4-BE49-F238E27FC236}">
                  <a16:creationId xmlns:a16="http://schemas.microsoft.com/office/drawing/2014/main" id="{FF91B151-83AB-43BD-AE96-3DA7AC4B41E9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42E54E39-D9FE-4AE7-9461-C73CE49A6860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28F6F075-B3AE-4D91-BB11-1B7FACB4D57D}"/>
              </a:ext>
            </a:extLst>
          </p:cNvPr>
          <p:cNvSpPr/>
          <p:nvPr/>
        </p:nvSpPr>
        <p:spPr>
          <a:xfrm rot="5400000">
            <a:off x="3687189" y="242324"/>
            <a:ext cx="2311036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prstClr val="white"/>
              </a:solidFill>
            </a:endParaRP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A57B3DEC-C18E-41C3-A386-D14F20A9EB3A}"/>
              </a:ext>
            </a:extLst>
          </p:cNvPr>
          <p:cNvGrpSpPr/>
          <p:nvPr/>
        </p:nvGrpSpPr>
        <p:grpSpPr>
          <a:xfrm>
            <a:off x="4727935" y="312327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03C4BE9-2F56-4275-AA13-44D5BFF92227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5" name="Trapezoid 10">
              <a:extLst>
                <a:ext uri="{FF2B5EF4-FFF2-40B4-BE49-F238E27FC236}">
                  <a16:creationId xmlns:a16="http://schemas.microsoft.com/office/drawing/2014/main" id="{FE2122E1-4144-45AA-B8C8-6D24D0DED57A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3A51DB18-8A68-451D-8F5C-3E3943EB07D9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97" name="Freeform: Shape 96">
            <a:extLst>
              <a:ext uri="{FF2B5EF4-FFF2-40B4-BE49-F238E27FC236}">
                <a16:creationId xmlns:a16="http://schemas.microsoft.com/office/drawing/2014/main" id="{BA5BF7A2-1802-42FA-A316-9DCD90714C47}"/>
              </a:ext>
            </a:extLst>
          </p:cNvPr>
          <p:cNvSpPr/>
          <p:nvPr/>
        </p:nvSpPr>
        <p:spPr>
          <a:xfrm rot="5400000">
            <a:off x="6496344" y="4498528"/>
            <a:ext cx="2311036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8"/>
            <a:srcRect/>
            <a:stretch>
              <a:fillRect l="7000" t="14000" r="10000" b="7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grpSp>
        <p:nvGrpSpPr>
          <p:cNvPr id="98" name="Group 97">
            <a:extLst>
              <a:ext uri="{FF2B5EF4-FFF2-40B4-BE49-F238E27FC236}">
                <a16:creationId xmlns:a16="http://schemas.microsoft.com/office/drawing/2014/main" id="{530CEFE5-5B14-420F-8CBE-862408E4F292}"/>
              </a:ext>
            </a:extLst>
          </p:cNvPr>
          <p:cNvGrpSpPr/>
          <p:nvPr/>
        </p:nvGrpSpPr>
        <p:grpSpPr>
          <a:xfrm>
            <a:off x="7537090" y="4568531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7390B276-670F-4012-BCBB-E8CC2AA54ADD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0" name="Trapezoid 10">
              <a:extLst>
                <a:ext uri="{FF2B5EF4-FFF2-40B4-BE49-F238E27FC236}">
                  <a16:creationId xmlns:a16="http://schemas.microsoft.com/office/drawing/2014/main" id="{7039F551-F3E3-4ECD-9896-3765341F232B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8448D7F5-C9A7-47A0-97AB-EC250641A39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02" name="Freeform: Shape 101">
            <a:extLst>
              <a:ext uri="{FF2B5EF4-FFF2-40B4-BE49-F238E27FC236}">
                <a16:creationId xmlns:a16="http://schemas.microsoft.com/office/drawing/2014/main" id="{151F4DA0-BA2A-49D0-9B16-0CA210997BB9}"/>
              </a:ext>
            </a:extLst>
          </p:cNvPr>
          <p:cNvSpPr/>
          <p:nvPr/>
        </p:nvSpPr>
        <p:spPr>
          <a:xfrm rot="5400000">
            <a:off x="3947247" y="4471284"/>
            <a:ext cx="2311036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9"/>
            <a:srcRect/>
            <a:stretch>
              <a:fillRect l="7000" t="14000" r="10000" b="7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805A16C1-562A-44BC-BBA8-47275F58021A}"/>
              </a:ext>
            </a:extLst>
          </p:cNvPr>
          <p:cNvGrpSpPr/>
          <p:nvPr/>
        </p:nvGrpSpPr>
        <p:grpSpPr>
          <a:xfrm>
            <a:off x="4987993" y="4541287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9BD1A4BE-1C48-4930-B2F5-05A076D8C42C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5" name="Trapezoid 10">
              <a:extLst>
                <a:ext uri="{FF2B5EF4-FFF2-40B4-BE49-F238E27FC236}">
                  <a16:creationId xmlns:a16="http://schemas.microsoft.com/office/drawing/2014/main" id="{25463974-673B-4022-9058-733FBA31E6A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FC95DF13-A9D8-4705-8C17-4F746C4C723D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B2DD3B4C-2B74-4BD9-9D6D-00C154449829}"/>
              </a:ext>
            </a:extLst>
          </p:cNvPr>
          <p:cNvGrpSpPr/>
          <p:nvPr/>
        </p:nvGrpSpPr>
        <p:grpSpPr>
          <a:xfrm flipH="1">
            <a:off x="8501850" y="1804640"/>
            <a:ext cx="3158034" cy="678030"/>
            <a:chOff x="1437352" y="1240018"/>
            <a:chExt cx="5244570" cy="678030"/>
          </a:xfrm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04AFF07B-589A-40A1-ADFF-BD9EEF9004C0}"/>
                </a:ext>
              </a:extLst>
            </p:cNvPr>
            <p:cNvSpPr/>
            <p:nvPr/>
          </p:nvSpPr>
          <p:spPr>
            <a:xfrm flipV="1">
              <a:off x="1437352" y="1240018"/>
              <a:ext cx="5244570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5DF71C38-C3BE-481B-BD23-1FD995E2CAFC}"/>
                </a:ext>
              </a:extLst>
            </p:cNvPr>
            <p:cNvSpPr txBox="1"/>
            <p:nvPr/>
          </p:nvSpPr>
          <p:spPr>
            <a:xfrm>
              <a:off x="1827404" y="1517938"/>
              <a:ext cx="46910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الموز</a:t>
              </a: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B17AAFAA-9FDE-4544-AD41-627FEECB1F66}"/>
              </a:ext>
            </a:extLst>
          </p:cNvPr>
          <p:cNvGrpSpPr/>
          <p:nvPr/>
        </p:nvGrpSpPr>
        <p:grpSpPr>
          <a:xfrm flipH="1">
            <a:off x="8501850" y="2434578"/>
            <a:ext cx="3158034" cy="678030"/>
            <a:chOff x="1437352" y="1240018"/>
            <a:chExt cx="5244570" cy="678030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F1122033-9E57-4A32-AD65-C447BB2A9765}"/>
                </a:ext>
              </a:extLst>
            </p:cNvPr>
            <p:cNvSpPr/>
            <p:nvPr/>
          </p:nvSpPr>
          <p:spPr>
            <a:xfrm flipV="1">
              <a:off x="1437352" y="1240018"/>
              <a:ext cx="5244570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53C593CD-E14E-48CD-8C39-76C7B7451321}"/>
                </a:ext>
              </a:extLst>
            </p:cNvPr>
            <p:cNvSpPr txBox="1"/>
            <p:nvPr/>
          </p:nvSpPr>
          <p:spPr>
            <a:xfrm>
              <a:off x="1827404" y="1517938"/>
              <a:ext cx="46910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العنب</a:t>
              </a: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7A281C28-4777-4D45-B4F2-1089674165D2}"/>
              </a:ext>
            </a:extLst>
          </p:cNvPr>
          <p:cNvGrpSpPr/>
          <p:nvPr/>
        </p:nvGrpSpPr>
        <p:grpSpPr>
          <a:xfrm flipH="1">
            <a:off x="8501850" y="3064516"/>
            <a:ext cx="3158034" cy="678030"/>
            <a:chOff x="1437352" y="1240018"/>
            <a:chExt cx="5244570" cy="678030"/>
          </a:xfrm>
        </p:grpSpPr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19A7E062-EF13-4831-96DA-D2BD66490B90}"/>
                </a:ext>
              </a:extLst>
            </p:cNvPr>
            <p:cNvSpPr/>
            <p:nvPr/>
          </p:nvSpPr>
          <p:spPr>
            <a:xfrm flipV="1">
              <a:off x="1437352" y="1240018"/>
              <a:ext cx="5244570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EE24DE9E-7C78-4767-A248-1B0872D3A389}"/>
                </a:ext>
              </a:extLst>
            </p:cNvPr>
            <p:cNvSpPr txBox="1"/>
            <p:nvPr/>
          </p:nvSpPr>
          <p:spPr>
            <a:xfrm>
              <a:off x="1827404" y="1517938"/>
              <a:ext cx="46910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الكرز</a:t>
              </a: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FF21DB1A-7920-49AB-AC34-E817E8EF44C4}"/>
              </a:ext>
            </a:extLst>
          </p:cNvPr>
          <p:cNvGrpSpPr/>
          <p:nvPr/>
        </p:nvGrpSpPr>
        <p:grpSpPr>
          <a:xfrm flipH="1">
            <a:off x="8501850" y="3694454"/>
            <a:ext cx="3158034" cy="678030"/>
            <a:chOff x="1437352" y="1240018"/>
            <a:chExt cx="5244570" cy="678030"/>
          </a:xfrm>
        </p:grpSpPr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47818915-9CEE-4946-B59D-2D67023AE3C4}"/>
                </a:ext>
              </a:extLst>
            </p:cNvPr>
            <p:cNvSpPr/>
            <p:nvPr/>
          </p:nvSpPr>
          <p:spPr>
            <a:xfrm flipV="1">
              <a:off x="1437352" y="1240018"/>
              <a:ext cx="5244570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FA3C5AB6-40FE-475D-9E41-ED72F0651FA7}"/>
                </a:ext>
              </a:extLst>
            </p:cNvPr>
            <p:cNvSpPr txBox="1"/>
            <p:nvPr/>
          </p:nvSpPr>
          <p:spPr>
            <a:xfrm>
              <a:off x="1827404" y="1517938"/>
              <a:ext cx="46910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التفاح</a:t>
              </a:r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2B314D84-A6E3-4E10-8C4F-49F7542415D3}"/>
              </a:ext>
            </a:extLst>
          </p:cNvPr>
          <p:cNvGrpSpPr/>
          <p:nvPr/>
        </p:nvGrpSpPr>
        <p:grpSpPr>
          <a:xfrm flipH="1">
            <a:off x="8501850" y="4324392"/>
            <a:ext cx="3158034" cy="678030"/>
            <a:chOff x="1437352" y="1240018"/>
            <a:chExt cx="5244570" cy="678030"/>
          </a:xfrm>
        </p:grpSpPr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9C5C410C-84AF-4FE5-8597-AD0B4BF22F08}"/>
                </a:ext>
              </a:extLst>
            </p:cNvPr>
            <p:cNvSpPr/>
            <p:nvPr/>
          </p:nvSpPr>
          <p:spPr>
            <a:xfrm flipV="1">
              <a:off x="1437352" y="1240018"/>
              <a:ext cx="5244570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EB197E20-87AB-464C-9CFA-228304AFE255}"/>
                </a:ext>
              </a:extLst>
            </p:cNvPr>
            <p:cNvSpPr txBox="1"/>
            <p:nvPr/>
          </p:nvSpPr>
          <p:spPr>
            <a:xfrm>
              <a:off x="1827404" y="1517938"/>
              <a:ext cx="46910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الفريز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45370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50" dur="200" fill="hold"/>
                                        <p:tgtEl>
                                          <p:spTgt spid="80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71" dur="200" fill="hold"/>
                                        <p:tgtEl>
                                          <p:spTgt spid="10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92" dur="200" fill="hold"/>
                                        <p:tgtEl>
                                          <p:spTgt spid="5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113" dur="200" fill="hold"/>
                                        <p:tgtEl>
                                          <p:spTgt spid="66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00"/>
                            </p:stCondLst>
                            <p:childTnLst>
                              <p:par>
                                <p:cTn id="12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134" dur="200" fill="hold"/>
                                        <p:tgtEl>
                                          <p:spTgt spid="97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93" grpId="0" animBg="1"/>
      <p:bldP spid="52" grpId="0" animBg="1"/>
      <p:bldP spid="52" grpId="1" animBg="1"/>
      <p:bldP spid="66" grpId="0" animBg="1"/>
      <p:bldP spid="66" grpId="1" animBg="1"/>
      <p:bldP spid="80" grpId="0" animBg="1"/>
      <p:bldP spid="80" grpId="1" animBg="1"/>
      <p:bldP spid="97" grpId="0" animBg="1"/>
      <p:bldP spid="97" grpId="1" animBg="1"/>
      <p:bldP spid="102" grpId="0" animBg="1"/>
      <p:bldP spid="102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7537090" y="1174700"/>
            <a:ext cx="4122793" cy="678032"/>
            <a:chOff x="1437354" y="1240016"/>
            <a:chExt cx="6846752" cy="678032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4" y="1240016"/>
              <a:ext cx="6345245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17938"/>
              <a:ext cx="645670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تظهر الفواكه في مواسم مختلفة من العام 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E63E5179-6311-4984-A928-ECF58D7C1D58}"/>
              </a:ext>
            </a:extLst>
          </p:cNvPr>
          <p:cNvGrpSpPr/>
          <p:nvPr/>
        </p:nvGrpSpPr>
        <p:grpSpPr>
          <a:xfrm>
            <a:off x="360173" y="1236627"/>
            <a:ext cx="2244499" cy="2434510"/>
            <a:chOff x="7624954" y="1603531"/>
            <a:chExt cx="2244499" cy="2434510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81017A80-75B7-4BD6-80BB-6C56ED22D3B5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820C3F25-CD9E-4B13-9B74-76A11A3D1114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Rectangle: Top Corners One Rounded and One Snipped 59">
                <a:extLst>
                  <a:ext uri="{FF2B5EF4-FFF2-40B4-BE49-F238E27FC236}">
                    <a16:creationId xmlns:a16="http://schemas.microsoft.com/office/drawing/2014/main" id="{1275B174-B4DD-4692-A69A-EBE014609635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Right Triangle 19">
                <a:extLst>
                  <a:ext uri="{FF2B5EF4-FFF2-40B4-BE49-F238E27FC236}">
                    <a16:creationId xmlns:a16="http://schemas.microsoft.com/office/drawing/2014/main" id="{CC9431AB-65E5-4EA9-9F5F-A4BEE1259B78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2171930-610E-4BAC-AC2E-90896717A351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8" name="Graphic 57" descr="Target Audience">
              <a:extLst>
                <a:ext uri="{FF2B5EF4-FFF2-40B4-BE49-F238E27FC236}">
                  <a16:creationId xmlns:a16="http://schemas.microsoft.com/office/drawing/2014/main" id="{CF84A4CF-0F73-42F7-BBA8-17908ADE1A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AC044EA9-C6F7-4525-AE11-C14448138FEB}"/>
              </a:ext>
            </a:extLst>
          </p:cNvPr>
          <p:cNvGrpSpPr/>
          <p:nvPr/>
        </p:nvGrpSpPr>
        <p:grpSpPr>
          <a:xfrm>
            <a:off x="1122126" y="687830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99AD4544-3E5E-423D-B56D-5B6BBA176DBA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7C1D1CD-0F15-4545-B000-C66865CC75E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Trapezoid 10">
              <a:extLst>
                <a:ext uri="{FF2B5EF4-FFF2-40B4-BE49-F238E27FC236}">
                  <a16:creationId xmlns:a16="http://schemas.microsoft.com/office/drawing/2014/main" id="{48F23530-9784-44E2-84C0-668E4EB982E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6539BDB0-78FE-484E-8578-8B2003D992CA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FDA23F5B-1C05-4D95-A0E9-A78B6A1AA65A}"/>
              </a:ext>
            </a:extLst>
          </p:cNvPr>
          <p:cNvGrpSpPr/>
          <p:nvPr/>
        </p:nvGrpSpPr>
        <p:grpSpPr>
          <a:xfrm>
            <a:off x="163278" y="3473413"/>
            <a:ext cx="1887249" cy="2471238"/>
            <a:chOff x="10083005" y="2824919"/>
            <a:chExt cx="1887249" cy="2471238"/>
          </a:xfrm>
        </p:grpSpPr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A419DBB5-A1E9-471E-AB35-CA37DB7DBBC9}"/>
                </a:ext>
              </a:extLst>
            </p:cNvPr>
            <p:cNvGrpSpPr/>
            <p:nvPr/>
          </p:nvGrpSpPr>
          <p:grpSpPr>
            <a:xfrm rot="21371849">
              <a:off x="10083005" y="2824919"/>
              <a:ext cx="1887249" cy="2471238"/>
              <a:chOff x="392713" y="4308237"/>
              <a:chExt cx="1887249" cy="24712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E47E5070-283F-47BF-A295-F7795C388C70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 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264F6476-D492-427C-9184-DCCBFF7695BC}"/>
                  </a:ext>
                </a:extLst>
              </p:cNvPr>
              <p:cNvSpPr txBox="1"/>
              <p:nvPr/>
            </p:nvSpPr>
            <p:spPr>
              <a:xfrm>
                <a:off x="392713" y="4748150"/>
                <a:ext cx="1871561" cy="203132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الفواكه و الخضروات </a:t>
                </a:r>
              </a:p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 </a:t>
                </a:r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466253FE-0FBA-4F8D-ABB4-E28094A500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349574" y="4101251"/>
              <a:ext cx="1441516" cy="664477"/>
            </a:xfrm>
            <a:prstGeom prst="rect">
              <a:avLst/>
            </a:prstGeom>
          </p:spPr>
        </p:pic>
      </p:grpSp>
      <p:sp>
        <p:nvSpPr>
          <p:cNvPr id="93" name="Rectangle 21">
            <a:extLst>
              <a:ext uri="{FF2B5EF4-FFF2-40B4-BE49-F238E27FC236}">
                <a16:creationId xmlns:a16="http://schemas.microsoft.com/office/drawing/2014/main" id="{F24A78BB-95B8-40EB-9DEE-29DF2B9C6EAD}"/>
              </a:ext>
            </a:extLst>
          </p:cNvPr>
          <p:cNvSpPr/>
          <p:nvPr/>
        </p:nvSpPr>
        <p:spPr>
          <a:xfrm rot="15142371">
            <a:off x="801468" y="3143655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48DF6D0-3414-4251-A703-8C15124C0DA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50000"/>
          <a:stretch/>
        </p:blipFill>
        <p:spPr>
          <a:xfrm>
            <a:off x="3968024" y="2922859"/>
            <a:ext cx="2995613" cy="23145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007A4DA-1366-411B-B4F2-5BF6A16A4D6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3626"/>
          <a:stretch/>
        </p:blipFill>
        <p:spPr>
          <a:xfrm>
            <a:off x="4053482" y="244788"/>
            <a:ext cx="2778362" cy="2314575"/>
          </a:xfrm>
          <a:prstGeom prst="rect">
            <a:avLst/>
          </a:prstGeom>
        </p:spPr>
      </p:pic>
      <p:grpSp>
        <p:nvGrpSpPr>
          <p:cNvPr id="71" name="Group 70">
            <a:extLst>
              <a:ext uri="{FF2B5EF4-FFF2-40B4-BE49-F238E27FC236}">
                <a16:creationId xmlns:a16="http://schemas.microsoft.com/office/drawing/2014/main" id="{B4842590-AD3B-4E76-9A0B-01704C94D366}"/>
              </a:ext>
            </a:extLst>
          </p:cNvPr>
          <p:cNvGrpSpPr/>
          <p:nvPr/>
        </p:nvGrpSpPr>
        <p:grpSpPr>
          <a:xfrm>
            <a:off x="8693261" y="2112595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F5A4B504-C58C-422F-88E2-79F334BFDB82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3" name="Trapezoid 10">
              <a:extLst>
                <a:ext uri="{FF2B5EF4-FFF2-40B4-BE49-F238E27FC236}">
                  <a16:creationId xmlns:a16="http://schemas.microsoft.com/office/drawing/2014/main" id="{2F53A336-15D3-4E56-80A8-2950F6D57F5A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30CBB8B9-0523-4127-96C4-3F5D16377C1C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C3B0F2F2-7C7B-45F4-8789-45EBD5BE9A3D}"/>
              </a:ext>
            </a:extLst>
          </p:cNvPr>
          <p:cNvGrpSpPr/>
          <p:nvPr/>
        </p:nvGrpSpPr>
        <p:grpSpPr>
          <a:xfrm>
            <a:off x="3255404" y="2258807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9FE94A68-F05E-4C9A-B549-F9F197AB3E4F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7" name="Trapezoid 10">
              <a:extLst>
                <a:ext uri="{FF2B5EF4-FFF2-40B4-BE49-F238E27FC236}">
                  <a16:creationId xmlns:a16="http://schemas.microsoft.com/office/drawing/2014/main" id="{E68D989F-848C-4866-9C23-4D387B8B6C40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6825E7A1-61F7-4346-9AA9-0AF4E0DBD322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6ADFC6D-0FA4-4B78-BD3D-BAC5F8E9E2A8}"/>
              </a:ext>
            </a:extLst>
          </p:cNvPr>
          <p:cNvGrpSpPr/>
          <p:nvPr/>
        </p:nvGrpSpPr>
        <p:grpSpPr>
          <a:xfrm flipH="1">
            <a:off x="7537090" y="1809791"/>
            <a:ext cx="4122793" cy="678032"/>
            <a:chOff x="1437354" y="1240016"/>
            <a:chExt cx="6846752" cy="678032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8F5912A-1DAA-4AA8-973B-2B11B3D6E796}"/>
                </a:ext>
              </a:extLst>
            </p:cNvPr>
            <p:cNvSpPr/>
            <p:nvPr/>
          </p:nvSpPr>
          <p:spPr>
            <a:xfrm flipV="1">
              <a:off x="1437354" y="1240016"/>
              <a:ext cx="6345245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588555F-E330-41FA-884D-47A4F38F0206}"/>
                </a:ext>
              </a:extLst>
            </p:cNvPr>
            <p:cNvSpPr txBox="1"/>
            <p:nvPr/>
          </p:nvSpPr>
          <p:spPr>
            <a:xfrm>
              <a:off x="1827404" y="1517938"/>
              <a:ext cx="645670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الليمون في موسم الشتاء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90006A9-384D-44FD-9E30-16237E164CF3}"/>
              </a:ext>
            </a:extLst>
          </p:cNvPr>
          <p:cNvGrpSpPr/>
          <p:nvPr/>
        </p:nvGrpSpPr>
        <p:grpSpPr>
          <a:xfrm flipH="1">
            <a:off x="7537090" y="2444882"/>
            <a:ext cx="4122793" cy="678032"/>
            <a:chOff x="1437354" y="1240016"/>
            <a:chExt cx="6846752" cy="678032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BB54C4A-820F-4332-80AE-42A030D8DF0D}"/>
                </a:ext>
              </a:extLst>
            </p:cNvPr>
            <p:cNvSpPr/>
            <p:nvPr/>
          </p:nvSpPr>
          <p:spPr>
            <a:xfrm flipV="1">
              <a:off x="1437354" y="1240016"/>
              <a:ext cx="6345245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8CAB00F-3A19-481D-B5AC-F049D0E2710B}"/>
                </a:ext>
              </a:extLst>
            </p:cNvPr>
            <p:cNvSpPr txBox="1"/>
            <p:nvPr/>
          </p:nvSpPr>
          <p:spPr>
            <a:xfrm>
              <a:off x="1827404" y="1517938"/>
              <a:ext cx="645670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البرتقال في موسم الشتاء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371E8375-EE4C-4CEB-BFD8-FA8806FE69D6}"/>
              </a:ext>
            </a:extLst>
          </p:cNvPr>
          <p:cNvGrpSpPr/>
          <p:nvPr/>
        </p:nvGrpSpPr>
        <p:grpSpPr>
          <a:xfrm flipH="1">
            <a:off x="7537090" y="3079973"/>
            <a:ext cx="4122793" cy="678032"/>
            <a:chOff x="1437354" y="1240016"/>
            <a:chExt cx="6846752" cy="678032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A59DA263-5383-49C0-93AB-EFD866E6FEA2}"/>
                </a:ext>
              </a:extLst>
            </p:cNvPr>
            <p:cNvSpPr/>
            <p:nvPr/>
          </p:nvSpPr>
          <p:spPr>
            <a:xfrm flipV="1">
              <a:off x="1437354" y="1240016"/>
              <a:ext cx="6345245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C33ACE9-E045-4C0A-AD1B-8D61AE68171D}"/>
                </a:ext>
              </a:extLst>
            </p:cNvPr>
            <p:cNvSpPr txBox="1"/>
            <p:nvPr/>
          </p:nvSpPr>
          <p:spPr>
            <a:xfrm>
              <a:off x="1827404" y="1517938"/>
              <a:ext cx="645670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البطيخ في موسم الصيف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F0BD40A-AFF7-4160-B14C-D464C6817143}"/>
              </a:ext>
            </a:extLst>
          </p:cNvPr>
          <p:cNvGrpSpPr/>
          <p:nvPr/>
        </p:nvGrpSpPr>
        <p:grpSpPr>
          <a:xfrm flipH="1">
            <a:off x="7537090" y="3715064"/>
            <a:ext cx="4122793" cy="678032"/>
            <a:chOff x="1437354" y="1240016"/>
            <a:chExt cx="6846752" cy="678032"/>
          </a:xfrm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38ABC547-290C-45D7-8724-59DE4B659A30}"/>
                </a:ext>
              </a:extLst>
            </p:cNvPr>
            <p:cNvSpPr/>
            <p:nvPr/>
          </p:nvSpPr>
          <p:spPr>
            <a:xfrm flipV="1">
              <a:off x="1437354" y="1240016"/>
              <a:ext cx="6345245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FAD8629-A37C-4055-8EE1-27CA3041AEF6}"/>
                </a:ext>
              </a:extLst>
            </p:cNvPr>
            <p:cNvSpPr txBox="1"/>
            <p:nvPr/>
          </p:nvSpPr>
          <p:spPr>
            <a:xfrm>
              <a:off x="1827404" y="1517938"/>
              <a:ext cx="645670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الشمام في موسم الصيف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77648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6" presetClass="emph" presetSubtype="0" autoRev="1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59" dur="200" fill="hold"/>
                                        <p:tgtEl>
                                          <p:spTgt spid="5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6" presetClass="emph" presetSubtype="0" autoRev="1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88" dur="200" fill="hold"/>
                                        <p:tgtEl>
                                          <p:spTgt spid="3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3" presetClass="entr" presetSubtype="32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9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9618910" y="1029564"/>
            <a:ext cx="2040973" cy="656228"/>
            <a:chOff x="1437352" y="1240020"/>
            <a:chExt cx="4247313" cy="656228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20"/>
              <a:ext cx="424731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32617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نشاط 2: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2790094" y="1796622"/>
            <a:ext cx="8913326" cy="672822"/>
            <a:chOff x="1437360" y="1240012"/>
            <a:chExt cx="16395246" cy="672822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0" y="1240012"/>
              <a:ext cx="13613555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تحدثي مع زميلاتك و معلمتك لم نكثر من تناول البطيخ و الشمام في فصل الصيف ؟ 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83781" y="3413282"/>
            <a:ext cx="1887249" cy="2409683"/>
            <a:chOff x="10080963" y="2824986"/>
            <a:chExt cx="1887249" cy="2409683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80963" y="2824986"/>
              <a:ext cx="1887249" cy="2409683"/>
              <a:chOff x="392713" y="4308237"/>
              <a:chExt cx="1887249" cy="2409683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392713" y="4809705"/>
                <a:ext cx="1871561" cy="19082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الفواكه و الخضروات </a:t>
                </a:r>
              </a:p>
              <a:p>
                <a:pPr algn="r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282617" y="4075137"/>
              <a:ext cx="1541265" cy="710457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484378" y="1211734"/>
            <a:ext cx="2244499" cy="2434510"/>
            <a:chOff x="7624954" y="1603531"/>
            <a:chExt cx="2244499" cy="2434510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2" name="Picture 107">
            <a:extLst>
              <a:ext uri="{FF2B5EF4-FFF2-40B4-BE49-F238E27FC236}">
                <a16:creationId xmlns:a16="http://schemas.microsoft.com/office/drawing/2014/main" id="{D08BF382-400F-4FC5-AB65-8ADC0F645F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6937" y="4645889"/>
            <a:ext cx="1260143" cy="2179707"/>
          </a:xfrm>
          <a:prstGeom prst="rect">
            <a:avLst/>
          </a:prstGeom>
        </p:spPr>
      </p:pic>
      <p:sp>
        <p:nvSpPr>
          <p:cNvPr id="43" name="Freeform: Shape 108">
            <a:extLst>
              <a:ext uri="{FF2B5EF4-FFF2-40B4-BE49-F238E27FC236}">
                <a16:creationId xmlns:a16="http://schemas.microsoft.com/office/drawing/2014/main" id="{2C080427-F504-405E-9ABE-440F9AE99EE2}"/>
              </a:ext>
            </a:extLst>
          </p:cNvPr>
          <p:cNvSpPr/>
          <p:nvPr/>
        </p:nvSpPr>
        <p:spPr>
          <a:xfrm rot="950947">
            <a:off x="7270151" y="4677188"/>
            <a:ext cx="899562" cy="316242"/>
          </a:xfrm>
          <a:custGeom>
            <a:avLst/>
            <a:gdLst>
              <a:gd name="connsiteX0" fmla="*/ 899561 w 899562"/>
              <a:gd name="connsiteY0" fmla="*/ 251387 h 316242"/>
              <a:gd name="connsiteX1" fmla="*/ 493028 w 899562"/>
              <a:gd name="connsiteY1" fmla="*/ 301891 h 316242"/>
              <a:gd name="connsiteX2" fmla="*/ 276788 w 899562"/>
              <a:gd name="connsiteY2" fmla="*/ 24120 h 316242"/>
              <a:gd name="connsiteX3" fmla="*/ 0 w 899562"/>
              <a:gd name="connsiteY3" fmla="*/ 32537 h 316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99562" h="316242" extrusionOk="0">
                <a:moveTo>
                  <a:pt x="899561" y="251387"/>
                </a:moveTo>
                <a:cubicBezTo>
                  <a:pt x="746838" y="301145"/>
                  <a:pt x="626922" y="341343"/>
                  <a:pt x="493028" y="301891"/>
                </a:cubicBezTo>
                <a:cubicBezTo>
                  <a:pt x="355039" y="258338"/>
                  <a:pt x="379696" y="102970"/>
                  <a:pt x="276788" y="24120"/>
                </a:cubicBezTo>
                <a:cubicBezTo>
                  <a:pt x="171986" y="-42045"/>
                  <a:pt x="118022" y="33363"/>
                  <a:pt x="0" y="32537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4" name="Cloud 109">
            <a:extLst>
              <a:ext uri="{FF2B5EF4-FFF2-40B4-BE49-F238E27FC236}">
                <a16:creationId xmlns:a16="http://schemas.microsoft.com/office/drawing/2014/main" id="{AC32D85A-BE78-40CE-879F-615287BC875A}"/>
              </a:ext>
            </a:extLst>
          </p:cNvPr>
          <p:cNvSpPr/>
          <p:nvPr/>
        </p:nvSpPr>
        <p:spPr>
          <a:xfrm>
            <a:off x="3533485" y="2742156"/>
            <a:ext cx="3590923" cy="250937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Y" sz="2000" dirty="0"/>
              <a:t>بسبب ارتفاع درجة الحرارة و لاحتوائها على كمية كبيرة من الماء</a:t>
            </a:r>
          </a:p>
        </p:txBody>
      </p:sp>
    </p:spTree>
    <p:extLst>
      <p:ext uri="{BB962C8B-B14F-4D97-AF65-F5344CB8AC3E}">
        <p14:creationId xmlns:p14="http://schemas.microsoft.com/office/powerpoint/2010/main" val="2454018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  <p:bldP spid="43" grpId="0" animBg="1"/>
      <p:bldP spid="4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8501850" y="1174702"/>
            <a:ext cx="3158034" cy="678030"/>
            <a:chOff x="1437352" y="1240018"/>
            <a:chExt cx="5244570" cy="678030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2" y="1240018"/>
              <a:ext cx="5244570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17938"/>
              <a:ext cx="46910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الخضروات أنواع منها : 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E63E5179-6311-4984-A928-ECF58D7C1D58}"/>
              </a:ext>
            </a:extLst>
          </p:cNvPr>
          <p:cNvGrpSpPr/>
          <p:nvPr/>
        </p:nvGrpSpPr>
        <p:grpSpPr>
          <a:xfrm>
            <a:off x="360173" y="1236627"/>
            <a:ext cx="2244499" cy="2434510"/>
            <a:chOff x="7624954" y="1603531"/>
            <a:chExt cx="2244499" cy="2434510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81017A80-75B7-4BD6-80BB-6C56ED22D3B5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820C3F25-CD9E-4B13-9B74-76A11A3D1114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Rectangle: Top Corners One Rounded and One Snipped 59">
                <a:extLst>
                  <a:ext uri="{FF2B5EF4-FFF2-40B4-BE49-F238E27FC236}">
                    <a16:creationId xmlns:a16="http://schemas.microsoft.com/office/drawing/2014/main" id="{1275B174-B4DD-4692-A69A-EBE014609635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Right Triangle 19">
                <a:extLst>
                  <a:ext uri="{FF2B5EF4-FFF2-40B4-BE49-F238E27FC236}">
                    <a16:creationId xmlns:a16="http://schemas.microsoft.com/office/drawing/2014/main" id="{CC9431AB-65E5-4EA9-9F5F-A4BEE1259B78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2171930-610E-4BAC-AC2E-90896717A351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8" name="Graphic 57" descr="Target Audience">
              <a:extLst>
                <a:ext uri="{FF2B5EF4-FFF2-40B4-BE49-F238E27FC236}">
                  <a16:creationId xmlns:a16="http://schemas.microsoft.com/office/drawing/2014/main" id="{CF84A4CF-0F73-42F7-BBA8-17908ADE1A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AC044EA9-C6F7-4525-AE11-C14448138FEB}"/>
              </a:ext>
            </a:extLst>
          </p:cNvPr>
          <p:cNvGrpSpPr/>
          <p:nvPr/>
        </p:nvGrpSpPr>
        <p:grpSpPr>
          <a:xfrm>
            <a:off x="1122126" y="687830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99AD4544-3E5E-423D-B56D-5B6BBA176DBA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7C1D1CD-0F15-4545-B000-C66865CC75E3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Trapezoid 10">
              <a:extLst>
                <a:ext uri="{FF2B5EF4-FFF2-40B4-BE49-F238E27FC236}">
                  <a16:creationId xmlns:a16="http://schemas.microsoft.com/office/drawing/2014/main" id="{48F23530-9784-44E2-84C0-668E4EB982E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6539BDB0-78FE-484E-8578-8B2003D992CA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FDA23F5B-1C05-4D95-A0E9-A78B6A1AA65A}"/>
              </a:ext>
            </a:extLst>
          </p:cNvPr>
          <p:cNvGrpSpPr/>
          <p:nvPr/>
        </p:nvGrpSpPr>
        <p:grpSpPr>
          <a:xfrm>
            <a:off x="163278" y="3473413"/>
            <a:ext cx="1887249" cy="2471238"/>
            <a:chOff x="10083005" y="2824919"/>
            <a:chExt cx="1887249" cy="2471238"/>
          </a:xfrm>
        </p:grpSpPr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A419DBB5-A1E9-471E-AB35-CA37DB7DBBC9}"/>
                </a:ext>
              </a:extLst>
            </p:cNvPr>
            <p:cNvGrpSpPr/>
            <p:nvPr/>
          </p:nvGrpSpPr>
          <p:grpSpPr>
            <a:xfrm rot="21371849">
              <a:off x="10083005" y="2824919"/>
              <a:ext cx="1887249" cy="2471238"/>
              <a:chOff x="392713" y="4308237"/>
              <a:chExt cx="1887249" cy="24712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E47E5070-283F-47BF-A295-F7795C388C70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 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264F6476-D492-427C-9184-DCCBFF7695BC}"/>
                  </a:ext>
                </a:extLst>
              </p:cNvPr>
              <p:cNvSpPr txBox="1"/>
              <p:nvPr/>
            </p:nvSpPr>
            <p:spPr>
              <a:xfrm>
                <a:off x="392713" y="4748150"/>
                <a:ext cx="1871561" cy="203132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الفواكه و الخضروات </a:t>
                </a:r>
              </a:p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 </a:t>
                </a:r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466253FE-0FBA-4F8D-ABB4-E28094A500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349574" y="4101251"/>
              <a:ext cx="1441516" cy="664477"/>
            </a:xfrm>
            <a:prstGeom prst="rect">
              <a:avLst/>
            </a:prstGeom>
          </p:spPr>
        </p:pic>
      </p:grpSp>
      <p:sp>
        <p:nvSpPr>
          <p:cNvPr id="93" name="Rectangle 21">
            <a:extLst>
              <a:ext uri="{FF2B5EF4-FFF2-40B4-BE49-F238E27FC236}">
                <a16:creationId xmlns:a16="http://schemas.microsoft.com/office/drawing/2014/main" id="{F24A78BB-95B8-40EB-9DEE-29DF2B9C6EAD}"/>
              </a:ext>
            </a:extLst>
          </p:cNvPr>
          <p:cNvSpPr/>
          <p:nvPr/>
        </p:nvSpPr>
        <p:spPr>
          <a:xfrm rot="15142371">
            <a:off x="801468" y="3143655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DF34C0F8-C55B-430B-A405-699857534847}"/>
              </a:ext>
            </a:extLst>
          </p:cNvPr>
          <p:cNvSpPr/>
          <p:nvPr/>
        </p:nvSpPr>
        <p:spPr>
          <a:xfrm rot="5400000">
            <a:off x="5143917" y="2426538"/>
            <a:ext cx="2311036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/>
            <a:srcRect/>
            <a:stretch>
              <a:fillRect l="18000" t="15000" r="13000" b="7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B871EA7-AD96-4EEE-BD6C-2DBCD2C22EAB}"/>
              </a:ext>
            </a:extLst>
          </p:cNvPr>
          <p:cNvGrpSpPr/>
          <p:nvPr/>
        </p:nvGrpSpPr>
        <p:grpSpPr>
          <a:xfrm>
            <a:off x="6184663" y="2496541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4C20FB36-9D51-4D93-9BE3-33A3AF7FA8D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4" name="Trapezoid 10">
              <a:extLst>
                <a:ext uri="{FF2B5EF4-FFF2-40B4-BE49-F238E27FC236}">
                  <a16:creationId xmlns:a16="http://schemas.microsoft.com/office/drawing/2014/main" id="{33F90303-3EF3-4246-B6EC-F35618DF0324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E980230E-334A-40B1-BF4B-11D47E99279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14769038-A519-4AD8-8B9D-8B0647C5D609}"/>
              </a:ext>
            </a:extLst>
          </p:cNvPr>
          <p:cNvSpPr/>
          <p:nvPr/>
        </p:nvSpPr>
        <p:spPr>
          <a:xfrm rot="5400000">
            <a:off x="2626478" y="2468397"/>
            <a:ext cx="2311036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6"/>
            <a:srcRect/>
            <a:stretch>
              <a:fillRect l="14000" t="8000" r="12000" b="6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FEE0942D-CD53-4030-84BA-4552F264FD8D}"/>
              </a:ext>
            </a:extLst>
          </p:cNvPr>
          <p:cNvGrpSpPr/>
          <p:nvPr/>
        </p:nvGrpSpPr>
        <p:grpSpPr>
          <a:xfrm>
            <a:off x="3667224" y="2538400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150A6A8E-5662-45DD-A8A5-379D84FF3D5C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9" name="Trapezoid 10">
              <a:extLst>
                <a:ext uri="{FF2B5EF4-FFF2-40B4-BE49-F238E27FC236}">
                  <a16:creationId xmlns:a16="http://schemas.microsoft.com/office/drawing/2014/main" id="{FF91B151-83AB-43BD-AE96-3DA7AC4B41E9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42E54E39-D9FE-4AE7-9461-C73CE49A6860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28F6F075-B3AE-4D91-BB11-1B7FACB4D57D}"/>
              </a:ext>
            </a:extLst>
          </p:cNvPr>
          <p:cNvSpPr/>
          <p:nvPr/>
        </p:nvSpPr>
        <p:spPr>
          <a:xfrm rot="5400000">
            <a:off x="3687189" y="242324"/>
            <a:ext cx="2311036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7"/>
            <a:srcRect/>
            <a:stretch>
              <a:fillRect l="8000" t="19000" r="1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prstClr val="white"/>
              </a:solidFill>
            </a:endParaRP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A57B3DEC-C18E-41C3-A386-D14F20A9EB3A}"/>
              </a:ext>
            </a:extLst>
          </p:cNvPr>
          <p:cNvGrpSpPr/>
          <p:nvPr/>
        </p:nvGrpSpPr>
        <p:grpSpPr>
          <a:xfrm>
            <a:off x="4727935" y="312327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03C4BE9-2F56-4275-AA13-44D5BFF92227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5" name="Trapezoid 10">
              <a:extLst>
                <a:ext uri="{FF2B5EF4-FFF2-40B4-BE49-F238E27FC236}">
                  <a16:creationId xmlns:a16="http://schemas.microsoft.com/office/drawing/2014/main" id="{FE2122E1-4144-45AA-B8C8-6D24D0DED57A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3A51DB18-8A68-451D-8F5C-3E3943EB07D9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97" name="Freeform: Shape 96">
            <a:extLst>
              <a:ext uri="{FF2B5EF4-FFF2-40B4-BE49-F238E27FC236}">
                <a16:creationId xmlns:a16="http://schemas.microsoft.com/office/drawing/2014/main" id="{BA5BF7A2-1802-42FA-A316-9DCD90714C47}"/>
              </a:ext>
            </a:extLst>
          </p:cNvPr>
          <p:cNvSpPr/>
          <p:nvPr/>
        </p:nvSpPr>
        <p:spPr>
          <a:xfrm rot="5400000">
            <a:off x="6496344" y="4498528"/>
            <a:ext cx="2311036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8"/>
            <a:srcRect/>
            <a:stretch>
              <a:fillRect l="7000" t="14000" r="10000" b="7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grpSp>
        <p:nvGrpSpPr>
          <p:cNvPr id="98" name="Group 97">
            <a:extLst>
              <a:ext uri="{FF2B5EF4-FFF2-40B4-BE49-F238E27FC236}">
                <a16:creationId xmlns:a16="http://schemas.microsoft.com/office/drawing/2014/main" id="{530CEFE5-5B14-420F-8CBE-862408E4F292}"/>
              </a:ext>
            </a:extLst>
          </p:cNvPr>
          <p:cNvGrpSpPr/>
          <p:nvPr/>
        </p:nvGrpSpPr>
        <p:grpSpPr>
          <a:xfrm>
            <a:off x="7537090" y="4568531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7390B276-670F-4012-BCBB-E8CC2AA54ADD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0" name="Trapezoid 10">
              <a:extLst>
                <a:ext uri="{FF2B5EF4-FFF2-40B4-BE49-F238E27FC236}">
                  <a16:creationId xmlns:a16="http://schemas.microsoft.com/office/drawing/2014/main" id="{7039F551-F3E3-4ECD-9896-3765341F232B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8448D7F5-C9A7-47A0-97AB-EC250641A39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02" name="Freeform: Shape 101">
            <a:extLst>
              <a:ext uri="{FF2B5EF4-FFF2-40B4-BE49-F238E27FC236}">
                <a16:creationId xmlns:a16="http://schemas.microsoft.com/office/drawing/2014/main" id="{151F4DA0-BA2A-49D0-9B16-0CA210997BB9}"/>
              </a:ext>
            </a:extLst>
          </p:cNvPr>
          <p:cNvSpPr/>
          <p:nvPr/>
        </p:nvSpPr>
        <p:spPr>
          <a:xfrm rot="5400000">
            <a:off x="3947247" y="4471284"/>
            <a:ext cx="2311036" cy="2182881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9"/>
            <a:srcRect/>
            <a:stretch>
              <a:fillRect l="7000" t="14000" r="10000" b="7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805A16C1-562A-44BC-BBA8-47275F58021A}"/>
              </a:ext>
            </a:extLst>
          </p:cNvPr>
          <p:cNvGrpSpPr/>
          <p:nvPr/>
        </p:nvGrpSpPr>
        <p:grpSpPr>
          <a:xfrm>
            <a:off x="4987993" y="4541287"/>
            <a:ext cx="229544" cy="346651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9BD1A4BE-1C48-4930-B2F5-05A076D8C42C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5" name="Trapezoid 10">
              <a:extLst>
                <a:ext uri="{FF2B5EF4-FFF2-40B4-BE49-F238E27FC236}">
                  <a16:creationId xmlns:a16="http://schemas.microsoft.com/office/drawing/2014/main" id="{25463974-673B-4022-9058-733FBA31E6A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FC95DF13-A9D8-4705-8C17-4F746C4C723D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069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42" dur="200" fill="hold"/>
                                        <p:tgtEl>
                                          <p:spTgt spid="5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55" dur="200" fill="hold"/>
                                        <p:tgtEl>
                                          <p:spTgt spid="66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8" dur="200" fill="hold"/>
                                        <p:tgtEl>
                                          <p:spTgt spid="80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81" dur="200" fill="hold"/>
                                        <p:tgtEl>
                                          <p:spTgt spid="97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94" dur="200" fill="hold"/>
                                        <p:tgtEl>
                                          <p:spTgt spid="10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93" grpId="0" animBg="1"/>
      <p:bldP spid="52" grpId="0" animBg="1"/>
      <p:bldP spid="52" grpId="1" animBg="1"/>
      <p:bldP spid="66" grpId="0" animBg="1"/>
      <p:bldP spid="66" grpId="1" animBg="1"/>
      <p:bldP spid="80" grpId="0" animBg="1"/>
      <p:bldP spid="80" grpId="1" animBg="1"/>
      <p:bldP spid="97" grpId="0" animBg="1"/>
      <p:bldP spid="97" grpId="1" animBg="1"/>
      <p:bldP spid="102" grpId="0" animBg="1"/>
      <p:bldP spid="102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C692312-CB72-4554-BD99-5638BF260D72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654D1B5-6A97-43D5-95C1-5D76FAD828C1}"/>
              </a:ext>
            </a:extLst>
          </p:cNvPr>
          <p:cNvGrpSpPr/>
          <p:nvPr/>
        </p:nvGrpSpPr>
        <p:grpSpPr>
          <a:xfrm flipH="1">
            <a:off x="7780019" y="1029563"/>
            <a:ext cx="3879863" cy="656229"/>
            <a:chOff x="1437354" y="1240019"/>
            <a:chExt cx="8074087" cy="656229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2C5BF4B-BEB3-4557-AD07-E6BEACEF175F}"/>
                </a:ext>
              </a:extLst>
            </p:cNvPr>
            <p:cNvSpPr/>
            <p:nvPr/>
          </p:nvSpPr>
          <p:spPr>
            <a:xfrm flipV="1">
              <a:off x="1437354" y="1240019"/>
              <a:ext cx="8074087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D5782EB-D32D-48DB-A2F9-13DE2917C55E}"/>
                </a:ext>
              </a:extLst>
            </p:cNvPr>
            <p:cNvSpPr txBox="1"/>
            <p:nvPr/>
          </p:nvSpPr>
          <p:spPr>
            <a:xfrm>
              <a:off x="1827404" y="1557694"/>
              <a:ext cx="674054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يمكنني تناول الفواكه و الخضراوات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7973665-3E8F-4AE1-BB84-8452537CA85F}"/>
              </a:ext>
            </a:extLst>
          </p:cNvPr>
          <p:cNvGrpSpPr/>
          <p:nvPr/>
        </p:nvGrpSpPr>
        <p:grpSpPr>
          <a:xfrm flipH="1">
            <a:off x="2790094" y="1796622"/>
            <a:ext cx="8913326" cy="672822"/>
            <a:chOff x="1437360" y="1240012"/>
            <a:chExt cx="16395246" cy="672822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CB459E-9A95-43C3-943D-E7A5B4A9DAB3}"/>
                </a:ext>
              </a:extLst>
            </p:cNvPr>
            <p:cNvSpPr/>
            <p:nvPr/>
          </p:nvSpPr>
          <p:spPr>
            <a:xfrm flipV="1">
              <a:off x="1437360" y="1240012"/>
              <a:ext cx="6382787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59E71-63FC-4FDB-A1F9-28A44085F097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طازجة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58D2C-2BA6-4000-80D5-27142CA6CFB5}"/>
              </a:ext>
            </a:extLst>
          </p:cNvPr>
          <p:cNvGrpSpPr/>
          <p:nvPr/>
        </p:nvGrpSpPr>
        <p:grpSpPr>
          <a:xfrm>
            <a:off x="590416" y="3413063"/>
            <a:ext cx="1887249" cy="2609738"/>
            <a:chOff x="10087598" y="2824767"/>
            <a:chExt cx="1887249" cy="2609738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9EA7F82-8C28-4C5F-9D2B-4063F17D5363}"/>
                </a:ext>
              </a:extLst>
            </p:cNvPr>
            <p:cNvGrpSpPr/>
            <p:nvPr/>
          </p:nvGrpSpPr>
          <p:grpSpPr>
            <a:xfrm rot="21371849">
              <a:off x="10087598" y="2824767"/>
              <a:ext cx="1887249" cy="2609738"/>
              <a:chOff x="392713" y="4308237"/>
              <a:chExt cx="1887249" cy="260973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46833FD-6566-4CA2-9B7E-BD83EFB997DD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غذائي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122575E-27BF-4685-900C-BECC0F8F7215}"/>
                  </a:ext>
                </a:extLst>
              </p:cNvPr>
              <p:cNvSpPr txBox="1"/>
              <p:nvPr/>
            </p:nvSpPr>
            <p:spPr>
              <a:xfrm>
                <a:off x="392713" y="4609651"/>
                <a:ext cx="1871561" cy="230832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الفواكه و الخضروات </a:t>
                </a:r>
              </a:p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 </a:t>
                </a:r>
              </a:p>
              <a:p>
                <a:pPr algn="r"/>
                <a:r>
                  <a:rPr lang="ar-SY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 </a:t>
                </a:r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552C6D34-D505-4A96-A7D6-BEAAF6A8A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372809">
              <a:off x="10399196" y="4101777"/>
              <a:ext cx="1254177" cy="578121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2E1209-C182-424D-A8F1-4C544E88B649}"/>
              </a:ext>
            </a:extLst>
          </p:cNvPr>
          <p:cNvGrpSpPr/>
          <p:nvPr/>
        </p:nvGrpSpPr>
        <p:grpSpPr>
          <a:xfrm>
            <a:off x="484378" y="1211734"/>
            <a:ext cx="2244499" cy="2434510"/>
            <a:chOff x="7624954" y="1603531"/>
            <a:chExt cx="2244499" cy="2434510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3478023-40D4-4747-ABD8-E2B2157A73BB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263E88A-4BB6-426D-87C4-0E03D40747DA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: Top Corners One Rounded and One Snipped 62">
                <a:extLst>
                  <a:ext uri="{FF2B5EF4-FFF2-40B4-BE49-F238E27FC236}">
                    <a16:creationId xmlns:a16="http://schemas.microsoft.com/office/drawing/2014/main" id="{DF231A91-B46C-4EE1-90C7-7823F4A7AF03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ight Triangle 19">
                <a:extLst>
                  <a:ext uri="{FF2B5EF4-FFF2-40B4-BE49-F238E27FC236}">
                    <a16:creationId xmlns:a16="http://schemas.microsoft.com/office/drawing/2014/main" id="{5B3BA7E3-4C73-4C8F-A3C5-839A9800432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FB63ED1-E29A-4D02-AF7A-28F31318AF47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5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61" name="Graphic 60" descr="Target Audience">
              <a:extLst>
                <a:ext uri="{FF2B5EF4-FFF2-40B4-BE49-F238E27FC236}">
                  <a16:creationId xmlns:a16="http://schemas.microsoft.com/office/drawing/2014/main" id="{432526A5-4A35-4D82-BF66-60AA658B97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3F9391D-5513-48BB-9054-B7D1041F1D31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12FD180-7135-406B-88D3-A49EF2B77DB2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0F31F380-011E-4437-ACA5-5D24A7D3BA48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Trapezoid 10">
              <a:extLst>
                <a:ext uri="{FF2B5EF4-FFF2-40B4-BE49-F238E27FC236}">
                  <a16:creationId xmlns:a16="http://schemas.microsoft.com/office/drawing/2014/main" id="{0F653D63-43EA-4AC1-A172-199ABFD5C3B3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FE560459-1344-4891-821C-D56D947FF44B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0" name="Rectangle 21">
            <a:extLst>
              <a:ext uri="{FF2B5EF4-FFF2-40B4-BE49-F238E27FC236}">
                <a16:creationId xmlns:a16="http://schemas.microsoft.com/office/drawing/2014/main" id="{1CD4B8A8-8393-4C02-8B69-4AD6C39708F2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9991E96-ADBE-4FCD-8D9D-650627EDE1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8089" y="4119454"/>
            <a:ext cx="7177355" cy="2141891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E0C6AC9E-6421-49EE-9892-F46E3E5A88E2}"/>
              </a:ext>
            </a:extLst>
          </p:cNvPr>
          <p:cNvGrpSpPr/>
          <p:nvPr/>
        </p:nvGrpSpPr>
        <p:grpSpPr>
          <a:xfrm flipH="1">
            <a:off x="2790094" y="2402135"/>
            <a:ext cx="8913326" cy="672822"/>
            <a:chOff x="1437360" y="1240012"/>
            <a:chExt cx="16395246" cy="672822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3A88A07D-D44F-49EE-8726-02FCB4F96461}"/>
                </a:ext>
              </a:extLst>
            </p:cNvPr>
            <p:cNvSpPr/>
            <p:nvPr/>
          </p:nvSpPr>
          <p:spPr>
            <a:xfrm flipV="1">
              <a:off x="1437360" y="1240012"/>
              <a:ext cx="6382787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57D716E-6B50-4776-99CC-0AE5333B7932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مطهية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ACBA183-94D3-4804-A0F9-E0E769211CDC}"/>
              </a:ext>
            </a:extLst>
          </p:cNvPr>
          <p:cNvGrpSpPr/>
          <p:nvPr/>
        </p:nvGrpSpPr>
        <p:grpSpPr>
          <a:xfrm flipH="1">
            <a:off x="2790094" y="3037226"/>
            <a:ext cx="8913326" cy="672822"/>
            <a:chOff x="1437360" y="1240012"/>
            <a:chExt cx="16395246" cy="672822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5962CA1-173E-433D-A16A-2447DDEB552E}"/>
                </a:ext>
              </a:extLst>
            </p:cNvPr>
            <p:cNvSpPr/>
            <p:nvPr/>
          </p:nvSpPr>
          <p:spPr>
            <a:xfrm flipV="1">
              <a:off x="1437360" y="1240012"/>
              <a:ext cx="6382787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F8300CA-4531-44A2-AAF4-5186A2FE7D2B}"/>
                </a:ext>
              </a:extLst>
            </p:cNvPr>
            <p:cNvSpPr txBox="1"/>
            <p:nvPr/>
          </p:nvSpPr>
          <p:spPr>
            <a:xfrm>
              <a:off x="2371086" y="1512724"/>
              <a:ext cx="154615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مجففة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19385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7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1296</TotalTime>
  <Words>281</Words>
  <Application>Microsoft Office PowerPoint</Application>
  <PresentationFormat>شاشة عريضة</PresentationFormat>
  <Paragraphs>178</Paragraphs>
  <Slides>14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Century Gothic</vt:lpstr>
      <vt:lpstr>Open Sans</vt:lpstr>
      <vt:lpstr>Oswald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حمود حاتم الناصر</cp:lastModifiedBy>
  <cp:revision>231</cp:revision>
  <dcterms:created xsi:type="dcterms:W3CDTF">2020-10-10T04:32:51Z</dcterms:created>
  <dcterms:modified xsi:type="dcterms:W3CDTF">2021-01-22T10:42:47Z</dcterms:modified>
</cp:coreProperties>
</file>