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72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25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473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430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129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034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197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731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540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80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259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913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927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العددين 4 ، 5 ، وكتابتهما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2- 4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776270"/>
            <a:ext cx="7052926" cy="37957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مربع نص 13"/>
          <p:cNvSpPr txBox="1"/>
          <p:nvPr/>
        </p:nvSpPr>
        <p:spPr>
          <a:xfrm>
            <a:off x="5681690" y="5325070"/>
            <a:ext cx="221457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5400" b="1" dirty="0">
                <a:solidFill>
                  <a:srgbClr val="C00000"/>
                </a:solidFill>
              </a:rPr>
              <a:t> أربعـــة</a:t>
            </a:r>
          </a:p>
        </p:txBody>
      </p:sp>
      <p:sp>
        <p:nvSpPr>
          <p:cNvPr id="9" name="مستطيل 14"/>
          <p:cNvSpPr/>
          <p:nvPr/>
        </p:nvSpPr>
        <p:spPr>
          <a:xfrm>
            <a:off x="6396070" y="4069140"/>
            <a:ext cx="928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9600" b="1" dirty="0">
                <a:solidFill>
                  <a:srgbClr val="0000FF"/>
                </a:solidFill>
                <a:latin typeface="Aharoni" pitchFamily="2" charset="-79"/>
                <a:cs typeface="PT Bold Heading" pitchFamily="2" charset="-78"/>
              </a:rPr>
              <a:t>4</a:t>
            </a:r>
            <a:endParaRPr lang="ar-EG" sz="9600" dirty="0"/>
          </a:p>
        </p:txBody>
      </p:sp>
      <p:sp>
        <p:nvSpPr>
          <p:cNvPr id="10" name="مربع نص 15"/>
          <p:cNvSpPr txBox="1"/>
          <p:nvPr/>
        </p:nvSpPr>
        <p:spPr>
          <a:xfrm>
            <a:off x="1752600" y="5325070"/>
            <a:ext cx="221457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5400" b="1" dirty="0">
                <a:solidFill>
                  <a:srgbClr val="C00000"/>
                </a:solidFill>
              </a:rPr>
              <a:t>خمسة</a:t>
            </a:r>
          </a:p>
        </p:txBody>
      </p:sp>
      <p:sp>
        <p:nvSpPr>
          <p:cNvPr id="11" name="مستطيل 16"/>
          <p:cNvSpPr/>
          <p:nvPr/>
        </p:nvSpPr>
        <p:spPr>
          <a:xfrm>
            <a:off x="2395542" y="4145340"/>
            <a:ext cx="928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9600" b="1" dirty="0">
                <a:solidFill>
                  <a:srgbClr val="0000FF"/>
                </a:solidFill>
                <a:latin typeface="Aharoni" pitchFamily="2" charset="-79"/>
                <a:cs typeface="PT Bold Heading" pitchFamily="2" charset="-78"/>
              </a:rPr>
              <a:t>5</a:t>
            </a:r>
            <a:endParaRPr lang="ar-EG" sz="9600" dirty="0"/>
          </a:p>
        </p:txBody>
      </p:sp>
      <p:sp>
        <p:nvSpPr>
          <p:cNvPr id="12" name="Teardrop 8"/>
          <p:cNvSpPr/>
          <p:nvPr/>
        </p:nvSpPr>
        <p:spPr>
          <a:xfrm>
            <a:off x="-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60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العددين 4 ، 5 ، وكتابتهما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2- 4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1" y="787069"/>
            <a:ext cx="7239000" cy="5461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1" y="45720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884" y="45720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45720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6" y="1295400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506" y="1295400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295400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ardrop 8"/>
          <p:cNvSpPr/>
          <p:nvPr/>
        </p:nvSpPr>
        <p:spPr>
          <a:xfrm>
            <a:off x="-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7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العددين 4 ، 5 ، وكتابتهما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7575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>
                <a:solidFill>
                  <a:srgbClr val="FF0000"/>
                </a:solidFill>
              </a:rPr>
              <a:t>يعد الطالب الأشياء ، ثم ينطق العدد ويكتبه ثلاث مرات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943" y="1295400"/>
            <a:ext cx="7474857" cy="4963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582886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09800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0275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0274"/>
            <a:ext cx="3619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5" y="4582886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4582886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ardrop 8"/>
          <p:cNvSpPr/>
          <p:nvPr/>
        </p:nvSpPr>
        <p:spPr>
          <a:xfrm>
            <a:off x="-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32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000" y="1916833"/>
            <a:ext cx="7450276" cy="3950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العددين 4 ، 5 ، وكتابتهما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6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>
                <a:solidFill>
                  <a:srgbClr val="FF0000"/>
                </a:solidFill>
              </a:rPr>
              <a:t>يعد الطالب الأشياء ، ثم ينطق العدد ويكتبه ثلاث مرات 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645" y="2743200"/>
            <a:ext cx="361950" cy="144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19400"/>
            <a:ext cx="361950" cy="144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43200"/>
            <a:ext cx="361950" cy="144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ardrop 8"/>
          <p:cNvSpPr/>
          <p:nvPr/>
        </p:nvSpPr>
        <p:spPr>
          <a:xfrm>
            <a:off x="-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5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</a:rPr>
              <a:t>5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العددين 4 ، 5 ، وكتابتهما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838200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>
                <a:solidFill>
                  <a:srgbClr val="FF0000"/>
                </a:solidFill>
              </a:rPr>
              <a:t>يعد الطالب الأشياء ، ثم ينطق العدد ويكتبه ثلاث مرات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14400" y="1520820"/>
            <a:ext cx="7315200" cy="480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054" y="4725144"/>
            <a:ext cx="361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725144"/>
            <a:ext cx="361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725144"/>
            <a:ext cx="361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379" y="24384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24384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24384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ardrop 8"/>
          <p:cNvSpPr/>
          <p:nvPr/>
        </p:nvSpPr>
        <p:spPr>
          <a:xfrm>
            <a:off x="-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4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103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Aharoni</vt:lpstr>
      <vt:lpstr>Arial</vt:lpstr>
      <vt:lpstr>Calibri</vt:lpstr>
      <vt:lpstr>Wingdings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دوحة العرب</cp:lastModifiedBy>
  <cp:revision>11</cp:revision>
  <dcterms:created xsi:type="dcterms:W3CDTF">2015-10-06T14:56:54Z</dcterms:created>
  <dcterms:modified xsi:type="dcterms:W3CDTF">2019-06-19T16:55:38Z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