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516" y="13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488829" y="1214911"/>
            <a:ext cx="4572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16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6" y="1584894"/>
            <a:ext cx="2026245" cy="92514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671900" y="225278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240440"/>
              </p:ext>
            </p:extLst>
          </p:nvPr>
        </p:nvGraphicFramePr>
        <p:xfrm>
          <a:off x="-36117" y="2996952"/>
          <a:ext cx="9049892" cy="173290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37036"/>
                <a:gridCol w="3987737"/>
                <a:gridCol w="651023"/>
                <a:gridCol w="664473"/>
                <a:gridCol w="598094"/>
                <a:gridCol w="711529"/>
              </a:tblGrid>
              <a:tr h="29729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الدرس 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الدعوة إلى التوحيد </a:t>
                      </a:r>
                      <a:r>
                        <a:rPr lang="ar-SA" sz="1050" b="1" dirty="0" smtClean="0"/>
                        <a:t>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</a:t>
                      </a:r>
                      <a:r>
                        <a:rPr lang="ar-SA" sz="1050" b="1" baseline="0" dirty="0" smtClean="0"/>
                        <a:t> </a:t>
                      </a:r>
                      <a:r>
                        <a:rPr lang="ar-SA" sz="1050" b="1" baseline="0" dirty="0" smtClean="0"/>
                        <a:t>2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29729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الاهداف الاجرائية والسلوكية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تعرف  الطالبة  وجوب الدعوة إلى التوحيد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تعرف  الطالبة  المقصود بالتوحيد 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توضح الطالبة  أن التوحيد هو أول ما يجب أن يدعي إليه الناس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تعدد الطالبة  شروط الدعوة إلى التوحيد 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341509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74538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34234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144291" y="1134851"/>
            <a:ext cx="35105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2000" b="1" dirty="0">
              <a:cs typeface="DecoType Thuluth" panose="02010000000000000000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0" y="0"/>
            <a:ext cx="9144000" cy="6935688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977232"/>
              </p:ext>
            </p:extLst>
          </p:nvPr>
        </p:nvGraphicFramePr>
        <p:xfrm>
          <a:off x="112205" y="836712"/>
          <a:ext cx="8996324" cy="551268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644636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689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cs typeface="Traditional Arabic"/>
                        </a:rPr>
                        <a:t>ما معنى تحقيق التوحيد؟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33116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وجوب الدعوة إلى التوحيد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إذا علم المسلم حقيقة التوحيد فإن الواجب عليه أن يدعو غيره إليه ليكون من ورثة الأنبياء عليهم السلام وعلى سبيلهم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لماذا كانت البداءة في الدعوة بالتوحيد ؟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-	لبداءة الدعوة بالتوحيد أسباب أهمها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1-	أن التوحيد هو أول الواجبات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2-	أن التوحيد هو مفتاح الدخول في الإسلام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3-	أن الله تعالى لا يقبل أي عمل وإن كان في ظاهره صالحا إلا بالتوحيد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4-	أن الدعوة إلى التوحيد هو منهج الأنبياء والمرسلين عليهم السلام 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ذاتي 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954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أسأل  الطالبات السؤال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التالى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:ما  شروط الدعوة إلى التوحيد    ؟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أستمع إلى إجابات الطالبات و أسجلها على السبورة .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-ثم أناقشهن في بقية عناصر الدرس 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-أستنتج مع الطالبات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فى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النهاية إلى  شروط الدعوة إلى التوحيد 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  س/ حددي الأساس الذي تقوم عليه الدعوة إلى التوحيد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عرفي التوحيد   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عدّدي شروط الدعوة إلى التوحيد </a:t>
                      </a:r>
                    </a:p>
                    <a:p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9382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3363</TotalTime>
  <Words>242</Words>
  <Application>Microsoft Office PowerPoint</Application>
  <PresentationFormat>عرض على الشاشة (3:4)‏</PresentationFormat>
  <Paragraphs>60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48</cp:revision>
  <cp:lastPrinted>2014-11-08T16:38:07Z</cp:lastPrinted>
  <dcterms:created xsi:type="dcterms:W3CDTF">2014-02-12T13:17:48Z</dcterms:created>
  <dcterms:modified xsi:type="dcterms:W3CDTF">2014-11-08T16:40:57Z</dcterms:modified>
</cp:coreProperties>
</file>