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  <p:sldMasterId id="2147483703" r:id="rId2"/>
    <p:sldMasterId id="2147483692" r:id="rId3"/>
  </p:sldMasterIdLst>
  <p:notesMasterIdLst>
    <p:notesMasterId r:id="rId7"/>
  </p:notesMasterIdLst>
  <p:sldIdLst>
    <p:sldId id="328" r:id="rId4"/>
    <p:sldId id="329" r:id="rId5"/>
    <p:sldId id="30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EEEF"/>
    <a:srgbClr val="2B323B"/>
    <a:srgbClr val="EB1E42"/>
    <a:srgbClr val="FFDB55"/>
    <a:srgbClr val="05ACC7"/>
    <a:srgbClr val="C13018"/>
    <a:srgbClr val="F36F13"/>
    <a:srgbClr val="A2B969"/>
    <a:srgbClr val="063951"/>
    <a:srgbClr val="F160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41" autoAdjust="0"/>
    <p:restoredTop sz="96433" autoAdjust="0"/>
  </p:normalViewPr>
  <p:slideViewPr>
    <p:cSldViewPr snapToGrid="0" showGuides="1">
      <p:cViewPr varScale="1">
        <p:scale>
          <a:sx n="104" d="100"/>
          <a:sy n="104" d="100"/>
        </p:scale>
        <p:origin x="115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8301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39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</a:t>
            </a:r>
            <a:r>
              <a:rPr lang="en-US"/>
              <a:t>PowerPoint template library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26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esentationgo.com/" TargetMode="External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892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5430369" y="2633133"/>
            <a:ext cx="1331262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effectLst/>
              </a:rPr>
              <a:t>Designed</a:t>
            </a:r>
            <a:r>
              <a:rPr lang="en-US" sz="1800" baseline="0" dirty="0">
                <a:solidFill>
                  <a:schemeClr val="bg1"/>
                </a:solidFill>
                <a:effectLst/>
              </a:rPr>
              <a:t> by</a:t>
            </a:r>
            <a:endParaRPr lang="en-US" sz="1800" dirty="0">
              <a:solidFill>
                <a:schemeClr val="bg1"/>
              </a:solidFill>
              <a:effectLst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3152956"/>
            <a:ext cx="12192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731912" y="3071723"/>
            <a:ext cx="6728177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extBox 1"/>
          <p:cNvSpPr txBox="1"/>
          <p:nvPr userDrawn="1"/>
        </p:nvSpPr>
        <p:spPr>
          <a:xfrm>
            <a:off x="4271217" y="6121399"/>
            <a:ext cx="3649589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solidFill>
                  <a:srgbClr val="A5CD00"/>
                </a:solidFill>
              </a:rPr>
              <a:t>T</a:t>
            </a:r>
            <a:r>
              <a:rPr lang="en-US" sz="1800" baseline="0" dirty="0">
                <a:solidFill>
                  <a:srgbClr val="A5CD00"/>
                </a:solidFill>
              </a:rPr>
              <a:t>he free </a:t>
            </a:r>
            <a:r>
              <a:rPr lang="en-US" sz="1800" baseline="0">
                <a:solidFill>
                  <a:srgbClr val="A5CD00"/>
                </a:solidFill>
              </a:rPr>
              <a:t>PowerPoint template library</a:t>
            </a:r>
            <a:endParaRPr lang="en-US" sz="1800" dirty="0">
              <a:solidFill>
                <a:srgbClr val="A5CD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04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 dirty="0"/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8" name="Rectangle 17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53065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bg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E942A-26CB-4FC8-A61F-ED7BAF06B75B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Teamwork Diagram for PowerPoint</a:t>
            </a:r>
          </a:p>
        </p:txBody>
      </p:sp>
      <p:sp>
        <p:nvSpPr>
          <p:cNvPr id="87" name="Freeform: Shape 86"/>
          <p:cNvSpPr/>
          <p:nvPr/>
        </p:nvSpPr>
        <p:spPr>
          <a:xfrm rot="18900000">
            <a:off x="4188418" y="3628268"/>
            <a:ext cx="2092751" cy="1684487"/>
          </a:xfrm>
          <a:custGeom>
            <a:avLst/>
            <a:gdLst>
              <a:gd name="connsiteX0" fmla="*/ 1922010 w 2092751"/>
              <a:gd name="connsiteY0" fmla="*/ 670688 h 1684487"/>
              <a:gd name="connsiteX1" fmla="*/ 2092751 w 2092751"/>
              <a:gd name="connsiteY1" fmla="*/ 670688 h 1684487"/>
              <a:gd name="connsiteX2" fmla="*/ 2092751 w 2092751"/>
              <a:gd name="connsiteY2" fmla="*/ 1013798 h 1684487"/>
              <a:gd name="connsiteX3" fmla="*/ 2092751 w 2092751"/>
              <a:gd name="connsiteY3" fmla="*/ 1184540 h 1684487"/>
              <a:gd name="connsiteX4" fmla="*/ 2092751 w 2092751"/>
              <a:gd name="connsiteY4" fmla="*/ 1403734 h 1684487"/>
              <a:gd name="connsiteX5" fmla="*/ 1811998 w 2092751"/>
              <a:gd name="connsiteY5" fmla="*/ 1684487 h 1684487"/>
              <a:gd name="connsiteX6" fmla="*/ 1619295 w 2092751"/>
              <a:gd name="connsiteY6" fmla="*/ 1684487 h 1684487"/>
              <a:gd name="connsiteX7" fmla="*/ 1619295 w 2092751"/>
              <a:gd name="connsiteY7" fmla="*/ 1499065 h 1684487"/>
              <a:gd name="connsiteX8" fmla="*/ 1760221 w 2092751"/>
              <a:gd name="connsiteY8" fmla="*/ 1499065 h 1684487"/>
              <a:gd name="connsiteX9" fmla="*/ 1922010 w 2092751"/>
              <a:gd name="connsiteY9" fmla="*/ 1337276 h 1684487"/>
              <a:gd name="connsiteX10" fmla="*/ 1922010 w 2092751"/>
              <a:gd name="connsiteY10" fmla="*/ 1184540 h 1684487"/>
              <a:gd name="connsiteX11" fmla="*/ 1922010 w 2092751"/>
              <a:gd name="connsiteY11" fmla="*/ 1013798 h 1684487"/>
              <a:gd name="connsiteX12" fmla="*/ 671249 w 2092751"/>
              <a:gd name="connsiteY12" fmla="*/ 0 h 1684487"/>
              <a:gd name="connsiteX13" fmla="*/ 1433874 w 2092751"/>
              <a:gd name="connsiteY13" fmla="*/ 0 h 1684487"/>
              <a:gd name="connsiteX14" fmla="*/ 1619295 w 2092751"/>
              <a:gd name="connsiteY14" fmla="*/ 0 h 1684487"/>
              <a:gd name="connsiteX15" fmla="*/ 1811998 w 2092751"/>
              <a:gd name="connsiteY15" fmla="*/ 0 h 1684487"/>
              <a:gd name="connsiteX16" fmla="*/ 2092751 w 2092751"/>
              <a:gd name="connsiteY16" fmla="*/ 280753 h 1684487"/>
              <a:gd name="connsiteX17" fmla="*/ 2092751 w 2092751"/>
              <a:gd name="connsiteY17" fmla="*/ 499946 h 1684487"/>
              <a:gd name="connsiteX18" fmla="*/ 1922010 w 2092751"/>
              <a:gd name="connsiteY18" fmla="*/ 499946 h 1684487"/>
              <a:gd name="connsiteX19" fmla="*/ 1922010 w 2092751"/>
              <a:gd name="connsiteY19" fmla="*/ 347209 h 1684487"/>
              <a:gd name="connsiteX20" fmla="*/ 1760221 w 2092751"/>
              <a:gd name="connsiteY20" fmla="*/ 185420 h 1684487"/>
              <a:gd name="connsiteX21" fmla="*/ 1619295 w 2092751"/>
              <a:gd name="connsiteY21" fmla="*/ 185420 h 1684487"/>
              <a:gd name="connsiteX22" fmla="*/ 1433874 w 2092751"/>
              <a:gd name="connsiteY22" fmla="*/ 185420 h 1684487"/>
              <a:gd name="connsiteX23" fmla="*/ 723027 w 2092751"/>
              <a:gd name="connsiteY23" fmla="*/ 185420 h 1684487"/>
              <a:gd name="connsiteX24" fmla="*/ 561238 w 2092751"/>
              <a:gd name="connsiteY24" fmla="*/ 347209 h 1684487"/>
              <a:gd name="connsiteX25" fmla="*/ 561238 w 2092751"/>
              <a:gd name="connsiteY25" fmla="*/ 426798 h 1684487"/>
              <a:gd name="connsiteX26" fmla="*/ 605613 w 2092751"/>
              <a:gd name="connsiteY26" fmla="*/ 440572 h 1684487"/>
              <a:gd name="connsiteX27" fmla="*/ 871858 w 2092751"/>
              <a:gd name="connsiteY27" fmla="*/ 842244 h 1684487"/>
              <a:gd name="connsiteX28" fmla="*/ 605613 w 2092751"/>
              <a:gd name="connsiteY28" fmla="*/ 1243915 h 1684487"/>
              <a:gd name="connsiteX29" fmla="*/ 561238 w 2092751"/>
              <a:gd name="connsiteY29" fmla="*/ 1257690 h 1684487"/>
              <a:gd name="connsiteX30" fmla="*/ 561238 w 2092751"/>
              <a:gd name="connsiteY30" fmla="*/ 1337276 h 1684487"/>
              <a:gd name="connsiteX31" fmla="*/ 723027 w 2092751"/>
              <a:gd name="connsiteY31" fmla="*/ 1499065 h 1684487"/>
              <a:gd name="connsiteX32" fmla="*/ 1433874 w 2092751"/>
              <a:gd name="connsiteY32" fmla="*/ 1499065 h 1684487"/>
              <a:gd name="connsiteX33" fmla="*/ 1433874 w 2092751"/>
              <a:gd name="connsiteY33" fmla="*/ 1684487 h 1684487"/>
              <a:gd name="connsiteX34" fmla="*/ 671249 w 2092751"/>
              <a:gd name="connsiteY34" fmla="*/ 1684487 h 1684487"/>
              <a:gd name="connsiteX35" fmla="*/ 390496 w 2092751"/>
              <a:gd name="connsiteY35" fmla="*/ 1403734 h 1684487"/>
              <a:gd name="connsiteX36" fmla="*/ 390496 w 2092751"/>
              <a:gd name="connsiteY36" fmla="*/ 1273593 h 1684487"/>
              <a:gd name="connsiteX37" fmla="*/ 348074 w 2092751"/>
              <a:gd name="connsiteY37" fmla="*/ 1269316 h 1684487"/>
              <a:gd name="connsiteX38" fmla="*/ 0 w 2092751"/>
              <a:gd name="connsiteY38" fmla="*/ 842244 h 1684487"/>
              <a:gd name="connsiteX39" fmla="*/ 348074 w 2092751"/>
              <a:gd name="connsiteY39" fmla="*/ 415171 h 1684487"/>
              <a:gd name="connsiteX40" fmla="*/ 390496 w 2092751"/>
              <a:gd name="connsiteY40" fmla="*/ 410895 h 1684487"/>
              <a:gd name="connsiteX41" fmla="*/ 390496 w 2092751"/>
              <a:gd name="connsiteY41" fmla="*/ 280753 h 1684487"/>
              <a:gd name="connsiteX42" fmla="*/ 671249 w 2092751"/>
              <a:gd name="connsiteY42" fmla="*/ 0 h 1684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092751" h="1684487">
                <a:moveTo>
                  <a:pt x="1922010" y="670688"/>
                </a:moveTo>
                <a:lnTo>
                  <a:pt x="2092751" y="670688"/>
                </a:lnTo>
                <a:lnTo>
                  <a:pt x="2092751" y="1013798"/>
                </a:lnTo>
                <a:lnTo>
                  <a:pt x="2092751" y="1184540"/>
                </a:lnTo>
                <a:lnTo>
                  <a:pt x="2092751" y="1403734"/>
                </a:lnTo>
                <a:cubicBezTo>
                  <a:pt x="2092751" y="1558790"/>
                  <a:pt x="1967054" y="1684487"/>
                  <a:pt x="1811998" y="1684487"/>
                </a:cubicBezTo>
                <a:lnTo>
                  <a:pt x="1619295" y="1684487"/>
                </a:lnTo>
                <a:lnTo>
                  <a:pt x="1619295" y="1499065"/>
                </a:lnTo>
                <a:lnTo>
                  <a:pt x="1760221" y="1499065"/>
                </a:lnTo>
                <a:cubicBezTo>
                  <a:pt x="1849575" y="1499065"/>
                  <a:pt x="1922010" y="1426630"/>
                  <a:pt x="1922010" y="1337276"/>
                </a:cubicBezTo>
                <a:lnTo>
                  <a:pt x="1922010" y="1184540"/>
                </a:lnTo>
                <a:lnTo>
                  <a:pt x="1922010" y="1013798"/>
                </a:lnTo>
                <a:close/>
                <a:moveTo>
                  <a:pt x="671249" y="0"/>
                </a:moveTo>
                <a:lnTo>
                  <a:pt x="1433874" y="0"/>
                </a:lnTo>
                <a:lnTo>
                  <a:pt x="1619295" y="0"/>
                </a:lnTo>
                <a:lnTo>
                  <a:pt x="1811998" y="0"/>
                </a:lnTo>
                <a:cubicBezTo>
                  <a:pt x="1967054" y="0"/>
                  <a:pt x="2092751" y="125697"/>
                  <a:pt x="2092751" y="280753"/>
                </a:cubicBezTo>
                <a:lnTo>
                  <a:pt x="2092751" y="499946"/>
                </a:lnTo>
                <a:lnTo>
                  <a:pt x="1922010" y="499946"/>
                </a:lnTo>
                <a:lnTo>
                  <a:pt x="1922010" y="347209"/>
                </a:lnTo>
                <a:cubicBezTo>
                  <a:pt x="1922010" y="257855"/>
                  <a:pt x="1849575" y="185420"/>
                  <a:pt x="1760221" y="185420"/>
                </a:cubicBezTo>
                <a:lnTo>
                  <a:pt x="1619295" y="185420"/>
                </a:lnTo>
                <a:lnTo>
                  <a:pt x="1433874" y="185420"/>
                </a:lnTo>
                <a:lnTo>
                  <a:pt x="723027" y="185420"/>
                </a:lnTo>
                <a:cubicBezTo>
                  <a:pt x="633673" y="185420"/>
                  <a:pt x="561238" y="257855"/>
                  <a:pt x="561238" y="347209"/>
                </a:cubicBezTo>
                <a:lnTo>
                  <a:pt x="561238" y="426798"/>
                </a:lnTo>
                <a:lnTo>
                  <a:pt x="605613" y="440572"/>
                </a:lnTo>
                <a:cubicBezTo>
                  <a:pt x="762074" y="506750"/>
                  <a:pt x="871858" y="661676"/>
                  <a:pt x="871858" y="842244"/>
                </a:cubicBezTo>
                <a:cubicBezTo>
                  <a:pt x="871858" y="1022812"/>
                  <a:pt x="762074" y="1177738"/>
                  <a:pt x="605613" y="1243915"/>
                </a:cubicBezTo>
                <a:lnTo>
                  <a:pt x="561238" y="1257690"/>
                </a:lnTo>
                <a:lnTo>
                  <a:pt x="561238" y="1337276"/>
                </a:lnTo>
                <a:cubicBezTo>
                  <a:pt x="561238" y="1426630"/>
                  <a:pt x="633673" y="1499065"/>
                  <a:pt x="723027" y="1499065"/>
                </a:cubicBezTo>
                <a:lnTo>
                  <a:pt x="1433874" y="1499065"/>
                </a:lnTo>
                <a:lnTo>
                  <a:pt x="1433874" y="1684487"/>
                </a:lnTo>
                <a:lnTo>
                  <a:pt x="671249" y="1684487"/>
                </a:lnTo>
                <a:cubicBezTo>
                  <a:pt x="516193" y="1684487"/>
                  <a:pt x="390496" y="1558790"/>
                  <a:pt x="390496" y="1403734"/>
                </a:cubicBezTo>
                <a:lnTo>
                  <a:pt x="390496" y="1273593"/>
                </a:lnTo>
                <a:lnTo>
                  <a:pt x="348074" y="1269316"/>
                </a:lnTo>
                <a:cubicBezTo>
                  <a:pt x="149429" y="1228668"/>
                  <a:pt x="0" y="1052906"/>
                  <a:pt x="0" y="842244"/>
                </a:cubicBezTo>
                <a:cubicBezTo>
                  <a:pt x="0" y="631582"/>
                  <a:pt x="149429" y="455820"/>
                  <a:pt x="348074" y="415171"/>
                </a:cubicBezTo>
                <a:lnTo>
                  <a:pt x="390496" y="410895"/>
                </a:lnTo>
                <a:lnTo>
                  <a:pt x="390496" y="280753"/>
                </a:lnTo>
                <a:cubicBezTo>
                  <a:pt x="390496" y="125697"/>
                  <a:pt x="516193" y="0"/>
                  <a:pt x="67124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Freeform: Shape 83"/>
          <p:cNvSpPr/>
          <p:nvPr/>
        </p:nvSpPr>
        <p:spPr>
          <a:xfrm rot="18900000">
            <a:off x="4400902" y="1693370"/>
            <a:ext cx="1684487" cy="2092751"/>
          </a:xfrm>
          <a:custGeom>
            <a:avLst/>
            <a:gdLst>
              <a:gd name="connsiteX0" fmla="*/ 0 w 1684487"/>
              <a:gd name="connsiteY0" fmla="*/ 1607483 h 2092751"/>
              <a:gd name="connsiteX1" fmla="*/ 185421 w 1684487"/>
              <a:gd name="connsiteY1" fmla="*/ 1607483 h 2092751"/>
              <a:gd name="connsiteX2" fmla="*/ 185421 w 1684487"/>
              <a:gd name="connsiteY2" fmla="*/ 1760220 h 2092751"/>
              <a:gd name="connsiteX3" fmla="*/ 347210 w 1684487"/>
              <a:gd name="connsiteY3" fmla="*/ 1922009 h 2092751"/>
              <a:gd name="connsiteX4" fmla="*/ 488136 w 1684487"/>
              <a:gd name="connsiteY4" fmla="*/ 1922009 h 2092751"/>
              <a:gd name="connsiteX5" fmla="*/ 658877 w 1684487"/>
              <a:gd name="connsiteY5" fmla="*/ 1922009 h 2092751"/>
              <a:gd name="connsiteX6" fmla="*/ 1001987 w 1684487"/>
              <a:gd name="connsiteY6" fmla="*/ 1922009 h 2092751"/>
              <a:gd name="connsiteX7" fmla="*/ 1001987 w 1684487"/>
              <a:gd name="connsiteY7" fmla="*/ 2092751 h 2092751"/>
              <a:gd name="connsiteX8" fmla="*/ 658877 w 1684487"/>
              <a:gd name="connsiteY8" fmla="*/ 2092751 h 2092751"/>
              <a:gd name="connsiteX9" fmla="*/ 488136 w 1684487"/>
              <a:gd name="connsiteY9" fmla="*/ 2092751 h 2092751"/>
              <a:gd name="connsiteX10" fmla="*/ 280753 w 1684487"/>
              <a:gd name="connsiteY10" fmla="*/ 2092751 h 2092751"/>
              <a:gd name="connsiteX11" fmla="*/ 0 w 1684487"/>
              <a:gd name="connsiteY11" fmla="*/ 1811998 h 2092751"/>
              <a:gd name="connsiteX12" fmla="*/ 842243 w 1684487"/>
              <a:gd name="connsiteY12" fmla="*/ 0 h 2092751"/>
              <a:gd name="connsiteX13" fmla="*/ 1269316 w 1684487"/>
              <a:gd name="connsiteY13" fmla="*/ 348074 h 2092751"/>
              <a:gd name="connsiteX14" fmla="*/ 1273592 w 1684487"/>
              <a:gd name="connsiteY14" fmla="*/ 390496 h 2092751"/>
              <a:gd name="connsiteX15" fmla="*/ 1403734 w 1684487"/>
              <a:gd name="connsiteY15" fmla="*/ 390496 h 2092751"/>
              <a:gd name="connsiteX16" fmla="*/ 1684487 w 1684487"/>
              <a:gd name="connsiteY16" fmla="*/ 671249 h 2092751"/>
              <a:gd name="connsiteX17" fmla="*/ 1684487 w 1684487"/>
              <a:gd name="connsiteY17" fmla="*/ 1422063 h 2092751"/>
              <a:gd name="connsiteX18" fmla="*/ 1684487 w 1684487"/>
              <a:gd name="connsiteY18" fmla="*/ 1607485 h 2092751"/>
              <a:gd name="connsiteX19" fmla="*/ 1684487 w 1684487"/>
              <a:gd name="connsiteY19" fmla="*/ 1811998 h 2092751"/>
              <a:gd name="connsiteX20" fmla="*/ 1403734 w 1684487"/>
              <a:gd name="connsiteY20" fmla="*/ 2092751 h 2092751"/>
              <a:gd name="connsiteX21" fmla="*/ 1172729 w 1684487"/>
              <a:gd name="connsiteY21" fmla="*/ 2092751 h 2092751"/>
              <a:gd name="connsiteX22" fmla="*/ 1172729 w 1684487"/>
              <a:gd name="connsiteY22" fmla="*/ 1922009 h 2092751"/>
              <a:gd name="connsiteX23" fmla="*/ 1337277 w 1684487"/>
              <a:gd name="connsiteY23" fmla="*/ 1922009 h 2092751"/>
              <a:gd name="connsiteX24" fmla="*/ 1499066 w 1684487"/>
              <a:gd name="connsiteY24" fmla="*/ 1760220 h 2092751"/>
              <a:gd name="connsiteX25" fmla="*/ 1499066 w 1684487"/>
              <a:gd name="connsiteY25" fmla="*/ 1607485 h 2092751"/>
              <a:gd name="connsiteX26" fmla="*/ 1499066 w 1684487"/>
              <a:gd name="connsiteY26" fmla="*/ 1422063 h 2092751"/>
              <a:gd name="connsiteX27" fmla="*/ 1499066 w 1684487"/>
              <a:gd name="connsiteY27" fmla="*/ 723026 h 2092751"/>
              <a:gd name="connsiteX28" fmla="*/ 1337277 w 1684487"/>
              <a:gd name="connsiteY28" fmla="*/ 561237 h 2092751"/>
              <a:gd name="connsiteX29" fmla="*/ 1257690 w 1684487"/>
              <a:gd name="connsiteY29" fmla="*/ 561237 h 2092751"/>
              <a:gd name="connsiteX30" fmla="*/ 1243915 w 1684487"/>
              <a:gd name="connsiteY30" fmla="*/ 605612 h 2092751"/>
              <a:gd name="connsiteX31" fmla="*/ 842243 w 1684487"/>
              <a:gd name="connsiteY31" fmla="*/ 871858 h 2092751"/>
              <a:gd name="connsiteX32" fmla="*/ 440572 w 1684487"/>
              <a:gd name="connsiteY32" fmla="*/ 605612 h 2092751"/>
              <a:gd name="connsiteX33" fmla="*/ 426797 w 1684487"/>
              <a:gd name="connsiteY33" fmla="*/ 561237 h 2092751"/>
              <a:gd name="connsiteX34" fmla="*/ 347210 w 1684487"/>
              <a:gd name="connsiteY34" fmla="*/ 561237 h 2092751"/>
              <a:gd name="connsiteX35" fmla="*/ 185421 w 1684487"/>
              <a:gd name="connsiteY35" fmla="*/ 723026 h 2092751"/>
              <a:gd name="connsiteX36" fmla="*/ 185421 w 1684487"/>
              <a:gd name="connsiteY36" fmla="*/ 1422063 h 2092751"/>
              <a:gd name="connsiteX37" fmla="*/ 0 w 1684487"/>
              <a:gd name="connsiteY37" fmla="*/ 1422063 h 2092751"/>
              <a:gd name="connsiteX38" fmla="*/ 0 w 1684487"/>
              <a:gd name="connsiteY38" fmla="*/ 671249 h 2092751"/>
              <a:gd name="connsiteX39" fmla="*/ 280753 w 1684487"/>
              <a:gd name="connsiteY39" fmla="*/ 390496 h 2092751"/>
              <a:gd name="connsiteX40" fmla="*/ 410894 w 1684487"/>
              <a:gd name="connsiteY40" fmla="*/ 390496 h 2092751"/>
              <a:gd name="connsiteX41" fmla="*/ 415171 w 1684487"/>
              <a:gd name="connsiteY41" fmla="*/ 348074 h 2092751"/>
              <a:gd name="connsiteX42" fmla="*/ 842243 w 1684487"/>
              <a:gd name="connsiteY42" fmla="*/ 0 h 2092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684487" h="2092751">
                <a:moveTo>
                  <a:pt x="0" y="1607483"/>
                </a:moveTo>
                <a:lnTo>
                  <a:pt x="185421" y="1607483"/>
                </a:lnTo>
                <a:lnTo>
                  <a:pt x="185421" y="1760220"/>
                </a:lnTo>
                <a:cubicBezTo>
                  <a:pt x="185421" y="1849574"/>
                  <a:pt x="257856" y="1922009"/>
                  <a:pt x="347210" y="1922009"/>
                </a:cubicBezTo>
                <a:lnTo>
                  <a:pt x="488136" y="1922009"/>
                </a:lnTo>
                <a:lnTo>
                  <a:pt x="658877" y="1922009"/>
                </a:lnTo>
                <a:lnTo>
                  <a:pt x="1001987" y="1922009"/>
                </a:lnTo>
                <a:lnTo>
                  <a:pt x="1001987" y="2092751"/>
                </a:lnTo>
                <a:lnTo>
                  <a:pt x="658877" y="2092751"/>
                </a:lnTo>
                <a:lnTo>
                  <a:pt x="488136" y="2092751"/>
                </a:lnTo>
                <a:lnTo>
                  <a:pt x="280753" y="2092751"/>
                </a:lnTo>
                <a:cubicBezTo>
                  <a:pt x="125697" y="2092751"/>
                  <a:pt x="0" y="1967054"/>
                  <a:pt x="0" y="1811998"/>
                </a:cubicBezTo>
                <a:close/>
                <a:moveTo>
                  <a:pt x="842243" y="0"/>
                </a:moveTo>
                <a:cubicBezTo>
                  <a:pt x="1052906" y="0"/>
                  <a:pt x="1228667" y="149429"/>
                  <a:pt x="1269316" y="348074"/>
                </a:cubicBezTo>
                <a:lnTo>
                  <a:pt x="1273592" y="390496"/>
                </a:lnTo>
                <a:lnTo>
                  <a:pt x="1403734" y="390496"/>
                </a:lnTo>
                <a:cubicBezTo>
                  <a:pt x="1558790" y="390496"/>
                  <a:pt x="1684487" y="516193"/>
                  <a:pt x="1684487" y="671249"/>
                </a:cubicBezTo>
                <a:lnTo>
                  <a:pt x="1684487" y="1422063"/>
                </a:lnTo>
                <a:lnTo>
                  <a:pt x="1684487" y="1607485"/>
                </a:lnTo>
                <a:lnTo>
                  <a:pt x="1684487" y="1811998"/>
                </a:lnTo>
                <a:cubicBezTo>
                  <a:pt x="1684487" y="1967054"/>
                  <a:pt x="1558790" y="2092751"/>
                  <a:pt x="1403734" y="2092751"/>
                </a:cubicBezTo>
                <a:lnTo>
                  <a:pt x="1172729" y="2092751"/>
                </a:lnTo>
                <a:lnTo>
                  <a:pt x="1172729" y="1922009"/>
                </a:lnTo>
                <a:lnTo>
                  <a:pt x="1337277" y="1922009"/>
                </a:lnTo>
                <a:cubicBezTo>
                  <a:pt x="1426631" y="1922009"/>
                  <a:pt x="1499066" y="1849574"/>
                  <a:pt x="1499066" y="1760220"/>
                </a:cubicBezTo>
                <a:lnTo>
                  <a:pt x="1499066" y="1607485"/>
                </a:lnTo>
                <a:lnTo>
                  <a:pt x="1499066" y="1422063"/>
                </a:lnTo>
                <a:lnTo>
                  <a:pt x="1499066" y="723026"/>
                </a:lnTo>
                <a:cubicBezTo>
                  <a:pt x="1499066" y="633672"/>
                  <a:pt x="1426631" y="561237"/>
                  <a:pt x="1337277" y="561237"/>
                </a:cubicBezTo>
                <a:lnTo>
                  <a:pt x="1257690" y="561237"/>
                </a:lnTo>
                <a:lnTo>
                  <a:pt x="1243915" y="605612"/>
                </a:lnTo>
                <a:cubicBezTo>
                  <a:pt x="1177737" y="762074"/>
                  <a:pt x="1022811" y="871858"/>
                  <a:pt x="842243" y="871858"/>
                </a:cubicBezTo>
                <a:cubicBezTo>
                  <a:pt x="661676" y="871858"/>
                  <a:pt x="506749" y="762074"/>
                  <a:pt x="440572" y="605612"/>
                </a:cubicBezTo>
                <a:lnTo>
                  <a:pt x="426797" y="561237"/>
                </a:lnTo>
                <a:lnTo>
                  <a:pt x="347210" y="561237"/>
                </a:lnTo>
                <a:cubicBezTo>
                  <a:pt x="257856" y="561237"/>
                  <a:pt x="185421" y="633672"/>
                  <a:pt x="185421" y="723026"/>
                </a:cubicBezTo>
                <a:lnTo>
                  <a:pt x="185421" y="1422063"/>
                </a:lnTo>
                <a:lnTo>
                  <a:pt x="0" y="1422063"/>
                </a:lnTo>
                <a:lnTo>
                  <a:pt x="0" y="671249"/>
                </a:lnTo>
                <a:cubicBezTo>
                  <a:pt x="0" y="516193"/>
                  <a:pt x="125697" y="390496"/>
                  <a:pt x="280753" y="390496"/>
                </a:cubicBezTo>
                <a:lnTo>
                  <a:pt x="410894" y="390496"/>
                </a:lnTo>
                <a:lnTo>
                  <a:pt x="415171" y="348074"/>
                </a:lnTo>
                <a:cubicBezTo>
                  <a:pt x="455820" y="149429"/>
                  <a:pt x="631581" y="0"/>
                  <a:pt x="842243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Freeform: Shape 88"/>
          <p:cNvSpPr/>
          <p:nvPr/>
        </p:nvSpPr>
        <p:spPr>
          <a:xfrm rot="18900000">
            <a:off x="5910832" y="1905854"/>
            <a:ext cx="2092751" cy="1684487"/>
          </a:xfrm>
          <a:custGeom>
            <a:avLst/>
            <a:gdLst>
              <a:gd name="connsiteX0" fmla="*/ 682500 w 2092751"/>
              <a:gd name="connsiteY0" fmla="*/ 0 h 1684487"/>
              <a:gd name="connsiteX1" fmla="*/ 1421502 w 2092751"/>
              <a:gd name="connsiteY1" fmla="*/ 0 h 1684487"/>
              <a:gd name="connsiteX2" fmla="*/ 1702255 w 2092751"/>
              <a:gd name="connsiteY2" fmla="*/ 280753 h 1684487"/>
              <a:gd name="connsiteX3" fmla="*/ 1702255 w 2092751"/>
              <a:gd name="connsiteY3" fmla="*/ 410894 h 1684487"/>
              <a:gd name="connsiteX4" fmla="*/ 1744677 w 2092751"/>
              <a:gd name="connsiteY4" fmla="*/ 415171 h 1684487"/>
              <a:gd name="connsiteX5" fmla="*/ 2092751 w 2092751"/>
              <a:gd name="connsiteY5" fmla="*/ 842243 h 1684487"/>
              <a:gd name="connsiteX6" fmla="*/ 1744677 w 2092751"/>
              <a:gd name="connsiteY6" fmla="*/ 1269316 h 1684487"/>
              <a:gd name="connsiteX7" fmla="*/ 1702255 w 2092751"/>
              <a:gd name="connsiteY7" fmla="*/ 1273592 h 1684487"/>
              <a:gd name="connsiteX8" fmla="*/ 1702255 w 2092751"/>
              <a:gd name="connsiteY8" fmla="*/ 1403734 h 1684487"/>
              <a:gd name="connsiteX9" fmla="*/ 1421502 w 2092751"/>
              <a:gd name="connsiteY9" fmla="*/ 1684487 h 1684487"/>
              <a:gd name="connsiteX10" fmla="*/ 682500 w 2092751"/>
              <a:gd name="connsiteY10" fmla="*/ 1684487 h 1684487"/>
              <a:gd name="connsiteX11" fmla="*/ 497079 w 2092751"/>
              <a:gd name="connsiteY11" fmla="*/ 1684487 h 1684487"/>
              <a:gd name="connsiteX12" fmla="*/ 280753 w 2092751"/>
              <a:gd name="connsiteY12" fmla="*/ 1684487 h 1684487"/>
              <a:gd name="connsiteX13" fmla="*/ 0 w 2092751"/>
              <a:gd name="connsiteY13" fmla="*/ 1403734 h 1684487"/>
              <a:gd name="connsiteX14" fmla="*/ 0 w 2092751"/>
              <a:gd name="connsiteY14" fmla="*/ 1184540 h 1684487"/>
              <a:gd name="connsiteX15" fmla="*/ 170742 w 2092751"/>
              <a:gd name="connsiteY15" fmla="*/ 1184540 h 1684487"/>
              <a:gd name="connsiteX16" fmla="*/ 170742 w 2092751"/>
              <a:gd name="connsiteY16" fmla="*/ 1337277 h 1684487"/>
              <a:gd name="connsiteX17" fmla="*/ 332531 w 2092751"/>
              <a:gd name="connsiteY17" fmla="*/ 1499066 h 1684487"/>
              <a:gd name="connsiteX18" fmla="*/ 497079 w 2092751"/>
              <a:gd name="connsiteY18" fmla="*/ 1499066 h 1684487"/>
              <a:gd name="connsiteX19" fmla="*/ 682500 w 2092751"/>
              <a:gd name="connsiteY19" fmla="*/ 1499067 h 1684487"/>
              <a:gd name="connsiteX20" fmla="*/ 1369725 w 2092751"/>
              <a:gd name="connsiteY20" fmla="*/ 1499067 h 1684487"/>
              <a:gd name="connsiteX21" fmla="*/ 1531514 w 2092751"/>
              <a:gd name="connsiteY21" fmla="*/ 1337278 h 1684487"/>
              <a:gd name="connsiteX22" fmla="*/ 1531514 w 2092751"/>
              <a:gd name="connsiteY22" fmla="*/ 1257690 h 1684487"/>
              <a:gd name="connsiteX23" fmla="*/ 1487138 w 2092751"/>
              <a:gd name="connsiteY23" fmla="*/ 1243915 h 1684487"/>
              <a:gd name="connsiteX24" fmla="*/ 1220893 w 2092751"/>
              <a:gd name="connsiteY24" fmla="*/ 842243 h 1684487"/>
              <a:gd name="connsiteX25" fmla="*/ 1487138 w 2092751"/>
              <a:gd name="connsiteY25" fmla="*/ 440572 h 1684487"/>
              <a:gd name="connsiteX26" fmla="*/ 1531514 w 2092751"/>
              <a:gd name="connsiteY26" fmla="*/ 426797 h 1684487"/>
              <a:gd name="connsiteX27" fmla="*/ 1531514 w 2092751"/>
              <a:gd name="connsiteY27" fmla="*/ 347211 h 1684487"/>
              <a:gd name="connsiteX28" fmla="*/ 1369725 w 2092751"/>
              <a:gd name="connsiteY28" fmla="*/ 185422 h 1684487"/>
              <a:gd name="connsiteX29" fmla="*/ 682500 w 2092751"/>
              <a:gd name="connsiteY29" fmla="*/ 185422 h 1684487"/>
              <a:gd name="connsiteX30" fmla="*/ 280753 w 2092751"/>
              <a:gd name="connsiteY30" fmla="*/ 0 h 1684487"/>
              <a:gd name="connsiteX31" fmla="*/ 497079 w 2092751"/>
              <a:gd name="connsiteY31" fmla="*/ 0 h 1684487"/>
              <a:gd name="connsiteX32" fmla="*/ 497079 w 2092751"/>
              <a:gd name="connsiteY32" fmla="*/ 185422 h 1684487"/>
              <a:gd name="connsiteX33" fmla="*/ 332531 w 2092751"/>
              <a:gd name="connsiteY33" fmla="*/ 185422 h 1684487"/>
              <a:gd name="connsiteX34" fmla="*/ 170742 w 2092751"/>
              <a:gd name="connsiteY34" fmla="*/ 347211 h 1684487"/>
              <a:gd name="connsiteX35" fmla="*/ 170742 w 2092751"/>
              <a:gd name="connsiteY35" fmla="*/ 499946 h 1684487"/>
              <a:gd name="connsiteX36" fmla="*/ 170742 w 2092751"/>
              <a:gd name="connsiteY36" fmla="*/ 670688 h 1684487"/>
              <a:gd name="connsiteX37" fmla="*/ 170742 w 2092751"/>
              <a:gd name="connsiteY37" fmla="*/ 1013798 h 1684487"/>
              <a:gd name="connsiteX38" fmla="*/ 0 w 2092751"/>
              <a:gd name="connsiteY38" fmla="*/ 1013798 h 1684487"/>
              <a:gd name="connsiteX39" fmla="*/ 0 w 2092751"/>
              <a:gd name="connsiteY39" fmla="*/ 670688 h 1684487"/>
              <a:gd name="connsiteX40" fmla="*/ 0 w 2092751"/>
              <a:gd name="connsiteY40" fmla="*/ 499946 h 1684487"/>
              <a:gd name="connsiteX41" fmla="*/ 0 w 2092751"/>
              <a:gd name="connsiteY41" fmla="*/ 280753 h 1684487"/>
              <a:gd name="connsiteX42" fmla="*/ 280753 w 2092751"/>
              <a:gd name="connsiteY42" fmla="*/ 0 h 1684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092751" h="1684487">
                <a:moveTo>
                  <a:pt x="682500" y="0"/>
                </a:moveTo>
                <a:lnTo>
                  <a:pt x="1421502" y="0"/>
                </a:lnTo>
                <a:cubicBezTo>
                  <a:pt x="1576558" y="0"/>
                  <a:pt x="1702255" y="125697"/>
                  <a:pt x="1702255" y="280753"/>
                </a:cubicBezTo>
                <a:lnTo>
                  <a:pt x="1702255" y="410894"/>
                </a:lnTo>
                <a:lnTo>
                  <a:pt x="1744677" y="415171"/>
                </a:lnTo>
                <a:cubicBezTo>
                  <a:pt x="1943322" y="455819"/>
                  <a:pt x="2092751" y="631581"/>
                  <a:pt x="2092751" y="842243"/>
                </a:cubicBezTo>
                <a:cubicBezTo>
                  <a:pt x="2092751" y="1052906"/>
                  <a:pt x="1943322" y="1228667"/>
                  <a:pt x="1744677" y="1269316"/>
                </a:cubicBezTo>
                <a:lnTo>
                  <a:pt x="1702255" y="1273592"/>
                </a:lnTo>
                <a:lnTo>
                  <a:pt x="1702255" y="1403734"/>
                </a:lnTo>
                <a:cubicBezTo>
                  <a:pt x="1702255" y="1558790"/>
                  <a:pt x="1576558" y="1684487"/>
                  <a:pt x="1421502" y="1684487"/>
                </a:cubicBezTo>
                <a:lnTo>
                  <a:pt x="682500" y="1684487"/>
                </a:lnTo>
                <a:lnTo>
                  <a:pt x="497079" y="1684487"/>
                </a:lnTo>
                <a:lnTo>
                  <a:pt x="280753" y="1684487"/>
                </a:lnTo>
                <a:cubicBezTo>
                  <a:pt x="125697" y="1684487"/>
                  <a:pt x="0" y="1558790"/>
                  <a:pt x="0" y="1403734"/>
                </a:cubicBezTo>
                <a:lnTo>
                  <a:pt x="0" y="1184540"/>
                </a:lnTo>
                <a:lnTo>
                  <a:pt x="170742" y="1184540"/>
                </a:lnTo>
                <a:lnTo>
                  <a:pt x="170742" y="1337277"/>
                </a:lnTo>
                <a:cubicBezTo>
                  <a:pt x="170742" y="1426631"/>
                  <a:pt x="243177" y="1499066"/>
                  <a:pt x="332531" y="1499066"/>
                </a:cubicBezTo>
                <a:lnTo>
                  <a:pt x="497079" y="1499066"/>
                </a:lnTo>
                <a:lnTo>
                  <a:pt x="682500" y="1499067"/>
                </a:lnTo>
                <a:lnTo>
                  <a:pt x="1369725" y="1499067"/>
                </a:lnTo>
                <a:cubicBezTo>
                  <a:pt x="1459079" y="1499067"/>
                  <a:pt x="1531514" y="1426632"/>
                  <a:pt x="1531514" y="1337278"/>
                </a:cubicBezTo>
                <a:lnTo>
                  <a:pt x="1531514" y="1257690"/>
                </a:lnTo>
                <a:lnTo>
                  <a:pt x="1487138" y="1243915"/>
                </a:lnTo>
                <a:cubicBezTo>
                  <a:pt x="1330677" y="1177737"/>
                  <a:pt x="1220893" y="1022811"/>
                  <a:pt x="1220893" y="842243"/>
                </a:cubicBezTo>
                <a:cubicBezTo>
                  <a:pt x="1220893" y="661675"/>
                  <a:pt x="1330677" y="506749"/>
                  <a:pt x="1487138" y="440572"/>
                </a:cubicBezTo>
                <a:lnTo>
                  <a:pt x="1531514" y="426797"/>
                </a:lnTo>
                <a:lnTo>
                  <a:pt x="1531514" y="347211"/>
                </a:lnTo>
                <a:cubicBezTo>
                  <a:pt x="1531514" y="257857"/>
                  <a:pt x="1459079" y="185422"/>
                  <a:pt x="1369725" y="185422"/>
                </a:cubicBezTo>
                <a:lnTo>
                  <a:pt x="682500" y="185422"/>
                </a:lnTo>
                <a:close/>
                <a:moveTo>
                  <a:pt x="280753" y="0"/>
                </a:moveTo>
                <a:lnTo>
                  <a:pt x="497079" y="0"/>
                </a:lnTo>
                <a:lnTo>
                  <a:pt x="497079" y="185422"/>
                </a:lnTo>
                <a:lnTo>
                  <a:pt x="332531" y="185422"/>
                </a:lnTo>
                <a:cubicBezTo>
                  <a:pt x="243177" y="185422"/>
                  <a:pt x="170742" y="257857"/>
                  <a:pt x="170742" y="347211"/>
                </a:cubicBezTo>
                <a:lnTo>
                  <a:pt x="170742" y="499946"/>
                </a:lnTo>
                <a:lnTo>
                  <a:pt x="170742" y="670688"/>
                </a:lnTo>
                <a:lnTo>
                  <a:pt x="170742" y="1013798"/>
                </a:lnTo>
                <a:lnTo>
                  <a:pt x="0" y="1013798"/>
                </a:lnTo>
                <a:lnTo>
                  <a:pt x="0" y="670688"/>
                </a:lnTo>
                <a:lnTo>
                  <a:pt x="0" y="499946"/>
                </a:lnTo>
                <a:lnTo>
                  <a:pt x="0" y="280753"/>
                </a:lnTo>
                <a:cubicBezTo>
                  <a:pt x="0" y="125697"/>
                  <a:pt x="125697" y="0"/>
                  <a:pt x="280753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: Shape 89"/>
          <p:cNvSpPr/>
          <p:nvPr/>
        </p:nvSpPr>
        <p:spPr>
          <a:xfrm rot="18900000">
            <a:off x="6123315" y="3415783"/>
            <a:ext cx="1684487" cy="2092751"/>
          </a:xfrm>
          <a:custGeom>
            <a:avLst/>
            <a:gdLst>
              <a:gd name="connsiteX0" fmla="*/ 658877 w 1684487"/>
              <a:gd name="connsiteY0" fmla="*/ 0 h 2092751"/>
              <a:gd name="connsiteX1" fmla="*/ 1001987 w 1684487"/>
              <a:gd name="connsiteY1" fmla="*/ 0 h 2092751"/>
              <a:gd name="connsiteX2" fmla="*/ 1172729 w 1684487"/>
              <a:gd name="connsiteY2" fmla="*/ 0 h 2092751"/>
              <a:gd name="connsiteX3" fmla="*/ 1403734 w 1684487"/>
              <a:gd name="connsiteY3" fmla="*/ 0 h 2092751"/>
              <a:gd name="connsiteX4" fmla="*/ 1684487 w 1684487"/>
              <a:gd name="connsiteY4" fmla="*/ 280753 h 2092751"/>
              <a:gd name="connsiteX5" fmla="*/ 1684487 w 1684487"/>
              <a:gd name="connsiteY5" fmla="*/ 485269 h 2092751"/>
              <a:gd name="connsiteX6" fmla="*/ 1499066 w 1684487"/>
              <a:gd name="connsiteY6" fmla="*/ 485268 h 2092751"/>
              <a:gd name="connsiteX7" fmla="*/ 1499066 w 1684487"/>
              <a:gd name="connsiteY7" fmla="*/ 332531 h 2092751"/>
              <a:gd name="connsiteX8" fmla="*/ 1337277 w 1684487"/>
              <a:gd name="connsiteY8" fmla="*/ 170742 h 2092751"/>
              <a:gd name="connsiteX9" fmla="*/ 1172729 w 1684487"/>
              <a:gd name="connsiteY9" fmla="*/ 170742 h 2092751"/>
              <a:gd name="connsiteX10" fmla="*/ 1001987 w 1684487"/>
              <a:gd name="connsiteY10" fmla="*/ 170742 h 2092751"/>
              <a:gd name="connsiteX11" fmla="*/ 658877 w 1684487"/>
              <a:gd name="connsiteY11" fmla="*/ 170742 h 2092751"/>
              <a:gd name="connsiteX12" fmla="*/ 280753 w 1684487"/>
              <a:gd name="connsiteY12" fmla="*/ 0 h 2092751"/>
              <a:gd name="connsiteX13" fmla="*/ 488136 w 1684487"/>
              <a:gd name="connsiteY13" fmla="*/ 0 h 2092751"/>
              <a:gd name="connsiteX14" fmla="*/ 488136 w 1684487"/>
              <a:gd name="connsiteY14" fmla="*/ 170742 h 2092751"/>
              <a:gd name="connsiteX15" fmla="*/ 347210 w 1684487"/>
              <a:gd name="connsiteY15" fmla="*/ 170742 h 2092751"/>
              <a:gd name="connsiteX16" fmla="*/ 185421 w 1684487"/>
              <a:gd name="connsiteY16" fmla="*/ 332531 h 2092751"/>
              <a:gd name="connsiteX17" fmla="*/ 185421 w 1684487"/>
              <a:gd name="connsiteY17" fmla="*/ 485267 h 2092751"/>
              <a:gd name="connsiteX18" fmla="*/ 185421 w 1684487"/>
              <a:gd name="connsiteY18" fmla="*/ 670689 h 2092751"/>
              <a:gd name="connsiteX19" fmla="*/ 185421 w 1684487"/>
              <a:gd name="connsiteY19" fmla="*/ 1369725 h 2092751"/>
              <a:gd name="connsiteX20" fmla="*/ 347210 w 1684487"/>
              <a:gd name="connsiteY20" fmla="*/ 1531514 h 2092751"/>
              <a:gd name="connsiteX21" fmla="*/ 426797 w 1684487"/>
              <a:gd name="connsiteY21" fmla="*/ 1531514 h 2092751"/>
              <a:gd name="connsiteX22" fmla="*/ 440572 w 1684487"/>
              <a:gd name="connsiteY22" fmla="*/ 1487138 h 2092751"/>
              <a:gd name="connsiteX23" fmla="*/ 842244 w 1684487"/>
              <a:gd name="connsiteY23" fmla="*/ 1220893 h 2092751"/>
              <a:gd name="connsiteX24" fmla="*/ 1243915 w 1684487"/>
              <a:gd name="connsiteY24" fmla="*/ 1487138 h 2092751"/>
              <a:gd name="connsiteX25" fmla="*/ 1257690 w 1684487"/>
              <a:gd name="connsiteY25" fmla="*/ 1531514 h 2092751"/>
              <a:gd name="connsiteX26" fmla="*/ 1337277 w 1684487"/>
              <a:gd name="connsiteY26" fmla="*/ 1531514 h 2092751"/>
              <a:gd name="connsiteX27" fmla="*/ 1499066 w 1684487"/>
              <a:gd name="connsiteY27" fmla="*/ 1369725 h 2092751"/>
              <a:gd name="connsiteX28" fmla="*/ 1499066 w 1684487"/>
              <a:gd name="connsiteY28" fmla="*/ 670689 h 2092751"/>
              <a:gd name="connsiteX29" fmla="*/ 1684487 w 1684487"/>
              <a:gd name="connsiteY29" fmla="*/ 670689 h 2092751"/>
              <a:gd name="connsiteX30" fmla="*/ 1684487 w 1684487"/>
              <a:gd name="connsiteY30" fmla="*/ 1421502 h 2092751"/>
              <a:gd name="connsiteX31" fmla="*/ 1403734 w 1684487"/>
              <a:gd name="connsiteY31" fmla="*/ 1702255 h 2092751"/>
              <a:gd name="connsiteX32" fmla="*/ 1273593 w 1684487"/>
              <a:gd name="connsiteY32" fmla="*/ 1702255 h 2092751"/>
              <a:gd name="connsiteX33" fmla="*/ 1269316 w 1684487"/>
              <a:gd name="connsiteY33" fmla="*/ 1744677 h 2092751"/>
              <a:gd name="connsiteX34" fmla="*/ 842244 w 1684487"/>
              <a:gd name="connsiteY34" fmla="*/ 2092751 h 2092751"/>
              <a:gd name="connsiteX35" fmla="*/ 415171 w 1684487"/>
              <a:gd name="connsiteY35" fmla="*/ 1744677 h 2092751"/>
              <a:gd name="connsiteX36" fmla="*/ 410895 w 1684487"/>
              <a:gd name="connsiteY36" fmla="*/ 1702255 h 2092751"/>
              <a:gd name="connsiteX37" fmla="*/ 280753 w 1684487"/>
              <a:gd name="connsiteY37" fmla="*/ 1702255 h 2092751"/>
              <a:gd name="connsiteX38" fmla="*/ 0 w 1684487"/>
              <a:gd name="connsiteY38" fmla="*/ 1421502 h 2092751"/>
              <a:gd name="connsiteX39" fmla="*/ 0 w 1684487"/>
              <a:gd name="connsiteY39" fmla="*/ 670689 h 2092751"/>
              <a:gd name="connsiteX40" fmla="*/ 0 w 1684487"/>
              <a:gd name="connsiteY40" fmla="*/ 485267 h 2092751"/>
              <a:gd name="connsiteX41" fmla="*/ 0 w 1684487"/>
              <a:gd name="connsiteY41" fmla="*/ 280753 h 2092751"/>
              <a:gd name="connsiteX42" fmla="*/ 280753 w 1684487"/>
              <a:gd name="connsiteY42" fmla="*/ 0 h 2092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684487" h="2092751">
                <a:moveTo>
                  <a:pt x="658877" y="0"/>
                </a:moveTo>
                <a:lnTo>
                  <a:pt x="1001987" y="0"/>
                </a:lnTo>
                <a:lnTo>
                  <a:pt x="1172729" y="0"/>
                </a:lnTo>
                <a:lnTo>
                  <a:pt x="1403734" y="0"/>
                </a:lnTo>
                <a:cubicBezTo>
                  <a:pt x="1558790" y="0"/>
                  <a:pt x="1684487" y="125697"/>
                  <a:pt x="1684487" y="280753"/>
                </a:cubicBezTo>
                <a:lnTo>
                  <a:pt x="1684487" y="485269"/>
                </a:lnTo>
                <a:lnTo>
                  <a:pt x="1499066" y="485268"/>
                </a:lnTo>
                <a:lnTo>
                  <a:pt x="1499066" y="332531"/>
                </a:lnTo>
                <a:cubicBezTo>
                  <a:pt x="1499066" y="243177"/>
                  <a:pt x="1426631" y="170742"/>
                  <a:pt x="1337277" y="170742"/>
                </a:cubicBezTo>
                <a:lnTo>
                  <a:pt x="1172729" y="170742"/>
                </a:lnTo>
                <a:lnTo>
                  <a:pt x="1001987" y="170742"/>
                </a:lnTo>
                <a:lnTo>
                  <a:pt x="658877" y="170742"/>
                </a:lnTo>
                <a:close/>
                <a:moveTo>
                  <a:pt x="280753" y="0"/>
                </a:moveTo>
                <a:lnTo>
                  <a:pt x="488136" y="0"/>
                </a:lnTo>
                <a:lnTo>
                  <a:pt x="488136" y="170742"/>
                </a:lnTo>
                <a:lnTo>
                  <a:pt x="347210" y="170742"/>
                </a:lnTo>
                <a:cubicBezTo>
                  <a:pt x="257856" y="170742"/>
                  <a:pt x="185421" y="243177"/>
                  <a:pt x="185421" y="332531"/>
                </a:cubicBezTo>
                <a:lnTo>
                  <a:pt x="185421" y="485267"/>
                </a:lnTo>
                <a:lnTo>
                  <a:pt x="185421" y="670689"/>
                </a:lnTo>
                <a:lnTo>
                  <a:pt x="185421" y="1369725"/>
                </a:lnTo>
                <a:cubicBezTo>
                  <a:pt x="185421" y="1459079"/>
                  <a:pt x="257856" y="1531514"/>
                  <a:pt x="347210" y="1531514"/>
                </a:cubicBezTo>
                <a:lnTo>
                  <a:pt x="426797" y="1531514"/>
                </a:lnTo>
                <a:lnTo>
                  <a:pt x="440572" y="1487138"/>
                </a:lnTo>
                <a:cubicBezTo>
                  <a:pt x="506750" y="1330677"/>
                  <a:pt x="661676" y="1220893"/>
                  <a:pt x="842244" y="1220893"/>
                </a:cubicBezTo>
                <a:cubicBezTo>
                  <a:pt x="1022811" y="1220893"/>
                  <a:pt x="1177738" y="1330677"/>
                  <a:pt x="1243915" y="1487138"/>
                </a:cubicBezTo>
                <a:lnTo>
                  <a:pt x="1257690" y="1531514"/>
                </a:lnTo>
                <a:lnTo>
                  <a:pt x="1337277" y="1531514"/>
                </a:lnTo>
                <a:cubicBezTo>
                  <a:pt x="1426631" y="1531514"/>
                  <a:pt x="1499066" y="1459079"/>
                  <a:pt x="1499066" y="1369725"/>
                </a:cubicBezTo>
                <a:lnTo>
                  <a:pt x="1499066" y="670689"/>
                </a:lnTo>
                <a:lnTo>
                  <a:pt x="1684487" y="670689"/>
                </a:lnTo>
                <a:lnTo>
                  <a:pt x="1684487" y="1421502"/>
                </a:lnTo>
                <a:cubicBezTo>
                  <a:pt x="1684487" y="1576558"/>
                  <a:pt x="1558790" y="1702255"/>
                  <a:pt x="1403734" y="1702255"/>
                </a:cubicBezTo>
                <a:lnTo>
                  <a:pt x="1273593" y="1702255"/>
                </a:lnTo>
                <a:lnTo>
                  <a:pt x="1269316" y="1744677"/>
                </a:lnTo>
                <a:cubicBezTo>
                  <a:pt x="1228667" y="1943322"/>
                  <a:pt x="1052906" y="2092751"/>
                  <a:pt x="842244" y="2092751"/>
                </a:cubicBezTo>
                <a:cubicBezTo>
                  <a:pt x="631581" y="2092751"/>
                  <a:pt x="455820" y="1943322"/>
                  <a:pt x="415171" y="1744677"/>
                </a:cubicBezTo>
                <a:lnTo>
                  <a:pt x="410895" y="1702255"/>
                </a:lnTo>
                <a:lnTo>
                  <a:pt x="280753" y="1702255"/>
                </a:lnTo>
                <a:cubicBezTo>
                  <a:pt x="125697" y="1702255"/>
                  <a:pt x="0" y="1576558"/>
                  <a:pt x="0" y="1421502"/>
                </a:cubicBezTo>
                <a:lnTo>
                  <a:pt x="0" y="670689"/>
                </a:lnTo>
                <a:lnTo>
                  <a:pt x="0" y="485267"/>
                </a:lnTo>
                <a:lnTo>
                  <a:pt x="0" y="280753"/>
                </a:lnTo>
                <a:cubicBezTo>
                  <a:pt x="0" y="125697"/>
                  <a:pt x="125697" y="0"/>
                  <a:pt x="28075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4" name="Group 93"/>
          <p:cNvGrpSpPr/>
          <p:nvPr/>
        </p:nvGrpSpPr>
        <p:grpSpPr>
          <a:xfrm>
            <a:off x="878571" y="1412642"/>
            <a:ext cx="2937088" cy="1702708"/>
            <a:chOff x="878571" y="1412642"/>
            <a:chExt cx="2937088" cy="1702708"/>
          </a:xfrm>
        </p:grpSpPr>
        <p:sp>
          <p:nvSpPr>
            <p:cNvPr id="92" name="TextBox 91"/>
            <p:cNvSpPr txBox="1"/>
            <p:nvPr/>
          </p:nvSpPr>
          <p:spPr>
            <a:xfrm>
              <a:off x="878571" y="1412642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/>
                <a:t>Lorem Ipsum</a:t>
              </a: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886366" y="1945799"/>
              <a:ext cx="2929293" cy="1169551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838200" y="3884318"/>
            <a:ext cx="2937088" cy="1702708"/>
            <a:chOff x="878571" y="1412642"/>
            <a:chExt cx="2937088" cy="1702708"/>
          </a:xfrm>
        </p:grpSpPr>
        <p:sp>
          <p:nvSpPr>
            <p:cNvPr id="96" name="TextBox 95"/>
            <p:cNvSpPr txBox="1"/>
            <p:nvPr/>
          </p:nvSpPr>
          <p:spPr>
            <a:xfrm>
              <a:off x="878571" y="1412642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/>
                <a:t>Lorem Ipsum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886366" y="1945799"/>
              <a:ext cx="2929293" cy="1169551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8416712" y="1412642"/>
            <a:ext cx="2937088" cy="1702708"/>
            <a:chOff x="878571" y="1412642"/>
            <a:chExt cx="2937088" cy="1702708"/>
          </a:xfrm>
        </p:grpSpPr>
        <p:sp>
          <p:nvSpPr>
            <p:cNvPr id="99" name="TextBox 98"/>
            <p:cNvSpPr txBox="1"/>
            <p:nvPr/>
          </p:nvSpPr>
          <p:spPr>
            <a:xfrm>
              <a:off x="878571" y="1412642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/>
                <a:t>Lorem Ipsum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886366" y="1945799"/>
              <a:ext cx="2929293" cy="1169551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8376341" y="3884318"/>
            <a:ext cx="2937088" cy="1702708"/>
            <a:chOff x="878571" y="1412642"/>
            <a:chExt cx="2937088" cy="1702708"/>
          </a:xfrm>
        </p:grpSpPr>
        <p:sp>
          <p:nvSpPr>
            <p:cNvPr id="102" name="TextBox 101"/>
            <p:cNvSpPr txBox="1"/>
            <p:nvPr/>
          </p:nvSpPr>
          <p:spPr>
            <a:xfrm>
              <a:off x="878571" y="1412642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/>
                <a:t>Lorem Ipsum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886366" y="1945799"/>
              <a:ext cx="2929293" cy="1169551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40577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Teamwork Diagram for PowerPoint</a:t>
            </a:r>
          </a:p>
        </p:txBody>
      </p:sp>
      <p:sp>
        <p:nvSpPr>
          <p:cNvPr id="87" name="Freeform: Shape 86"/>
          <p:cNvSpPr/>
          <p:nvPr/>
        </p:nvSpPr>
        <p:spPr>
          <a:xfrm rot="18900000">
            <a:off x="4188418" y="3628268"/>
            <a:ext cx="2092751" cy="1684487"/>
          </a:xfrm>
          <a:custGeom>
            <a:avLst/>
            <a:gdLst>
              <a:gd name="connsiteX0" fmla="*/ 1922010 w 2092751"/>
              <a:gd name="connsiteY0" fmla="*/ 670688 h 1684487"/>
              <a:gd name="connsiteX1" fmla="*/ 2092751 w 2092751"/>
              <a:gd name="connsiteY1" fmla="*/ 670688 h 1684487"/>
              <a:gd name="connsiteX2" fmla="*/ 2092751 w 2092751"/>
              <a:gd name="connsiteY2" fmla="*/ 1013798 h 1684487"/>
              <a:gd name="connsiteX3" fmla="*/ 2092751 w 2092751"/>
              <a:gd name="connsiteY3" fmla="*/ 1184540 h 1684487"/>
              <a:gd name="connsiteX4" fmla="*/ 2092751 w 2092751"/>
              <a:gd name="connsiteY4" fmla="*/ 1403734 h 1684487"/>
              <a:gd name="connsiteX5" fmla="*/ 1811998 w 2092751"/>
              <a:gd name="connsiteY5" fmla="*/ 1684487 h 1684487"/>
              <a:gd name="connsiteX6" fmla="*/ 1619295 w 2092751"/>
              <a:gd name="connsiteY6" fmla="*/ 1684487 h 1684487"/>
              <a:gd name="connsiteX7" fmla="*/ 1619295 w 2092751"/>
              <a:gd name="connsiteY7" fmla="*/ 1499065 h 1684487"/>
              <a:gd name="connsiteX8" fmla="*/ 1760221 w 2092751"/>
              <a:gd name="connsiteY8" fmla="*/ 1499065 h 1684487"/>
              <a:gd name="connsiteX9" fmla="*/ 1922010 w 2092751"/>
              <a:gd name="connsiteY9" fmla="*/ 1337276 h 1684487"/>
              <a:gd name="connsiteX10" fmla="*/ 1922010 w 2092751"/>
              <a:gd name="connsiteY10" fmla="*/ 1184540 h 1684487"/>
              <a:gd name="connsiteX11" fmla="*/ 1922010 w 2092751"/>
              <a:gd name="connsiteY11" fmla="*/ 1013798 h 1684487"/>
              <a:gd name="connsiteX12" fmla="*/ 671249 w 2092751"/>
              <a:gd name="connsiteY12" fmla="*/ 0 h 1684487"/>
              <a:gd name="connsiteX13" fmla="*/ 1433874 w 2092751"/>
              <a:gd name="connsiteY13" fmla="*/ 0 h 1684487"/>
              <a:gd name="connsiteX14" fmla="*/ 1619295 w 2092751"/>
              <a:gd name="connsiteY14" fmla="*/ 0 h 1684487"/>
              <a:gd name="connsiteX15" fmla="*/ 1811998 w 2092751"/>
              <a:gd name="connsiteY15" fmla="*/ 0 h 1684487"/>
              <a:gd name="connsiteX16" fmla="*/ 2092751 w 2092751"/>
              <a:gd name="connsiteY16" fmla="*/ 280753 h 1684487"/>
              <a:gd name="connsiteX17" fmla="*/ 2092751 w 2092751"/>
              <a:gd name="connsiteY17" fmla="*/ 499946 h 1684487"/>
              <a:gd name="connsiteX18" fmla="*/ 1922010 w 2092751"/>
              <a:gd name="connsiteY18" fmla="*/ 499946 h 1684487"/>
              <a:gd name="connsiteX19" fmla="*/ 1922010 w 2092751"/>
              <a:gd name="connsiteY19" fmla="*/ 347209 h 1684487"/>
              <a:gd name="connsiteX20" fmla="*/ 1760221 w 2092751"/>
              <a:gd name="connsiteY20" fmla="*/ 185420 h 1684487"/>
              <a:gd name="connsiteX21" fmla="*/ 1619295 w 2092751"/>
              <a:gd name="connsiteY21" fmla="*/ 185420 h 1684487"/>
              <a:gd name="connsiteX22" fmla="*/ 1433874 w 2092751"/>
              <a:gd name="connsiteY22" fmla="*/ 185420 h 1684487"/>
              <a:gd name="connsiteX23" fmla="*/ 723027 w 2092751"/>
              <a:gd name="connsiteY23" fmla="*/ 185420 h 1684487"/>
              <a:gd name="connsiteX24" fmla="*/ 561238 w 2092751"/>
              <a:gd name="connsiteY24" fmla="*/ 347209 h 1684487"/>
              <a:gd name="connsiteX25" fmla="*/ 561238 w 2092751"/>
              <a:gd name="connsiteY25" fmla="*/ 426798 h 1684487"/>
              <a:gd name="connsiteX26" fmla="*/ 605613 w 2092751"/>
              <a:gd name="connsiteY26" fmla="*/ 440572 h 1684487"/>
              <a:gd name="connsiteX27" fmla="*/ 871858 w 2092751"/>
              <a:gd name="connsiteY27" fmla="*/ 842244 h 1684487"/>
              <a:gd name="connsiteX28" fmla="*/ 605613 w 2092751"/>
              <a:gd name="connsiteY28" fmla="*/ 1243915 h 1684487"/>
              <a:gd name="connsiteX29" fmla="*/ 561238 w 2092751"/>
              <a:gd name="connsiteY29" fmla="*/ 1257690 h 1684487"/>
              <a:gd name="connsiteX30" fmla="*/ 561238 w 2092751"/>
              <a:gd name="connsiteY30" fmla="*/ 1337276 h 1684487"/>
              <a:gd name="connsiteX31" fmla="*/ 723027 w 2092751"/>
              <a:gd name="connsiteY31" fmla="*/ 1499065 h 1684487"/>
              <a:gd name="connsiteX32" fmla="*/ 1433874 w 2092751"/>
              <a:gd name="connsiteY32" fmla="*/ 1499065 h 1684487"/>
              <a:gd name="connsiteX33" fmla="*/ 1433874 w 2092751"/>
              <a:gd name="connsiteY33" fmla="*/ 1684487 h 1684487"/>
              <a:gd name="connsiteX34" fmla="*/ 671249 w 2092751"/>
              <a:gd name="connsiteY34" fmla="*/ 1684487 h 1684487"/>
              <a:gd name="connsiteX35" fmla="*/ 390496 w 2092751"/>
              <a:gd name="connsiteY35" fmla="*/ 1403734 h 1684487"/>
              <a:gd name="connsiteX36" fmla="*/ 390496 w 2092751"/>
              <a:gd name="connsiteY36" fmla="*/ 1273593 h 1684487"/>
              <a:gd name="connsiteX37" fmla="*/ 348074 w 2092751"/>
              <a:gd name="connsiteY37" fmla="*/ 1269316 h 1684487"/>
              <a:gd name="connsiteX38" fmla="*/ 0 w 2092751"/>
              <a:gd name="connsiteY38" fmla="*/ 842244 h 1684487"/>
              <a:gd name="connsiteX39" fmla="*/ 348074 w 2092751"/>
              <a:gd name="connsiteY39" fmla="*/ 415171 h 1684487"/>
              <a:gd name="connsiteX40" fmla="*/ 390496 w 2092751"/>
              <a:gd name="connsiteY40" fmla="*/ 410895 h 1684487"/>
              <a:gd name="connsiteX41" fmla="*/ 390496 w 2092751"/>
              <a:gd name="connsiteY41" fmla="*/ 280753 h 1684487"/>
              <a:gd name="connsiteX42" fmla="*/ 671249 w 2092751"/>
              <a:gd name="connsiteY42" fmla="*/ 0 h 1684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092751" h="1684487">
                <a:moveTo>
                  <a:pt x="1922010" y="670688"/>
                </a:moveTo>
                <a:lnTo>
                  <a:pt x="2092751" y="670688"/>
                </a:lnTo>
                <a:lnTo>
                  <a:pt x="2092751" y="1013798"/>
                </a:lnTo>
                <a:lnTo>
                  <a:pt x="2092751" y="1184540"/>
                </a:lnTo>
                <a:lnTo>
                  <a:pt x="2092751" y="1403734"/>
                </a:lnTo>
                <a:cubicBezTo>
                  <a:pt x="2092751" y="1558790"/>
                  <a:pt x="1967054" y="1684487"/>
                  <a:pt x="1811998" y="1684487"/>
                </a:cubicBezTo>
                <a:lnTo>
                  <a:pt x="1619295" y="1684487"/>
                </a:lnTo>
                <a:lnTo>
                  <a:pt x="1619295" y="1499065"/>
                </a:lnTo>
                <a:lnTo>
                  <a:pt x="1760221" y="1499065"/>
                </a:lnTo>
                <a:cubicBezTo>
                  <a:pt x="1849575" y="1499065"/>
                  <a:pt x="1922010" y="1426630"/>
                  <a:pt x="1922010" y="1337276"/>
                </a:cubicBezTo>
                <a:lnTo>
                  <a:pt x="1922010" y="1184540"/>
                </a:lnTo>
                <a:lnTo>
                  <a:pt x="1922010" y="1013798"/>
                </a:lnTo>
                <a:close/>
                <a:moveTo>
                  <a:pt x="671249" y="0"/>
                </a:moveTo>
                <a:lnTo>
                  <a:pt x="1433874" y="0"/>
                </a:lnTo>
                <a:lnTo>
                  <a:pt x="1619295" y="0"/>
                </a:lnTo>
                <a:lnTo>
                  <a:pt x="1811998" y="0"/>
                </a:lnTo>
                <a:cubicBezTo>
                  <a:pt x="1967054" y="0"/>
                  <a:pt x="2092751" y="125697"/>
                  <a:pt x="2092751" y="280753"/>
                </a:cubicBezTo>
                <a:lnTo>
                  <a:pt x="2092751" y="499946"/>
                </a:lnTo>
                <a:lnTo>
                  <a:pt x="1922010" y="499946"/>
                </a:lnTo>
                <a:lnTo>
                  <a:pt x="1922010" y="347209"/>
                </a:lnTo>
                <a:cubicBezTo>
                  <a:pt x="1922010" y="257855"/>
                  <a:pt x="1849575" y="185420"/>
                  <a:pt x="1760221" y="185420"/>
                </a:cubicBezTo>
                <a:lnTo>
                  <a:pt x="1619295" y="185420"/>
                </a:lnTo>
                <a:lnTo>
                  <a:pt x="1433874" y="185420"/>
                </a:lnTo>
                <a:lnTo>
                  <a:pt x="723027" y="185420"/>
                </a:lnTo>
                <a:cubicBezTo>
                  <a:pt x="633673" y="185420"/>
                  <a:pt x="561238" y="257855"/>
                  <a:pt x="561238" y="347209"/>
                </a:cubicBezTo>
                <a:lnTo>
                  <a:pt x="561238" y="426798"/>
                </a:lnTo>
                <a:lnTo>
                  <a:pt x="605613" y="440572"/>
                </a:lnTo>
                <a:cubicBezTo>
                  <a:pt x="762074" y="506750"/>
                  <a:pt x="871858" y="661676"/>
                  <a:pt x="871858" y="842244"/>
                </a:cubicBezTo>
                <a:cubicBezTo>
                  <a:pt x="871858" y="1022812"/>
                  <a:pt x="762074" y="1177738"/>
                  <a:pt x="605613" y="1243915"/>
                </a:cubicBezTo>
                <a:lnTo>
                  <a:pt x="561238" y="1257690"/>
                </a:lnTo>
                <a:lnTo>
                  <a:pt x="561238" y="1337276"/>
                </a:lnTo>
                <a:cubicBezTo>
                  <a:pt x="561238" y="1426630"/>
                  <a:pt x="633673" y="1499065"/>
                  <a:pt x="723027" y="1499065"/>
                </a:cubicBezTo>
                <a:lnTo>
                  <a:pt x="1433874" y="1499065"/>
                </a:lnTo>
                <a:lnTo>
                  <a:pt x="1433874" y="1684487"/>
                </a:lnTo>
                <a:lnTo>
                  <a:pt x="671249" y="1684487"/>
                </a:lnTo>
                <a:cubicBezTo>
                  <a:pt x="516193" y="1684487"/>
                  <a:pt x="390496" y="1558790"/>
                  <a:pt x="390496" y="1403734"/>
                </a:cubicBezTo>
                <a:lnTo>
                  <a:pt x="390496" y="1273593"/>
                </a:lnTo>
                <a:lnTo>
                  <a:pt x="348074" y="1269316"/>
                </a:lnTo>
                <a:cubicBezTo>
                  <a:pt x="149429" y="1228668"/>
                  <a:pt x="0" y="1052906"/>
                  <a:pt x="0" y="842244"/>
                </a:cubicBezTo>
                <a:cubicBezTo>
                  <a:pt x="0" y="631582"/>
                  <a:pt x="149429" y="455820"/>
                  <a:pt x="348074" y="415171"/>
                </a:cubicBezTo>
                <a:lnTo>
                  <a:pt x="390496" y="410895"/>
                </a:lnTo>
                <a:lnTo>
                  <a:pt x="390496" y="280753"/>
                </a:lnTo>
                <a:cubicBezTo>
                  <a:pt x="390496" y="125697"/>
                  <a:pt x="516193" y="0"/>
                  <a:pt x="67124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Freeform: Shape 83"/>
          <p:cNvSpPr/>
          <p:nvPr/>
        </p:nvSpPr>
        <p:spPr>
          <a:xfrm rot="18900000">
            <a:off x="4400902" y="1693370"/>
            <a:ext cx="1684487" cy="2092751"/>
          </a:xfrm>
          <a:custGeom>
            <a:avLst/>
            <a:gdLst>
              <a:gd name="connsiteX0" fmla="*/ 0 w 1684487"/>
              <a:gd name="connsiteY0" fmla="*/ 1607483 h 2092751"/>
              <a:gd name="connsiteX1" fmla="*/ 185421 w 1684487"/>
              <a:gd name="connsiteY1" fmla="*/ 1607483 h 2092751"/>
              <a:gd name="connsiteX2" fmla="*/ 185421 w 1684487"/>
              <a:gd name="connsiteY2" fmla="*/ 1760220 h 2092751"/>
              <a:gd name="connsiteX3" fmla="*/ 347210 w 1684487"/>
              <a:gd name="connsiteY3" fmla="*/ 1922009 h 2092751"/>
              <a:gd name="connsiteX4" fmla="*/ 488136 w 1684487"/>
              <a:gd name="connsiteY4" fmla="*/ 1922009 h 2092751"/>
              <a:gd name="connsiteX5" fmla="*/ 658877 w 1684487"/>
              <a:gd name="connsiteY5" fmla="*/ 1922009 h 2092751"/>
              <a:gd name="connsiteX6" fmla="*/ 1001987 w 1684487"/>
              <a:gd name="connsiteY6" fmla="*/ 1922009 h 2092751"/>
              <a:gd name="connsiteX7" fmla="*/ 1001987 w 1684487"/>
              <a:gd name="connsiteY7" fmla="*/ 2092751 h 2092751"/>
              <a:gd name="connsiteX8" fmla="*/ 658877 w 1684487"/>
              <a:gd name="connsiteY8" fmla="*/ 2092751 h 2092751"/>
              <a:gd name="connsiteX9" fmla="*/ 488136 w 1684487"/>
              <a:gd name="connsiteY9" fmla="*/ 2092751 h 2092751"/>
              <a:gd name="connsiteX10" fmla="*/ 280753 w 1684487"/>
              <a:gd name="connsiteY10" fmla="*/ 2092751 h 2092751"/>
              <a:gd name="connsiteX11" fmla="*/ 0 w 1684487"/>
              <a:gd name="connsiteY11" fmla="*/ 1811998 h 2092751"/>
              <a:gd name="connsiteX12" fmla="*/ 842243 w 1684487"/>
              <a:gd name="connsiteY12" fmla="*/ 0 h 2092751"/>
              <a:gd name="connsiteX13" fmla="*/ 1269316 w 1684487"/>
              <a:gd name="connsiteY13" fmla="*/ 348074 h 2092751"/>
              <a:gd name="connsiteX14" fmla="*/ 1273592 w 1684487"/>
              <a:gd name="connsiteY14" fmla="*/ 390496 h 2092751"/>
              <a:gd name="connsiteX15" fmla="*/ 1403734 w 1684487"/>
              <a:gd name="connsiteY15" fmla="*/ 390496 h 2092751"/>
              <a:gd name="connsiteX16" fmla="*/ 1684487 w 1684487"/>
              <a:gd name="connsiteY16" fmla="*/ 671249 h 2092751"/>
              <a:gd name="connsiteX17" fmla="*/ 1684487 w 1684487"/>
              <a:gd name="connsiteY17" fmla="*/ 1422063 h 2092751"/>
              <a:gd name="connsiteX18" fmla="*/ 1684487 w 1684487"/>
              <a:gd name="connsiteY18" fmla="*/ 1607485 h 2092751"/>
              <a:gd name="connsiteX19" fmla="*/ 1684487 w 1684487"/>
              <a:gd name="connsiteY19" fmla="*/ 1811998 h 2092751"/>
              <a:gd name="connsiteX20" fmla="*/ 1403734 w 1684487"/>
              <a:gd name="connsiteY20" fmla="*/ 2092751 h 2092751"/>
              <a:gd name="connsiteX21" fmla="*/ 1172729 w 1684487"/>
              <a:gd name="connsiteY21" fmla="*/ 2092751 h 2092751"/>
              <a:gd name="connsiteX22" fmla="*/ 1172729 w 1684487"/>
              <a:gd name="connsiteY22" fmla="*/ 1922009 h 2092751"/>
              <a:gd name="connsiteX23" fmla="*/ 1337277 w 1684487"/>
              <a:gd name="connsiteY23" fmla="*/ 1922009 h 2092751"/>
              <a:gd name="connsiteX24" fmla="*/ 1499066 w 1684487"/>
              <a:gd name="connsiteY24" fmla="*/ 1760220 h 2092751"/>
              <a:gd name="connsiteX25" fmla="*/ 1499066 w 1684487"/>
              <a:gd name="connsiteY25" fmla="*/ 1607485 h 2092751"/>
              <a:gd name="connsiteX26" fmla="*/ 1499066 w 1684487"/>
              <a:gd name="connsiteY26" fmla="*/ 1422063 h 2092751"/>
              <a:gd name="connsiteX27" fmla="*/ 1499066 w 1684487"/>
              <a:gd name="connsiteY27" fmla="*/ 723026 h 2092751"/>
              <a:gd name="connsiteX28" fmla="*/ 1337277 w 1684487"/>
              <a:gd name="connsiteY28" fmla="*/ 561237 h 2092751"/>
              <a:gd name="connsiteX29" fmla="*/ 1257690 w 1684487"/>
              <a:gd name="connsiteY29" fmla="*/ 561237 h 2092751"/>
              <a:gd name="connsiteX30" fmla="*/ 1243915 w 1684487"/>
              <a:gd name="connsiteY30" fmla="*/ 605612 h 2092751"/>
              <a:gd name="connsiteX31" fmla="*/ 842243 w 1684487"/>
              <a:gd name="connsiteY31" fmla="*/ 871858 h 2092751"/>
              <a:gd name="connsiteX32" fmla="*/ 440572 w 1684487"/>
              <a:gd name="connsiteY32" fmla="*/ 605612 h 2092751"/>
              <a:gd name="connsiteX33" fmla="*/ 426797 w 1684487"/>
              <a:gd name="connsiteY33" fmla="*/ 561237 h 2092751"/>
              <a:gd name="connsiteX34" fmla="*/ 347210 w 1684487"/>
              <a:gd name="connsiteY34" fmla="*/ 561237 h 2092751"/>
              <a:gd name="connsiteX35" fmla="*/ 185421 w 1684487"/>
              <a:gd name="connsiteY35" fmla="*/ 723026 h 2092751"/>
              <a:gd name="connsiteX36" fmla="*/ 185421 w 1684487"/>
              <a:gd name="connsiteY36" fmla="*/ 1422063 h 2092751"/>
              <a:gd name="connsiteX37" fmla="*/ 0 w 1684487"/>
              <a:gd name="connsiteY37" fmla="*/ 1422063 h 2092751"/>
              <a:gd name="connsiteX38" fmla="*/ 0 w 1684487"/>
              <a:gd name="connsiteY38" fmla="*/ 671249 h 2092751"/>
              <a:gd name="connsiteX39" fmla="*/ 280753 w 1684487"/>
              <a:gd name="connsiteY39" fmla="*/ 390496 h 2092751"/>
              <a:gd name="connsiteX40" fmla="*/ 410894 w 1684487"/>
              <a:gd name="connsiteY40" fmla="*/ 390496 h 2092751"/>
              <a:gd name="connsiteX41" fmla="*/ 415171 w 1684487"/>
              <a:gd name="connsiteY41" fmla="*/ 348074 h 2092751"/>
              <a:gd name="connsiteX42" fmla="*/ 842243 w 1684487"/>
              <a:gd name="connsiteY42" fmla="*/ 0 h 2092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684487" h="2092751">
                <a:moveTo>
                  <a:pt x="0" y="1607483"/>
                </a:moveTo>
                <a:lnTo>
                  <a:pt x="185421" y="1607483"/>
                </a:lnTo>
                <a:lnTo>
                  <a:pt x="185421" y="1760220"/>
                </a:lnTo>
                <a:cubicBezTo>
                  <a:pt x="185421" y="1849574"/>
                  <a:pt x="257856" y="1922009"/>
                  <a:pt x="347210" y="1922009"/>
                </a:cubicBezTo>
                <a:lnTo>
                  <a:pt x="488136" y="1922009"/>
                </a:lnTo>
                <a:lnTo>
                  <a:pt x="658877" y="1922009"/>
                </a:lnTo>
                <a:lnTo>
                  <a:pt x="1001987" y="1922009"/>
                </a:lnTo>
                <a:lnTo>
                  <a:pt x="1001987" y="2092751"/>
                </a:lnTo>
                <a:lnTo>
                  <a:pt x="658877" y="2092751"/>
                </a:lnTo>
                <a:lnTo>
                  <a:pt x="488136" y="2092751"/>
                </a:lnTo>
                <a:lnTo>
                  <a:pt x="280753" y="2092751"/>
                </a:lnTo>
                <a:cubicBezTo>
                  <a:pt x="125697" y="2092751"/>
                  <a:pt x="0" y="1967054"/>
                  <a:pt x="0" y="1811998"/>
                </a:cubicBezTo>
                <a:close/>
                <a:moveTo>
                  <a:pt x="842243" y="0"/>
                </a:moveTo>
                <a:cubicBezTo>
                  <a:pt x="1052906" y="0"/>
                  <a:pt x="1228667" y="149429"/>
                  <a:pt x="1269316" y="348074"/>
                </a:cubicBezTo>
                <a:lnTo>
                  <a:pt x="1273592" y="390496"/>
                </a:lnTo>
                <a:lnTo>
                  <a:pt x="1403734" y="390496"/>
                </a:lnTo>
                <a:cubicBezTo>
                  <a:pt x="1558790" y="390496"/>
                  <a:pt x="1684487" y="516193"/>
                  <a:pt x="1684487" y="671249"/>
                </a:cubicBezTo>
                <a:lnTo>
                  <a:pt x="1684487" y="1422063"/>
                </a:lnTo>
                <a:lnTo>
                  <a:pt x="1684487" y="1607485"/>
                </a:lnTo>
                <a:lnTo>
                  <a:pt x="1684487" y="1811998"/>
                </a:lnTo>
                <a:cubicBezTo>
                  <a:pt x="1684487" y="1967054"/>
                  <a:pt x="1558790" y="2092751"/>
                  <a:pt x="1403734" y="2092751"/>
                </a:cubicBezTo>
                <a:lnTo>
                  <a:pt x="1172729" y="2092751"/>
                </a:lnTo>
                <a:lnTo>
                  <a:pt x="1172729" y="1922009"/>
                </a:lnTo>
                <a:lnTo>
                  <a:pt x="1337277" y="1922009"/>
                </a:lnTo>
                <a:cubicBezTo>
                  <a:pt x="1426631" y="1922009"/>
                  <a:pt x="1499066" y="1849574"/>
                  <a:pt x="1499066" y="1760220"/>
                </a:cubicBezTo>
                <a:lnTo>
                  <a:pt x="1499066" y="1607485"/>
                </a:lnTo>
                <a:lnTo>
                  <a:pt x="1499066" y="1422063"/>
                </a:lnTo>
                <a:lnTo>
                  <a:pt x="1499066" y="723026"/>
                </a:lnTo>
                <a:cubicBezTo>
                  <a:pt x="1499066" y="633672"/>
                  <a:pt x="1426631" y="561237"/>
                  <a:pt x="1337277" y="561237"/>
                </a:cubicBezTo>
                <a:lnTo>
                  <a:pt x="1257690" y="561237"/>
                </a:lnTo>
                <a:lnTo>
                  <a:pt x="1243915" y="605612"/>
                </a:lnTo>
                <a:cubicBezTo>
                  <a:pt x="1177737" y="762074"/>
                  <a:pt x="1022811" y="871858"/>
                  <a:pt x="842243" y="871858"/>
                </a:cubicBezTo>
                <a:cubicBezTo>
                  <a:pt x="661676" y="871858"/>
                  <a:pt x="506749" y="762074"/>
                  <a:pt x="440572" y="605612"/>
                </a:cubicBezTo>
                <a:lnTo>
                  <a:pt x="426797" y="561237"/>
                </a:lnTo>
                <a:lnTo>
                  <a:pt x="347210" y="561237"/>
                </a:lnTo>
                <a:cubicBezTo>
                  <a:pt x="257856" y="561237"/>
                  <a:pt x="185421" y="633672"/>
                  <a:pt x="185421" y="723026"/>
                </a:cubicBezTo>
                <a:lnTo>
                  <a:pt x="185421" y="1422063"/>
                </a:lnTo>
                <a:lnTo>
                  <a:pt x="0" y="1422063"/>
                </a:lnTo>
                <a:lnTo>
                  <a:pt x="0" y="671249"/>
                </a:lnTo>
                <a:cubicBezTo>
                  <a:pt x="0" y="516193"/>
                  <a:pt x="125697" y="390496"/>
                  <a:pt x="280753" y="390496"/>
                </a:cubicBezTo>
                <a:lnTo>
                  <a:pt x="410894" y="390496"/>
                </a:lnTo>
                <a:lnTo>
                  <a:pt x="415171" y="348074"/>
                </a:lnTo>
                <a:cubicBezTo>
                  <a:pt x="455820" y="149429"/>
                  <a:pt x="631581" y="0"/>
                  <a:pt x="842243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Freeform: Shape 88"/>
          <p:cNvSpPr/>
          <p:nvPr/>
        </p:nvSpPr>
        <p:spPr>
          <a:xfrm rot="18900000">
            <a:off x="5910832" y="1905854"/>
            <a:ext cx="2092751" cy="1684487"/>
          </a:xfrm>
          <a:custGeom>
            <a:avLst/>
            <a:gdLst>
              <a:gd name="connsiteX0" fmla="*/ 682500 w 2092751"/>
              <a:gd name="connsiteY0" fmla="*/ 0 h 1684487"/>
              <a:gd name="connsiteX1" fmla="*/ 1421502 w 2092751"/>
              <a:gd name="connsiteY1" fmla="*/ 0 h 1684487"/>
              <a:gd name="connsiteX2" fmla="*/ 1702255 w 2092751"/>
              <a:gd name="connsiteY2" fmla="*/ 280753 h 1684487"/>
              <a:gd name="connsiteX3" fmla="*/ 1702255 w 2092751"/>
              <a:gd name="connsiteY3" fmla="*/ 410894 h 1684487"/>
              <a:gd name="connsiteX4" fmla="*/ 1744677 w 2092751"/>
              <a:gd name="connsiteY4" fmla="*/ 415171 h 1684487"/>
              <a:gd name="connsiteX5" fmla="*/ 2092751 w 2092751"/>
              <a:gd name="connsiteY5" fmla="*/ 842243 h 1684487"/>
              <a:gd name="connsiteX6" fmla="*/ 1744677 w 2092751"/>
              <a:gd name="connsiteY6" fmla="*/ 1269316 h 1684487"/>
              <a:gd name="connsiteX7" fmla="*/ 1702255 w 2092751"/>
              <a:gd name="connsiteY7" fmla="*/ 1273592 h 1684487"/>
              <a:gd name="connsiteX8" fmla="*/ 1702255 w 2092751"/>
              <a:gd name="connsiteY8" fmla="*/ 1403734 h 1684487"/>
              <a:gd name="connsiteX9" fmla="*/ 1421502 w 2092751"/>
              <a:gd name="connsiteY9" fmla="*/ 1684487 h 1684487"/>
              <a:gd name="connsiteX10" fmla="*/ 682500 w 2092751"/>
              <a:gd name="connsiteY10" fmla="*/ 1684487 h 1684487"/>
              <a:gd name="connsiteX11" fmla="*/ 497079 w 2092751"/>
              <a:gd name="connsiteY11" fmla="*/ 1684487 h 1684487"/>
              <a:gd name="connsiteX12" fmla="*/ 280753 w 2092751"/>
              <a:gd name="connsiteY12" fmla="*/ 1684487 h 1684487"/>
              <a:gd name="connsiteX13" fmla="*/ 0 w 2092751"/>
              <a:gd name="connsiteY13" fmla="*/ 1403734 h 1684487"/>
              <a:gd name="connsiteX14" fmla="*/ 0 w 2092751"/>
              <a:gd name="connsiteY14" fmla="*/ 1184540 h 1684487"/>
              <a:gd name="connsiteX15" fmla="*/ 170742 w 2092751"/>
              <a:gd name="connsiteY15" fmla="*/ 1184540 h 1684487"/>
              <a:gd name="connsiteX16" fmla="*/ 170742 w 2092751"/>
              <a:gd name="connsiteY16" fmla="*/ 1337277 h 1684487"/>
              <a:gd name="connsiteX17" fmla="*/ 332531 w 2092751"/>
              <a:gd name="connsiteY17" fmla="*/ 1499066 h 1684487"/>
              <a:gd name="connsiteX18" fmla="*/ 497079 w 2092751"/>
              <a:gd name="connsiteY18" fmla="*/ 1499066 h 1684487"/>
              <a:gd name="connsiteX19" fmla="*/ 682500 w 2092751"/>
              <a:gd name="connsiteY19" fmla="*/ 1499067 h 1684487"/>
              <a:gd name="connsiteX20" fmla="*/ 1369725 w 2092751"/>
              <a:gd name="connsiteY20" fmla="*/ 1499067 h 1684487"/>
              <a:gd name="connsiteX21" fmla="*/ 1531514 w 2092751"/>
              <a:gd name="connsiteY21" fmla="*/ 1337278 h 1684487"/>
              <a:gd name="connsiteX22" fmla="*/ 1531514 w 2092751"/>
              <a:gd name="connsiteY22" fmla="*/ 1257690 h 1684487"/>
              <a:gd name="connsiteX23" fmla="*/ 1487138 w 2092751"/>
              <a:gd name="connsiteY23" fmla="*/ 1243915 h 1684487"/>
              <a:gd name="connsiteX24" fmla="*/ 1220893 w 2092751"/>
              <a:gd name="connsiteY24" fmla="*/ 842243 h 1684487"/>
              <a:gd name="connsiteX25" fmla="*/ 1487138 w 2092751"/>
              <a:gd name="connsiteY25" fmla="*/ 440572 h 1684487"/>
              <a:gd name="connsiteX26" fmla="*/ 1531514 w 2092751"/>
              <a:gd name="connsiteY26" fmla="*/ 426797 h 1684487"/>
              <a:gd name="connsiteX27" fmla="*/ 1531514 w 2092751"/>
              <a:gd name="connsiteY27" fmla="*/ 347211 h 1684487"/>
              <a:gd name="connsiteX28" fmla="*/ 1369725 w 2092751"/>
              <a:gd name="connsiteY28" fmla="*/ 185422 h 1684487"/>
              <a:gd name="connsiteX29" fmla="*/ 682500 w 2092751"/>
              <a:gd name="connsiteY29" fmla="*/ 185422 h 1684487"/>
              <a:gd name="connsiteX30" fmla="*/ 280753 w 2092751"/>
              <a:gd name="connsiteY30" fmla="*/ 0 h 1684487"/>
              <a:gd name="connsiteX31" fmla="*/ 497079 w 2092751"/>
              <a:gd name="connsiteY31" fmla="*/ 0 h 1684487"/>
              <a:gd name="connsiteX32" fmla="*/ 497079 w 2092751"/>
              <a:gd name="connsiteY32" fmla="*/ 185422 h 1684487"/>
              <a:gd name="connsiteX33" fmla="*/ 332531 w 2092751"/>
              <a:gd name="connsiteY33" fmla="*/ 185422 h 1684487"/>
              <a:gd name="connsiteX34" fmla="*/ 170742 w 2092751"/>
              <a:gd name="connsiteY34" fmla="*/ 347211 h 1684487"/>
              <a:gd name="connsiteX35" fmla="*/ 170742 w 2092751"/>
              <a:gd name="connsiteY35" fmla="*/ 499946 h 1684487"/>
              <a:gd name="connsiteX36" fmla="*/ 170742 w 2092751"/>
              <a:gd name="connsiteY36" fmla="*/ 670688 h 1684487"/>
              <a:gd name="connsiteX37" fmla="*/ 170742 w 2092751"/>
              <a:gd name="connsiteY37" fmla="*/ 1013798 h 1684487"/>
              <a:gd name="connsiteX38" fmla="*/ 0 w 2092751"/>
              <a:gd name="connsiteY38" fmla="*/ 1013798 h 1684487"/>
              <a:gd name="connsiteX39" fmla="*/ 0 w 2092751"/>
              <a:gd name="connsiteY39" fmla="*/ 670688 h 1684487"/>
              <a:gd name="connsiteX40" fmla="*/ 0 w 2092751"/>
              <a:gd name="connsiteY40" fmla="*/ 499946 h 1684487"/>
              <a:gd name="connsiteX41" fmla="*/ 0 w 2092751"/>
              <a:gd name="connsiteY41" fmla="*/ 280753 h 1684487"/>
              <a:gd name="connsiteX42" fmla="*/ 280753 w 2092751"/>
              <a:gd name="connsiteY42" fmla="*/ 0 h 1684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092751" h="1684487">
                <a:moveTo>
                  <a:pt x="682500" y="0"/>
                </a:moveTo>
                <a:lnTo>
                  <a:pt x="1421502" y="0"/>
                </a:lnTo>
                <a:cubicBezTo>
                  <a:pt x="1576558" y="0"/>
                  <a:pt x="1702255" y="125697"/>
                  <a:pt x="1702255" y="280753"/>
                </a:cubicBezTo>
                <a:lnTo>
                  <a:pt x="1702255" y="410894"/>
                </a:lnTo>
                <a:lnTo>
                  <a:pt x="1744677" y="415171"/>
                </a:lnTo>
                <a:cubicBezTo>
                  <a:pt x="1943322" y="455819"/>
                  <a:pt x="2092751" y="631581"/>
                  <a:pt x="2092751" y="842243"/>
                </a:cubicBezTo>
                <a:cubicBezTo>
                  <a:pt x="2092751" y="1052906"/>
                  <a:pt x="1943322" y="1228667"/>
                  <a:pt x="1744677" y="1269316"/>
                </a:cubicBezTo>
                <a:lnTo>
                  <a:pt x="1702255" y="1273592"/>
                </a:lnTo>
                <a:lnTo>
                  <a:pt x="1702255" y="1403734"/>
                </a:lnTo>
                <a:cubicBezTo>
                  <a:pt x="1702255" y="1558790"/>
                  <a:pt x="1576558" y="1684487"/>
                  <a:pt x="1421502" y="1684487"/>
                </a:cubicBezTo>
                <a:lnTo>
                  <a:pt x="682500" y="1684487"/>
                </a:lnTo>
                <a:lnTo>
                  <a:pt x="497079" y="1684487"/>
                </a:lnTo>
                <a:lnTo>
                  <a:pt x="280753" y="1684487"/>
                </a:lnTo>
                <a:cubicBezTo>
                  <a:pt x="125697" y="1684487"/>
                  <a:pt x="0" y="1558790"/>
                  <a:pt x="0" y="1403734"/>
                </a:cubicBezTo>
                <a:lnTo>
                  <a:pt x="0" y="1184540"/>
                </a:lnTo>
                <a:lnTo>
                  <a:pt x="170742" y="1184540"/>
                </a:lnTo>
                <a:lnTo>
                  <a:pt x="170742" y="1337277"/>
                </a:lnTo>
                <a:cubicBezTo>
                  <a:pt x="170742" y="1426631"/>
                  <a:pt x="243177" y="1499066"/>
                  <a:pt x="332531" y="1499066"/>
                </a:cubicBezTo>
                <a:lnTo>
                  <a:pt x="497079" y="1499066"/>
                </a:lnTo>
                <a:lnTo>
                  <a:pt x="682500" y="1499067"/>
                </a:lnTo>
                <a:lnTo>
                  <a:pt x="1369725" y="1499067"/>
                </a:lnTo>
                <a:cubicBezTo>
                  <a:pt x="1459079" y="1499067"/>
                  <a:pt x="1531514" y="1426632"/>
                  <a:pt x="1531514" y="1337278"/>
                </a:cubicBezTo>
                <a:lnTo>
                  <a:pt x="1531514" y="1257690"/>
                </a:lnTo>
                <a:lnTo>
                  <a:pt x="1487138" y="1243915"/>
                </a:lnTo>
                <a:cubicBezTo>
                  <a:pt x="1330677" y="1177737"/>
                  <a:pt x="1220893" y="1022811"/>
                  <a:pt x="1220893" y="842243"/>
                </a:cubicBezTo>
                <a:cubicBezTo>
                  <a:pt x="1220893" y="661675"/>
                  <a:pt x="1330677" y="506749"/>
                  <a:pt x="1487138" y="440572"/>
                </a:cubicBezTo>
                <a:lnTo>
                  <a:pt x="1531514" y="426797"/>
                </a:lnTo>
                <a:lnTo>
                  <a:pt x="1531514" y="347211"/>
                </a:lnTo>
                <a:cubicBezTo>
                  <a:pt x="1531514" y="257857"/>
                  <a:pt x="1459079" y="185422"/>
                  <a:pt x="1369725" y="185422"/>
                </a:cubicBezTo>
                <a:lnTo>
                  <a:pt x="682500" y="185422"/>
                </a:lnTo>
                <a:close/>
                <a:moveTo>
                  <a:pt x="280753" y="0"/>
                </a:moveTo>
                <a:lnTo>
                  <a:pt x="497079" y="0"/>
                </a:lnTo>
                <a:lnTo>
                  <a:pt x="497079" y="185422"/>
                </a:lnTo>
                <a:lnTo>
                  <a:pt x="332531" y="185422"/>
                </a:lnTo>
                <a:cubicBezTo>
                  <a:pt x="243177" y="185422"/>
                  <a:pt x="170742" y="257857"/>
                  <a:pt x="170742" y="347211"/>
                </a:cubicBezTo>
                <a:lnTo>
                  <a:pt x="170742" y="499946"/>
                </a:lnTo>
                <a:lnTo>
                  <a:pt x="170742" y="670688"/>
                </a:lnTo>
                <a:lnTo>
                  <a:pt x="170742" y="1013798"/>
                </a:lnTo>
                <a:lnTo>
                  <a:pt x="0" y="1013798"/>
                </a:lnTo>
                <a:lnTo>
                  <a:pt x="0" y="670688"/>
                </a:lnTo>
                <a:lnTo>
                  <a:pt x="0" y="499946"/>
                </a:lnTo>
                <a:lnTo>
                  <a:pt x="0" y="280753"/>
                </a:lnTo>
                <a:cubicBezTo>
                  <a:pt x="0" y="125697"/>
                  <a:pt x="125697" y="0"/>
                  <a:pt x="28075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: Shape 89"/>
          <p:cNvSpPr/>
          <p:nvPr/>
        </p:nvSpPr>
        <p:spPr>
          <a:xfrm rot="18900000">
            <a:off x="6123315" y="3415783"/>
            <a:ext cx="1684487" cy="2092751"/>
          </a:xfrm>
          <a:custGeom>
            <a:avLst/>
            <a:gdLst>
              <a:gd name="connsiteX0" fmla="*/ 658877 w 1684487"/>
              <a:gd name="connsiteY0" fmla="*/ 0 h 2092751"/>
              <a:gd name="connsiteX1" fmla="*/ 1001987 w 1684487"/>
              <a:gd name="connsiteY1" fmla="*/ 0 h 2092751"/>
              <a:gd name="connsiteX2" fmla="*/ 1172729 w 1684487"/>
              <a:gd name="connsiteY2" fmla="*/ 0 h 2092751"/>
              <a:gd name="connsiteX3" fmla="*/ 1403734 w 1684487"/>
              <a:gd name="connsiteY3" fmla="*/ 0 h 2092751"/>
              <a:gd name="connsiteX4" fmla="*/ 1684487 w 1684487"/>
              <a:gd name="connsiteY4" fmla="*/ 280753 h 2092751"/>
              <a:gd name="connsiteX5" fmla="*/ 1684487 w 1684487"/>
              <a:gd name="connsiteY5" fmla="*/ 485269 h 2092751"/>
              <a:gd name="connsiteX6" fmla="*/ 1499066 w 1684487"/>
              <a:gd name="connsiteY6" fmla="*/ 485268 h 2092751"/>
              <a:gd name="connsiteX7" fmla="*/ 1499066 w 1684487"/>
              <a:gd name="connsiteY7" fmla="*/ 332531 h 2092751"/>
              <a:gd name="connsiteX8" fmla="*/ 1337277 w 1684487"/>
              <a:gd name="connsiteY8" fmla="*/ 170742 h 2092751"/>
              <a:gd name="connsiteX9" fmla="*/ 1172729 w 1684487"/>
              <a:gd name="connsiteY9" fmla="*/ 170742 h 2092751"/>
              <a:gd name="connsiteX10" fmla="*/ 1001987 w 1684487"/>
              <a:gd name="connsiteY10" fmla="*/ 170742 h 2092751"/>
              <a:gd name="connsiteX11" fmla="*/ 658877 w 1684487"/>
              <a:gd name="connsiteY11" fmla="*/ 170742 h 2092751"/>
              <a:gd name="connsiteX12" fmla="*/ 280753 w 1684487"/>
              <a:gd name="connsiteY12" fmla="*/ 0 h 2092751"/>
              <a:gd name="connsiteX13" fmla="*/ 488136 w 1684487"/>
              <a:gd name="connsiteY13" fmla="*/ 0 h 2092751"/>
              <a:gd name="connsiteX14" fmla="*/ 488136 w 1684487"/>
              <a:gd name="connsiteY14" fmla="*/ 170742 h 2092751"/>
              <a:gd name="connsiteX15" fmla="*/ 347210 w 1684487"/>
              <a:gd name="connsiteY15" fmla="*/ 170742 h 2092751"/>
              <a:gd name="connsiteX16" fmla="*/ 185421 w 1684487"/>
              <a:gd name="connsiteY16" fmla="*/ 332531 h 2092751"/>
              <a:gd name="connsiteX17" fmla="*/ 185421 w 1684487"/>
              <a:gd name="connsiteY17" fmla="*/ 485267 h 2092751"/>
              <a:gd name="connsiteX18" fmla="*/ 185421 w 1684487"/>
              <a:gd name="connsiteY18" fmla="*/ 670689 h 2092751"/>
              <a:gd name="connsiteX19" fmla="*/ 185421 w 1684487"/>
              <a:gd name="connsiteY19" fmla="*/ 1369725 h 2092751"/>
              <a:gd name="connsiteX20" fmla="*/ 347210 w 1684487"/>
              <a:gd name="connsiteY20" fmla="*/ 1531514 h 2092751"/>
              <a:gd name="connsiteX21" fmla="*/ 426797 w 1684487"/>
              <a:gd name="connsiteY21" fmla="*/ 1531514 h 2092751"/>
              <a:gd name="connsiteX22" fmla="*/ 440572 w 1684487"/>
              <a:gd name="connsiteY22" fmla="*/ 1487138 h 2092751"/>
              <a:gd name="connsiteX23" fmla="*/ 842244 w 1684487"/>
              <a:gd name="connsiteY23" fmla="*/ 1220893 h 2092751"/>
              <a:gd name="connsiteX24" fmla="*/ 1243915 w 1684487"/>
              <a:gd name="connsiteY24" fmla="*/ 1487138 h 2092751"/>
              <a:gd name="connsiteX25" fmla="*/ 1257690 w 1684487"/>
              <a:gd name="connsiteY25" fmla="*/ 1531514 h 2092751"/>
              <a:gd name="connsiteX26" fmla="*/ 1337277 w 1684487"/>
              <a:gd name="connsiteY26" fmla="*/ 1531514 h 2092751"/>
              <a:gd name="connsiteX27" fmla="*/ 1499066 w 1684487"/>
              <a:gd name="connsiteY27" fmla="*/ 1369725 h 2092751"/>
              <a:gd name="connsiteX28" fmla="*/ 1499066 w 1684487"/>
              <a:gd name="connsiteY28" fmla="*/ 670689 h 2092751"/>
              <a:gd name="connsiteX29" fmla="*/ 1684487 w 1684487"/>
              <a:gd name="connsiteY29" fmla="*/ 670689 h 2092751"/>
              <a:gd name="connsiteX30" fmla="*/ 1684487 w 1684487"/>
              <a:gd name="connsiteY30" fmla="*/ 1421502 h 2092751"/>
              <a:gd name="connsiteX31" fmla="*/ 1403734 w 1684487"/>
              <a:gd name="connsiteY31" fmla="*/ 1702255 h 2092751"/>
              <a:gd name="connsiteX32" fmla="*/ 1273593 w 1684487"/>
              <a:gd name="connsiteY32" fmla="*/ 1702255 h 2092751"/>
              <a:gd name="connsiteX33" fmla="*/ 1269316 w 1684487"/>
              <a:gd name="connsiteY33" fmla="*/ 1744677 h 2092751"/>
              <a:gd name="connsiteX34" fmla="*/ 842244 w 1684487"/>
              <a:gd name="connsiteY34" fmla="*/ 2092751 h 2092751"/>
              <a:gd name="connsiteX35" fmla="*/ 415171 w 1684487"/>
              <a:gd name="connsiteY35" fmla="*/ 1744677 h 2092751"/>
              <a:gd name="connsiteX36" fmla="*/ 410895 w 1684487"/>
              <a:gd name="connsiteY36" fmla="*/ 1702255 h 2092751"/>
              <a:gd name="connsiteX37" fmla="*/ 280753 w 1684487"/>
              <a:gd name="connsiteY37" fmla="*/ 1702255 h 2092751"/>
              <a:gd name="connsiteX38" fmla="*/ 0 w 1684487"/>
              <a:gd name="connsiteY38" fmla="*/ 1421502 h 2092751"/>
              <a:gd name="connsiteX39" fmla="*/ 0 w 1684487"/>
              <a:gd name="connsiteY39" fmla="*/ 670689 h 2092751"/>
              <a:gd name="connsiteX40" fmla="*/ 0 w 1684487"/>
              <a:gd name="connsiteY40" fmla="*/ 485267 h 2092751"/>
              <a:gd name="connsiteX41" fmla="*/ 0 w 1684487"/>
              <a:gd name="connsiteY41" fmla="*/ 280753 h 2092751"/>
              <a:gd name="connsiteX42" fmla="*/ 280753 w 1684487"/>
              <a:gd name="connsiteY42" fmla="*/ 0 h 2092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684487" h="2092751">
                <a:moveTo>
                  <a:pt x="658877" y="0"/>
                </a:moveTo>
                <a:lnTo>
                  <a:pt x="1001987" y="0"/>
                </a:lnTo>
                <a:lnTo>
                  <a:pt x="1172729" y="0"/>
                </a:lnTo>
                <a:lnTo>
                  <a:pt x="1403734" y="0"/>
                </a:lnTo>
                <a:cubicBezTo>
                  <a:pt x="1558790" y="0"/>
                  <a:pt x="1684487" y="125697"/>
                  <a:pt x="1684487" y="280753"/>
                </a:cubicBezTo>
                <a:lnTo>
                  <a:pt x="1684487" y="485269"/>
                </a:lnTo>
                <a:lnTo>
                  <a:pt x="1499066" y="485268"/>
                </a:lnTo>
                <a:lnTo>
                  <a:pt x="1499066" y="332531"/>
                </a:lnTo>
                <a:cubicBezTo>
                  <a:pt x="1499066" y="243177"/>
                  <a:pt x="1426631" y="170742"/>
                  <a:pt x="1337277" y="170742"/>
                </a:cubicBezTo>
                <a:lnTo>
                  <a:pt x="1172729" y="170742"/>
                </a:lnTo>
                <a:lnTo>
                  <a:pt x="1001987" y="170742"/>
                </a:lnTo>
                <a:lnTo>
                  <a:pt x="658877" y="170742"/>
                </a:lnTo>
                <a:close/>
                <a:moveTo>
                  <a:pt x="280753" y="0"/>
                </a:moveTo>
                <a:lnTo>
                  <a:pt x="488136" y="0"/>
                </a:lnTo>
                <a:lnTo>
                  <a:pt x="488136" y="170742"/>
                </a:lnTo>
                <a:lnTo>
                  <a:pt x="347210" y="170742"/>
                </a:lnTo>
                <a:cubicBezTo>
                  <a:pt x="257856" y="170742"/>
                  <a:pt x="185421" y="243177"/>
                  <a:pt x="185421" y="332531"/>
                </a:cubicBezTo>
                <a:lnTo>
                  <a:pt x="185421" y="485267"/>
                </a:lnTo>
                <a:lnTo>
                  <a:pt x="185421" y="670689"/>
                </a:lnTo>
                <a:lnTo>
                  <a:pt x="185421" y="1369725"/>
                </a:lnTo>
                <a:cubicBezTo>
                  <a:pt x="185421" y="1459079"/>
                  <a:pt x="257856" y="1531514"/>
                  <a:pt x="347210" y="1531514"/>
                </a:cubicBezTo>
                <a:lnTo>
                  <a:pt x="426797" y="1531514"/>
                </a:lnTo>
                <a:lnTo>
                  <a:pt x="440572" y="1487138"/>
                </a:lnTo>
                <a:cubicBezTo>
                  <a:pt x="506750" y="1330677"/>
                  <a:pt x="661676" y="1220893"/>
                  <a:pt x="842244" y="1220893"/>
                </a:cubicBezTo>
                <a:cubicBezTo>
                  <a:pt x="1022811" y="1220893"/>
                  <a:pt x="1177738" y="1330677"/>
                  <a:pt x="1243915" y="1487138"/>
                </a:cubicBezTo>
                <a:lnTo>
                  <a:pt x="1257690" y="1531514"/>
                </a:lnTo>
                <a:lnTo>
                  <a:pt x="1337277" y="1531514"/>
                </a:lnTo>
                <a:cubicBezTo>
                  <a:pt x="1426631" y="1531514"/>
                  <a:pt x="1499066" y="1459079"/>
                  <a:pt x="1499066" y="1369725"/>
                </a:cubicBezTo>
                <a:lnTo>
                  <a:pt x="1499066" y="670689"/>
                </a:lnTo>
                <a:lnTo>
                  <a:pt x="1684487" y="670689"/>
                </a:lnTo>
                <a:lnTo>
                  <a:pt x="1684487" y="1421502"/>
                </a:lnTo>
                <a:cubicBezTo>
                  <a:pt x="1684487" y="1576558"/>
                  <a:pt x="1558790" y="1702255"/>
                  <a:pt x="1403734" y="1702255"/>
                </a:cubicBezTo>
                <a:lnTo>
                  <a:pt x="1273593" y="1702255"/>
                </a:lnTo>
                <a:lnTo>
                  <a:pt x="1269316" y="1744677"/>
                </a:lnTo>
                <a:cubicBezTo>
                  <a:pt x="1228667" y="1943322"/>
                  <a:pt x="1052906" y="2092751"/>
                  <a:pt x="842244" y="2092751"/>
                </a:cubicBezTo>
                <a:cubicBezTo>
                  <a:pt x="631581" y="2092751"/>
                  <a:pt x="455820" y="1943322"/>
                  <a:pt x="415171" y="1744677"/>
                </a:cubicBezTo>
                <a:lnTo>
                  <a:pt x="410895" y="1702255"/>
                </a:lnTo>
                <a:lnTo>
                  <a:pt x="280753" y="1702255"/>
                </a:lnTo>
                <a:cubicBezTo>
                  <a:pt x="125697" y="1702255"/>
                  <a:pt x="0" y="1576558"/>
                  <a:pt x="0" y="1421502"/>
                </a:cubicBezTo>
                <a:lnTo>
                  <a:pt x="0" y="670689"/>
                </a:lnTo>
                <a:lnTo>
                  <a:pt x="0" y="485267"/>
                </a:lnTo>
                <a:lnTo>
                  <a:pt x="0" y="280753"/>
                </a:lnTo>
                <a:cubicBezTo>
                  <a:pt x="0" y="125697"/>
                  <a:pt x="125697" y="0"/>
                  <a:pt x="28075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4" name="Group 93"/>
          <p:cNvGrpSpPr/>
          <p:nvPr/>
        </p:nvGrpSpPr>
        <p:grpSpPr>
          <a:xfrm>
            <a:off x="878571" y="1412642"/>
            <a:ext cx="2937088" cy="1702708"/>
            <a:chOff x="878571" y="1412642"/>
            <a:chExt cx="2937088" cy="1702708"/>
          </a:xfrm>
        </p:grpSpPr>
        <p:sp>
          <p:nvSpPr>
            <p:cNvPr id="92" name="TextBox 91"/>
            <p:cNvSpPr txBox="1"/>
            <p:nvPr/>
          </p:nvSpPr>
          <p:spPr>
            <a:xfrm>
              <a:off x="878571" y="1412642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886366" y="1945799"/>
              <a:ext cx="2929293" cy="1169551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bg1">
                      <a:lumMod val="8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  <a:endParaRPr lang="en-US" sz="1400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838200" y="3884318"/>
            <a:ext cx="2937088" cy="1702708"/>
            <a:chOff x="878571" y="1412642"/>
            <a:chExt cx="2937088" cy="1702708"/>
          </a:xfrm>
        </p:grpSpPr>
        <p:sp>
          <p:nvSpPr>
            <p:cNvPr id="96" name="TextBox 95"/>
            <p:cNvSpPr txBox="1"/>
            <p:nvPr/>
          </p:nvSpPr>
          <p:spPr>
            <a:xfrm>
              <a:off x="878571" y="1412642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886366" y="1945799"/>
              <a:ext cx="2929293" cy="1169551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bg1">
                      <a:lumMod val="8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  <a:endParaRPr lang="en-US" sz="1400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8416712" y="1412642"/>
            <a:ext cx="2937088" cy="1702708"/>
            <a:chOff x="878571" y="1412642"/>
            <a:chExt cx="2937088" cy="1702708"/>
          </a:xfrm>
        </p:grpSpPr>
        <p:sp>
          <p:nvSpPr>
            <p:cNvPr id="99" name="TextBox 98"/>
            <p:cNvSpPr txBox="1"/>
            <p:nvPr/>
          </p:nvSpPr>
          <p:spPr>
            <a:xfrm>
              <a:off x="878571" y="1412642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886366" y="1945799"/>
              <a:ext cx="2929293" cy="1169551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bg1">
                      <a:lumMod val="8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  <a:endParaRPr lang="en-US" sz="1400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8376341" y="3884318"/>
            <a:ext cx="2937088" cy="1702708"/>
            <a:chOff x="878571" y="1412642"/>
            <a:chExt cx="2937088" cy="1702708"/>
          </a:xfrm>
        </p:grpSpPr>
        <p:sp>
          <p:nvSpPr>
            <p:cNvPr id="102" name="TextBox 101"/>
            <p:cNvSpPr txBox="1"/>
            <p:nvPr/>
          </p:nvSpPr>
          <p:spPr>
            <a:xfrm>
              <a:off x="878571" y="1412642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886366" y="1945799"/>
              <a:ext cx="2929293" cy="1169551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bg1">
                      <a:lumMod val="8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  <a:endParaRPr lang="en-US" sz="1400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2321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2999800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PresentationGo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 Dark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7382</TotalTime>
  <Words>356</Words>
  <PresentationFormat>Widescreen</PresentationFormat>
  <Paragraphs>24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Helvetica</vt:lpstr>
      <vt:lpstr>Open Sans</vt:lpstr>
      <vt:lpstr>Template PresentationGo</vt:lpstr>
      <vt:lpstr>Template PresentationGo Dark</vt:lpstr>
      <vt:lpstr>Custom Design</vt:lpstr>
      <vt:lpstr>Teamwork Diagram for PowerPoint</vt:lpstr>
      <vt:lpstr>Teamwork Diagram for PowerPoint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Teamwork Diagram for PowerPoint</dc:title>
  <dc:creator>PresentationGo.com</dc:creator>
  <dc:description>© Copyright PresentationGo.com</dc:description>
  <dcterms:created xsi:type="dcterms:W3CDTF">2014-11-26T05:14:11Z</dcterms:created>
  <dcterms:modified xsi:type="dcterms:W3CDTF">2017-02-20T21:55:03Z</dcterms:modified>
</cp:coreProperties>
</file>