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8" r:id="rId4"/>
    <p:sldId id="347" r:id="rId5"/>
    <p:sldId id="331" r:id="rId6"/>
    <p:sldId id="327" r:id="rId7"/>
    <p:sldId id="343" r:id="rId8"/>
    <p:sldId id="344" r:id="rId9"/>
    <p:sldId id="335" r:id="rId10"/>
    <p:sldId id="336" r:id="rId11"/>
    <p:sldId id="341" r:id="rId12"/>
    <p:sldId id="345" r:id="rId13"/>
    <p:sldId id="346" r:id="rId14"/>
    <p:sldId id="340" r:id="rId15"/>
    <p:sldId id="334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-1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4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6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5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0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9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2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93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0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ألعابي</a:t>
              </a:r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97205" y="1044265"/>
            <a:ext cx="3897299" cy="688625"/>
            <a:chOff x="1437352" y="1240019"/>
            <a:chExt cx="3897299" cy="6886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9"/>
              <a:ext cx="31918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528534"/>
              <a:ext cx="3329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1" y="2262738"/>
            <a:ext cx="393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أرسم دائرة حزل الأشياء الخطرة التي </a:t>
            </a:r>
          </a:p>
          <a:p>
            <a:pPr algn="r"/>
            <a:r>
              <a:rPr lang="ar-SY" sz="2000" dirty="0" err="1">
                <a:latin typeface="Open Sans" panose="020B0606030504020204" pitchFamily="34" charset="0"/>
                <a:ea typeface="Open Sans" panose="020B0606030504020204" pitchFamily="34" charset="0"/>
              </a:rPr>
              <a:t>تنجنبها</a:t>
            </a:r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 أثناء اللعب 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ألعابي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3932861"/>
              <a:ext cx="1108018" cy="89961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93851-A9B1-4CC1-9296-E9B94093E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305" y="2109821"/>
            <a:ext cx="4652963" cy="397766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C824278-FD7C-462B-809A-213363C4026D}"/>
              </a:ext>
            </a:extLst>
          </p:cNvPr>
          <p:cNvSpPr/>
          <p:nvPr/>
        </p:nvSpPr>
        <p:spPr>
          <a:xfrm>
            <a:off x="6262766" y="2033170"/>
            <a:ext cx="1174504" cy="1174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CE0503E-4FB9-4F03-BDD8-77CFF962822A}"/>
              </a:ext>
            </a:extLst>
          </p:cNvPr>
          <p:cNvSpPr/>
          <p:nvPr/>
        </p:nvSpPr>
        <p:spPr>
          <a:xfrm>
            <a:off x="5283877" y="2963351"/>
            <a:ext cx="1174504" cy="1174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A383E1-993F-4BE5-9D5E-A626641458CB}"/>
              </a:ext>
            </a:extLst>
          </p:cNvPr>
          <p:cNvSpPr/>
          <p:nvPr/>
        </p:nvSpPr>
        <p:spPr>
          <a:xfrm>
            <a:off x="4007375" y="2869120"/>
            <a:ext cx="1174504" cy="1174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2E7E56B-3517-4CC4-B491-D728B227FA04}"/>
              </a:ext>
            </a:extLst>
          </p:cNvPr>
          <p:cNvSpPr/>
          <p:nvPr/>
        </p:nvSpPr>
        <p:spPr>
          <a:xfrm>
            <a:off x="5858636" y="4989634"/>
            <a:ext cx="1174504" cy="1174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45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97205" y="1044265"/>
            <a:ext cx="3897299" cy="688625"/>
            <a:chOff x="1437352" y="1240019"/>
            <a:chExt cx="3897299" cy="6886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9"/>
              <a:ext cx="31918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528534"/>
              <a:ext cx="3329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1" y="226273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أختار المكان الصحيح لوضع الألعاب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ألعابي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3932861"/>
              <a:ext cx="1108018" cy="89961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E030C-DEE8-425D-A81C-CEEFC5E68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558" y="1268249"/>
            <a:ext cx="3438525" cy="49149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5462CFB-D7A9-45B4-8FF5-6FCB982DDA49}"/>
              </a:ext>
            </a:extLst>
          </p:cNvPr>
          <p:cNvSpPr/>
          <p:nvPr/>
        </p:nvSpPr>
        <p:spPr>
          <a:xfrm>
            <a:off x="5010926" y="3336134"/>
            <a:ext cx="260329" cy="2603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15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15" y="691717"/>
            <a:ext cx="57816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97205" y="1044265"/>
            <a:ext cx="3897299" cy="688625"/>
            <a:chOff x="1437352" y="1240019"/>
            <a:chExt cx="3897299" cy="6886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9"/>
              <a:ext cx="31918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528534"/>
              <a:ext cx="3329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1" y="226273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أصل كل طفل باللعبة المناسبة له 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</a:t>
              </a:r>
              <a:endParaRPr lang="en-US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flipV="1">
            <a:off x="4905829" y="1679356"/>
            <a:ext cx="2563675" cy="2509787"/>
          </a:xfrm>
          <a:custGeom>
            <a:avLst/>
            <a:gdLst>
              <a:gd name="connsiteX0" fmla="*/ 2563675 w 2563675"/>
              <a:gd name="connsiteY0" fmla="*/ 74657 h 2509787"/>
              <a:gd name="connsiteX1" fmla="*/ 1680819 w 2563675"/>
              <a:gd name="connsiteY1" fmla="*/ 181696 h 2509787"/>
              <a:gd name="connsiteX2" fmla="*/ 1392193 w 2563675"/>
              <a:gd name="connsiteY2" fmla="*/ 1653478 h 2509787"/>
              <a:gd name="connsiteX3" fmla="*/ 390492 w 2563675"/>
              <a:gd name="connsiteY3" fmla="*/ 2135153 h 2509787"/>
              <a:gd name="connsiteX4" fmla="*/ 0 w 2563675"/>
              <a:gd name="connsiteY4" fmla="*/ 2509787 h 250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675" h="2509787" extrusionOk="0">
                <a:moveTo>
                  <a:pt x="2563675" y="74657"/>
                </a:moveTo>
                <a:cubicBezTo>
                  <a:pt x="2290521" y="111937"/>
                  <a:pt x="1870058" y="149639"/>
                  <a:pt x="1680819" y="181696"/>
                </a:cubicBezTo>
                <a:cubicBezTo>
                  <a:pt x="1370151" y="574515"/>
                  <a:pt x="1546213" y="1474101"/>
                  <a:pt x="1392193" y="1653478"/>
                </a:cubicBezTo>
                <a:cubicBezTo>
                  <a:pt x="1060745" y="2110076"/>
                  <a:pt x="717634" y="1803480"/>
                  <a:pt x="390492" y="2135153"/>
                </a:cubicBezTo>
                <a:cubicBezTo>
                  <a:pt x="93531" y="2266968"/>
                  <a:pt x="91487" y="2462756"/>
                  <a:pt x="0" y="250978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16391145" flipH="1" flipV="1">
            <a:off x="6693718" y="3262715"/>
            <a:ext cx="1281837" cy="674751"/>
          </a:xfrm>
          <a:custGeom>
            <a:avLst/>
            <a:gdLst>
              <a:gd name="connsiteX0" fmla="*/ 1281837 w 1281837"/>
              <a:gd name="connsiteY0" fmla="*/ 20071 h 674751"/>
              <a:gd name="connsiteX1" fmla="*/ 840409 w 1281837"/>
              <a:gd name="connsiteY1" fmla="*/ 48848 h 674751"/>
              <a:gd name="connsiteX2" fmla="*/ 696096 w 1281837"/>
              <a:gd name="connsiteY2" fmla="*/ 444534 h 674751"/>
              <a:gd name="connsiteX3" fmla="*/ 195246 w 1281837"/>
              <a:gd name="connsiteY3" fmla="*/ 574031 h 674751"/>
              <a:gd name="connsiteX4" fmla="*/ 0 w 1281837"/>
              <a:gd name="connsiteY4" fmla="*/ 674751 h 67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837" h="674751" extrusionOk="0">
                <a:moveTo>
                  <a:pt x="1281837" y="20071"/>
                </a:moveTo>
                <a:cubicBezTo>
                  <a:pt x="1144628" y="33746"/>
                  <a:pt x="935900" y="28517"/>
                  <a:pt x="840409" y="48848"/>
                </a:cubicBezTo>
                <a:cubicBezTo>
                  <a:pt x="686141" y="156568"/>
                  <a:pt x="766824" y="413251"/>
                  <a:pt x="696096" y="444534"/>
                </a:cubicBezTo>
                <a:cubicBezTo>
                  <a:pt x="532212" y="571039"/>
                  <a:pt x="358518" y="467809"/>
                  <a:pt x="195246" y="574031"/>
                </a:cubicBezTo>
                <a:cubicBezTo>
                  <a:pt x="41695" y="608354"/>
                  <a:pt x="44331" y="663207"/>
                  <a:pt x="0" y="674751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15453292" flipH="1" flipV="1">
            <a:off x="4637383" y="3594159"/>
            <a:ext cx="1281837" cy="674751"/>
          </a:xfrm>
          <a:custGeom>
            <a:avLst/>
            <a:gdLst>
              <a:gd name="connsiteX0" fmla="*/ 1281837 w 1281837"/>
              <a:gd name="connsiteY0" fmla="*/ 20071 h 674751"/>
              <a:gd name="connsiteX1" fmla="*/ 840409 w 1281837"/>
              <a:gd name="connsiteY1" fmla="*/ 48848 h 674751"/>
              <a:gd name="connsiteX2" fmla="*/ 696096 w 1281837"/>
              <a:gd name="connsiteY2" fmla="*/ 444534 h 674751"/>
              <a:gd name="connsiteX3" fmla="*/ 195246 w 1281837"/>
              <a:gd name="connsiteY3" fmla="*/ 574031 h 674751"/>
              <a:gd name="connsiteX4" fmla="*/ 0 w 1281837"/>
              <a:gd name="connsiteY4" fmla="*/ 674751 h 67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837" h="674751" extrusionOk="0">
                <a:moveTo>
                  <a:pt x="1281837" y="20071"/>
                </a:moveTo>
                <a:cubicBezTo>
                  <a:pt x="1144628" y="33746"/>
                  <a:pt x="935900" y="28517"/>
                  <a:pt x="840409" y="48848"/>
                </a:cubicBezTo>
                <a:cubicBezTo>
                  <a:pt x="686141" y="156568"/>
                  <a:pt x="766824" y="413251"/>
                  <a:pt x="696096" y="444534"/>
                </a:cubicBezTo>
                <a:cubicBezTo>
                  <a:pt x="532212" y="571039"/>
                  <a:pt x="358518" y="467809"/>
                  <a:pt x="195246" y="574031"/>
                </a:cubicBezTo>
                <a:cubicBezTo>
                  <a:pt x="41695" y="608354"/>
                  <a:pt x="44331" y="663207"/>
                  <a:pt x="0" y="674751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4940522" flipV="1">
            <a:off x="4265809" y="1978075"/>
            <a:ext cx="2563675" cy="2509787"/>
          </a:xfrm>
          <a:custGeom>
            <a:avLst/>
            <a:gdLst>
              <a:gd name="connsiteX0" fmla="*/ 2563675 w 2563675"/>
              <a:gd name="connsiteY0" fmla="*/ 74657 h 2509787"/>
              <a:gd name="connsiteX1" fmla="*/ 1680819 w 2563675"/>
              <a:gd name="connsiteY1" fmla="*/ 181696 h 2509787"/>
              <a:gd name="connsiteX2" fmla="*/ 1392193 w 2563675"/>
              <a:gd name="connsiteY2" fmla="*/ 1653478 h 2509787"/>
              <a:gd name="connsiteX3" fmla="*/ 390492 w 2563675"/>
              <a:gd name="connsiteY3" fmla="*/ 2135153 h 2509787"/>
              <a:gd name="connsiteX4" fmla="*/ 0 w 2563675"/>
              <a:gd name="connsiteY4" fmla="*/ 2509787 h 250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675" h="2509787" extrusionOk="0">
                <a:moveTo>
                  <a:pt x="2563675" y="74657"/>
                </a:moveTo>
                <a:cubicBezTo>
                  <a:pt x="2290521" y="111937"/>
                  <a:pt x="1870058" y="149639"/>
                  <a:pt x="1680819" y="181696"/>
                </a:cubicBezTo>
                <a:cubicBezTo>
                  <a:pt x="1370151" y="574515"/>
                  <a:pt x="1546213" y="1474101"/>
                  <a:pt x="1392193" y="1653478"/>
                </a:cubicBezTo>
                <a:cubicBezTo>
                  <a:pt x="1060745" y="2110076"/>
                  <a:pt x="717634" y="1803480"/>
                  <a:pt x="390492" y="2135153"/>
                </a:cubicBezTo>
                <a:cubicBezTo>
                  <a:pt x="93531" y="2266968"/>
                  <a:pt x="91487" y="2462756"/>
                  <a:pt x="0" y="2509787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578755" y="1174704"/>
            <a:ext cx="5081129" cy="678028"/>
            <a:chOff x="1437352" y="1240020"/>
            <a:chExt cx="5081129" cy="6780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 مكانك المفضل  للعب ؟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ألعابي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3932861"/>
              <a:ext cx="1108018" cy="899614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088E41-695E-4768-AA2E-DC1A3660149D}"/>
              </a:ext>
            </a:extLst>
          </p:cNvPr>
          <p:cNvGrpSpPr/>
          <p:nvPr/>
        </p:nvGrpSpPr>
        <p:grpSpPr>
          <a:xfrm>
            <a:off x="3534219" y="2688996"/>
            <a:ext cx="6504996" cy="3130375"/>
            <a:chOff x="2754793" y="2498751"/>
            <a:chExt cx="6504996" cy="313037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AF2F9AB-5F26-4DFA-B696-4C414BEEC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49461"/>
            <a:stretch/>
          </p:blipFill>
          <p:spPr>
            <a:xfrm>
              <a:off x="2754793" y="2498751"/>
              <a:ext cx="6504996" cy="3130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5A1073-39CD-4D44-8B82-E7FAFC67CBB2}"/>
                </a:ext>
              </a:extLst>
            </p:cNvPr>
            <p:cNvSpPr txBox="1"/>
            <p:nvPr/>
          </p:nvSpPr>
          <p:spPr>
            <a:xfrm>
              <a:off x="2900036" y="2807654"/>
              <a:ext cx="1656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3DBC71-37A3-4936-8769-2B6FB63D9621}"/>
                </a:ext>
              </a:extLst>
            </p:cNvPr>
            <p:cNvSpPr txBox="1"/>
            <p:nvPr/>
          </p:nvSpPr>
          <p:spPr>
            <a:xfrm>
              <a:off x="7558131" y="4385293"/>
              <a:ext cx="1656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E096CD-08B1-401B-9777-A1C6A2EFCFE1}"/>
              </a:ext>
            </a:extLst>
          </p:cNvPr>
          <p:cNvGrpSpPr/>
          <p:nvPr/>
        </p:nvGrpSpPr>
        <p:grpSpPr>
          <a:xfrm>
            <a:off x="7309179" y="2955704"/>
            <a:ext cx="1805186" cy="766108"/>
            <a:chOff x="6583069" y="655508"/>
            <a:chExt cx="1405645" cy="71615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D21150-F761-4DE8-8E11-7886DA278D26}"/>
                </a:ext>
              </a:extLst>
            </p:cNvPr>
            <p:cNvSpPr txBox="1"/>
            <p:nvPr/>
          </p:nvSpPr>
          <p:spPr>
            <a:xfrm>
              <a:off x="6583069" y="655508"/>
              <a:ext cx="1209822" cy="31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C0012B-5972-4397-B20C-F8245E019782}"/>
                </a:ext>
              </a:extLst>
            </p:cNvPr>
            <p:cNvSpPr txBox="1"/>
            <p:nvPr/>
          </p:nvSpPr>
          <p:spPr>
            <a:xfrm>
              <a:off x="6583069" y="940102"/>
              <a:ext cx="1405645" cy="4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dirty="0"/>
                <a:t>داخل البيت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3992D0E-AFC3-458C-80CF-13D8DA5DA7A4}"/>
              </a:ext>
            </a:extLst>
          </p:cNvPr>
          <p:cNvSpPr txBox="1"/>
          <p:nvPr/>
        </p:nvSpPr>
        <p:spPr>
          <a:xfrm>
            <a:off x="2643135" y="4494485"/>
            <a:ext cx="30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/>
              <a:t>خارج البيت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6A2BD9-7A82-4EAD-B6D9-2E16732B387B}"/>
              </a:ext>
            </a:extLst>
          </p:cNvPr>
          <p:cNvGrpSpPr/>
          <p:nvPr/>
        </p:nvGrpSpPr>
        <p:grpSpPr>
          <a:xfrm flipH="1">
            <a:off x="6597733" y="1968394"/>
            <a:ext cx="5081129" cy="678028"/>
            <a:chOff x="1437352" y="1240020"/>
            <a:chExt cx="5081129" cy="67802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47FD023-BDDB-4DC2-93B9-F18FB9A37197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7F3F55-8C87-49FF-B358-F821CDE1522F}"/>
                </a:ext>
              </a:extLst>
            </p:cNvPr>
            <p:cNvSpPr txBox="1"/>
            <p:nvPr/>
          </p:nvSpPr>
          <p:spPr>
            <a:xfrm>
              <a:off x="1827404" y="1517938"/>
              <a:ext cx="4691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أماكن اللعب 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ألعابي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3932861"/>
              <a:ext cx="1108018" cy="89961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2702838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23B6529B-F6A3-43F3-892A-75B1EE51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60220" y="3208997"/>
              <a:ext cx="457200" cy="4572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5285756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Graphic 45" descr="Presentation with bar chart RTL">
              <a:extLst>
                <a:ext uri="{FF2B5EF4-FFF2-40B4-BE49-F238E27FC236}">
                  <a16:creationId xmlns:a16="http://schemas.microsoft.com/office/drawing/2014/main" id="{585F5280-B3BB-4554-96FD-5D146551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34364" y="3248030"/>
              <a:ext cx="457200" cy="4572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677381-F1A6-43D8-89E7-9BA92940FFC8}"/>
              </a:ext>
            </a:extLst>
          </p:cNvPr>
          <p:cNvGrpSpPr/>
          <p:nvPr/>
        </p:nvGrpSpPr>
        <p:grpSpPr>
          <a:xfrm>
            <a:off x="7211082" y="2411877"/>
            <a:ext cx="1891595" cy="1761563"/>
            <a:chOff x="7211082" y="2411877"/>
            <a:chExt cx="1891595" cy="176156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DDCF32C-CAA2-45FA-8192-34C15455F4D0}"/>
                </a:ext>
              </a:extLst>
            </p:cNvPr>
            <p:cNvGrpSpPr/>
            <p:nvPr/>
          </p:nvGrpSpPr>
          <p:grpSpPr>
            <a:xfrm>
              <a:off x="7211082" y="2411877"/>
              <a:ext cx="1891595" cy="1761563"/>
              <a:chOff x="4993062" y="2411877"/>
              <a:chExt cx="1891595" cy="17615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32F468D-85DD-4C85-A538-27C6BD792597}"/>
                  </a:ext>
                </a:extLst>
              </p:cNvPr>
              <p:cNvSpPr/>
              <p:nvPr/>
            </p:nvSpPr>
            <p:spPr>
              <a:xfrm>
                <a:off x="4993062" y="2411877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0EE8085-85F7-4765-8953-8501E0A10B14}"/>
                  </a:ext>
                </a:extLst>
              </p:cNvPr>
              <p:cNvSpPr/>
              <p:nvPr/>
            </p:nvSpPr>
            <p:spPr>
              <a:xfrm>
                <a:off x="5355500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99FF"/>
                  </a:gs>
                  <a:gs pos="100000">
                    <a:srgbClr val="33CC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A8A5140-4C31-4C2A-822F-07C604766E55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099C989-C9C8-40B6-B5E4-8528DF174F0E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C730EBF-450F-4599-9E40-4A353CB6DDE1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6" name="Graphic 55" descr="Stopwatch">
              <a:extLst>
                <a:ext uri="{FF2B5EF4-FFF2-40B4-BE49-F238E27FC236}">
                  <a16:creationId xmlns:a16="http://schemas.microsoft.com/office/drawing/2014/main" id="{49302228-15DA-40E6-9B7E-15B88D8E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68464" y="3222493"/>
              <a:ext cx="457200" cy="4572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41F7B-6E32-4C6F-8E58-51D87F14EE8E}"/>
                </a:ext>
              </a:extLst>
            </p:cNvPr>
            <p:cNvSpPr txBox="1"/>
            <p:nvPr/>
          </p:nvSpPr>
          <p:spPr>
            <a:xfrm>
              <a:off x="8118614" y="3796239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D94972-400D-4917-A358-71B46E4DA2EC}"/>
              </a:ext>
            </a:extLst>
          </p:cNvPr>
          <p:cNvGrpSpPr/>
          <p:nvPr/>
        </p:nvGrpSpPr>
        <p:grpSpPr>
          <a:xfrm>
            <a:off x="9794001" y="2688771"/>
            <a:ext cx="1839018" cy="1889526"/>
            <a:chOff x="9794001" y="2688771"/>
            <a:chExt cx="1839018" cy="188952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AFCC451-E81D-4088-ADBF-B025E30D3F08}"/>
                </a:ext>
              </a:extLst>
            </p:cNvPr>
            <p:cNvGrpSpPr/>
            <p:nvPr/>
          </p:nvGrpSpPr>
          <p:grpSpPr>
            <a:xfrm>
              <a:off x="9794001" y="2688771"/>
              <a:ext cx="1839018" cy="1889526"/>
              <a:chOff x="5321858" y="2688771"/>
              <a:chExt cx="1839018" cy="188952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F16708E-8FC4-4F02-A81C-B051B3F8E249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5495F5-9673-49DB-8F98-AC4DE13A87B8}"/>
                  </a:ext>
                </a:extLst>
              </p:cNvPr>
              <p:cNvSpPr/>
              <p:nvPr/>
            </p:nvSpPr>
            <p:spPr>
              <a:xfrm>
                <a:off x="5355500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100000">
                    <a:srgbClr val="FF66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EDF7BDD-A118-43C6-98EF-BB3E22CFD04B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4A695CB-5E19-4AF2-B801-988797DD71C6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1FF6A02-A817-4499-8509-1DC1755DFBB2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8" name="Graphic 67" descr="Boardroom">
              <a:extLst>
                <a:ext uri="{FF2B5EF4-FFF2-40B4-BE49-F238E27FC236}">
                  <a16:creationId xmlns:a16="http://schemas.microsoft.com/office/drawing/2014/main" id="{A81212A1-0573-4F62-8B0B-672C31B47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6940" y="3206220"/>
              <a:ext cx="457200" cy="45720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B6B1EB4-AE16-4D48-8362-97E2D9A81FFD}"/>
                </a:ext>
              </a:extLst>
            </p:cNvPr>
            <p:cNvSpPr txBox="1"/>
            <p:nvPr/>
          </p:nvSpPr>
          <p:spPr>
            <a:xfrm>
              <a:off x="10340995" y="2731254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2643913" y="4304826"/>
            <a:ext cx="2307767" cy="1035172"/>
            <a:chOff x="2643913" y="4304826"/>
            <a:chExt cx="2307767" cy="10351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أنا عندي لعبة ألعب بها في أوقات فراغي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2E9B3D-CED9-4122-AE86-21F78A0CAC1C}"/>
              </a:ext>
            </a:extLst>
          </p:cNvPr>
          <p:cNvGrpSpPr/>
          <p:nvPr/>
        </p:nvGrpSpPr>
        <p:grpSpPr>
          <a:xfrm>
            <a:off x="7144631" y="4271205"/>
            <a:ext cx="2307767" cy="758173"/>
            <a:chOff x="7144631" y="4271205"/>
            <a:chExt cx="2307767" cy="75817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0C7967-6419-4D88-B33F-E0F0AC93AB8E}"/>
                </a:ext>
              </a:extLst>
            </p:cNvPr>
            <p:cNvSpPr txBox="1"/>
            <p:nvPr/>
          </p:nvSpPr>
          <p:spPr>
            <a:xfrm>
              <a:off x="7646168" y="4271205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7C41C4C-100A-467A-9404-5EEF1A1C62DA}"/>
                </a:ext>
              </a:extLst>
            </p:cNvPr>
            <p:cNvSpPr txBox="1"/>
            <p:nvPr/>
          </p:nvSpPr>
          <p:spPr>
            <a:xfrm>
              <a:off x="7144631" y="4660046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>
                  <a:latin typeface="Century Gothic" panose="020B0502020202020204" pitchFamily="34" charset="0"/>
                </a:rPr>
                <a:t>ألعابي تعلمني و تسليني </a:t>
              </a:r>
              <a:endParaRPr lang="ar-SY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4844045" y="1430149"/>
            <a:ext cx="2307767" cy="1035172"/>
            <a:chOff x="4844045" y="1430149"/>
            <a:chExt cx="2307767" cy="103517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ألون هذه الألعاب بألوان أحبها 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3F5031B-1A98-44BD-BB6B-D40413A1C1A0}"/>
              </a:ext>
            </a:extLst>
          </p:cNvPr>
          <p:cNvGrpSpPr/>
          <p:nvPr/>
        </p:nvGrpSpPr>
        <p:grpSpPr>
          <a:xfrm>
            <a:off x="9398851" y="1425677"/>
            <a:ext cx="2307767" cy="1312171"/>
            <a:chOff x="9398851" y="1425677"/>
            <a:chExt cx="2307767" cy="131217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D909E92-ADB7-4E64-841D-FF73B894DF70}"/>
                </a:ext>
              </a:extLst>
            </p:cNvPr>
            <p:cNvSpPr txBox="1"/>
            <p:nvPr/>
          </p:nvSpPr>
          <p:spPr>
            <a:xfrm>
              <a:off x="9900388" y="1425677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312A37-D80D-491B-9AB8-142DFA33985A}"/>
                </a:ext>
              </a:extLst>
            </p:cNvPr>
            <p:cNvSpPr txBox="1"/>
            <p:nvPr/>
          </p:nvSpPr>
          <p:spPr>
            <a:xfrm>
              <a:off x="9398851" y="1814518"/>
              <a:ext cx="23077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لكل طفل لعبة تناسب ه حسب عمره و يدون هذا العمر على الغلاف الخارجي للعبة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5515925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B339AB5-3924-4086-A23C-B2F50899B808}"/>
              </a:ext>
            </a:extLst>
          </p:cNvPr>
          <p:cNvGrpSpPr/>
          <p:nvPr/>
        </p:nvGrpSpPr>
        <p:grpSpPr>
          <a:xfrm>
            <a:off x="9981628" y="4169229"/>
            <a:ext cx="1073326" cy="2688771"/>
            <a:chOff x="9981628" y="4169229"/>
            <a:chExt cx="1073326" cy="2688771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075949B-4B2F-44EB-ADF7-5EFCF37F69DE}"/>
                </a:ext>
              </a:extLst>
            </p:cNvPr>
            <p:cNvCxnSpPr>
              <a:cxnSpLocks/>
            </p:cNvCxnSpPr>
            <p:nvPr/>
          </p:nvCxnSpPr>
          <p:spPr>
            <a:xfrm>
              <a:off x="10534229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10">
              <a:extLst>
                <a:ext uri="{FF2B5EF4-FFF2-40B4-BE49-F238E27FC236}">
                  <a16:creationId xmlns:a16="http://schemas.microsoft.com/office/drawing/2014/main" id="{9180ECDB-84AD-4B6B-92E0-F7FF84716477}"/>
                </a:ext>
              </a:extLst>
            </p:cNvPr>
            <p:cNvSpPr/>
            <p:nvPr/>
          </p:nvSpPr>
          <p:spPr>
            <a:xfrm rot="2962180">
              <a:off x="10552976" y="462376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0">
              <a:extLst>
                <a:ext uri="{FF2B5EF4-FFF2-40B4-BE49-F238E27FC236}">
                  <a16:creationId xmlns:a16="http://schemas.microsoft.com/office/drawing/2014/main" id="{751167E4-BC3C-47B2-8310-A19C43F51F48}"/>
                </a:ext>
              </a:extLst>
            </p:cNvPr>
            <p:cNvSpPr/>
            <p:nvPr/>
          </p:nvSpPr>
          <p:spPr>
            <a:xfrm rot="18857659">
              <a:off x="10075025" y="4176868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3248162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3B21056-5419-4F7E-B54C-8030D0C6CCB2}"/>
              </a:ext>
            </a:extLst>
          </p:cNvPr>
          <p:cNvGrpSpPr/>
          <p:nvPr/>
        </p:nvGrpSpPr>
        <p:grpSpPr>
          <a:xfrm>
            <a:off x="7753161" y="-1"/>
            <a:ext cx="1116894" cy="2688771"/>
            <a:chOff x="7753161" y="-1"/>
            <a:chExt cx="1116894" cy="2688771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9737155-5F9E-4D8E-B992-A59C44069C86}"/>
                </a:ext>
              </a:extLst>
            </p:cNvPr>
            <p:cNvCxnSpPr>
              <a:cxnSpLocks/>
            </p:cNvCxnSpPr>
            <p:nvPr/>
          </p:nvCxnSpPr>
          <p:spPr>
            <a:xfrm>
              <a:off x="8285106" y="-1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">
              <a:extLst>
                <a:ext uri="{FF2B5EF4-FFF2-40B4-BE49-F238E27FC236}">
                  <a16:creationId xmlns:a16="http://schemas.microsoft.com/office/drawing/2014/main" id="{B3493E1E-54F4-4966-A103-B6E3B546FA1F}"/>
                </a:ext>
              </a:extLst>
            </p:cNvPr>
            <p:cNvSpPr/>
            <p:nvPr/>
          </p:nvSpPr>
          <p:spPr>
            <a:xfrm rot="7311439">
              <a:off x="8368077" y="202898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">
              <a:extLst>
                <a:ext uri="{FF2B5EF4-FFF2-40B4-BE49-F238E27FC236}">
                  <a16:creationId xmlns:a16="http://schemas.microsoft.com/office/drawing/2014/main" id="{BB74612A-04A1-4811-AFC6-8339840289BB}"/>
                </a:ext>
              </a:extLst>
            </p:cNvPr>
            <p:cNvSpPr/>
            <p:nvPr/>
          </p:nvSpPr>
          <p:spPr>
            <a:xfrm rot="3332744">
              <a:off x="7846558" y="1781100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ألاحظ 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9"/>
            <a:ext cx="8913327" cy="672819"/>
            <a:chOff x="1437358" y="1240015"/>
            <a:chExt cx="16395248" cy="67281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8" y="1240015"/>
              <a:ext cx="1421738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ارسمي دائرة حول السلوك الصحيح أثناء اللعب ثم اكتشفي الخطأ في الصورة الأخرى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ألعابي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3932861"/>
              <a:ext cx="1108018" cy="89961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7366373" y="3196290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037" t="-20659" r="-62612" b="18658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8351901" y="329949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3305930" y="3086536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1985" t="20836" r="28505" b="-9508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4291458" y="31897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7064716" y="2869735"/>
            <a:ext cx="2849519" cy="2849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181969E8-ABDD-4353-8F16-5DFD2F3B60AE}"/>
              </a:ext>
            </a:extLst>
          </p:cNvPr>
          <p:cNvSpPr/>
          <p:nvPr/>
        </p:nvSpPr>
        <p:spPr>
          <a:xfrm>
            <a:off x="5192515" y="5202767"/>
            <a:ext cx="2359547" cy="13683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rgbClr val="FF0000"/>
                </a:solidFill>
              </a:rPr>
              <a:t>الخطأ هو المرور أمام الأرجوحة أثناء اللعب </a:t>
            </a:r>
          </a:p>
        </p:txBody>
      </p:sp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2" grpId="0" animBg="1"/>
      <p:bldP spid="72" grpId="1" animBg="1"/>
      <p:bldP spid="37" grpId="0" animBg="1"/>
      <p:bldP spid="37" grpId="1" animBg="1"/>
      <p:bldP spid="3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ألعابي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2702838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23B6529B-F6A3-43F3-892A-75B1EE51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60220" y="3208997"/>
              <a:ext cx="457200" cy="4572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5285756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Graphic 45" descr="Presentation with bar chart RTL">
              <a:extLst>
                <a:ext uri="{FF2B5EF4-FFF2-40B4-BE49-F238E27FC236}">
                  <a16:creationId xmlns:a16="http://schemas.microsoft.com/office/drawing/2014/main" id="{585F5280-B3BB-4554-96FD-5D146551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34364" y="3248030"/>
              <a:ext cx="457200" cy="4572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677381-F1A6-43D8-89E7-9BA92940FFC8}"/>
              </a:ext>
            </a:extLst>
          </p:cNvPr>
          <p:cNvGrpSpPr/>
          <p:nvPr/>
        </p:nvGrpSpPr>
        <p:grpSpPr>
          <a:xfrm>
            <a:off x="7211082" y="2411877"/>
            <a:ext cx="1891595" cy="1761563"/>
            <a:chOff x="7211082" y="2411877"/>
            <a:chExt cx="1891595" cy="176156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DDCF32C-CAA2-45FA-8192-34C15455F4D0}"/>
                </a:ext>
              </a:extLst>
            </p:cNvPr>
            <p:cNvGrpSpPr/>
            <p:nvPr/>
          </p:nvGrpSpPr>
          <p:grpSpPr>
            <a:xfrm>
              <a:off x="7211082" y="2411877"/>
              <a:ext cx="1891595" cy="1761563"/>
              <a:chOff x="4993062" y="2411877"/>
              <a:chExt cx="1891595" cy="17615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32F468D-85DD-4C85-A538-27C6BD792597}"/>
                  </a:ext>
                </a:extLst>
              </p:cNvPr>
              <p:cNvSpPr/>
              <p:nvPr/>
            </p:nvSpPr>
            <p:spPr>
              <a:xfrm>
                <a:off x="4993062" y="2411877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0EE8085-85F7-4765-8953-8501E0A10B14}"/>
                  </a:ext>
                </a:extLst>
              </p:cNvPr>
              <p:cNvSpPr/>
              <p:nvPr/>
            </p:nvSpPr>
            <p:spPr>
              <a:xfrm>
                <a:off x="5355500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99FF"/>
                  </a:gs>
                  <a:gs pos="100000">
                    <a:srgbClr val="33CC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A8A5140-4C31-4C2A-822F-07C604766E55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099C989-C9C8-40B6-B5E4-8528DF174F0E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C730EBF-450F-4599-9E40-4A353CB6DDE1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6" name="Graphic 55" descr="Stopwatch">
              <a:extLst>
                <a:ext uri="{FF2B5EF4-FFF2-40B4-BE49-F238E27FC236}">
                  <a16:creationId xmlns:a16="http://schemas.microsoft.com/office/drawing/2014/main" id="{49302228-15DA-40E6-9B7E-15B88D8E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68464" y="3222493"/>
              <a:ext cx="457200" cy="4572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41F7B-6E32-4C6F-8E58-51D87F14EE8E}"/>
                </a:ext>
              </a:extLst>
            </p:cNvPr>
            <p:cNvSpPr txBox="1"/>
            <p:nvPr/>
          </p:nvSpPr>
          <p:spPr>
            <a:xfrm>
              <a:off x="8118614" y="3796239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D94972-400D-4917-A358-71B46E4DA2EC}"/>
              </a:ext>
            </a:extLst>
          </p:cNvPr>
          <p:cNvGrpSpPr/>
          <p:nvPr/>
        </p:nvGrpSpPr>
        <p:grpSpPr>
          <a:xfrm>
            <a:off x="9794001" y="2688771"/>
            <a:ext cx="1839018" cy="1889526"/>
            <a:chOff x="9794001" y="2688771"/>
            <a:chExt cx="1839018" cy="188952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AFCC451-E81D-4088-ADBF-B025E30D3F08}"/>
                </a:ext>
              </a:extLst>
            </p:cNvPr>
            <p:cNvGrpSpPr/>
            <p:nvPr/>
          </p:nvGrpSpPr>
          <p:grpSpPr>
            <a:xfrm>
              <a:off x="9794001" y="2688771"/>
              <a:ext cx="1839018" cy="1889526"/>
              <a:chOff x="5321858" y="2688771"/>
              <a:chExt cx="1839018" cy="188952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F16708E-8FC4-4F02-A81C-B051B3F8E249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5495F5-9673-49DB-8F98-AC4DE13A87B8}"/>
                  </a:ext>
                </a:extLst>
              </p:cNvPr>
              <p:cNvSpPr/>
              <p:nvPr/>
            </p:nvSpPr>
            <p:spPr>
              <a:xfrm>
                <a:off x="5355500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100000">
                    <a:srgbClr val="FF66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EDF7BDD-A118-43C6-98EF-BB3E22CFD04B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4A695CB-5E19-4AF2-B801-988797DD71C6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1FF6A02-A817-4499-8509-1DC1755DFBB2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8" name="Graphic 67" descr="Boardroom">
              <a:extLst>
                <a:ext uri="{FF2B5EF4-FFF2-40B4-BE49-F238E27FC236}">
                  <a16:creationId xmlns:a16="http://schemas.microsoft.com/office/drawing/2014/main" id="{A81212A1-0573-4F62-8B0B-672C31B47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6940" y="3206220"/>
              <a:ext cx="457200" cy="45720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B6B1EB4-AE16-4D48-8362-97E2D9A81FFD}"/>
                </a:ext>
              </a:extLst>
            </p:cNvPr>
            <p:cNvSpPr txBox="1"/>
            <p:nvPr/>
          </p:nvSpPr>
          <p:spPr>
            <a:xfrm>
              <a:off x="10340995" y="2731254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2643913" y="4304826"/>
            <a:ext cx="2307767" cy="758173"/>
            <a:chOff x="2643913" y="4304826"/>
            <a:chExt cx="2307767" cy="75817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الالتزام بقواعد اللعبة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2E9B3D-CED9-4122-AE86-21F78A0CAC1C}"/>
              </a:ext>
            </a:extLst>
          </p:cNvPr>
          <p:cNvGrpSpPr/>
          <p:nvPr/>
        </p:nvGrpSpPr>
        <p:grpSpPr>
          <a:xfrm>
            <a:off x="7144631" y="4271205"/>
            <a:ext cx="2307767" cy="758173"/>
            <a:chOff x="7144631" y="4271205"/>
            <a:chExt cx="2307767" cy="75817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0C7967-6419-4D88-B33F-E0F0AC93AB8E}"/>
                </a:ext>
              </a:extLst>
            </p:cNvPr>
            <p:cNvSpPr txBox="1"/>
            <p:nvPr/>
          </p:nvSpPr>
          <p:spPr>
            <a:xfrm>
              <a:off x="7646168" y="4271205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7C41C4C-100A-467A-9404-5EEF1A1C62DA}"/>
                </a:ext>
              </a:extLst>
            </p:cNvPr>
            <p:cNvSpPr txBox="1"/>
            <p:nvPr/>
          </p:nvSpPr>
          <p:spPr>
            <a:xfrm>
              <a:off x="7144631" y="4660046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مراعاة أدوار الآخرين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4844045" y="1430149"/>
            <a:ext cx="2307767" cy="758173"/>
            <a:chOff x="4844045" y="1430149"/>
            <a:chExt cx="2307767" cy="75817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مراعاة أدوار الآخرين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3F5031B-1A98-44BD-BB6B-D40413A1C1A0}"/>
              </a:ext>
            </a:extLst>
          </p:cNvPr>
          <p:cNvGrpSpPr/>
          <p:nvPr/>
        </p:nvGrpSpPr>
        <p:grpSpPr>
          <a:xfrm>
            <a:off x="9398851" y="1425677"/>
            <a:ext cx="2307767" cy="758173"/>
            <a:chOff x="9398851" y="1425677"/>
            <a:chExt cx="2307767" cy="758173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D909E92-ADB7-4E64-841D-FF73B894DF70}"/>
                </a:ext>
              </a:extLst>
            </p:cNvPr>
            <p:cNvSpPr txBox="1"/>
            <p:nvPr/>
          </p:nvSpPr>
          <p:spPr>
            <a:xfrm>
              <a:off x="9900388" y="1425677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312A37-D80D-491B-9AB8-142DFA33985A}"/>
                </a:ext>
              </a:extLst>
            </p:cNvPr>
            <p:cNvSpPr txBox="1"/>
            <p:nvPr/>
          </p:nvSpPr>
          <p:spPr>
            <a:xfrm>
              <a:off x="9398851" y="1814518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المحافظة على الألعاب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5515925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B339AB5-3924-4086-A23C-B2F50899B808}"/>
              </a:ext>
            </a:extLst>
          </p:cNvPr>
          <p:cNvGrpSpPr/>
          <p:nvPr/>
        </p:nvGrpSpPr>
        <p:grpSpPr>
          <a:xfrm>
            <a:off x="9981628" y="4169229"/>
            <a:ext cx="1073326" cy="2688771"/>
            <a:chOff x="9981628" y="4169229"/>
            <a:chExt cx="1073326" cy="2688771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075949B-4B2F-44EB-ADF7-5EFCF37F69DE}"/>
                </a:ext>
              </a:extLst>
            </p:cNvPr>
            <p:cNvCxnSpPr>
              <a:cxnSpLocks/>
            </p:cNvCxnSpPr>
            <p:nvPr/>
          </p:nvCxnSpPr>
          <p:spPr>
            <a:xfrm>
              <a:off x="10534229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10">
              <a:extLst>
                <a:ext uri="{FF2B5EF4-FFF2-40B4-BE49-F238E27FC236}">
                  <a16:creationId xmlns:a16="http://schemas.microsoft.com/office/drawing/2014/main" id="{9180ECDB-84AD-4B6B-92E0-F7FF84716477}"/>
                </a:ext>
              </a:extLst>
            </p:cNvPr>
            <p:cNvSpPr/>
            <p:nvPr/>
          </p:nvSpPr>
          <p:spPr>
            <a:xfrm rot="2962180">
              <a:off x="10552976" y="462376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0">
              <a:extLst>
                <a:ext uri="{FF2B5EF4-FFF2-40B4-BE49-F238E27FC236}">
                  <a16:creationId xmlns:a16="http://schemas.microsoft.com/office/drawing/2014/main" id="{751167E4-BC3C-47B2-8310-A19C43F51F48}"/>
                </a:ext>
              </a:extLst>
            </p:cNvPr>
            <p:cNvSpPr/>
            <p:nvPr/>
          </p:nvSpPr>
          <p:spPr>
            <a:xfrm rot="18857659">
              <a:off x="10075025" y="4176868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3248162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3B21056-5419-4F7E-B54C-8030D0C6CCB2}"/>
              </a:ext>
            </a:extLst>
          </p:cNvPr>
          <p:cNvGrpSpPr/>
          <p:nvPr/>
        </p:nvGrpSpPr>
        <p:grpSpPr>
          <a:xfrm>
            <a:off x="7753161" y="-1"/>
            <a:ext cx="1116894" cy="2688771"/>
            <a:chOff x="7753161" y="-1"/>
            <a:chExt cx="1116894" cy="2688771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9737155-5F9E-4D8E-B992-A59C44069C86}"/>
                </a:ext>
              </a:extLst>
            </p:cNvPr>
            <p:cNvCxnSpPr>
              <a:cxnSpLocks/>
            </p:cNvCxnSpPr>
            <p:nvPr/>
          </p:nvCxnSpPr>
          <p:spPr>
            <a:xfrm>
              <a:off x="8285106" y="-1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">
              <a:extLst>
                <a:ext uri="{FF2B5EF4-FFF2-40B4-BE49-F238E27FC236}">
                  <a16:creationId xmlns:a16="http://schemas.microsoft.com/office/drawing/2014/main" id="{B3493E1E-54F4-4966-A103-B6E3B546FA1F}"/>
                </a:ext>
              </a:extLst>
            </p:cNvPr>
            <p:cNvSpPr/>
            <p:nvPr/>
          </p:nvSpPr>
          <p:spPr>
            <a:xfrm rot="7311439">
              <a:off x="8368077" y="202898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">
              <a:extLst>
                <a:ext uri="{FF2B5EF4-FFF2-40B4-BE49-F238E27FC236}">
                  <a16:creationId xmlns:a16="http://schemas.microsoft.com/office/drawing/2014/main" id="{BB74612A-04A1-4811-AFC6-8339840289BB}"/>
                </a:ext>
              </a:extLst>
            </p:cNvPr>
            <p:cNvSpPr/>
            <p:nvPr/>
          </p:nvSpPr>
          <p:spPr>
            <a:xfrm rot="3332744">
              <a:off x="7846558" y="1781100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3D3E6A8-432A-4CAA-BCFC-767591A52996}"/>
              </a:ext>
            </a:extLst>
          </p:cNvPr>
          <p:cNvSpPr txBox="1"/>
          <p:nvPr/>
        </p:nvSpPr>
        <p:spPr>
          <a:xfrm>
            <a:off x="9010080" y="303358"/>
            <a:ext cx="3210919" cy="369332"/>
          </a:xfrm>
          <a:prstGeom prst="rect">
            <a:avLst/>
          </a:prstGeom>
          <a:solidFill>
            <a:srgbClr val="D60093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للعب</a:t>
            </a:r>
            <a:r>
              <a:rPr lang="en-GB" dirty="0"/>
              <a:t> </a:t>
            </a:r>
            <a:r>
              <a:rPr lang="en-GB" dirty="0" err="1"/>
              <a:t>مع</a:t>
            </a:r>
            <a:r>
              <a:rPr lang="en-GB" dirty="0"/>
              <a:t> </a:t>
            </a:r>
            <a:r>
              <a:rPr lang="en-GB" dirty="0" err="1"/>
              <a:t>الآخرين</a:t>
            </a:r>
            <a:r>
              <a:rPr lang="en-GB" dirty="0"/>
              <a:t>  </a:t>
            </a:r>
            <a:r>
              <a:rPr lang="en-GB" dirty="0" err="1"/>
              <a:t>قوانين</a:t>
            </a:r>
            <a:r>
              <a:rPr lang="en-GB" dirty="0"/>
              <a:t>  </a:t>
            </a:r>
            <a:r>
              <a:rPr lang="en-GB" dirty="0" err="1"/>
              <a:t>أهمها</a:t>
            </a:r>
            <a:r>
              <a:rPr lang="ar-SY" dirty="0"/>
              <a:t> :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2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ألعابي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3932861"/>
              <a:ext cx="1108018" cy="89961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50" y="2749376"/>
            <a:ext cx="2114550" cy="3657600"/>
          </a:xfrm>
          <a:prstGeom prst="rect">
            <a:avLst/>
          </a:prstGeom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151949" y="2873392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4358640" y="1289251"/>
            <a:ext cx="2851484" cy="19926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هناك وقت للعب و وقت آخر للدراسة و حل الواجبات المنزلية </a:t>
            </a:r>
          </a:p>
        </p:txBody>
      </p:sp>
    </p:spTree>
    <p:extLst>
      <p:ext uri="{BB962C8B-B14F-4D97-AF65-F5344CB8AC3E}">
        <p14:creationId xmlns:p14="http://schemas.microsoft.com/office/powerpoint/2010/main" val="27036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09" grpId="0" animBg="1"/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ألاحظ 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4224960" y="2173990"/>
            <a:ext cx="7434919" cy="980594"/>
            <a:chOff x="1437358" y="1240016"/>
            <a:chExt cx="15472241" cy="9805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8" y="1240016"/>
              <a:ext cx="1547224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4538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لم يمنع الوالدان أبناءهم من اللعب بالأجهزة اللوحية و الهواتف الذكية لوقت طويل ؟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5FF89D-02FA-484C-B9D7-8934405799B3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8F1E92A-E4B3-4247-978C-EBB1B35C39D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546C726-D90A-4CA4-929D-006E4B881E7B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A8DD12-3F29-4651-9187-AA6D2A698C76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ألعابي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B4D3009-45C0-4800-9BBE-3FA62569C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3932861"/>
              <a:ext cx="1108018" cy="89961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FEDB66-F006-4779-B3D2-44B316A17786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FDAA941-4C1B-4CB9-9E95-BDDA145C07FD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E54C917-0CFC-44A4-BD49-AF4423DA2D02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Top Corners One Rounded and One Snipped 80">
                <a:extLst>
                  <a:ext uri="{FF2B5EF4-FFF2-40B4-BE49-F238E27FC236}">
                    <a16:creationId xmlns:a16="http://schemas.microsoft.com/office/drawing/2014/main" id="{5691A9CD-2A6E-4D3D-9BFC-5618ED331181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ight Triangle 19">
                <a:extLst>
                  <a:ext uri="{FF2B5EF4-FFF2-40B4-BE49-F238E27FC236}">
                    <a16:creationId xmlns:a16="http://schemas.microsoft.com/office/drawing/2014/main" id="{1783303E-008F-4016-93A9-8BDC4119E96C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F890528-A2C2-43C2-937A-9FDC89FC5C5A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9" name="Graphic 78" descr="Target Audience">
              <a:extLst>
                <a:ext uri="{FF2B5EF4-FFF2-40B4-BE49-F238E27FC236}">
                  <a16:creationId xmlns:a16="http://schemas.microsoft.com/office/drawing/2014/main" id="{25FBF9FF-A536-4D8B-8E80-2E71A5A2E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F994E89-3AFD-4932-88BA-0F41FFE60123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38329F-6975-4E1A-B80C-943812149A17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94501D9-FF1A-4627-85E1-7A81E590877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10">
              <a:extLst>
                <a:ext uri="{FF2B5EF4-FFF2-40B4-BE49-F238E27FC236}">
                  <a16:creationId xmlns:a16="http://schemas.microsoft.com/office/drawing/2014/main" id="{3773C1AC-99BD-4917-AB56-E62A28B4EAD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34A314B-4D16-4A7F-A049-7D7CF4FEB82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21">
            <a:extLst>
              <a:ext uri="{FF2B5EF4-FFF2-40B4-BE49-F238E27FC236}">
                <a16:creationId xmlns:a16="http://schemas.microsoft.com/office/drawing/2014/main" id="{2C0BF8BA-9D59-4C36-B1F6-360406386429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EF59AE3-9EF7-46C4-9186-1D845FDC3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548" y="4868826"/>
            <a:ext cx="1287030" cy="2226214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2826E4E-B25D-4DEE-8BBB-9965CA595FFA}"/>
              </a:ext>
            </a:extLst>
          </p:cNvPr>
          <p:cNvSpPr/>
          <p:nvPr/>
        </p:nvSpPr>
        <p:spPr>
          <a:xfrm rot="950947">
            <a:off x="7376755" y="4882717"/>
            <a:ext cx="918755" cy="322989"/>
          </a:xfrm>
          <a:custGeom>
            <a:avLst/>
            <a:gdLst>
              <a:gd name="connsiteX0" fmla="*/ 918755 w 918755"/>
              <a:gd name="connsiteY0" fmla="*/ 256750 h 322989"/>
              <a:gd name="connsiteX1" fmla="*/ 503548 w 918755"/>
              <a:gd name="connsiteY1" fmla="*/ 308332 h 322989"/>
              <a:gd name="connsiteX2" fmla="*/ 282693 w 918755"/>
              <a:gd name="connsiteY2" fmla="*/ 24635 h 322989"/>
              <a:gd name="connsiteX3" fmla="*/ 0 w 918755"/>
              <a:gd name="connsiteY3" fmla="*/ 33232 h 3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755" h="322989" extrusionOk="0">
                <a:moveTo>
                  <a:pt x="918755" y="256750"/>
                </a:moveTo>
                <a:cubicBezTo>
                  <a:pt x="757622" y="328738"/>
                  <a:pt x="645845" y="348916"/>
                  <a:pt x="503548" y="308332"/>
                </a:cubicBezTo>
                <a:cubicBezTo>
                  <a:pt x="360487" y="263497"/>
                  <a:pt x="387970" y="105449"/>
                  <a:pt x="282693" y="24635"/>
                </a:cubicBezTo>
                <a:cubicBezTo>
                  <a:pt x="182237" y="-36755"/>
                  <a:pt x="129786" y="46341"/>
                  <a:pt x="0" y="3323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918755 w 918755"/>
                      <a:gd name="connsiteY0" fmla="*/ 256750 h 322989"/>
                      <a:gd name="connsiteX1" fmla="*/ 503548 w 918755"/>
                      <a:gd name="connsiteY1" fmla="*/ 308332 h 322989"/>
                      <a:gd name="connsiteX2" fmla="*/ 282693 w 918755"/>
                      <a:gd name="connsiteY2" fmla="*/ 24635 h 322989"/>
                      <a:gd name="connsiteX3" fmla="*/ 0 w 918755"/>
                      <a:gd name="connsiteY3" fmla="*/ 33232 h 322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8755" h="322989" extrusionOk="0">
                        <a:moveTo>
                          <a:pt x="918755" y="256750"/>
                        </a:moveTo>
                        <a:cubicBezTo>
                          <a:pt x="758409" y="325503"/>
                          <a:pt x="615879" y="347349"/>
                          <a:pt x="503548" y="308332"/>
                        </a:cubicBezTo>
                        <a:cubicBezTo>
                          <a:pt x="374552" y="265831"/>
                          <a:pt x="379088" y="90904"/>
                          <a:pt x="282693" y="24635"/>
                        </a:cubicBezTo>
                        <a:cubicBezTo>
                          <a:pt x="190821" y="-28686"/>
                          <a:pt x="117247" y="29706"/>
                          <a:pt x="0" y="3323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Cloud 49">
            <a:extLst>
              <a:ext uri="{FF2B5EF4-FFF2-40B4-BE49-F238E27FC236}">
                <a16:creationId xmlns:a16="http://schemas.microsoft.com/office/drawing/2014/main" id="{ADBC33AE-03CF-43DA-848A-815FD73115BA}"/>
              </a:ext>
            </a:extLst>
          </p:cNvPr>
          <p:cNvSpPr/>
          <p:nvPr/>
        </p:nvSpPr>
        <p:spPr>
          <a:xfrm>
            <a:off x="3853386" y="3269785"/>
            <a:ext cx="3375966" cy="18745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لأنها تؤثر على أبصارهم و تضيع أوقاتهم من غير فائدة</a:t>
            </a:r>
          </a:p>
        </p:txBody>
      </p:sp>
    </p:spTree>
    <p:extLst>
      <p:ext uri="{BB962C8B-B14F-4D97-AF65-F5344CB8AC3E}">
        <p14:creationId xmlns:p14="http://schemas.microsoft.com/office/powerpoint/2010/main" val="13595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1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C8FEEAE2-5248-4481-894E-D5387200493D}"/>
              </a:ext>
            </a:extLst>
          </p:cNvPr>
          <p:cNvSpPr/>
          <p:nvPr/>
        </p:nvSpPr>
        <p:spPr>
          <a:xfrm rot="233751">
            <a:off x="7155321" y="3444078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EB36B45-5AF6-4BCE-9F6F-6B748C9D262B}"/>
              </a:ext>
            </a:extLst>
          </p:cNvPr>
          <p:cNvSpPr/>
          <p:nvPr/>
        </p:nvSpPr>
        <p:spPr>
          <a:xfrm rot="233751">
            <a:off x="7188582" y="5009591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1D36E25-6F65-48D0-9D03-0DE12BB2F51F}"/>
              </a:ext>
            </a:extLst>
          </p:cNvPr>
          <p:cNvSpPr/>
          <p:nvPr/>
        </p:nvSpPr>
        <p:spPr>
          <a:xfrm rot="21353261">
            <a:off x="1291587" y="3452096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9C41C9B-A1B9-49B4-BD3E-E8455EC6B74A}"/>
              </a:ext>
            </a:extLst>
          </p:cNvPr>
          <p:cNvSpPr/>
          <p:nvPr/>
        </p:nvSpPr>
        <p:spPr>
          <a:xfrm rot="21353261">
            <a:off x="1244660" y="4954217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FD44B08-3CDA-4353-A872-D2931D15D70F}"/>
              </a:ext>
            </a:extLst>
          </p:cNvPr>
          <p:cNvSpPr/>
          <p:nvPr/>
        </p:nvSpPr>
        <p:spPr>
          <a:xfrm rot="233751">
            <a:off x="7224792" y="1942921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7D9CC8C-F451-410B-8BC6-4110B788DF5D}"/>
              </a:ext>
            </a:extLst>
          </p:cNvPr>
          <p:cNvSpPr/>
          <p:nvPr/>
        </p:nvSpPr>
        <p:spPr>
          <a:xfrm rot="21353261">
            <a:off x="1332689" y="1918563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46AC816D-2665-40B1-8897-E6C454AED8A1}"/>
              </a:ext>
            </a:extLst>
          </p:cNvPr>
          <p:cNvSpPr/>
          <p:nvPr/>
        </p:nvSpPr>
        <p:spPr>
          <a:xfrm>
            <a:off x="6487887" y="1316799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66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9143678D-7475-4C80-9889-24410B96DAEA}"/>
              </a:ext>
            </a:extLst>
          </p:cNvPr>
          <p:cNvSpPr/>
          <p:nvPr/>
        </p:nvSpPr>
        <p:spPr>
          <a:xfrm>
            <a:off x="943429" y="2801550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CC66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B0CE8032-EBDB-46F8-B9E3-ACBAEE71FB39}"/>
              </a:ext>
            </a:extLst>
          </p:cNvPr>
          <p:cNvSpPr/>
          <p:nvPr/>
        </p:nvSpPr>
        <p:spPr>
          <a:xfrm>
            <a:off x="6487887" y="2818410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DDF17C0B-F8FC-41E4-97B2-9C325BB5C9B4}"/>
              </a:ext>
            </a:extLst>
          </p:cNvPr>
          <p:cNvSpPr/>
          <p:nvPr/>
        </p:nvSpPr>
        <p:spPr>
          <a:xfrm>
            <a:off x="943429" y="4332192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9966FF"/>
              </a:gs>
              <a:gs pos="100000">
                <a:srgbClr val="66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F60D400-0EBF-40F1-8D86-EA582E88330E}"/>
              </a:ext>
            </a:extLst>
          </p:cNvPr>
          <p:cNvSpPr/>
          <p:nvPr/>
        </p:nvSpPr>
        <p:spPr>
          <a:xfrm>
            <a:off x="6487887" y="4349052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77EE00"/>
              </a:gs>
              <a:gs pos="100000">
                <a:srgbClr val="00CC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9143CAE1-01CF-4B38-B2A1-986184D02174}"/>
              </a:ext>
            </a:extLst>
          </p:cNvPr>
          <p:cNvSpPr/>
          <p:nvPr/>
        </p:nvSpPr>
        <p:spPr>
          <a:xfrm>
            <a:off x="943429" y="1299939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FFBA00"/>
              </a:gs>
              <a:gs pos="100000">
                <a:srgbClr val="CC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80DBCD8-F1D7-4AEC-89CA-8CB206FA2545}"/>
              </a:ext>
            </a:extLst>
          </p:cNvPr>
          <p:cNvGrpSpPr/>
          <p:nvPr/>
        </p:nvGrpSpPr>
        <p:grpSpPr>
          <a:xfrm>
            <a:off x="1161144" y="1399193"/>
            <a:ext cx="4254917" cy="846520"/>
            <a:chOff x="1161144" y="694343"/>
            <a:chExt cx="4254917" cy="84652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73B7B50C-6C03-45F1-9536-7F116E38F453}"/>
                </a:ext>
              </a:extLst>
            </p:cNvPr>
            <p:cNvSpPr/>
            <p:nvPr/>
          </p:nvSpPr>
          <p:spPr>
            <a:xfrm>
              <a:off x="1202173" y="694343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2AB2206-1519-499E-A249-635CA0BECB48}"/>
                </a:ext>
              </a:extLst>
            </p:cNvPr>
            <p:cNvGrpSpPr/>
            <p:nvPr/>
          </p:nvGrpSpPr>
          <p:grpSpPr>
            <a:xfrm>
              <a:off x="1161144" y="762003"/>
              <a:ext cx="3928584" cy="724932"/>
              <a:chOff x="1161144" y="762003"/>
              <a:chExt cx="3928584" cy="724932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E2A338E-A3DB-4471-91D4-B851E72C538F}"/>
                  </a:ext>
                </a:extLst>
              </p:cNvPr>
              <p:cNvCxnSpPr/>
              <p:nvPr/>
            </p:nvCxnSpPr>
            <p:spPr>
              <a:xfrm>
                <a:off x="2075544" y="762003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2E20FFFE-FB0D-4302-8E9B-10C5877275FC}"/>
                  </a:ext>
                </a:extLst>
              </p:cNvPr>
              <p:cNvSpPr txBox="1"/>
              <p:nvPr/>
            </p:nvSpPr>
            <p:spPr>
              <a:xfrm>
                <a:off x="1327153" y="762003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5958110E-AA7D-4EC5-BCE6-0A7FA1C94DF1}"/>
                  </a:ext>
                </a:extLst>
              </p:cNvPr>
              <p:cNvSpPr txBox="1"/>
              <p:nvPr/>
            </p:nvSpPr>
            <p:spPr>
              <a:xfrm>
                <a:off x="1161144" y="1117603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ED1AAE7-0970-4AD1-8F02-BD997EA17863}"/>
                  </a:ext>
                </a:extLst>
              </p:cNvPr>
              <p:cNvSpPr txBox="1"/>
              <p:nvPr/>
            </p:nvSpPr>
            <p:spPr>
              <a:xfrm>
                <a:off x="2117974" y="762003"/>
                <a:ext cx="255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اختاري من الألعاب  ما يناسب سنك </a:t>
                </a:r>
              </a:p>
            </p:txBody>
          </p:sp>
          <p:pic>
            <p:nvPicPr>
              <p:cNvPr id="207" name="Graphic 206" descr="Bullseye">
                <a:extLst>
                  <a:ext uri="{FF2B5EF4-FFF2-40B4-BE49-F238E27FC236}">
                    <a16:creationId xmlns:a16="http://schemas.microsoft.com/office/drawing/2014/main" id="{E8128F04-576E-4E26-9A22-B4552817B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32528" y="879872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A35DDD3F-A6B5-4C8E-8D8C-B5921A2D4D2F}"/>
              </a:ext>
            </a:extLst>
          </p:cNvPr>
          <p:cNvSpPr/>
          <p:nvPr/>
        </p:nvSpPr>
        <p:spPr>
          <a:xfrm>
            <a:off x="5416061" y="268689"/>
            <a:ext cx="1359877" cy="6146454"/>
          </a:xfrm>
          <a:prstGeom prst="roundRect">
            <a:avLst>
              <a:gd name="adj" fmla="val 19869"/>
            </a:avLst>
          </a:prstGeom>
          <a:noFill/>
          <a:ln w="142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65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177800" dir="5400000" algn="t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AFA60EB-E9D4-45DF-A914-65EF9207F7A5}"/>
              </a:ext>
            </a:extLst>
          </p:cNvPr>
          <p:cNvGrpSpPr/>
          <p:nvPr/>
        </p:nvGrpSpPr>
        <p:grpSpPr>
          <a:xfrm>
            <a:off x="6781662" y="1415525"/>
            <a:ext cx="4213888" cy="846520"/>
            <a:chOff x="6781662" y="710675"/>
            <a:chExt cx="4213888" cy="846520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AB4FBDA7-AC1D-4B50-A5B9-C0165DB3C158}"/>
                </a:ext>
              </a:extLst>
            </p:cNvPr>
            <p:cNvSpPr/>
            <p:nvPr/>
          </p:nvSpPr>
          <p:spPr>
            <a:xfrm>
              <a:off x="6781662" y="710675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5D8FBD30-DF41-4564-9C2D-C33B662B8818}"/>
                </a:ext>
              </a:extLst>
            </p:cNvPr>
            <p:cNvGrpSpPr/>
            <p:nvPr/>
          </p:nvGrpSpPr>
          <p:grpSpPr>
            <a:xfrm>
              <a:off x="6968838" y="762002"/>
              <a:ext cx="3864477" cy="780408"/>
              <a:chOff x="6968838" y="762002"/>
              <a:chExt cx="3864477" cy="780408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462F370-8B69-40A3-962C-D09186DA4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3179" y="885879"/>
                <a:ext cx="0" cy="5991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FE9FA3D1-86E9-4640-B3A5-68298450E75B}"/>
                  </a:ext>
                </a:extLst>
              </p:cNvPr>
              <p:cNvSpPr txBox="1"/>
              <p:nvPr/>
            </p:nvSpPr>
            <p:spPr>
              <a:xfrm>
                <a:off x="7113971" y="832023"/>
                <a:ext cx="489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77068B2-6C21-4C9E-A3C9-58F287BBA540}"/>
                  </a:ext>
                </a:extLst>
              </p:cNvPr>
              <p:cNvSpPr txBox="1"/>
              <p:nvPr/>
            </p:nvSpPr>
            <p:spPr>
              <a:xfrm>
                <a:off x="6968838" y="1173078"/>
                <a:ext cx="750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6956014-953B-402A-BDB5-FB4FEAE462C5}"/>
                  </a:ext>
                </a:extLst>
              </p:cNvPr>
              <p:cNvSpPr txBox="1"/>
              <p:nvPr/>
            </p:nvSpPr>
            <p:spPr>
              <a:xfrm>
                <a:off x="7895251" y="762002"/>
                <a:ext cx="2281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005B5B"/>
                    </a:solidFill>
                    <a:latin typeface="Century Gothic" panose="020B0502020202020204" pitchFamily="34" charset="0"/>
                  </a:rPr>
                  <a:t>تبرعي بالفائض من ألعابك للمحتاجين </a:t>
                </a:r>
              </a:p>
            </p:txBody>
          </p:sp>
          <p:pic>
            <p:nvPicPr>
              <p:cNvPr id="217" name="Graphic 216" descr="Presentation with bar chart">
                <a:extLst>
                  <a:ext uri="{FF2B5EF4-FFF2-40B4-BE49-F238E27FC236}">
                    <a16:creationId xmlns:a16="http://schemas.microsoft.com/office/drawing/2014/main" id="{395B2467-0D41-43DC-8EA6-7DF1F4C66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39177" y="935898"/>
                <a:ext cx="394138" cy="394138"/>
              </a:xfrm>
              <a:prstGeom prst="rect">
                <a:avLst/>
              </a:prstGeom>
            </p:spPr>
          </p:pic>
        </p:grpSp>
      </p:grpSp>
      <p:sp>
        <p:nvSpPr>
          <p:cNvPr id="218" name="Rectangle: Top Corners Rounded 217">
            <a:extLst>
              <a:ext uri="{FF2B5EF4-FFF2-40B4-BE49-F238E27FC236}">
                <a16:creationId xmlns:a16="http://schemas.microsoft.com/office/drawing/2014/main" id="{1D1A5E54-D12A-4EAF-BC7C-7D2E0039EAB5}"/>
              </a:ext>
            </a:extLst>
          </p:cNvPr>
          <p:cNvSpPr/>
          <p:nvPr/>
        </p:nvSpPr>
        <p:spPr>
          <a:xfrm rot="5400000">
            <a:off x="5009660" y="1648282"/>
            <a:ext cx="812800" cy="348343"/>
          </a:xfrm>
          <a:prstGeom prst="round2SameRect">
            <a:avLst/>
          </a:prstGeom>
          <a:gradFill>
            <a:gsLst>
              <a:gs pos="81400">
                <a:srgbClr val="D64700"/>
              </a:gs>
              <a:gs pos="7000">
                <a:srgbClr val="FF990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: Top Corners Rounded 218">
            <a:extLst>
              <a:ext uri="{FF2B5EF4-FFF2-40B4-BE49-F238E27FC236}">
                <a16:creationId xmlns:a16="http://schemas.microsoft.com/office/drawing/2014/main" id="{2567D625-F34F-44B9-8A85-6B685DB86E2A}"/>
              </a:ext>
            </a:extLst>
          </p:cNvPr>
          <p:cNvSpPr/>
          <p:nvPr/>
        </p:nvSpPr>
        <p:spPr>
          <a:xfrm rot="5400000">
            <a:off x="6369537" y="1648283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009999"/>
              </a:gs>
              <a:gs pos="80560">
                <a:srgbClr val="00717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DAC4B2A-3D36-40EE-B74A-B59130078263}"/>
              </a:ext>
            </a:extLst>
          </p:cNvPr>
          <p:cNvGrpSpPr/>
          <p:nvPr/>
        </p:nvGrpSpPr>
        <p:grpSpPr>
          <a:xfrm>
            <a:off x="1161144" y="2900804"/>
            <a:ext cx="4254917" cy="846520"/>
            <a:chOff x="1161144" y="2195954"/>
            <a:chExt cx="4254917" cy="846520"/>
          </a:xfrm>
        </p:grpSpPr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D806A266-63CA-4889-B8B2-10AB0529CC91}"/>
                </a:ext>
              </a:extLst>
            </p:cNvPr>
            <p:cNvSpPr/>
            <p:nvPr/>
          </p:nvSpPr>
          <p:spPr>
            <a:xfrm>
              <a:off x="1202173" y="219595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761F67E7-4729-4C37-88B8-CCA5D5D4AB63}"/>
                </a:ext>
              </a:extLst>
            </p:cNvPr>
            <p:cNvGrpSpPr/>
            <p:nvPr/>
          </p:nvGrpSpPr>
          <p:grpSpPr>
            <a:xfrm>
              <a:off x="1161144" y="2263614"/>
              <a:ext cx="3896945" cy="724932"/>
              <a:chOff x="1161144" y="2263614"/>
              <a:chExt cx="3896945" cy="724932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D9B6AC3B-F1FE-45D4-B233-BC1A04F4DB7C}"/>
                  </a:ext>
                </a:extLst>
              </p:cNvPr>
              <p:cNvCxnSpPr/>
              <p:nvPr/>
            </p:nvCxnSpPr>
            <p:spPr>
              <a:xfrm>
                <a:off x="2075544" y="2263614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794368F3-96E7-48A0-8B2C-9E736D2D36F0}"/>
                  </a:ext>
                </a:extLst>
              </p:cNvPr>
              <p:cNvSpPr txBox="1"/>
              <p:nvPr/>
            </p:nvSpPr>
            <p:spPr>
              <a:xfrm>
                <a:off x="1327153" y="2263614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25F0C43F-75D9-4474-9F2D-537363862C34}"/>
                  </a:ext>
                </a:extLst>
              </p:cNvPr>
              <p:cNvSpPr txBox="1"/>
              <p:nvPr/>
            </p:nvSpPr>
            <p:spPr>
              <a:xfrm>
                <a:off x="1161144" y="2619214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8B82774D-A6FD-4567-852A-3B6E45B301A9}"/>
                  </a:ext>
                </a:extLst>
              </p:cNvPr>
              <p:cNvSpPr txBox="1"/>
              <p:nvPr/>
            </p:nvSpPr>
            <p:spPr>
              <a:xfrm>
                <a:off x="2117974" y="2263614"/>
                <a:ext cx="255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A102A2"/>
                    </a:solidFill>
                    <a:latin typeface="Century Gothic" panose="020B0502020202020204" pitchFamily="34" charset="0"/>
                  </a:rPr>
                  <a:t>حافظي على لعبتك لتبقى طويلا </a:t>
                </a:r>
              </a:p>
            </p:txBody>
          </p:sp>
          <p:pic>
            <p:nvPicPr>
              <p:cNvPr id="228" name="Graphic 227" descr="Venn diagram">
                <a:extLst>
                  <a:ext uri="{FF2B5EF4-FFF2-40B4-BE49-F238E27FC236}">
                    <a16:creationId xmlns:a16="http://schemas.microsoft.com/office/drawing/2014/main" id="{49298BF0-2344-44C6-9710-EC3363888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00889" y="2348377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7C084B4-C7DB-4E82-93A3-97BBC4FA8187}"/>
              </a:ext>
            </a:extLst>
          </p:cNvPr>
          <p:cNvGrpSpPr/>
          <p:nvPr/>
        </p:nvGrpSpPr>
        <p:grpSpPr>
          <a:xfrm>
            <a:off x="6746631" y="2917664"/>
            <a:ext cx="4213888" cy="846520"/>
            <a:chOff x="6746631" y="2212814"/>
            <a:chExt cx="4213888" cy="846520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73DADB22-8B00-4506-9A8B-F9549E9C1C35}"/>
                </a:ext>
              </a:extLst>
            </p:cNvPr>
            <p:cNvSpPr/>
            <p:nvPr/>
          </p:nvSpPr>
          <p:spPr>
            <a:xfrm>
              <a:off x="6746631" y="221281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63FFAA68-718B-4E5E-922E-CE746551502B}"/>
                </a:ext>
              </a:extLst>
            </p:cNvPr>
            <p:cNvGrpSpPr/>
            <p:nvPr/>
          </p:nvGrpSpPr>
          <p:grpSpPr>
            <a:xfrm>
              <a:off x="6908779" y="2275450"/>
              <a:ext cx="3936721" cy="724932"/>
              <a:chOff x="6908779" y="2275450"/>
              <a:chExt cx="3936721" cy="724932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DF2579B-3141-40A1-B684-4ACE666D85B6}"/>
                  </a:ext>
                </a:extLst>
              </p:cNvPr>
              <p:cNvCxnSpPr/>
              <p:nvPr/>
            </p:nvCxnSpPr>
            <p:spPr>
              <a:xfrm>
                <a:off x="7823179" y="2275450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EBE9764-6F3C-48ED-B2A6-00C9B03EBB65}"/>
                  </a:ext>
                </a:extLst>
              </p:cNvPr>
              <p:cNvSpPr txBox="1"/>
              <p:nvPr/>
            </p:nvSpPr>
            <p:spPr>
              <a:xfrm>
                <a:off x="7074788" y="2275450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74CF034-635B-41C5-8CE4-67DE98CFEA3A}"/>
                  </a:ext>
                </a:extLst>
              </p:cNvPr>
              <p:cNvSpPr txBox="1"/>
              <p:nvPr/>
            </p:nvSpPr>
            <p:spPr>
              <a:xfrm>
                <a:off x="6908779" y="2631050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FC6A2BF0-2463-4724-85F7-35F2A8F9EE40}"/>
                  </a:ext>
                </a:extLst>
              </p:cNvPr>
              <p:cNvSpPr txBox="1"/>
              <p:nvPr/>
            </p:nvSpPr>
            <p:spPr>
              <a:xfrm>
                <a:off x="7865609" y="2275450"/>
                <a:ext cx="255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C90200"/>
                    </a:solidFill>
                    <a:latin typeface="Century Gothic" panose="020B0502020202020204" pitchFamily="34" charset="0"/>
                  </a:rPr>
                  <a:t>لا تطلبي من والديك شراء اللعب الباهظة الثمن </a:t>
                </a:r>
              </a:p>
            </p:txBody>
          </p:sp>
          <p:pic>
            <p:nvPicPr>
              <p:cNvPr id="237" name="Graphic 236" descr="Briefcase">
                <a:extLst>
                  <a:ext uri="{FF2B5EF4-FFF2-40B4-BE49-F238E27FC236}">
                    <a16:creationId xmlns:a16="http://schemas.microsoft.com/office/drawing/2014/main" id="{949F5AE7-4A63-48CE-970A-76B895757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88300" y="2402350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38" name="Rectangle: Top Corners Rounded 237">
            <a:extLst>
              <a:ext uri="{FF2B5EF4-FFF2-40B4-BE49-F238E27FC236}">
                <a16:creationId xmlns:a16="http://schemas.microsoft.com/office/drawing/2014/main" id="{7FC99375-FF6F-4BBF-AB6B-3BBA3CD6F789}"/>
              </a:ext>
            </a:extLst>
          </p:cNvPr>
          <p:cNvSpPr/>
          <p:nvPr/>
        </p:nvSpPr>
        <p:spPr>
          <a:xfrm rot="5400000">
            <a:off x="5009660" y="3149893"/>
            <a:ext cx="812800" cy="348343"/>
          </a:xfrm>
          <a:prstGeom prst="round2SameRect">
            <a:avLst/>
          </a:prstGeom>
          <a:gradFill>
            <a:gsLst>
              <a:gs pos="81000">
                <a:srgbClr val="CC11D4"/>
              </a:gs>
              <a:gs pos="7000">
                <a:srgbClr val="CC6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9" name="Rectangle: Top Corners Rounded 238">
            <a:extLst>
              <a:ext uri="{FF2B5EF4-FFF2-40B4-BE49-F238E27FC236}">
                <a16:creationId xmlns:a16="http://schemas.microsoft.com/office/drawing/2014/main" id="{2E144357-137D-49AC-A401-25072A83F4F4}"/>
              </a:ext>
            </a:extLst>
          </p:cNvPr>
          <p:cNvSpPr/>
          <p:nvPr/>
        </p:nvSpPr>
        <p:spPr>
          <a:xfrm rot="5400000">
            <a:off x="6369537" y="3149894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81460">
                <a:srgbClr val="FF15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A142D23-EDAD-40B5-957E-30683ABEC567}"/>
              </a:ext>
            </a:extLst>
          </p:cNvPr>
          <p:cNvGrpSpPr/>
          <p:nvPr/>
        </p:nvGrpSpPr>
        <p:grpSpPr>
          <a:xfrm>
            <a:off x="1161144" y="4431446"/>
            <a:ext cx="4254917" cy="846520"/>
            <a:chOff x="1161144" y="3726596"/>
            <a:chExt cx="4254917" cy="846520"/>
          </a:xfrm>
        </p:grpSpPr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E5B3CF78-DEBE-4E04-BDB4-AD93F924672D}"/>
                </a:ext>
              </a:extLst>
            </p:cNvPr>
            <p:cNvSpPr/>
            <p:nvPr/>
          </p:nvSpPr>
          <p:spPr>
            <a:xfrm>
              <a:off x="1202173" y="3726596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27F3E1E-095D-442A-8D7D-59067A105D9B}"/>
                </a:ext>
              </a:extLst>
            </p:cNvPr>
            <p:cNvGrpSpPr/>
            <p:nvPr/>
          </p:nvGrpSpPr>
          <p:grpSpPr>
            <a:xfrm>
              <a:off x="1161144" y="3794256"/>
              <a:ext cx="3892615" cy="724932"/>
              <a:chOff x="1161144" y="3794256"/>
              <a:chExt cx="3892615" cy="72493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0592FE5B-0218-4A61-84EB-DA2B091B12B9}"/>
                  </a:ext>
                </a:extLst>
              </p:cNvPr>
              <p:cNvCxnSpPr/>
              <p:nvPr/>
            </p:nvCxnSpPr>
            <p:spPr>
              <a:xfrm>
                <a:off x="2075544" y="3794256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B5B79F70-136C-4F83-9D20-A509578820E6}"/>
                  </a:ext>
                </a:extLst>
              </p:cNvPr>
              <p:cNvSpPr txBox="1"/>
              <p:nvPr/>
            </p:nvSpPr>
            <p:spPr>
              <a:xfrm>
                <a:off x="1327153" y="3794256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CD7A7827-466D-477F-B732-B8130CC639B6}"/>
                  </a:ext>
                </a:extLst>
              </p:cNvPr>
              <p:cNvSpPr txBox="1"/>
              <p:nvPr/>
            </p:nvSpPr>
            <p:spPr>
              <a:xfrm>
                <a:off x="1161144" y="4149856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C458A4-359F-49F1-AB11-7593AC9F1E73}"/>
                  </a:ext>
                </a:extLst>
              </p:cNvPr>
              <p:cNvSpPr txBox="1"/>
              <p:nvPr/>
            </p:nvSpPr>
            <p:spPr>
              <a:xfrm>
                <a:off x="1769647" y="3794256"/>
                <a:ext cx="290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5B5A8A"/>
                    </a:solidFill>
                    <a:latin typeface="Century Gothic" panose="020B0502020202020204" pitchFamily="34" charset="0"/>
                  </a:rPr>
                  <a:t>شاركي الآخرين في اللعب </a:t>
                </a:r>
              </a:p>
            </p:txBody>
          </p:sp>
          <p:pic>
            <p:nvPicPr>
              <p:cNvPr id="248" name="Graphic 247" descr="Bank">
                <a:extLst>
                  <a:ext uri="{FF2B5EF4-FFF2-40B4-BE49-F238E27FC236}">
                    <a16:creationId xmlns:a16="http://schemas.microsoft.com/office/drawing/2014/main" id="{6B726135-2C7F-4F0B-B43B-335312077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596559" y="3947796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49" name="Rectangle: Top Corners Rounded 248">
            <a:extLst>
              <a:ext uri="{FF2B5EF4-FFF2-40B4-BE49-F238E27FC236}">
                <a16:creationId xmlns:a16="http://schemas.microsoft.com/office/drawing/2014/main" id="{6938E5AB-A722-4A8C-B279-0D8DBBE5541D}"/>
              </a:ext>
            </a:extLst>
          </p:cNvPr>
          <p:cNvSpPr/>
          <p:nvPr/>
        </p:nvSpPr>
        <p:spPr>
          <a:xfrm rot="5400000">
            <a:off x="5009660" y="4680535"/>
            <a:ext cx="812800" cy="348343"/>
          </a:xfrm>
          <a:prstGeom prst="round2SameRect">
            <a:avLst/>
          </a:prstGeom>
          <a:gradFill>
            <a:gsLst>
              <a:gs pos="7000">
                <a:srgbClr val="9966FF"/>
              </a:gs>
              <a:gs pos="78796">
                <a:srgbClr val="7266B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F405B5B-11A1-4167-907C-904423A2F053}"/>
              </a:ext>
            </a:extLst>
          </p:cNvPr>
          <p:cNvGrpSpPr/>
          <p:nvPr/>
        </p:nvGrpSpPr>
        <p:grpSpPr>
          <a:xfrm>
            <a:off x="6746631" y="4448306"/>
            <a:ext cx="4213888" cy="846520"/>
            <a:chOff x="6746631" y="3743456"/>
            <a:chExt cx="4213888" cy="846520"/>
          </a:xfrm>
        </p:grpSpPr>
        <p:sp>
          <p:nvSpPr>
            <p:cNvPr id="251" name="Rectangle: Rounded Corners 250">
              <a:extLst>
                <a:ext uri="{FF2B5EF4-FFF2-40B4-BE49-F238E27FC236}">
                  <a16:creationId xmlns:a16="http://schemas.microsoft.com/office/drawing/2014/main" id="{4DCC56D7-F74C-4079-A98A-407313E457E4}"/>
                </a:ext>
              </a:extLst>
            </p:cNvPr>
            <p:cNvSpPr/>
            <p:nvPr/>
          </p:nvSpPr>
          <p:spPr>
            <a:xfrm>
              <a:off x="6746631" y="3743456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BB5649D-5B47-46BF-96F3-009259BF1F28}"/>
                </a:ext>
              </a:extLst>
            </p:cNvPr>
            <p:cNvCxnSpPr/>
            <p:nvPr/>
          </p:nvCxnSpPr>
          <p:spPr>
            <a:xfrm>
              <a:off x="7823179" y="3806092"/>
              <a:ext cx="0" cy="711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A5920A9-4B60-47E4-A6BC-A06922A773EB}"/>
                </a:ext>
              </a:extLst>
            </p:cNvPr>
            <p:cNvSpPr txBox="1"/>
            <p:nvPr/>
          </p:nvSpPr>
          <p:spPr>
            <a:xfrm>
              <a:off x="7074788" y="3806092"/>
              <a:ext cx="56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4534481-8D55-437B-9ED7-4E9B81862E42}"/>
                </a:ext>
              </a:extLst>
            </p:cNvPr>
            <p:cNvSpPr txBox="1"/>
            <p:nvPr/>
          </p:nvSpPr>
          <p:spPr>
            <a:xfrm>
              <a:off x="6908779" y="4161692"/>
              <a:ext cx="87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latin typeface="Century Gothic" panose="020B050202020202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25FD6FC-2AAD-41A3-A9F4-BF1F8C596B0F}"/>
                </a:ext>
              </a:extLst>
            </p:cNvPr>
            <p:cNvSpPr txBox="1"/>
            <p:nvPr/>
          </p:nvSpPr>
          <p:spPr>
            <a:xfrm>
              <a:off x="7865609" y="3806092"/>
              <a:ext cx="2556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2CA00"/>
                  </a:solidFill>
                  <a:latin typeface="Century Gothic" panose="020B0502020202020204" pitchFamily="34" charset="0"/>
                </a:rPr>
                <a:t>رتبي لعبك في مكانها ليبقى بيتكم مرتبا </a:t>
              </a:r>
            </a:p>
          </p:txBody>
        </p:sp>
        <p:pic>
          <p:nvPicPr>
            <p:cNvPr id="257" name="Graphic 256" descr="Boardroom">
              <a:extLst>
                <a:ext uri="{FF2B5EF4-FFF2-40B4-BE49-F238E27FC236}">
                  <a16:creationId xmlns:a16="http://schemas.microsoft.com/office/drawing/2014/main" id="{847F35FD-F940-45D8-9FAB-86271616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77009" y="3923582"/>
              <a:ext cx="457200" cy="457200"/>
            </a:xfrm>
            <a:prstGeom prst="rect">
              <a:avLst/>
            </a:prstGeom>
          </p:spPr>
        </p:pic>
      </p:grpSp>
      <p:sp>
        <p:nvSpPr>
          <p:cNvPr id="267" name="Rectangle: Top Corners Rounded 266">
            <a:extLst>
              <a:ext uri="{FF2B5EF4-FFF2-40B4-BE49-F238E27FC236}">
                <a16:creationId xmlns:a16="http://schemas.microsoft.com/office/drawing/2014/main" id="{B224A5AB-6296-47FD-A1B9-0C200F940B6E}"/>
              </a:ext>
            </a:extLst>
          </p:cNvPr>
          <p:cNvSpPr/>
          <p:nvPr/>
        </p:nvSpPr>
        <p:spPr>
          <a:xfrm rot="5400000">
            <a:off x="6369537" y="4680536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77EE00"/>
              </a:gs>
              <a:gs pos="80000">
                <a:srgbClr val="19D3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8" grpId="0" animBg="1"/>
      <p:bldP spid="218" grpId="0" animBg="1"/>
      <p:bldP spid="219" grpId="0" animBg="1"/>
      <p:bldP spid="238" grpId="0" animBg="1"/>
      <p:bldP spid="239" grpId="0" animBg="1"/>
      <p:bldP spid="249" grpId="0" animBg="1"/>
      <p:bldP spid="2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279</Words>
  <Application>Microsoft Office PowerPoint</Application>
  <PresentationFormat>شاشة عريضة</PresentationFormat>
  <Paragraphs>156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138</cp:revision>
  <dcterms:created xsi:type="dcterms:W3CDTF">2020-10-10T04:32:51Z</dcterms:created>
  <dcterms:modified xsi:type="dcterms:W3CDTF">2021-01-17T10:26:07Z</dcterms:modified>
</cp:coreProperties>
</file>