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3" r:id="rId3"/>
    <p:sldId id="258" r:id="rId4"/>
    <p:sldId id="347" r:id="rId5"/>
    <p:sldId id="331" r:id="rId6"/>
    <p:sldId id="327" r:id="rId7"/>
    <p:sldId id="343" r:id="rId8"/>
    <p:sldId id="344" r:id="rId9"/>
    <p:sldId id="335" r:id="rId10"/>
    <p:sldId id="336" r:id="rId11"/>
    <p:sldId id="341" r:id="rId12"/>
    <p:sldId id="345" r:id="rId13"/>
    <p:sldId id="346" r:id="rId14"/>
    <p:sldId id="340" r:id="rId15"/>
    <p:sldId id="334" r:id="rId16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9933FF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001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78" y="-1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0453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5671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7580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4578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950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1960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0892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327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7932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6039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459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04/06/1442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524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4.sv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4.sv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sv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svg"/><Relationship Id="rId5" Type="http://schemas.openxmlformats.org/officeDocument/2006/relationships/image" Target="../media/image23.sv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dirty="0">
                  <a:solidFill>
                    <a:srgbClr val="FF0000"/>
                  </a:solidFill>
                  <a:latin typeface="Oswald" panose="02000503000000000000" pitchFamily="2" charset="0"/>
                </a:rPr>
                <a:t>ألعابي</a:t>
              </a:r>
              <a:endParaRPr lang="en-US" sz="3200" dirty="0">
                <a:solidFill>
                  <a:srgbClr val="FF0000"/>
                </a:solidFill>
                <a:latin typeface="Oswald" panose="02000503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438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2017478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7797205" y="1044265"/>
            <a:ext cx="3897299" cy="688625"/>
            <a:chOff x="1437352" y="1240019"/>
            <a:chExt cx="3897299" cy="688625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2" y="1240019"/>
              <a:ext cx="3191854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005394" y="1528534"/>
              <a:ext cx="33292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1 :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113811" y="2262738"/>
            <a:ext cx="39308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>
                <a:latin typeface="Open Sans" panose="020B0606030504020204" pitchFamily="34" charset="0"/>
                <a:ea typeface="Open Sans" panose="020B0606030504020204" pitchFamily="34" charset="0"/>
              </a:rPr>
              <a:t>أرسم دائرة حزل الأشياء الخطرة التي </a:t>
            </a:r>
          </a:p>
          <a:p>
            <a:pPr algn="r"/>
            <a:r>
              <a:rPr lang="ar-SY" sz="2000" dirty="0" err="1">
                <a:latin typeface="Open Sans" panose="020B0606030504020204" pitchFamily="34" charset="0"/>
                <a:ea typeface="Open Sans" panose="020B0606030504020204" pitchFamily="34" charset="0"/>
              </a:rPr>
              <a:t>تنجنبها</a:t>
            </a:r>
            <a:r>
              <a:rPr lang="ar-SY" sz="2000" dirty="0">
                <a:latin typeface="Open Sans" panose="020B0606030504020204" pitchFamily="34" charset="0"/>
                <a:ea typeface="Open Sans" panose="020B0606030504020204" pitchFamily="34" charset="0"/>
              </a:rPr>
              <a:t> أثناء اللعب :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1230" y="3413367"/>
            <a:ext cx="1887249" cy="2332738"/>
            <a:chOff x="10078412" y="2825071"/>
            <a:chExt cx="1887249" cy="233273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ألعابي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87843" y="3932861"/>
              <a:ext cx="1108018" cy="899614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293851-A9B1-4CC1-9296-E9B94093E8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6305" y="2109821"/>
            <a:ext cx="4652963" cy="3977666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CC824278-FD7C-462B-809A-213363C4026D}"/>
              </a:ext>
            </a:extLst>
          </p:cNvPr>
          <p:cNvSpPr/>
          <p:nvPr/>
        </p:nvSpPr>
        <p:spPr>
          <a:xfrm>
            <a:off x="6262766" y="2033170"/>
            <a:ext cx="1174504" cy="117450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CE0503E-4FB9-4F03-BDD8-77CFF962822A}"/>
              </a:ext>
            </a:extLst>
          </p:cNvPr>
          <p:cNvSpPr/>
          <p:nvPr/>
        </p:nvSpPr>
        <p:spPr>
          <a:xfrm>
            <a:off x="5283877" y="2963351"/>
            <a:ext cx="1174504" cy="117450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EA383E1-993F-4BE5-9D5E-A626641458CB}"/>
              </a:ext>
            </a:extLst>
          </p:cNvPr>
          <p:cNvSpPr/>
          <p:nvPr/>
        </p:nvSpPr>
        <p:spPr>
          <a:xfrm>
            <a:off x="4007375" y="2869120"/>
            <a:ext cx="1174504" cy="117450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E2E7E56B-3517-4CC4-B491-D728B227FA04}"/>
              </a:ext>
            </a:extLst>
          </p:cNvPr>
          <p:cNvSpPr/>
          <p:nvPr/>
        </p:nvSpPr>
        <p:spPr>
          <a:xfrm>
            <a:off x="5858636" y="4989634"/>
            <a:ext cx="1174504" cy="117450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634544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2017478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7797205" y="1044265"/>
            <a:ext cx="3897299" cy="688625"/>
            <a:chOff x="1437352" y="1240019"/>
            <a:chExt cx="3897299" cy="688625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2" y="1240019"/>
              <a:ext cx="3191854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005394" y="1528534"/>
              <a:ext cx="33292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1 :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113811" y="2262738"/>
            <a:ext cx="39308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>
                <a:latin typeface="Open Sans" panose="020B0606030504020204" pitchFamily="34" charset="0"/>
                <a:ea typeface="Open Sans" panose="020B0606030504020204" pitchFamily="34" charset="0"/>
              </a:rPr>
              <a:t>أختار المكان الصحيح لوضع الألعاب 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1230" y="3413367"/>
            <a:ext cx="1887249" cy="2332738"/>
            <a:chOff x="10078412" y="2825071"/>
            <a:chExt cx="1887249" cy="233273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ألعابي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87843" y="3932861"/>
              <a:ext cx="1108018" cy="899614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44E030C-DEE8-425D-A81C-CEEFC5E684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8558" y="1268249"/>
            <a:ext cx="3438525" cy="491490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85462CFB-D7A9-45B4-8FF5-6FCB982DDA49}"/>
              </a:ext>
            </a:extLst>
          </p:cNvPr>
          <p:cNvSpPr/>
          <p:nvPr/>
        </p:nvSpPr>
        <p:spPr>
          <a:xfrm>
            <a:off x="5010926" y="3336134"/>
            <a:ext cx="260329" cy="26032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631567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515" y="691717"/>
            <a:ext cx="5781675" cy="53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2017478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</a:t>
              </a:r>
              <a:endParaRPr lang="en-US" sz="16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7797205" y="1044265"/>
            <a:ext cx="3897299" cy="688625"/>
            <a:chOff x="1437352" y="1240019"/>
            <a:chExt cx="3897299" cy="688625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2" y="1240019"/>
              <a:ext cx="3191854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005394" y="1528534"/>
              <a:ext cx="33292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1 :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113811" y="2262738"/>
            <a:ext cx="39308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</a:rPr>
              <a:t>أصل كل طفل باللعبة المناسبة له .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1230" y="3413367"/>
            <a:ext cx="1887249" cy="2332738"/>
            <a:chOff x="10078412" y="2825071"/>
            <a:chExt cx="1887249" cy="233273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prstClr val="white">
                        <a:lumMod val="50000"/>
                      </a:prstClr>
                    </a:solidFill>
                    <a:latin typeface="Century Gothic" panose="020B0502020202020204" pitchFamily="34" charset="0"/>
                  </a:rPr>
                  <a:t>ملابسي</a:t>
                </a:r>
                <a:endParaRPr lang="en-US" sz="1000" dirty="0">
                  <a:solidFill>
                    <a:prstClr val="white">
                      <a:lumMod val="50000"/>
                    </a:prst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prstClr val="white">
                      <a:lumMod val="50000"/>
                    </a:prst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prstClr val="white">
                      <a:lumMod val="50000"/>
                    </a:prst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prstClr val="white">
                      <a:lumMod val="50000"/>
                    </a:prst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prstClr val="white">
                      <a:lumMod val="50000"/>
                    </a:prst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prstClr val="white">
                      <a:lumMod val="50000"/>
                    </a:prst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prstClr val="white">
                      <a:lumMod val="50000"/>
                    </a:prst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prstClr val="white">
                      <a:lumMod val="50000"/>
                    </a:prst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prstClr val="white">
                      <a:lumMod val="50000"/>
                    </a:prst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prstClr val="white">
                      <a:lumMod val="50000"/>
                    </a:prst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434751" y="3932861"/>
              <a:ext cx="1214203" cy="899614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solidFill>
                    <a:prstClr val="black"/>
                  </a:solidFill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solidFill>
                    <a:prstClr val="black"/>
                  </a:solidFill>
                  <a:latin typeface="Century Gothic" panose="020B0502020202020204" pitchFamily="34" charset="0"/>
                </a:rPr>
                <a:t>4</a:t>
              </a:r>
              <a:endParaRPr lang="en-US" sz="2000" b="1" dirty="0">
                <a:solidFill>
                  <a:prstClr val="black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38" name="Freeform: Shape 35">
            <a:extLst>
              <a:ext uri="{FF2B5EF4-FFF2-40B4-BE49-F238E27FC236}">
                <a16:creationId xmlns:a16="http://schemas.microsoft.com/office/drawing/2014/main" id="{5BA72DE1-54B3-4883-8290-12997977F9EB}"/>
              </a:ext>
            </a:extLst>
          </p:cNvPr>
          <p:cNvSpPr/>
          <p:nvPr/>
        </p:nvSpPr>
        <p:spPr>
          <a:xfrm flipV="1">
            <a:off x="4905829" y="1679356"/>
            <a:ext cx="2563675" cy="2509787"/>
          </a:xfrm>
          <a:custGeom>
            <a:avLst/>
            <a:gdLst>
              <a:gd name="connsiteX0" fmla="*/ 2563675 w 2563675"/>
              <a:gd name="connsiteY0" fmla="*/ 74657 h 2509787"/>
              <a:gd name="connsiteX1" fmla="*/ 1680819 w 2563675"/>
              <a:gd name="connsiteY1" fmla="*/ 181696 h 2509787"/>
              <a:gd name="connsiteX2" fmla="*/ 1392193 w 2563675"/>
              <a:gd name="connsiteY2" fmla="*/ 1653478 h 2509787"/>
              <a:gd name="connsiteX3" fmla="*/ 390492 w 2563675"/>
              <a:gd name="connsiteY3" fmla="*/ 2135153 h 2509787"/>
              <a:gd name="connsiteX4" fmla="*/ 0 w 2563675"/>
              <a:gd name="connsiteY4" fmla="*/ 2509787 h 250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3675" h="2509787" extrusionOk="0">
                <a:moveTo>
                  <a:pt x="2563675" y="74657"/>
                </a:moveTo>
                <a:cubicBezTo>
                  <a:pt x="2290521" y="111937"/>
                  <a:pt x="1870058" y="149639"/>
                  <a:pt x="1680819" y="181696"/>
                </a:cubicBezTo>
                <a:cubicBezTo>
                  <a:pt x="1370151" y="574515"/>
                  <a:pt x="1546213" y="1474101"/>
                  <a:pt x="1392193" y="1653478"/>
                </a:cubicBezTo>
                <a:cubicBezTo>
                  <a:pt x="1060745" y="2110076"/>
                  <a:pt x="717634" y="1803480"/>
                  <a:pt x="390492" y="2135153"/>
                </a:cubicBezTo>
                <a:cubicBezTo>
                  <a:pt x="93531" y="2266968"/>
                  <a:pt x="91487" y="2462756"/>
                  <a:pt x="0" y="2509787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1900754 w 1900754"/>
                      <a:gd name="connsiteY0" fmla="*/ 39248 h 1319408"/>
                      <a:gd name="connsiteX1" fmla="*/ 1246189 w 1900754"/>
                      <a:gd name="connsiteY1" fmla="*/ 95519 h 1319408"/>
                      <a:gd name="connsiteX2" fmla="*/ 1032197 w 1900754"/>
                      <a:gd name="connsiteY2" fmla="*/ 869242 h 1319408"/>
                      <a:gd name="connsiteX3" fmla="*/ 289518 w 1900754"/>
                      <a:gd name="connsiteY3" fmla="*/ 1122461 h 1319408"/>
                      <a:gd name="connsiteX4" fmla="*/ 0 w 1900754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00754" h="1319408" extrusionOk="0">
                        <a:moveTo>
                          <a:pt x="1900754" y="39248"/>
                        </a:moveTo>
                        <a:cubicBezTo>
                          <a:pt x="1686733" y="48764"/>
                          <a:pt x="1388051" y="45165"/>
                          <a:pt x="1246189" y="95519"/>
                        </a:cubicBezTo>
                        <a:cubicBezTo>
                          <a:pt x="1027442" y="295212"/>
                          <a:pt x="1156216" y="762311"/>
                          <a:pt x="1032197" y="869242"/>
                        </a:cubicBezTo>
                        <a:cubicBezTo>
                          <a:pt x="806412" y="1097169"/>
                          <a:pt x="497777" y="987993"/>
                          <a:pt x="289518" y="1122461"/>
                        </a:cubicBezTo>
                        <a:cubicBezTo>
                          <a:pt x="81003" y="1192816"/>
                          <a:pt x="62564" y="1276775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5">
            <a:extLst>
              <a:ext uri="{FF2B5EF4-FFF2-40B4-BE49-F238E27FC236}">
                <a16:creationId xmlns:a16="http://schemas.microsoft.com/office/drawing/2014/main" id="{5BA72DE1-54B3-4883-8290-12997977F9EB}"/>
              </a:ext>
            </a:extLst>
          </p:cNvPr>
          <p:cNvSpPr/>
          <p:nvPr/>
        </p:nvSpPr>
        <p:spPr>
          <a:xfrm rot="16391145" flipH="1" flipV="1">
            <a:off x="6693718" y="3262715"/>
            <a:ext cx="1281837" cy="674751"/>
          </a:xfrm>
          <a:custGeom>
            <a:avLst/>
            <a:gdLst>
              <a:gd name="connsiteX0" fmla="*/ 1281837 w 1281837"/>
              <a:gd name="connsiteY0" fmla="*/ 20071 h 674751"/>
              <a:gd name="connsiteX1" fmla="*/ 840409 w 1281837"/>
              <a:gd name="connsiteY1" fmla="*/ 48848 h 674751"/>
              <a:gd name="connsiteX2" fmla="*/ 696096 w 1281837"/>
              <a:gd name="connsiteY2" fmla="*/ 444534 h 674751"/>
              <a:gd name="connsiteX3" fmla="*/ 195246 w 1281837"/>
              <a:gd name="connsiteY3" fmla="*/ 574031 h 674751"/>
              <a:gd name="connsiteX4" fmla="*/ 0 w 1281837"/>
              <a:gd name="connsiteY4" fmla="*/ 674751 h 674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81837" h="674751" extrusionOk="0">
                <a:moveTo>
                  <a:pt x="1281837" y="20071"/>
                </a:moveTo>
                <a:cubicBezTo>
                  <a:pt x="1144628" y="33746"/>
                  <a:pt x="935900" y="28517"/>
                  <a:pt x="840409" y="48848"/>
                </a:cubicBezTo>
                <a:cubicBezTo>
                  <a:pt x="686141" y="156568"/>
                  <a:pt x="766824" y="413251"/>
                  <a:pt x="696096" y="444534"/>
                </a:cubicBezTo>
                <a:cubicBezTo>
                  <a:pt x="532212" y="571039"/>
                  <a:pt x="358518" y="467809"/>
                  <a:pt x="195246" y="574031"/>
                </a:cubicBezTo>
                <a:cubicBezTo>
                  <a:pt x="41695" y="608354"/>
                  <a:pt x="44331" y="663207"/>
                  <a:pt x="0" y="674751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1900754 w 1900754"/>
                      <a:gd name="connsiteY0" fmla="*/ 39248 h 1319408"/>
                      <a:gd name="connsiteX1" fmla="*/ 1246189 w 1900754"/>
                      <a:gd name="connsiteY1" fmla="*/ 95519 h 1319408"/>
                      <a:gd name="connsiteX2" fmla="*/ 1032197 w 1900754"/>
                      <a:gd name="connsiteY2" fmla="*/ 869242 h 1319408"/>
                      <a:gd name="connsiteX3" fmla="*/ 289518 w 1900754"/>
                      <a:gd name="connsiteY3" fmla="*/ 1122461 h 1319408"/>
                      <a:gd name="connsiteX4" fmla="*/ 0 w 1900754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00754" h="1319408" extrusionOk="0">
                        <a:moveTo>
                          <a:pt x="1900754" y="39248"/>
                        </a:moveTo>
                        <a:cubicBezTo>
                          <a:pt x="1686733" y="48764"/>
                          <a:pt x="1388051" y="45165"/>
                          <a:pt x="1246189" y="95519"/>
                        </a:cubicBezTo>
                        <a:cubicBezTo>
                          <a:pt x="1027442" y="295212"/>
                          <a:pt x="1156216" y="762311"/>
                          <a:pt x="1032197" y="869242"/>
                        </a:cubicBezTo>
                        <a:cubicBezTo>
                          <a:pt x="806412" y="1097169"/>
                          <a:pt x="497777" y="987993"/>
                          <a:pt x="289518" y="1122461"/>
                        </a:cubicBezTo>
                        <a:cubicBezTo>
                          <a:pt x="81003" y="1192816"/>
                          <a:pt x="62564" y="1276775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35">
            <a:extLst>
              <a:ext uri="{FF2B5EF4-FFF2-40B4-BE49-F238E27FC236}">
                <a16:creationId xmlns:a16="http://schemas.microsoft.com/office/drawing/2014/main" id="{5BA72DE1-54B3-4883-8290-12997977F9EB}"/>
              </a:ext>
            </a:extLst>
          </p:cNvPr>
          <p:cNvSpPr/>
          <p:nvPr/>
        </p:nvSpPr>
        <p:spPr>
          <a:xfrm rot="15453292" flipH="1" flipV="1">
            <a:off x="4637383" y="3594159"/>
            <a:ext cx="1281837" cy="674751"/>
          </a:xfrm>
          <a:custGeom>
            <a:avLst/>
            <a:gdLst>
              <a:gd name="connsiteX0" fmla="*/ 1281837 w 1281837"/>
              <a:gd name="connsiteY0" fmla="*/ 20071 h 674751"/>
              <a:gd name="connsiteX1" fmla="*/ 840409 w 1281837"/>
              <a:gd name="connsiteY1" fmla="*/ 48848 h 674751"/>
              <a:gd name="connsiteX2" fmla="*/ 696096 w 1281837"/>
              <a:gd name="connsiteY2" fmla="*/ 444534 h 674751"/>
              <a:gd name="connsiteX3" fmla="*/ 195246 w 1281837"/>
              <a:gd name="connsiteY3" fmla="*/ 574031 h 674751"/>
              <a:gd name="connsiteX4" fmla="*/ 0 w 1281837"/>
              <a:gd name="connsiteY4" fmla="*/ 674751 h 674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81837" h="674751" extrusionOk="0">
                <a:moveTo>
                  <a:pt x="1281837" y="20071"/>
                </a:moveTo>
                <a:cubicBezTo>
                  <a:pt x="1144628" y="33746"/>
                  <a:pt x="935900" y="28517"/>
                  <a:pt x="840409" y="48848"/>
                </a:cubicBezTo>
                <a:cubicBezTo>
                  <a:pt x="686141" y="156568"/>
                  <a:pt x="766824" y="413251"/>
                  <a:pt x="696096" y="444534"/>
                </a:cubicBezTo>
                <a:cubicBezTo>
                  <a:pt x="532212" y="571039"/>
                  <a:pt x="358518" y="467809"/>
                  <a:pt x="195246" y="574031"/>
                </a:cubicBezTo>
                <a:cubicBezTo>
                  <a:pt x="41695" y="608354"/>
                  <a:pt x="44331" y="663207"/>
                  <a:pt x="0" y="674751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1900754 w 1900754"/>
                      <a:gd name="connsiteY0" fmla="*/ 39248 h 1319408"/>
                      <a:gd name="connsiteX1" fmla="*/ 1246189 w 1900754"/>
                      <a:gd name="connsiteY1" fmla="*/ 95519 h 1319408"/>
                      <a:gd name="connsiteX2" fmla="*/ 1032197 w 1900754"/>
                      <a:gd name="connsiteY2" fmla="*/ 869242 h 1319408"/>
                      <a:gd name="connsiteX3" fmla="*/ 289518 w 1900754"/>
                      <a:gd name="connsiteY3" fmla="*/ 1122461 h 1319408"/>
                      <a:gd name="connsiteX4" fmla="*/ 0 w 1900754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00754" h="1319408" extrusionOk="0">
                        <a:moveTo>
                          <a:pt x="1900754" y="39248"/>
                        </a:moveTo>
                        <a:cubicBezTo>
                          <a:pt x="1686733" y="48764"/>
                          <a:pt x="1388051" y="45165"/>
                          <a:pt x="1246189" y="95519"/>
                        </a:cubicBezTo>
                        <a:cubicBezTo>
                          <a:pt x="1027442" y="295212"/>
                          <a:pt x="1156216" y="762311"/>
                          <a:pt x="1032197" y="869242"/>
                        </a:cubicBezTo>
                        <a:cubicBezTo>
                          <a:pt x="806412" y="1097169"/>
                          <a:pt x="497777" y="987993"/>
                          <a:pt x="289518" y="1122461"/>
                        </a:cubicBezTo>
                        <a:cubicBezTo>
                          <a:pt x="81003" y="1192816"/>
                          <a:pt x="62564" y="1276775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: Shape 35">
            <a:extLst>
              <a:ext uri="{FF2B5EF4-FFF2-40B4-BE49-F238E27FC236}">
                <a16:creationId xmlns:a16="http://schemas.microsoft.com/office/drawing/2014/main" id="{5BA72DE1-54B3-4883-8290-12997977F9EB}"/>
              </a:ext>
            </a:extLst>
          </p:cNvPr>
          <p:cNvSpPr/>
          <p:nvPr/>
        </p:nvSpPr>
        <p:spPr>
          <a:xfrm rot="4940522" flipV="1">
            <a:off x="4265809" y="1978075"/>
            <a:ext cx="2563675" cy="2509787"/>
          </a:xfrm>
          <a:custGeom>
            <a:avLst/>
            <a:gdLst>
              <a:gd name="connsiteX0" fmla="*/ 2563675 w 2563675"/>
              <a:gd name="connsiteY0" fmla="*/ 74657 h 2509787"/>
              <a:gd name="connsiteX1" fmla="*/ 1680819 w 2563675"/>
              <a:gd name="connsiteY1" fmla="*/ 181696 h 2509787"/>
              <a:gd name="connsiteX2" fmla="*/ 1392193 w 2563675"/>
              <a:gd name="connsiteY2" fmla="*/ 1653478 h 2509787"/>
              <a:gd name="connsiteX3" fmla="*/ 390492 w 2563675"/>
              <a:gd name="connsiteY3" fmla="*/ 2135153 h 2509787"/>
              <a:gd name="connsiteX4" fmla="*/ 0 w 2563675"/>
              <a:gd name="connsiteY4" fmla="*/ 2509787 h 250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3675" h="2509787" extrusionOk="0">
                <a:moveTo>
                  <a:pt x="2563675" y="74657"/>
                </a:moveTo>
                <a:cubicBezTo>
                  <a:pt x="2290521" y="111937"/>
                  <a:pt x="1870058" y="149639"/>
                  <a:pt x="1680819" y="181696"/>
                </a:cubicBezTo>
                <a:cubicBezTo>
                  <a:pt x="1370151" y="574515"/>
                  <a:pt x="1546213" y="1474101"/>
                  <a:pt x="1392193" y="1653478"/>
                </a:cubicBezTo>
                <a:cubicBezTo>
                  <a:pt x="1060745" y="2110076"/>
                  <a:pt x="717634" y="1803480"/>
                  <a:pt x="390492" y="2135153"/>
                </a:cubicBezTo>
                <a:cubicBezTo>
                  <a:pt x="93531" y="2266968"/>
                  <a:pt x="91487" y="2462756"/>
                  <a:pt x="0" y="2509787"/>
                </a:cubicBezTo>
              </a:path>
            </a:pathLst>
          </a:custGeom>
          <a:noFill/>
          <a:ln w="38100">
            <a:solidFill>
              <a:srgbClr val="7030A0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1900754 w 1900754"/>
                      <a:gd name="connsiteY0" fmla="*/ 39248 h 1319408"/>
                      <a:gd name="connsiteX1" fmla="*/ 1246189 w 1900754"/>
                      <a:gd name="connsiteY1" fmla="*/ 95519 h 1319408"/>
                      <a:gd name="connsiteX2" fmla="*/ 1032197 w 1900754"/>
                      <a:gd name="connsiteY2" fmla="*/ 869242 h 1319408"/>
                      <a:gd name="connsiteX3" fmla="*/ 289518 w 1900754"/>
                      <a:gd name="connsiteY3" fmla="*/ 1122461 h 1319408"/>
                      <a:gd name="connsiteX4" fmla="*/ 0 w 1900754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00754" h="1319408" extrusionOk="0">
                        <a:moveTo>
                          <a:pt x="1900754" y="39248"/>
                        </a:moveTo>
                        <a:cubicBezTo>
                          <a:pt x="1686733" y="48764"/>
                          <a:pt x="1388051" y="45165"/>
                          <a:pt x="1246189" y="95519"/>
                        </a:cubicBezTo>
                        <a:cubicBezTo>
                          <a:pt x="1027442" y="295212"/>
                          <a:pt x="1156216" y="762311"/>
                          <a:pt x="1032197" y="869242"/>
                        </a:cubicBezTo>
                        <a:cubicBezTo>
                          <a:pt x="806412" y="1097169"/>
                          <a:pt x="497777" y="987993"/>
                          <a:pt x="289518" y="1122461"/>
                        </a:cubicBezTo>
                        <a:cubicBezTo>
                          <a:pt x="81003" y="1192816"/>
                          <a:pt x="62564" y="1276775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71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8" grpId="0" animBg="1"/>
      <p:bldP spid="39" grpId="0" animBg="1"/>
      <p:bldP spid="40" grpId="0" animBg="1"/>
      <p:bldP spid="4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dirty="0">
                  <a:solidFill>
                    <a:srgbClr val="FF0000"/>
                  </a:solidFill>
                  <a:latin typeface="Oswald" panose="02000503000000000000" pitchFamily="2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348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عنوان 1">
            <a:extLst>
              <a:ext uri="{FF2B5EF4-FFF2-40B4-BE49-F238E27FC236}">
                <a16:creationId xmlns:a16="http://schemas.microsoft.com/office/drawing/2014/main" id="{F4B92814-232C-4124-B708-AF52D74C33E1}"/>
              </a:ext>
            </a:extLst>
          </p:cNvPr>
          <p:cNvSpPr txBox="1">
            <a:spLocks/>
          </p:cNvSpPr>
          <p:nvPr/>
        </p:nvSpPr>
        <p:spPr>
          <a:xfrm>
            <a:off x="598239" y="3001110"/>
            <a:ext cx="1099552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ar-SA" sz="5400" b="1" dirty="0">
                <a:solidFill>
                  <a:srgbClr val="FF0000"/>
                </a:solidFill>
              </a:rPr>
              <a:t>جميع الحقوق محفوظة لموقع حلول اون لاين يحق لك الاستخدام والتعديل عليها كما تشاء</a:t>
            </a:r>
            <a:br>
              <a:rPr lang="ar-SA" sz="5400" b="1" dirty="0">
                <a:solidFill>
                  <a:srgbClr val="FF0000"/>
                </a:solidFill>
              </a:rPr>
            </a:br>
            <a:r>
              <a:rPr lang="ar-SA" sz="5400" b="1" dirty="0">
                <a:solidFill>
                  <a:srgbClr val="FF0000"/>
                </a:solidFill>
              </a:rPr>
              <a:t>لكن </a:t>
            </a:r>
            <a:r>
              <a:rPr lang="ar-SA" sz="9600" b="1" dirty="0"/>
              <a:t>يحرم بيعها </a:t>
            </a:r>
            <a:br>
              <a:rPr lang="ar-SA" sz="5400" b="1" dirty="0"/>
            </a:br>
            <a:r>
              <a:rPr lang="ar-SA" sz="5400" b="1" dirty="0">
                <a:solidFill>
                  <a:srgbClr val="FF0000"/>
                </a:solidFill>
              </a:rPr>
              <a:t>او نشرها في المواقع الاخرى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B4623A0D-06DD-497D-94B4-F1E3206566F8}"/>
              </a:ext>
            </a:extLst>
          </p:cNvPr>
          <p:cNvSpPr/>
          <p:nvPr/>
        </p:nvSpPr>
        <p:spPr>
          <a:xfrm>
            <a:off x="4521200" y="620837"/>
            <a:ext cx="3149600" cy="858981"/>
          </a:xfrm>
          <a:prstGeom prst="rect">
            <a:avLst/>
          </a:prstGeom>
          <a:solidFill>
            <a:srgbClr val="0563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صورة 3" descr="صورة تحتوي على نص, قصاصة فنية&#10;&#10;تم إنشاء الوصف تلقائياً">
            <a:extLst>
              <a:ext uri="{FF2B5EF4-FFF2-40B4-BE49-F238E27FC236}">
                <a16:creationId xmlns:a16="http://schemas.microsoft.com/office/drawing/2014/main" id="{B637965E-FF72-4EC6-8E47-0B373DB2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972" y="652533"/>
            <a:ext cx="2932055" cy="79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983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6578755" y="1174704"/>
            <a:ext cx="5081129" cy="678028"/>
            <a:chOff x="1437352" y="1240020"/>
            <a:chExt cx="5081129" cy="6780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17938"/>
              <a:ext cx="46910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ما مكانك المفضل  للعب ؟ 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63E5179-6311-4984-A928-ECF58D7C1D58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1017A80-75B7-4BD6-80BB-6C56ED22D3B5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20C3F25-CD9E-4B13-9B74-76A11A3D1114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Top Corners One Rounded and One Snipped 59">
                <a:extLst>
                  <a:ext uri="{FF2B5EF4-FFF2-40B4-BE49-F238E27FC236}">
                    <a16:creationId xmlns:a16="http://schemas.microsoft.com/office/drawing/2014/main" id="{1275B174-B4DD-4692-A69A-EBE014609635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ight Triangle 19">
                <a:extLst>
                  <a:ext uri="{FF2B5EF4-FFF2-40B4-BE49-F238E27FC236}">
                    <a16:creationId xmlns:a16="http://schemas.microsoft.com/office/drawing/2014/main" id="{CC9431AB-65E5-4EA9-9F5F-A4BEE1259B78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171930-610E-4BAC-AC2E-90896717A351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8" name="Graphic 57" descr="Target Audience">
              <a:extLst>
                <a:ext uri="{FF2B5EF4-FFF2-40B4-BE49-F238E27FC236}">
                  <a16:creationId xmlns:a16="http://schemas.microsoft.com/office/drawing/2014/main" id="{CF84A4CF-0F73-42F7-BBA8-17908ADE1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C044EA9-C6F7-4525-AE11-C14448138FEB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9AD4544-3E5E-423D-B56D-5B6BBA176DBA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7C1D1CD-0F15-4545-B000-C66865CC75E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rapezoid 10">
              <a:extLst>
                <a:ext uri="{FF2B5EF4-FFF2-40B4-BE49-F238E27FC236}">
                  <a16:creationId xmlns:a16="http://schemas.microsoft.com/office/drawing/2014/main" id="{48F23530-9784-44E2-84C0-668E4EB982E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6539BDB0-78FE-484E-8578-8B2003D992CA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DA23F5B-1C05-4D95-A0E9-A78B6A1AA65A}"/>
              </a:ext>
            </a:extLst>
          </p:cNvPr>
          <p:cNvGrpSpPr/>
          <p:nvPr/>
        </p:nvGrpSpPr>
        <p:grpSpPr>
          <a:xfrm>
            <a:off x="158685" y="3473565"/>
            <a:ext cx="1887249" cy="2332738"/>
            <a:chOff x="10078412" y="2825071"/>
            <a:chExt cx="1887249" cy="2332738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419DBB5-A1E9-471E-AB35-CA37DB7DBBC9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47E5070-283F-47BF-A295-F7795C388C70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64F6476-D492-427C-9184-DCCBFF7695BC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ألعابي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466253FE-0FBA-4F8D-ABB4-E28094A50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87843" y="3932861"/>
              <a:ext cx="1108018" cy="899614"/>
            </a:xfrm>
            <a:prstGeom prst="rect">
              <a:avLst/>
            </a:prstGeom>
          </p:spPr>
        </p:pic>
      </p:grpSp>
      <p:sp>
        <p:nvSpPr>
          <p:cNvPr id="93" name="Rectangle 21">
            <a:extLst>
              <a:ext uri="{FF2B5EF4-FFF2-40B4-BE49-F238E27FC236}">
                <a16:creationId xmlns:a16="http://schemas.microsoft.com/office/drawing/2014/main" id="{F24A78BB-95B8-40EB-9DEE-29DF2B9C6EAD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B088E41-695E-4768-AA2E-DC1A3660149D}"/>
              </a:ext>
            </a:extLst>
          </p:cNvPr>
          <p:cNvGrpSpPr/>
          <p:nvPr/>
        </p:nvGrpSpPr>
        <p:grpSpPr>
          <a:xfrm>
            <a:off x="3534219" y="2688996"/>
            <a:ext cx="6504996" cy="3130375"/>
            <a:chOff x="2754793" y="2498751"/>
            <a:chExt cx="6504996" cy="3130375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FAF2F9AB-5F26-4DFA-B696-4C414BEECC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1" b="49461"/>
            <a:stretch/>
          </p:blipFill>
          <p:spPr>
            <a:xfrm>
              <a:off x="2754793" y="2498751"/>
              <a:ext cx="6504996" cy="3130375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C5A1073-39CD-4D44-8B82-E7FAFC67CBB2}"/>
                </a:ext>
              </a:extLst>
            </p:cNvPr>
            <p:cNvSpPr txBox="1"/>
            <p:nvPr/>
          </p:nvSpPr>
          <p:spPr>
            <a:xfrm>
              <a:off x="2900036" y="2807654"/>
              <a:ext cx="16560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B3DBC71-37A3-4936-8769-2B6FB63D9621}"/>
                </a:ext>
              </a:extLst>
            </p:cNvPr>
            <p:cNvSpPr txBox="1"/>
            <p:nvPr/>
          </p:nvSpPr>
          <p:spPr>
            <a:xfrm>
              <a:off x="7558131" y="4385293"/>
              <a:ext cx="16560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DE096CD-08B1-401B-9777-A1C6A2EFCFE1}"/>
              </a:ext>
            </a:extLst>
          </p:cNvPr>
          <p:cNvGrpSpPr/>
          <p:nvPr/>
        </p:nvGrpSpPr>
        <p:grpSpPr>
          <a:xfrm>
            <a:off x="7309179" y="2955704"/>
            <a:ext cx="1805186" cy="766108"/>
            <a:chOff x="6583069" y="655508"/>
            <a:chExt cx="1405645" cy="716158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ED21150-F761-4DE8-8E11-7886DA278D26}"/>
                </a:ext>
              </a:extLst>
            </p:cNvPr>
            <p:cNvSpPr txBox="1"/>
            <p:nvPr/>
          </p:nvSpPr>
          <p:spPr>
            <a:xfrm>
              <a:off x="6583069" y="655508"/>
              <a:ext cx="1209822" cy="316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600" b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FC0012B-5972-4397-B20C-F8245E019782}"/>
                </a:ext>
              </a:extLst>
            </p:cNvPr>
            <p:cNvSpPr txBox="1"/>
            <p:nvPr/>
          </p:nvSpPr>
          <p:spPr>
            <a:xfrm>
              <a:off x="6583069" y="940102"/>
              <a:ext cx="1405645" cy="4315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Y" sz="2400" dirty="0"/>
                <a:t>داخل البيت </a:t>
              </a: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63992D0E-AFC3-458C-80CF-13D8DA5DA7A4}"/>
              </a:ext>
            </a:extLst>
          </p:cNvPr>
          <p:cNvSpPr txBox="1"/>
          <p:nvPr/>
        </p:nvSpPr>
        <p:spPr>
          <a:xfrm>
            <a:off x="2643135" y="4494485"/>
            <a:ext cx="3016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dirty="0"/>
              <a:t>خارج البيت 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46A2BD9-7A82-4EAD-B6D9-2E16732B387B}"/>
              </a:ext>
            </a:extLst>
          </p:cNvPr>
          <p:cNvGrpSpPr/>
          <p:nvPr/>
        </p:nvGrpSpPr>
        <p:grpSpPr>
          <a:xfrm flipH="1">
            <a:off x="6597733" y="1968394"/>
            <a:ext cx="5081129" cy="678028"/>
            <a:chOff x="1437352" y="1240020"/>
            <a:chExt cx="5081129" cy="678028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47FD023-BDDB-4DC2-93B9-F18FB9A37197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77F3F55-8C87-49FF-B358-F821CDE1522F}"/>
                </a:ext>
              </a:extLst>
            </p:cNvPr>
            <p:cNvSpPr txBox="1"/>
            <p:nvPr/>
          </p:nvSpPr>
          <p:spPr>
            <a:xfrm>
              <a:off x="1827404" y="1517938"/>
              <a:ext cx="46910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أماكن اللعب :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022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3" grpId="0" animBg="1"/>
      <p:bldP spid="4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78C89443-501A-45F0-8C9A-A907104571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676" y="1326777"/>
            <a:ext cx="10118953" cy="5414963"/>
          </a:xfrm>
        </p:spPr>
      </p:pic>
      <p:sp>
        <p:nvSpPr>
          <p:cNvPr id="6" name="عنوان 1">
            <a:extLst>
              <a:ext uri="{FF2B5EF4-FFF2-40B4-BE49-F238E27FC236}">
                <a16:creationId xmlns:a16="http://schemas.microsoft.com/office/drawing/2014/main" id="{3B4624C5-3D51-4B81-BFD5-9D4BB29DEE6A}"/>
              </a:ext>
            </a:extLst>
          </p:cNvPr>
          <p:cNvSpPr txBox="1">
            <a:spLocks/>
          </p:cNvSpPr>
          <p:nvPr/>
        </p:nvSpPr>
        <p:spPr>
          <a:xfrm>
            <a:off x="4912363" y="1214"/>
            <a:ext cx="71472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ar-SA" sz="7200" b="1" dirty="0"/>
              <a:t>تجدنا  في جوجل</a:t>
            </a:r>
            <a:endParaRPr lang="en-US" sz="7200" b="1" dirty="0"/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39FD50A2-38F7-4395-81AF-DD99793CB3DB}"/>
              </a:ext>
            </a:extLst>
          </p:cNvPr>
          <p:cNvGrpSpPr/>
          <p:nvPr/>
        </p:nvGrpSpPr>
        <p:grpSpPr>
          <a:xfrm>
            <a:off x="1940676" y="391708"/>
            <a:ext cx="3149600" cy="858981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9091E8F4-D2A9-4FE8-89B1-96C0D0B8E53B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9A69CCEA-85C2-4E55-A8CC-F4E7691A3D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456" y="238846"/>
              <a:ext cx="2932055" cy="7955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0714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30A874D0-1DC2-4B80-9009-7B708B072098}"/>
              </a:ext>
            </a:extLst>
          </p:cNvPr>
          <p:cNvGrpSpPr/>
          <p:nvPr/>
        </p:nvGrpSpPr>
        <p:grpSpPr>
          <a:xfrm>
            <a:off x="581230" y="3413367"/>
            <a:ext cx="1887249" cy="2332738"/>
            <a:chOff x="10078412" y="2825071"/>
            <a:chExt cx="1887249" cy="233273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75DB8F-9891-438B-A0B6-BC3337378D97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6CA2150-715E-4F86-B5A0-17CE76F17C46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2FD7445-ECB0-453E-ABED-1007DF467EFE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ألعابي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7C0285D-B081-478F-81C3-FB993D3A3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87843" y="3932861"/>
              <a:ext cx="1108018" cy="899614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8858567-22F7-4185-9E9C-9A4B165F3458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76744FC-B1FA-4CF3-A037-7F5FC6808D79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75132994-272C-4414-AD34-FDA281D23816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Rectangle: Top Corners One Rounded and One Snipped 129">
                <a:extLst>
                  <a:ext uri="{FF2B5EF4-FFF2-40B4-BE49-F238E27FC236}">
                    <a16:creationId xmlns:a16="http://schemas.microsoft.com/office/drawing/2014/main" id="{04D2D0A0-BFB9-48BF-AA0F-87289510F0A7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ight Triangle 19">
                <a:extLst>
                  <a:ext uri="{FF2B5EF4-FFF2-40B4-BE49-F238E27FC236}">
                    <a16:creationId xmlns:a16="http://schemas.microsoft.com/office/drawing/2014/main" id="{0EEC8579-EBD6-4F8A-AA1D-8CEC08CE2B4F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C334D1F3-79D1-4E7D-9B65-064717BF53F6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28" name="Graphic 127" descr="Target Audience">
              <a:extLst>
                <a:ext uri="{FF2B5EF4-FFF2-40B4-BE49-F238E27FC236}">
                  <a16:creationId xmlns:a16="http://schemas.microsoft.com/office/drawing/2014/main" id="{6FD2B305-B17B-4419-BF9C-DAA8CBA78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AD06412E-26F0-40B5-8037-2625D84BA16E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645B2BC8-7A58-4BB5-B29D-83031CA1D7E3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FC8173A-3F32-4900-A52A-20773605500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Trapezoid 10">
              <a:extLst>
                <a:ext uri="{FF2B5EF4-FFF2-40B4-BE49-F238E27FC236}">
                  <a16:creationId xmlns:a16="http://schemas.microsoft.com/office/drawing/2014/main" id="{FB7E5F81-3A83-4011-A1C9-1FECF1CDA69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A42AB040-2EDF-4378-9C49-866B5B30E1F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0" name="Rectangle 21">
            <a:extLst>
              <a:ext uri="{FF2B5EF4-FFF2-40B4-BE49-F238E27FC236}">
                <a16:creationId xmlns:a16="http://schemas.microsoft.com/office/drawing/2014/main" id="{457A9667-4B5C-49C6-95BF-74AB3EFB807C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65BC21B-183B-4F74-BFEB-6E9C7CB3993E}"/>
              </a:ext>
            </a:extLst>
          </p:cNvPr>
          <p:cNvGrpSpPr/>
          <p:nvPr/>
        </p:nvGrpSpPr>
        <p:grpSpPr>
          <a:xfrm>
            <a:off x="2702838" y="2407666"/>
            <a:ext cx="1891595" cy="1776660"/>
            <a:chOff x="2702838" y="2407666"/>
            <a:chExt cx="1891595" cy="1776660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6B3C3B7-8C22-4A05-913E-5C1D5512FFCD}"/>
                </a:ext>
              </a:extLst>
            </p:cNvPr>
            <p:cNvGrpSpPr/>
            <p:nvPr/>
          </p:nvGrpSpPr>
          <p:grpSpPr>
            <a:xfrm>
              <a:off x="2702838" y="2407666"/>
              <a:ext cx="1891595" cy="1761563"/>
              <a:chOff x="4993062" y="2407666"/>
              <a:chExt cx="1891595" cy="1761563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5392F610-38FB-4CDC-9347-E7E968CD3B38}"/>
                  </a:ext>
                </a:extLst>
              </p:cNvPr>
              <p:cNvSpPr/>
              <p:nvPr/>
            </p:nvSpPr>
            <p:spPr>
              <a:xfrm>
                <a:off x="4993062" y="2407666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D77FF0DB-AF5F-454F-B7C0-9CE9FE93A2FE}"/>
                  </a:ext>
                </a:extLst>
              </p:cNvPr>
              <p:cNvSpPr/>
              <p:nvPr/>
            </p:nvSpPr>
            <p:spPr>
              <a:xfrm>
                <a:off x="5362174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9900FF"/>
                  </a:gs>
                  <a:gs pos="100000">
                    <a:srgbClr val="FF33CC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5A643ABA-0E37-48E2-8108-134AF03DCAD2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C5CBC1C8-F32C-4A6C-944B-1FDAF6809B9F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93BDAF34-7B6A-407A-B6E4-3D226B8CA2B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1" name="Graphic 30" descr="Single gear">
              <a:extLst>
                <a:ext uri="{FF2B5EF4-FFF2-40B4-BE49-F238E27FC236}">
                  <a16:creationId xmlns:a16="http://schemas.microsoft.com/office/drawing/2014/main" id="{23B6529B-F6A3-43F3-892A-75B1EE519B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560220" y="3208997"/>
              <a:ext cx="457200" cy="457200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43314D6-6AF1-4F2B-9415-DEEC511AB4BB}"/>
                </a:ext>
              </a:extLst>
            </p:cNvPr>
            <p:cNvSpPr txBox="1"/>
            <p:nvPr/>
          </p:nvSpPr>
          <p:spPr>
            <a:xfrm>
              <a:off x="3585302" y="3810957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57190A1-599C-443B-904E-8D7C774B5488}"/>
              </a:ext>
            </a:extLst>
          </p:cNvPr>
          <p:cNvGrpSpPr/>
          <p:nvPr/>
        </p:nvGrpSpPr>
        <p:grpSpPr>
          <a:xfrm>
            <a:off x="5285756" y="2688771"/>
            <a:ext cx="1839018" cy="1889526"/>
            <a:chOff x="5285756" y="2688771"/>
            <a:chExt cx="1839018" cy="1889526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9877A73A-B4C5-4587-B234-359CF8207803}"/>
                </a:ext>
              </a:extLst>
            </p:cNvPr>
            <p:cNvGrpSpPr/>
            <p:nvPr/>
          </p:nvGrpSpPr>
          <p:grpSpPr>
            <a:xfrm>
              <a:off x="5285756" y="2688771"/>
              <a:ext cx="1839018" cy="1889526"/>
              <a:chOff x="5321858" y="2688771"/>
              <a:chExt cx="1839018" cy="1889526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E6D48349-0602-4E3D-A544-00D2FFD734D0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3C2EC854-5A57-4EA4-AEBF-A787333E5F25}"/>
                  </a:ext>
                </a:extLst>
              </p:cNvPr>
              <p:cNvSpPr/>
              <p:nvPr/>
            </p:nvSpPr>
            <p:spPr>
              <a:xfrm>
                <a:off x="5358837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9900"/>
                  </a:gs>
                  <a:gs pos="100000">
                    <a:srgbClr val="FFFF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A8DCC0EC-7D2B-45E1-9328-BBA64D67E133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9C16F72F-72AE-4FBE-849D-D89481DBBB14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761B505C-6F39-4402-96B2-FC1BE5843E0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46" name="Graphic 45" descr="Presentation with bar chart RTL">
              <a:extLst>
                <a:ext uri="{FF2B5EF4-FFF2-40B4-BE49-F238E27FC236}">
                  <a16:creationId xmlns:a16="http://schemas.microsoft.com/office/drawing/2014/main" id="{585F5280-B3BB-4554-96FD-5D146551D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834364" y="3248030"/>
              <a:ext cx="457200" cy="457200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9168EAD-9266-4D87-8529-ED68FFC8EBF2}"/>
                </a:ext>
              </a:extLst>
            </p:cNvPr>
            <p:cNvSpPr txBox="1"/>
            <p:nvPr/>
          </p:nvSpPr>
          <p:spPr>
            <a:xfrm>
              <a:off x="5816065" y="2700410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9677381-F1A6-43D8-89E7-9BA92940FFC8}"/>
              </a:ext>
            </a:extLst>
          </p:cNvPr>
          <p:cNvGrpSpPr/>
          <p:nvPr/>
        </p:nvGrpSpPr>
        <p:grpSpPr>
          <a:xfrm>
            <a:off x="7211082" y="2411877"/>
            <a:ext cx="1891595" cy="1761563"/>
            <a:chOff x="7211082" y="2411877"/>
            <a:chExt cx="1891595" cy="1761563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CDDCF32C-CAA2-45FA-8192-34C15455F4D0}"/>
                </a:ext>
              </a:extLst>
            </p:cNvPr>
            <p:cNvGrpSpPr/>
            <p:nvPr/>
          </p:nvGrpSpPr>
          <p:grpSpPr>
            <a:xfrm>
              <a:off x="7211082" y="2411877"/>
              <a:ext cx="1891595" cy="1761563"/>
              <a:chOff x="4993062" y="2411877"/>
              <a:chExt cx="1891595" cy="1761563"/>
            </a:xfrm>
          </p:grpSpPr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232F468D-85DD-4C85-A538-27C6BD792597}"/>
                  </a:ext>
                </a:extLst>
              </p:cNvPr>
              <p:cNvSpPr/>
              <p:nvPr/>
            </p:nvSpPr>
            <p:spPr>
              <a:xfrm>
                <a:off x="4993062" y="2411877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30EE8085-85F7-4765-8953-8501E0A10B14}"/>
                  </a:ext>
                </a:extLst>
              </p:cNvPr>
              <p:cNvSpPr/>
              <p:nvPr/>
            </p:nvSpPr>
            <p:spPr>
              <a:xfrm>
                <a:off x="5355500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099FF"/>
                  </a:gs>
                  <a:gs pos="100000">
                    <a:srgbClr val="33CCCC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1A8A5140-4C31-4C2A-822F-07C604766E55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7099C989-C9C8-40B6-B5E4-8528DF174F0E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8C730EBF-450F-4599-9E40-4A353CB6DDE1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56" name="Graphic 55" descr="Stopwatch">
              <a:extLst>
                <a:ext uri="{FF2B5EF4-FFF2-40B4-BE49-F238E27FC236}">
                  <a16:creationId xmlns:a16="http://schemas.microsoft.com/office/drawing/2014/main" id="{49302228-15DA-40E6-9B7E-15B88D8EB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068464" y="3222493"/>
              <a:ext cx="457200" cy="457200"/>
            </a:xfrm>
            <a:prstGeom prst="rect">
              <a:avLst/>
            </a:prstGeom>
          </p:spPr>
        </p:pic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EC41F7B-6E32-4C6F-8E58-51D87F14EE8E}"/>
                </a:ext>
              </a:extLst>
            </p:cNvPr>
            <p:cNvSpPr txBox="1"/>
            <p:nvPr/>
          </p:nvSpPr>
          <p:spPr>
            <a:xfrm>
              <a:off x="8118614" y="3796239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94972-400D-4917-A358-71B46E4DA2EC}"/>
              </a:ext>
            </a:extLst>
          </p:cNvPr>
          <p:cNvGrpSpPr/>
          <p:nvPr/>
        </p:nvGrpSpPr>
        <p:grpSpPr>
          <a:xfrm>
            <a:off x="9794001" y="2688771"/>
            <a:ext cx="1839018" cy="1889526"/>
            <a:chOff x="9794001" y="2688771"/>
            <a:chExt cx="1839018" cy="1889526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4AFCC451-E81D-4088-ADBF-B025E30D3F08}"/>
                </a:ext>
              </a:extLst>
            </p:cNvPr>
            <p:cNvGrpSpPr/>
            <p:nvPr/>
          </p:nvGrpSpPr>
          <p:grpSpPr>
            <a:xfrm>
              <a:off x="9794001" y="2688771"/>
              <a:ext cx="1839018" cy="1889526"/>
              <a:chOff x="5321858" y="2688771"/>
              <a:chExt cx="1839018" cy="1889526"/>
            </a:xfrm>
          </p:grpSpPr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0F16708E-8FC4-4F02-A81C-B051B3F8E249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2A5495F5-9673-49DB-8F98-AC4DE13A87B8}"/>
                  </a:ext>
                </a:extLst>
              </p:cNvPr>
              <p:cNvSpPr/>
              <p:nvPr/>
            </p:nvSpPr>
            <p:spPr>
              <a:xfrm>
                <a:off x="5355500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0000"/>
                  </a:gs>
                  <a:gs pos="100000">
                    <a:srgbClr val="FF66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1EDF7BDD-A118-43C6-98EF-BB3E22CFD04B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74A695CB-5E19-4AF2-B801-988797DD71C6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E1FF6A02-A817-4499-8509-1DC1755DFBB2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8" name="Graphic 67" descr="Boardroom">
              <a:extLst>
                <a:ext uri="{FF2B5EF4-FFF2-40B4-BE49-F238E27FC236}">
                  <a16:creationId xmlns:a16="http://schemas.microsoft.com/office/drawing/2014/main" id="{A81212A1-0573-4F62-8B0B-672C31B474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386940" y="3206220"/>
              <a:ext cx="457200" cy="457200"/>
            </a:xfrm>
            <a:prstGeom prst="rect">
              <a:avLst/>
            </a:prstGeom>
          </p:spPr>
        </p:pic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B6B1EB4-AE16-4D48-8362-97E2D9A81FFD}"/>
                </a:ext>
              </a:extLst>
            </p:cNvPr>
            <p:cNvSpPr txBox="1"/>
            <p:nvPr/>
          </p:nvSpPr>
          <p:spPr>
            <a:xfrm>
              <a:off x="10340995" y="2731254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4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39A4FE7-8CE0-47F9-BF72-3471DD46DD31}"/>
              </a:ext>
            </a:extLst>
          </p:cNvPr>
          <p:cNvGrpSpPr/>
          <p:nvPr/>
        </p:nvGrpSpPr>
        <p:grpSpPr>
          <a:xfrm>
            <a:off x="2643913" y="4304826"/>
            <a:ext cx="2307767" cy="1035172"/>
            <a:chOff x="2643913" y="4304826"/>
            <a:chExt cx="2307767" cy="1035172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39C63F33-9BF2-45DE-84B6-C32ACAEB4521}"/>
                </a:ext>
              </a:extLst>
            </p:cNvPr>
            <p:cNvSpPr txBox="1"/>
            <p:nvPr/>
          </p:nvSpPr>
          <p:spPr>
            <a:xfrm>
              <a:off x="3145450" y="4304826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F45D654-8A3D-4186-9529-919428B1BFBF}"/>
                </a:ext>
              </a:extLst>
            </p:cNvPr>
            <p:cNvSpPr txBox="1"/>
            <p:nvPr/>
          </p:nvSpPr>
          <p:spPr>
            <a:xfrm>
              <a:off x="2643913" y="4693667"/>
              <a:ext cx="2307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أنا عندي لعبة ألعب بها في أوقات فراغي 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792E9B3D-CED9-4122-AE86-21F78A0CAC1C}"/>
              </a:ext>
            </a:extLst>
          </p:cNvPr>
          <p:cNvGrpSpPr/>
          <p:nvPr/>
        </p:nvGrpSpPr>
        <p:grpSpPr>
          <a:xfrm>
            <a:off x="7144631" y="4271205"/>
            <a:ext cx="2307767" cy="758173"/>
            <a:chOff x="7144631" y="4271205"/>
            <a:chExt cx="2307767" cy="758173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40C7967-6419-4D88-B33F-E0F0AC93AB8E}"/>
                </a:ext>
              </a:extLst>
            </p:cNvPr>
            <p:cNvSpPr txBox="1"/>
            <p:nvPr/>
          </p:nvSpPr>
          <p:spPr>
            <a:xfrm>
              <a:off x="7646168" y="4271205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7C41C4C-100A-467A-9404-5EEF1A1C62DA}"/>
                </a:ext>
              </a:extLst>
            </p:cNvPr>
            <p:cNvSpPr txBox="1"/>
            <p:nvPr/>
          </p:nvSpPr>
          <p:spPr>
            <a:xfrm>
              <a:off x="7144631" y="4660046"/>
              <a:ext cx="23077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>
                  <a:latin typeface="Century Gothic" panose="020B0502020202020204" pitchFamily="34" charset="0"/>
                </a:rPr>
                <a:t>ألعابي تعلمني و تسليني </a:t>
              </a:r>
              <a:endParaRPr lang="ar-SY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16CFFD33-3390-4751-95F0-957655634B05}"/>
              </a:ext>
            </a:extLst>
          </p:cNvPr>
          <p:cNvGrpSpPr/>
          <p:nvPr/>
        </p:nvGrpSpPr>
        <p:grpSpPr>
          <a:xfrm>
            <a:off x="4844045" y="1430149"/>
            <a:ext cx="2307767" cy="1035172"/>
            <a:chOff x="4844045" y="1430149"/>
            <a:chExt cx="2307767" cy="1035172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06381C8-78D5-47F3-9C12-23DBA9F57958}"/>
                </a:ext>
              </a:extLst>
            </p:cNvPr>
            <p:cNvSpPr txBox="1"/>
            <p:nvPr/>
          </p:nvSpPr>
          <p:spPr>
            <a:xfrm>
              <a:off x="5345582" y="1430149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7F9B2260-976A-4AD4-A544-1EC9768D7BD3}"/>
                </a:ext>
              </a:extLst>
            </p:cNvPr>
            <p:cNvSpPr txBox="1"/>
            <p:nvPr/>
          </p:nvSpPr>
          <p:spPr>
            <a:xfrm>
              <a:off x="4844045" y="1818990"/>
              <a:ext cx="2307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ألون هذه الألعاب بألوان أحبها </a:t>
              </a:r>
              <a:endParaRPr lang="en-US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03F5031B-1A98-44BD-BB6B-D40413A1C1A0}"/>
              </a:ext>
            </a:extLst>
          </p:cNvPr>
          <p:cNvGrpSpPr/>
          <p:nvPr/>
        </p:nvGrpSpPr>
        <p:grpSpPr>
          <a:xfrm>
            <a:off x="9398851" y="1425677"/>
            <a:ext cx="2307767" cy="1312171"/>
            <a:chOff x="9398851" y="1425677"/>
            <a:chExt cx="2307767" cy="1312171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FD909E92-ADB7-4E64-841D-FF73B894DF70}"/>
                </a:ext>
              </a:extLst>
            </p:cNvPr>
            <p:cNvSpPr txBox="1"/>
            <p:nvPr/>
          </p:nvSpPr>
          <p:spPr>
            <a:xfrm>
              <a:off x="9900388" y="1425677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A9312A37-D80D-491B-9AB8-142DFA33985A}"/>
                </a:ext>
              </a:extLst>
            </p:cNvPr>
            <p:cNvSpPr txBox="1"/>
            <p:nvPr/>
          </p:nvSpPr>
          <p:spPr>
            <a:xfrm>
              <a:off x="9398851" y="1814518"/>
              <a:ext cx="230776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لكل طفل لعبة تناسب ه حسب عمره و يدون هذا العمر على الغلاف الخارجي للعبة 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AFE8EBDF-6A14-4FED-A0E5-77A2C3C6C672}"/>
              </a:ext>
            </a:extLst>
          </p:cNvPr>
          <p:cNvGrpSpPr/>
          <p:nvPr/>
        </p:nvGrpSpPr>
        <p:grpSpPr>
          <a:xfrm>
            <a:off x="5515925" y="4169229"/>
            <a:ext cx="1073326" cy="2688771"/>
            <a:chOff x="5515925" y="4169229"/>
            <a:chExt cx="1073326" cy="2688771"/>
          </a:xfrm>
        </p:grpSpPr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AC03731B-AC93-4B4E-9B70-1CEB363FEF67}"/>
                </a:ext>
              </a:extLst>
            </p:cNvPr>
            <p:cNvCxnSpPr>
              <a:cxnSpLocks/>
            </p:cNvCxnSpPr>
            <p:nvPr/>
          </p:nvCxnSpPr>
          <p:spPr>
            <a:xfrm>
              <a:off x="6042942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Oval 10">
              <a:extLst>
                <a:ext uri="{FF2B5EF4-FFF2-40B4-BE49-F238E27FC236}">
                  <a16:creationId xmlns:a16="http://schemas.microsoft.com/office/drawing/2014/main" id="{5B34CB0C-CB1E-4FC9-BF6E-2BC14DDB0074}"/>
                </a:ext>
              </a:extLst>
            </p:cNvPr>
            <p:cNvSpPr/>
            <p:nvPr/>
          </p:nvSpPr>
          <p:spPr>
            <a:xfrm rot="2962180">
              <a:off x="6087273" y="5877526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10">
              <a:extLst>
                <a:ext uri="{FF2B5EF4-FFF2-40B4-BE49-F238E27FC236}">
                  <a16:creationId xmlns:a16="http://schemas.microsoft.com/office/drawing/2014/main" id="{A13A86F4-E6D5-4FF0-AD73-3AD22B93059F}"/>
                </a:ext>
              </a:extLst>
            </p:cNvPr>
            <p:cNvSpPr/>
            <p:nvPr/>
          </p:nvSpPr>
          <p:spPr>
            <a:xfrm rot="18857659">
              <a:off x="5609322" y="543063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AB339AB5-3924-4086-A23C-B2F50899B808}"/>
              </a:ext>
            </a:extLst>
          </p:cNvPr>
          <p:cNvGrpSpPr/>
          <p:nvPr/>
        </p:nvGrpSpPr>
        <p:grpSpPr>
          <a:xfrm>
            <a:off x="9981628" y="4169229"/>
            <a:ext cx="1073326" cy="2688771"/>
            <a:chOff x="9981628" y="4169229"/>
            <a:chExt cx="1073326" cy="2688771"/>
          </a:xfrm>
        </p:grpSpPr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8075949B-4B2F-44EB-ADF7-5EFCF37F69DE}"/>
                </a:ext>
              </a:extLst>
            </p:cNvPr>
            <p:cNvCxnSpPr>
              <a:cxnSpLocks/>
            </p:cNvCxnSpPr>
            <p:nvPr/>
          </p:nvCxnSpPr>
          <p:spPr>
            <a:xfrm>
              <a:off x="10534229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Oval 10">
              <a:extLst>
                <a:ext uri="{FF2B5EF4-FFF2-40B4-BE49-F238E27FC236}">
                  <a16:creationId xmlns:a16="http://schemas.microsoft.com/office/drawing/2014/main" id="{9180ECDB-84AD-4B6B-92E0-F7FF84716477}"/>
                </a:ext>
              </a:extLst>
            </p:cNvPr>
            <p:cNvSpPr/>
            <p:nvPr/>
          </p:nvSpPr>
          <p:spPr>
            <a:xfrm rot="2962180">
              <a:off x="10552976" y="462376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10">
              <a:extLst>
                <a:ext uri="{FF2B5EF4-FFF2-40B4-BE49-F238E27FC236}">
                  <a16:creationId xmlns:a16="http://schemas.microsoft.com/office/drawing/2014/main" id="{751167E4-BC3C-47B2-8310-A19C43F51F48}"/>
                </a:ext>
              </a:extLst>
            </p:cNvPr>
            <p:cNvSpPr/>
            <p:nvPr/>
          </p:nvSpPr>
          <p:spPr>
            <a:xfrm rot="18857659">
              <a:off x="10075025" y="4176868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CB198094-0550-4DBE-B31F-9BFEA50E8F95}"/>
              </a:ext>
            </a:extLst>
          </p:cNvPr>
          <p:cNvGrpSpPr/>
          <p:nvPr/>
        </p:nvGrpSpPr>
        <p:grpSpPr>
          <a:xfrm>
            <a:off x="3248162" y="0"/>
            <a:ext cx="1116894" cy="2688771"/>
            <a:chOff x="3248162" y="0"/>
            <a:chExt cx="1116894" cy="2688771"/>
          </a:xfrm>
        </p:grpSpPr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208E226E-15BE-4C1E-A0F7-144A8CF86E18}"/>
                </a:ext>
              </a:extLst>
            </p:cNvPr>
            <p:cNvCxnSpPr>
              <a:cxnSpLocks/>
            </p:cNvCxnSpPr>
            <p:nvPr/>
          </p:nvCxnSpPr>
          <p:spPr>
            <a:xfrm>
              <a:off x="3788820" y="0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Oval 10">
              <a:extLst>
                <a:ext uri="{FF2B5EF4-FFF2-40B4-BE49-F238E27FC236}">
                  <a16:creationId xmlns:a16="http://schemas.microsoft.com/office/drawing/2014/main" id="{48A3CB7D-9808-4524-8E63-C09F601CB22C}"/>
                </a:ext>
              </a:extLst>
            </p:cNvPr>
            <p:cNvSpPr/>
            <p:nvPr/>
          </p:nvSpPr>
          <p:spPr>
            <a:xfrm rot="7311439">
              <a:off x="3863078" y="1427843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">
              <a:extLst>
                <a:ext uri="{FF2B5EF4-FFF2-40B4-BE49-F238E27FC236}">
                  <a16:creationId xmlns:a16="http://schemas.microsoft.com/office/drawing/2014/main" id="{11B5B171-19BA-4C56-8607-B0C87846569F}"/>
                </a:ext>
              </a:extLst>
            </p:cNvPr>
            <p:cNvSpPr/>
            <p:nvPr/>
          </p:nvSpPr>
          <p:spPr>
            <a:xfrm rot="3332744">
              <a:off x="3341559" y="1179961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83B21056-5419-4F7E-B54C-8030D0C6CCB2}"/>
              </a:ext>
            </a:extLst>
          </p:cNvPr>
          <p:cNvGrpSpPr/>
          <p:nvPr/>
        </p:nvGrpSpPr>
        <p:grpSpPr>
          <a:xfrm>
            <a:off x="7753161" y="-1"/>
            <a:ext cx="1116894" cy="2688771"/>
            <a:chOff x="7753161" y="-1"/>
            <a:chExt cx="1116894" cy="2688771"/>
          </a:xfrm>
        </p:grpSpPr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09737155-5F9E-4D8E-B992-A59C44069C86}"/>
                </a:ext>
              </a:extLst>
            </p:cNvPr>
            <p:cNvCxnSpPr>
              <a:cxnSpLocks/>
            </p:cNvCxnSpPr>
            <p:nvPr/>
          </p:nvCxnSpPr>
          <p:spPr>
            <a:xfrm>
              <a:off x="8285106" y="-1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Oval 10">
              <a:extLst>
                <a:ext uri="{FF2B5EF4-FFF2-40B4-BE49-F238E27FC236}">
                  <a16:creationId xmlns:a16="http://schemas.microsoft.com/office/drawing/2014/main" id="{B3493E1E-54F4-4966-A103-B6E3B546FA1F}"/>
                </a:ext>
              </a:extLst>
            </p:cNvPr>
            <p:cNvSpPr/>
            <p:nvPr/>
          </p:nvSpPr>
          <p:spPr>
            <a:xfrm rot="7311439">
              <a:off x="8368077" y="202898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">
              <a:extLst>
                <a:ext uri="{FF2B5EF4-FFF2-40B4-BE49-F238E27FC236}">
                  <a16:creationId xmlns:a16="http://schemas.microsoft.com/office/drawing/2014/main" id="{BB74612A-04A1-4811-AFC6-8339840289BB}"/>
                </a:ext>
              </a:extLst>
            </p:cNvPr>
            <p:cNvSpPr/>
            <p:nvPr/>
          </p:nvSpPr>
          <p:spPr>
            <a:xfrm rot="3332744">
              <a:off x="7846558" y="1781100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37635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1747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أنظر و ألاحظ 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46552" y="2173989"/>
            <a:ext cx="8913327" cy="672819"/>
            <a:chOff x="1437358" y="1240015"/>
            <a:chExt cx="16395248" cy="672819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58" y="1240015"/>
              <a:ext cx="14217385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ارسمي دائرة حول السلوك الصحيح أثناء اللعب ثم اكتشفي الخطأ في الصورة الأخرى :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ألعابي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87843" y="3932861"/>
              <a:ext cx="1108018" cy="899614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7366373" y="3196290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037" t="-20659" r="-62612" b="18658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8351901" y="3299493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3305930" y="3086536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1985" t="20836" r="28505" b="-9508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4291458" y="3189739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7064716" y="2869735"/>
            <a:ext cx="2849519" cy="284951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43" name="Cloud 42">
            <a:extLst>
              <a:ext uri="{FF2B5EF4-FFF2-40B4-BE49-F238E27FC236}">
                <a16:creationId xmlns:a16="http://schemas.microsoft.com/office/drawing/2014/main" id="{181969E8-ABDD-4353-8F16-5DFD2F3B60AE}"/>
              </a:ext>
            </a:extLst>
          </p:cNvPr>
          <p:cNvSpPr/>
          <p:nvPr/>
        </p:nvSpPr>
        <p:spPr>
          <a:xfrm>
            <a:off x="5192515" y="5202767"/>
            <a:ext cx="2359547" cy="136831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dirty="0">
                <a:solidFill>
                  <a:srgbClr val="FF0000"/>
                </a:solidFill>
              </a:rPr>
              <a:t>الخطأ هو المرور أمام الأرجوحة أثناء اللعب </a:t>
            </a:r>
          </a:p>
        </p:txBody>
      </p:sp>
    </p:spTree>
    <p:extLst>
      <p:ext uri="{BB962C8B-B14F-4D97-AF65-F5344CB8AC3E}">
        <p14:creationId xmlns:p14="http://schemas.microsoft.com/office/powerpoint/2010/main" val="358515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6" dur="200" fill="hold"/>
                                        <p:tgtEl>
                                          <p:spTgt spid="7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9" dur="200" fill="hold"/>
                                        <p:tgtEl>
                                          <p:spTgt spid="3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72" grpId="0" animBg="1"/>
      <p:bldP spid="72" grpId="1" animBg="1"/>
      <p:bldP spid="37" grpId="0" animBg="1"/>
      <p:bldP spid="37" grpId="1" animBg="1"/>
      <p:bldP spid="3" grpId="0" animBg="1"/>
      <p:bldP spid="4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30A874D0-1DC2-4B80-9009-7B708B072098}"/>
              </a:ext>
            </a:extLst>
          </p:cNvPr>
          <p:cNvGrpSpPr/>
          <p:nvPr/>
        </p:nvGrpSpPr>
        <p:grpSpPr>
          <a:xfrm>
            <a:off x="581230" y="3413367"/>
            <a:ext cx="1887249" cy="2332738"/>
            <a:chOff x="10078412" y="2825071"/>
            <a:chExt cx="1887249" cy="233273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75DB8F-9891-438B-A0B6-BC3337378D97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6CA2150-715E-4F86-B5A0-17CE76F17C46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2FD7445-ECB0-453E-ABED-1007DF467EFE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ألعابي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7C0285D-B081-478F-81C3-FB993D3A3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434751" y="3932861"/>
              <a:ext cx="1214203" cy="899614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8858567-22F7-4185-9E9C-9A4B165F3458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76744FC-B1FA-4CF3-A037-7F5FC6808D79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75132994-272C-4414-AD34-FDA281D23816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Rectangle: Top Corners One Rounded and One Snipped 129">
                <a:extLst>
                  <a:ext uri="{FF2B5EF4-FFF2-40B4-BE49-F238E27FC236}">
                    <a16:creationId xmlns:a16="http://schemas.microsoft.com/office/drawing/2014/main" id="{04D2D0A0-BFB9-48BF-AA0F-87289510F0A7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ight Triangle 19">
                <a:extLst>
                  <a:ext uri="{FF2B5EF4-FFF2-40B4-BE49-F238E27FC236}">
                    <a16:creationId xmlns:a16="http://schemas.microsoft.com/office/drawing/2014/main" id="{0EEC8579-EBD6-4F8A-AA1D-8CEC08CE2B4F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C334D1F3-79D1-4E7D-9B65-064717BF53F6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28" name="Graphic 127" descr="Target Audience">
              <a:extLst>
                <a:ext uri="{FF2B5EF4-FFF2-40B4-BE49-F238E27FC236}">
                  <a16:creationId xmlns:a16="http://schemas.microsoft.com/office/drawing/2014/main" id="{6FD2B305-B17B-4419-BF9C-DAA8CBA78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AD06412E-26F0-40B5-8037-2625D84BA16E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645B2BC8-7A58-4BB5-B29D-83031CA1D7E3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FC8173A-3F32-4900-A52A-20773605500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Trapezoid 10">
              <a:extLst>
                <a:ext uri="{FF2B5EF4-FFF2-40B4-BE49-F238E27FC236}">
                  <a16:creationId xmlns:a16="http://schemas.microsoft.com/office/drawing/2014/main" id="{FB7E5F81-3A83-4011-A1C9-1FECF1CDA69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A42AB040-2EDF-4378-9C49-866B5B30E1F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0" name="Rectangle 21">
            <a:extLst>
              <a:ext uri="{FF2B5EF4-FFF2-40B4-BE49-F238E27FC236}">
                <a16:creationId xmlns:a16="http://schemas.microsoft.com/office/drawing/2014/main" id="{457A9667-4B5C-49C6-95BF-74AB3EFB807C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65BC21B-183B-4F74-BFEB-6E9C7CB3993E}"/>
              </a:ext>
            </a:extLst>
          </p:cNvPr>
          <p:cNvGrpSpPr/>
          <p:nvPr/>
        </p:nvGrpSpPr>
        <p:grpSpPr>
          <a:xfrm>
            <a:off x="2702838" y="2407666"/>
            <a:ext cx="1891595" cy="1776660"/>
            <a:chOff x="2702838" y="2407666"/>
            <a:chExt cx="1891595" cy="1776660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6B3C3B7-8C22-4A05-913E-5C1D5512FFCD}"/>
                </a:ext>
              </a:extLst>
            </p:cNvPr>
            <p:cNvGrpSpPr/>
            <p:nvPr/>
          </p:nvGrpSpPr>
          <p:grpSpPr>
            <a:xfrm>
              <a:off x="2702838" y="2407666"/>
              <a:ext cx="1891595" cy="1761563"/>
              <a:chOff x="4993062" y="2407666"/>
              <a:chExt cx="1891595" cy="1761563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5392F610-38FB-4CDC-9347-E7E968CD3B38}"/>
                  </a:ext>
                </a:extLst>
              </p:cNvPr>
              <p:cNvSpPr/>
              <p:nvPr/>
            </p:nvSpPr>
            <p:spPr>
              <a:xfrm>
                <a:off x="4993062" y="2407666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D77FF0DB-AF5F-454F-B7C0-9CE9FE93A2FE}"/>
                  </a:ext>
                </a:extLst>
              </p:cNvPr>
              <p:cNvSpPr/>
              <p:nvPr/>
            </p:nvSpPr>
            <p:spPr>
              <a:xfrm>
                <a:off x="5362174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9900FF"/>
                  </a:gs>
                  <a:gs pos="100000">
                    <a:srgbClr val="FF33CC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5A643ABA-0E37-48E2-8108-134AF03DCAD2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C5CBC1C8-F32C-4A6C-944B-1FDAF6809B9F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93BDAF34-7B6A-407A-B6E4-3D226B8CA2B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1" name="Graphic 30" descr="Single gear">
              <a:extLst>
                <a:ext uri="{FF2B5EF4-FFF2-40B4-BE49-F238E27FC236}">
                  <a16:creationId xmlns:a16="http://schemas.microsoft.com/office/drawing/2014/main" id="{23B6529B-F6A3-43F3-892A-75B1EE519B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560220" y="3208997"/>
              <a:ext cx="457200" cy="457200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43314D6-6AF1-4F2B-9415-DEEC511AB4BB}"/>
                </a:ext>
              </a:extLst>
            </p:cNvPr>
            <p:cNvSpPr txBox="1"/>
            <p:nvPr/>
          </p:nvSpPr>
          <p:spPr>
            <a:xfrm>
              <a:off x="3585302" y="3810957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57190A1-599C-443B-904E-8D7C774B5488}"/>
              </a:ext>
            </a:extLst>
          </p:cNvPr>
          <p:cNvGrpSpPr/>
          <p:nvPr/>
        </p:nvGrpSpPr>
        <p:grpSpPr>
          <a:xfrm>
            <a:off x="5285756" y="2688771"/>
            <a:ext cx="1839018" cy="1889526"/>
            <a:chOff x="5285756" y="2688771"/>
            <a:chExt cx="1839018" cy="1889526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9877A73A-B4C5-4587-B234-359CF8207803}"/>
                </a:ext>
              </a:extLst>
            </p:cNvPr>
            <p:cNvGrpSpPr/>
            <p:nvPr/>
          </p:nvGrpSpPr>
          <p:grpSpPr>
            <a:xfrm>
              <a:off x="5285756" y="2688771"/>
              <a:ext cx="1839018" cy="1889526"/>
              <a:chOff x="5321858" y="2688771"/>
              <a:chExt cx="1839018" cy="1889526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E6D48349-0602-4E3D-A544-00D2FFD734D0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3C2EC854-5A57-4EA4-AEBF-A787333E5F25}"/>
                  </a:ext>
                </a:extLst>
              </p:cNvPr>
              <p:cNvSpPr/>
              <p:nvPr/>
            </p:nvSpPr>
            <p:spPr>
              <a:xfrm>
                <a:off x="5358837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9900"/>
                  </a:gs>
                  <a:gs pos="100000">
                    <a:srgbClr val="FFFF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A8DCC0EC-7D2B-45E1-9328-BBA64D67E133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9C16F72F-72AE-4FBE-849D-D89481DBBB14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761B505C-6F39-4402-96B2-FC1BE5843E0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46" name="Graphic 45" descr="Presentation with bar chart RTL">
              <a:extLst>
                <a:ext uri="{FF2B5EF4-FFF2-40B4-BE49-F238E27FC236}">
                  <a16:creationId xmlns:a16="http://schemas.microsoft.com/office/drawing/2014/main" id="{585F5280-B3BB-4554-96FD-5D146551D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834364" y="3248030"/>
              <a:ext cx="457200" cy="457200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9168EAD-9266-4D87-8529-ED68FFC8EBF2}"/>
                </a:ext>
              </a:extLst>
            </p:cNvPr>
            <p:cNvSpPr txBox="1"/>
            <p:nvPr/>
          </p:nvSpPr>
          <p:spPr>
            <a:xfrm>
              <a:off x="5816065" y="2700410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9677381-F1A6-43D8-89E7-9BA92940FFC8}"/>
              </a:ext>
            </a:extLst>
          </p:cNvPr>
          <p:cNvGrpSpPr/>
          <p:nvPr/>
        </p:nvGrpSpPr>
        <p:grpSpPr>
          <a:xfrm>
            <a:off x="7211082" y="2411877"/>
            <a:ext cx="1891595" cy="1761563"/>
            <a:chOff x="7211082" y="2411877"/>
            <a:chExt cx="1891595" cy="1761563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CDDCF32C-CAA2-45FA-8192-34C15455F4D0}"/>
                </a:ext>
              </a:extLst>
            </p:cNvPr>
            <p:cNvGrpSpPr/>
            <p:nvPr/>
          </p:nvGrpSpPr>
          <p:grpSpPr>
            <a:xfrm>
              <a:off x="7211082" y="2411877"/>
              <a:ext cx="1891595" cy="1761563"/>
              <a:chOff x="4993062" y="2411877"/>
              <a:chExt cx="1891595" cy="1761563"/>
            </a:xfrm>
          </p:grpSpPr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232F468D-85DD-4C85-A538-27C6BD792597}"/>
                  </a:ext>
                </a:extLst>
              </p:cNvPr>
              <p:cNvSpPr/>
              <p:nvPr/>
            </p:nvSpPr>
            <p:spPr>
              <a:xfrm>
                <a:off x="4993062" y="2411877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30EE8085-85F7-4765-8953-8501E0A10B14}"/>
                  </a:ext>
                </a:extLst>
              </p:cNvPr>
              <p:cNvSpPr/>
              <p:nvPr/>
            </p:nvSpPr>
            <p:spPr>
              <a:xfrm>
                <a:off x="5355500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099FF"/>
                  </a:gs>
                  <a:gs pos="100000">
                    <a:srgbClr val="33CCCC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1A8A5140-4C31-4C2A-822F-07C604766E55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7099C989-C9C8-40B6-B5E4-8528DF174F0E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8C730EBF-450F-4599-9E40-4A353CB6DDE1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56" name="Graphic 55" descr="Stopwatch">
              <a:extLst>
                <a:ext uri="{FF2B5EF4-FFF2-40B4-BE49-F238E27FC236}">
                  <a16:creationId xmlns:a16="http://schemas.microsoft.com/office/drawing/2014/main" id="{49302228-15DA-40E6-9B7E-15B88D8EB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068464" y="3222493"/>
              <a:ext cx="457200" cy="457200"/>
            </a:xfrm>
            <a:prstGeom prst="rect">
              <a:avLst/>
            </a:prstGeom>
          </p:spPr>
        </p:pic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EC41F7B-6E32-4C6F-8E58-51D87F14EE8E}"/>
                </a:ext>
              </a:extLst>
            </p:cNvPr>
            <p:cNvSpPr txBox="1"/>
            <p:nvPr/>
          </p:nvSpPr>
          <p:spPr>
            <a:xfrm>
              <a:off x="8118614" y="3796239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94972-400D-4917-A358-71B46E4DA2EC}"/>
              </a:ext>
            </a:extLst>
          </p:cNvPr>
          <p:cNvGrpSpPr/>
          <p:nvPr/>
        </p:nvGrpSpPr>
        <p:grpSpPr>
          <a:xfrm>
            <a:off x="9794001" y="2688771"/>
            <a:ext cx="1839018" cy="1889526"/>
            <a:chOff x="9794001" y="2688771"/>
            <a:chExt cx="1839018" cy="1889526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4AFCC451-E81D-4088-ADBF-B025E30D3F08}"/>
                </a:ext>
              </a:extLst>
            </p:cNvPr>
            <p:cNvGrpSpPr/>
            <p:nvPr/>
          </p:nvGrpSpPr>
          <p:grpSpPr>
            <a:xfrm>
              <a:off x="9794001" y="2688771"/>
              <a:ext cx="1839018" cy="1889526"/>
              <a:chOff x="5321858" y="2688771"/>
              <a:chExt cx="1839018" cy="1889526"/>
            </a:xfrm>
          </p:grpSpPr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0F16708E-8FC4-4F02-A81C-B051B3F8E249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2A5495F5-9673-49DB-8F98-AC4DE13A87B8}"/>
                  </a:ext>
                </a:extLst>
              </p:cNvPr>
              <p:cNvSpPr/>
              <p:nvPr/>
            </p:nvSpPr>
            <p:spPr>
              <a:xfrm>
                <a:off x="5355500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0000"/>
                  </a:gs>
                  <a:gs pos="100000">
                    <a:srgbClr val="FF66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1EDF7BDD-A118-43C6-98EF-BB3E22CFD04B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74A695CB-5E19-4AF2-B801-988797DD71C6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E1FF6A02-A817-4499-8509-1DC1755DFBB2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8" name="Graphic 67" descr="Boardroom">
              <a:extLst>
                <a:ext uri="{FF2B5EF4-FFF2-40B4-BE49-F238E27FC236}">
                  <a16:creationId xmlns:a16="http://schemas.microsoft.com/office/drawing/2014/main" id="{A81212A1-0573-4F62-8B0B-672C31B474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386940" y="3206220"/>
              <a:ext cx="457200" cy="457200"/>
            </a:xfrm>
            <a:prstGeom prst="rect">
              <a:avLst/>
            </a:prstGeom>
          </p:spPr>
        </p:pic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B6B1EB4-AE16-4D48-8362-97E2D9A81FFD}"/>
                </a:ext>
              </a:extLst>
            </p:cNvPr>
            <p:cNvSpPr txBox="1"/>
            <p:nvPr/>
          </p:nvSpPr>
          <p:spPr>
            <a:xfrm>
              <a:off x="10340995" y="2731254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4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39A4FE7-8CE0-47F9-BF72-3471DD46DD31}"/>
              </a:ext>
            </a:extLst>
          </p:cNvPr>
          <p:cNvGrpSpPr/>
          <p:nvPr/>
        </p:nvGrpSpPr>
        <p:grpSpPr>
          <a:xfrm>
            <a:off x="2643913" y="4304826"/>
            <a:ext cx="2307767" cy="758173"/>
            <a:chOff x="2643913" y="4304826"/>
            <a:chExt cx="2307767" cy="758173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39C63F33-9BF2-45DE-84B6-C32ACAEB4521}"/>
                </a:ext>
              </a:extLst>
            </p:cNvPr>
            <p:cNvSpPr txBox="1"/>
            <p:nvPr/>
          </p:nvSpPr>
          <p:spPr>
            <a:xfrm>
              <a:off x="3145450" y="4304826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F45D654-8A3D-4186-9529-919428B1BFBF}"/>
                </a:ext>
              </a:extLst>
            </p:cNvPr>
            <p:cNvSpPr txBox="1"/>
            <p:nvPr/>
          </p:nvSpPr>
          <p:spPr>
            <a:xfrm>
              <a:off x="2643913" y="4693667"/>
              <a:ext cx="23077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الالتزام بقواعد اللعبة 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792E9B3D-CED9-4122-AE86-21F78A0CAC1C}"/>
              </a:ext>
            </a:extLst>
          </p:cNvPr>
          <p:cNvGrpSpPr/>
          <p:nvPr/>
        </p:nvGrpSpPr>
        <p:grpSpPr>
          <a:xfrm>
            <a:off x="7144631" y="4271205"/>
            <a:ext cx="2307767" cy="758173"/>
            <a:chOff x="7144631" y="4271205"/>
            <a:chExt cx="2307767" cy="758173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40C7967-6419-4D88-B33F-E0F0AC93AB8E}"/>
                </a:ext>
              </a:extLst>
            </p:cNvPr>
            <p:cNvSpPr txBox="1"/>
            <p:nvPr/>
          </p:nvSpPr>
          <p:spPr>
            <a:xfrm>
              <a:off x="7646168" y="4271205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7C41C4C-100A-467A-9404-5EEF1A1C62DA}"/>
                </a:ext>
              </a:extLst>
            </p:cNvPr>
            <p:cNvSpPr txBox="1"/>
            <p:nvPr/>
          </p:nvSpPr>
          <p:spPr>
            <a:xfrm>
              <a:off x="7144631" y="4660046"/>
              <a:ext cx="23077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مراعاة أدوار الآخرين 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16CFFD33-3390-4751-95F0-957655634B05}"/>
              </a:ext>
            </a:extLst>
          </p:cNvPr>
          <p:cNvGrpSpPr/>
          <p:nvPr/>
        </p:nvGrpSpPr>
        <p:grpSpPr>
          <a:xfrm>
            <a:off x="4844045" y="1430149"/>
            <a:ext cx="2307767" cy="758173"/>
            <a:chOff x="4844045" y="1430149"/>
            <a:chExt cx="2307767" cy="758173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06381C8-78D5-47F3-9C12-23DBA9F57958}"/>
                </a:ext>
              </a:extLst>
            </p:cNvPr>
            <p:cNvSpPr txBox="1"/>
            <p:nvPr/>
          </p:nvSpPr>
          <p:spPr>
            <a:xfrm>
              <a:off x="5345582" y="1430149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7F9B2260-976A-4AD4-A544-1EC9768D7BD3}"/>
                </a:ext>
              </a:extLst>
            </p:cNvPr>
            <p:cNvSpPr txBox="1"/>
            <p:nvPr/>
          </p:nvSpPr>
          <p:spPr>
            <a:xfrm>
              <a:off x="4844045" y="1818990"/>
              <a:ext cx="23077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مراعاة أدوار الآخرين 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03F5031B-1A98-44BD-BB6B-D40413A1C1A0}"/>
              </a:ext>
            </a:extLst>
          </p:cNvPr>
          <p:cNvGrpSpPr/>
          <p:nvPr/>
        </p:nvGrpSpPr>
        <p:grpSpPr>
          <a:xfrm>
            <a:off x="9398851" y="1425677"/>
            <a:ext cx="2307767" cy="758173"/>
            <a:chOff x="9398851" y="1425677"/>
            <a:chExt cx="2307767" cy="758173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FD909E92-ADB7-4E64-841D-FF73B894DF70}"/>
                </a:ext>
              </a:extLst>
            </p:cNvPr>
            <p:cNvSpPr txBox="1"/>
            <p:nvPr/>
          </p:nvSpPr>
          <p:spPr>
            <a:xfrm>
              <a:off x="9900388" y="1425677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A9312A37-D80D-491B-9AB8-142DFA33985A}"/>
                </a:ext>
              </a:extLst>
            </p:cNvPr>
            <p:cNvSpPr txBox="1"/>
            <p:nvPr/>
          </p:nvSpPr>
          <p:spPr>
            <a:xfrm>
              <a:off x="9398851" y="1814518"/>
              <a:ext cx="23077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المحافظة على الألعاب 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AFE8EBDF-6A14-4FED-A0E5-77A2C3C6C672}"/>
              </a:ext>
            </a:extLst>
          </p:cNvPr>
          <p:cNvGrpSpPr/>
          <p:nvPr/>
        </p:nvGrpSpPr>
        <p:grpSpPr>
          <a:xfrm>
            <a:off x="5515925" y="4169229"/>
            <a:ext cx="1073326" cy="2688771"/>
            <a:chOff x="5515925" y="4169229"/>
            <a:chExt cx="1073326" cy="2688771"/>
          </a:xfrm>
        </p:grpSpPr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AC03731B-AC93-4B4E-9B70-1CEB363FEF67}"/>
                </a:ext>
              </a:extLst>
            </p:cNvPr>
            <p:cNvCxnSpPr>
              <a:cxnSpLocks/>
            </p:cNvCxnSpPr>
            <p:nvPr/>
          </p:nvCxnSpPr>
          <p:spPr>
            <a:xfrm>
              <a:off x="6042942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Oval 10">
              <a:extLst>
                <a:ext uri="{FF2B5EF4-FFF2-40B4-BE49-F238E27FC236}">
                  <a16:creationId xmlns:a16="http://schemas.microsoft.com/office/drawing/2014/main" id="{5B34CB0C-CB1E-4FC9-BF6E-2BC14DDB0074}"/>
                </a:ext>
              </a:extLst>
            </p:cNvPr>
            <p:cNvSpPr/>
            <p:nvPr/>
          </p:nvSpPr>
          <p:spPr>
            <a:xfrm rot="2962180">
              <a:off x="6087273" y="5877526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10">
              <a:extLst>
                <a:ext uri="{FF2B5EF4-FFF2-40B4-BE49-F238E27FC236}">
                  <a16:creationId xmlns:a16="http://schemas.microsoft.com/office/drawing/2014/main" id="{A13A86F4-E6D5-4FF0-AD73-3AD22B93059F}"/>
                </a:ext>
              </a:extLst>
            </p:cNvPr>
            <p:cNvSpPr/>
            <p:nvPr/>
          </p:nvSpPr>
          <p:spPr>
            <a:xfrm rot="18857659">
              <a:off x="5609322" y="543063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AB339AB5-3924-4086-A23C-B2F50899B808}"/>
              </a:ext>
            </a:extLst>
          </p:cNvPr>
          <p:cNvGrpSpPr/>
          <p:nvPr/>
        </p:nvGrpSpPr>
        <p:grpSpPr>
          <a:xfrm>
            <a:off x="9981628" y="4169229"/>
            <a:ext cx="1073326" cy="2688771"/>
            <a:chOff x="9981628" y="4169229"/>
            <a:chExt cx="1073326" cy="2688771"/>
          </a:xfrm>
        </p:grpSpPr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8075949B-4B2F-44EB-ADF7-5EFCF37F69DE}"/>
                </a:ext>
              </a:extLst>
            </p:cNvPr>
            <p:cNvCxnSpPr>
              <a:cxnSpLocks/>
            </p:cNvCxnSpPr>
            <p:nvPr/>
          </p:nvCxnSpPr>
          <p:spPr>
            <a:xfrm>
              <a:off x="10534229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Oval 10">
              <a:extLst>
                <a:ext uri="{FF2B5EF4-FFF2-40B4-BE49-F238E27FC236}">
                  <a16:creationId xmlns:a16="http://schemas.microsoft.com/office/drawing/2014/main" id="{9180ECDB-84AD-4B6B-92E0-F7FF84716477}"/>
                </a:ext>
              </a:extLst>
            </p:cNvPr>
            <p:cNvSpPr/>
            <p:nvPr/>
          </p:nvSpPr>
          <p:spPr>
            <a:xfrm rot="2962180">
              <a:off x="10552976" y="462376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10">
              <a:extLst>
                <a:ext uri="{FF2B5EF4-FFF2-40B4-BE49-F238E27FC236}">
                  <a16:creationId xmlns:a16="http://schemas.microsoft.com/office/drawing/2014/main" id="{751167E4-BC3C-47B2-8310-A19C43F51F48}"/>
                </a:ext>
              </a:extLst>
            </p:cNvPr>
            <p:cNvSpPr/>
            <p:nvPr/>
          </p:nvSpPr>
          <p:spPr>
            <a:xfrm rot="18857659">
              <a:off x="10075025" y="4176868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CB198094-0550-4DBE-B31F-9BFEA50E8F95}"/>
              </a:ext>
            </a:extLst>
          </p:cNvPr>
          <p:cNvGrpSpPr/>
          <p:nvPr/>
        </p:nvGrpSpPr>
        <p:grpSpPr>
          <a:xfrm>
            <a:off x="3248162" y="0"/>
            <a:ext cx="1116894" cy="2688771"/>
            <a:chOff x="3248162" y="0"/>
            <a:chExt cx="1116894" cy="2688771"/>
          </a:xfrm>
        </p:grpSpPr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208E226E-15BE-4C1E-A0F7-144A8CF86E18}"/>
                </a:ext>
              </a:extLst>
            </p:cNvPr>
            <p:cNvCxnSpPr>
              <a:cxnSpLocks/>
            </p:cNvCxnSpPr>
            <p:nvPr/>
          </p:nvCxnSpPr>
          <p:spPr>
            <a:xfrm>
              <a:off x="3788820" y="0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Oval 10">
              <a:extLst>
                <a:ext uri="{FF2B5EF4-FFF2-40B4-BE49-F238E27FC236}">
                  <a16:creationId xmlns:a16="http://schemas.microsoft.com/office/drawing/2014/main" id="{48A3CB7D-9808-4524-8E63-C09F601CB22C}"/>
                </a:ext>
              </a:extLst>
            </p:cNvPr>
            <p:cNvSpPr/>
            <p:nvPr/>
          </p:nvSpPr>
          <p:spPr>
            <a:xfrm rot="7311439">
              <a:off x="3863078" y="1427843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">
              <a:extLst>
                <a:ext uri="{FF2B5EF4-FFF2-40B4-BE49-F238E27FC236}">
                  <a16:creationId xmlns:a16="http://schemas.microsoft.com/office/drawing/2014/main" id="{11B5B171-19BA-4C56-8607-B0C87846569F}"/>
                </a:ext>
              </a:extLst>
            </p:cNvPr>
            <p:cNvSpPr/>
            <p:nvPr/>
          </p:nvSpPr>
          <p:spPr>
            <a:xfrm rot="3332744">
              <a:off x="3341559" y="1179961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83B21056-5419-4F7E-B54C-8030D0C6CCB2}"/>
              </a:ext>
            </a:extLst>
          </p:cNvPr>
          <p:cNvGrpSpPr/>
          <p:nvPr/>
        </p:nvGrpSpPr>
        <p:grpSpPr>
          <a:xfrm>
            <a:off x="7753161" y="-1"/>
            <a:ext cx="1116894" cy="2688771"/>
            <a:chOff x="7753161" y="-1"/>
            <a:chExt cx="1116894" cy="2688771"/>
          </a:xfrm>
        </p:grpSpPr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09737155-5F9E-4D8E-B992-A59C44069C86}"/>
                </a:ext>
              </a:extLst>
            </p:cNvPr>
            <p:cNvCxnSpPr>
              <a:cxnSpLocks/>
            </p:cNvCxnSpPr>
            <p:nvPr/>
          </p:nvCxnSpPr>
          <p:spPr>
            <a:xfrm>
              <a:off x="8285106" y="-1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Oval 10">
              <a:extLst>
                <a:ext uri="{FF2B5EF4-FFF2-40B4-BE49-F238E27FC236}">
                  <a16:creationId xmlns:a16="http://schemas.microsoft.com/office/drawing/2014/main" id="{B3493E1E-54F4-4966-A103-B6E3B546FA1F}"/>
                </a:ext>
              </a:extLst>
            </p:cNvPr>
            <p:cNvSpPr/>
            <p:nvPr/>
          </p:nvSpPr>
          <p:spPr>
            <a:xfrm rot="7311439">
              <a:off x="8368077" y="202898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">
              <a:extLst>
                <a:ext uri="{FF2B5EF4-FFF2-40B4-BE49-F238E27FC236}">
                  <a16:creationId xmlns:a16="http://schemas.microsoft.com/office/drawing/2014/main" id="{BB74612A-04A1-4811-AFC6-8339840289BB}"/>
                </a:ext>
              </a:extLst>
            </p:cNvPr>
            <p:cNvSpPr/>
            <p:nvPr/>
          </p:nvSpPr>
          <p:spPr>
            <a:xfrm rot="3332744">
              <a:off x="7846558" y="1781100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7" name="TextBox 106">
            <a:extLst>
              <a:ext uri="{FF2B5EF4-FFF2-40B4-BE49-F238E27FC236}">
                <a16:creationId xmlns:a16="http://schemas.microsoft.com/office/drawing/2014/main" id="{13D3E6A8-432A-4CAA-BCFC-767591A52996}"/>
              </a:ext>
            </a:extLst>
          </p:cNvPr>
          <p:cNvSpPr txBox="1"/>
          <p:nvPr/>
        </p:nvSpPr>
        <p:spPr>
          <a:xfrm>
            <a:off x="9010080" y="303358"/>
            <a:ext cx="3210919" cy="369332"/>
          </a:xfrm>
          <a:prstGeom prst="rect">
            <a:avLst/>
          </a:prstGeom>
          <a:solidFill>
            <a:srgbClr val="D60093"/>
          </a:solidFill>
        </p:spPr>
        <p:txBody>
          <a:bodyPr wrap="square">
            <a:spAutoFit/>
          </a:bodyPr>
          <a:lstStyle/>
          <a:p>
            <a:pPr algn="ctr"/>
            <a:r>
              <a:rPr lang="en-GB" dirty="0" err="1"/>
              <a:t>للعب</a:t>
            </a:r>
            <a:r>
              <a:rPr lang="en-GB" dirty="0"/>
              <a:t> </a:t>
            </a:r>
            <a:r>
              <a:rPr lang="en-GB" dirty="0" err="1"/>
              <a:t>مع</a:t>
            </a:r>
            <a:r>
              <a:rPr lang="en-GB" dirty="0"/>
              <a:t> </a:t>
            </a:r>
            <a:r>
              <a:rPr lang="en-GB" dirty="0" err="1"/>
              <a:t>الآخرين</a:t>
            </a:r>
            <a:r>
              <a:rPr lang="en-GB" dirty="0"/>
              <a:t>  </a:t>
            </a:r>
            <a:r>
              <a:rPr lang="en-GB" dirty="0" err="1"/>
              <a:t>قوانين</a:t>
            </a:r>
            <a:r>
              <a:rPr lang="en-GB" dirty="0"/>
              <a:t>  </a:t>
            </a:r>
            <a:r>
              <a:rPr lang="en-GB" dirty="0" err="1"/>
              <a:t>أهمها</a:t>
            </a:r>
            <a:r>
              <a:rPr lang="ar-SY" dirty="0"/>
              <a:t> :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0022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  <p:bldP spid="10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30A874D0-1DC2-4B80-9009-7B708B072098}"/>
              </a:ext>
            </a:extLst>
          </p:cNvPr>
          <p:cNvGrpSpPr/>
          <p:nvPr/>
        </p:nvGrpSpPr>
        <p:grpSpPr>
          <a:xfrm>
            <a:off x="581230" y="3413367"/>
            <a:ext cx="1887249" cy="2332738"/>
            <a:chOff x="10078412" y="2825071"/>
            <a:chExt cx="1887249" cy="233273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75DB8F-9891-438B-A0B6-BC3337378D97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6CA2150-715E-4F86-B5A0-17CE76F17C46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2FD7445-ECB0-453E-ABED-1007DF467EFE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ألعابي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7C0285D-B081-478F-81C3-FB993D3A3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87843" y="3932861"/>
              <a:ext cx="1108018" cy="899614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8858567-22F7-4185-9E9C-9A4B165F3458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76744FC-B1FA-4CF3-A037-7F5FC6808D79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75132994-272C-4414-AD34-FDA281D23816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Rectangle: Top Corners One Rounded and One Snipped 129">
                <a:extLst>
                  <a:ext uri="{FF2B5EF4-FFF2-40B4-BE49-F238E27FC236}">
                    <a16:creationId xmlns:a16="http://schemas.microsoft.com/office/drawing/2014/main" id="{04D2D0A0-BFB9-48BF-AA0F-87289510F0A7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ight Triangle 19">
                <a:extLst>
                  <a:ext uri="{FF2B5EF4-FFF2-40B4-BE49-F238E27FC236}">
                    <a16:creationId xmlns:a16="http://schemas.microsoft.com/office/drawing/2014/main" id="{0EEC8579-EBD6-4F8A-AA1D-8CEC08CE2B4F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C334D1F3-79D1-4E7D-9B65-064717BF53F6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28" name="Graphic 127" descr="Target Audience">
              <a:extLst>
                <a:ext uri="{FF2B5EF4-FFF2-40B4-BE49-F238E27FC236}">
                  <a16:creationId xmlns:a16="http://schemas.microsoft.com/office/drawing/2014/main" id="{6FD2B305-B17B-4419-BF9C-DAA8CBA78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AD06412E-26F0-40B5-8037-2625D84BA16E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645B2BC8-7A58-4BB5-B29D-83031CA1D7E3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FC8173A-3F32-4900-A52A-20773605500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Trapezoid 10">
              <a:extLst>
                <a:ext uri="{FF2B5EF4-FFF2-40B4-BE49-F238E27FC236}">
                  <a16:creationId xmlns:a16="http://schemas.microsoft.com/office/drawing/2014/main" id="{FB7E5F81-3A83-4011-A1C9-1FECF1CDA69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A42AB040-2EDF-4378-9C49-866B5B30E1F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0" name="Rectangle 21">
            <a:extLst>
              <a:ext uri="{FF2B5EF4-FFF2-40B4-BE49-F238E27FC236}">
                <a16:creationId xmlns:a16="http://schemas.microsoft.com/office/drawing/2014/main" id="{457A9667-4B5C-49C6-95BF-74AB3EFB807C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8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1850" y="2749376"/>
            <a:ext cx="2114550" cy="3657600"/>
          </a:xfrm>
          <a:prstGeom prst="rect">
            <a:avLst/>
          </a:prstGeom>
        </p:spPr>
      </p:pic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7151949" y="2873392"/>
            <a:ext cx="1509486" cy="530661"/>
          </a:xfrm>
          <a:custGeom>
            <a:avLst/>
            <a:gdLst>
              <a:gd name="connsiteX0" fmla="*/ 1509486 w 1509486"/>
              <a:gd name="connsiteY0" fmla="*/ 421833 h 530661"/>
              <a:gd name="connsiteX1" fmla="*/ 827314 w 1509486"/>
              <a:gd name="connsiteY1" fmla="*/ 506580 h 530661"/>
              <a:gd name="connsiteX2" fmla="*/ 464457 w 1509486"/>
              <a:gd name="connsiteY2" fmla="*/ 40474 h 530661"/>
              <a:gd name="connsiteX3" fmla="*/ 0 w 1509486"/>
              <a:gd name="connsiteY3" fmla="*/ 54599 h 530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486" h="530661" extrusionOk="0">
                <a:moveTo>
                  <a:pt x="1509486" y="421833"/>
                </a:moveTo>
                <a:cubicBezTo>
                  <a:pt x="1253445" y="504370"/>
                  <a:pt x="1015188" y="570857"/>
                  <a:pt x="827314" y="506580"/>
                </a:cubicBezTo>
                <a:cubicBezTo>
                  <a:pt x="600287" y="434248"/>
                  <a:pt x="641110" y="179287"/>
                  <a:pt x="464457" y="40474"/>
                </a:cubicBezTo>
                <a:cubicBezTo>
                  <a:pt x="272107" y="-86057"/>
                  <a:pt x="191508" y="47314"/>
                  <a:pt x="0" y="54599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0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4358640" y="1289251"/>
            <a:ext cx="2851484" cy="199264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dirty="0"/>
              <a:t>هناك وقت للعب و وقت آخر للدراسة و حل الواجبات المنزلية </a:t>
            </a:r>
          </a:p>
        </p:txBody>
      </p:sp>
    </p:spTree>
    <p:extLst>
      <p:ext uri="{BB962C8B-B14F-4D97-AF65-F5344CB8AC3E}">
        <p14:creationId xmlns:p14="http://schemas.microsoft.com/office/powerpoint/2010/main" val="2703644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  <p:bldP spid="109" grpId="0" animBg="1"/>
      <p:bldP spid="1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1747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أنظر و ألاحظ 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4224960" y="2173990"/>
            <a:ext cx="7434919" cy="980594"/>
            <a:chOff x="1437358" y="1240016"/>
            <a:chExt cx="15472241" cy="980594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58" y="1240016"/>
              <a:ext cx="15472241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453851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لم يمنع الوالدان أبناءهم من اللعب بالأجهزة اللوحية و الهواتف الذكية لوقت طويل ؟ 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FC5FF89D-02FA-484C-B9D7-8934405799B3}"/>
              </a:ext>
            </a:extLst>
          </p:cNvPr>
          <p:cNvGrpSpPr/>
          <p:nvPr/>
        </p:nvGrpSpPr>
        <p:grpSpPr>
          <a:xfrm>
            <a:off x="581230" y="3413367"/>
            <a:ext cx="1887249" cy="2332738"/>
            <a:chOff x="10078412" y="2825071"/>
            <a:chExt cx="1887249" cy="2332738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98F1E92A-E4B3-4247-978C-EBB1B35C39D3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4546C726-D90A-4CA4-929D-006E4B881E7B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C3A8DD12-3F29-4651-9187-AA6D2A698C76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ألعابي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CB4D3009-45C0-4800-9BBE-3FA62569C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87843" y="3932861"/>
              <a:ext cx="1108018" cy="899614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D9FEDB66-F006-4779-B3D2-44B316A17786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AFDAA941-4C1B-4CB9-9E95-BDDA145C07FD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CE54C917-0CFC-44A4-BD49-AF4423DA2D02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: Top Corners One Rounded and One Snipped 80">
                <a:extLst>
                  <a:ext uri="{FF2B5EF4-FFF2-40B4-BE49-F238E27FC236}">
                    <a16:creationId xmlns:a16="http://schemas.microsoft.com/office/drawing/2014/main" id="{5691A9CD-2A6E-4D3D-9BFC-5618ED331181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ight Triangle 19">
                <a:extLst>
                  <a:ext uri="{FF2B5EF4-FFF2-40B4-BE49-F238E27FC236}">
                    <a16:creationId xmlns:a16="http://schemas.microsoft.com/office/drawing/2014/main" id="{1783303E-008F-4016-93A9-8BDC4119E96C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4F890528-A2C2-43C2-937A-9FDC89FC5C5A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79" name="Graphic 78" descr="Target Audience">
              <a:extLst>
                <a:ext uri="{FF2B5EF4-FFF2-40B4-BE49-F238E27FC236}">
                  <a16:creationId xmlns:a16="http://schemas.microsoft.com/office/drawing/2014/main" id="{25FBF9FF-A536-4D8B-8E80-2E71A5A2EB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9F994E89-3AFD-4932-88BA-0F41FFE60123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0B38329F-6975-4E1A-B80C-943812149A17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094501D9-FF1A-4627-85E1-7A81E5908777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Trapezoid 10">
              <a:extLst>
                <a:ext uri="{FF2B5EF4-FFF2-40B4-BE49-F238E27FC236}">
                  <a16:creationId xmlns:a16="http://schemas.microsoft.com/office/drawing/2014/main" id="{3773C1AC-99BD-4917-AB56-E62A28B4EAD9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034A314B-4D16-4A7F-A049-7D7CF4FEB824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21">
            <a:extLst>
              <a:ext uri="{FF2B5EF4-FFF2-40B4-BE49-F238E27FC236}">
                <a16:creationId xmlns:a16="http://schemas.microsoft.com/office/drawing/2014/main" id="{2C0BF8BA-9D59-4C36-B1F6-360406386429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2EF59AE3-9EF7-46C4-9186-1D845FDC30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5548" y="4868826"/>
            <a:ext cx="1287030" cy="2226214"/>
          </a:xfrm>
          <a:prstGeom prst="rect">
            <a:avLst/>
          </a:prstGeom>
        </p:spPr>
      </p:pic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D2826E4E-B25D-4DEE-8BBB-9965CA595FFA}"/>
              </a:ext>
            </a:extLst>
          </p:cNvPr>
          <p:cNvSpPr/>
          <p:nvPr/>
        </p:nvSpPr>
        <p:spPr>
          <a:xfrm rot="950947">
            <a:off x="7376755" y="4882717"/>
            <a:ext cx="918755" cy="322989"/>
          </a:xfrm>
          <a:custGeom>
            <a:avLst/>
            <a:gdLst>
              <a:gd name="connsiteX0" fmla="*/ 918755 w 918755"/>
              <a:gd name="connsiteY0" fmla="*/ 256750 h 322989"/>
              <a:gd name="connsiteX1" fmla="*/ 503548 w 918755"/>
              <a:gd name="connsiteY1" fmla="*/ 308332 h 322989"/>
              <a:gd name="connsiteX2" fmla="*/ 282693 w 918755"/>
              <a:gd name="connsiteY2" fmla="*/ 24635 h 322989"/>
              <a:gd name="connsiteX3" fmla="*/ 0 w 918755"/>
              <a:gd name="connsiteY3" fmla="*/ 33232 h 322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8755" h="322989" extrusionOk="0">
                <a:moveTo>
                  <a:pt x="918755" y="256750"/>
                </a:moveTo>
                <a:cubicBezTo>
                  <a:pt x="757622" y="328738"/>
                  <a:pt x="645845" y="348916"/>
                  <a:pt x="503548" y="308332"/>
                </a:cubicBezTo>
                <a:cubicBezTo>
                  <a:pt x="360487" y="263497"/>
                  <a:pt x="387970" y="105449"/>
                  <a:pt x="282693" y="24635"/>
                </a:cubicBezTo>
                <a:cubicBezTo>
                  <a:pt x="182237" y="-36755"/>
                  <a:pt x="129786" y="46341"/>
                  <a:pt x="0" y="33232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918755 w 918755"/>
                      <a:gd name="connsiteY0" fmla="*/ 256750 h 322989"/>
                      <a:gd name="connsiteX1" fmla="*/ 503548 w 918755"/>
                      <a:gd name="connsiteY1" fmla="*/ 308332 h 322989"/>
                      <a:gd name="connsiteX2" fmla="*/ 282693 w 918755"/>
                      <a:gd name="connsiteY2" fmla="*/ 24635 h 322989"/>
                      <a:gd name="connsiteX3" fmla="*/ 0 w 918755"/>
                      <a:gd name="connsiteY3" fmla="*/ 33232 h 3229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18755" h="322989" extrusionOk="0">
                        <a:moveTo>
                          <a:pt x="918755" y="256750"/>
                        </a:moveTo>
                        <a:cubicBezTo>
                          <a:pt x="758409" y="325503"/>
                          <a:pt x="615879" y="347349"/>
                          <a:pt x="503548" y="308332"/>
                        </a:cubicBezTo>
                        <a:cubicBezTo>
                          <a:pt x="374552" y="265831"/>
                          <a:pt x="379088" y="90904"/>
                          <a:pt x="282693" y="24635"/>
                        </a:cubicBezTo>
                        <a:cubicBezTo>
                          <a:pt x="190821" y="-28686"/>
                          <a:pt x="117247" y="29706"/>
                          <a:pt x="0" y="33232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Cloud 49">
            <a:extLst>
              <a:ext uri="{FF2B5EF4-FFF2-40B4-BE49-F238E27FC236}">
                <a16:creationId xmlns:a16="http://schemas.microsoft.com/office/drawing/2014/main" id="{ADBC33AE-03CF-43DA-848A-815FD73115BA}"/>
              </a:ext>
            </a:extLst>
          </p:cNvPr>
          <p:cNvSpPr/>
          <p:nvPr/>
        </p:nvSpPr>
        <p:spPr>
          <a:xfrm>
            <a:off x="3853386" y="3269785"/>
            <a:ext cx="3375966" cy="187458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dirty="0"/>
              <a:t>لأنها تؤثر على أبصارهم و تضيع أوقاتهم من غير فائدة</a:t>
            </a:r>
          </a:p>
        </p:txBody>
      </p:sp>
    </p:spTree>
    <p:extLst>
      <p:ext uri="{BB962C8B-B14F-4D97-AF65-F5344CB8AC3E}">
        <p14:creationId xmlns:p14="http://schemas.microsoft.com/office/powerpoint/2010/main" val="1359511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1" grpId="0" animBg="1"/>
      <p:bldP spid="49" grpId="0" animBg="1"/>
      <p:bldP spid="5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Rectangle 182">
            <a:extLst>
              <a:ext uri="{FF2B5EF4-FFF2-40B4-BE49-F238E27FC236}">
                <a16:creationId xmlns:a16="http://schemas.microsoft.com/office/drawing/2014/main" id="{C8FEEAE2-5248-4481-894E-D5387200493D}"/>
              </a:ext>
            </a:extLst>
          </p:cNvPr>
          <p:cNvSpPr/>
          <p:nvPr/>
        </p:nvSpPr>
        <p:spPr>
          <a:xfrm rot="233751">
            <a:off x="7155321" y="3444078"/>
            <a:ext cx="3713868" cy="692443"/>
          </a:xfrm>
          <a:prstGeom prst="rect">
            <a:avLst/>
          </a:prstGeom>
          <a:solidFill>
            <a:schemeClr val="tx1">
              <a:alpha val="32000"/>
            </a:schemeClr>
          </a:soli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0EB36B45-5AF6-4BCE-9F6F-6B748C9D262B}"/>
              </a:ext>
            </a:extLst>
          </p:cNvPr>
          <p:cNvSpPr/>
          <p:nvPr/>
        </p:nvSpPr>
        <p:spPr>
          <a:xfrm rot="233751">
            <a:off x="7188582" y="5009591"/>
            <a:ext cx="3713868" cy="692443"/>
          </a:xfrm>
          <a:prstGeom prst="rect">
            <a:avLst/>
          </a:prstGeom>
          <a:solidFill>
            <a:schemeClr val="tx1">
              <a:alpha val="32000"/>
            </a:schemeClr>
          </a:soli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81D36E25-6F65-48D0-9D03-0DE12BB2F51F}"/>
              </a:ext>
            </a:extLst>
          </p:cNvPr>
          <p:cNvSpPr/>
          <p:nvPr/>
        </p:nvSpPr>
        <p:spPr>
          <a:xfrm rot="21353261">
            <a:off x="1291587" y="3452096"/>
            <a:ext cx="3713868" cy="692443"/>
          </a:xfrm>
          <a:prstGeom prst="rect">
            <a:avLst/>
          </a:prstGeom>
          <a:solidFill>
            <a:schemeClr val="tx1">
              <a:alpha val="32000"/>
            </a:schemeClr>
          </a:soli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C9C41C9B-A1B9-49B4-BD3E-E8455EC6B74A}"/>
              </a:ext>
            </a:extLst>
          </p:cNvPr>
          <p:cNvSpPr/>
          <p:nvPr/>
        </p:nvSpPr>
        <p:spPr>
          <a:xfrm rot="21353261">
            <a:off x="1244660" y="4954217"/>
            <a:ext cx="3713868" cy="692443"/>
          </a:xfrm>
          <a:prstGeom prst="rect">
            <a:avLst/>
          </a:prstGeom>
          <a:solidFill>
            <a:schemeClr val="tx1">
              <a:alpha val="32000"/>
            </a:schemeClr>
          </a:soli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2FD44B08-3CDA-4353-A872-D2931D15D70F}"/>
              </a:ext>
            </a:extLst>
          </p:cNvPr>
          <p:cNvSpPr/>
          <p:nvPr/>
        </p:nvSpPr>
        <p:spPr>
          <a:xfrm rot="233751">
            <a:off x="7224792" y="1942921"/>
            <a:ext cx="3713868" cy="692443"/>
          </a:xfrm>
          <a:prstGeom prst="rect">
            <a:avLst/>
          </a:prstGeom>
          <a:solidFill>
            <a:schemeClr val="tx1">
              <a:alpha val="32000"/>
            </a:schemeClr>
          </a:soli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67D9CC8C-F451-410B-8BC6-4110B788DF5D}"/>
              </a:ext>
            </a:extLst>
          </p:cNvPr>
          <p:cNvSpPr/>
          <p:nvPr/>
        </p:nvSpPr>
        <p:spPr>
          <a:xfrm rot="21353261">
            <a:off x="1332689" y="1918563"/>
            <a:ext cx="3713868" cy="692443"/>
          </a:xfrm>
          <a:prstGeom prst="rect">
            <a:avLst/>
          </a:prstGeom>
          <a:solidFill>
            <a:schemeClr val="tx1">
              <a:alpha val="32000"/>
            </a:schemeClr>
          </a:soli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Rectangle: Rounded Corners 190">
            <a:extLst>
              <a:ext uri="{FF2B5EF4-FFF2-40B4-BE49-F238E27FC236}">
                <a16:creationId xmlns:a16="http://schemas.microsoft.com/office/drawing/2014/main" id="{46AC816D-2665-40B1-8897-E6C454AED8A1}"/>
              </a:ext>
            </a:extLst>
          </p:cNvPr>
          <p:cNvSpPr/>
          <p:nvPr/>
        </p:nvSpPr>
        <p:spPr>
          <a:xfrm>
            <a:off x="6487887" y="1316799"/>
            <a:ext cx="4760686" cy="1045029"/>
          </a:xfrm>
          <a:prstGeom prst="roundRect">
            <a:avLst/>
          </a:prstGeom>
          <a:gradFill flip="none" rotWithShape="1">
            <a:gsLst>
              <a:gs pos="0">
                <a:srgbClr val="009999"/>
              </a:gs>
              <a:gs pos="100000">
                <a:srgbClr val="00666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Rectangle: Rounded Corners 191">
            <a:extLst>
              <a:ext uri="{FF2B5EF4-FFF2-40B4-BE49-F238E27FC236}">
                <a16:creationId xmlns:a16="http://schemas.microsoft.com/office/drawing/2014/main" id="{9143678D-7475-4C80-9889-24410B96DAEA}"/>
              </a:ext>
            </a:extLst>
          </p:cNvPr>
          <p:cNvSpPr/>
          <p:nvPr/>
        </p:nvSpPr>
        <p:spPr>
          <a:xfrm>
            <a:off x="943429" y="2801550"/>
            <a:ext cx="4760686" cy="1045029"/>
          </a:xfrm>
          <a:prstGeom prst="roundRect">
            <a:avLst/>
          </a:prstGeom>
          <a:gradFill flip="none" rotWithShape="1">
            <a:gsLst>
              <a:gs pos="0">
                <a:srgbClr val="CC66FF"/>
              </a:gs>
              <a:gs pos="100000">
                <a:srgbClr val="CC00C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3" name="Rectangle: Rounded Corners 192">
            <a:extLst>
              <a:ext uri="{FF2B5EF4-FFF2-40B4-BE49-F238E27FC236}">
                <a16:creationId xmlns:a16="http://schemas.microsoft.com/office/drawing/2014/main" id="{B0CE8032-EBDB-46F8-B9E3-ACBAEE71FB39}"/>
              </a:ext>
            </a:extLst>
          </p:cNvPr>
          <p:cNvSpPr/>
          <p:nvPr/>
        </p:nvSpPr>
        <p:spPr>
          <a:xfrm>
            <a:off x="6487887" y="2818410"/>
            <a:ext cx="4760686" cy="1045029"/>
          </a:xfrm>
          <a:prstGeom prst="roundRect">
            <a:avLst/>
          </a:prstGeom>
          <a:gradFill flip="none" rotWithShape="1">
            <a:gsLst>
              <a:gs pos="0">
                <a:srgbClr val="FF66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4" name="Rectangle: Rounded Corners 193">
            <a:extLst>
              <a:ext uri="{FF2B5EF4-FFF2-40B4-BE49-F238E27FC236}">
                <a16:creationId xmlns:a16="http://schemas.microsoft.com/office/drawing/2014/main" id="{DDF17C0B-F8FC-41E4-97B2-9C325BB5C9B4}"/>
              </a:ext>
            </a:extLst>
          </p:cNvPr>
          <p:cNvSpPr/>
          <p:nvPr/>
        </p:nvSpPr>
        <p:spPr>
          <a:xfrm>
            <a:off x="943429" y="4332192"/>
            <a:ext cx="4760686" cy="1045029"/>
          </a:xfrm>
          <a:prstGeom prst="roundRect">
            <a:avLst/>
          </a:prstGeom>
          <a:gradFill flip="none" rotWithShape="1">
            <a:gsLst>
              <a:gs pos="0">
                <a:srgbClr val="9966FF"/>
              </a:gs>
              <a:gs pos="100000">
                <a:srgbClr val="666699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5" name="Rectangle: Rounded Corners 194">
            <a:extLst>
              <a:ext uri="{FF2B5EF4-FFF2-40B4-BE49-F238E27FC236}">
                <a16:creationId xmlns:a16="http://schemas.microsoft.com/office/drawing/2014/main" id="{3F60D400-0EBF-40F1-8D86-EA582E88330E}"/>
              </a:ext>
            </a:extLst>
          </p:cNvPr>
          <p:cNvSpPr/>
          <p:nvPr/>
        </p:nvSpPr>
        <p:spPr>
          <a:xfrm>
            <a:off x="6487887" y="4349052"/>
            <a:ext cx="4760686" cy="1045029"/>
          </a:xfrm>
          <a:prstGeom prst="roundRect">
            <a:avLst/>
          </a:prstGeom>
          <a:gradFill flip="none" rotWithShape="1">
            <a:gsLst>
              <a:gs pos="0">
                <a:srgbClr val="77EE00"/>
              </a:gs>
              <a:gs pos="100000">
                <a:srgbClr val="00CC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8" name="Rectangle: Rounded Corners 197">
            <a:extLst>
              <a:ext uri="{FF2B5EF4-FFF2-40B4-BE49-F238E27FC236}">
                <a16:creationId xmlns:a16="http://schemas.microsoft.com/office/drawing/2014/main" id="{9143CAE1-01CF-4B38-B2A1-986184D02174}"/>
              </a:ext>
            </a:extLst>
          </p:cNvPr>
          <p:cNvSpPr/>
          <p:nvPr/>
        </p:nvSpPr>
        <p:spPr>
          <a:xfrm>
            <a:off x="943429" y="1299939"/>
            <a:ext cx="4760686" cy="1045029"/>
          </a:xfrm>
          <a:prstGeom prst="roundRect">
            <a:avLst/>
          </a:prstGeom>
          <a:gradFill flip="none" rotWithShape="1">
            <a:gsLst>
              <a:gs pos="0">
                <a:srgbClr val="FFBA00"/>
              </a:gs>
              <a:gs pos="100000">
                <a:srgbClr val="CC33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980DBCD8-F1D7-4AEC-89CA-8CB206FA2545}"/>
              </a:ext>
            </a:extLst>
          </p:cNvPr>
          <p:cNvGrpSpPr/>
          <p:nvPr/>
        </p:nvGrpSpPr>
        <p:grpSpPr>
          <a:xfrm>
            <a:off x="1161144" y="1399193"/>
            <a:ext cx="4254917" cy="846520"/>
            <a:chOff x="1161144" y="694343"/>
            <a:chExt cx="4254917" cy="846520"/>
          </a:xfrm>
        </p:grpSpPr>
        <p:sp>
          <p:nvSpPr>
            <p:cNvPr id="200" name="Rectangle: Rounded Corners 199">
              <a:extLst>
                <a:ext uri="{FF2B5EF4-FFF2-40B4-BE49-F238E27FC236}">
                  <a16:creationId xmlns:a16="http://schemas.microsoft.com/office/drawing/2014/main" id="{73B7B50C-6C03-45F1-9536-7F116E38F453}"/>
                </a:ext>
              </a:extLst>
            </p:cNvPr>
            <p:cNvSpPr/>
            <p:nvPr/>
          </p:nvSpPr>
          <p:spPr>
            <a:xfrm>
              <a:off x="1202173" y="694343"/>
              <a:ext cx="4213888" cy="846520"/>
            </a:xfrm>
            <a:prstGeom prst="roundRect">
              <a:avLst/>
            </a:prstGeom>
            <a:gradFill>
              <a:gsLst>
                <a:gs pos="56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1" name="Group 200">
              <a:extLst>
                <a:ext uri="{FF2B5EF4-FFF2-40B4-BE49-F238E27FC236}">
                  <a16:creationId xmlns:a16="http://schemas.microsoft.com/office/drawing/2014/main" id="{22AB2206-1519-499E-A249-635CA0BECB48}"/>
                </a:ext>
              </a:extLst>
            </p:cNvPr>
            <p:cNvGrpSpPr/>
            <p:nvPr/>
          </p:nvGrpSpPr>
          <p:grpSpPr>
            <a:xfrm>
              <a:off x="1161144" y="762003"/>
              <a:ext cx="3928584" cy="724932"/>
              <a:chOff x="1161144" y="762003"/>
              <a:chExt cx="3928584" cy="724932"/>
            </a:xfrm>
          </p:grpSpPr>
          <p:cxnSp>
            <p:nvCxnSpPr>
              <p:cNvPr id="202" name="Straight Connector 201">
                <a:extLst>
                  <a:ext uri="{FF2B5EF4-FFF2-40B4-BE49-F238E27FC236}">
                    <a16:creationId xmlns:a16="http://schemas.microsoft.com/office/drawing/2014/main" id="{3E2A338E-A3DB-4471-91D4-B851E72C538F}"/>
                  </a:ext>
                </a:extLst>
              </p:cNvPr>
              <p:cNvCxnSpPr/>
              <p:nvPr/>
            </p:nvCxnSpPr>
            <p:spPr>
              <a:xfrm>
                <a:off x="2075544" y="762003"/>
                <a:ext cx="0" cy="71120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3" name="TextBox 202">
                <a:extLst>
                  <a:ext uri="{FF2B5EF4-FFF2-40B4-BE49-F238E27FC236}">
                    <a16:creationId xmlns:a16="http://schemas.microsoft.com/office/drawing/2014/main" id="{2E20FFFE-FB0D-4302-8E9B-10C5877275FC}"/>
                  </a:ext>
                </a:extLst>
              </p:cNvPr>
              <p:cNvSpPr txBox="1"/>
              <p:nvPr/>
            </p:nvSpPr>
            <p:spPr>
              <a:xfrm>
                <a:off x="1327153" y="762003"/>
                <a:ext cx="5681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latin typeface="Century Gothic" panose="020B0502020202020204" pitchFamily="34" charset="0"/>
                  </a:rPr>
                  <a:t>1</a:t>
                </a:r>
              </a:p>
            </p:txBody>
          </p:sp>
          <p:sp>
            <p:nvSpPr>
              <p:cNvPr id="204" name="TextBox 203">
                <a:extLst>
                  <a:ext uri="{FF2B5EF4-FFF2-40B4-BE49-F238E27FC236}">
                    <a16:creationId xmlns:a16="http://schemas.microsoft.com/office/drawing/2014/main" id="{5958110E-AA7D-4EC5-BCE6-0A7FA1C94DF1}"/>
                  </a:ext>
                </a:extLst>
              </p:cNvPr>
              <p:cNvSpPr txBox="1"/>
              <p:nvPr/>
            </p:nvSpPr>
            <p:spPr>
              <a:xfrm>
                <a:off x="1161144" y="1117603"/>
                <a:ext cx="8708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b="1">
                    <a:latin typeface="Century Gothic" panose="020B0502020202020204" pitchFamily="34" charset="0"/>
                  </a:defRPr>
                </a:lvl1pPr>
              </a:lstStyle>
              <a:p>
                <a:endParaRPr lang="en-US" dirty="0"/>
              </a:p>
            </p:txBody>
          </p:sp>
          <p:sp>
            <p:nvSpPr>
              <p:cNvPr id="205" name="TextBox 204">
                <a:extLst>
                  <a:ext uri="{FF2B5EF4-FFF2-40B4-BE49-F238E27FC236}">
                    <a16:creationId xmlns:a16="http://schemas.microsoft.com/office/drawing/2014/main" id="{5ED1AAE7-0970-4AD1-8F02-BD997EA17863}"/>
                  </a:ext>
                </a:extLst>
              </p:cNvPr>
              <p:cNvSpPr txBox="1"/>
              <p:nvPr/>
            </p:nvSpPr>
            <p:spPr>
              <a:xfrm>
                <a:off x="2117974" y="762003"/>
                <a:ext cx="25567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CC3300"/>
                    </a:solidFill>
                    <a:latin typeface="Century Gothic" panose="020B0502020202020204" pitchFamily="34" charset="0"/>
                  </a:rPr>
                  <a:t>اختاري من الألعاب  ما يناسب سنك </a:t>
                </a:r>
              </a:p>
            </p:txBody>
          </p:sp>
          <p:pic>
            <p:nvPicPr>
              <p:cNvPr id="207" name="Graphic 206" descr="Bullseye">
                <a:extLst>
                  <a:ext uri="{FF2B5EF4-FFF2-40B4-BE49-F238E27FC236}">
                    <a16:creationId xmlns:a16="http://schemas.microsoft.com/office/drawing/2014/main" id="{E8128F04-576E-4E26-9A22-B4552817B0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4632528" y="879872"/>
                <a:ext cx="457200" cy="457200"/>
              </a:xfrm>
              <a:prstGeom prst="rect">
                <a:avLst/>
              </a:prstGeom>
            </p:spPr>
          </p:pic>
        </p:grpSp>
      </p:grpSp>
      <p:sp>
        <p:nvSpPr>
          <p:cNvPr id="208" name="Rectangle: Rounded Corners 207">
            <a:extLst>
              <a:ext uri="{FF2B5EF4-FFF2-40B4-BE49-F238E27FC236}">
                <a16:creationId xmlns:a16="http://schemas.microsoft.com/office/drawing/2014/main" id="{A35DDD3F-A6B5-4C8E-8D8C-B5921A2D4D2F}"/>
              </a:ext>
            </a:extLst>
          </p:cNvPr>
          <p:cNvSpPr/>
          <p:nvPr/>
        </p:nvSpPr>
        <p:spPr>
          <a:xfrm>
            <a:off x="5416061" y="268689"/>
            <a:ext cx="1359877" cy="6146454"/>
          </a:xfrm>
          <a:prstGeom prst="roundRect">
            <a:avLst>
              <a:gd name="adj" fmla="val 19869"/>
            </a:avLst>
          </a:prstGeom>
          <a:noFill/>
          <a:ln w="1428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/>
                </a:gs>
                <a:gs pos="65000">
                  <a:schemeClr val="bg1"/>
                </a:gs>
              </a:gsLst>
              <a:lin ang="16200000" scaled="1"/>
              <a:tileRect/>
            </a:gradFill>
          </a:ln>
          <a:effectLst>
            <a:outerShdw blurRad="50800" dist="177800" dir="5400000" algn="t" rotWithShape="0">
              <a:prstClr val="black">
                <a:alpha val="22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9AFA60EB-E9D4-45DF-A914-65EF9207F7A5}"/>
              </a:ext>
            </a:extLst>
          </p:cNvPr>
          <p:cNvGrpSpPr/>
          <p:nvPr/>
        </p:nvGrpSpPr>
        <p:grpSpPr>
          <a:xfrm>
            <a:off x="6781662" y="1415525"/>
            <a:ext cx="4213888" cy="846520"/>
            <a:chOff x="6781662" y="710675"/>
            <a:chExt cx="4213888" cy="846520"/>
          </a:xfrm>
        </p:grpSpPr>
        <p:sp>
          <p:nvSpPr>
            <p:cNvPr id="210" name="Rectangle: Rounded Corners 209">
              <a:extLst>
                <a:ext uri="{FF2B5EF4-FFF2-40B4-BE49-F238E27FC236}">
                  <a16:creationId xmlns:a16="http://schemas.microsoft.com/office/drawing/2014/main" id="{AB4FBDA7-AC1D-4B50-A5B9-C0165DB3C158}"/>
                </a:ext>
              </a:extLst>
            </p:cNvPr>
            <p:cNvSpPr/>
            <p:nvPr/>
          </p:nvSpPr>
          <p:spPr>
            <a:xfrm>
              <a:off x="6781662" y="710675"/>
              <a:ext cx="4213888" cy="846520"/>
            </a:xfrm>
            <a:prstGeom prst="roundRect">
              <a:avLst/>
            </a:prstGeom>
            <a:gradFill>
              <a:gsLst>
                <a:gs pos="56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5D8FBD30-DF41-4564-9C2D-C33B662B8818}"/>
                </a:ext>
              </a:extLst>
            </p:cNvPr>
            <p:cNvGrpSpPr/>
            <p:nvPr/>
          </p:nvGrpSpPr>
          <p:grpSpPr>
            <a:xfrm>
              <a:off x="6968838" y="762002"/>
              <a:ext cx="3864477" cy="780408"/>
              <a:chOff x="6968838" y="762002"/>
              <a:chExt cx="3864477" cy="780408"/>
            </a:xfrm>
          </p:grpSpPr>
          <p:cxnSp>
            <p:nvCxnSpPr>
              <p:cNvPr id="212" name="Straight Connector 211">
                <a:extLst>
                  <a:ext uri="{FF2B5EF4-FFF2-40B4-BE49-F238E27FC236}">
                    <a16:creationId xmlns:a16="http://schemas.microsoft.com/office/drawing/2014/main" id="{F462F370-8B69-40A3-962C-D09186DA4E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23179" y="885879"/>
                <a:ext cx="0" cy="59916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3" name="TextBox 212">
                <a:extLst>
                  <a:ext uri="{FF2B5EF4-FFF2-40B4-BE49-F238E27FC236}">
                    <a16:creationId xmlns:a16="http://schemas.microsoft.com/office/drawing/2014/main" id="{FE9FA3D1-86E9-4640-B3A5-68298450E75B}"/>
                  </a:ext>
                </a:extLst>
              </p:cNvPr>
              <p:cNvSpPr txBox="1"/>
              <p:nvPr/>
            </p:nvSpPr>
            <p:spPr>
              <a:xfrm>
                <a:off x="7113971" y="832023"/>
                <a:ext cx="4897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latin typeface="Century Gothic" panose="020B0502020202020204" pitchFamily="34" charset="0"/>
                  </a:rPr>
                  <a:t>2</a:t>
                </a:r>
              </a:p>
            </p:txBody>
          </p:sp>
          <p:sp>
            <p:nvSpPr>
              <p:cNvPr id="214" name="TextBox 213">
                <a:extLst>
                  <a:ext uri="{FF2B5EF4-FFF2-40B4-BE49-F238E27FC236}">
                    <a16:creationId xmlns:a16="http://schemas.microsoft.com/office/drawing/2014/main" id="{B77068B2-6C21-4C9E-A3C9-58F287BBA540}"/>
                  </a:ext>
                </a:extLst>
              </p:cNvPr>
              <p:cNvSpPr txBox="1"/>
              <p:nvPr/>
            </p:nvSpPr>
            <p:spPr>
              <a:xfrm>
                <a:off x="6968838" y="1173078"/>
                <a:ext cx="7507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b="1">
                    <a:latin typeface="Century Gothic" panose="020B0502020202020204" pitchFamily="34" charset="0"/>
                  </a:defRPr>
                </a:lvl1pPr>
              </a:lstStyle>
              <a:p>
                <a:endParaRPr lang="en-US" dirty="0"/>
              </a:p>
            </p:txBody>
          </p:sp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id="{A6956014-953B-402A-BDB5-FB4FEAE462C5}"/>
                  </a:ext>
                </a:extLst>
              </p:cNvPr>
              <p:cNvSpPr txBox="1"/>
              <p:nvPr/>
            </p:nvSpPr>
            <p:spPr>
              <a:xfrm>
                <a:off x="7895251" y="762002"/>
                <a:ext cx="228149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005B5B"/>
                    </a:solidFill>
                    <a:latin typeface="Century Gothic" panose="020B0502020202020204" pitchFamily="34" charset="0"/>
                  </a:rPr>
                  <a:t>تبرعي بالفائض من ألعابك للمحتاجين </a:t>
                </a:r>
              </a:p>
            </p:txBody>
          </p:sp>
          <p:pic>
            <p:nvPicPr>
              <p:cNvPr id="217" name="Graphic 216" descr="Presentation with bar chart">
                <a:extLst>
                  <a:ext uri="{FF2B5EF4-FFF2-40B4-BE49-F238E27FC236}">
                    <a16:creationId xmlns:a16="http://schemas.microsoft.com/office/drawing/2014/main" id="{395B2467-0D41-43DC-8EA6-7DF1F4C666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0439177" y="935898"/>
                <a:ext cx="394138" cy="394138"/>
              </a:xfrm>
              <a:prstGeom prst="rect">
                <a:avLst/>
              </a:prstGeom>
            </p:spPr>
          </p:pic>
        </p:grpSp>
      </p:grpSp>
      <p:sp>
        <p:nvSpPr>
          <p:cNvPr id="218" name="Rectangle: Top Corners Rounded 217">
            <a:extLst>
              <a:ext uri="{FF2B5EF4-FFF2-40B4-BE49-F238E27FC236}">
                <a16:creationId xmlns:a16="http://schemas.microsoft.com/office/drawing/2014/main" id="{1D1A5E54-D12A-4EAF-BC7C-7D2E0039EAB5}"/>
              </a:ext>
            </a:extLst>
          </p:cNvPr>
          <p:cNvSpPr/>
          <p:nvPr/>
        </p:nvSpPr>
        <p:spPr>
          <a:xfrm rot="5400000">
            <a:off x="5009660" y="1648282"/>
            <a:ext cx="812800" cy="348343"/>
          </a:xfrm>
          <a:prstGeom prst="round2SameRect">
            <a:avLst/>
          </a:prstGeom>
          <a:gradFill>
            <a:gsLst>
              <a:gs pos="81400">
                <a:srgbClr val="D64700"/>
              </a:gs>
              <a:gs pos="7000">
                <a:srgbClr val="FF9900"/>
              </a:gs>
              <a:gs pos="100000">
                <a:schemeClr val="tx1"/>
              </a:gs>
            </a:gsLst>
            <a:lin ang="16200000" scaled="1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Rectangle: Top Corners Rounded 218">
            <a:extLst>
              <a:ext uri="{FF2B5EF4-FFF2-40B4-BE49-F238E27FC236}">
                <a16:creationId xmlns:a16="http://schemas.microsoft.com/office/drawing/2014/main" id="{2567D625-F34F-44B9-8A85-6B685DB86E2A}"/>
              </a:ext>
            </a:extLst>
          </p:cNvPr>
          <p:cNvSpPr/>
          <p:nvPr/>
        </p:nvSpPr>
        <p:spPr>
          <a:xfrm rot="5400000">
            <a:off x="6369537" y="1648283"/>
            <a:ext cx="812800" cy="348343"/>
          </a:xfrm>
          <a:prstGeom prst="round2SameRect">
            <a:avLst/>
          </a:prstGeom>
          <a:gradFill flip="none" rotWithShape="1">
            <a:gsLst>
              <a:gs pos="10000">
                <a:srgbClr val="009999"/>
              </a:gs>
              <a:gs pos="80560">
                <a:srgbClr val="00717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7DAC4B2A-3D36-40EE-B74A-B59130078263}"/>
              </a:ext>
            </a:extLst>
          </p:cNvPr>
          <p:cNvGrpSpPr/>
          <p:nvPr/>
        </p:nvGrpSpPr>
        <p:grpSpPr>
          <a:xfrm>
            <a:off x="1161144" y="2900804"/>
            <a:ext cx="4254917" cy="846520"/>
            <a:chOff x="1161144" y="2195954"/>
            <a:chExt cx="4254917" cy="846520"/>
          </a:xfrm>
        </p:grpSpPr>
        <p:sp>
          <p:nvSpPr>
            <p:cNvPr id="221" name="Rectangle: Rounded Corners 220">
              <a:extLst>
                <a:ext uri="{FF2B5EF4-FFF2-40B4-BE49-F238E27FC236}">
                  <a16:creationId xmlns:a16="http://schemas.microsoft.com/office/drawing/2014/main" id="{D806A266-63CA-4889-B8B2-10AB0529CC91}"/>
                </a:ext>
              </a:extLst>
            </p:cNvPr>
            <p:cNvSpPr/>
            <p:nvPr/>
          </p:nvSpPr>
          <p:spPr>
            <a:xfrm>
              <a:off x="1202173" y="2195954"/>
              <a:ext cx="4213888" cy="846520"/>
            </a:xfrm>
            <a:prstGeom prst="roundRect">
              <a:avLst/>
            </a:prstGeom>
            <a:gradFill>
              <a:gsLst>
                <a:gs pos="56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761F67E7-4729-4C37-88B8-CCA5D5D4AB63}"/>
                </a:ext>
              </a:extLst>
            </p:cNvPr>
            <p:cNvGrpSpPr/>
            <p:nvPr/>
          </p:nvGrpSpPr>
          <p:grpSpPr>
            <a:xfrm>
              <a:off x="1161144" y="2263614"/>
              <a:ext cx="3896945" cy="724932"/>
              <a:chOff x="1161144" y="2263614"/>
              <a:chExt cx="3896945" cy="724932"/>
            </a:xfrm>
          </p:grpSpPr>
          <p:cxnSp>
            <p:nvCxnSpPr>
              <p:cNvPr id="223" name="Straight Connector 222">
                <a:extLst>
                  <a:ext uri="{FF2B5EF4-FFF2-40B4-BE49-F238E27FC236}">
                    <a16:creationId xmlns:a16="http://schemas.microsoft.com/office/drawing/2014/main" id="{D9B6AC3B-F1FE-45D4-B233-BC1A04F4DB7C}"/>
                  </a:ext>
                </a:extLst>
              </p:cNvPr>
              <p:cNvCxnSpPr/>
              <p:nvPr/>
            </p:nvCxnSpPr>
            <p:spPr>
              <a:xfrm>
                <a:off x="2075544" y="2263614"/>
                <a:ext cx="0" cy="71120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4" name="TextBox 223">
                <a:extLst>
                  <a:ext uri="{FF2B5EF4-FFF2-40B4-BE49-F238E27FC236}">
                    <a16:creationId xmlns:a16="http://schemas.microsoft.com/office/drawing/2014/main" id="{794368F3-96E7-48A0-8B2C-9E736D2D36F0}"/>
                  </a:ext>
                </a:extLst>
              </p:cNvPr>
              <p:cNvSpPr txBox="1"/>
              <p:nvPr/>
            </p:nvSpPr>
            <p:spPr>
              <a:xfrm>
                <a:off x="1327153" y="2263614"/>
                <a:ext cx="5681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latin typeface="Century Gothic" panose="020B0502020202020204" pitchFamily="34" charset="0"/>
                  </a:rPr>
                  <a:t>3</a:t>
                </a:r>
              </a:p>
            </p:txBody>
          </p:sp>
          <p:sp>
            <p:nvSpPr>
              <p:cNvPr id="225" name="TextBox 224">
                <a:extLst>
                  <a:ext uri="{FF2B5EF4-FFF2-40B4-BE49-F238E27FC236}">
                    <a16:creationId xmlns:a16="http://schemas.microsoft.com/office/drawing/2014/main" id="{25F0C43F-75D9-4474-9F2D-537363862C34}"/>
                  </a:ext>
                </a:extLst>
              </p:cNvPr>
              <p:cNvSpPr txBox="1"/>
              <p:nvPr/>
            </p:nvSpPr>
            <p:spPr>
              <a:xfrm>
                <a:off x="1161144" y="2619214"/>
                <a:ext cx="8708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b="1">
                    <a:latin typeface="Century Gothic" panose="020B0502020202020204" pitchFamily="34" charset="0"/>
                  </a:defRPr>
                </a:lvl1pPr>
              </a:lstStyle>
              <a:p>
                <a:endParaRPr lang="en-US" dirty="0"/>
              </a:p>
            </p:txBody>
          </p:sp>
          <p:sp>
            <p:nvSpPr>
              <p:cNvPr id="226" name="TextBox 225">
                <a:extLst>
                  <a:ext uri="{FF2B5EF4-FFF2-40B4-BE49-F238E27FC236}">
                    <a16:creationId xmlns:a16="http://schemas.microsoft.com/office/drawing/2014/main" id="{8B82774D-A6FD-4567-852A-3B6E45B301A9}"/>
                  </a:ext>
                </a:extLst>
              </p:cNvPr>
              <p:cNvSpPr txBox="1"/>
              <p:nvPr/>
            </p:nvSpPr>
            <p:spPr>
              <a:xfrm>
                <a:off x="2117974" y="2263614"/>
                <a:ext cx="25567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A102A2"/>
                    </a:solidFill>
                    <a:latin typeface="Century Gothic" panose="020B0502020202020204" pitchFamily="34" charset="0"/>
                  </a:rPr>
                  <a:t>حافظي على لعبتك لتبقى طويلا </a:t>
                </a:r>
              </a:p>
            </p:txBody>
          </p:sp>
          <p:pic>
            <p:nvPicPr>
              <p:cNvPr id="228" name="Graphic 227" descr="Venn diagram">
                <a:extLst>
                  <a:ext uri="{FF2B5EF4-FFF2-40B4-BE49-F238E27FC236}">
                    <a16:creationId xmlns:a16="http://schemas.microsoft.com/office/drawing/2014/main" id="{49298BF0-2344-44C6-9710-EC3363888F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600889" y="2348377"/>
                <a:ext cx="457200" cy="457200"/>
              </a:xfrm>
              <a:prstGeom prst="rect">
                <a:avLst/>
              </a:prstGeom>
            </p:spPr>
          </p:pic>
        </p:grpSp>
      </p:grp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87C084B4-C7DB-4E82-93A3-97BBC4FA8187}"/>
              </a:ext>
            </a:extLst>
          </p:cNvPr>
          <p:cNvGrpSpPr/>
          <p:nvPr/>
        </p:nvGrpSpPr>
        <p:grpSpPr>
          <a:xfrm>
            <a:off x="6746631" y="2917664"/>
            <a:ext cx="4213888" cy="846520"/>
            <a:chOff x="6746631" y="2212814"/>
            <a:chExt cx="4213888" cy="846520"/>
          </a:xfrm>
        </p:grpSpPr>
        <p:sp>
          <p:nvSpPr>
            <p:cNvPr id="230" name="Rectangle: Rounded Corners 229">
              <a:extLst>
                <a:ext uri="{FF2B5EF4-FFF2-40B4-BE49-F238E27FC236}">
                  <a16:creationId xmlns:a16="http://schemas.microsoft.com/office/drawing/2014/main" id="{73DADB22-8B00-4506-9A8B-F9549E9C1C35}"/>
                </a:ext>
              </a:extLst>
            </p:cNvPr>
            <p:cNvSpPr/>
            <p:nvPr/>
          </p:nvSpPr>
          <p:spPr>
            <a:xfrm>
              <a:off x="6746631" y="2212814"/>
              <a:ext cx="4213888" cy="846520"/>
            </a:xfrm>
            <a:prstGeom prst="roundRect">
              <a:avLst/>
            </a:prstGeom>
            <a:gradFill>
              <a:gsLst>
                <a:gs pos="56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1" name="Group 230">
              <a:extLst>
                <a:ext uri="{FF2B5EF4-FFF2-40B4-BE49-F238E27FC236}">
                  <a16:creationId xmlns:a16="http://schemas.microsoft.com/office/drawing/2014/main" id="{63FFAA68-718B-4E5E-922E-CE746551502B}"/>
                </a:ext>
              </a:extLst>
            </p:cNvPr>
            <p:cNvGrpSpPr/>
            <p:nvPr/>
          </p:nvGrpSpPr>
          <p:grpSpPr>
            <a:xfrm>
              <a:off x="6908779" y="2275450"/>
              <a:ext cx="3936721" cy="724932"/>
              <a:chOff x="6908779" y="2275450"/>
              <a:chExt cx="3936721" cy="724932"/>
            </a:xfrm>
          </p:grpSpPr>
          <p:cxnSp>
            <p:nvCxnSpPr>
              <p:cNvPr id="232" name="Straight Connector 231">
                <a:extLst>
                  <a:ext uri="{FF2B5EF4-FFF2-40B4-BE49-F238E27FC236}">
                    <a16:creationId xmlns:a16="http://schemas.microsoft.com/office/drawing/2014/main" id="{3DF2579B-3141-40A1-B684-4ACE666D85B6}"/>
                  </a:ext>
                </a:extLst>
              </p:cNvPr>
              <p:cNvCxnSpPr/>
              <p:nvPr/>
            </p:nvCxnSpPr>
            <p:spPr>
              <a:xfrm>
                <a:off x="7823179" y="2275450"/>
                <a:ext cx="0" cy="71120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3" name="TextBox 232">
                <a:extLst>
                  <a:ext uri="{FF2B5EF4-FFF2-40B4-BE49-F238E27FC236}">
                    <a16:creationId xmlns:a16="http://schemas.microsoft.com/office/drawing/2014/main" id="{5EBE9764-6F3C-48ED-B2A6-00C9B03EBB65}"/>
                  </a:ext>
                </a:extLst>
              </p:cNvPr>
              <p:cNvSpPr txBox="1"/>
              <p:nvPr/>
            </p:nvSpPr>
            <p:spPr>
              <a:xfrm>
                <a:off x="7074788" y="2275450"/>
                <a:ext cx="5681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latin typeface="Century Gothic" panose="020B0502020202020204" pitchFamily="34" charset="0"/>
                  </a:rPr>
                  <a:t>4</a:t>
                </a:r>
              </a:p>
            </p:txBody>
          </p:sp>
          <p:sp>
            <p:nvSpPr>
              <p:cNvPr id="234" name="TextBox 233">
                <a:extLst>
                  <a:ext uri="{FF2B5EF4-FFF2-40B4-BE49-F238E27FC236}">
                    <a16:creationId xmlns:a16="http://schemas.microsoft.com/office/drawing/2014/main" id="{674CF034-635B-41C5-8CE4-67DE98CFEA3A}"/>
                  </a:ext>
                </a:extLst>
              </p:cNvPr>
              <p:cNvSpPr txBox="1"/>
              <p:nvPr/>
            </p:nvSpPr>
            <p:spPr>
              <a:xfrm>
                <a:off x="6908779" y="2631050"/>
                <a:ext cx="8708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b="1">
                    <a:latin typeface="Century Gothic" panose="020B0502020202020204" pitchFamily="34" charset="0"/>
                  </a:defRPr>
                </a:lvl1pPr>
              </a:lstStyle>
              <a:p>
                <a:endParaRPr lang="en-US" dirty="0"/>
              </a:p>
            </p:txBody>
          </p:sp>
          <p:sp>
            <p:nvSpPr>
              <p:cNvPr id="235" name="TextBox 234">
                <a:extLst>
                  <a:ext uri="{FF2B5EF4-FFF2-40B4-BE49-F238E27FC236}">
                    <a16:creationId xmlns:a16="http://schemas.microsoft.com/office/drawing/2014/main" id="{FC6A2BF0-2463-4724-85F7-35F2A8F9EE40}"/>
                  </a:ext>
                </a:extLst>
              </p:cNvPr>
              <p:cNvSpPr txBox="1"/>
              <p:nvPr/>
            </p:nvSpPr>
            <p:spPr>
              <a:xfrm>
                <a:off x="7865609" y="2275450"/>
                <a:ext cx="25567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C90200"/>
                    </a:solidFill>
                    <a:latin typeface="Century Gothic" panose="020B0502020202020204" pitchFamily="34" charset="0"/>
                  </a:rPr>
                  <a:t>لا تطلبي من والديك شراء اللعب الباهظة الثمن </a:t>
                </a:r>
              </a:p>
            </p:txBody>
          </p:sp>
          <p:pic>
            <p:nvPicPr>
              <p:cNvPr id="237" name="Graphic 236" descr="Briefcase">
                <a:extLst>
                  <a:ext uri="{FF2B5EF4-FFF2-40B4-BE49-F238E27FC236}">
                    <a16:creationId xmlns:a16="http://schemas.microsoft.com/office/drawing/2014/main" id="{949F5AE7-4A63-48CE-970A-76B895757B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0388300" y="2402350"/>
                <a:ext cx="457200" cy="457200"/>
              </a:xfrm>
              <a:prstGeom prst="rect">
                <a:avLst/>
              </a:prstGeom>
            </p:spPr>
          </p:pic>
        </p:grpSp>
      </p:grpSp>
      <p:sp>
        <p:nvSpPr>
          <p:cNvPr id="238" name="Rectangle: Top Corners Rounded 237">
            <a:extLst>
              <a:ext uri="{FF2B5EF4-FFF2-40B4-BE49-F238E27FC236}">
                <a16:creationId xmlns:a16="http://schemas.microsoft.com/office/drawing/2014/main" id="{7FC99375-FF6F-4BBF-AB6B-3BBA3CD6F789}"/>
              </a:ext>
            </a:extLst>
          </p:cNvPr>
          <p:cNvSpPr/>
          <p:nvPr/>
        </p:nvSpPr>
        <p:spPr>
          <a:xfrm rot="5400000">
            <a:off x="5009660" y="3149893"/>
            <a:ext cx="812800" cy="348343"/>
          </a:xfrm>
          <a:prstGeom prst="round2SameRect">
            <a:avLst/>
          </a:prstGeom>
          <a:gradFill>
            <a:gsLst>
              <a:gs pos="81000">
                <a:srgbClr val="CC11D4"/>
              </a:gs>
              <a:gs pos="7000">
                <a:srgbClr val="CC66FF"/>
              </a:gs>
              <a:gs pos="100000">
                <a:schemeClr val="tx1"/>
              </a:gs>
            </a:gsLst>
            <a:lin ang="16200000" scaled="1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39" name="Rectangle: Top Corners Rounded 238">
            <a:extLst>
              <a:ext uri="{FF2B5EF4-FFF2-40B4-BE49-F238E27FC236}">
                <a16:creationId xmlns:a16="http://schemas.microsoft.com/office/drawing/2014/main" id="{2E144357-137D-49AC-A401-25072A83F4F4}"/>
              </a:ext>
            </a:extLst>
          </p:cNvPr>
          <p:cNvSpPr/>
          <p:nvPr/>
        </p:nvSpPr>
        <p:spPr>
          <a:xfrm rot="5400000">
            <a:off x="6369537" y="3149894"/>
            <a:ext cx="812800" cy="348343"/>
          </a:xfrm>
          <a:prstGeom prst="round2SameRect">
            <a:avLst/>
          </a:prstGeom>
          <a:gradFill flip="none" rotWithShape="1">
            <a:gsLst>
              <a:gs pos="10000">
                <a:srgbClr val="FF6600"/>
              </a:gs>
              <a:gs pos="81460">
                <a:srgbClr val="FF1500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7A142D23-EDAD-40B5-957E-30683ABEC567}"/>
              </a:ext>
            </a:extLst>
          </p:cNvPr>
          <p:cNvGrpSpPr/>
          <p:nvPr/>
        </p:nvGrpSpPr>
        <p:grpSpPr>
          <a:xfrm>
            <a:off x="1161144" y="4431446"/>
            <a:ext cx="4254917" cy="846520"/>
            <a:chOff x="1161144" y="3726596"/>
            <a:chExt cx="4254917" cy="846520"/>
          </a:xfrm>
        </p:grpSpPr>
        <p:sp>
          <p:nvSpPr>
            <p:cNvPr id="241" name="Rectangle: Rounded Corners 240">
              <a:extLst>
                <a:ext uri="{FF2B5EF4-FFF2-40B4-BE49-F238E27FC236}">
                  <a16:creationId xmlns:a16="http://schemas.microsoft.com/office/drawing/2014/main" id="{E5B3CF78-DEBE-4E04-BDB4-AD93F924672D}"/>
                </a:ext>
              </a:extLst>
            </p:cNvPr>
            <p:cNvSpPr/>
            <p:nvPr/>
          </p:nvSpPr>
          <p:spPr>
            <a:xfrm>
              <a:off x="1202173" y="3726596"/>
              <a:ext cx="4213888" cy="846520"/>
            </a:xfrm>
            <a:prstGeom prst="roundRect">
              <a:avLst/>
            </a:prstGeom>
            <a:gradFill>
              <a:gsLst>
                <a:gs pos="56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2" name="Group 241">
              <a:extLst>
                <a:ext uri="{FF2B5EF4-FFF2-40B4-BE49-F238E27FC236}">
                  <a16:creationId xmlns:a16="http://schemas.microsoft.com/office/drawing/2014/main" id="{427F3E1E-095D-442A-8D7D-59067A105D9B}"/>
                </a:ext>
              </a:extLst>
            </p:cNvPr>
            <p:cNvGrpSpPr/>
            <p:nvPr/>
          </p:nvGrpSpPr>
          <p:grpSpPr>
            <a:xfrm>
              <a:off x="1161144" y="3794256"/>
              <a:ext cx="3892615" cy="724932"/>
              <a:chOff x="1161144" y="3794256"/>
              <a:chExt cx="3892615" cy="724932"/>
            </a:xfrm>
          </p:grpSpPr>
          <p:cxnSp>
            <p:nvCxnSpPr>
              <p:cNvPr id="243" name="Straight Connector 242">
                <a:extLst>
                  <a:ext uri="{FF2B5EF4-FFF2-40B4-BE49-F238E27FC236}">
                    <a16:creationId xmlns:a16="http://schemas.microsoft.com/office/drawing/2014/main" id="{0592FE5B-0218-4A61-84EB-DA2B091B12B9}"/>
                  </a:ext>
                </a:extLst>
              </p:cNvPr>
              <p:cNvCxnSpPr/>
              <p:nvPr/>
            </p:nvCxnSpPr>
            <p:spPr>
              <a:xfrm>
                <a:off x="2075544" y="3794256"/>
                <a:ext cx="0" cy="71120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4" name="TextBox 243">
                <a:extLst>
                  <a:ext uri="{FF2B5EF4-FFF2-40B4-BE49-F238E27FC236}">
                    <a16:creationId xmlns:a16="http://schemas.microsoft.com/office/drawing/2014/main" id="{B5B79F70-136C-4F83-9D20-A509578820E6}"/>
                  </a:ext>
                </a:extLst>
              </p:cNvPr>
              <p:cNvSpPr txBox="1"/>
              <p:nvPr/>
            </p:nvSpPr>
            <p:spPr>
              <a:xfrm>
                <a:off x="1327153" y="3794256"/>
                <a:ext cx="5681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latin typeface="Century Gothic" panose="020B0502020202020204" pitchFamily="34" charset="0"/>
                  </a:rPr>
                  <a:t>5</a:t>
                </a:r>
              </a:p>
            </p:txBody>
          </p:sp>
          <p:sp>
            <p:nvSpPr>
              <p:cNvPr id="245" name="TextBox 244">
                <a:extLst>
                  <a:ext uri="{FF2B5EF4-FFF2-40B4-BE49-F238E27FC236}">
                    <a16:creationId xmlns:a16="http://schemas.microsoft.com/office/drawing/2014/main" id="{CD7A7827-466D-477F-B732-B8130CC639B6}"/>
                  </a:ext>
                </a:extLst>
              </p:cNvPr>
              <p:cNvSpPr txBox="1"/>
              <p:nvPr/>
            </p:nvSpPr>
            <p:spPr>
              <a:xfrm>
                <a:off x="1161144" y="4149856"/>
                <a:ext cx="8708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b="1">
                    <a:latin typeface="Century Gothic" panose="020B0502020202020204" pitchFamily="34" charset="0"/>
                  </a:defRPr>
                </a:lvl1pPr>
              </a:lstStyle>
              <a:p>
                <a:endParaRPr lang="en-US" dirty="0"/>
              </a:p>
            </p:txBody>
          </p:sp>
          <p:sp>
            <p:nvSpPr>
              <p:cNvPr id="246" name="TextBox 245">
                <a:extLst>
                  <a:ext uri="{FF2B5EF4-FFF2-40B4-BE49-F238E27FC236}">
                    <a16:creationId xmlns:a16="http://schemas.microsoft.com/office/drawing/2014/main" id="{D6C458A4-359F-49F1-AB11-7593AC9F1E73}"/>
                  </a:ext>
                </a:extLst>
              </p:cNvPr>
              <p:cNvSpPr txBox="1"/>
              <p:nvPr/>
            </p:nvSpPr>
            <p:spPr>
              <a:xfrm>
                <a:off x="1769647" y="3794256"/>
                <a:ext cx="29050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5B5A8A"/>
                    </a:solidFill>
                    <a:latin typeface="Century Gothic" panose="020B0502020202020204" pitchFamily="34" charset="0"/>
                  </a:rPr>
                  <a:t>شاركي الآخرين في اللعب </a:t>
                </a:r>
              </a:p>
            </p:txBody>
          </p:sp>
          <p:pic>
            <p:nvPicPr>
              <p:cNvPr id="248" name="Graphic 247" descr="Bank">
                <a:extLst>
                  <a:ext uri="{FF2B5EF4-FFF2-40B4-BE49-F238E27FC236}">
                    <a16:creationId xmlns:a16="http://schemas.microsoft.com/office/drawing/2014/main" id="{6B726135-2C7F-4F0B-B43B-3353120778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4596559" y="3947796"/>
                <a:ext cx="457200" cy="457200"/>
              </a:xfrm>
              <a:prstGeom prst="rect">
                <a:avLst/>
              </a:prstGeom>
            </p:spPr>
          </p:pic>
        </p:grpSp>
      </p:grpSp>
      <p:sp>
        <p:nvSpPr>
          <p:cNvPr id="249" name="Rectangle: Top Corners Rounded 248">
            <a:extLst>
              <a:ext uri="{FF2B5EF4-FFF2-40B4-BE49-F238E27FC236}">
                <a16:creationId xmlns:a16="http://schemas.microsoft.com/office/drawing/2014/main" id="{6938E5AB-A722-4A8C-B279-0D8DBBE5541D}"/>
              </a:ext>
            </a:extLst>
          </p:cNvPr>
          <p:cNvSpPr/>
          <p:nvPr/>
        </p:nvSpPr>
        <p:spPr>
          <a:xfrm rot="5400000">
            <a:off x="5009660" y="4680535"/>
            <a:ext cx="812800" cy="348343"/>
          </a:xfrm>
          <a:prstGeom prst="round2SameRect">
            <a:avLst/>
          </a:prstGeom>
          <a:gradFill>
            <a:gsLst>
              <a:gs pos="7000">
                <a:srgbClr val="9966FF"/>
              </a:gs>
              <a:gs pos="78796">
                <a:srgbClr val="7266B0"/>
              </a:gs>
              <a:gs pos="100000">
                <a:schemeClr val="tx1"/>
              </a:gs>
            </a:gsLst>
            <a:lin ang="16200000" scaled="1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0F405B5B-11A1-4167-907C-904423A2F053}"/>
              </a:ext>
            </a:extLst>
          </p:cNvPr>
          <p:cNvGrpSpPr/>
          <p:nvPr/>
        </p:nvGrpSpPr>
        <p:grpSpPr>
          <a:xfrm>
            <a:off x="6746631" y="4448306"/>
            <a:ext cx="4213888" cy="846520"/>
            <a:chOff x="6746631" y="3743456"/>
            <a:chExt cx="4213888" cy="846520"/>
          </a:xfrm>
        </p:grpSpPr>
        <p:sp>
          <p:nvSpPr>
            <p:cNvPr id="251" name="Rectangle: Rounded Corners 250">
              <a:extLst>
                <a:ext uri="{FF2B5EF4-FFF2-40B4-BE49-F238E27FC236}">
                  <a16:creationId xmlns:a16="http://schemas.microsoft.com/office/drawing/2014/main" id="{4DCC56D7-F74C-4079-A98A-407313E457E4}"/>
                </a:ext>
              </a:extLst>
            </p:cNvPr>
            <p:cNvSpPr/>
            <p:nvPr/>
          </p:nvSpPr>
          <p:spPr>
            <a:xfrm>
              <a:off x="6746631" y="3743456"/>
              <a:ext cx="4213888" cy="846520"/>
            </a:xfrm>
            <a:prstGeom prst="roundRect">
              <a:avLst/>
            </a:prstGeom>
            <a:gradFill>
              <a:gsLst>
                <a:gs pos="56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2" name="Straight Connector 251">
              <a:extLst>
                <a:ext uri="{FF2B5EF4-FFF2-40B4-BE49-F238E27FC236}">
                  <a16:creationId xmlns:a16="http://schemas.microsoft.com/office/drawing/2014/main" id="{FBB5649D-5B47-46BF-96F3-009259BF1F28}"/>
                </a:ext>
              </a:extLst>
            </p:cNvPr>
            <p:cNvCxnSpPr/>
            <p:nvPr/>
          </p:nvCxnSpPr>
          <p:spPr>
            <a:xfrm>
              <a:off x="7823179" y="3806092"/>
              <a:ext cx="0" cy="7112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0A5920A9-4B60-47E4-A6BC-A06922A773EB}"/>
                </a:ext>
              </a:extLst>
            </p:cNvPr>
            <p:cNvSpPr txBox="1"/>
            <p:nvPr/>
          </p:nvSpPr>
          <p:spPr>
            <a:xfrm>
              <a:off x="7074788" y="3806092"/>
              <a:ext cx="5681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Century Gothic" panose="020B0502020202020204" pitchFamily="34" charset="0"/>
                </a:rPr>
                <a:t>6</a:t>
              </a: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74534481-8D55-437B-9ED7-4E9B81862E42}"/>
                </a:ext>
              </a:extLst>
            </p:cNvPr>
            <p:cNvSpPr txBox="1"/>
            <p:nvPr/>
          </p:nvSpPr>
          <p:spPr>
            <a:xfrm>
              <a:off x="6908779" y="4161692"/>
              <a:ext cx="8708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b="1">
                  <a:latin typeface="Century Gothic" panose="020B0502020202020204" pitchFamily="34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725FD6FC-2AAD-41A3-A9F4-BF1F8C596B0F}"/>
                </a:ext>
              </a:extLst>
            </p:cNvPr>
            <p:cNvSpPr txBox="1"/>
            <p:nvPr/>
          </p:nvSpPr>
          <p:spPr>
            <a:xfrm>
              <a:off x="7865609" y="3806092"/>
              <a:ext cx="25567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02CA00"/>
                  </a:solidFill>
                  <a:latin typeface="Century Gothic" panose="020B0502020202020204" pitchFamily="34" charset="0"/>
                </a:rPr>
                <a:t>رتبي لعبك في مكانها ليبقى بيتكم مرتبا </a:t>
              </a:r>
            </a:p>
          </p:txBody>
        </p:sp>
        <p:pic>
          <p:nvPicPr>
            <p:cNvPr id="257" name="Graphic 256" descr="Boardroom">
              <a:extLst>
                <a:ext uri="{FF2B5EF4-FFF2-40B4-BE49-F238E27FC236}">
                  <a16:creationId xmlns:a16="http://schemas.microsoft.com/office/drawing/2014/main" id="{847F35FD-F940-45D8-9FAB-8627161656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377009" y="3923582"/>
              <a:ext cx="457200" cy="457200"/>
            </a:xfrm>
            <a:prstGeom prst="rect">
              <a:avLst/>
            </a:prstGeom>
          </p:spPr>
        </p:pic>
      </p:grpSp>
      <p:sp>
        <p:nvSpPr>
          <p:cNvPr id="267" name="Rectangle: Top Corners Rounded 266">
            <a:extLst>
              <a:ext uri="{FF2B5EF4-FFF2-40B4-BE49-F238E27FC236}">
                <a16:creationId xmlns:a16="http://schemas.microsoft.com/office/drawing/2014/main" id="{B224A5AB-6296-47FD-A1B9-0C200F940B6E}"/>
              </a:ext>
            </a:extLst>
          </p:cNvPr>
          <p:cNvSpPr/>
          <p:nvPr/>
        </p:nvSpPr>
        <p:spPr>
          <a:xfrm rot="5400000">
            <a:off x="6369537" y="4680536"/>
            <a:ext cx="812800" cy="348343"/>
          </a:xfrm>
          <a:prstGeom prst="round2SameRect">
            <a:avLst/>
          </a:prstGeom>
          <a:gradFill flip="none" rotWithShape="1">
            <a:gsLst>
              <a:gs pos="10000">
                <a:srgbClr val="77EE00"/>
              </a:gs>
              <a:gs pos="80000">
                <a:srgbClr val="19D300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27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50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500"/>
                            </p:stCondLst>
                            <p:childTnLst>
                              <p:par>
                                <p:cTn id="1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" grpId="0" animBg="1"/>
      <p:bldP spid="184" grpId="0" animBg="1"/>
      <p:bldP spid="186" grpId="0" animBg="1"/>
      <p:bldP spid="187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8" grpId="0" animBg="1"/>
      <p:bldP spid="218" grpId="0" animBg="1"/>
      <p:bldP spid="219" grpId="0" animBg="1"/>
      <p:bldP spid="238" grpId="0" animBg="1"/>
      <p:bldP spid="239" grpId="0" animBg="1"/>
      <p:bldP spid="249" grpId="0" animBg="1"/>
      <p:bldP spid="26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1006</TotalTime>
  <Words>279</Words>
  <Application>Microsoft Office PowerPoint</Application>
  <PresentationFormat>شاشة عريضة</PresentationFormat>
  <Paragraphs>156</Paragraphs>
  <Slides>14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Century Gothic</vt:lpstr>
      <vt:lpstr>Open Sans</vt:lpstr>
      <vt:lpstr>Oswald</vt:lpstr>
      <vt:lpstr>Office Theme</vt:lpstr>
      <vt:lpstr>1_Office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138</cp:revision>
  <dcterms:created xsi:type="dcterms:W3CDTF">2020-10-10T04:32:51Z</dcterms:created>
  <dcterms:modified xsi:type="dcterms:W3CDTF">2021-01-17T10:26:07Z</dcterms:modified>
</cp:coreProperties>
</file>