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0" r:id="rId2"/>
    <p:sldId id="398" r:id="rId3"/>
    <p:sldId id="399" r:id="rId4"/>
    <p:sldId id="335" r:id="rId5"/>
    <p:sldId id="407" r:id="rId6"/>
    <p:sldId id="409" r:id="rId7"/>
    <p:sldId id="411" r:id="rId8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238">
          <p15:clr>
            <a:srgbClr val="A4A3A4"/>
          </p15:clr>
        </p15:guide>
        <p15:guide id="4" pos="38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D60093"/>
    <a:srgbClr val="00CC9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8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86" y="348"/>
      </p:cViewPr>
      <p:guideLst>
        <p:guide orient="horz" pos="2183"/>
        <p:guide pos="3840"/>
        <p:guide orient="horz" pos="2238"/>
        <p:guide pos="3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11432335" y="2810269"/>
            <a:ext cx="8374735" cy="1265254"/>
            <a:chOff x="9198889" y="2670931"/>
            <a:chExt cx="8374735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1897131" y="3141995"/>
              <a:ext cx="56764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بعض أنواع العبادات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603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704" y="2846753"/>
            <a:ext cx="1333927" cy="119918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33987" y="1526310"/>
            <a:ext cx="2748179" cy="1302273"/>
            <a:chOff x="433987" y="1526310"/>
            <a:chExt cx="2748179" cy="1302273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433987" y="1526310"/>
              <a:ext cx="2748179" cy="1302273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467420" y="1651059"/>
              <a:ext cx="715622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الوحدة1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42297" y="2128113"/>
              <a:ext cx="1432743" cy="651794"/>
              <a:chOff x="3553936" y="5585904"/>
              <a:chExt cx="1432743" cy="651794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47967" y="5585904"/>
                <a:ext cx="1143498" cy="33855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53936" y="5868366"/>
                <a:ext cx="1432743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انواع العبادات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84" name="Group 41">
            <a:extLst>
              <a:ext uri="{FF2B5EF4-FFF2-40B4-BE49-F238E27FC236}">
                <a16:creationId xmlns:a16="http://schemas.microsoft.com/office/drawing/2014/main" id="{E380B30C-7162-4C4B-BE1A-AE73915856A4}"/>
              </a:ext>
            </a:extLst>
          </p:cNvPr>
          <p:cNvGrpSpPr/>
          <p:nvPr/>
        </p:nvGrpSpPr>
        <p:grpSpPr>
          <a:xfrm>
            <a:off x="5700172" y="2227125"/>
            <a:ext cx="1934913" cy="1919694"/>
            <a:chOff x="4135754" y="2355521"/>
            <a:chExt cx="1934913" cy="1919694"/>
          </a:xfrm>
        </p:grpSpPr>
        <p:sp>
          <p:nvSpPr>
            <p:cNvPr id="85" name="Freeform: Shape 11">
              <a:extLst>
                <a:ext uri="{FF2B5EF4-FFF2-40B4-BE49-F238E27FC236}">
                  <a16:creationId xmlns:a16="http://schemas.microsoft.com/office/drawing/2014/main" id="{CCCC4CAF-8436-41A1-933B-C394924F1021}"/>
                </a:ext>
              </a:extLst>
            </p:cNvPr>
            <p:cNvSpPr/>
            <p:nvPr/>
          </p:nvSpPr>
          <p:spPr>
            <a:xfrm flipH="1" flipV="1">
              <a:off x="4135754" y="2355521"/>
              <a:ext cx="1934913" cy="1919694"/>
            </a:xfrm>
            <a:custGeom>
              <a:avLst/>
              <a:gdLst>
                <a:gd name="connsiteX0" fmla="*/ 246797 w 1934913"/>
                <a:gd name="connsiteY0" fmla="*/ 0 h 1919694"/>
                <a:gd name="connsiteX1" fmla="*/ 1597282 w 1934913"/>
                <a:gd name="connsiteY1" fmla="*/ 0 h 1919694"/>
                <a:gd name="connsiteX2" fmla="*/ 1934913 w 1934913"/>
                <a:gd name="connsiteY2" fmla="*/ 337631 h 1919694"/>
                <a:gd name="connsiteX3" fmla="*/ 1934913 w 1934913"/>
                <a:gd name="connsiteY3" fmla="*/ 1688116 h 1919694"/>
                <a:gd name="connsiteX4" fmla="*/ 1877251 w 1934913"/>
                <a:gd name="connsiteY4" fmla="*/ 1876889 h 1919694"/>
                <a:gd name="connsiteX5" fmla="*/ 1841934 w 1934913"/>
                <a:gd name="connsiteY5" fmla="*/ 1919694 h 1919694"/>
                <a:gd name="connsiteX6" fmla="*/ 0 w 1934913"/>
                <a:gd name="connsiteY6" fmla="*/ 108654 h 1919694"/>
                <a:gd name="connsiteX7" fmla="*/ 8056 w 1934913"/>
                <a:gd name="connsiteY7" fmla="*/ 98890 h 1919694"/>
                <a:gd name="connsiteX8" fmla="*/ 246797 w 1934913"/>
                <a:gd name="connsiteY8" fmla="*/ 0 h 1919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34913" h="1919694">
                  <a:moveTo>
                    <a:pt x="246797" y="0"/>
                  </a:moveTo>
                  <a:lnTo>
                    <a:pt x="1597282" y="0"/>
                  </a:lnTo>
                  <a:cubicBezTo>
                    <a:pt x="1783750" y="0"/>
                    <a:pt x="1934913" y="151163"/>
                    <a:pt x="1934913" y="337631"/>
                  </a:cubicBezTo>
                  <a:lnTo>
                    <a:pt x="1934913" y="1688116"/>
                  </a:lnTo>
                  <a:cubicBezTo>
                    <a:pt x="1934913" y="1758042"/>
                    <a:pt x="1913656" y="1823002"/>
                    <a:pt x="1877251" y="1876889"/>
                  </a:cubicBezTo>
                  <a:lnTo>
                    <a:pt x="1841934" y="1919694"/>
                  </a:lnTo>
                  <a:lnTo>
                    <a:pt x="0" y="108654"/>
                  </a:lnTo>
                  <a:lnTo>
                    <a:pt x="8056" y="98890"/>
                  </a:lnTo>
                  <a:cubicBezTo>
                    <a:pt x="69155" y="37791"/>
                    <a:pt x="153563" y="0"/>
                    <a:pt x="246797" y="0"/>
                  </a:cubicBezTo>
                  <a:close/>
                </a:path>
              </a:pathLst>
            </a:custGeom>
            <a:gradFill flip="none" rotWithShape="1">
              <a:gsLst>
                <a:gs pos="14000">
                  <a:srgbClr val="CC3300"/>
                </a:gs>
                <a:gs pos="100000">
                  <a:srgbClr val="FF990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15">
              <a:extLst>
                <a:ext uri="{FF2B5EF4-FFF2-40B4-BE49-F238E27FC236}">
                  <a16:creationId xmlns:a16="http://schemas.microsoft.com/office/drawing/2014/main" id="{9EC7738D-1023-4070-B328-E97F153D199B}"/>
                </a:ext>
              </a:extLst>
            </p:cNvPr>
            <p:cNvSpPr txBox="1"/>
            <p:nvPr/>
          </p:nvSpPr>
          <p:spPr>
            <a:xfrm>
              <a:off x="4413746" y="3316051"/>
              <a:ext cx="47160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</p:grpSp>
      <p:grpSp>
        <p:nvGrpSpPr>
          <p:cNvPr id="87" name="Group 42">
            <a:extLst>
              <a:ext uri="{FF2B5EF4-FFF2-40B4-BE49-F238E27FC236}">
                <a16:creationId xmlns:a16="http://schemas.microsoft.com/office/drawing/2014/main" id="{42CFC16D-A39C-4B10-AC93-D4C200F338A0}"/>
              </a:ext>
            </a:extLst>
          </p:cNvPr>
          <p:cNvGrpSpPr/>
          <p:nvPr/>
        </p:nvGrpSpPr>
        <p:grpSpPr>
          <a:xfrm>
            <a:off x="7569773" y="4045828"/>
            <a:ext cx="1934913" cy="1919694"/>
            <a:chOff x="6005355" y="4174224"/>
            <a:chExt cx="1934913" cy="1919694"/>
          </a:xfrm>
        </p:grpSpPr>
        <p:sp>
          <p:nvSpPr>
            <p:cNvPr id="88" name="Freeform: Shape 12">
              <a:extLst>
                <a:ext uri="{FF2B5EF4-FFF2-40B4-BE49-F238E27FC236}">
                  <a16:creationId xmlns:a16="http://schemas.microsoft.com/office/drawing/2014/main" id="{7CFB3E13-B667-4214-AD08-BDB8F28D6375}"/>
                </a:ext>
              </a:extLst>
            </p:cNvPr>
            <p:cNvSpPr/>
            <p:nvPr/>
          </p:nvSpPr>
          <p:spPr>
            <a:xfrm flipH="1" flipV="1">
              <a:off x="6005355" y="4174224"/>
              <a:ext cx="1934913" cy="1919694"/>
            </a:xfrm>
            <a:custGeom>
              <a:avLst/>
              <a:gdLst>
                <a:gd name="connsiteX0" fmla="*/ 246797 w 1934913"/>
                <a:gd name="connsiteY0" fmla="*/ 0 h 1919694"/>
                <a:gd name="connsiteX1" fmla="*/ 1597282 w 1934913"/>
                <a:gd name="connsiteY1" fmla="*/ 0 h 1919694"/>
                <a:gd name="connsiteX2" fmla="*/ 1934913 w 1934913"/>
                <a:gd name="connsiteY2" fmla="*/ 337631 h 1919694"/>
                <a:gd name="connsiteX3" fmla="*/ 1934913 w 1934913"/>
                <a:gd name="connsiteY3" fmla="*/ 1688116 h 1919694"/>
                <a:gd name="connsiteX4" fmla="*/ 1877251 w 1934913"/>
                <a:gd name="connsiteY4" fmla="*/ 1876889 h 1919694"/>
                <a:gd name="connsiteX5" fmla="*/ 1841934 w 1934913"/>
                <a:gd name="connsiteY5" fmla="*/ 1919694 h 1919694"/>
                <a:gd name="connsiteX6" fmla="*/ 0 w 1934913"/>
                <a:gd name="connsiteY6" fmla="*/ 108654 h 1919694"/>
                <a:gd name="connsiteX7" fmla="*/ 8056 w 1934913"/>
                <a:gd name="connsiteY7" fmla="*/ 98890 h 1919694"/>
                <a:gd name="connsiteX8" fmla="*/ 246797 w 1934913"/>
                <a:gd name="connsiteY8" fmla="*/ 0 h 1919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34913" h="1919694">
                  <a:moveTo>
                    <a:pt x="246797" y="0"/>
                  </a:moveTo>
                  <a:lnTo>
                    <a:pt x="1597282" y="0"/>
                  </a:lnTo>
                  <a:cubicBezTo>
                    <a:pt x="1783750" y="0"/>
                    <a:pt x="1934913" y="151163"/>
                    <a:pt x="1934913" y="337631"/>
                  </a:cubicBezTo>
                  <a:lnTo>
                    <a:pt x="1934913" y="1688116"/>
                  </a:lnTo>
                  <a:cubicBezTo>
                    <a:pt x="1934913" y="1758042"/>
                    <a:pt x="1913656" y="1823002"/>
                    <a:pt x="1877251" y="1876889"/>
                  </a:cubicBezTo>
                  <a:lnTo>
                    <a:pt x="1841934" y="1919694"/>
                  </a:lnTo>
                  <a:lnTo>
                    <a:pt x="0" y="108654"/>
                  </a:lnTo>
                  <a:lnTo>
                    <a:pt x="8056" y="98890"/>
                  </a:lnTo>
                  <a:cubicBezTo>
                    <a:pt x="69155" y="37791"/>
                    <a:pt x="153563" y="0"/>
                    <a:pt x="246797" y="0"/>
                  </a:cubicBezTo>
                  <a:close/>
                </a:path>
              </a:pathLst>
            </a:custGeom>
            <a:gradFill flip="none" rotWithShape="1">
              <a:gsLst>
                <a:gs pos="14000">
                  <a:srgbClr val="006666"/>
                </a:gs>
                <a:gs pos="100000">
                  <a:srgbClr val="009999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17">
              <a:extLst>
                <a:ext uri="{FF2B5EF4-FFF2-40B4-BE49-F238E27FC236}">
                  <a16:creationId xmlns:a16="http://schemas.microsoft.com/office/drawing/2014/main" id="{D66DE1C7-8BFC-4504-AF58-06991FF3B106}"/>
                </a:ext>
              </a:extLst>
            </p:cNvPr>
            <p:cNvSpPr txBox="1"/>
            <p:nvPr/>
          </p:nvSpPr>
          <p:spPr>
            <a:xfrm>
              <a:off x="6246083" y="5145095"/>
              <a:ext cx="47160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4</a:t>
              </a:r>
            </a:p>
          </p:txBody>
        </p:sp>
      </p:grpSp>
      <p:sp>
        <p:nvSpPr>
          <p:cNvPr id="90" name="Rectangle 48">
            <a:extLst>
              <a:ext uri="{FF2B5EF4-FFF2-40B4-BE49-F238E27FC236}">
                <a16:creationId xmlns:a16="http://schemas.microsoft.com/office/drawing/2014/main" id="{7446D7FF-38FE-4E31-A621-65196B351876}"/>
              </a:ext>
            </a:extLst>
          </p:cNvPr>
          <p:cNvSpPr/>
          <p:nvPr/>
        </p:nvSpPr>
        <p:spPr>
          <a:xfrm rot="18870927" flipV="1">
            <a:off x="6699601" y="-264979"/>
            <a:ext cx="656083" cy="8321040"/>
          </a:xfrm>
          <a:prstGeom prst="rect">
            <a:avLst/>
          </a:prstGeom>
          <a:gradFill>
            <a:gsLst>
              <a:gs pos="94000">
                <a:schemeClr val="tx1">
                  <a:alpha val="48000"/>
                </a:schemeClr>
              </a:gs>
              <a:gs pos="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3">
            <a:extLst>
              <a:ext uri="{FF2B5EF4-FFF2-40B4-BE49-F238E27FC236}">
                <a16:creationId xmlns:a16="http://schemas.microsoft.com/office/drawing/2014/main" id="{301D6A75-1EF7-4476-B638-F22F53EEB1F2}"/>
              </a:ext>
            </a:extLst>
          </p:cNvPr>
          <p:cNvSpPr/>
          <p:nvPr/>
        </p:nvSpPr>
        <p:spPr>
          <a:xfrm rot="18870927" flipH="1">
            <a:off x="7220310" y="-532107"/>
            <a:ext cx="45719" cy="83210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76200" dir="8100000" algn="tr" rotWithShape="0">
              <a:prstClr val="black">
                <a:alpha val="4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2" name="Group 39">
            <a:extLst>
              <a:ext uri="{FF2B5EF4-FFF2-40B4-BE49-F238E27FC236}">
                <a16:creationId xmlns:a16="http://schemas.microsoft.com/office/drawing/2014/main" id="{23E83405-B511-4690-842F-088BBA39BB1E}"/>
              </a:ext>
            </a:extLst>
          </p:cNvPr>
          <p:cNvGrpSpPr/>
          <p:nvPr/>
        </p:nvGrpSpPr>
        <p:grpSpPr>
          <a:xfrm>
            <a:off x="4868367" y="1225441"/>
            <a:ext cx="1934913" cy="1919694"/>
            <a:chOff x="3303949" y="1353837"/>
            <a:chExt cx="1934913" cy="1919694"/>
          </a:xfrm>
        </p:grpSpPr>
        <p:sp>
          <p:nvSpPr>
            <p:cNvPr id="93" name="Freeform: Shape 8">
              <a:extLst>
                <a:ext uri="{FF2B5EF4-FFF2-40B4-BE49-F238E27FC236}">
                  <a16:creationId xmlns:a16="http://schemas.microsoft.com/office/drawing/2014/main" id="{7C3B6268-FDDA-498B-A356-C01B1048F77F}"/>
                </a:ext>
              </a:extLst>
            </p:cNvPr>
            <p:cNvSpPr/>
            <p:nvPr/>
          </p:nvSpPr>
          <p:spPr>
            <a:xfrm>
              <a:off x="3303949" y="1353837"/>
              <a:ext cx="1934913" cy="1919694"/>
            </a:xfrm>
            <a:custGeom>
              <a:avLst/>
              <a:gdLst>
                <a:gd name="connsiteX0" fmla="*/ 246797 w 1934913"/>
                <a:gd name="connsiteY0" fmla="*/ 0 h 1919694"/>
                <a:gd name="connsiteX1" fmla="*/ 1597282 w 1934913"/>
                <a:gd name="connsiteY1" fmla="*/ 0 h 1919694"/>
                <a:gd name="connsiteX2" fmla="*/ 1934913 w 1934913"/>
                <a:gd name="connsiteY2" fmla="*/ 337631 h 1919694"/>
                <a:gd name="connsiteX3" fmla="*/ 1934913 w 1934913"/>
                <a:gd name="connsiteY3" fmla="*/ 1688116 h 1919694"/>
                <a:gd name="connsiteX4" fmla="*/ 1877251 w 1934913"/>
                <a:gd name="connsiteY4" fmla="*/ 1876889 h 1919694"/>
                <a:gd name="connsiteX5" fmla="*/ 1841934 w 1934913"/>
                <a:gd name="connsiteY5" fmla="*/ 1919694 h 1919694"/>
                <a:gd name="connsiteX6" fmla="*/ 0 w 1934913"/>
                <a:gd name="connsiteY6" fmla="*/ 108654 h 1919694"/>
                <a:gd name="connsiteX7" fmla="*/ 8056 w 1934913"/>
                <a:gd name="connsiteY7" fmla="*/ 98890 h 1919694"/>
                <a:gd name="connsiteX8" fmla="*/ 246797 w 1934913"/>
                <a:gd name="connsiteY8" fmla="*/ 0 h 1919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34913" h="1919694">
                  <a:moveTo>
                    <a:pt x="246797" y="0"/>
                  </a:moveTo>
                  <a:lnTo>
                    <a:pt x="1597282" y="0"/>
                  </a:lnTo>
                  <a:cubicBezTo>
                    <a:pt x="1783750" y="0"/>
                    <a:pt x="1934913" y="151163"/>
                    <a:pt x="1934913" y="337631"/>
                  </a:cubicBezTo>
                  <a:lnTo>
                    <a:pt x="1934913" y="1688116"/>
                  </a:lnTo>
                  <a:cubicBezTo>
                    <a:pt x="1934913" y="1758042"/>
                    <a:pt x="1913656" y="1823002"/>
                    <a:pt x="1877251" y="1876889"/>
                  </a:cubicBezTo>
                  <a:lnTo>
                    <a:pt x="1841934" y="1919694"/>
                  </a:lnTo>
                  <a:lnTo>
                    <a:pt x="0" y="108654"/>
                  </a:lnTo>
                  <a:lnTo>
                    <a:pt x="8056" y="98890"/>
                  </a:lnTo>
                  <a:cubicBezTo>
                    <a:pt x="69155" y="37791"/>
                    <a:pt x="153563" y="0"/>
                    <a:pt x="246797" y="0"/>
                  </a:cubicBezTo>
                  <a:close/>
                </a:path>
              </a:pathLst>
            </a:custGeom>
            <a:gradFill flip="none" rotWithShape="1">
              <a:gsLst>
                <a:gs pos="14000">
                  <a:srgbClr val="000066"/>
                </a:gs>
                <a:gs pos="100000">
                  <a:srgbClr val="3333F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TextBox 14">
              <a:extLst>
                <a:ext uri="{FF2B5EF4-FFF2-40B4-BE49-F238E27FC236}">
                  <a16:creationId xmlns:a16="http://schemas.microsoft.com/office/drawing/2014/main" id="{7F49AEB2-191C-4D1D-AE45-7B24710AE096}"/>
                </a:ext>
              </a:extLst>
            </p:cNvPr>
            <p:cNvSpPr txBox="1"/>
            <p:nvPr/>
          </p:nvSpPr>
          <p:spPr>
            <a:xfrm>
              <a:off x="4135754" y="1605798"/>
              <a:ext cx="47160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  <p:grpSp>
        <p:nvGrpSpPr>
          <p:cNvPr id="95" name="Group 40">
            <a:extLst>
              <a:ext uri="{FF2B5EF4-FFF2-40B4-BE49-F238E27FC236}">
                <a16:creationId xmlns:a16="http://schemas.microsoft.com/office/drawing/2014/main" id="{83AB22DA-2787-4542-88A1-C8686F537610}"/>
              </a:ext>
            </a:extLst>
          </p:cNvPr>
          <p:cNvGrpSpPr/>
          <p:nvPr/>
        </p:nvGrpSpPr>
        <p:grpSpPr>
          <a:xfrm>
            <a:off x="6737968" y="3057792"/>
            <a:ext cx="1934913" cy="1919694"/>
            <a:chOff x="5173550" y="3172540"/>
            <a:chExt cx="1934913" cy="1919694"/>
          </a:xfrm>
        </p:grpSpPr>
        <p:sp>
          <p:nvSpPr>
            <p:cNvPr id="96" name="Freeform: Shape 13">
              <a:extLst>
                <a:ext uri="{FF2B5EF4-FFF2-40B4-BE49-F238E27FC236}">
                  <a16:creationId xmlns:a16="http://schemas.microsoft.com/office/drawing/2014/main" id="{9268F8E4-966A-477C-A89A-F24AF71FE678}"/>
                </a:ext>
              </a:extLst>
            </p:cNvPr>
            <p:cNvSpPr/>
            <p:nvPr/>
          </p:nvSpPr>
          <p:spPr>
            <a:xfrm>
              <a:off x="5173550" y="3172540"/>
              <a:ext cx="1934913" cy="1919694"/>
            </a:xfrm>
            <a:custGeom>
              <a:avLst/>
              <a:gdLst>
                <a:gd name="connsiteX0" fmla="*/ 246797 w 1934913"/>
                <a:gd name="connsiteY0" fmla="*/ 0 h 1919694"/>
                <a:gd name="connsiteX1" fmla="*/ 1597282 w 1934913"/>
                <a:gd name="connsiteY1" fmla="*/ 0 h 1919694"/>
                <a:gd name="connsiteX2" fmla="*/ 1934913 w 1934913"/>
                <a:gd name="connsiteY2" fmla="*/ 337631 h 1919694"/>
                <a:gd name="connsiteX3" fmla="*/ 1934913 w 1934913"/>
                <a:gd name="connsiteY3" fmla="*/ 1688116 h 1919694"/>
                <a:gd name="connsiteX4" fmla="*/ 1877251 w 1934913"/>
                <a:gd name="connsiteY4" fmla="*/ 1876889 h 1919694"/>
                <a:gd name="connsiteX5" fmla="*/ 1841934 w 1934913"/>
                <a:gd name="connsiteY5" fmla="*/ 1919694 h 1919694"/>
                <a:gd name="connsiteX6" fmla="*/ 0 w 1934913"/>
                <a:gd name="connsiteY6" fmla="*/ 108654 h 1919694"/>
                <a:gd name="connsiteX7" fmla="*/ 8056 w 1934913"/>
                <a:gd name="connsiteY7" fmla="*/ 98890 h 1919694"/>
                <a:gd name="connsiteX8" fmla="*/ 246797 w 1934913"/>
                <a:gd name="connsiteY8" fmla="*/ 0 h 1919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34913" h="1919694">
                  <a:moveTo>
                    <a:pt x="246797" y="0"/>
                  </a:moveTo>
                  <a:lnTo>
                    <a:pt x="1597282" y="0"/>
                  </a:lnTo>
                  <a:cubicBezTo>
                    <a:pt x="1783750" y="0"/>
                    <a:pt x="1934913" y="151163"/>
                    <a:pt x="1934913" y="337631"/>
                  </a:cubicBezTo>
                  <a:lnTo>
                    <a:pt x="1934913" y="1688116"/>
                  </a:lnTo>
                  <a:cubicBezTo>
                    <a:pt x="1934913" y="1758042"/>
                    <a:pt x="1913656" y="1823002"/>
                    <a:pt x="1877251" y="1876889"/>
                  </a:cubicBezTo>
                  <a:lnTo>
                    <a:pt x="1841934" y="1919694"/>
                  </a:lnTo>
                  <a:lnTo>
                    <a:pt x="0" y="108654"/>
                  </a:lnTo>
                  <a:lnTo>
                    <a:pt x="8056" y="98890"/>
                  </a:lnTo>
                  <a:cubicBezTo>
                    <a:pt x="69155" y="37791"/>
                    <a:pt x="153563" y="0"/>
                    <a:pt x="246797" y="0"/>
                  </a:cubicBezTo>
                  <a:close/>
                </a:path>
              </a:pathLst>
            </a:custGeom>
            <a:gradFill flip="none" rotWithShape="1">
              <a:gsLst>
                <a:gs pos="14000">
                  <a:srgbClr val="CC0066"/>
                </a:gs>
                <a:gs pos="100000">
                  <a:srgbClr val="FF3399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TextBox 16">
              <a:extLst>
                <a:ext uri="{FF2B5EF4-FFF2-40B4-BE49-F238E27FC236}">
                  <a16:creationId xmlns:a16="http://schemas.microsoft.com/office/drawing/2014/main" id="{1F4C6B02-DD9F-42C7-A531-D718CE9B2281}"/>
                </a:ext>
              </a:extLst>
            </p:cNvPr>
            <p:cNvSpPr txBox="1"/>
            <p:nvPr/>
          </p:nvSpPr>
          <p:spPr>
            <a:xfrm>
              <a:off x="6096000" y="3397704"/>
              <a:ext cx="47160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  <p:grpSp>
        <p:nvGrpSpPr>
          <p:cNvPr id="98" name="Group 43">
            <a:extLst>
              <a:ext uri="{FF2B5EF4-FFF2-40B4-BE49-F238E27FC236}">
                <a16:creationId xmlns:a16="http://schemas.microsoft.com/office/drawing/2014/main" id="{B9C6B249-582D-44E0-BAF9-38D0E868C62F}"/>
              </a:ext>
            </a:extLst>
          </p:cNvPr>
          <p:cNvGrpSpPr/>
          <p:nvPr/>
        </p:nvGrpSpPr>
        <p:grpSpPr>
          <a:xfrm>
            <a:off x="7099110" y="924056"/>
            <a:ext cx="4516829" cy="1267727"/>
            <a:chOff x="5534692" y="1052452"/>
            <a:chExt cx="4516829" cy="1267727"/>
          </a:xfrm>
        </p:grpSpPr>
        <p:grpSp>
          <p:nvGrpSpPr>
            <p:cNvPr id="99" name="Group 20">
              <a:extLst>
                <a:ext uri="{FF2B5EF4-FFF2-40B4-BE49-F238E27FC236}">
                  <a16:creationId xmlns:a16="http://schemas.microsoft.com/office/drawing/2014/main" id="{D8DF186A-D332-4EFC-94AF-E880F63BAB5F}"/>
                </a:ext>
              </a:extLst>
            </p:cNvPr>
            <p:cNvGrpSpPr/>
            <p:nvPr/>
          </p:nvGrpSpPr>
          <p:grpSpPr>
            <a:xfrm>
              <a:off x="5534692" y="1303200"/>
              <a:ext cx="4516829" cy="741598"/>
              <a:chOff x="5534692" y="1303200"/>
              <a:chExt cx="4516829" cy="741598"/>
            </a:xfrm>
          </p:grpSpPr>
          <p:sp>
            <p:nvSpPr>
              <p:cNvPr id="101" name="TextBox 18">
                <a:extLst>
                  <a:ext uri="{FF2B5EF4-FFF2-40B4-BE49-F238E27FC236}">
                    <a16:creationId xmlns:a16="http://schemas.microsoft.com/office/drawing/2014/main" id="{B0AF0E39-1507-4E05-BC55-4078E4DA1E5D}"/>
                  </a:ext>
                </a:extLst>
              </p:cNvPr>
              <p:cNvSpPr txBox="1"/>
              <p:nvPr/>
            </p:nvSpPr>
            <p:spPr>
              <a:xfrm>
                <a:off x="5534692" y="1303200"/>
                <a:ext cx="24055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800" b="1" dirty="0">
                    <a:solidFill>
                      <a:srgbClr val="000066"/>
                    </a:solidFill>
                    <a:latin typeface="Century Gothic" panose="020B0502020202020204" pitchFamily="34" charset="0"/>
                  </a:rPr>
                  <a:t>الصلاةُ</a:t>
                </a:r>
                <a:endParaRPr lang="en-US" sz="1600" b="1" dirty="0">
                  <a:solidFill>
                    <a:srgbClr val="3333FF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02" name="TextBox 19">
                <a:extLst>
                  <a:ext uri="{FF2B5EF4-FFF2-40B4-BE49-F238E27FC236}">
                    <a16:creationId xmlns:a16="http://schemas.microsoft.com/office/drawing/2014/main" id="{91D0F14F-C3BE-4007-A7D7-BFE047F8F559}"/>
                  </a:ext>
                </a:extLst>
              </p:cNvPr>
              <p:cNvSpPr txBox="1"/>
              <p:nvPr/>
            </p:nvSpPr>
            <p:spPr>
              <a:xfrm>
                <a:off x="5549859" y="1790882"/>
                <a:ext cx="4501662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105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100" name="Graphic 22">
              <a:extLst>
                <a:ext uri="{FF2B5EF4-FFF2-40B4-BE49-F238E27FC236}">
                  <a16:creationId xmlns:a16="http://schemas.microsoft.com/office/drawing/2014/main" id="{2E27CAA6-3493-46DA-987B-40CC7CD7813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696" y="1052452"/>
              <a:ext cx="1435740" cy="1267727"/>
            </a:xfrm>
            <a:prstGeom prst="rect">
              <a:avLst/>
            </a:prstGeom>
          </p:spPr>
        </p:pic>
      </p:grpSp>
      <p:grpSp>
        <p:nvGrpSpPr>
          <p:cNvPr id="103" name="Group 45">
            <a:extLst>
              <a:ext uri="{FF2B5EF4-FFF2-40B4-BE49-F238E27FC236}">
                <a16:creationId xmlns:a16="http://schemas.microsoft.com/office/drawing/2014/main" id="{51BB4C06-9486-492D-8C85-BD101062C8B7}"/>
              </a:ext>
            </a:extLst>
          </p:cNvPr>
          <p:cNvGrpSpPr/>
          <p:nvPr/>
        </p:nvGrpSpPr>
        <p:grpSpPr>
          <a:xfrm>
            <a:off x="8699310" y="2691468"/>
            <a:ext cx="3128262" cy="1299374"/>
            <a:chOff x="7134892" y="2819864"/>
            <a:chExt cx="3128262" cy="1299374"/>
          </a:xfrm>
        </p:grpSpPr>
        <p:grpSp>
          <p:nvGrpSpPr>
            <p:cNvPr id="104" name="Group 29">
              <a:extLst>
                <a:ext uri="{FF2B5EF4-FFF2-40B4-BE49-F238E27FC236}">
                  <a16:creationId xmlns:a16="http://schemas.microsoft.com/office/drawing/2014/main" id="{AEE628C3-F7C4-48C6-89CF-4199A6EF5945}"/>
                </a:ext>
              </a:extLst>
            </p:cNvPr>
            <p:cNvGrpSpPr/>
            <p:nvPr/>
          </p:nvGrpSpPr>
          <p:grpSpPr>
            <a:xfrm>
              <a:off x="7134892" y="3464095"/>
              <a:ext cx="2476633" cy="537379"/>
              <a:chOff x="5549859" y="1445147"/>
              <a:chExt cx="2476633" cy="537379"/>
            </a:xfrm>
          </p:grpSpPr>
          <p:sp>
            <p:nvSpPr>
              <p:cNvPr id="106" name="TextBox 30">
                <a:extLst>
                  <a:ext uri="{FF2B5EF4-FFF2-40B4-BE49-F238E27FC236}">
                    <a16:creationId xmlns:a16="http://schemas.microsoft.com/office/drawing/2014/main" id="{85FE64B0-ED94-417C-A3F2-BF8016DEAD94}"/>
                  </a:ext>
                </a:extLst>
              </p:cNvPr>
              <p:cNvSpPr txBox="1"/>
              <p:nvPr/>
            </p:nvSpPr>
            <p:spPr>
              <a:xfrm>
                <a:off x="5549859" y="1445147"/>
                <a:ext cx="24055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SY" sz="2800" b="1" dirty="0">
                    <a:solidFill>
                      <a:srgbClr val="CC0066"/>
                    </a:solidFill>
                    <a:latin typeface="Century Gothic" panose="020B0502020202020204" pitchFamily="34" charset="0"/>
                  </a:rPr>
                  <a:t>قِراءةُ القُرآن</a:t>
                </a:r>
                <a:endParaRPr lang="en-US" sz="2800" b="1" dirty="0">
                  <a:solidFill>
                    <a:srgbClr val="FF3399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07" name="TextBox 31">
                <a:extLst>
                  <a:ext uri="{FF2B5EF4-FFF2-40B4-BE49-F238E27FC236}">
                    <a16:creationId xmlns:a16="http://schemas.microsoft.com/office/drawing/2014/main" id="{20F0374E-A21C-4E50-AA31-D889CDEDE2AE}"/>
                  </a:ext>
                </a:extLst>
              </p:cNvPr>
              <p:cNvSpPr txBox="1"/>
              <p:nvPr/>
            </p:nvSpPr>
            <p:spPr>
              <a:xfrm>
                <a:off x="5549859" y="1855568"/>
                <a:ext cx="2476633" cy="1269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105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105" name="Graphic 24">
              <a:extLst>
                <a:ext uri="{FF2B5EF4-FFF2-40B4-BE49-F238E27FC236}">
                  <a16:creationId xmlns:a16="http://schemas.microsoft.com/office/drawing/2014/main" id="{ECC646EB-31E4-4023-A8B9-1B36B47599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17782" y="2819864"/>
              <a:ext cx="1445372" cy="1299374"/>
            </a:xfrm>
            <a:prstGeom prst="rect">
              <a:avLst/>
            </a:prstGeom>
          </p:spPr>
        </p:pic>
      </p:grpSp>
      <p:grpSp>
        <p:nvGrpSpPr>
          <p:cNvPr id="108" name="Group 44">
            <a:extLst>
              <a:ext uri="{FF2B5EF4-FFF2-40B4-BE49-F238E27FC236}">
                <a16:creationId xmlns:a16="http://schemas.microsoft.com/office/drawing/2014/main" id="{5C42711A-AFD3-4AD0-8BD3-2E7CE71BE097}"/>
              </a:ext>
            </a:extLst>
          </p:cNvPr>
          <p:cNvGrpSpPr/>
          <p:nvPr/>
        </p:nvGrpSpPr>
        <p:grpSpPr>
          <a:xfrm>
            <a:off x="1943127" y="1831346"/>
            <a:ext cx="3775638" cy="1319320"/>
            <a:chOff x="378709" y="1959742"/>
            <a:chExt cx="3775638" cy="1319320"/>
          </a:xfrm>
        </p:grpSpPr>
        <p:grpSp>
          <p:nvGrpSpPr>
            <p:cNvPr id="109" name="Group 35">
              <a:extLst>
                <a:ext uri="{FF2B5EF4-FFF2-40B4-BE49-F238E27FC236}">
                  <a16:creationId xmlns:a16="http://schemas.microsoft.com/office/drawing/2014/main" id="{00D31B45-9B92-4529-A454-1E461FFCE21D}"/>
                </a:ext>
              </a:extLst>
            </p:cNvPr>
            <p:cNvGrpSpPr/>
            <p:nvPr/>
          </p:nvGrpSpPr>
          <p:grpSpPr>
            <a:xfrm>
              <a:off x="378709" y="2595063"/>
              <a:ext cx="3775638" cy="560831"/>
              <a:chOff x="378709" y="2595063"/>
              <a:chExt cx="3775638" cy="560831"/>
            </a:xfrm>
          </p:grpSpPr>
          <p:sp>
            <p:nvSpPr>
              <p:cNvPr id="111" name="TextBox 33">
                <a:extLst>
                  <a:ext uri="{FF2B5EF4-FFF2-40B4-BE49-F238E27FC236}">
                    <a16:creationId xmlns:a16="http://schemas.microsoft.com/office/drawing/2014/main" id="{5DA2A712-F373-4E26-AEBB-E93884792BF4}"/>
                  </a:ext>
                </a:extLst>
              </p:cNvPr>
              <p:cNvSpPr txBox="1"/>
              <p:nvPr/>
            </p:nvSpPr>
            <p:spPr>
              <a:xfrm>
                <a:off x="1748771" y="2595063"/>
                <a:ext cx="24055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sz="2800" b="1" dirty="0">
                    <a:solidFill>
                      <a:srgbClr val="CC3300"/>
                    </a:solidFill>
                    <a:latin typeface="Century Gothic" panose="020B0502020202020204" pitchFamily="34" charset="0"/>
                  </a:rPr>
                  <a:t>الصيامُ</a:t>
                </a:r>
                <a:endParaRPr lang="en-US" sz="1600" b="1" dirty="0">
                  <a:solidFill>
                    <a:srgbClr val="FF99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12" name="TextBox 34">
                <a:extLst>
                  <a:ext uri="{FF2B5EF4-FFF2-40B4-BE49-F238E27FC236}">
                    <a16:creationId xmlns:a16="http://schemas.microsoft.com/office/drawing/2014/main" id="{11FFB5EC-2FEB-4C12-A27F-FBF72F212AED}"/>
                  </a:ext>
                </a:extLst>
              </p:cNvPr>
              <p:cNvSpPr txBox="1"/>
              <p:nvPr/>
            </p:nvSpPr>
            <p:spPr>
              <a:xfrm>
                <a:off x="378709" y="2901978"/>
                <a:ext cx="3775637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en-US" sz="105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110" name="Graphic 26">
              <a:extLst>
                <a:ext uri="{FF2B5EF4-FFF2-40B4-BE49-F238E27FC236}">
                  <a16:creationId xmlns:a16="http://schemas.microsoft.com/office/drawing/2014/main" id="{943EA632-D7A0-4250-BF44-3F64F4458FB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5647" y="1959742"/>
              <a:ext cx="1435305" cy="1319320"/>
            </a:xfrm>
            <a:prstGeom prst="rect">
              <a:avLst/>
            </a:prstGeom>
          </p:spPr>
        </p:pic>
      </p:grpSp>
      <p:grpSp>
        <p:nvGrpSpPr>
          <p:cNvPr id="113" name="Group 46">
            <a:extLst>
              <a:ext uri="{FF2B5EF4-FFF2-40B4-BE49-F238E27FC236}">
                <a16:creationId xmlns:a16="http://schemas.microsoft.com/office/drawing/2014/main" id="{637FDB63-F932-4647-A840-2F91D039C137}"/>
              </a:ext>
            </a:extLst>
          </p:cNvPr>
          <p:cNvGrpSpPr/>
          <p:nvPr/>
        </p:nvGrpSpPr>
        <p:grpSpPr>
          <a:xfrm>
            <a:off x="3534487" y="4146819"/>
            <a:ext cx="3973218" cy="1554873"/>
            <a:chOff x="1970069" y="4275215"/>
            <a:chExt cx="3973218" cy="1554873"/>
          </a:xfrm>
        </p:grpSpPr>
        <p:grpSp>
          <p:nvGrpSpPr>
            <p:cNvPr id="114" name="Group 36">
              <a:extLst>
                <a:ext uri="{FF2B5EF4-FFF2-40B4-BE49-F238E27FC236}">
                  <a16:creationId xmlns:a16="http://schemas.microsoft.com/office/drawing/2014/main" id="{F82AEADC-ED1B-4426-AC03-412D8829A843}"/>
                </a:ext>
              </a:extLst>
            </p:cNvPr>
            <p:cNvGrpSpPr/>
            <p:nvPr/>
          </p:nvGrpSpPr>
          <p:grpSpPr>
            <a:xfrm>
              <a:off x="2167650" y="4977652"/>
              <a:ext cx="3775637" cy="537378"/>
              <a:chOff x="378709" y="2618516"/>
              <a:chExt cx="3775637" cy="537378"/>
            </a:xfrm>
          </p:grpSpPr>
          <p:sp>
            <p:nvSpPr>
              <p:cNvPr id="116" name="TextBox 37">
                <a:extLst>
                  <a:ext uri="{FF2B5EF4-FFF2-40B4-BE49-F238E27FC236}">
                    <a16:creationId xmlns:a16="http://schemas.microsoft.com/office/drawing/2014/main" id="{EA096983-B97E-48D8-AA74-B5648363D74D}"/>
                  </a:ext>
                </a:extLst>
              </p:cNvPr>
              <p:cNvSpPr txBox="1"/>
              <p:nvPr/>
            </p:nvSpPr>
            <p:spPr>
              <a:xfrm>
                <a:off x="1803604" y="2618516"/>
                <a:ext cx="20862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sz="2800" b="1" dirty="0">
                    <a:solidFill>
                      <a:srgbClr val="006666"/>
                    </a:solidFill>
                    <a:latin typeface="Century Gothic" panose="020B0502020202020204" pitchFamily="34" charset="0"/>
                  </a:rPr>
                  <a:t>طاعة الوالِدَين</a:t>
                </a:r>
                <a:endParaRPr lang="en-US" sz="2800" b="1" dirty="0">
                  <a:solidFill>
                    <a:srgbClr val="009999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17" name="TextBox 38">
                <a:extLst>
                  <a:ext uri="{FF2B5EF4-FFF2-40B4-BE49-F238E27FC236}">
                    <a16:creationId xmlns:a16="http://schemas.microsoft.com/office/drawing/2014/main" id="{146E4A5F-6C53-4BFB-BF66-3FFAC0BE901E}"/>
                  </a:ext>
                </a:extLst>
              </p:cNvPr>
              <p:cNvSpPr txBox="1"/>
              <p:nvPr/>
            </p:nvSpPr>
            <p:spPr>
              <a:xfrm>
                <a:off x="378709" y="2901978"/>
                <a:ext cx="3775637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en-US" sz="105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115" name="Graphic 28">
              <a:extLst>
                <a:ext uri="{FF2B5EF4-FFF2-40B4-BE49-F238E27FC236}">
                  <a16:creationId xmlns:a16="http://schemas.microsoft.com/office/drawing/2014/main" id="{C35D22AB-0313-44BE-B43E-608437AA3DE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0069" y="4275215"/>
              <a:ext cx="1622477" cy="1554873"/>
            </a:xfrm>
            <a:prstGeom prst="rect">
              <a:avLst/>
            </a:prstGeom>
          </p:spPr>
        </p:pic>
      </p:grp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1943127" y="-1"/>
            <a:ext cx="9308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العبادة:</a:t>
            </a:r>
            <a:r>
              <a:rPr lang="ar-SY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ar-SY" sz="3200" b="1" dirty="0">
                <a:latin typeface="Century Gothic" panose="020B0502020202020204" pitchFamily="34" charset="0"/>
              </a:rPr>
              <a:t>كُلُّ ما يُحِبُّه الله من الأقوال و الأعمال 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659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926" y="2864467"/>
            <a:ext cx="1299012" cy="1167799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5"/>
            <a:ext cx="2786743" cy="1371175"/>
            <a:chOff x="538318" y="1529365"/>
            <a:chExt cx="2658769" cy="109731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1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51689" y="2008525"/>
              <a:ext cx="1432743" cy="521749"/>
              <a:chOff x="3563328" y="5466316"/>
              <a:chExt cx="1432743" cy="521749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66316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63328" y="5692500"/>
                <a:ext cx="1432743" cy="2955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انواع العبادات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84" name="Group 41">
            <a:extLst>
              <a:ext uri="{FF2B5EF4-FFF2-40B4-BE49-F238E27FC236}">
                <a16:creationId xmlns:a16="http://schemas.microsoft.com/office/drawing/2014/main" id="{E380B30C-7162-4C4B-BE1A-AE73915856A4}"/>
              </a:ext>
            </a:extLst>
          </p:cNvPr>
          <p:cNvGrpSpPr/>
          <p:nvPr/>
        </p:nvGrpSpPr>
        <p:grpSpPr>
          <a:xfrm>
            <a:off x="5700172" y="2227125"/>
            <a:ext cx="1934913" cy="1919694"/>
            <a:chOff x="4135754" y="2355521"/>
            <a:chExt cx="1934913" cy="1919694"/>
          </a:xfrm>
        </p:grpSpPr>
        <p:sp>
          <p:nvSpPr>
            <p:cNvPr id="85" name="Freeform: Shape 11">
              <a:extLst>
                <a:ext uri="{FF2B5EF4-FFF2-40B4-BE49-F238E27FC236}">
                  <a16:creationId xmlns:a16="http://schemas.microsoft.com/office/drawing/2014/main" id="{CCCC4CAF-8436-41A1-933B-C394924F1021}"/>
                </a:ext>
              </a:extLst>
            </p:cNvPr>
            <p:cNvSpPr/>
            <p:nvPr/>
          </p:nvSpPr>
          <p:spPr>
            <a:xfrm flipH="1" flipV="1">
              <a:off x="4135754" y="2355521"/>
              <a:ext cx="1934913" cy="1919694"/>
            </a:xfrm>
            <a:custGeom>
              <a:avLst/>
              <a:gdLst>
                <a:gd name="connsiteX0" fmla="*/ 246797 w 1934913"/>
                <a:gd name="connsiteY0" fmla="*/ 0 h 1919694"/>
                <a:gd name="connsiteX1" fmla="*/ 1597282 w 1934913"/>
                <a:gd name="connsiteY1" fmla="*/ 0 h 1919694"/>
                <a:gd name="connsiteX2" fmla="*/ 1934913 w 1934913"/>
                <a:gd name="connsiteY2" fmla="*/ 337631 h 1919694"/>
                <a:gd name="connsiteX3" fmla="*/ 1934913 w 1934913"/>
                <a:gd name="connsiteY3" fmla="*/ 1688116 h 1919694"/>
                <a:gd name="connsiteX4" fmla="*/ 1877251 w 1934913"/>
                <a:gd name="connsiteY4" fmla="*/ 1876889 h 1919694"/>
                <a:gd name="connsiteX5" fmla="*/ 1841934 w 1934913"/>
                <a:gd name="connsiteY5" fmla="*/ 1919694 h 1919694"/>
                <a:gd name="connsiteX6" fmla="*/ 0 w 1934913"/>
                <a:gd name="connsiteY6" fmla="*/ 108654 h 1919694"/>
                <a:gd name="connsiteX7" fmla="*/ 8056 w 1934913"/>
                <a:gd name="connsiteY7" fmla="*/ 98890 h 1919694"/>
                <a:gd name="connsiteX8" fmla="*/ 246797 w 1934913"/>
                <a:gd name="connsiteY8" fmla="*/ 0 h 1919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34913" h="1919694">
                  <a:moveTo>
                    <a:pt x="246797" y="0"/>
                  </a:moveTo>
                  <a:lnTo>
                    <a:pt x="1597282" y="0"/>
                  </a:lnTo>
                  <a:cubicBezTo>
                    <a:pt x="1783750" y="0"/>
                    <a:pt x="1934913" y="151163"/>
                    <a:pt x="1934913" y="337631"/>
                  </a:cubicBezTo>
                  <a:lnTo>
                    <a:pt x="1934913" y="1688116"/>
                  </a:lnTo>
                  <a:cubicBezTo>
                    <a:pt x="1934913" y="1758042"/>
                    <a:pt x="1913656" y="1823002"/>
                    <a:pt x="1877251" y="1876889"/>
                  </a:cubicBezTo>
                  <a:lnTo>
                    <a:pt x="1841934" y="1919694"/>
                  </a:lnTo>
                  <a:lnTo>
                    <a:pt x="0" y="108654"/>
                  </a:lnTo>
                  <a:lnTo>
                    <a:pt x="8056" y="98890"/>
                  </a:lnTo>
                  <a:cubicBezTo>
                    <a:pt x="69155" y="37791"/>
                    <a:pt x="153563" y="0"/>
                    <a:pt x="246797" y="0"/>
                  </a:cubicBezTo>
                  <a:close/>
                </a:path>
              </a:pathLst>
            </a:custGeom>
            <a:gradFill flip="none" rotWithShape="1">
              <a:gsLst>
                <a:gs pos="14000">
                  <a:srgbClr val="CC3300"/>
                </a:gs>
                <a:gs pos="100000">
                  <a:srgbClr val="FF990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15">
              <a:extLst>
                <a:ext uri="{FF2B5EF4-FFF2-40B4-BE49-F238E27FC236}">
                  <a16:creationId xmlns:a16="http://schemas.microsoft.com/office/drawing/2014/main" id="{9EC7738D-1023-4070-B328-E97F153D199B}"/>
                </a:ext>
              </a:extLst>
            </p:cNvPr>
            <p:cNvSpPr txBox="1"/>
            <p:nvPr/>
          </p:nvSpPr>
          <p:spPr>
            <a:xfrm>
              <a:off x="4413746" y="3316051"/>
              <a:ext cx="47160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6</a:t>
              </a:r>
            </a:p>
          </p:txBody>
        </p:sp>
      </p:grpSp>
      <p:grpSp>
        <p:nvGrpSpPr>
          <p:cNvPr id="87" name="Group 42">
            <a:extLst>
              <a:ext uri="{FF2B5EF4-FFF2-40B4-BE49-F238E27FC236}">
                <a16:creationId xmlns:a16="http://schemas.microsoft.com/office/drawing/2014/main" id="{42CFC16D-A39C-4B10-AC93-D4C200F338A0}"/>
              </a:ext>
            </a:extLst>
          </p:cNvPr>
          <p:cNvGrpSpPr/>
          <p:nvPr/>
        </p:nvGrpSpPr>
        <p:grpSpPr>
          <a:xfrm>
            <a:off x="7569773" y="4045828"/>
            <a:ext cx="1934913" cy="1919694"/>
            <a:chOff x="6005355" y="4174224"/>
            <a:chExt cx="1934913" cy="1919694"/>
          </a:xfrm>
        </p:grpSpPr>
        <p:sp>
          <p:nvSpPr>
            <p:cNvPr id="88" name="Freeform: Shape 12">
              <a:extLst>
                <a:ext uri="{FF2B5EF4-FFF2-40B4-BE49-F238E27FC236}">
                  <a16:creationId xmlns:a16="http://schemas.microsoft.com/office/drawing/2014/main" id="{7CFB3E13-B667-4214-AD08-BDB8F28D6375}"/>
                </a:ext>
              </a:extLst>
            </p:cNvPr>
            <p:cNvSpPr/>
            <p:nvPr/>
          </p:nvSpPr>
          <p:spPr>
            <a:xfrm flipH="1" flipV="1">
              <a:off x="6005355" y="4174224"/>
              <a:ext cx="1934913" cy="1919694"/>
            </a:xfrm>
            <a:custGeom>
              <a:avLst/>
              <a:gdLst>
                <a:gd name="connsiteX0" fmla="*/ 246797 w 1934913"/>
                <a:gd name="connsiteY0" fmla="*/ 0 h 1919694"/>
                <a:gd name="connsiteX1" fmla="*/ 1597282 w 1934913"/>
                <a:gd name="connsiteY1" fmla="*/ 0 h 1919694"/>
                <a:gd name="connsiteX2" fmla="*/ 1934913 w 1934913"/>
                <a:gd name="connsiteY2" fmla="*/ 337631 h 1919694"/>
                <a:gd name="connsiteX3" fmla="*/ 1934913 w 1934913"/>
                <a:gd name="connsiteY3" fmla="*/ 1688116 h 1919694"/>
                <a:gd name="connsiteX4" fmla="*/ 1877251 w 1934913"/>
                <a:gd name="connsiteY4" fmla="*/ 1876889 h 1919694"/>
                <a:gd name="connsiteX5" fmla="*/ 1841934 w 1934913"/>
                <a:gd name="connsiteY5" fmla="*/ 1919694 h 1919694"/>
                <a:gd name="connsiteX6" fmla="*/ 0 w 1934913"/>
                <a:gd name="connsiteY6" fmla="*/ 108654 h 1919694"/>
                <a:gd name="connsiteX7" fmla="*/ 8056 w 1934913"/>
                <a:gd name="connsiteY7" fmla="*/ 98890 h 1919694"/>
                <a:gd name="connsiteX8" fmla="*/ 246797 w 1934913"/>
                <a:gd name="connsiteY8" fmla="*/ 0 h 1919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34913" h="1919694">
                  <a:moveTo>
                    <a:pt x="246797" y="0"/>
                  </a:moveTo>
                  <a:lnTo>
                    <a:pt x="1597282" y="0"/>
                  </a:lnTo>
                  <a:cubicBezTo>
                    <a:pt x="1783750" y="0"/>
                    <a:pt x="1934913" y="151163"/>
                    <a:pt x="1934913" y="337631"/>
                  </a:cubicBezTo>
                  <a:lnTo>
                    <a:pt x="1934913" y="1688116"/>
                  </a:lnTo>
                  <a:cubicBezTo>
                    <a:pt x="1934913" y="1758042"/>
                    <a:pt x="1913656" y="1823002"/>
                    <a:pt x="1877251" y="1876889"/>
                  </a:cubicBezTo>
                  <a:lnTo>
                    <a:pt x="1841934" y="1919694"/>
                  </a:lnTo>
                  <a:lnTo>
                    <a:pt x="0" y="108654"/>
                  </a:lnTo>
                  <a:lnTo>
                    <a:pt x="8056" y="98890"/>
                  </a:lnTo>
                  <a:cubicBezTo>
                    <a:pt x="69155" y="37791"/>
                    <a:pt x="153563" y="0"/>
                    <a:pt x="246797" y="0"/>
                  </a:cubicBezTo>
                  <a:close/>
                </a:path>
              </a:pathLst>
            </a:custGeom>
            <a:gradFill flip="none" rotWithShape="1">
              <a:gsLst>
                <a:gs pos="14000">
                  <a:srgbClr val="006666"/>
                </a:gs>
                <a:gs pos="100000">
                  <a:srgbClr val="009999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17">
              <a:extLst>
                <a:ext uri="{FF2B5EF4-FFF2-40B4-BE49-F238E27FC236}">
                  <a16:creationId xmlns:a16="http://schemas.microsoft.com/office/drawing/2014/main" id="{D66DE1C7-8BFC-4504-AF58-06991FF3B106}"/>
                </a:ext>
              </a:extLst>
            </p:cNvPr>
            <p:cNvSpPr txBox="1"/>
            <p:nvPr/>
          </p:nvSpPr>
          <p:spPr>
            <a:xfrm>
              <a:off x="6246083" y="5145095"/>
              <a:ext cx="47160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8</a:t>
              </a:r>
            </a:p>
          </p:txBody>
        </p:sp>
      </p:grpSp>
      <p:sp>
        <p:nvSpPr>
          <p:cNvPr id="90" name="Rectangle 48">
            <a:extLst>
              <a:ext uri="{FF2B5EF4-FFF2-40B4-BE49-F238E27FC236}">
                <a16:creationId xmlns:a16="http://schemas.microsoft.com/office/drawing/2014/main" id="{7446D7FF-38FE-4E31-A621-65196B351876}"/>
              </a:ext>
            </a:extLst>
          </p:cNvPr>
          <p:cNvSpPr/>
          <p:nvPr/>
        </p:nvSpPr>
        <p:spPr>
          <a:xfrm rot="18870927" flipV="1">
            <a:off x="6699601" y="-264979"/>
            <a:ext cx="656083" cy="8321040"/>
          </a:xfrm>
          <a:prstGeom prst="rect">
            <a:avLst/>
          </a:prstGeom>
          <a:gradFill>
            <a:gsLst>
              <a:gs pos="94000">
                <a:schemeClr val="tx1">
                  <a:alpha val="48000"/>
                </a:schemeClr>
              </a:gs>
              <a:gs pos="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3">
            <a:extLst>
              <a:ext uri="{FF2B5EF4-FFF2-40B4-BE49-F238E27FC236}">
                <a16:creationId xmlns:a16="http://schemas.microsoft.com/office/drawing/2014/main" id="{301D6A75-1EF7-4476-B638-F22F53EEB1F2}"/>
              </a:ext>
            </a:extLst>
          </p:cNvPr>
          <p:cNvSpPr/>
          <p:nvPr/>
        </p:nvSpPr>
        <p:spPr>
          <a:xfrm rot="18870927" flipH="1">
            <a:off x="7220310" y="-532107"/>
            <a:ext cx="45719" cy="83210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76200" dir="8100000" algn="tr" rotWithShape="0">
              <a:prstClr val="black">
                <a:alpha val="4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2" name="Group 39">
            <a:extLst>
              <a:ext uri="{FF2B5EF4-FFF2-40B4-BE49-F238E27FC236}">
                <a16:creationId xmlns:a16="http://schemas.microsoft.com/office/drawing/2014/main" id="{23E83405-B511-4690-842F-088BBA39BB1E}"/>
              </a:ext>
            </a:extLst>
          </p:cNvPr>
          <p:cNvGrpSpPr/>
          <p:nvPr/>
        </p:nvGrpSpPr>
        <p:grpSpPr>
          <a:xfrm>
            <a:off x="4868367" y="1225441"/>
            <a:ext cx="1934913" cy="1919694"/>
            <a:chOff x="3303949" y="1353837"/>
            <a:chExt cx="1934913" cy="1919694"/>
          </a:xfrm>
        </p:grpSpPr>
        <p:sp>
          <p:nvSpPr>
            <p:cNvPr id="93" name="Freeform: Shape 8">
              <a:extLst>
                <a:ext uri="{FF2B5EF4-FFF2-40B4-BE49-F238E27FC236}">
                  <a16:creationId xmlns:a16="http://schemas.microsoft.com/office/drawing/2014/main" id="{7C3B6268-FDDA-498B-A356-C01B1048F77F}"/>
                </a:ext>
              </a:extLst>
            </p:cNvPr>
            <p:cNvSpPr/>
            <p:nvPr/>
          </p:nvSpPr>
          <p:spPr>
            <a:xfrm>
              <a:off x="3303949" y="1353837"/>
              <a:ext cx="1934913" cy="1919694"/>
            </a:xfrm>
            <a:custGeom>
              <a:avLst/>
              <a:gdLst>
                <a:gd name="connsiteX0" fmla="*/ 246797 w 1934913"/>
                <a:gd name="connsiteY0" fmla="*/ 0 h 1919694"/>
                <a:gd name="connsiteX1" fmla="*/ 1597282 w 1934913"/>
                <a:gd name="connsiteY1" fmla="*/ 0 h 1919694"/>
                <a:gd name="connsiteX2" fmla="*/ 1934913 w 1934913"/>
                <a:gd name="connsiteY2" fmla="*/ 337631 h 1919694"/>
                <a:gd name="connsiteX3" fmla="*/ 1934913 w 1934913"/>
                <a:gd name="connsiteY3" fmla="*/ 1688116 h 1919694"/>
                <a:gd name="connsiteX4" fmla="*/ 1877251 w 1934913"/>
                <a:gd name="connsiteY4" fmla="*/ 1876889 h 1919694"/>
                <a:gd name="connsiteX5" fmla="*/ 1841934 w 1934913"/>
                <a:gd name="connsiteY5" fmla="*/ 1919694 h 1919694"/>
                <a:gd name="connsiteX6" fmla="*/ 0 w 1934913"/>
                <a:gd name="connsiteY6" fmla="*/ 108654 h 1919694"/>
                <a:gd name="connsiteX7" fmla="*/ 8056 w 1934913"/>
                <a:gd name="connsiteY7" fmla="*/ 98890 h 1919694"/>
                <a:gd name="connsiteX8" fmla="*/ 246797 w 1934913"/>
                <a:gd name="connsiteY8" fmla="*/ 0 h 1919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34913" h="1919694">
                  <a:moveTo>
                    <a:pt x="246797" y="0"/>
                  </a:moveTo>
                  <a:lnTo>
                    <a:pt x="1597282" y="0"/>
                  </a:lnTo>
                  <a:cubicBezTo>
                    <a:pt x="1783750" y="0"/>
                    <a:pt x="1934913" y="151163"/>
                    <a:pt x="1934913" y="337631"/>
                  </a:cubicBezTo>
                  <a:lnTo>
                    <a:pt x="1934913" y="1688116"/>
                  </a:lnTo>
                  <a:cubicBezTo>
                    <a:pt x="1934913" y="1758042"/>
                    <a:pt x="1913656" y="1823002"/>
                    <a:pt x="1877251" y="1876889"/>
                  </a:cubicBezTo>
                  <a:lnTo>
                    <a:pt x="1841934" y="1919694"/>
                  </a:lnTo>
                  <a:lnTo>
                    <a:pt x="0" y="108654"/>
                  </a:lnTo>
                  <a:lnTo>
                    <a:pt x="8056" y="98890"/>
                  </a:lnTo>
                  <a:cubicBezTo>
                    <a:pt x="69155" y="37791"/>
                    <a:pt x="153563" y="0"/>
                    <a:pt x="246797" y="0"/>
                  </a:cubicBezTo>
                  <a:close/>
                </a:path>
              </a:pathLst>
            </a:custGeom>
            <a:gradFill flip="none" rotWithShape="1">
              <a:gsLst>
                <a:gs pos="14000">
                  <a:srgbClr val="000066"/>
                </a:gs>
                <a:gs pos="100000">
                  <a:srgbClr val="3333F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TextBox 14">
              <a:extLst>
                <a:ext uri="{FF2B5EF4-FFF2-40B4-BE49-F238E27FC236}">
                  <a16:creationId xmlns:a16="http://schemas.microsoft.com/office/drawing/2014/main" id="{7F49AEB2-191C-4D1D-AE45-7B24710AE096}"/>
                </a:ext>
              </a:extLst>
            </p:cNvPr>
            <p:cNvSpPr txBox="1"/>
            <p:nvPr/>
          </p:nvSpPr>
          <p:spPr>
            <a:xfrm>
              <a:off x="4135754" y="1605798"/>
              <a:ext cx="47160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5</a:t>
              </a:r>
            </a:p>
          </p:txBody>
        </p:sp>
      </p:grpSp>
      <p:grpSp>
        <p:nvGrpSpPr>
          <p:cNvPr id="95" name="Group 40">
            <a:extLst>
              <a:ext uri="{FF2B5EF4-FFF2-40B4-BE49-F238E27FC236}">
                <a16:creationId xmlns:a16="http://schemas.microsoft.com/office/drawing/2014/main" id="{83AB22DA-2787-4542-88A1-C8686F537610}"/>
              </a:ext>
            </a:extLst>
          </p:cNvPr>
          <p:cNvGrpSpPr/>
          <p:nvPr/>
        </p:nvGrpSpPr>
        <p:grpSpPr>
          <a:xfrm>
            <a:off x="6737968" y="3057792"/>
            <a:ext cx="1934913" cy="1919694"/>
            <a:chOff x="5173550" y="3172540"/>
            <a:chExt cx="1934913" cy="1919694"/>
          </a:xfrm>
        </p:grpSpPr>
        <p:sp>
          <p:nvSpPr>
            <p:cNvPr id="96" name="Freeform: Shape 13">
              <a:extLst>
                <a:ext uri="{FF2B5EF4-FFF2-40B4-BE49-F238E27FC236}">
                  <a16:creationId xmlns:a16="http://schemas.microsoft.com/office/drawing/2014/main" id="{9268F8E4-966A-477C-A89A-F24AF71FE678}"/>
                </a:ext>
              </a:extLst>
            </p:cNvPr>
            <p:cNvSpPr/>
            <p:nvPr/>
          </p:nvSpPr>
          <p:spPr>
            <a:xfrm>
              <a:off x="5173550" y="3172540"/>
              <a:ext cx="1934913" cy="1919694"/>
            </a:xfrm>
            <a:custGeom>
              <a:avLst/>
              <a:gdLst>
                <a:gd name="connsiteX0" fmla="*/ 246797 w 1934913"/>
                <a:gd name="connsiteY0" fmla="*/ 0 h 1919694"/>
                <a:gd name="connsiteX1" fmla="*/ 1597282 w 1934913"/>
                <a:gd name="connsiteY1" fmla="*/ 0 h 1919694"/>
                <a:gd name="connsiteX2" fmla="*/ 1934913 w 1934913"/>
                <a:gd name="connsiteY2" fmla="*/ 337631 h 1919694"/>
                <a:gd name="connsiteX3" fmla="*/ 1934913 w 1934913"/>
                <a:gd name="connsiteY3" fmla="*/ 1688116 h 1919694"/>
                <a:gd name="connsiteX4" fmla="*/ 1877251 w 1934913"/>
                <a:gd name="connsiteY4" fmla="*/ 1876889 h 1919694"/>
                <a:gd name="connsiteX5" fmla="*/ 1841934 w 1934913"/>
                <a:gd name="connsiteY5" fmla="*/ 1919694 h 1919694"/>
                <a:gd name="connsiteX6" fmla="*/ 0 w 1934913"/>
                <a:gd name="connsiteY6" fmla="*/ 108654 h 1919694"/>
                <a:gd name="connsiteX7" fmla="*/ 8056 w 1934913"/>
                <a:gd name="connsiteY7" fmla="*/ 98890 h 1919694"/>
                <a:gd name="connsiteX8" fmla="*/ 246797 w 1934913"/>
                <a:gd name="connsiteY8" fmla="*/ 0 h 1919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34913" h="1919694">
                  <a:moveTo>
                    <a:pt x="246797" y="0"/>
                  </a:moveTo>
                  <a:lnTo>
                    <a:pt x="1597282" y="0"/>
                  </a:lnTo>
                  <a:cubicBezTo>
                    <a:pt x="1783750" y="0"/>
                    <a:pt x="1934913" y="151163"/>
                    <a:pt x="1934913" y="337631"/>
                  </a:cubicBezTo>
                  <a:lnTo>
                    <a:pt x="1934913" y="1688116"/>
                  </a:lnTo>
                  <a:cubicBezTo>
                    <a:pt x="1934913" y="1758042"/>
                    <a:pt x="1913656" y="1823002"/>
                    <a:pt x="1877251" y="1876889"/>
                  </a:cubicBezTo>
                  <a:lnTo>
                    <a:pt x="1841934" y="1919694"/>
                  </a:lnTo>
                  <a:lnTo>
                    <a:pt x="0" y="108654"/>
                  </a:lnTo>
                  <a:lnTo>
                    <a:pt x="8056" y="98890"/>
                  </a:lnTo>
                  <a:cubicBezTo>
                    <a:pt x="69155" y="37791"/>
                    <a:pt x="153563" y="0"/>
                    <a:pt x="246797" y="0"/>
                  </a:cubicBezTo>
                  <a:close/>
                </a:path>
              </a:pathLst>
            </a:custGeom>
            <a:gradFill flip="none" rotWithShape="1">
              <a:gsLst>
                <a:gs pos="14000">
                  <a:srgbClr val="CC0066"/>
                </a:gs>
                <a:gs pos="100000">
                  <a:srgbClr val="FF3399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TextBox 16">
              <a:extLst>
                <a:ext uri="{FF2B5EF4-FFF2-40B4-BE49-F238E27FC236}">
                  <a16:creationId xmlns:a16="http://schemas.microsoft.com/office/drawing/2014/main" id="{1F4C6B02-DD9F-42C7-A531-D718CE9B2281}"/>
                </a:ext>
              </a:extLst>
            </p:cNvPr>
            <p:cNvSpPr txBox="1"/>
            <p:nvPr/>
          </p:nvSpPr>
          <p:spPr>
            <a:xfrm>
              <a:off x="6096000" y="3397704"/>
              <a:ext cx="47160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7</a:t>
              </a:r>
            </a:p>
          </p:txBody>
        </p:sp>
      </p:grpSp>
      <p:grpSp>
        <p:nvGrpSpPr>
          <p:cNvPr id="98" name="Group 43">
            <a:extLst>
              <a:ext uri="{FF2B5EF4-FFF2-40B4-BE49-F238E27FC236}">
                <a16:creationId xmlns:a16="http://schemas.microsoft.com/office/drawing/2014/main" id="{B9C6B249-582D-44E0-BAF9-38D0E868C62F}"/>
              </a:ext>
            </a:extLst>
          </p:cNvPr>
          <p:cNvGrpSpPr/>
          <p:nvPr/>
        </p:nvGrpSpPr>
        <p:grpSpPr>
          <a:xfrm>
            <a:off x="6929234" y="924056"/>
            <a:ext cx="4686705" cy="1267727"/>
            <a:chOff x="5364816" y="1052452"/>
            <a:chExt cx="4686705" cy="1267727"/>
          </a:xfrm>
        </p:grpSpPr>
        <p:grpSp>
          <p:nvGrpSpPr>
            <p:cNvPr id="99" name="Group 20">
              <a:extLst>
                <a:ext uri="{FF2B5EF4-FFF2-40B4-BE49-F238E27FC236}">
                  <a16:creationId xmlns:a16="http://schemas.microsoft.com/office/drawing/2014/main" id="{D8DF186A-D332-4EFC-94AF-E880F63BAB5F}"/>
                </a:ext>
              </a:extLst>
            </p:cNvPr>
            <p:cNvGrpSpPr/>
            <p:nvPr/>
          </p:nvGrpSpPr>
          <p:grpSpPr>
            <a:xfrm>
              <a:off x="5364816" y="1303200"/>
              <a:ext cx="4686705" cy="741598"/>
              <a:chOff x="5364816" y="1303200"/>
              <a:chExt cx="4686705" cy="741598"/>
            </a:xfrm>
          </p:grpSpPr>
          <p:sp>
            <p:nvSpPr>
              <p:cNvPr id="101" name="TextBox 18">
                <a:extLst>
                  <a:ext uri="{FF2B5EF4-FFF2-40B4-BE49-F238E27FC236}">
                    <a16:creationId xmlns:a16="http://schemas.microsoft.com/office/drawing/2014/main" id="{B0AF0E39-1507-4E05-BC55-4078E4DA1E5D}"/>
                  </a:ext>
                </a:extLst>
              </p:cNvPr>
              <p:cNvSpPr txBox="1"/>
              <p:nvPr/>
            </p:nvSpPr>
            <p:spPr>
              <a:xfrm>
                <a:off x="5364816" y="1303200"/>
                <a:ext cx="24055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800" b="1" dirty="0">
                    <a:solidFill>
                      <a:srgbClr val="000066"/>
                    </a:solidFill>
                    <a:latin typeface="Century Gothic" panose="020B0502020202020204" pitchFamily="34" charset="0"/>
                  </a:rPr>
                  <a:t>الإحسانُ إلى الجارِ</a:t>
                </a:r>
                <a:endParaRPr lang="en-US" sz="1600" b="1" dirty="0">
                  <a:solidFill>
                    <a:srgbClr val="3333FF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02" name="TextBox 19">
                <a:extLst>
                  <a:ext uri="{FF2B5EF4-FFF2-40B4-BE49-F238E27FC236}">
                    <a16:creationId xmlns:a16="http://schemas.microsoft.com/office/drawing/2014/main" id="{91D0F14F-C3BE-4007-A7D7-BFE047F8F559}"/>
                  </a:ext>
                </a:extLst>
              </p:cNvPr>
              <p:cNvSpPr txBox="1"/>
              <p:nvPr/>
            </p:nvSpPr>
            <p:spPr>
              <a:xfrm>
                <a:off x="5549859" y="1790882"/>
                <a:ext cx="4501662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105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100" name="Graphic 22">
              <a:extLst>
                <a:ext uri="{FF2B5EF4-FFF2-40B4-BE49-F238E27FC236}">
                  <a16:creationId xmlns:a16="http://schemas.microsoft.com/office/drawing/2014/main" id="{2E27CAA6-3493-46DA-987B-40CC7CD7813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23979" y="1052452"/>
              <a:ext cx="1379174" cy="1267727"/>
            </a:xfrm>
            <a:prstGeom prst="rect">
              <a:avLst/>
            </a:prstGeom>
          </p:spPr>
        </p:pic>
      </p:grpSp>
      <p:grpSp>
        <p:nvGrpSpPr>
          <p:cNvPr id="103" name="Group 45">
            <a:extLst>
              <a:ext uri="{FF2B5EF4-FFF2-40B4-BE49-F238E27FC236}">
                <a16:creationId xmlns:a16="http://schemas.microsoft.com/office/drawing/2014/main" id="{51BB4C06-9486-492D-8C85-BD101062C8B7}"/>
              </a:ext>
            </a:extLst>
          </p:cNvPr>
          <p:cNvGrpSpPr/>
          <p:nvPr/>
        </p:nvGrpSpPr>
        <p:grpSpPr>
          <a:xfrm>
            <a:off x="8699310" y="2691468"/>
            <a:ext cx="3076680" cy="1299374"/>
            <a:chOff x="7134892" y="2819864"/>
            <a:chExt cx="3076680" cy="1299374"/>
          </a:xfrm>
        </p:grpSpPr>
        <p:grpSp>
          <p:nvGrpSpPr>
            <p:cNvPr id="104" name="Group 29">
              <a:extLst>
                <a:ext uri="{FF2B5EF4-FFF2-40B4-BE49-F238E27FC236}">
                  <a16:creationId xmlns:a16="http://schemas.microsoft.com/office/drawing/2014/main" id="{AEE628C3-F7C4-48C6-89CF-4199A6EF5945}"/>
                </a:ext>
              </a:extLst>
            </p:cNvPr>
            <p:cNvGrpSpPr/>
            <p:nvPr/>
          </p:nvGrpSpPr>
          <p:grpSpPr>
            <a:xfrm>
              <a:off x="7134892" y="3419611"/>
              <a:ext cx="2476633" cy="581863"/>
              <a:chOff x="5549859" y="1400663"/>
              <a:chExt cx="2476633" cy="581863"/>
            </a:xfrm>
          </p:grpSpPr>
          <p:sp>
            <p:nvSpPr>
              <p:cNvPr id="106" name="TextBox 30">
                <a:extLst>
                  <a:ext uri="{FF2B5EF4-FFF2-40B4-BE49-F238E27FC236}">
                    <a16:creationId xmlns:a16="http://schemas.microsoft.com/office/drawing/2014/main" id="{85FE64B0-ED94-417C-A3F2-BF8016DEAD94}"/>
                  </a:ext>
                </a:extLst>
              </p:cNvPr>
              <p:cNvSpPr txBox="1"/>
              <p:nvPr/>
            </p:nvSpPr>
            <p:spPr>
              <a:xfrm>
                <a:off x="5813575" y="1400663"/>
                <a:ext cx="108331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800" b="1" dirty="0">
                    <a:solidFill>
                      <a:srgbClr val="CC0066"/>
                    </a:solidFill>
                    <a:latin typeface="Century Gothic" panose="020B0502020202020204" pitchFamily="34" charset="0"/>
                  </a:rPr>
                  <a:t>الصّدْقُ</a:t>
                </a:r>
                <a:endParaRPr lang="en-US" sz="2800" b="1" dirty="0">
                  <a:solidFill>
                    <a:srgbClr val="FF3399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07" name="TextBox 31">
                <a:extLst>
                  <a:ext uri="{FF2B5EF4-FFF2-40B4-BE49-F238E27FC236}">
                    <a16:creationId xmlns:a16="http://schemas.microsoft.com/office/drawing/2014/main" id="{20F0374E-A21C-4E50-AA31-D889CDEDE2AE}"/>
                  </a:ext>
                </a:extLst>
              </p:cNvPr>
              <p:cNvSpPr txBox="1"/>
              <p:nvPr/>
            </p:nvSpPr>
            <p:spPr>
              <a:xfrm>
                <a:off x="5549859" y="1855568"/>
                <a:ext cx="2476633" cy="1269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105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105" name="Graphic 24">
              <a:extLst>
                <a:ext uri="{FF2B5EF4-FFF2-40B4-BE49-F238E27FC236}">
                  <a16:creationId xmlns:a16="http://schemas.microsoft.com/office/drawing/2014/main" id="{ECC646EB-31E4-4023-A8B9-1B36B47599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69363" y="2819864"/>
              <a:ext cx="1342209" cy="1299374"/>
            </a:xfrm>
            <a:prstGeom prst="rect">
              <a:avLst/>
            </a:prstGeom>
          </p:spPr>
        </p:pic>
      </p:grpSp>
      <p:grpSp>
        <p:nvGrpSpPr>
          <p:cNvPr id="108" name="Group 44">
            <a:extLst>
              <a:ext uri="{FF2B5EF4-FFF2-40B4-BE49-F238E27FC236}">
                <a16:creationId xmlns:a16="http://schemas.microsoft.com/office/drawing/2014/main" id="{5C42711A-AFD3-4AD0-8BD3-2E7CE71BE097}"/>
              </a:ext>
            </a:extLst>
          </p:cNvPr>
          <p:cNvGrpSpPr/>
          <p:nvPr/>
        </p:nvGrpSpPr>
        <p:grpSpPr>
          <a:xfrm>
            <a:off x="1943127" y="1935753"/>
            <a:ext cx="3775638" cy="1319320"/>
            <a:chOff x="378709" y="2064149"/>
            <a:chExt cx="3775638" cy="1319320"/>
          </a:xfrm>
        </p:grpSpPr>
        <p:grpSp>
          <p:nvGrpSpPr>
            <p:cNvPr id="109" name="Group 35">
              <a:extLst>
                <a:ext uri="{FF2B5EF4-FFF2-40B4-BE49-F238E27FC236}">
                  <a16:creationId xmlns:a16="http://schemas.microsoft.com/office/drawing/2014/main" id="{00D31B45-9B92-4529-A454-1E461FFCE21D}"/>
                </a:ext>
              </a:extLst>
            </p:cNvPr>
            <p:cNvGrpSpPr/>
            <p:nvPr/>
          </p:nvGrpSpPr>
          <p:grpSpPr>
            <a:xfrm>
              <a:off x="378709" y="2595063"/>
              <a:ext cx="3775638" cy="560831"/>
              <a:chOff x="378709" y="2595063"/>
              <a:chExt cx="3775638" cy="560831"/>
            </a:xfrm>
          </p:grpSpPr>
          <p:sp>
            <p:nvSpPr>
              <p:cNvPr id="111" name="TextBox 33">
                <a:extLst>
                  <a:ext uri="{FF2B5EF4-FFF2-40B4-BE49-F238E27FC236}">
                    <a16:creationId xmlns:a16="http://schemas.microsoft.com/office/drawing/2014/main" id="{5DA2A712-F373-4E26-AEBB-E93884792BF4}"/>
                  </a:ext>
                </a:extLst>
              </p:cNvPr>
              <p:cNvSpPr txBox="1"/>
              <p:nvPr/>
            </p:nvSpPr>
            <p:spPr>
              <a:xfrm>
                <a:off x="1748771" y="2595063"/>
                <a:ext cx="24055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sz="2800" b="1" dirty="0">
                    <a:solidFill>
                      <a:srgbClr val="CC3300"/>
                    </a:solidFill>
                    <a:latin typeface="Century Gothic" panose="020B0502020202020204" pitchFamily="34" charset="0"/>
                  </a:rPr>
                  <a:t>الصدَقَة</a:t>
                </a:r>
                <a:endParaRPr lang="en-US" sz="1600" b="1" dirty="0">
                  <a:solidFill>
                    <a:srgbClr val="FF99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12" name="TextBox 34">
                <a:extLst>
                  <a:ext uri="{FF2B5EF4-FFF2-40B4-BE49-F238E27FC236}">
                    <a16:creationId xmlns:a16="http://schemas.microsoft.com/office/drawing/2014/main" id="{11FFB5EC-2FEB-4C12-A27F-FBF72F212AED}"/>
                  </a:ext>
                </a:extLst>
              </p:cNvPr>
              <p:cNvSpPr txBox="1"/>
              <p:nvPr/>
            </p:nvSpPr>
            <p:spPr>
              <a:xfrm>
                <a:off x="378709" y="2901978"/>
                <a:ext cx="3775637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en-US" sz="105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110" name="Graphic 26">
              <a:extLst>
                <a:ext uri="{FF2B5EF4-FFF2-40B4-BE49-F238E27FC236}">
                  <a16:creationId xmlns:a16="http://schemas.microsoft.com/office/drawing/2014/main" id="{943EA632-D7A0-4250-BF44-3F64F4458FB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21639" y="2064149"/>
              <a:ext cx="1376681" cy="1319320"/>
            </a:xfrm>
            <a:prstGeom prst="rect">
              <a:avLst/>
            </a:prstGeom>
          </p:spPr>
        </p:pic>
      </p:grpSp>
      <p:grpSp>
        <p:nvGrpSpPr>
          <p:cNvPr id="113" name="Group 46">
            <a:extLst>
              <a:ext uri="{FF2B5EF4-FFF2-40B4-BE49-F238E27FC236}">
                <a16:creationId xmlns:a16="http://schemas.microsoft.com/office/drawing/2014/main" id="{637FDB63-F932-4647-A840-2F91D039C137}"/>
              </a:ext>
            </a:extLst>
          </p:cNvPr>
          <p:cNvGrpSpPr/>
          <p:nvPr/>
        </p:nvGrpSpPr>
        <p:grpSpPr>
          <a:xfrm>
            <a:off x="3534487" y="4146819"/>
            <a:ext cx="3973218" cy="1554873"/>
            <a:chOff x="1970069" y="4275215"/>
            <a:chExt cx="3973218" cy="1554873"/>
          </a:xfrm>
        </p:grpSpPr>
        <p:grpSp>
          <p:nvGrpSpPr>
            <p:cNvPr id="114" name="Group 36">
              <a:extLst>
                <a:ext uri="{FF2B5EF4-FFF2-40B4-BE49-F238E27FC236}">
                  <a16:creationId xmlns:a16="http://schemas.microsoft.com/office/drawing/2014/main" id="{F82AEADC-ED1B-4426-AC03-412D8829A843}"/>
                </a:ext>
              </a:extLst>
            </p:cNvPr>
            <p:cNvGrpSpPr/>
            <p:nvPr/>
          </p:nvGrpSpPr>
          <p:grpSpPr>
            <a:xfrm>
              <a:off x="2167650" y="4977652"/>
              <a:ext cx="3775637" cy="537378"/>
              <a:chOff x="378709" y="2618516"/>
              <a:chExt cx="3775637" cy="537378"/>
            </a:xfrm>
          </p:grpSpPr>
          <p:sp>
            <p:nvSpPr>
              <p:cNvPr id="116" name="TextBox 37">
                <a:extLst>
                  <a:ext uri="{FF2B5EF4-FFF2-40B4-BE49-F238E27FC236}">
                    <a16:creationId xmlns:a16="http://schemas.microsoft.com/office/drawing/2014/main" id="{EA096983-B97E-48D8-AA74-B5648363D74D}"/>
                  </a:ext>
                </a:extLst>
              </p:cNvPr>
              <p:cNvSpPr txBox="1"/>
              <p:nvPr/>
            </p:nvSpPr>
            <p:spPr>
              <a:xfrm>
                <a:off x="1803604" y="2618516"/>
                <a:ext cx="20862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sz="2800" b="1" dirty="0">
                    <a:solidFill>
                      <a:srgbClr val="006666"/>
                    </a:solidFill>
                    <a:latin typeface="Century Gothic" panose="020B0502020202020204" pitchFamily="34" charset="0"/>
                  </a:rPr>
                  <a:t>صلة الرحم</a:t>
                </a:r>
                <a:endParaRPr lang="en-US" sz="2800" b="1" dirty="0">
                  <a:solidFill>
                    <a:srgbClr val="009999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17" name="TextBox 38">
                <a:extLst>
                  <a:ext uri="{FF2B5EF4-FFF2-40B4-BE49-F238E27FC236}">
                    <a16:creationId xmlns:a16="http://schemas.microsoft.com/office/drawing/2014/main" id="{146E4A5F-6C53-4BFB-BF66-3FFAC0BE901E}"/>
                  </a:ext>
                </a:extLst>
              </p:cNvPr>
              <p:cNvSpPr txBox="1"/>
              <p:nvPr/>
            </p:nvSpPr>
            <p:spPr>
              <a:xfrm>
                <a:off x="378709" y="2901978"/>
                <a:ext cx="3775637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en-US" sz="105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115" name="Graphic 28">
              <a:extLst>
                <a:ext uri="{FF2B5EF4-FFF2-40B4-BE49-F238E27FC236}">
                  <a16:creationId xmlns:a16="http://schemas.microsoft.com/office/drawing/2014/main" id="{C35D22AB-0313-44BE-B43E-608437AA3DE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0069" y="4275215"/>
              <a:ext cx="1622477" cy="1554873"/>
            </a:xfrm>
            <a:prstGeom prst="rect">
              <a:avLst/>
            </a:prstGeom>
          </p:spPr>
        </p:pic>
      </p:grp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1867704" y="0"/>
            <a:ext cx="9308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العبادة:</a:t>
            </a:r>
            <a:r>
              <a:rPr lang="ar-SY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ar-SY" sz="3200" b="1" dirty="0">
                <a:latin typeface="Century Gothic" panose="020B0502020202020204" pitchFamily="34" charset="0"/>
              </a:rPr>
              <a:t>كُلُّ ما يُحِبُّه الله من الأقوال و الأعمال 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821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BC46FC53-38E4-45A1-B437-611B7FB49FE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9925" y="1327150"/>
            <a:ext cx="10120313" cy="5414963"/>
          </a:xfrm>
        </p:spPr>
      </p:pic>
      <p:sp>
        <p:nvSpPr>
          <p:cNvPr id="5123" name="عنوان 1">
            <a:extLst>
              <a:ext uri="{FF2B5EF4-FFF2-40B4-BE49-F238E27FC236}">
                <a16:creationId xmlns:a16="http://schemas.microsoft.com/office/drawing/2014/main" id="{4286BD3F-C7E5-4E7E-970A-E0C2919D5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1588"/>
            <a:ext cx="71485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ar-SA" altLang="en-US" sz="7200" b="1">
                <a:latin typeface="Calibri Light" panose="020F0302020204030204" pitchFamily="34" charset="0"/>
                <a:cs typeface="Times New Roman" panose="02020603050405020304" pitchFamily="18" charset="0"/>
              </a:rPr>
              <a:t>تجدنا  في جوجل</a:t>
            </a:r>
            <a:endParaRPr lang="en-US" altLang="en-US" sz="7200" b="1">
              <a:latin typeface="Calibri Light" panose="020F0302020204030204" pitchFamily="34" charset="0"/>
            </a:endParaRPr>
          </a:p>
        </p:txBody>
      </p:sp>
      <p:grpSp>
        <p:nvGrpSpPr>
          <p:cNvPr id="5124" name="مجموعة 1">
            <a:extLst>
              <a:ext uri="{FF2B5EF4-FFF2-40B4-BE49-F238E27FC236}">
                <a16:creationId xmlns:a16="http://schemas.microsoft.com/office/drawing/2014/main" id="{A144FF54-5E01-4483-A5D1-7BEBBC0CC763}"/>
              </a:ext>
            </a:extLst>
          </p:cNvPr>
          <p:cNvGrpSpPr>
            <a:grpSpLocks/>
          </p:cNvGrpSpPr>
          <p:nvPr/>
        </p:nvGrpSpPr>
        <p:grpSpPr bwMode="auto">
          <a:xfrm>
            <a:off x="1104900" y="468313"/>
            <a:ext cx="3149600" cy="858837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6EC8B62A-E0B0-45C6-822A-6218A8B245D6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5126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E837D0C7-F6B7-419A-A48C-A384185BAE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456" y="238846"/>
              <a:ext cx="2932055" cy="795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227" y="2959450"/>
            <a:ext cx="1226409" cy="1102529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5"/>
            <a:ext cx="2786743" cy="1371175"/>
            <a:chOff x="538318" y="1529365"/>
            <a:chExt cx="2658769" cy="109731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1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51689" y="2008525"/>
              <a:ext cx="1432743" cy="521749"/>
              <a:chOff x="3563328" y="5466316"/>
              <a:chExt cx="1432743" cy="521749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66316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63328" y="5692500"/>
                <a:ext cx="1432743" cy="2955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انواع العبادات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1950643" y="0"/>
            <a:ext cx="9308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نشاط </a:t>
            </a:r>
            <a:r>
              <a:rPr lang="ar-SY" sz="2400" b="1" dirty="0">
                <a:latin typeface="Century Gothic" panose="020B0502020202020204" pitchFamily="34" charset="0"/>
              </a:rPr>
              <a:t>أَضعُ الأقوالَ في صندوقِ الأقوالِ والأفعالَ في صندوقِ الأفعال ؟ </a:t>
            </a:r>
            <a:endParaRPr lang="ar-SY" sz="3200" b="1" dirty="0">
              <a:latin typeface="Century Gothic" panose="020B0502020202020204" pitchFamily="34" charset="0"/>
            </a:endParaRPr>
          </a:p>
        </p:txBody>
      </p:sp>
      <p:sp>
        <p:nvSpPr>
          <p:cNvPr id="52" name="Open envelope">
            <a:extLst>
              <a:ext uri="{FF2B5EF4-FFF2-40B4-BE49-F238E27FC236}">
                <a16:creationId xmlns:a16="http://schemas.microsoft.com/office/drawing/2014/main" id="{899978A9-A5F2-401A-9914-0AA727144543}"/>
              </a:ext>
            </a:extLst>
          </p:cNvPr>
          <p:cNvSpPr/>
          <p:nvPr/>
        </p:nvSpPr>
        <p:spPr>
          <a:xfrm rot="10800000" flipH="1" flipV="1">
            <a:off x="3823542" y="3993846"/>
            <a:ext cx="3093217" cy="877060"/>
          </a:xfrm>
          <a:prstGeom prst="triangle">
            <a:avLst/>
          </a:prstGeom>
          <a:gradFill flip="none" rotWithShape="1">
            <a:gsLst>
              <a:gs pos="0">
                <a:srgbClr val="EEB30C"/>
              </a:gs>
              <a:gs pos="100000">
                <a:srgbClr val="FEDB3F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9">
            <a:extLst>
              <a:ext uri="{FF2B5EF4-FFF2-40B4-BE49-F238E27FC236}">
                <a16:creationId xmlns:a16="http://schemas.microsoft.com/office/drawing/2014/main" id="{0B1CBFB5-5CAB-4042-8ABB-D3A8FFE98A7E}"/>
              </a:ext>
            </a:extLst>
          </p:cNvPr>
          <p:cNvSpPr/>
          <p:nvPr/>
        </p:nvSpPr>
        <p:spPr>
          <a:xfrm>
            <a:off x="3837511" y="4870909"/>
            <a:ext cx="3093217" cy="1653606"/>
          </a:xfrm>
          <a:prstGeom prst="rect">
            <a:avLst/>
          </a:prstGeom>
          <a:gradFill flip="none" rotWithShape="1">
            <a:gsLst>
              <a:gs pos="55000">
                <a:schemeClr val="bg1"/>
              </a:gs>
              <a:gs pos="85825">
                <a:srgbClr val="FFFFB9"/>
              </a:gs>
              <a:gs pos="100000">
                <a:srgbClr val="FF9933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Isosceles Triangle 29">
            <a:extLst>
              <a:ext uri="{FF2B5EF4-FFF2-40B4-BE49-F238E27FC236}">
                <a16:creationId xmlns:a16="http://schemas.microsoft.com/office/drawing/2014/main" id="{4D2E3161-A104-4A99-86FB-C5B26BB9C90A}"/>
              </a:ext>
            </a:extLst>
          </p:cNvPr>
          <p:cNvSpPr/>
          <p:nvPr/>
        </p:nvSpPr>
        <p:spPr>
          <a:xfrm rot="5400000" flipH="1">
            <a:off x="5232896" y="3261728"/>
            <a:ext cx="2547056" cy="209154"/>
          </a:xfrm>
          <a:prstGeom prst="triangle">
            <a:avLst/>
          </a:prstGeom>
          <a:solidFill>
            <a:schemeClr val="tx1"/>
          </a:solidFill>
          <a:ln>
            <a:noFill/>
          </a:ln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Group 28">
            <a:extLst>
              <a:ext uri="{FF2B5EF4-FFF2-40B4-BE49-F238E27FC236}">
                <a16:creationId xmlns:a16="http://schemas.microsoft.com/office/drawing/2014/main" id="{CCBD4742-B6BA-44BC-8231-77846936219C}"/>
              </a:ext>
            </a:extLst>
          </p:cNvPr>
          <p:cNvGrpSpPr/>
          <p:nvPr/>
        </p:nvGrpSpPr>
        <p:grpSpPr>
          <a:xfrm>
            <a:off x="4129828" y="819251"/>
            <a:ext cx="2370600" cy="5094109"/>
            <a:chOff x="420147" y="254405"/>
            <a:chExt cx="2370600" cy="5094109"/>
          </a:xfrm>
        </p:grpSpPr>
        <p:grpSp>
          <p:nvGrpSpPr>
            <p:cNvPr id="56" name="Group 22">
              <a:extLst>
                <a:ext uri="{FF2B5EF4-FFF2-40B4-BE49-F238E27FC236}">
                  <a16:creationId xmlns:a16="http://schemas.microsoft.com/office/drawing/2014/main" id="{857BFCF8-8874-41F4-84ED-C263F07B530C}"/>
                </a:ext>
              </a:extLst>
            </p:cNvPr>
            <p:cNvGrpSpPr/>
            <p:nvPr/>
          </p:nvGrpSpPr>
          <p:grpSpPr>
            <a:xfrm>
              <a:off x="452287" y="254405"/>
              <a:ext cx="2338460" cy="5094109"/>
              <a:chOff x="3648951" y="-84249"/>
              <a:chExt cx="2850194" cy="6208872"/>
            </a:xfrm>
          </p:grpSpPr>
          <p:sp>
            <p:nvSpPr>
              <p:cNvPr id="65" name="Rectangle 11">
                <a:extLst>
                  <a:ext uri="{FF2B5EF4-FFF2-40B4-BE49-F238E27FC236}">
                    <a16:creationId xmlns:a16="http://schemas.microsoft.com/office/drawing/2014/main" id="{15692DE7-99C8-48E3-B2F4-E26882F39DD2}"/>
                  </a:ext>
                </a:extLst>
              </p:cNvPr>
              <p:cNvSpPr/>
              <p:nvPr/>
            </p:nvSpPr>
            <p:spPr>
              <a:xfrm>
                <a:off x="3648951" y="4572405"/>
                <a:ext cx="2850194" cy="1552218"/>
              </a:xfrm>
              <a:prstGeom prst="rect">
                <a:avLst/>
              </a:prstGeom>
              <a:solidFill>
                <a:schemeClr val="bg1"/>
              </a:solidFill>
              <a:ln w="38100" cmpd="thinThick">
                <a:noFill/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19">
                <a:extLst>
                  <a:ext uri="{FF2B5EF4-FFF2-40B4-BE49-F238E27FC236}">
                    <a16:creationId xmlns:a16="http://schemas.microsoft.com/office/drawing/2014/main" id="{72A66DB6-3C47-4042-91A2-A3BFBF34FD0E}"/>
                  </a:ext>
                </a:extLst>
              </p:cNvPr>
              <p:cNvSpPr/>
              <p:nvPr/>
            </p:nvSpPr>
            <p:spPr>
              <a:xfrm>
                <a:off x="3648951" y="3020187"/>
                <a:ext cx="2850194" cy="155221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38100" cmpd="thinThick">
                <a:noFill/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20">
                <a:extLst>
                  <a:ext uri="{FF2B5EF4-FFF2-40B4-BE49-F238E27FC236}">
                    <a16:creationId xmlns:a16="http://schemas.microsoft.com/office/drawing/2014/main" id="{6CC6BEE2-D40D-4BB1-B4D3-D8C89C4CE8FD}"/>
                  </a:ext>
                </a:extLst>
              </p:cNvPr>
              <p:cNvSpPr/>
              <p:nvPr/>
            </p:nvSpPr>
            <p:spPr>
              <a:xfrm>
                <a:off x="3648951" y="1467969"/>
                <a:ext cx="2850194" cy="1552218"/>
              </a:xfrm>
              <a:prstGeom prst="rect">
                <a:avLst/>
              </a:prstGeom>
              <a:solidFill>
                <a:schemeClr val="bg1"/>
              </a:solidFill>
              <a:ln w="38100" cmpd="thinThick">
                <a:noFill/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21">
                <a:extLst>
                  <a:ext uri="{FF2B5EF4-FFF2-40B4-BE49-F238E27FC236}">
                    <a16:creationId xmlns:a16="http://schemas.microsoft.com/office/drawing/2014/main" id="{774BBFDB-5F16-4E43-B09B-F7F2FF6165C7}"/>
                  </a:ext>
                </a:extLst>
              </p:cNvPr>
              <p:cNvSpPr/>
              <p:nvPr/>
            </p:nvSpPr>
            <p:spPr>
              <a:xfrm>
                <a:off x="3648951" y="-84249"/>
                <a:ext cx="2850194" cy="155221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38100" cmpd="thinThick">
                <a:noFill/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7" name="TextBox 23">
              <a:extLst>
                <a:ext uri="{FF2B5EF4-FFF2-40B4-BE49-F238E27FC236}">
                  <a16:creationId xmlns:a16="http://schemas.microsoft.com/office/drawing/2014/main" id="{567CAC1E-0A71-4ED0-B5EA-A218EE2DF079}"/>
                </a:ext>
              </a:extLst>
            </p:cNvPr>
            <p:cNvSpPr txBox="1"/>
            <p:nvPr/>
          </p:nvSpPr>
          <p:spPr>
            <a:xfrm>
              <a:off x="901134" y="335883"/>
              <a:ext cx="126488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>
                      <a:lumMod val="50000"/>
                    </a:schemeClr>
                  </a:solidFill>
                  <a:latin typeface="Oswald" panose="02000503000000000000" pitchFamily="2" charset="0"/>
                </a:rPr>
                <a:t>1</a:t>
              </a:r>
            </a:p>
          </p:txBody>
        </p:sp>
        <p:sp>
          <p:nvSpPr>
            <p:cNvPr id="61" name="TextBox 24">
              <a:extLst>
                <a:ext uri="{FF2B5EF4-FFF2-40B4-BE49-F238E27FC236}">
                  <a16:creationId xmlns:a16="http://schemas.microsoft.com/office/drawing/2014/main" id="{996001D4-C4CF-43AD-B0BB-67EFDD7784CC}"/>
                </a:ext>
              </a:extLst>
            </p:cNvPr>
            <p:cNvSpPr txBox="1"/>
            <p:nvPr/>
          </p:nvSpPr>
          <p:spPr>
            <a:xfrm>
              <a:off x="420147" y="1945852"/>
              <a:ext cx="233846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/>
                <a:t>البدء بالسلام</a:t>
              </a:r>
            </a:p>
            <a:p>
              <a:pPr algn="ctr"/>
              <a:r>
                <a:rPr lang="ar-SY" sz="2000" b="1" dirty="0"/>
                <a:t>قراءة القرآن</a:t>
              </a:r>
            </a:p>
            <a:p>
              <a:pPr algn="ctr"/>
              <a:r>
                <a:rPr lang="ar-SY" sz="2000" b="1" dirty="0"/>
                <a:t>الدعاء</a:t>
              </a:r>
            </a:p>
            <a:p>
              <a:pPr algn="ctr"/>
              <a:endParaRPr lang="en-US" sz="2000" b="1" dirty="0"/>
            </a:p>
          </p:txBody>
        </p:sp>
        <p:sp>
          <p:nvSpPr>
            <p:cNvPr id="63" name="TextBox 25">
              <a:extLst>
                <a:ext uri="{FF2B5EF4-FFF2-40B4-BE49-F238E27FC236}">
                  <a16:creationId xmlns:a16="http://schemas.microsoft.com/office/drawing/2014/main" id="{F1A6DA21-C359-46C3-BB3E-F59FCDF68AC2}"/>
                </a:ext>
              </a:extLst>
            </p:cNvPr>
            <p:cNvSpPr txBox="1"/>
            <p:nvPr/>
          </p:nvSpPr>
          <p:spPr>
            <a:xfrm>
              <a:off x="648353" y="1609481"/>
              <a:ext cx="19317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>
                  <a:solidFill>
                    <a:srgbClr val="FF0000"/>
                  </a:solidFill>
                  <a:latin typeface="Oswald" panose="02000503000000000000" pitchFamily="2" charset="0"/>
                </a:rPr>
                <a:t>الأقوال</a:t>
              </a:r>
              <a:endParaRPr lang="en-US" sz="2000" b="1" dirty="0">
                <a:solidFill>
                  <a:srgbClr val="FF0000"/>
                </a:solidFill>
                <a:latin typeface="Oswald" panose="02000503000000000000" pitchFamily="2" charset="0"/>
              </a:endParaRPr>
            </a:p>
          </p:txBody>
        </p:sp>
        <p:pic>
          <p:nvPicPr>
            <p:cNvPr id="64" name="Graphic 27" descr="Business Growth">
              <a:extLst>
                <a:ext uri="{FF2B5EF4-FFF2-40B4-BE49-F238E27FC236}">
                  <a16:creationId xmlns:a16="http://schemas.microsoft.com/office/drawing/2014/main" id="{958DC563-6DA5-4D1B-A27C-4831779EBB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335406" y="3089965"/>
              <a:ext cx="678064" cy="678064"/>
            </a:xfrm>
            <a:prstGeom prst="rect">
              <a:avLst/>
            </a:prstGeom>
          </p:spPr>
        </p:pic>
      </p:grpSp>
      <p:sp>
        <p:nvSpPr>
          <p:cNvPr id="73" name="Isosceles Triangle 14">
            <a:extLst>
              <a:ext uri="{FF2B5EF4-FFF2-40B4-BE49-F238E27FC236}">
                <a16:creationId xmlns:a16="http://schemas.microsoft.com/office/drawing/2014/main" id="{C8F998AE-FF27-430E-BCA2-A79110ABB1FE}"/>
              </a:ext>
            </a:extLst>
          </p:cNvPr>
          <p:cNvSpPr/>
          <p:nvPr/>
        </p:nvSpPr>
        <p:spPr>
          <a:xfrm rot="5400000">
            <a:off x="3784012" y="4924407"/>
            <a:ext cx="1653606" cy="1546608"/>
          </a:xfrm>
          <a:prstGeom prst="triangle">
            <a:avLst/>
          </a:prstGeom>
          <a:solidFill>
            <a:srgbClr val="F9C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Isosceles Triangle 15">
            <a:extLst>
              <a:ext uri="{FF2B5EF4-FFF2-40B4-BE49-F238E27FC236}">
                <a16:creationId xmlns:a16="http://schemas.microsoft.com/office/drawing/2014/main" id="{9F179FDE-0237-4400-B16F-7FC1C9EBF82D}"/>
              </a:ext>
            </a:extLst>
          </p:cNvPr>
          <p:cNvSpPr/>
          <p:nvPr/>
        </p:nvSpPr>
        <p:spPr>
          <a:xfrm rot="5400000" flipH="1" flipV="1">
            <a:off x="5330621" y="4924407"/>
            <a:ext cx="1653606" cy="1546608"/>
          </a:xfrm>
          <a:prstGeom prst="triangle">
            <a:avLst/>
          </a:prstGeom>
          <a:solidFill>
            <a:srgbClr val="F9C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Isosceles Triangle 16">
            <a:extLst>
              <a:ext uri="{FF2B5EF4-FFF2-40B4-BE49-F238E27FC236}">
                <a16:creationId xmlns:a16="http://schemas.microsoft.com/office/drawing/2014/main" id="{07418699-DB7D-4236-A544-40970DB10551}"/>
              </a:ext>
            </a:extLst>
          </p:cNvPr>
          <p:cNvSpPr/>
          <p:nvPr/>
        </p:nvSpPr>
        <p:spPr>
          <a:xfrm rot="10800000" flipH="1" flipV="1">
            <a:off x="3837510" y="5647454"/>
            <a:ext cx="3093217" cy="877060"/>
          </a:xfrm>
          <a:prstGeom prst="triangle">
            <a:avLst/>
          </a:prstGeom>
          <a:solidFill>
            <a:srgbClr val="EEB3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sz="2400" b="1" dirty="0">
                <a:solidFill>
                  <a:schemeClr val="tx1"/>
                </a:solidFill>
              </a:rPr>
              <a:t>الأقوال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6" name="Closed Evvelope Yellow">
            <a:extLst>
              <a:ext uri="{FF2B5EF4-FFF2-40B4-BE49-F238E27FC236}">
                <a16:creationId xmlns:a16="http://schemas.microsoft.com/office/drawing/2014/main" id="{1714E748-C0FB-43BF-BFF1-DBBC82FC0D6A}"/>
              </a:ext>
            </a:extLst>
          </p:cNvPr>
          <p:cNvSpPr/>
          <p:nvPr/>
        </p:nvSpPr>
        <p:spPr>
          <a:xfrm rot="10800000" flipH="1">
            <a:off x="3837511" y="4870906"/>
            <a:ext cx="3093217" cy="877060"/>
          </a:xfrm>
          <a:prstGeom prst="triangle">
            <a:avLst/>
          </a:prstGeom>
          <a:solidFill>
            <a:srgbClr val="FEDB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Right Triangle 30">
            <a:extLst>
              <a:ext uri="{FF2B5EF4-FFF2-40B4-BE49-F238E27FC236}">
                <a16:creationId xmlns:a16="http://schemas.microsoft.com/office/drawing/2014/main" id="{CC26B88A-5721-4B5C-A321-6956AAF14E4F}"/>
              </a:ext>
            </a:extLst>
          </p:cNvPr>
          <p:cNvSpPr/>
          <p:nvPr/>
        </p:nvSpPr>
        <p:spPr>
          <a:xfrm rot="16200000" flipH="1" flipV="1">
            <a:off x="5936800" y="1506490"/>
            <a:ext cx="1200688" cy="87996"/>
          </a:xfrm>
          <a:prstGeom prst="rtTriangle">
            <a:avLst/>
          </a:prstGeom>
          <a:solidFill>
            <a:schemeClr val="tx1"/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pen envelope">
            <a:extLst>
              <a:ext uri="{FF2B5EF4-FFF2-40B4-BE49-F238E27FC236}">
                <a16:creationId xmlns:a16="http://schemas.microsoft.com/office/drawing/2014/main" id="{4A2A98D8-3BC7-4A22-81B8-0DBFDEE8B1C6}"/>
              </a:ext>
            </a:extLst>
          </p:cNvPr>
          <p:cNvSpPr/>
          <p:nvPr/>
        </p:nvSpPr>
        <p:spPr>
          <a:xfrm rot="10800000" flipH="1" flipV="1">
            <a:off x="7010771" y="3993846"/>
            <a:ext cx="3093217" cy="877060"/>
          </a:xfrm>
          <a:prstGeom prst="triangle">
            <a:avLst/>
          </a:prstGeom>
          <a:gradFill flip="none" rotWithShape="1">
            <a:gsLst>
              <a:gs pos="0">
                <a:srgbClr val="EA005F"/>
              </a:gs>
              <a:gs pos="100000">
                <a:srgbClr val="FF3F8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32">
            <a:extLst>
              <a:ext uri="{FF2B5EF4-FFF2-40B4-BE49-F238E27FC236}">
                <a16:creationId xmlns:a16="http://schemas.microsoft.com/office/drawing/2014/main" id="{F8302F74-AD8A-4173-8CD7-9F376CCB8964}"/>
              </a:ext>
            </a:extLst>
          </p:cNvPr>
          <p:cNvSpPr/>
          <p:nvPr/>
        </p:nvSpPr>
        <p:spPr>
          <a:xfrm>
            <a:off x="7024740" y="4870909"/>
            <a:ext cx="3093217" cy="1653606"/>
          </a:xfrm>
          <a:prstGeom prst="rect">
            <a:avLst/>
          </a:prstGeom>
          <a:gradFill flip="none" rotWithShape="1">
            <a:gsLst>
              <a:gs pos="55000">
                <a:schemeClr val="bg1"/>
              </a:gs>
              <a:gs pos="85825">
                <a:srgbClr val="FFFFB9"/>
              </a:gs>
              <a:gs pos="100000">
                <a:srgbClr val="FF3F8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Isosceles Triangle 33">
            <a:extLst>
              <a:ext uri="{FF2B5EF4-FFF2-40B4-BE49-F238E27FC236}">
                <a16:creationId xmlns:a16="http://schemas.microsoft.com/office/drawing/2014/main" id="{86BC86E8-962C-48D3-842E-C019534D6FE9}"/>
              </a:ext>
            </a:extLst>
          </p:cNvPr>
          <p:cNvSpPr/>
          <p:nvPr/>
        </p:nvSpPr>
        <p:spPr>
          <a:xfrm rot="5400000" flipH="1">
            <a:off x="8420125" y="3261728"/>
            <a:ext cx="2547056" cy="209154"/>
          </a:xfrm>
          <a:prstGeom prst="triangle">
            <a:avLst/>
          </a:prstGeom>
          <a:solidFill>
            <a:schemeClr val="tx1"/>
          </a:solidFill>
          <a:ln>
            <a:noFill/>
          </a:ln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1" name="Group 34">
            <a:extLst>
              <a:ext uri="{FF2B5EF4-FFF2-40B4-BE49-F238E27FC236}">
                <a16:creationId xmlns:a16="http://schemas.microsoft.com/office/drawing/2014/main" id="{87C150E7-62DF-4472-8C7E-879523B8E18E}"/>
              </a:ext>
            </a:extLst>
          </p:cNvPr>
          <p:cNvGrpSpPr/>
          <p:nvPr/>
        </p:nvGrpSpPr>
        <p:grpSpPr>
          <a:xfrm>
            <a:off x="7341915" y="819251"/>
            <a:ext cx="2345742" cy="5094109"/>
            <a:chOff x="445005" y="254405"/>
            <a:chExt cx="2345742" cy="5094109"/>
          </a:xfrm>
        </p:grpSpPr>
        <p:grpSp>
          <p:nvGrpSpPr>
            <p:cNvPr id="82" name="Group 35">
              <a:extLst>
                <a:ext uri="{FF2B5EF4-FFF2-40B4-BE49-F238E27FC236}">
                  <a16:creationId xmlns:a16="http://schemas.microsoft.com/office/drawing/2014/main" id="{2ABAA147-EDDA-4073-B648-9DEFF3A3CBAF}"/>
                </a:ext>
              </a:extLst>
            </p:cNvPr>
            <p:cNvGrpSpPr/>
            <p:nvPr/>
          </p:nvGrpSpPr>
          <p:grpSpPr>
            <a:xfrm>
              <a:off x="452287" y="254405"/>
              <a:ext cx="2338460" cy="5094109"/>
              <a:chOff x="3648951" y="-84249"/>
              <a:chExt cx="2850194" cy="6208872"/>
            </a:xfrm>
          </p:grpSpPr>
          <p:sp>
            <p:nvSpPr>
              <p:cNvPr id="122" name="Rectangle 40">
                <a:extLst>
                  <a:ext uri="{FF2B5EF4-FFF2-40B4-BE49-F238E27FC236}">
                    <a16:creationId xmlns:a16="http://schemas.microsoft.com/office/drawing/2014/main" id="{30DC803A-E994-48E5-85B5-1788F91AFB2B}"/>
                  </a:ext>
                </a:extLst>
              </p:cNvPr>
              <p:cNvSpPr/>
              <p:nvPr/>
            </p:nvSpPr>
            <p:spPr>
              <a:xfrm>
                <a:off x="3648951" y="4572405"/>
                <a:ext cx="2850194" cy="1552218"/>
              </a:xfrm>
              <a:prstGeom prst="rect">
                <a:avLst/>
              </a:prstGeom>
              <a:solidFill>
                <a:schemeClr val="bg1"/>
              </a:solidFill>
              <a:ln w="38100" cmpd="thinThick">
                <a:noFill/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41">
                <a:extLst>
                  <a:ext uri="{FF2B5EF4-FFF2-40B4-BE49-F238E27FC236}">
                    <a16:creationId xmlns:a16="http://schemas.microsoft.com/office/drawing/2014/main" id="{28C3FCA4-7C86-4F84-A092-2FFCBCB50747}"/>
                  </a:ext>
                </a:extLst>
              </p:cNvPr>
              <p:cNvSpPr/>
              <p:nvPr/>
            </p:nvSpPr>
            <p:spPr>
              <a:xfrm>
                <a:off x="3648951" y="3020187"/>
                <a:ext cx="2850194" cy="155221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38100" cmpd="thinThick">
                <a:noFill/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42">
                <a:extLst>
                  <a:ext uri="{FF2B5EF4-FFF2-40B4-BE49-F238E27FC236}">
                    <a16:creationId xmlns:a16="http://schemas.microsoft.com/office/drawing/2014/main" id="{5B2B5580-81A4-4461-ACE7-0CAB84489AE3}"/>
                  </a:ext>
                </a:extLst>
              </p:cNvPr>
              <p:cNvSpPr/>
              <p:nvPr/>
            </p:nvSpPr>
            <p:spPr>
              <a:xfrm>
                <a:off x="3648951" y="1467969"/>
                <a:ext cx="2850194" cy="1552218"/>
              </a:xfrm>
              <a:prstGeom prst="rect">
                <a:avLst/>
              </a:prstGeom>
              <a:solidFill>
                <a:schemeClr val="bg1"/>
              </a:solidFill>
              <a:ln w="38100" cmpd="thinThick">
                <a:noFill/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43">
                <a:extLst>
                  <a:ext uri="{FF2B5EF4-FFF2-40B4-BE49-F238E27FC236}">
                    <a16:creationId xmlns:a16="http://schemas.microsoft.com/office/drawing/2014/main" id="{164D6F3B-FC79-4F58-BD2F-41D8AD308BAF}"/>
                  </a:ext>
                </a:extLst>
              </p:cNvPr>
              <p:cNvSpPr/>
              <p:nvPr/>
            </p:nvSpPr>
            <p:spPr>
              <a:xfrm>
                <a:off x="3648951" y="-84249"/>
                <a:ext cx="2850194" cy="155221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38100" cmpd="thinThick">
                <a:noFill/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3" name="TextBox 36">
              <a:extLst>
                <a:ext uri="{FF2B5EF4-FFF2-40B4-BE49-F238E27FC236}">
                  <a16:creationId xmlns:a16="http://schemas.microsoft.com/office/drawing/2014/main" id="{6E9CBE0D-85C6-49CD-9F7B-9A850F113380}"/>
                </a:ext>
              </a:extLst>
            </p:cNvPr>
            <p:cNvSpPr txBox="1"/>
            <p:nvPr/>
          </p:nvSpPr>
          <p:spPr>
            <a:xfrm>
              <a:off x="901134" y="335883"/>
              <a:ext cx="126488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>
                      <a:lumMod val="50000"/>
                    </a:schemeClr>
                  </a:solidFill>
                  <a:latin typeface="Oswald" panose="02000503000000000000" pitchFamily="2" charset="0"/>
                </a:rPr>
                <a:t>2</a:t>
              </a:r>
            </a:p>
          </p:txBody>
        </p:sp>
        <p:sp>
          <p:nvSpPr>
            <p:cNvPr id="119" name="TextBox 37">
              <a:extLst>
                <a:ext uri="{FF2B5EF4-FFF2-40B4-BE49-F238E27FC236}">
                  <a16:creationId xmlns:a16="http://schemas.microsoft.com/office/drawing/2014/main" id="{88771354-3DDE-454C-ABD4-8C29B1747CE3}"/>
                </a:ext>
              </a:extLst>
            </p:cNvPr>
            <p:cNvSpPr txBox="1"/>
            <p:nvPr/>
          </p:nvSpPr>
          <p:spPr>
            <a:xfrm>
              <a:off x="445005" y="1964096"/>
              <a:ext cx="233846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/>
                <a:t>الذهاب إلى المسجد</a:t>
              </a:r>
            </a:p>
            <a:p>
              <a:pPr algn="ctr"/>
              <a:r>
                <a:rPr lang="ar-SY" b="1" dirty="0"/>
                <a:t>زيارة الأقارب</a:t>
              </a:r>
            </a:p>
            <a:p>
              <a:pPr algn="ctr"/>
              <a:r>
                <a:rPr lang="ar-SY" b="1" dirty="0"/>
                <a:t>الصدقة</a:t>
              </a:r>
              <a:endParaRPr lang="en-US" b="1" dirty="0"/>
            </a:p>
          </p:txBody>
        </p:sp>
        <p:sp>
          <p:nvSpPr>
            <p:cNvPr id="120" name="TextBox 38">
              <a:extLst>
                <a:ext uri="{FF2B5EF4-FFF2-40B4-BE49-F238E27FC236}">
                  <a16:creationId xmlns:a16="http://schemas.microsoft.com/office/drawing/2014/main" id="{A8346E3E-65FC-4E66-A299-37F6C8E68938}"/>
                </a:ext>
              </a:extLst>
            </p:cNvPr>
            <p:cNvSpPr txBox="1"/>
            <p:nvPr/>
          </p:nvSpPr>
          <p:spPr>
            <a:xfrm>
              <a:off x="648353" y="1609754"/>
              <a:ext cx="19317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>
                  <a:solidFill>
                    <a:srgbClr val="EA005F"/>
                  </a:solidFill>
                  <a:latin typeface="Oswald" panose="02000503000000000000" pitchFamily="2" charset="0"/>
                </a:rPr>
                <a:t>الأفعال</a:t>
              </a:r>
              <a:endParaRPr lang="en-US" b="1" dirty="0">
                <a:solidFill>
                  <a:srgbClr val="EA005F"/>
                </a:solidFill>
                <a:latin typeface="Oswald" panose="02000503000000000000" pitchFamily="2" charset="0"/>
              </a:endParaRPr>
            </a:p>
          </p:txBody>
        </p:sp>
        <p:pic>
          <p:nvPicPr>
            <p:cNvPr id="121" name="Graphic 39" descr="Bullseye">
              <a:extLst>
                <a:ext uri="{FF2B5EF4-FFF2-40B4-BE49-F238E27FC236}">
                  <a16:creationId xmlns:a16="http://schemas.microsoft.com/office/drawing/2014/main" id="{9D985803-4D9D-46C0-8A61-72B6D76439D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1335406" y="3089965"/>
              <a:ext cx="678064" cy="678064"/>
            </a:xfrm>
            <a:prstGeom prst="rect">
              <a:avLst/>
            </a:prstGeom>
          </p:spPr>
        </p:pic>
      </p:grpSp>
      <p:sp>
        <p:nvSpPr>
          <p:cNvPr id="126" name="Isosceles Triangle 44">
            <a:extLst>
              <a:ext uri="{FF2B5EF4-FFF2-40B4-BE49-F238E27FC236}">
                <a16:creationId xmlns:a16="http://schemas.microsoft.com/office/drawing/2014/main" id="{C9EA559A-DCE5-4453-B5AE-6C3A0AD4BE00}"/>
              </a:ext>
            </a:extLst>
          </p:cNvPr>
          <p:cNvSpPr/>
          <p:nvPr/>
        </p:nvSpPr>
        <p:spPr>
          <a:xfrm rot="5400000">
            <a:off x="6971241" y="4924407"/>
            <a:ext cx="1653606" cy="1546608"/>
          </a:xfrm>
          <a:prstGeom prst="triangle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Isosceles Triangle 45">
            <a:extLst>
              <a:ext uri="{FF2B5EF4-FFF2-40B4-BE49-F238E27FC236}">
                <a16:creationId xmlns:a16="http://schemas.microsoft.com/office/drawing/2014/main" id="{D88044AE-8715-4048-97AE-4722CB603330}"/>
              </a:ext>
            </a:extLst>
          </p:cNvPr>
          <p:cNvSpPr/>
          <p:nvPr/>
        </p:nvSpPr>
        <p:spPr>
          <a:xfrm rot="5400000" flipH="1" flipV="1">
            <a:off x="8517850" y="4924407"/>
            <a:ext cx="1653606" cy="1546608"/>
          </a:xfrm>
          <a:prstGeom prst="triangle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Isosceles Triangle 46">
            <a:extLst>
              <a:ext uri="{FF2B5EF4-FFF2-40B4-BE49-F238E27FC236}">
                <a16:creationId xmlns:a16="http://schemas.microsoft.com/office/drawing/2014/main" id="{97E5E800-B26B-4050-AF16-7BEE171566E6}"/>
              </a:ext>
            </a:extLst>
          </p:cNvPr>
          <p:cNvSpPr/>
          <p:nvPr/>
        </p:nvSpPr>
        <p:spPr>
          <a:xfrm rot="10800000" flipH="1" flipV="1">
            <a:off x="7024739" y="5647454"/>
            <a:ext cx="3093217" cy="877060"/>
          </a:xfrm>
          <a:prstGeom prst="triangle">
            <a:avLst/>
          </a:prstGeom>
          <a:solidFill>
            <a:srgbClr val="EA00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sz="2400" b="1" dirty="0">
                <a:solidFill>
                  <a:schemeClr val="tx1"/>
                </a:solidFill>
              </a:rPr>
              <a:t>الأفعال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29" name="Closed Evvelope Pink">
            <a:extLst>
              <a:ext uri="{FF2B5EF4-FFF2-40B4-BE49-F238E27FC236}">
                <a16:creationId xmlns:a16="http://schemas.microsoft.com/office/drawing/2014/main" id="{4287E9A4-D8F6-4439-84E0-4D08C01D9794}"/>
              </a:ext>
            </a:extLst>
          </p:cNvPr>
          <p:cNvSpPr/>
          <p:nvPr/>
        </p:nvSpPr>
        <p:spPr>
          <a:xfrm rot="10800000" flipH="1">
            <a:off x="7024740" y="4870906"/>
            <a:ext cx="3093217" cy="877060"/>
          </a:xfrm>
          <a:prstGeom prst="triangle">
            <a:avLst/>
          </a:prstGeom>
          <a:solidFill>
            <a:srgbClr val="FF3F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Right Triangle 48">
            <a:extLst>
              <a:ext uri="{FF2B5EF4-FFF2-40B4-BE49-F238E27FC236}">
                <a16:creationId xmlns:a16="http://schemas.microsoft.com/office/drawing/2014/main" id="{F7D1B35D-DED3-4A61-BF29-1F50ADCAF159}"/>
              </a:ext>
            </a:extLst>
          </p:cNvPr>
          <p:cNvSpPr/>
          <p:nvPr/>
        </p:nvSpPr>
        <p:spPr>
          <a:xfrm rot="16200000" flipH="1" flipV="1">
            <a:off x="9124029" y="1506490"/>
            <a:ext cx="1200688" cy="87996"/>
          </a:xfrm>
          <a:prstGeom prst="rtTriangle">
            <a:avLst/>
          </a:prstGeom>
          <a:solidFill>
            <a:schemeClr val="tx1"/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22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4" grpId="0" animBg="1"/>
      <p:bldP spid="76" grpId="0" animBg="1"/>
      <p:bldP spid="77" grpId="0" animBg="1"/>
      <p:bldP spid="78" grpId="0" animBg="1"/>
      <p:bldP spid="80" grpId="0" animBg="1"/>
      <p:bldP spid="129" grpId="0" animBg="1"/>
      <p:bldP spid="1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242" y="2900540"/>
            <a:ext cx="1233755" cy="1109133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5"/>
            <a:ext cx="2786743" cy="1371175"/>
            <a:chOff x="538318" y="1529365"/>
            <a:chExt cx="2658769" cy="109731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1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51689" y="2008525"/>
              <a:ext cx="1432743" cy="521749"/>
              <a:chOff x="3563328" y="5466316"/>
              <a:chExt cx="1432743" cy="521749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66316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63328" y="5692500"/>
                <a:ext cx="1432743" cy="2955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انواع العبادات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5026849" y="0"/>
            <a:ext cx="59637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3200" b="1" dirty="0">
                <a:solidFill>
                  <a:srgbClr val="FF0000"/>
                </a:solidFill>
              </a:rPr>
              <a:t>الأسئلة :</a:t>
            </a:r>
            <a:endParaRPr lang="en-US" sz="3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85" name="Group 5">
            <a:extLst>
              <a:ext uri="{FF2B5EF4-FFF2-40B4-BE49-F238E27FC236}">
                <a16:creationId xmlns:a16="http://schemas.microsoft.com/office/drawing/2014/main" id="{6F560126-A9B2-4977-8BF5-D44572F7575A}"/>
              </a:ext>
            </a:extLst>
          </p:cNvPr>
          <p:cNvGrpSpPr/>
          <p:nvPr/>
        </p:nvGrpSpPr>
        <p:grpSpPr>
          <a:xfrm>
            <a:off x="4198517" y="1299738"/>
            <a:ext cx="5119337" cy="1010854"/>
            <a:chOff x="1378226" y="795384"/>
            <a:chExt cx="5248242" cy="1036307"/>
          </a:xfrm>
        </p:grpSpPr>
        <p:sp>
          <p:nvSpPr>
            <p:cNvPr id="86" name="Rectangle 21">
              <a:extLst>
                <a:ext uri="{FF2B5EF4-FFF2-40B4-BE49-F238E27FC236}">
                  <a16:creationId xmlns:a16="http://schemas.microsoft.com/office/drawing/2014/main" id="{414DC981-5ADA-46E3-B7B4-128D159CC8B2}"/>
                </a:ext>
              </a:extLst>
            </p:cNvPr>
            <p:cNvSpPr/>
            <p:nvPr/>
          </p:nvSpPr>
          <p:spPr>
            <a:xfrm flipH="1">
              <a:off x="5779968" y="1044735"/>
              <a:ext cx="846500" cy="786956"/>
            </a:xfrm>
            <a:prstGeom prst="rect">
              <a:avLst/>
            </a:prstGeom>
            <a:gradFill>
              <a:gsLst>
                <a:gs pos="100000">
                  <a:schemeClr val="tx1"/>
                </a:gs>
                <a:gs pos="0">
                  <a:srgbClr val="E9EBEA">
                    <a:alpha val="0"/>
                  </a:srgbClr>
                </a:gs>
              </a:gsLst>
              <a:lin ang="0" scaled="1"/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15">
              <a:extLst>
                <a:ext uri="{FF2B5EF4-FFF2-40B4-BE49-F238E27FC236}">
                  <a16:creationId xmlns:a16="http://schemas.microsoft.com/office/drawing/2014/main" id="{19169645-2EC2-4625-94AE-8F07CAB54B17}"/>
                </a:ext>
              </a:extLst>
            </p:cNvPr>
            <p:cNvSpPr/>
            <p:nvPr/>
          </p:nvSpPr>
          <p:spPr>
            <a:xfrm rot="5400000">
              <a:off x="5848454" y="1528250"/>
              <a:ext cx="283053" cy="212035"/>
            </a:xfrm>
            <a:custGeom>
              <a:avLst/>
              <a:gdLst>
                <a:gd name="connsiteX0" fmla="*/ 238370 w 476740"/>
                <a:gd name="connsiteY0" fmla="*/ 0 h 238369"/>
                <a:gd name="connsiteX1" fmla="*/ 458008 w 476740"/>
                <a:gd name="connsiteY1" fmla="*/ 145586 h 238369"/>
                <a:gd name="connsiteX2" fmla="*/ 476740 w 476740"/>
                <a:gd name="connsiteY2" fmla="*/ 238369 h 238369"/>
                <a:gd name="connsiteX3" fmla="*/ 0 w 476740"/>
                <a:gd name="connsiteY3" fmla="*/ 238369 h 238369"/>
                <a:gd name="connsiteX4" fmla="*/ 18733 w 476740"/>
                <a:gd name="connsiteY4" fmla="*/ 145586 h 238369"/>
                <a:gd name="connsiteX5" fmla="*/ 238370 w 476740"/>
                <a:gd name="connsiteY5" fmla="*/ 0 h 238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6740" h="238369">
                  <a:moveTo>
                    <a:pt x="238370" y="0"/>
                  </a:moveTo>
                  <a:cubicBezTo>
                    <a:pt x="337106" y="0"/>
                    <a:pt x="421821" y="60031"/>
                    <a:pt x="458008" y="145586"/>
                  </a:cubicBezTo>
                  <a:lnTo>
                    <a:pt x="476740" y="238369"/>
                  </a:lnTo>
                  <a:lnTo>
                    <a:pt x="0" y="238369"/>
                  </a:lnTo>
                  <a:lnTo>
                    <a:pt x="18733" y="145586"/>
                  </a:lnTo>
                  <a:cubicBezTo>
                    <a:pt x="54919" y="60031"/>
                    <a:pt x="139634" y="0"/>
                    <a:pt x="238370" y="0"/>
                  </a:cubicBezTo>
                  <a:close/>
                </a:path>
              </a:pathLst>
            </a:custGeom>
            <a:solidFill>
              <a:srgbClr val="A761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4">
              <a:extLst>
                <a:ext uri="{FF2B5EF4-FFF2-40B4-BE49-F238E27FC236}">
                  <a16:creationId xmlns:a16="http://schemas.microsoft.com/office/drawing/2014/main" id="{983CE46A-FB40-4624-9ABC-570D7F344598}"/>
                </a:ext>
              </a:extLst>
            </p:cNvPr>
            <p:cNvSpPr/>
            <p:nvPr/>
          </p:nvSpPr>
          <p:spPr>
            <a:xfrm>
              <a:off x="1378226" y="1113182"/>
              <a:ext cx="4505739" cy="662609"/>
            </a:xfrm>
            <a:prstGeom prst="rect">
              <a:avLst/>
            </a:prstGeom>
            <a:gradFill flip="none" rotWithShape="1">
              <a:gsLst>
                <a:gs pos="100000">
                  <a:srgbClr val="D48D3E"/>
                </a:gs>
                <a:gs pos="0">
                  <a:srgbClr val="FAC86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9" name="Group 1">
              <a:extLst>
                <a:ext uri="{FF2B5EF4-FFF2-40B4-BE49-F238E27FC236}">
                  <a16:creationId xmlns:a16="http://schemas.microsoft.com/office/drawing/2014/main" id="{ABA71809-E271-4A09-A03C-DFE27AFC4C64}"/>
                </a:ext>
              </a:extLst>
            </p:cNvPr>
            <p:cNvGrpSpPr/>
            <p:nvPr/>
          </p:nvGrpSpPr>
          <p:grpSpPr>
            <a:xfrm>
              <a:off x="5592288" y="1513843"/>
              <a:ext cx="390125" cy="205592"/>
              <a:chOff x="5592288" y="1513843"/>
              <a:chExt cx="390125" cy="205592"/>
            </a:xfrm>
          </p:grpSpPr>
          <p:sp>
            <p:nvSpPr>
              <p:cNvPr id="92" name="Oval 17">
                <a:extLst>
                  <a:ext uri="{FF2B5EF4-FFF2-40B4-BE49-F238E27FC236}">
                    <a16:creationId xmlns:a16="http://schemas.microsoft.com/office/drawing/2014/main" id="{9F0E3D53-0ACB-4F4F-804C-E7E085A609A4}"/>
                  </a:ext>
                </a:extLst>
              </p:cNvPr>
              <p:cNvSpPr/>
              <p:nvPr/>
            </p:nvSpPr>
            <p:spPr>
              <a:xfrm>
                <a:off x="5592288" y="1513843"/>
                <a:ext cx="390125" cy="205592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BD48F"/>
                  </a:gs>
                  <a:gs pos="14000">
                    <a:srgbClr val="A76124"/>
                  </a:gs>
                  <a:gs pos="100000">
                    <a:srgbClr val="CE8537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93" name="Freeform: Shape 16">
                <a:extLst>
                  <a:ext uri="{FF2B5EF4-FFF2-40B4-BE49-F238E27FC236}">
                    <a16:creationId xmlns:a16="http://schemas.microsoft.com/office/drawing/2014/main" id="{2E50A763-0B7B-4D37-A6F3-62D1D863A6BA}"/>
                  </a:ext>
                </a:extLst>
              </p:cNvPr>
              <p:cNvSpPr/>
              <p:nvPr/>
            </p:nvSpPr>
            <p:spPr>
              <a:xfrm rot="16200000" flipH="1">
                <a:off x="5760363" y="1592803"/>
                <a:ext cx="107266" cy="114645"/>
              </a:xfrm>
              <a:custGeom>
                <a:avLst/>
                <a:gdLst>
                  <a:gd name="connsiteX0" fmla="*/ 238370 w 476740"/>
                  <a:gd name="connsiteY0" fmla="*/ 0 h 238369"/>
                  <a:gd name="connsiteX1" fmla="*/ 458008 w 476740"/>
                  <a:gd name="connsiteY1" fmla="*/ 145586 h 238369"/>
                  <a:gd name="connsiteX2" fmla="*/ 476740 w 476740"/>
                  <a:gd name="connsiteY2" fmla="*/ 238369 h 238369"/>
                  <a:gd name="connsiteX3" fmla="*/ 0 w 476740"/>
                  <a:gd name="connsiteY3" fmla="*/ 238369 h 238369"/>
                  <a:gd name="connsiteX4" fmla="*/ 18733 w 476740"/>
                  <a:gd name="connsiteY4" fmla="*/ 145586 h 238369"/>
                  <a:gd name="connsiteX5" fmla="*/ 238370 w 476740"/>
                  <a:gd name="connsiteY5" fmla="*/ 0 h 238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6740" h="238369">
                    <a:moveTo>
                      <a:pt x="238370" y="0"/>
                    </a:moveTo>
                    <a:cubicBezTo>
                      <a:pt x="337106" y="0"/>
                      <a:pt x="421821" y="60031"/>
                      <a:pt x="458008" y="145586"/>
                    </a:cubicBezTo>
                    <a:lnTo>
                      <a:pt x="476740" y="238369"/>
                    </a:lnTo>
                    <a:lnTo>
                      <a:pt x="0" y="238369"/>
                    </a:lnTo>
                    <a:lnTo>
                      <a:pt x="18733" y="145586"/>
                    </a:lnTo>
                    <a:cubicBezTo>
                      <a:pt x="54919" y="60031"/>
                      <a:pt x="139634" y="0"/>
                      <a:pt x="238370" y="0"/>
                    </a:cubicBezTo>
                    <a:close/>
                  </a:path>
                </a:pathLst>
              </a:custGeom>
              <a:solidFill>
                <a:srgbClr val="A7612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0" name="Freeform: Shape 18">
              <a:extLst>
                <a:ext uri="{FF2B5EF4-FFF2-40B4-BE49-F238E27FC236}">
                  <a16:creationId xmlns:a16="http://schemas.microsoft.com/office/drawing/2014/main" id="{D2AD0E06-8D9F-4DD5-9E05-2C3EB697382F}"/>
                </a:ext>
              </a:extLst>
            </p:cNvPr>
            <p:cNvSpPr/>
            <p:nvPr/>
          </p:nvSpPr>
          <p:spPr>
            <a:xfrm>
              <a:off x="5754679" y="1214955"/>
              <a:ext cx="225789" cy="441729"/>
            </a:xfrm>
            <a:custGeom>
              <a:avLst/>
              <a:gdLst>
                <a:gd name="connsiteX0" fmla="*/ 264315 w 507102"/>
                <a:gd name="connsiteY0" fmla="*/ 61 h 819465"/>
                <a:gd name="connsiteX1" fmla="*/ 507102 w 507102"/>
                <a:gd name="connsiteY1" fmla="*/ 69499 h 819465"/>
                <a:gd name="connsiteX2" fmla="*/ 507102 w 507102"/>
                <a:gd name="connsiteY2" fmla="*/ 809074 h 819465"/>
                <a:gd name="connsiteX3" fmla="*/ 506404 w 507102"/>
                <a:gd name="connsiteY3" fmla="*/ 808339 h 819465"/>
                <a:gd name="connsiteX4" fmla="*/ 258479 w 507102"/>
                <a:gd name="connsiteY4" fmla="*/ 719015 h 819465"/>
                <a:gd name="connsiteX5" fmla="*/ 10554 w 507102"/>
                <a:gd name="connsiteY5" fmla="*/ 808339 h 819465"/>
                <a:gd name="connsiteX6" fmla="*/ 0 w 507102"/>
                <a:gd name="connsiteY6" fmla="*/ 819465 h 819465"/>
                <a:gd name="connsiteX7" fmla="*/ 0 w 507102"/>
                <a:gd name="connsiteY7" fmla="*/ 69499 h 819465"/>
                <a:gd name="connsiteX8" fmla="*/ 264315 w 507102"/>
                <a:gd name="connsiteY8" fmla="*/ 61 h 819465"/>
                <a:gd name="connsiteX0" fmla="*/ 260838 w 507102"/>
                <a:gd name="connsiteY0" fmla="*/ 15 h 888955"/>
                <a:gd name="connsiteX1" fmla="*/ 507102 w 507102"/>
                <a:gd name="connsiteY1" fmla="*/ 138989 h 888955"/>
                <a:gd name="connsiteX2" fmla="*/ 507102 w 507102"/>
                <a:gd name="connsiteY2" fmla="*/ 878564 h 888955"/>
                <a:gd name="connsiteX3" fmla="*/ 506404 w 507102"/>
                <a:gd name="connsiteY3" fmla="*/ 877829 h 888955"/>
                <a:gd name="connsiteX4" fmla="*/ 258479 w 507102"/>
                <a:gd name="connsiteY4" fmla="*/ 788505 h 888955"/>
                <a:gd name="connsiteX5" fmla="*/ 10554 w 507102"/>
                <a:gd name="connsiteY5" fmla="*/ 877829 h 888955"/>
                <a:gd name="connsiteX6" fmla="*/ 0 w 507102"/>
                <a:gd name="connsiteY6" fmla="*/ 888955 h 888955"/>
                <a:gd name="connsiteX7" fmla="*/ 0 w 507102"/>
                <a:gd name="connsiteY7" fmla="*/ 138989 h 888955"/>
                <a:gd name="connsiteX8" fmla="*/ 260838 w 507102"/>
                <a:gd name="connsiteY8" fmla="*/ 15 h 888955"/>
                <a:gd name="connsiteX0" fmla="*/ 0 w 507102"/>
                <a:gd name="connsiteY0" fmla="*/ 93098 h 843064"/>
                <a:gd name="connsiteX1" fmla="*/ 507102 w 507102"/>
                <a:gd name="connsiteY1" fmla="*/ 93098 h 843064"/>
                <a:gd name="connsiteX2" fmla="*/ 507102 w 507102"/>
                <a:gd name="connsiteY2" fmla="*/ 832673 h 843064"/>
                <a:gd name="connsiteX3" fmla="*/ 506404 w 507102"/>
                <a:gd name="connsiteY3" fmla="*/ 831938 h 843064"/>
                <a:gd name="connsiteX4" fmla="*/ 258479 w 507102"/>
                <a:gd name="connsiteY4" fmla="*/ 742614 h 843064"/>
                <a:gd name="connsiteX5" fmla="*/ 10554 w 507102"/>
                <a:gd name="connsiteY5" fmla="*/ 831938 h 843064"/>
                <a:gd name="connsiteX6" fmla="*/ 0 w 507102"/>
                <a:gd name="connsiteY6" fmla="*/ 843064 h 843064"/>
                <a:gd name="connsiteX7" fmla="*/ 0 w 507102"/>
                <a:gd name="connsiteY7" fmla="*/ 93098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7102" h="843064">
                  <a:moveTo>
                    <a:pt x="0" y="93098"/>
                  </a:moveTo>
                  <a:cubicBezTo>
                    <a:pt x="84517" y="-31896"/>
                    <a:pt x="422585" y="-30164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42955" y="776749"/>
                    <a:pt x="355300" y="742614"/>
                    <a:pt x="258479" y="742614"/>
                  </a:cubicBezTo>
                  <a:cubicBezTo>
                    <a:pt x="161658" y="742614"/>
                    <a:pt x="74004" y="776749"/>
                    <a:pt x="10554" y="831938"/>
                  </a:cubicBezTo>
                  <a:lnTo>
                    <a:pt x="0" y="843064"/>
                  </a:lnTo>
                  <a:lnTo>
                    <a:pt x="0" y="93098"/>
                  </a:lnTo>
                  <a:close/>
                </a:path>
              </a:pathLst>
            </a:custGeom>
            <a:solidFill>
              <a:srgbClr val="DD82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Freeform: Shape 20">
              <a:extLst>
                <a:ext uri="{FF2B5EF4-FFF2-40B4-BE49-F238E27FC236}">
                  <a16:creationId xmlns:a16="http://schemas.microsoft.com/office/drawing/2014/main" id="{510B3847-4C38-40D9-AC12-2D77E0A60037}"/>
                </a:ext>
              </a:extLst>
            </p:cNvPr>
            <p:cNvSpPr/>
            <p:nvPr/>
          </p:nvSpPr>
          <p:spPr>
            <a:xfrm>
              <a:off x="5588897" y="795384"/>
              <a:ext cx="507102" cy="843064"/>
            </a:xfrm>
            <a:custGeom>
              <a:avLst/>
              <a:gdLst>
                <a:gd name="connsiteX0" fmla="*/ 0 w 507102"/>
                <a:gd name="connsiteY0" fmla="*/ 838892 h 843064"/>
                <a:gd name="connsiteX1" fmla="*/ 734 w 507102"/>
                <a:gd name="connsiteY1" fmla="*/ 842290 h 843064"/>
                <a:gd name="connsiteX2" fmla="*/ 0 w 507102"/>
                <a:gd name="connsiteY2" fmla="*/ 843064 h 843064"/>
                <a:gd name="connsiteX3" fmla="*/ 253551 w 507102"/>
                <a:gd name="connsiteY3" fmla="*/ 2 h 843064"/>
                <a:gd name="connsiteX4" fmla="*/ 507102 w 507102"/>
                <a:gd name="connsiteY4" fmla="*/ 93098 h 843064"/>
                <a:gd name="connsiteX5" fmla="*/ 507102 w 507102"/>
                <a:gd name="connsiteY5" fmla="*/ 832673 h 843064"/>
                <a:gd name="connsiteX6" fmla="*/ 506404 w 507102"/>
                <a:gd name="connsiteY6" fmla="*/ 831938 h 843064"/>
                <a:gd name="connsiteX7" fmla="*/ 394956 w 507102"/>
                <a:gd name="connsiteY7" fmla="*/ 766580 h 843064"/>
                <a:gd name="connsiteX8" fmla="*/ 354875 w 507102"/>
                <a:gd name="connsiteY8" fmla="*/ 759542 h 843064"/>
                <a:gd name="connsiteX9" fmla="*/ 306006 w 507102"/>
                <a:gd name="connsiteY9" fmla="*/ 744165 h 843064"/>
                <a:gd name="connsiteX10" fmla="*/ 220267 w 507102"/>
                <a:gd name="connsiteY10" fmla="*/ 736087 h 843064"/>
                <a:gd name="connsiteX11" fmla="*/ 4473 w 507102"/>
                <a:gd name="connsiteY11" fmla="*/ 818166 h 843064"/>
                <a:gd name="connsiteX12" fmla="*/ 0 w 507102"/>
                <a:gd name="connsiteY12" fmla="*/ 838874 h 843064"/>
                <a:gd name="connsiteX13" fmla="*/ 0 w 507102"/>
                <a:gd name="connsiteY13" fmla="*/ 93098 h 843064"/>
                <a:gd name="connsiteX14" fmla="*/ 253551 w 507102"/>
                <a:gd name="connsiteY14" fmla="*/ 2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07102" h="843064">
                  <a:moveTo>
                    <a:pt x="0" y="838892"/>
                  </a:moveTo>
                  <a:lnTo>
                    <a:pt x="734" y="842290"/>
                  </a:lnTo>
                  <a:lnTo>
                    <a:pt x="0" y="843064"/>
                  </a:lnTo>
                  <a:close/>
                  <a:moveTo>
                    <a:pt x="253551" y="2"/>
                  </a:moveTo>
                  <a:cubicBezTo>
                    <a:pt x="359198" y="219"/>
                    <a:pt x="464844" y="31467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74680" y="804344"/>
                    <a:pt x="436904" y="782013"/>
                    <a:pt x="394956" y="766580"/>
                  </a:cubicBezTo>
                  <a:lnTo>
                    <a:pt x="354875" y="759542"/>
                  </a:lnTo>
                  <a:lnTo>
                    <a:pt x="306006" y="744165"/>
                  </a:lnTo>
                  <a:cubicBezTo>
                    <a:pt x="279653" y="738963"/>
                    <a:pt x="250680" y="736087"/>
                    <a:pt x="220267" y="736087"/>
                  </a:cubicBezTo>
                  <a:cubicBezTo>
                    <a:pt x="113823" y="736087"/>
                    <a:pt x="25013" y="771323"/>
                    <a:pt x="4473" y="818166"/>
                  </a:cubicBezTo>
                  <a:lnTo>
                    <a:pt x="0" y="838874"/>
                  </a:lnTo>
                  <a:lnTo>
                    <a:pt x="0" y="93098"/>
                  </a:lnTo>
                  <a:cubicBezTo>
                    <a:pt x="42259" y="30601"/>
                    <a:pt x="147905" y="-215"/>
                    <a:pt x="253551" y="2"/>
                  </a:cubicBezTo>
                  <a:close/>
                </a:path>
              </a:pathLst>
            </a:custGeom>
            <a:gradFill>
              <a:gsLst>
                <a:gs pos="30000">
                  <a:srgbClr val="FBD48F"/>
                </a:gs>
                <a:gs pos="100000">
                  <a:srgbClr val="CE8537"/>
                </a:gs>
                <a:gs pos="0">
                  <a:srgbClr val="FAC86F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6">
            <a:extLst>
              <a:ext uri="{FF2B5EF4-FFF2-40B4-BE49-F238E27FC236}">
                <a16:creationId xmlns:a16="http://schemas.microsoft.com/office/drawing/2014/main" id="{F079A243-BADC-4F31-A412-9EEEAF6AB328}"/>
              </a:ext>
            </a:extLst>
          </p:cNvPr>
          <p:cNvSpPr/>
          <p:nvPr/>
        </p:nvSpPr>
        <p:spPr>
          <a:xfrm>
            <a:off x="3762020" y="1037856"/>
            <a:ext cx="494647" cy="5855681"/>
          </a:xfrm>
          <a:prstGeom prst="rect">
            <a:avLst/>
          </a:prstGeom>
          <a:solidFill>
            <a:srgbClr val="F4F4F4"/>
          </a:solidFill>
          <a:ln>
            <a:noFill/>
          </a:ln>
          <a:effectLst>
            <a:outerShdw blurRad="139700" dist="889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7">
            <a:extLst>
              <a:ext uri="{FF2B5EF4-FFF2-40B4-BE49-F238E27FC236}">
                <a16:creationId xmlns:a16="http://schemas.microsoft.com/office/drawing/2014/main" id="{C12A8588-5ADA-4E19-8F0A-032EEE6E8825}"/>
              </a:ext>
            </a:extLst>
          </p:cNvPr>
          <p:cNvSpPr/>
          <p:nvPr/>
        </p:nvSpPr>
        <p:spPr>
          <a:xfrm>
            <a:off x="3333814" y="763982"/>
            <a:ext cx="931253" cy="6129555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8">
            <a:extLst>
              <a:ext uri="{FF2B5EF4-FFF2-40B4-BE49-F238E27FC236}">
                <a16:creationId xmlns:a16="http://schemas.microsoft.com/office/drawing/2014/main" id="{3590F781-0837-4676-9418-4B6E4419095F}"/>
              </a:ext>
            </a:extLst>
          </p:cNvPr>
          <p:cNvSpPr txBox="1"/>
          <p:nvPr/>
        </p:nvSpPr>
        <p:spPr>
          <a:xfrm>
            <a:off x="4503149" y="1705256"/>
            <a:ext cx="30548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400" b="1" dirty="0">
                <a:solidFill>
                  <a:schemeClr val="bg1"/>
                </a:solidFill>
                <a:latin typeface="Impact" panose="020B0806030902050204" pitchFamily="34" charset="0"/>
              </a:rPr>
              <a:t>1- أكمل العبارةَ الآتية </a:t>
            </a:r>
            <a:endParaRPr lang="en-US" sz="2400" b="1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grpSp>
        <p:nvGrpSpPr>
          <p:cNvPr id="97" name="Group 77">
            <a:extLst>
              <a:ext uri="{FF2B5EF4-FFF2-40B4-BE49-F238E27FC236}">
                <a16:creationId xmlns:a16="http://schemas.microsoft.com/office/drawing/2014/main" id="{8B6BFC09-0141-4793-AD58-F0DC472F391D}"/>
              </a:ext>
            </a:extLst>
          </p:cNvPr>
          <p:cNvGrpSpPr/>
          <p:nvPr/>
        </p:nvGrpSpPr>
        <p:grpSpPr>
          <a:xfrm>
            <a:off x="9187769" y="1654463"/>
            <a:ext cx="1031771" cy="400110"/>
            <a:chOff x="6470402" y="1165735"/>
            <a:chExt cx="1057751" cy="410184"/>
          </a:xfrm>
        </p:grpSpPr>
        <p:sp>
          <p:nvSpPr>
            <p:cNvPr id="98" name="Isosceles Triangle 53">
              <a:extLst>
                <a:ext uri="{FF2B5EF4-FFF2-40B4-BE49-F238E27FC236}">
                  <a16:creationId xmlns:a16="http://schemas.microsoft.com/office/drawing/2014/main" id="{E27C0E73-05C1-4AFF-9EF6-86FB008D9784}"/>
                </a:ext>
              </a:extLst>
            </p:cNvPr>
            <p:cNvSpPr/>
            <p:nvPr/>
          </p:nvSpPr>
          <p:spPr>
            <a:xfrm rot="16200000">
              <a:off x="6449597" y="1235760"/>
              <a:ext cx="301671" cy="260061"/>
            </a:xfrm>
            <a:prstGeom prst="triangle">
              <a:avLst/>
            </a:prstGeom>
            <a:solidFill>
              <a:srgbClr val="DB99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extBox 57">
              <a:extLst>
                <a:ext uri="{FF2B5EF4-FFF2-40B4-BE49-F238E27FC236}">
                  <a16:creationId xmlns:a16="http://schemas.microsoft.com/office/drawing/2014/main" id="{9B5399B4-415D-4ECA-B5DA-F5F7B3441AF8}"/>
                </a:ext>
              </a:extLst>
            </p:cNvPr>
            <p:cNvSpPr txBox="1"/>
            <p:nvPr/>
          </p:nvSpPr>
          <p:spPr>
            <a:xfrm>
              <a:off x="6681578" y="1165735"/>
              <a:ext cx="846575" cy="410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0" name="Group 61">
            <a:extLst>
              <a:ext uri="{FF2B5EF4-FFF2-40B4-BE49-F238E27FC236}">
                <a16:creationId xmlns:a16="http://schemas.microsoft.com/office/drawing/2014/main" id="{0CDBD64D-2E5D-4EAA-A554-66D4CC847768}"/>
              </a:ext>
            </a:extLst>
          </p:cNvPr>
          <p:cNvGrpSpPr/>
          <p:nvPr/>
        </p:nvGrpSpPr>
        <p:grpSpPr>
          <a:xfrm>
            <a:off x="8953134" y="1114519"/>
            <a:ext cx="3651746" cy="1100433"/>
            <a:chOff x="5855105" y="353751"/>
            <a:chExt cx="5611880" cy="1128142"/>
          </a:xfrm>
        </p:grpSpPr>
        <p:sp>
          <p:nvSpPr>
            <p:cNvPr id="101" name="TextBox 62">
              <a:extLst>
                <a:ext uri="{FF2B5EF4-FFF2-40B4-BE49-F238E27FC236}">
                  <a16:creationId xmlns:a16="http://schemas.microsoft.com/office/drawing/2014/main" id="{BC136A21-C2CA-40D6-9D4B-05519F8881AD}"/>
                </a:ext>
              </a:extLst>
            </p:cNvPr>
            <p:cNvSpPr txBox="1"/>
            <p:nvPr/>
          </p:nvSpPr>
          <p:spPr>
            <a:xfrm>
              <a:off x="5855105" y="353751"/>
              <a:ext cx="4793189" cy="7888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/>
                <a:t>العبادةُ كُلُّ مَا يُحِبُّهُ اللهُ من :</a:t>
              </a:r>
            </a:p>
            <a:p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02" name="TextBox 63">
              <a:extLst>
                <a:ext uri="{FF2B5EF4-FFF2-40B4-BE49-F238E27FC236}">
                  <a16:creationId xmlns:a16="http://schemas.microsoft.com/office/drawing/2014/main" id="{65642DA4-22E8-427A-90E4-1C6FA76B546E}"/>
                </a:ext>
              </a:extLst>
            </p:cNvPr>
            <p:cNvSpPr txBox="1"/>
            <p:nvPr/>
          </p:nvSpPr>
          <p:spPr>
            <a:xfrm>
              <a:off x="6316979" y="616017"/>
              <a:ext cx="4666669" cy="757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rgbClr val="FF0000"/>
                  </a:solidFill>
                </a:rPr>
                <a:t> </a:t>
              </a:r>
            </a:p>
            <a:p>
              <a:pPr algn="ctr"/>
              <a:r>
                <a:rPr lang="ar-SY" sz="2400" b="1" dirty="0">
                  <a:solidFill>
                    <a:srgbClr val="FF0000"/>
                  </a:solidFill>
                </a:rPr>
                <a:t>الأقوال و الأعمال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03" name="Straight Connector 64">
              <a:extLst>
                <a:ext uri="{FF2B5EF4-FFF2-40B4-BE49-F238E27FC236}">
                  <a16:creationId xmlns:a16="http://schemas.microsoft.com/office/drawing/2014/main" id="{6BE5F6CA-B241-4CDB-A6ED-880EBDF0F26F}"/>
                </a:ext>
              </a:extLst>
            </p:cNvPr>
            <p:cNvCxnSpPr/>
            <p:nvPr/>
          </p:nvCxnSpPr>
          <p:spPr>
            <a:xfrm>
              <a:off x="7710911" y="1481893"/>
              <a:ext cx="3756074" cy="0"/>
            </a:xfrm>
            <a:prstGeom prst="line">
              <a:avLst/>
            </a:prstGeom>
            <a:ln>
              <a:solidFill>
                <a:schemeClr val="bg1">
                  <a:lumMod val="9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 22">
            <a:extLst>
              <a:ext uri="{FF2B5EF4-FFF2-40B4-BE49-F238E27FC236}">
                <a16:creationId xmlns:a16="http://schemas.microsoft.com/office/drawing/2014/main" id="{852E8170-D6DD-4EC8-9886-6504631AEEBA}"/>
              </a:ext>
            </a:extLst>
          </p:cNvPr>
          <p:cNvGrpSpPr/>
          <p:nvPr/>
        </p:nvGrpSpPr>
        <p:grpSpPr>
          <a:xfrm>
            <a:off x="4265067" y="2792931"/>
            <a:ext cx="4486150" cy="1036307"/>
            <a:chOff x="2140318" y="795384"/>
            <a:chExt cx="4486150" cy="1036307"/>
          </a:xfrm>
        </p:grpSpPr>
        <p:sp>
          <p:nvSpPr>
            <p:cNvPr id="105" name="Rectangle 23">
              <a:extLst>
                <a:ext uri="{FF2B5EF4-FFF2-40B4-BE49-F238E27FC236}">
                  <a16:creationId xmlns:a16="http://schemas.microsoft.com/office/drawing/2014/main" id="{6DBCFA09-5D7E-479B-ACFA-56F1FE5F0C8C}"/>
                </a:ext>
              </a:extLst>
            </p:cNvPr>
            <p:cNvSpPr/>
            <p:nvPr/>
          </p:nvSpPr>
          <p:spPr>
            <a:xfrm flipH="1">
              <a:off x="5779968" y="1044735"/>
              <a:ext cx="846500" cy="786956"/>
            </a:xfrm>
            <a:prstGeom prst="rect">
              <a:avLst/>
            </a:prstGeom>
            <a:gradFill>
              <a:gsLst>
                <a:gs pos="100000">
                  <a:schemeClr val="tx1"/>
                </a:gs>
                <a:gs pos="0">
                  <a:srgbClr val="E9EBEA">
                    <a:alpha val="0"/>
                  </a:srgbClr>
                </a:gs>
              </a:gsLst>
              <a:lin ang="0" scaled="1"/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Freeform: Shape 24">
              <a:extLst>
                <a:ext uri="{FF2B5EF4-FFF2-40B4-BE49-F238E27FC236}">
                  <a16:creationId xmlns:a16="http://schemas.microsoft.com/office/drawing/2014/main" id="{3C393EB2-733B-4943-B3DB-5CB07D520502}"/>
                </a:ext>
              </a:extLst>
            </p:cNvPr>
            <p:cNvSpPr/>
            <p:nvPr/>
          </p:nvSpPr>
          <p:spPr>
            <a:xfrm rot="5400000">
              <a:off x="5848454" y="1528250"/>
              <a:ext cx="283053" cy="212035"/>
            </a:xfrm>
            <a:custGeom>
              <a:avLst/>
              <a:gdLst>
                <a:gd name="connsiteX0" fmla="*/ 238370 w 476740"/>
                <a:gd name="connsiteY0" fmla="*/ 0 h 238369"/>
                <a:gd name="connsiteX1" fmla="*/ 458008 w 476740"/>
                <a:gd name="connsiteY1" fmla="*/ 145586 h 238369"/>
                <a:gd name="connsiteX2" fmla="*/ 476740 w 476740"/>
                <a:gd name="connsiteY2" fmla="*/ 238369 h 238369"/>
                <a:gd name="connsiteX3" fmla="*/ 0 w 476740"/>
                <a:gd name="connsiteY3" fmla="*/ 238369 h 238369"/>
                <a:gd name="connsiteX4" fmla="*/ 18733 w 476740"/>
                <a:gd name="connsiteY4" fmla="*/ 145586 h 238369"/>
                <a:gd name="connsiteX5" fmla="*/ 238370 w 476740"/>
                <a:gd name="connsiteY5" fmla="*/ 0 h 238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6740" h="238369">
                  <a:moveTo>
                    <a:pt x="238370" y="0"/>
                  </a:moveTo>
                  <a:cubicBezTo>
                    <a:pt x="337106" y="0"/>
                    <a:pt x="421821" y="60031"/>
                    <a:pt x="458008" y="145586"/>
                  </a:cubicBezTo>
                  <a:lnTo>
                    <a:pt x="476740" y="238369"/>
                  </a:lnTo>
                  <a:lnTo>
                    <a:pt x="0" y="238369"/>
                  </a:lnTo>
                  <a:lnTo>
                    <a:pt x="18733" y="145586"/>
                  </a:lnTo>
                  <a:cubicBezTo>
                    <a:pt x="54919" y="60031"/>
                    <a:pt x="139634" y="0"/>
                    <a:pt x="238370" y="0"/>
                  </a:cubicBezTo>
                  <a:close/>
                </a:path>
              </a:pathLst>
            </a:custGeom>
            <a:solidFill>
              <a:srgbClr val="0048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25">
              <a:extLst>
                <a:ext uri="{FF2B5EF4-FFF2-40B4-BE49-F238E27FC236}">
                  <a16:creationId xmlns:a16="http://schemas.microsoft.com/office/drawing/2014/main" id="{B08AA4F6-8CEE-4C94-8A20-7E492B19B066}"/>
                </a:ext>
              </a:extLst>
            </p:cNvPr>
            <p:cNvSpPr/>
            <p:nvPr/>
          </p:nvSpPr>
          <p:spPr>
            <a:xfrm>
              <a:off x="2140318" y="1113182"/>
              <a:ext cx="3743647" cy="662609"/>
            </a:xfrm>
            <a:prstGeom prst="rect">
              <a:avLst/>
            </a:prstGeom>
            <a:gradFill flip="none" rotWithShape="1">
              <a:gsLst>
                <a:gs pos="100000">
                  <a:srgbClr val="006666"/>
                </a:gs>
                <a:gs pos="0">
                  <a:srgbClr val="00CC99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8" name="Group 26">
              <a:extLst>
                <a:ext uri="{FF2B5EF4-FFF2-40B4-BE49-F238E27FC236}">
                  <a16:creationId xmlns:a16="http://schemas.microsoft.com/office/drawing/2014/main" id="{B97587E4-EFCA-4F92-AD24-D3DE92C9CEF9}"/>
                </a:ext>
              </a:extLst>
            </p:cNvPr>
            <p:cNvGrpSpPr/>
            <p:nvPr/>
          </p:nvGrpSpPr>
          <p:grpSpPr>
            <a:xfrm>
              <a:off x="5588896" y="1531471"/>
              <a:ext cx="390125" cy="205592"/>
              <a:chOff x="5588896" y="1531471"/>
              <a:chExt cx="390125" cy="205592"/>
            </a:xfrm>
          </p:grpSpPr>
          <p:sp>
            <p:nvSpPr>
              <p:cNvPr id="111" name="Oval 29">
                <a:extLst>
                  <a:ext uri="{FF2B5EF4-FFF2-40B4-BE49-F238E27FC236}">
                    <a16:creationId xmlns:a16="http://schemas.microsoft.com/office/drawing/2014/main" id="{1A689F3E-304D-4A48-9064-050ADCEF2E01}"/>
                  </a:ext>
                </a:extLst>
              </p:cNvPr>
              <p:cNvSpPr/>
              <p:nvPr/>
            </p:nvSpPr>
            <p:spPr>
              <a:xfrm>
                <a:off x="5588896" y="1531471"/>
                <a:ext cx="390125" cy="205592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1DFFC4"/>
                  </a:gs>
                  <a:gs pos="14000">
                    <a:srgbClr val="004846"/>
                  </a:gs>
                  <a:gs pos="100000">
                    <a:srgbClr val="00CC99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12" name="Freeform: Shape 30">
                <a:extLst>
                  <a:ext uri="{FF2B5EF4-FFF2-40B4-BE49-F238E27FC236}">
                    <a16:creationId xmlns:a16="http://schemas.microsoft.com/office/drawing/2014/main" id="{653BBED5-322B-46AF-AD80-DE6A72A5A442}"/>
                  </a:ext>
                </a:extLst>
              </p:cNvPr>
              <p:cNvSpPr/>
              <p:nvPr/>
            </p:nvSpPr>
            <p:spPr>
              <a:xfrm rot="16200000" flipH="1">
                <a:off x="5750509" y="1595010"/>
                <a:ext cx="113947" cy="109463"/>
              </a:xfrm>
              <a:custGeom>
                <a:avLst/>
                <a:gdLst>
                  <a:gd name="connsiteX0" fmla="*/ 238370 w 476740"/>
                  <a:gd name="connsiteY0" fmla="*/ 0 h 238369"/>
                  <a:gd name="connsiteX1" fmla="*/ 458008 w 476740"/>
                  <a:gd name="connsiteY1" fmla="*/ 145586 h 238369"/>
                  <a:gd name="connsiteX2" fmla="*/ 476740 w 476740"/>
                  <a:gd name="connsiteY2" fmla="*/ 238369 h 238369"/>
                  <a:gd name="connsiteX3" fmla="*/ 0 w 476740"/>
                  <a:gd name="connsiteY3" fmla="*/ 238369 h 238369"/>
                  <a:gd name="connsiteX4" fmla="*/ 18733 w 476740"/>
                  <a:gd name="connsiteY4" fmla="*/ 145586 h 238369"/>
                  <a:gd name="connsiteX5" fmla="*/ 238370 w 476740"/>
                  <a:gd name="connsiteY5" fmla="*/ 0 h 238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6740" h="238369">
                    <a:moveTo>
                      <a:pt x="238370" y="0"/>
                    </a:moveTo>
                    <a:cubicBezTo>
                      <a:pt x="337106" y="0"/>
                      <a:pt x="421821" y="60031"/>
                      <a:pt x="458008" y="145586"/>
                    </a:cubicBezTo>
                    <a:lnTo>
                      <a:pt x="476740" y="238369"/>
                    </a:lnTo>
                    <a:lnTo>
                      <a:pt x="0" y="238369"/>
                    </a:lnTo>
                    <a:lnTo>
                      <a:pt x="18733" y="145586"/>
                    </a:lnTo>
                    <a:cubicBezTo>
                      <a:pt x="54919" y="60031"/>
                      <a:pt x="139634" y="0"/>
                      <a:pt x="238370" y="0"/>
                    </a:cubicBezTo>
                    <a:close/>
                  </a:path>
                </a:pathLst>
              </a:custGeom>
              <a:solidFill>
                <a:srgbClr val="0048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9" name="Freeform: Shape 27">
              <a:extLst>
                <a:ext uri="{FF2B5EF4-FFF2-40B4-BE49-F238E27FC236}">
                  <a16:creationId xmlns:a16="http://schemas.microsoft.com/office/drawing/2014/main" id="{64A11E51-3BA1-401C-BF70-43B075E7DE5E}"/>
                </a:ext>
              </a:extLst>
            </p:cNvPr>
            <p:cNvSpPr/>
            <p:nvPr/>
          </p:nvSpPr>
          <p:spPr>
            <a:xfrm>
              <a:off x="5754500" y="1221349"/>
              <a:ext cx="225789" cy="441729"/>
            </a:xfrm>
            <a:custGeom>
              <a:avLst/>
              <a:gdLst>
                <a:gd name="connsiteX0" fmla="*/ 264315 w 507102"/>
                <a:gd name="connsiteY0" fmla="*/ 61 h 819465"/>
                <a:gd name="connsiteX1" fmla="*/ 507102 w 507102"/>
                <a:gd name="connsiteY1" fmla="*/ 69499 h 819465"/>
                <a:gd name="connsiteX2" fmla="*/ 507102 w 507102"/>
                <a:gd name="connsiteY2" fmla="*/ 809074 h 819465"/>
                <a:gd name="connsiteX3" fmla="*/ 506404 w 507102"/>
                <a:gd name="connsiteY3" fmla="*/ 808339 h 819465"/>
                <a:gd name="connsiteX4" fmla="*/ 258479 w 507102"/>
                <a:gd name="connsiteY4" fmla="*/ 719015 h 819465"/>
                <a:gd name="connsiteX5" fmla="*/ 10554 w 507102"/>
                <a:gd name="connsiteY5" fmla="*/ 808339 h 819465"/>
                <a:gd name="connsiteX6" fmla="*/ 0 w 507102"/>
                <a:gd name="connsiteY6" fmla="*/ 819465 h 819465"/>
                <a:gd name="connsiteX7" fmla="*/ 0 w 507102"/>
                <a:gd name="connsiteY7" fmla="*/ 69499 h 819465"/>
                <a:gd name="connsiteX8" fmla="*/ 264315 w 507102"/>
                <a:gd name="connsiteY8" fmla="*/ 61 h 819465"/>
                <a:gd name="connsiteX0" fmla="*/ 260838 w 507102"/>
                <a:gd name="connsiteY0" fmla="*/ 15 h 888955"/>
                <a:gd name="connsiteX1" fmla="*/ 507102 w 507102"/>
                <a:gd name="connsiteY1" fmla="*/ 138989 h 888955"/>
                <a:gd name="connsiteX2" fmla="*/ 507102 w 507102"/>
                <a:gd name="connsiteY2" fmla="*/ 878564 h 888955"/>
                <a:gd name="connsiteX3" fmla="*/ 506404 w 507102"/>
                <a:gd name="connsiteY3" fmla="*/ 877829 h 888955"/>
                <a:gd name="connsiteX4" fmla="*/ 258479 w 507102"/>
                <a:gd name="connsiteY4" fmla="*/ 788505 h 888955"/>
                <a:gd name="connsiteX5" fmla="*/ 10554 w 507102"/>
                <a:gd name="connsiteY5" fmla="*/ 877829 h 888955"/>
                <a:gd name="connsiteX6" fmla="*/ 0 w 507102"/>
                <a:gd name="connsiteY6" fmla="*/ 888955 h 888955"/>
                <a:gd name="connsiteX7" fmla="*/ 0 w 507102"/>
                <a:gd name="connsiteY7" fmla="*/ 138989 h 888955"/>
                <a:gd name="connsiteX8" fmla="*/ 260838 w 507102"/>
                <a:gd name="connsiteY8" fmla="*/ 15 h 888955"/>
                <a:gd name="connsiteX0" fmla="*/ 0 w 507102"/>
                <a:gd name="connsiteY0" fmla="*/ 93098 h 843064"/>
                <a:gd name="connsiteX1" fmla="*/ 507102 w 507102"/>
                <a:gd name="connsiteY1" fmla="*/ 93098 h 843064"/>
                <a:gd name="connsiteX2" fmla="*/ 507102 w 507102"/>
                <a:gd name="connsiteY2" fmla="*/ 832673 h 843064"/>
                <a:gd name="connsiteX3" fmla="*/ 506404 w 507102"/>
                <a:gd name="connsiteY3" fmla="*/ 831938 h 843064"/>
                <a:gd name="connsiteX4" fmla="*/ 258479 w 507102"/>
                <a:gd name="connsiteY4" fmla="*/ 742614 h 843064"/>
                <a:gd name="connsiteX5" fmla="*/ 10554 w 507102"/>
                <a:gd name="connsiteY5" fmla="*/ 831938 h 843064"/>
                <a:gd name="connsiteX6" fmla="*/ 0 w 507102"/>
                <a:gd name="connsiteY6" fmla="*/ 843064 h 843064"/>
                <a:gd name="connsiteX7" fmla="*/ 0 w 507102"/>
                <a:gd name="connsiteY7" fmla="*/ 93098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7102" h="843064">
                  <a:moveTo>
                    <a:pt x="0" y="93098"/>
                  </a:moveTo>
                  <a:cubicBezTo>
                    <a:pt x="84517" y="-31896"/>
                    <a:pt x="422585" y="-30164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42955" y="776749"/>
                    <a:pt x="355300" y="742614"/>
                    <a:pt x="258479" y="742614"/>
                  </a:cubicBezTo>
                  <a:cubicBezTo>
                    <a:pt x="161658" y="742614"/>
                    <a:pt x="74004" y="776749"/>
                    <a:pt x="10554" y="831938"/>
                  </a:cubicBezTo>
                  <a:lnTo>
                    <a:pt x="0" y="843064"/>
                  </a:lnTo>
                  <a:lnTo>
                    <a:pt x="0" y="93098"/>
                  </a:lnTo>
                  <a:close/>
                </a:path>
              </a:pathLst>
            </a:custGeom>
            <a:solidFill>
              <a:srgbClr val="008E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Freeform: Shape 28">
              <a:extLst>
                <a:ext uri="{FF2B5EF4-FFF2-40B4-BE49-F238E27FC236}">
                  <a16:creationId xmlns:a16="http://schemas.microsoft.com/office/drawing/2014/main" id="{E171C599-843B-48D4-AC72-AEF7905BE20D}"/>
                </a:ext>
              </a:extLst>
            </p:cNvPr>
            <p:cNvSpPr/>
            <p:nvPr/>
          </p:nvSpPr>
          <p:spPr>
            <a:xfrm>
              <a:off x="5588897" y="795384"/>
              <a:ext cx="507102" cy="843064"/>
            </a:xfrm>
            <a:custGeom>
              <a:avLst/>
              <a:gdLst>
                <a:gd name="connsiteX0" fmla="*/ 0 w 507102"/>
                <a:gd name="connsiteY0" fmla="*/ 838892 h 843064"/>
                <a:gd name="connsiteX1" fmla="*/ 734 w 507102"/>
                <a:gd name="connsiteY1" fmla="*/ 842290 h 843064"/>
                <a:gd name="connsiteX2" fmla="*/ 0 w 507102"/>
                <a:gd name="connsiteY2" fmla="*/ 843064 h 843064"/>
                <a:gd name="connsiteX3" fmla="*/ 253551 w 507102"/>
                <a:gd name="connsiteY3" fmla="*/ 2 h 843064"/>
                <a:gd name="connsiteX4" fmla="*/ 507102 w 507102"/>
                <a:gd name="connsiteY4" fmla="*/ 93098 h 843064"/>
                <a:gd name="connsiteX5" fmla="*/ 507102 w 507102"/>
                <a:gd name="connsiteY5" fmla="*/ 832673 h 843064"/>
                <a:gd name="connsiteX6" fmla="*/ 506404 w 507102"/>
                <a:gd name="connsiteY6" fmla="*/ 831938 h 843064"/>
                <a:gd name="connsiteX7" fmla="*/ 394956 w 507102"/>
                <a:gd name="connsiteY7" fmla="*/ 766580 h 843064"/>
                <a:gd name="connsiteX8" fmla="*/ 354875 w 507102"/>
                <a:gd name="connsiteY8" fmla="*/ 759542 h 843064"/>
                <a:gd name="connsiteX9" fmla="*/ 306006 w 507102"/>
                <a:gd name="connsiteY9" fmla="*/ 744165 h 843064"/>
                <a:gd name="connsiteX10" fmla="*/ 220267 w 507102"/>
                <a:gd name="connsiteY10" fmla="*/ 736087 h 843064"/>
                <a:gd name="connsiteX11" fmla="*/ 4473 w 507102"/>
                <a:gd name="connsiteY11" fmla="*/ 818166 h 843064"/>
                <a:gd name="connsiteX12" fmla="*/ 0 w 507102"/>
                <a:gd name="connsiteY12" fmla="*/ 838874 h 843064"/>
                <a:gd name="connsiteX13" fmla="*/ 0 w 507102"/>
                <a:gd name="connsiteY13" fmla="*/ 93098 h 843064"/>
                <a:gd name="connsiteX14" fmla="*/ 253551 w 507102"/>
                <a:gd name="connsiteY14" fmla="*/ 2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07102" h="843064">
                  <a:moveTo>
                    <a:pt x="0" y="838892"/>
                  </a:moveTo>
                  <a:lnTo>
                    <a:pt x="734" y="842290"/>
                  </a:lnTo>
                  <a:lnTo>
                    <a:pt x="0" y="843064"/>
                  </a:lnTo>
                  <a:close/>
                  <a:moveTo>
                    <a:pt x="253551" y="2"/>
                  </a:moveTo>
                  <a:cubicBezTo>
                    <a:pt x="359198" y="219"/>
                    <a:pt x="464844" y="31467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74680" y="804344"/>
                    <a:pt x="436904" y="782013"/>
                    <a:pt x="394956" y="766580"/>
                  </a:cubicBezTo>
                  <a:lnTo>
                    <a:pt x="354875" y="759542"/>
                  </a:lnTo>
                  <a:lnTo>
                    <a:pt x="306006" y="744165"/>
                  </a:lnTo>
                  <a:cubicBezTo>
                    <a:pt x="279653" y="738963"/>
                    <a:pt x="250680" y="736087"/>
                    <a:pt x="220267" y="736087"/>
                  </a:cubicBezTo>
                  <a:cubicBezTo>
                    <a:pt x="113823" y="736087"/>
                    <a:pt x="25013" y="771323"/>
                    <a:pt x="4473" y="818166"/>
                  </a:cubicBezTo>
                  <a:lnTo>
                    <a:pt x="0" y="838874"/>
                  </a:lnTo>
                  <a:lnTo>
                    <a:pt x="0" y="93098"/>
                  </a:lnTo>
                  <a:cubicBezTo>
                    <a:pt x="42259" y="30601"/>
                    <a:pt x="147905" y="-215"/>
                    <a:pt x="253551" y="2"/>
                  </a:cubicBezTo>
                  <a:close/>
                </a:path>
              </a:pathLst>
            </a:custGeom>
            <a:gradFill>
              <a:gsLst>
                <a:gs pos="30000">
                  <a:srgbClr val="1DFFC4"/>
                </a:gs>
                <a:gs pos="100000">
                  <a:srgbClr val="006666"/>
                </a:gs>
                <a:gs pos="0">
                  <a:srgbClr val="00CC99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3" name="Group 40">
            <a:extLst>
              <a:ext uri="{FF2B5EF4-FFF2-40B4-BE49-F238E27FC236}">
                <a16:creationId xmlns:a16="http://schemas.microsoft.com/office/drawing/2014/main" id="{790BBB70-9D95-4445-A409-A73FD469BA7D}"/>
              </a:ext>
            </a:extLst>
          </p:cNvPr>
          <p:cNvGrpSpPr/>
          <p:nvPr/>
        </p:nvGrpSpPr>
        <p:grpSpPr>
          <a:xfrm>
            <a:off x="4265067" y="4332294"/>
            <a:ext cx="3372233" cy="1031529"/>
            <a:chOff x="3266141" y="795384"/>
            <a:chExt cx="3372233" cy="1031529"/>
          </a:xfrm>
        </p:grpSpPr>
        <p:sp>
          <p:nvSpPr>
            <p:cNvPr id="114" name="Rectangle 41">
              <a:extLst>
                <a:ext uri="{FF2B5EF4-FFF2-40B4-BE49-F238E27FC236}">
                  <a16:creationId xmlns:a16="http://schemas.microsoft.com/office/drawing/2014/main" id="{7E25073D-BD50-4D85-BF53-00A6295AB157}"/>
                </a:ext>
              </a:extLst>
            </p:cNvPr>
            <p:cNvSpPr/>
            <p:nvPr/>
          </p:nvSpPr>
          <p:spPr>
            <a:xfrm flipH="1">
              <a:off x="5791874" y="1039957"/>
              <a:ext cx="846500" cy="786956"/>
            </a:xfrm>
            <a:prstGeom prst="rect">
              <a:avLst/>
            </a:prstGeom>
            <a:gradFill>
              <a:gsLst>
                <a:gs pos="100000">
                  <a:schemeClr val="tx1"/>
                </a:gs>
                <a:gs pos="0">
                  <a:srgbClr val="E9EBEA">
                    <a:alpha val="0"/>
                  </a:srgbClr>
                </a:gs>
              </a:gsLst>
              <a:lin ang="0" scaled="1"/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Freeform: Shape 42">
              <a:extLst>
                <a:ext uri="{FF2B5EF4-FFF2-40B4-BE49-F238E27FC236}">
                  <a16:creationId xmlns:a16="http://schemas.microsoft.com/office/drawing/2014/main" id="{3370B0A7-4424-4BF5-AA37-8628ABFD3DCD}"/>
                </a:ext>
              </a:extLst>
            </p:cNvPr>
            <p:cNvSpPr/>
            <p:nvPr/>
          </p:nvSpPr>
          <p:spPr>
            <a:xfrm rot="5400000">
              <a:off x="5848454" y="1528250"/>
              <a:ext cx="283053" cy="212035"/>
            </a:xfrm>
            <a:custGeom>
              <a:avLst/>
              <a:gdLst>
                <a:gd name="connsiteX0" fmla="*/ 238370 w 476740"/>
                <a:gd name="connsiteY0" fmla="*/ 0 h 238369"/>
                <a:gd name="connsiteX1" fmla="*/ 458008 w 476740"/>
                <a:gd name="connsiteY1" fmla="*/ 145586 h 238369"/>
                <a:gd name="connsiteX2" fmla="*/ 476740 w 476740"/>
                <a:gd name="connsiteY2" fmla="*/ 238369 h 238369"/>
                <a:gd name="connsiteX3" fmla="*/ 0 w 476740"/>
                <a:gd name="connsiteY3" fmla="*/ 238369 h 238369"/>
                <a:gd name="connsiteX4" fmla="*/ 18733 w 476740"/>
                <a:gd name="connsiteY4" fmla="*/ 145586 h 238369"/>
                <a:gd name="connsiteX5" fmla="*/ 238370 w 476740"/>
                <a:gd name="connsiteY5" fmla="*/ 0 h 238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6740" h="238369">
                  <a:moveTo>
                    <a:pt x="238370" y="0"/>
                  </a:moveTo>
                  <a:cubicBezTo>
                    <a:pt x="337106" y="0"/>
                    <a:pt x="421821" y="60031"/>
                    <a:pt x="458008" y="145586"/>
                  </a:cubicBezTo>
                  <a:lnTo>
                    <a:pt x="476740" y="238369"/>
                  </a:lnTo>
                  <a:lnTo>
                    <a:pt x="0" y="238369"/>
                  </a:lnTo>
                  <a:lnTo>
                    <a:pt x="18733" y="145586"/>
                  </a:lnTo>
                  <a:cubicBezTo>
                    <a:pt x="54919" y="60031"/>
                    <a:pt x="139634" y="0"/>
                    <a:pt x="238370" y="0"/>
                  </a:cubicBezTo>
                  <a:close/>
                </a:path>
              </a:pathLst>
            </a:custGeom>
            <a:solidFill>
              <a:srgbClr val="500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43">
              <a:extLst>
                <a:ext uri="{FF2B5EF4-FFF2-40B4-BE49-F238E27FC236}">
                  <a16:creationId xmlns:a16="http://schemas.microsoft.com/office/drawing/2014/main" id="{F1DF8663-AF3A-41B8-BB67-1018EFA4DAFC}"/>
                </a:ext>
              </a:extLst>
            </p:cNvPr>
            <p:cNvSpPr/>
            <p:nvPr/>
          </p:nvSpPr>
          <p:spPr>
            <a:xfrm>
              <a:off x="3266141" y="1113182"/>
              <a:ext cx="2617824" cy="662609"/>
            </a:xfrm>
            <a:prstGeom prst="rect">
              <a:avLst/>
            </a:prstGeom>
            <a:gradFill flip="none" rotWithShape="1">
              <a:gsLst>
                <a:gs pos="100000">
                  <a:srgbClr val="800080"/>
                </a:gs>
                <a:gs pos="0">
                  <a:srgbClr val="CC00C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7" name="Group 44">
              <a:extLst>
                <a:ext uri="{FF2B5EF4-FFF2-40B4-BE49-F238E27FC236}">
                  <a16:creationId xmlns:a16="http://schemas.microsoft.com/office/drawing/2014/main" id="{0402447C-5563-47D4-A6AB-16E733A4D9B5}"/>
                </a:ext>
              </a:extLst>
            </p:cNvPr>
            <p:cNvGrpSpPr/>
            <p:nvPr/>
          </p:nvGrpSpPr>
          <p:grpSpPr>
            <a:xfrm>
              <a:off x="5588896" y="1531471"/>
              <a:ext cx="390125" cy="205592"/>
              <a:chOff x="5588896" y="1531471"/>
              <a:chExt cx="390125" cy="205592"/>
            </a:xfrm>
          </p:grpSpPr>
          <p:sp>
            <p:nvSpPr>
              <p:cNvPr id="133" name="Oval 47">
                <a:extLst>
                  <a:ext uri="{FF2B5EF4-FFF2-40B4-BE49-F238E27FC236}">
                    <a16:creationId xmlns:a16="http://schemas.microsoft.com/office/drawing/2014/main" id="{57A3E0D0-1BBE-4B9B-B360-65FEE22D8563}"/>
                  </a:ext>
                </a:extLst>
              </p:cNvPr>
              <p:cNvSpPr/>
              <p:nvPr/>
            </p:nvSpPr>
            <p:spPr>
              <a:xfrm>
                <a:off x="5588896" y="1531471"/>
                <a:ext cx="390125" cy="205592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F1DFF"/>
                  </a:gs>
                  <a:gs pos="14000">
                    <a:srgbClr val="500050"/>
                  </a:gs>
                  <a:gs pos="100000">
                    <a:srgbClr val="800080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34" name="Freeform: Shape 48">
                <a:extLst>
                  <a:ext uri="{FF2B5EF4-FFF2-40B4-BE49-F238E27FC236}">
                    <a16:creationId xmlns:a16="http://schemas.microsoft.com/office/drawing/2014/main" id="{1AC9F0FA-FDDF-4393-9AD2-8CEAC7378B30}"/>
                  </a:ext>
                </a:extLst>
              </p:cNvPr>
              <p:cNvSpPr/>
              <p:nvPr/>
            </p:nvSpPr>
            <p:spPr>
              <a:xfrm rot="16200000" flipH="1">
                <a:off x="5744692" y="1607018"/>
                <a:ext cx="104738" cy="94655"/>
              </a:xfrm>
              <a:custGeom>
                <a:avLst/>
                <a:gdLst>
                  <a:gd name="connsiteX0" fmla="*/ 238370 w 476740"/>
                  <a:gd name="connsiteY0" fmla="*/ 0 h 238369"/>
                  <a:gd name="connsiteX1" fmla="*/ 458008 w 476740"/>
                  <a:gd name="connsiteY1" fmla="*/ 145586 h 238369"/>
                  <a:gd name="connsiteX2" fmla="*/ 476740 w 476740"/>
                  <a:gd name="connsiteY2" fmla="*/ 238369 h 238369"/>
                  <a:gd name="connsiteX3" fmla="*/ 0 w 476740"/>
                  <a:gd name="connsiteY3" fmla="*/ 238369 h 238369"/>
                  <a:gd name="connsiteX4" fmla="*/ 18733 w 476740"/>
                  <a:gd name="connsiteY4" fmla="*/ 145586 h 238369"/>
                  <a:gd name="connsiteX5" fmla="*/ 238370 w 476740"/>
                  <a:gd name="connsiteY5" fmla="*/ 0 h 238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6740" h="238369">
                    <a:moveTo>
                      <a:pt x="238370" y="0"/>
                    </a:moveTo>
                    <a:cubicBezTo>
                      <a:pt x="337106" y="0"/>
                      <a:pt x="421821" y="60031"/>
                      <a:pt x="458008" y="145586"/>
                    </a:cubicBezTo>
                    <a:lnTo>
                      <a:pt x="476740" y="238369"/>
                    </a:lnTo>
                    <a:lnTo>
                      <a:pt x="0" y="238369"/>
                    </a:lnTo>
                    <a:lnTo>
                      <a:pt x="18733" y="145586"/>
                    </a:lnTo>
                    <a:cubicBezTo>
                      <a:pt x="54919" y="60031"/>
                      <a:pt x="139634" y="0"/>
                      <a:pt x="238370" y="0"/>
                    </a:cubicBezTo>
                    <a:close/>
                  </a:path>
                </a:pathLst>
              </a:custGeom>
              <a:solidFill>
                <a:srgbClr val="1A001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1" name="Freeform: Shape 45">
              <a:extLst>
                <a:ext uri="{FF2B5EF4-FFF2-40B4-BE49-F238E27FC236}">
                  <a16:creationId xmlns:a16="http://schemas.microsoft.com/office/drawing/2014/main" id="{567ADECE-184B-4C7C-9815-14AE0D1E1C72}"/>
                </a:ext>
              </a:extLst>
            </p:cNvPr>
            <p:cNvSpPr/>
            <p:nvPr/>
          </p:nvSpPr>
          <p:spPr>
            <a:xfrm>
              <a:off x="5751482" y="1221349"/>
              <a:ext cx="225789" cy="441729"/>
            </a:xfrm>
            <a:custGeom>
              <a:avLst/>
              <a:gdLst>
                <a:gd name="connsiteX0" fmla="*/ 264315 w 507102"/>
                <a:gd name="connsiteY0" fmla="*/ 61 h 819465"/>
                <a:gd name="connsiteX1" fmla="*/ 507102 w 507102"/>
                <a:gd name="connsiteY1" fmla="*/ 69499 h 819465"/>
                <a:gd name="connsiteX2" fmla="*/ 507102 w 507102"/>
                <a:gd name="connsiteY2" fmla="*/ 809074 h 819465"/>
                <a:gd name="connsiteX3" fmla="*/ 506404 w 507102"/>
                <a:gd name="connsiteY3" fmla="*/ 808339 h 819465"/>
                <a:gd name="connsiteX4" fmla="*/ 258479 w 507102"/>
                <a:gd name="connsiteY4" fmla="*/ 719015 h 819465"/>
                <a:gd name="connsiteX5" fmla="*/ 10554 w 507102"/>
                <a:gd name="connsiteY5" fmla="*/ 808339 h 819465"/>
                <a:gd name="connsiteX6" fmla="*/ 0 w 507102"/>
                <a:gd name="connsiteY6" fmla="*/ 819465 h 819465"/>
                <a:gd name="connsiteX7" fmla="*/ 0 w 507102"/>
                <a:gd name="connsiteY7" fmla="*/ 69499 h 819465"/>
                <a:gd name="connsiteX8" fmla="*/ 264315 w 507102"/>
                <a:gd name="connsiteY8" fmla="*/ 61 h 819465"/>
                <a:gd name="connsiteX0" fmla="*/ 260838 w 507102"/>
                <a:gd name="connsiteY0" fmla="*/ 15 h 888955"/>
                <a:gd name="connsiteX1" fmla="*/ 507102 w 507102"/>
                <a:gd name="connsiteY1" fmla="*/ 138989 h 888955"/>
                <a:gd name="connsiteX2" fmla="*/ 507102 w 507102"/>
                <a:gd name="connsiteY2" fmla="*/ 878564 h 888955"/>
                <a:gd name="connsiteX3" fmla="*/ 506404 w 507102"/>
                <a:gd name="connsiteY3" fmla="*/ 877829 h 888955"/>
                <a:gd name="connsiteX4" fmla="*/ 258479 w 507102"/>
                <a:gd name="connsiteY4" fmla="*/ 788505 h 888955"/>
                <a:gd name="connsiteX5" fmla="*/ 10554 w 507102"/>
                <a:gd name="connsiteY5" fmla="*/ 877829 h 888955"/>
                <a:gd name="connsiteX6" fmla="*/ 0 w 507102"/>
                <a:gd name="connsiteY6" fmla="*/ 888955 h 888955"/>
                <a:gd name="connsiteX7" fmla="*/ 0 w 507102"/>
                <a:gd name="connsiteY7" fmla="*/ 138989 h 888955"/>
                <a:gd name="connsiteX8" fmla="*/ 260838 w 507102"/>
                <a:gd name="connsiteY8" fmla="*/ 15 h 888955"/>
                <a:gd name="connsiteX0" fmla="*/ 0 w 507102"/>
                <a:gd name="connsiteY0" fmla="*/ 93098 h 843064"/>
                <a:gd name="connsiteX1" fmla="*/ 507102 w 507102"/>
                <a:gd name="connsiteY1" fmla="*/ 93098 h 843064"/>
                <a:gd name="connsiteX2" fmla="*/ 507102 w 507102"/>
                <a:gd name="connsiteY2" fmla="*/ 832673 h 843064"/>
                <a:gd name="connsiteX3" fmla="*/ 506404 w 507102"/>
                <a:gd name="connsiteY3" fmla="*/ 831938 h 843064"/>
                <a:gd name="connsiteX4" fmla="*/ 258479 w 507102"/>
                <a:gd name="connsiteY4" fmla="*/ 742614 h 843064"/>
                <a:gd name="connsiteX5" fmla="*/ 10554 w 507102"/>
                <a:gd name="connsiteY5" fmla="*/ 831938 h 843064"/>
                <a:gd name="connsiteX6" fmla="*/ 0 w 507102"/>
                <a:gd name="connsiteY6" fmla="*/ 843064 h 843064"/>
                <a:gd name="connsiteX7" fmla="*/ 0 w 507102"/>
                <a:gd name="connsiteY7" fmla="*/ 93098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7102" h="843064">
                  <a:moveTo>
                    <a:pt x="0" y="93098"/>
                  </a:moveTo>
                  <a:cubicBezTo>
                    <a:pt x="84517" y="-31896"/>
                    <a:pt x="422585" y="-30164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42955" y="776749"/>
                    <a:pt x="355300" y="742614"/>
                    <a:pt x="258479" y="742614"/>
                  </a:cubicBezTo>
                  <a:cubicBezTo>
                    <a:pt x="161658" y="742614"/>
                    <a:pt x="74004" y="776749"/>
                    <a:pt x="10554" y="831938"/>
                  </a:cubicBezTo>
                  <a:lnTo>
                    <a:pt x="0" y="843064"/>
                  </a:lnTo>
                  <a:lnTo>
                    <a:pt x="0" y="93098"/>
                  </a:lnTo>
                  <a:close/>
                </a:path>
              </a:pathLst>
            </a:custGeom>
            <a:solidFill>
              <a:srgbClr val="500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Freeform: Shape 46">
              <a:extLst>
                <a:ext uri="{FF2B5EF4-FFF2-40B4-BE49-F238E27FC236}">
                  <a16:creationId xmlns:a16="http://schemas.microsoft.com/office/drawing/2014/main" id="{75FE66ED-2AE5-4430-BB29-FBB7BFF5D636}"/>
                </a:ext>
              </a:extLst>
            </p:cNvPr>
            <p:cNvSpPr/>
            <p:nvPr/>
          </p:nvSpPr>
          <p:spPr>
            <a:xfrm>
              <a:off x="5588897" y="795384"/>
              <a:ext cx="507102" cy="843064"/>
            </a:xfrm>
            <a:custGeom>
              <a:avLst/>
              <a:gdLst>
                <a:gd name="connsiteX0" fmla="*/ 0 w 507102"/>
                <a:gd name="connsiteY0" fmla="*/ 838892 h 843064"/>
                <a:gd name="connsiteX1" fmla="*/ 734 w 507102"/>
                <a:gd name="connsiteY1" fmla="*/ 842290 h 843064"/>
                <a:gd name="connsiteX2" fmla="*/ 0 w 507102"/>
                <a:gd name="connsiteY2" fmla="*/ 843064 h 843064"/>
                <a:gd name="connsiteX3" fmla="*/ 253551 w 507102"/>
                <a:gd name="connsiteY3" fmla="*/ 2 h 843064"/>
                <a:gd name="connsiteX4" fmla="*/ 507102 w 507102"/>
                <a:gd name="connsiteY4" fmla="*/ 93098 h 843064"/>
                <a:gd name="connsiteX5" fmla="*/ 507102 w 507102"/>
                <a:gd name="connsiteY5" fmla="*/ 832673 h 843064"/>
                <a:gd name="connsiteX6" fmla="*/ 506404 w 507102"/>
                <a:gd name="connsiteY6" fmla="*/ 831938 h 843064"/>
                <a:gd name="connsiteX7" fmla="*/ 394956 w 507102"/>
                <a:gd name="connsiteY7" fmla="*/ 766580 h 843064"/>
                <a:gd name="connsiteX8" fmla="*/ 354875 w 507102"/>
                <a:gd name="connsiteY8" fmla="*/ 759542 h 843064"/>
                <a:gd name="connsiteX9" fmla="*/ 306006 w 507102"/>
                <a:gd name="connsiteY9" fmla="*/ 744165 h 843064"/>
                <a:gd name="connsiteX10" fmla="*/ 220267 w 507102"/>
                <a:gd name="connsiteY10" fmla="*/ 736087 h 843064"/>
                <a:gd name="connsiteX11" fmla="*/ 4473 w 507102"/>
                <a:gd name="connsiteY11" fmla="*/ 818166 h 843064"/>
                <a:gd name="connsiteX12" fmla="*/ 0 w 507102"/>
                <a:gd name="connsiteY12" fmla="*/ 838874 h 843064"/>
                <a:gd name="connsiteX13" fmla="*/ 0 w 507102"/>
                <a:gd name="connsiteY13" fmla="*/ 93098 h 843064"/>
                <a:gd name="connsiteX14" fmla="*/ 253551 w 507102"/>
                <a:gd name="connsiteY14" fmla="*/ 2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07102" h="843064">
                  <a:moveTo>
                    <a:pt x="0" y="838892"/>
                  </a:moveTo>
                  <a:lnTo>
                    <a:pt x="734" y="842290"/>
                  </a:lnTo>
                  <a:lnTo>
                    <a:pt x="0" y="843064"/>
                  </a:lnTo>
                  <a:close/>
                  <a:moveTo>
                    <a:pt x="253551" y="2"/>
                  </a:moveTo>
                  <a:cubicBezTo>
                    <a:pt x="359198" y="219"/>
                    <a:pt x="464844" y="31467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74680" y="804344"/>
                    <a:pt x="436904" y="782013"/>
                    <a:pt x="394956" y="766580"/>
                  </a:cubicBezTo>
                  <a:lnTo>
                    <a:pt x="354875" y="759542"/>
                  </a:lnTo>
                  <a:lnTo>
                    <a:pt x="306006" y="744165"/>
                  </a:lnTo>
                  <a:cubicBezTo>
                    <a:pt x="279653" y="738963"/>
                    <a:pt x="250680" y="736087"/>
                    <a:pt x="220267" y="736087"/>
                  </a:cubicBezTo>
                  <a:cubicBezTo>
                    <a:pt x="113823" y="736087"/>
                    <a:pt x="25013" y="771323"/>
                    <a:pt x="4473" y="818166"/>
                  </a:cubicBezTo>
                  <a:lnTo>
                    <a:pt x="0" y="838874"/>
                  </a:lnTo>
                  <a:lnTo>
                    <a:pt x="0" y="93098"/>
                  </a:lnTo>
                  <a:cubicBezTo>
                    <a:pt x="42259" y="30601"/>
                    <a:pt x="147905" y="-215"/>
                    <a:pt x="253551" y="2"/>
                  </a:cubicBezTo>
                  <a:close/>
                </a:path>
              </a:pathLst>
            </a:custGeom>
            <a:gradFill>
              <a:gsLst>
                <a:gs pos="30000">
                  <a:srgbClr val="FF1DFF"/>
                </a:gs>
                <a:gs pos="100000">
                  <a:srgbClr val="800080"/>
                </a:gs>
                <a:gs pos="0">
                  <a:srgbClr val="CC00CC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35" name="TextBox 49">
            <a:extLst>
              <a:ext uri="{FF2B5EF4-FFF2-40B4-BE49-F238E27FC236}">
                <a16:creationId xmlns:a16="http://schemas.microsoft.com/office/drawing/2014/main" id="{07170E67-F818-4827-A81F-B1F04BB759D5}"/>
              </a:ext>
            </a:extLst>
          </p:cNvPr>
          <p:cNvSpPr txBox="1"/>
          <p:nvPr/>
        </p:nvSpPr>
        <p:spPr>
          <a:xfrm>
            <a:off x="4198518" y="3197057"/>
            <a:ext cx="3391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>
                <a:solidFill>
                  <a:schemeClr val="bg1"/>
                </a:solidFill>
                <a:latin typeface="Impact" panose="020B0806030902050204" pitchFamily="34" charset="0"/>
              </a:rPr>
              <a:t>2- أضعُ كلمة مناسبة في الفراغِ ؟</a:t>
            </a:r>
          </a:p>
        </p:txBody>
      </p:sp>
      <p:grpSp>
        <p:nvGrpSpPr>
          <p:cNvPr id="136" name="Group 78">
            <a:extLst>
              <a:ext uri="{FF2B5EF4-FFF2-40B4-BE49-F238E27FC236}">
                <a16:creationId xmlns:a16="http://schemas.microsoft.com/office/drawing/2014/main" id="{235FF881-3C7C-4A4C-A950-C57943BC926A}"/>
              </a:ext>
            </a:extLst>
          </p:cNvPr>
          <p:cNvGrpSpPr/>
          <p:nvPr/>
        </p:nvGrpSpPr>
        <p:grpSpPr>
          <a:xfrm>
            <a:off x="8510743" y="3172083"/>
            <a:ext cx="1057676" cy="400110"/>
            <a:chOff x="5623902" y="2611664"/>
            <a:chExt cx="1057676" cy="400110"/>
          </a:xfrm>
        </p:grpSpPr>
        <p:sp>
          <p:nvSpPr>
            <p:cNvPr id="137" name="Isosceles Triangle 54">
              <a:extLst>
                <a:ext uri="{FF2B5EF4-FFF2-40B4-BE49-F238E27FC236}">
                  <a16:creationId xmlns:a16="http://schemas.microsoft.com/office/drawing/2014/main" id="{FD8268FD-8901-461B-A875-7BBEA8A15316}"/>
                </a:ext>
              </a:extLst>
            </p:cNvPr>
            <p:cNvSpPr/>
            <p:nvPr/>
          </p:nvSpPr>
          <p:spPr>
            <a:xfrm rot="16200000">
              <a:off x="5603097" y="2681689"/>
              <a:ext cx="301671" cy="260061"/>
            </a:xfrm>
            <a:prstGeom prst="triangle">
              <a:avLst/>
            </a:prstGeom>
            <a:solidFill>
              <a:srgbClr val="007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TextBox 58">
              <a:extLst>
                <a:ext uri="{FF2B5EF4-FFF2-40B4-BE49-F238E27FC236}">
                  <a16:creationId xmlns:a16="http://schemas.microsoft.com/office/drawing/2014/main" id="{0C4C7ED3-4C39-4701-98E9-08C77D1B5F54}"/>
                </a:ext>
              </a:extLst>
            </p:cNvPr>
            <p:cNvSpPr txBox="1"/>
            <p:nvPr/>
          </p:nvSpPr>
          <p:spPr>
            <a:xfrm>
              <a:off x="5835003" y="2611664"/>
              <a:ext cx="84657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39" name="Group 80">
            <a:extLst>
              <a:ext uri="{FF2B5EF4-FFF2-40B4-BE49-F238E27FC236}">
                <a16:creationId xmlns:a16="http://schemas.microsoft.com/office/drawing/2014/main" id="{D1844E2C-D447-4ACA-B02E-4EA6A8F9B2AF}"/>
              </a:ext>
            </a:extLst>
          </p:cNvPr>
          <p:cNvGrpSpPr/>
          <p:nvPr/>
        </p:nvGrpSpPr>
        <p:grpSpPr>
          <a:xfrm>
            <a:off x="7297901" y="4704606"/>
            <a:ext cx="1057617" cy="400110"/>
            <a:chOff x="4411060" y="5479079"/>
            <a:chExt cx="1057617" cy="400110"/>
          </a:xfrm>
        </p:grpSpPr>
        <p:sp>
          <p:nvSpPr>
            <p:cNvPr id="140" name="Isosceles Triangle 56">
              <a:extLst>
                <a:ext uri="{FF2B5EF4-FFF2-40B4-BE49-F238E27FC236}">
                  <a16:creationId xmlns:a16="http://schemas.microsoft.com/office/drawing/2014/main" id="{ABF07F94-1D03-454A-B60E-F5891739C258}"/>
                </a:ext>
              </a:extLst>
            </p:cNvPr>
            <p:cNvSpPr/>
            <p:nvPr/>
          </p:nvSpPr>
          <p:spPr>
            <a:xfrm rot="16200000">
              <a:off x="4390255" y="5549104"/>
              <a:ext cx="301671" cy="260061"/>
            </a:xfrm>
            <a:prstGeom prst="triangle">
              <a:avLst/>
            </a:prstGeom>
            <a:solidFill>
              <a:srgbClr val="9A00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TextBox 60">
              <a:extLst>
                <a:ext uri="{FF2B5EF4-FFF2-40B4-BE49-F238E27FC236}">
                  <a16:creationId xmlns:a16="http://schemas.microsoft.com/office/drawing/2014/main" id="{0279DC36-EAC5-4986-801B-F1905DF545F7}"/>
                </a:ext>
              </a:extLst>
            </p:cNvPr>
            <p:cNvSpPr txBox="1"/>
            <p:nvPr/>
          </p:nvSpPr>
          <p:spPr>
            <a:xfrm>
              <a:off x="4622102" y="5479079"/>
              <a:ext cx="84657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42" name="Group 65">
            <a:extLst>
              <a:ext uri="{FF2B5EF4-FFF2-40B4-BE49-F238E27FC236}">
                <a16:creationId xmlns:a16="http://schemas.microsoft.com/office/drawing/2014/main" id="{448A0D85-A613-41E8-B370-9F63FF58AE18}"/>
              </a:ext>
            </a:extLst>
          </p:cNvPr>
          <p:cNvGrpSpPr/>
          <p:nvPr/>
        </p:nvGrpSpPr>
        <p:grpSpPr>
          <a:xfrm>
            <a:off x="8851101" y="2595412"/>
            <a:ext cx="3882833" cy="1451900"/>
            <a:chOff x="7290746" y="400990"/>
            <a:chExt cx="4176239" cy="1451900"/>
          </a:xfrm>
        </p:grpSpPr>
        <p:sp>
          <p:nvSpPr>
            <p:cNvPr id="143" name="TextBox 66">
              <a:extLst>
                <a:ext uri="{FF2B5EF4-FFF2-40B4-BE49-F238E27FC236}">
                  <a16:creationId xmlns:a16="http://schemas.microsoft.com/office/drawing/2014/main" id="{38038865-45C5-4364-98BB-3CCA126CA71D}"/>
                </a:ext>
              </a:extLst>
            </p:cNvPr>
            <p:cNvSpPr txBox="1"/>
            <p:nvPr/>
          </p:nvSpPr>
          <p:spPr>
            <a:xfrm>
              <a:off x="7512978" y="400990"/>
              <a:ext cx="32215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/>
                <a:t>أقوالٌ و أفعالٌ يُحِبُّها اللهُ :</a:t>
              </a:r>
              <a:endParaRPr lang="en-US" sz="24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44" name="TextBox 67">
              <a:extLst>
                <a:ext uri="{FF2B5EF4-FFF2-40B4-BE49-F238E27FC236}">
                  <a16:creationId xmlns:a16="http://schemas.microsoft.com/office/drawing/2014/main" id="{BBA397A3-4F3D-4A1B-BD38-678AE63EDCB7}"/>
                </a:ext>
              </a:extLst>
            </p:cNvPr>
            <p:cNvSpPr txBox="1"/>
            <p:nvPr/>
          </p:nvSpPr>
          <p:spPr>
            <a:xfrm>
              <a:off x="7290746" y="1021893"/>
              <a:ext cx="344373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rgbClr val="FF0000"/>
                  </a:solidFill>
                </a:rPr>
                <a:t>الذهاب إلى المسجد – </a:t>
              </a:r>
              <a:r>
                <a:rPr lang="ar-SY" sz="2400" b="1" dirty="0"/>
                <a:t>الصدق</a:t>
              </a:r>
              <a:r>
                <a:rPr lang="ar-SY" sz="2400" b="1" dirty="0">
                  <a:solidFill>
                    <a:srgbClr val="FF0000"/>
                  </a:solidFill>
                </a:rPr>
                <a:t> - الدعاء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45" name="Straight Connector 68">
              <a:extLst>
                <a:ext uri="{FF2B5EF4-FFF2-40B4-BE49-F238E27FC236}">
                  <a16:creationId xmlns:a16="http://schemas.microsoft.com/office/drawing/2014/main" id="{005DD87A-3345-46F2-BC14-59D75D492DB4}"/>
                </a:ext>
              </a:extLst>
            </p:cNvPr>
            <p:cNvCxnSpPr/>
            <p:nvPr/>
          </p:nvCxnSpPr>
          <p:spPr>
            <a:xfrm>
              <a:off x="7710911" y="1481893"/>
              <a:ext cx="3756074" cy="0"/>
            </a:xfrm>
            <a:prstGeom prst="line">
              <a:avLst/>
            </a:prstGeom>
            <a:ln>
              <a:solidFill>
                <a:schemeClr val="bg1">
                  <a:lumMod val="9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Group 73">
            <a:extLst>
              <a:ext uri="{FF2B5EF4-FFF2-40B4-BE49-F238E27FC236}">
                <a16:creationId xmlns:a16="http://schemas.microsoft.com/office/drawing/2014/main" id="{381BF3D3-1697-409F-AB24-7D22BD354F6C}"/>
              </a:ext>
            </a:extLst>
          </p:cNvPr>
          <p:cNvGrpSpPr/>
          <p:nvPr/>
        </p:nvGrpSpPr>
        <p:grpSpPr>
          <a:xfrm>
            <a:off x="7621360" y="4299613"/>
            <a:ext cx="4266353" cy="1511767"/>
            <a:chOff x="7710911" y="616276"/>
            <a:chExt cx="4266353" cy="1511767"/>
          </a:xfrm>
        </p:grpSpPr>
        <p:sp>
          <p:nvSpPr>
            <p:cNvPr id="147" name="TextBox 74">
              <a:extLst>
                <a:ext uri="{FF2B5EF4-FFF2-40B4-BE49-F238E27FC236}">
                  <a16:creationId xmlns:a16="http://schemas.microsoft.com/office/drawing/2014/main" id="{39A2A3FC-7D13-4014-8BE7-2FC62BA22535}"/>
                </a:ext>
              </a:extLst>
            </p:cNvPr>
            <p:cNvSpPr txBox="1"/>
            <p:nvPr/>
          </p:nvSpPr>
          <p:spPr>
            <a:xfrm>
              <a:off x="8755762" y="616276"/>
              <a:ext cx="32215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Century Gothic" panose="020B0502020202020204" pitchFamily="34" charset="0"/>
                </a:rPr>
                <a:t>أقوالٌ و أفعالٌ يُبْغِضها اللهُ :</a:t>
              </a:r>
            </a:p>
          </p:txBody>
        </p:sp>
        <p:sp>
          <p:nvSpPr>
            <p:cNvPr id="148" name="TextBox 75">
              <a:extLst>
                <a:ext uri="{FF2B5EF4-FFF2-40B4-BE49-F238E27FC236}">
                  <a16:creationId xmlns:a16="http://schemas.microsoft.com/office/drawing/2014/main" id="{237E3B90-C36F-422A-95AA-9B32C11065A9}"/>
                </a:ext>
              </a:extLst>
            </p:cNvPr>
            <p:cNvSpPr txBox="1"/>
            <p:nvPr/>
          </p:nvSpPr>
          <p:spPr>
            <a:xfrm>
              <a:off x="8204279" y="1020047"/>
              <a:ext cx="3749645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ar-SY" b="1" dirty="0">
                <a:solidFill>
                  <a:srgbClr val="FF0000"/>
                </a:solidFill>
              </a:endParaRPr>
            </a:p>
            <a:p>
              <a:pPr algn="ctr"/>
              <a:r>
                <a:rPr lang="ar-SY" sz="2400" b="1" dirty="0"/>
                <a:t>عصيان الوالدين </a:t>
              </a:r>
              <a:r>
                <a:rPr lang="ar-SY" sz="2400" b="1" dirty="0">
                  <a:solidFill>
                    <a:srgbClr val="FF0000"/>
                  </a:solidFill>
                </a:rPr>
                <a:t>– ضرب اصدقائي – </a:t>
              </a:r>
              <a:r>
                <a:rPr lang="ar-SY" sz="2400" b="1" dirty="0"/>
                <a:t>أذية الجار </a:t>
              </a:r>
              <a:r>
                <a:rPr lang="ar-SY" sz="2400" b="1" dirty="0">
                  <a:solidFill>
                    <a:srgbClr val="FF0000"/>
                  </a:solidFill>
                </a:rPr>
                <a:t> </a:t>
              </a:r>
            </a:p>
          </p:txBody>
        </p:sp>
        <p:cxnSp>
          <p:nvCxnSpPr>
            <p:cNvPr id="149" name="Straight Connector 76">
              <a:extLst>
                <a:ext uri="{FF2B5EF4-FFF2-40B4-BE49-F238E27FC236}">
                  <a16:creationId xmlns:a16="http://schemas.microsoft.com/office/drawing/2014/main" id="{0206ECEB-4AC4-43A4-B064-9C5F4E33FEB7}"/>
                </a:ext>
              </a:extLst>
            </p:cNvPr>
            <p:cNvCxnSpPr/>
            <p:nvPr/>
          </p:nvCxnSpPr>
          <p:spPr>
            <a:xfrm>
              <a:off x="7710911" y="1481893"/>
              <a:ext cx="3756074" cy="0"/>
            </a:xfrm>
            <a:prstGeom prst="line">
              <a:avLst/>
            </a:prstGeom>
            <a:ln>
              <a:solidFill>
                <a:schemeClr val="bg1">
                  <a:lumMod val="9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50699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  <p:bldP spid="1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666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1983</TotalTime>
  <Words>151</Words>
  <Application>Microsoft Office PowerPoint</Application>
  <PresentationFormat>شاشة عريضة</PresentationFormat>
  <Paragraphs>60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Cooper Black</vt:lpstr>
      <vt:lpstr>Impact</vt:lpstr>
      <vt:lpstr>Oswald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حاتم الناصر</cp:lastModifiedBy>
  <cp:revision>830</cp:revision>
  <dcterms:created xsi:type="dcterms:W3CDTF">2020-10-10T04:32:51Z</dcterms:created>
  <dcterms:modified xsi:type="dcterms:W3CDTF">2021-01-20T13:54:48Z</dcterms:modified>
</cp:coreProperties>
</file>