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6858000" cy="9144000" type="screen4x3"/>
  <p:notesSz cx="6877050" cy="1000125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نمط ذو نسُق 2 - تميي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38" autoAdjust="0"/>
    <p:restoredTop sz="94660"/>
  </p:normalViewPr>
  <p:slideViewPr>
    <p:cSldViewPr snapToGrid="0">
      <p:cViewPr>
        <p:scale>
          <a:sx n="88" d="100"/>
          <a:sy n="88" d="100"/>
        </p:scale>
        <p:origin x="1288" y="-1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1799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501799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fld id="{6EF5E12C-7222-4ACE-8699-E7F1CD7E665D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3288" y="1249363"/>
            <a:ext cx="2530475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5" y="4813102"/>
            <a:ext cx="5501640" cy="3937992"/>
          </a:xfrm>
          <a:prstGeom prst="rect">
            <a:avLst/>
          </a:prstGeom>
        </p:spPr>
        <p:txBody>
          <a:bodyPr vert="horz" lIns="96442" tIns="48221" rIns="96442" bIns="4822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9452"/>
            <a:ext cx="2980055" cy="501798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4" y="9499452"/>
            <a:ext cx="2980055" cy="501798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fld id="{2C083DE2-F838-40B4-B5F3-2CC7AB60366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55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83DE2-F838-40B4-B5F3-2CC7AB60366A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3586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jpe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07168" y="2120203"/>
            <a:ext cx="6519066" cy="218509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466703" y="2138479"/>
            <a:ext cx="3244325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r>
              <a:rPr lang="ar-SA" sz="1200" b="1" u="sng" dirty="0" err="1"/>
              <a:t>أختاري</a:t>
            </a:r>
            <a:r>
              <a:rPr lang="ar-SA" sz="1200" b="1" u="sng" dirty="0"/>
              <a:t> الوقت الذي تشير له </a:t>
            </a:r>
            <a:r>
              <a:rPr lang="ar-SA" sz="1200" b="1" u="sng" dirty="0" err="1"/>
              <a:t>الساعه</a:t>
            </a:r>
            <a:r>
              <a:rPr lang="ar-SA" sz="1200" b="1" u="sng" dirty="0"/>
              <a:t> :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432452" y="4448767"/>
            <a:ext cx="33016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</a:p>
          <a:p>
            <a:r>
              <a:rPr lang="ar-SA" sz="1200" b="1" u="sng" dirty="0"/>
              <a:t>                                            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07170" y="4422624"/>
            <a:ext cx="6519066" cy="214010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5" name="مستطيل 24"/>
          <p:cNvSpPr/>
          <p:nvPr/>
        </p:nvSpPr>
        <p:spPr>
          <a:xfrm>
            <a:off x="207170" y="6629400"/>
            <a:ext cx="6519066" cy="240030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-96355" y="123248"/>
            <a:ext cx="6945347" cy="1911800"/>
            <a:chOff x="-144422" y="91600"/>
            <a:chExt cx="6945347" cy="231089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144422" y="2067671"/>
              <a:ext cx="6806381" cy="3348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b="1" dirty="0"/>
                <a:t>اسم الطالبة </a:t>
              </a:r>
              <a:r>
                <a:rPr lang="ar-SA" sz="900" b="1" dirty="0"/>
                <a:t>.......................................................</a:t>
              </a:r>
              <a:r>
                <a:rPr lang="ar-SA" sz="1200" b="1" dirty="0"/>
                <a:t> المدرسة</a:t>
              </a:r>
              <a:r>
                <a:rPr lang="ar-SA" sz="900" b="1" dirty="0"/>
                <a:t>..: .....................................................</a:t>
              </a:r>
              <a:r>
                <a:rPr lang="ar-SA" sz="1200" b="1" dirty="0"/>
                <a:t>الصف </a:t>
              </a:r>
              <a:r>
                <a:rPr lang="ar-SA" sz="900" b="1" dirty="0"/>
                <a:t>: </a:t>
              </a:r>
              <a:r>
                <a:rPr lang="ar-SA" sz="1200" b="1"/>
                <a:t>الثانـــي</a:t>
              </a:r>
              <a:r>
                <a:rPr lang="ar-SA" sz="900" b="1"/>
                <a:t> </a:t>
              </a:r>
              <a:r>
                <a:rPr lang="ar-SA" sz="1200" b="1"/>
                <a:t>الابتدائي</a:t>
              </a:r>
              <a:endParaRPr lang="ar-SA" sz="900" b="1" dirty="0"/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الشرقية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(8)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الثانــــي مادة الرياضيات  الفترةالثالثة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325926"/>
              </p:ext>
            </p:extLst>
          </p:nvPr>
        </p:nvGraphicFramePr>
        <p:xfrm>
          <a:off x="214433" y="2119086"/>
          <a:ext cx="3245006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4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6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(باساعات ،بنصف ساعة ،بربع ساعة ،لأقرب خمس دقائق )وكتابة الوقت الذي تشير إليه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283976"/>
              </p:ext>
            </p:extLst>
          </p:nvPr>
        </p:nvGraphicFramePr>
        <p:xfrm>
          <a:off x="217808" y="4430778"/>
          <a:ext cx="3402227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8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1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1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0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79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تمثيل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كسور الوحدة (المقامات أقل أو تساوي12) وقراءتها وكتابتها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43738"/>
              </p:ext>
            </p:extLst>
          </p:nvPr>
        </p:nvGraphicFramePr>
        <p:xfrm>
          <a:off x="222187" y="6642895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الأعداد ضمن (1000)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مستطيل 6"/>
          <p:cNvSpPr/>
          <p:nvPr/>
        </p:nvSpPr>
        <p:spPr>
          <a:xfrm>
            <a:off x="3203648" y="2467362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3312253" y="6649652"/>
            <a:ext cx="3429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1200" b="1" dirty="0"/>
              <a:t> </a:t>
            </a:r>
            <a:r>
              <a:rPr lang="ar-SA" sz="1200" b="1" u="sng" dirty="0"/>
              <a:t>السؤال الثالث :</a:t>
            </a:r>
          </a:p>
          <a:p>
            <a:endParaRPr lang="ar-SA" sz="1200" b="1" dirty="0"/>
          </a:p>
          <a:p>
            <a:r>
              <a:rPr lang="ar-SA" sz="1200" b="1" dirty="0"/>
              <a:t>رتبي الأعداد التالية من الأكبر الى الأصغر :</a:t>
            </a:r>
          </a:p>
          <a:p>
            <a:r>
              <a:rPr lang="ar-SA" sz="1200" b="1" dirty="0"/>
              <a:t>492  ،325 ،530   </a:t>
            </a:r>
          </a:p>
          <a:p>
            <a:endParaRPr lang="ar-SA" sz="1200" b="1" dirty="0"/>
          </a:p>
          <a:p>
            <a:r>
              <a:rPr lang="ar-SA" sz="1200" b="1" dirty="0"/>
              <a:t>.............,....................,..............</a:t>
            </a:r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 </a:t>
            </a:r>
          </a:p>
        </p:txBody>
      </p:sp>
      <p:pic>
        <p:nvPicPr>
          <p:cNvPr id="41" name="صورة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497" y="592997"/>
            <a:ext cx="852700" cy="63952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4392" y="2512344"/>
            <a:ext cx="741753" cy="66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347" y="2517264"/>
            <a:ext cx="754063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مستطيل مستدير الزوايا 33"/>
          <p:cNvSpPr/>
          <p:nvPr/>
        </p:nvSpPr>
        <p:spPr>
          <a:xfrm>
            <a:off x="5811798" y="3333342"/>
            <a:ext cx="642039" cy="33546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1:00</a:t>
            </a:r>
            <a:endParaRPr lang="ar-SA" sz="1200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675347" y="3347992"/>
            <a:ext cx="701382" cy="33546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5:30</a:t>
            </a:r>
          </a:p>
        </p:txBody>
      </p:sp>
      <p:sp>
        <p:nvSpPr>
          <p:cNvPr id="96" name="مربع نص 95"/>
          <p:cNvSpPr txBox="1"/>
          <p:nvPr/>
        </p:nvSpPr>
        <p:spPr>
          <a:xfrm>
            <a:off x="3376319" y="4633433"/>
            <a:ext cx="325632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لوني الأجزاء التي تدل على الكسر المكتوب </a:t>
            </a:r>
          </a:p>
          <a:p>
            <a:endParaRPr lang="ar-SA" sz="1200" b="1" dirty="0"/>
          </a:p>
          <a:p>
            <a:endParaRPr lang="ar-SA" sz="1200" b="1" dirty="0"/>
          </a:p>
        </p:txBody>
      </p:sp>
      <p:sp>
        <p:nvSpPr>
          <p:cNvPr id="97" name="مستطيل 96"/>
          <p:cNvSpPr/>
          <p:nvPr/>
        </p:nvSpPr>
        <p:spPr>
          <a:xfrm>
            <a:off x="6093065" y="5027756"/>
            <a:ext cx="411503" cy="9144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99" name="رابط مستقيم 98"/>
          <p:cNvCxnSpPr/>
          <p:nvPr/>
        </p:nvCxnSpPr>
        <p:spPr>
          <a:xfrm flipH="1">
            <a:off x="6093065" y="5358001"/>
            <a:ext cx="4115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رابط مستقيم 100"/>
          <p:cNvCxnSpPr/>
          <p:nvPr/>
        </p:nvCxnSpPr>
        <p:spPr>
          <a:xfrm flipH="1">
            <a:off x="6115268" y="5650626"/>
            <a:ext cx="4115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مربع نص 101"/>
          <p:cNvSpPr txBox="1"/>
          <p:nvPr/>
        </p:nvSpPr>
        <p:spPr>
          <a:xfrm>
            <a:off x="5602215" y="5191357"/>
            <a:ext cx="30655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2</a:t>
            </a:r>
          </a:p>
          <a:p>
            <a:r>
              <a:rPr lang="ar-SA" dirty="0"/>
              <a:t>3</a:t>
            </a:r>
          </a:p>
        </p:txBody>
      </p:sp>
      <p:cxnSp>
        <p:nvCxnSpPr>
          <p:cNvPr id="104" name="رابط مستقيم 103"/>
          <p:cNvCxnSpPr/>
          <p:nvPr/>
        </p:nvCxnSpPr>
        <p:spPr>
          <a:xfrm flipH="1">
            <a:off x="5591113" y="5492674"/>
            <a:ext cx="3065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رابط مستقيم 105"/>
          <p:cNvCxnSpPr>
            <a:cxnSpLocks/>
          </p:cNvCxnSpPr>
          <p:nvPr/>
        </p:nvCxnSpPr>
        <p:spPr>
          <a:xfrm>
            <a:off x="5358175" y="4998920"/>
            <a:ext cx="7275" cy="1368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مربع نص 106"/>
          <p:cNvSpPr txBox="1"/>
          <p:nvPr/>
        </p:nvSpPr>
        <p:spPr>
          <a:xfrm>
            <a:off x="3460347" y="5184464"/>
            <a:ext cx="70252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</a:t>
            </a:r>
          </a:p>
          <a:p>
            <a:r>
              <a:rPr lang="ar-SA" dirty="0"/>
              <a:t>4</a:t>
            </a:r>
          </a:p>
        </p:txBody>
      </p:sp>
      <p:cxnSp>
        <p:nvCxnSpPr>
          <p:cNvPr id="109" name="رابط مستقيم 108"/>
          <p:cNvCxnSpPr>
            <a:stCxn id="107" idx="3"/>
            <a:endCxn id="107" idx="3"/>
          </p:cNvCxnSpPr>
          <p:nvPr/>
        </p:nvCxnSpPr>
        <p:spPr>
          <a:xfrm>
            <a:off x="4162874" y="55076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رابط مستقيم 118"/>
          <p:cNvCxnSpPr>
            <a:cxnSpLocks/>
          </p:cNvCxnSpPr>
          <p:nvPr/>
        </p:nvCxnSpPr>
        <p:spPr>
          <a:xfrm flipH="1" flipV="1">
            <a:off x="3814857" y="5507630"/>
            <a:ext cx="343305" cy="6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مستطيل ذو زاوية واحدة مستديرة 120"/>
          <p:cNvSpPr/>
          <p:nvPr/>
        </p:nvSpPr>
        <p:spPr>
          <a:xfrm>
            <a:off x="4360161" y="5219295"/>
            <a:ext cx="783453" cy="590453"/>
          </a:xfrm>
          <a:prstGeom prst="round1Rect">
            <a:avLst>
              <a:gd name="adj" fmla="val 0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cxnSp>
        <p:nvCxnSpPr>
          <p:cNvPr id="123" name="رابط مستقيم 122"/>
          <p:cNvCxnSpPr>
            <a:stCxn id="121" idx="0"/>
            <a:endCxn id="121" idx="2"/>
          </p:cNvCxnSpPr>
          <p:nvPr/>
        </p:nvCxnSpPr>
        <p:spPr>
          <a:xfrm>
            <a:off x="4751888" y="5219295"/>
            <a:ext cx="0" cy="590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رابط مستقيم 124"/>
          <p:cNvCxnSpPr>
            <a:stCxn id="121" idx="3"/>
            <a:endCxn id="121" idx="1"/>
          </p:cNvCxnSpPr>
          <p:nvPr/>
        </p:nvCxnSpPr>
        <p:spPr>
          <a:xfrm flipH="1">
            <a:off x="4360161" y="5514522"/>
            <a:ext cx="783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مستطيل مستدير الزوايا 7"/>
          <p:cNvSpPr/>
          <p:nvPr/>
        </p:nvSpPr>
        <p:spPr>
          <a:xfrm>
            <a:off x="5778095" y="3868356"/>
            <a:ext cx="674346" cy="3008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6:00</a:t>
            </a:r>
            <a:endParaRPr lang="en-US" dirty="0"/>
          </a:p>
        </p:txBody>
      </p:sp>
      <p:sp>
        <p:nvSpPr>
          <p:cNvPr id="67" name="مستطيل مستدير الزوايا 66"/>
          <p:cNvSpPr/>
          <p:nvPr/>
        </p:nvSpPr>
        <p:spPr>
          <a:xfrm>
            <a:off x="3627870" y="3855893"/>
            <a:ext cx="714206" cy="3008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4:30</a:t>
            </a:r>
            <a:endParaRPr lang="en-US" dirty="0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4898385" y="2531053"/>
            <a:ext cx="0" cy="1481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56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07170" y="150309"/>
            <a:ext cx="6519066" cy="305961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5278013" y="190351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199342" y="3318869"/>
            <a:ext cx="6519066" cy="322300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-276769" y="6711543"/>
            <a:ext cx="6534721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تمنياتي لك بالتوفيق                                                          معلمة المادة : </a:t>
            </a: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800201"/>
              </p:ext>
            </p:extLst>
          </p:nvPr>
        </p:nvGraphicFramePr>
        <p:xfrm>
          <a:off x="199342" y="33188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4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51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بإستعمال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استراتيجيات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مع اتباع الخطوات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الأربعه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12969"/>
              </p:ext>
            </p:extLst>
          </p:nvPr>
        </p:nvGraphicFramePr>
        <p:xfrm>
          <a:off x="216442" y="158053"/>
          <a:ext cx="3023755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6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8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3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تمييز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المجسمات (المكعب ،الكرة ،المخروط ،الأسطوانة ،متوازي المستطيلات ،الهرم ) عن غيرها من الأشكال الهندسية ووصفها بحسب عددالأوجه والرؤوس والأحرف فيها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مستطيل 2"/>
          <p:cNvSpPr/>
          <p:nvPr/>
        </p:nvSpPr>
        <p:spPr>
          <a:xfrm>
            <a:off x="3384297" y="3375774"/>
            <a:ext cx="3334111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400" b="1" u="sng" dirty="0"/>
              <a:t>السؤال الخامس :</a:t>
            </a:r>
          </a:p>
          <a:p>
            <a:endParaRPr lang="ar-SA" sz="1400" b="1" u="sng" dirty="0"/>
          </a:p>
          <a:p>
            <a:r>
              <a:rPr lang="ar-SA" sz="1400" dirty="0"/>
              <a:t>أكلت سعاد ثلاث قطع من كعكة مقسمة إلى ثماني قطع متطابقة </a:t>
            </a:r>
            <a:r>
              <a:rPr lang="en-US" sz="1400" dirty="0"/>
              <a:t>.</a:t>
            </a:r>
            <a:r>
              <a:rPr lang="ar-SA" sz="1400" dirty="0" err="1"/>
              <a:t>ماالكسرالذي</a:t>
            </a:r>
            <a:r>
              <a:rPr lang="ar-SA" sz="1400" dirty="0"/>
              <a:t> يمثل القطع التي أكلتها سعاد؟</a:t>
            </a:r>
          </a:p>
          <a:p>
            <a:r>
              <a:rPr lang="ar-SA" sz="1400" dirty="0"/>
              <a:t>المعطيات :أكلت سعاد ...........من كعكعة مقسمة الى ...........................</a:t>
            </a:r>
            <a:endParaRPr lang="en-US" sz="1400" dirty="0"/>
          </a:p>
          <a:p>
            <a:r>
              <a:rPr lang="ar-SA" sz="1400" dirty="0"/>
              <a:t>المطلوب: ما..................................؟</a:t>
            </a:r>
          </a:p>
          <a:p>
            <a:r>
              <a:rPr lang="ar-SA" sz="1400" dirty="0"/>
              <a:t>أخطط :أحل المسألة باستخدام..................</a:t>
            </a:r>
          </a:p>
          <a:p>
            <a:r>
              <a:rPr lang="ar-SA" sz="1400" dirty="0"/>
              <a:t>الحل :..............................................</a:t>
            </a:r>
          </a:p>
          <a:p>
            <a:pPr marL="342900" indent="-342900">
              <a:buAutoNum type="arabicPlain" startAt="5"/>
            </a:pPr>
            <a:endParaRPr lang="ar-SA" sz="1400" dirty="0"/>
          </a:p>
          <a:p>
            <a:pPr marL="342900" indent="-342900">
              <a:buAutoNum type="arabicPlain" startAt="5"/>
            </a:pPr>
            <a:endParaRPr lang="ar-SA" sz="1400" dirty="0"/>
          </a:p>
          <a:p>
            <a:pPr marL="342900" indent="-342900">
              <a:buAutoNum type="arabicPlain" startAt="5"/>
            </a:pPr>
            <a:endParaRPr lang="ar-SA" sz="1400" dirty="0"/>
          </a:p>
          <a:p>
            <a:endParaRPr lang="ar-SA" sz="1400" dirty="0"/>
          </a:p>
        </p:txBody>
      </p:sp>
      <p:sp>
        <p:nvSpPr>
          <p:cNvPr id="5" name="مستطيل 4"/>
          <p:cNvSpPr/>
          <p:nvPr/>
        </p:nvSpPr>
        <p:spPr>
          <a:xfrm>
            <a:off x="4298930" y="204036"/>
            <a:ext cx="16017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200" b="1" u="sng" dirty="0"/>
              <a:t>: صلي بين المجسم وأسمة :</a:t>
            </a:r>
          </a:p>
        </p:txBody>
      </p:sp>
      <p:sp>
        <p:nvSpPr>
          <p:cNvPr id="9" name="مخطط انسيابي: رابط 8"/>
          <p:cNvSpPr/>
          <p:nvPr/>
        </p:nvSpPr>
        <p:spPr>
          <a:xfrm>
            <a:off x="6158052" y="592547"/>
            <a:ext cx="457200" cy="457200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0" name="قوس 9"/>
          <p:cNvSpPr/>
          <p:nvPr/>
        </p:nvSpPr>
        <p:spPr>
          <a:xfrm>
            <a:off x="5700852" y="765717"/>
            <a:ext cx="914400" cy="914400"/>
          </a:xfrm>
          <a:prstGeom prst="arc">
            <a:avLst>
              <a:gd name="adj1" fmla="val 16200000"/>
              <a:gd name="adj2" fmla="val 197836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كعب 11"/>
          <p:cNvSpPr/>
          <p:nvPr/>
        </p:nvSpPr>
        <p:spPr>
          <a:xfrm>
            <a:off x="5686393" y="1142571"/>
            <a:ext cx="961539" cy="443476"/>
          </a:xfrm>
          <a:prstGeom prst="cub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008" y="1680117"/>
            <a:ext cx="914400" cy="79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0652" y="2469433"/>
            <a:ext cx="714600" cy="608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357" y="481035"/>
            <a:ext cx="3397956" cy="261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557201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40000"/>
            <a:lumOff val="60000"/>
          </a:schemeClr>
        </a:solidFill>
      </a:spPr>
      <a:bodyPr rtlCol="1" anchor="ctr"/>
      <a:lstStyle>
        <a:defPPr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378</Words>
  <Application>Microsoft Office PowerPoint</Application>
  <PresentationFormat>On-screen Show (4:3)</PresentationFormat>
  <Paragraphs>126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143</cp:revision>
  <cp:lastPrinted>2017-01-16T21:59:51Z</cp:lastPrinted>
  <dcterms:created xsi:type="dcterms:W3CDTF">2016-10-19T21:09:54Z</dcterms:created>
  <dcterms:modified xsi:type="dcterms:W3CDTF">2017-03-08T13:56:06Z</dcterms:modified>
</cp:coreProperties>
</file>