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0" r:id="rId4"/>
    <p:sldId id="27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BAF5-A9D9-40F1-820D-69804A840CE6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8E85-75FC-46D0-BDD7-5BDE59C8A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8E85-75FC-46D0-BDD7-5BDE59C8AD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EAB4-B53C-4408-8A23-D39B80F9EEBE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C663-C0F4-4076-94E7-82F8E8988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8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2.png"/><Relationship Id="rId15" Type="http://schemas.openxmlformats.org/officeDocument/2006/relationships/image" Target="../media/image55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OSHIBA\Dropbox\2&#1593;\&#1576;&#1608;&#1585;%20&#1575;&#1604;&#1576;&#1575;&#1576;%201\&#1575;&#1604;&#1605;&#1578;&#1576;&#1575;&#1610;&#1606;&#1575;&#1578;%2000_00_00-00_01_46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85728"/>
            <a:ext cx="981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65341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28596" y="5357826"/>
            <a:ext cx="40005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5" name="صورة 4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500042"/>
            <a:ext cx="5286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" y="1833560"/>
            <a:ext cx="7334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4282" y="3059895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كسهم مستقيم 3"/>
          <p:cNvCxnSpPr/>
          <p:nvPr/>
        </p:nvCxnSpPr>
        <p:spPr>
          <a:xfrm rot="10800000">
            <a:off x="428576" y="6356370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5400000">
            <a:off x="-964433" y="5107805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14"/>
            <a:ext cx="7858154" cy="13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603409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14554"/>
            <a:ext cx="29384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85719" y="1142984"/>
          <a:ext cx="2643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7"/>
                <a:gridCol w="428628"/>
                <a:gridCol w="428628"/>
                <a:gridCol w="428628"/>
                <a:gridCol w="428628"/>
                <a:gridCol w="428743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28596" y="1214422"/>
          <a:ext cx="285752" cy="285750"/>
        </p:xfrm>
        <a:graphic>
          <a:graphicData uri="http://schemas.openxmlformats.org/presentationml/2006/ole">
            <p:oleObj spid="_x0000_s7173" name="Equation" r:id="rId6" imgW="152280" imgH="126720" progId="Equation.DSMT4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28596" y="1785924"/>
          <a:ext cx="255587" cy="373063"/>
        </p:xfrm>
        <a:graphic>
          <a:graphicData uri="http://schemas.openxmlformats.org/presentationml/2006/ole">
            <p:oleObj spid="_x0000_s7174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1643042" y="1785926"/>
          <a:ext cx="381000" cy="239712"/>
        </p:xfrm>
        <a:graphic>
          <a:graphicData uri="http://schemas.openxmlformats.org/presentationml/2006/ole">
            <p:oleObj spid="_x0000_s7175" name="Equation" r:id="rId8" imgW="203040" imgH="164880" progId="Equation.DSMT4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119298" y="1785926"/>
          <a:ext cx="381000" cy="258762"/>
        </p:xfrm>
        <a:graphic>
          <a:graphicData uri="http://schemas.openxmlformats.org/presentationml/2006/ole">
            <p:oleObj spid="_x0000_s7177" name="Equation" r:id="rId9" imgW="203040" imgH="177480" progId="Equation.DSMT4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285852" y="1785926"/>
          <a:ext cx="381000" cy="258762"/>
        </p:xfrm>
        <a:graphic>
          <a:graphicData uri="http://schemas.openxmlformats.org/presentationml/2006/ole">
            <p:oleObj spid="_x0000_s7178" name="Equation" r:id="rId10" imgW="203040" imgH="177480" progId="Equation.DSMT4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2547938" y="1795463"/>
          <a:ext cx="381000" cy="239712"/>
        </p:xfrm>
        <a:graphic>
          <a:graphicData uri="http://schemas.openxmlformats.org/presentationml/2006/ole">
            <p:oleObj spid="_x0000_s7179" name="Equation" r:id="rId11" imgW="203040" imgH="164880" progId="Equation.DSMT4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833414" y="1785926"/>
          <a:ext cx="381000" cy="239712"/>
        </p:xfrm>
        <a:graphic>
          <a:graphicData uri="http://schemas.openxmlformats.org/presentationml/2006/ole">
            <p:oleObj spid="_x0000_s7180" name="Equation" r:id="rId12" imgW="203040" imgH="164880" progId="Equation.DSMT4">
              <p:embed/>
            </p:oleObj>
          </a:graphicData>
        </a:graphic>
      </p:graphicFrame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34" y="2571744"/>
            <a:ext cx="2500330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2786058"/>
            <a:ext cx="428625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8" y="3214686"/>
            <a:ext cx="2747965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4586297"/>
            <a:ext cx="3095625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838316"/>
            <a:ext cx="6534176" cy="109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20" y="314324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428596" y="464155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378587" y="487918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072066" y="3000362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5214942" y="5072074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5164934" y="4736303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93" y="1071546"/>
            <a:ext cx="6791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20" y="314324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428596" y="464155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378587" y="487918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419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357430"/>
            <a:ext cx="2162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85720" y="314324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10800000" flipV="1">
            <a:off x="428596" y="464155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6200000" flipV="1">
            <a:off x="378587" y="487918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متباينات 00_00_00-00_01_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64396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290766" cy="11430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071678"/>
            <a:ext cx="2071702" cy="192882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2085985" cy="23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357290" y="1428736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خطوات تمثيل الدالة الخطية.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390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5072066" y="3214686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تعني المتباينة</a:t>
            </a:r>
          </a:p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85786" y="3500438"/>
            <a:ext cx="4143404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لدى تركي المبلغ الكافي لشراء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فطائر</a:t>
            </a:r>
          </a:p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20 كوب عصير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38606"/>
            <a:ext cx="1285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2505075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71414"/>
            <a:ext cx="42100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86" y="1142984"/>
            <a:ext cx="5510232" cy="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214282" y="1916887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500034" y="357166"/>
          <a:ext cx="1500198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500066"/>
                <a:gridCol w="500066"/>
              </a:tblGrid>
              <a:tr h="47339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7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42910" y="571480"/>
          <a:ext cx="285752" cy="285750"/>
        </p:xfrm>
        <a:graphic>
          <a:graphicData uri="http://schemas.openxmlformats.org/presentationml/2006/ole">
            <p:oleObj spid="_x0000_s2054" name="Equation" r:id="rId7" imgW="152280" imgH="126720" progId="Equation.DSMT4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571472" y="1000108"/>
          <a:ext cx="255587" cy="373063"/>
        </p:xfrm>
        <a:graphic>
          <a:graphicData uri="http://schemas.openxmlformats.org/presentationml/2006/ole">
            <p:oleObj spid="_x0000_s2055" name="Equation" r:id="rId8" imgW="164880" imgH="164880" progId="Equation.DSMT4">
              <p:embed/>
            </p:oleObj>
          </a:graphicData>
        </a:graphic>
      </p:graphicFrame>
      <p:cxnSp>
        <p:nvCxnSpPr>
          <p:cNvPr id="24" name="رابط كسهم مستقيم 23"/>
          <p:cNvCxnSpPr/>
          <p:nvPr/>
        </p:nvCxnSpPr>
        <p:spPr>
          <a:xfrm rot="10800000">
            <a:off x="428576" y="3417068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>
            <a:off x="107137" y="3738551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1705910" y="3000372"/>
            <a:ext cx="365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214546" y="314324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 rot="10800000">
            <a:off x="357158" y="2714620"/>
            <a:ext cx="3929090" cy="1357324"/>
          </a:xfrm>
          <a:prstGeom prst="straightConnector1">
            <a:avLst/>
          </a:prstGeom>
          <a:ln w="47625">
            <a:solidFill>
              <a:srgbClr val="0070C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214810" y="2000240"/>
          <a:ext cx="2881313" cy="371465"/>
        </p:xfrm>
        <a:graphic>
          <a:graphicData uri="http://schemas.openxmlformats.org/presentationml/2006/ole">
            <p:oleObj spid="_x0000_s2056" name="Equation" r:id="rId9" imgW="1536480" imgH="203040" progId="Equation.DSMT4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143768" y="1928802"/>
          <a:ext cx="1531937" cy="642938"/>
        </p:xfrm>
        <a:graphic>
          <a:graphicData uri="http://schemas.openxmlformats.org/presentationml/2006/ole">
            <p:oleObj spid="_x0000_s2057" name="Equation" r:id="rId10" imgW="596880" imgH="393480" progId="Equation.DSMT4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071538" y="857232"/>
          <a:ext cx="285752" cy="571504"/>
        </p:xfrm>
        <a:graphic>
          <a:graphicData uri="http://schemas.openxmlformats.org/presentationml/2006/ole">
            <p:oleObj spid="_x0000_s2059" name="Equation" r:id="rId11" imgW="152280" imgH="393480" progId="Equation.DSMT4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286248" y="2428868"/>
          <a:ext cx="3048000" cy="369887"/>
        </p:xfrm>
        <a:graphic>
          <a:graphicData uri="http://schemas.openxmlformats.org/presentationml/2006/ole">
            <p:oleObj spid="_x0000_s2060" name="Equation" r:id="rId12" imgW="1625400" imgH="203040" progId="Equation.DSMT4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7429520" y="2428868"/>
          <a:ext cx="1401762" cy="331788"/>
        </p:xfrm>
        <a:graphic>
          <a:graphicData uri="http://schemas.openxmlformats.org/presentationml/2006/ole">
            <p:oleObj spid="_x0000_s2061" name="Equation" r:id="rId13" imgW="545760" imgH="203040" progId="Equation.DSMT4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1571604" y="428604"/>
          <a:ext cx="268293" cy="285752"/>
        </p:xfrm>
        <a:graphic>
          <a:graphicData uri="http://schemas.openxmlformats.org/presentationml/2006/ole">
            <p:oleObj spid="_x0000_s2062" name="Equation" r:id="rId14" imgW="126720" imgH="164880" progId="Equation.DSMT4">
              <p:embed/>
            </p:oleObj>
          </a:graphicData>
        </a:graphic>
      </p:graphicFrame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2857496"/>
            <a:ext cx="4781553" cy="9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00892" y="4214818"/>
            <a:ext cx="1038225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2" y="4286256"/>
            <a:ext cx="2438400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61"/>
          <p:cNvGrpSpPr/>
          <p:nvPr/>
        </p:nvGrpSpPr>
        <p:grpSpPr>
          <a:xfrm>
            <a:off x="642910" y="2500306"/>
            <a:ext cx="3357586" cy="1357322"/>
            <a:chOff x="571472" y="2500306"/>
            <a:chExt cx="3357586" cy="1357322"/>
          </a:xfrm>
        </p:grpSpPr>
        <p:cxnSp>
          <p:nvCxnSpPr>
            <p:cNvPr id="50" name="رابط مستقيم 49"/>
            <p:cNvCxnSpPr/>
            <p:nvPr/>
          </p:nvCxnSpPr>
          <p:spPr>
            <a:xfrm rot="5400000">
              <a:off x="500034" y="2571744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rot="5400000">
              <a:off x="714348" y="264318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5400000">
              <a:off x="928662" y="2714620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/>
            <p:cNvCxnSpPr/>
            <p:nvPr/>
          </p:nvCxnSpPr>
          <p:spPr>
            <a:xfrm rot="5400000">
              <a:off x="1285852" y="278605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/>
            <p:cNvCxnSpPr/>
            <p:nvPr/>
          </p:nvCxnSpPr>
          <p:spPr>
            <a:xfrm rot="5400000">
              <a:off x="1571604" y="2928934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/>
            <p:cNvCxnSpPr/>
            <p:nvPr/>
          </p:nvCxnSpPr>
          <p:spPr>
            <a:xfrm rot="5400000">
              <a:off x="1857356" y="300037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/>
            <p:cNvCxnSpPr/>
            <p:nvPr/>
          </p:nvCxnSpPr>
          <p:spPr>
            <a:xfrm rot="5400000">
              <a:off x="2143108" y="314324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/>
            <p:cNvCxnSpPr/>
            <p:nvPr/>
          </p:nvCxnSpPr>
          <p:spPr>
            <a:xfrm rot="5400000">
              <a:off x="2500298" y="321468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/>
            <p:cNvCxnSpPr/>
            <p:nvPr/>
          </p:nvCxnSpPr>
          <p:spPr>
            <a:xfrm rot="5400000">
              <a:off x="2857488" y="3357562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rot="5400000">
              <a:off x="3143240" y="3500438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 rot="5400000">
              <a:off x="3428992" y="3571876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 rot="5400000">
              <a:off x="3714744" y="3643314"/>
              <a:ext cx="285752" cy="142876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71934" y="4786322"/>
            <a:ext cx="507206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500175"/>
            <a:ext cx="62865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42844" y="2857498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285720" y="4355816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4929190" y="2714620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/>
                <a:gridCol w="293221"/>
                <a:gridCol w="250557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  <a:gridCol w="251064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5072066" y="4786322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4764885" y="4450561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24"/>
            <a:ext cx="1905000" cy="1428750"/>
          </a:xfrm>
          <a:prstGeom prst="rect">
            <a:avLst/>
          </a:prstGeom>
          <a:noFill/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764383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928802"/>
            <a:ext cx="70389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357430"/>
            <a:ext cx="58864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357430"/>
            <a:ext cx="24003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786058"/>
            <a:ext cx="39433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6929454" y="4071942"/>
          <a:ext cx="1357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072330" y="4071944"/>
          <a:ext cx="285752" cy="285750"/>
        </p:xfrm>
        <a:graphic>
          <a:graphicData uri="http://schemas.openxmlformats.org/presentationml/2006/ole">
            <p:oleObj spid="_x0000_s4103" name="Equation" r:id="rId8" imgW="152280" imgH="126720" progId="Equation.DSMT4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072330" y="4643446"/>
          <a:ext cx="255587" cy="373063"/>
        </p:xfrm>
        <a:graphic>
          <a:graphicData uri="http://schemas.openxmlformats.org/presentationml/2006/ole">
            <p:oleObj spid="_x0000_s4104" name="Equation" r:id="rId9" imgW="164880" imgH="164880" progId="Equation.DSMT4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297363" y="3067057"/>
          <a:ext cx="2714625" cy="615952"/>
        </p:xfrm>
        <a:graphic>
          <a:graphicData uri="http://schemas.openxmlformats.org/presentationml/2006/ole">
            <p:oleObj spid="_x0000_s4105" name="Equation" r:id="rId10" imgW="1447560" imgH="39348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524750" y="4727575"/>
          <a:ext cx="381000" cy="258762"/>
        </p:xfrm>
        <a:graphic>
          <a:graphicData uri="http://schemas.openxmlformats.org/presentationml/2006/ole">
            <p:oleObj spid="_x0000_s4107" name="Equation" r:id="rId11" imgW="20304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57688" y="3611570"/>
          <a:ext cx="2905125" cy="603248"/>
        </p:xfrm>
        <a:graphic>
          <a:graphicData uri="http://schemas.openxmlformats.org/presentationml/2006/ole">
            <p:oleObj spid="_x0000_s4108" name="Equation" r:id="rId12" imgW="1549080" imgH="3934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332663" y="3773488"/>
          <a:ext cx="1597025" cy="331787"/>
        </p:xfrm>
        <a:graphic>
          <a:graphicData uri="http://schemas.openxmlformats.org/presentationml/2006/ole">
            <p:oleObj spid="_x0000_s4109" name="Equation" r:id="rId13" imgW="622080" imgH="20304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921625" y="4071942"/>
          <a:ext cx="293713" cy="300045"/>
        </p:xfrm>
        <a:graphic>
          <a:graphicData uri="http://schemas.openxmlformats.org/presentationml/2006/ole">
            <p:oleObj spid="_x0000_s4110" name="Equation" r:id="rId14" imgW="203040" imgH="177480" progId="Equation.DSMT4">
              <p:embed/>
            </p:oleObj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214282" y="2988457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7" name="رابط كسهم مستقيم 16"/>
          <p:cNvCxnSpPr/>
          <p:nvPr/>
        </p:nvCxnSpPr>
        <p:spPr>
          <a:xfrm rot="10800000">
            <a:off x="428576" y="6284932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-964433" y="5036367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642910" y="4834606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rot="10800000">
            <a:off x="285720" y="4786322"/>
            <a:ext cx="3429024" cy="1928826"/>
          </a:xfrm>
          <a:prstGeom prst="straightConnector1">
            <a:avLst/>
          </a:prstGeom>
          <a:ln w="47625" cmpd="sng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857224" y="6286520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5</a:t>
            </a:r>
            <a:endParaRPr lang="en-US" sz="14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00034" y="5835867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5</a:t>
            </a:r>
            <a:endParaRPr lang="en-US" sz="1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071538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10</a:t>
            </a:r>
            <a:endParaRPr lang="en-US" sz="14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28596" y="557214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10</a:t>
            </a:r>
            <a:endParaRPr lang="en-US" sz="14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1357290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15</a:t>
            </a:r>
            <a:endParaRPr lang="en-US" sz="14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28596" y="521495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15</a:t>
            </a:r>
            <a:endParaRPr lang="en-US" sz="14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1643042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20</a:t>
            </a:r>
            <a:endParaRPr lang="en-US" sz="14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28596" y="492919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20</a:t>
            </a:r>
            <a:endParaRPr lang="en-US" sz="1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928794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25</a:t>
            </a:r>
            <a:endParaRPr lang="en-US" sz="14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428596" y="464344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25</a:t>
            </a:r>
            <a:endParaRPr lang="en-US" sz="1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2143108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30</a:t>
            </a:r>
            <a:endParaRPr lang="en-US" sz="140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28596" y="433566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30</a:t>
            </a:r>
            <a:endParaRPr lang="en-US" sz="14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2428860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35</a:t>
            </a:r>
            <a:endParaRPr lang="en-US" sz="14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428596" y="4049917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35</a:t>
            </a:r>
            <a:endParaRPr lang="en-US" sz="14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2714612" y="628652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40</a:t>
            </a:r>
            <a:endParaRPr lang="en-US" sz="14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2786050" y="604905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5000636"/>
            <a:ext cx="49291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80975" y="5643578"/>
            <a:ext cx="991619" cy="3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71934" y="6105524"/>
            <a:ext cx="4829183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مثلث متساوي الساقين 74"/>
          <p:cNvSpPr/>
          <p:nvPr/>
        </p:nvSpPr>
        <p:spPr>
          <a:xfrm>
            <a:off x="785786" y="5072074"/>
            <a:ext cx="2071702" cy="1214446"/>
          </a:xfrm>
          <a:prstGeom prst="triangle">
            <a:avLst>
              <a:gd name="adj" fmla="val 0"/>
            </a:avLst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914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7166"/>
            <a:ext cx="7239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1428728" y="2357430"/>
            <a:ext cx="91440" cy="9144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00438"/>
            <a:ext cx="7000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74</Words>
  <Application>Microsoft Office PowerPoint</Application>
  <PresentationFormat>عرض على الشاشة (3:4)‏</PresentationFormat>
  <Paragraphs>44</Paragraphs>
  <Slides>14</Slides>
  <Notes>1</Notes>
  <HiddenSlides>0</HiddenSlides>
  <MMClips>1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33</cp:revision>
  <dcterms:created xsi:type="dcterms:W3CDTF">2015-09-07T06:54:38Z</dcterms:created>
  <dcterms:modified xsi:type="dcterms:W3CDTF">2015-09-12T19:15:42Z</dcterms:modified>
</cp:coreProperties>
</file>