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C98E"/>
    <a:srgbClr val="2CC6D2"/>
    <a:srgbClr val="0499D3"/>
    <a:srgbClr val="0B4366"/>
    <a:srgbClr val="7A032D"/>
    <a:srgbClr val="CB2332"/>
    <a:srgbClr val="FA7902"/>
    <a:srgbClr val="FBB321"/>
    <a:srgbClr val="F1EFF0"/>
    <a:srgbClr val="EFED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8" y="9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6305909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0" dirty="0" smtClean="0">
                <a:solidFill>
                  <a:schemeClr val="bg1">
                    <a:lumMod val="75000"/>
                  </a:schemeClr>
                </a:solidFill>
              </a:rPr>
              <a:t>www.</a:t>
            </a:r>
            <a:r>
              <a:rPr lang="en-US" sz="2400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presentationgo</a:t>
            </a:r>
            <a:r>
              <a:rPr lang="en-US" sz="2400" b="0" dirty="0" smtClean="0">
                <a:solidFill>
                  <a:schemeClr val="bg1">
                    <a:lumMod val="75000"/>
                  </a:schemeClr>
                </a:solidFill>
              </a:rPr>
              <a:t>.com</a:t>
            </a:r>
            <a:endParaRPr lang="en-US" sz="2400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174282"/>
            <a:ext cx="10515600" cy="50026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3" name="Picture 2" descr="Creative Commons Licens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053459"/>
            <a:ext cx="62865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30163" y="7062984"/>
            <a:ext cx="5276850" cy="276225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305909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0" dirty="0" smtClean="0">
                <a:solidFill>
                  <a:schemeClr val="bg1">
                    <a:lumMod val="75000"/>
                  </a:schemeClr>
                </a:solidFill>
              </a:rPr>
              <a:t>www.</a:t>
            </a:r>
            <a:r>
              <a:rPr lang="en-US" sz="2400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presentationgo</a:t>
            </a:r>
            <a:r>
              <a:rPr lang="en-US" sz="2400" b="0" dirty="0" smtClean="0">
                <a:solidFill>
                  <a:schemeClr val="bg1">
                    <a:lumMod val="75000"/>
                  </a:schemeClr>
                </a:solidFill>
              </a:rPr>
              <a:t>.com</a:t>
            </a:r>
            <a:endParaRPr lang="en-US" sz="2400" b="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Freeform 10"/>
          <p:cNvSpPr/>
          <p:nvPr userDrawn="1"/>
        </p:nvSpPr>
        <p:spPr>
          <a:xfrm rot="5400000">
            <a:off x="91178" y="11643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&amp; Pricing - </a:t>
            </a:r>
            <a:r>
              <a:rPr lang="en-US" dirty="0" smtClean="0"/>
              <a:t>5 </a:t>
            </a:r>
            <a:r>
              <a:rPr lang="en-US" dirty="0"/>
              <a:t>options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527219" y="1913442"/>
            <a:ext cx="2335939" cy="3031116"/>
            <a:chOff x="3005303" y="1913442"/>
            <a:chExt cx="2335939" cy="3031116"/>
          </a:xfrm>
        </p:grpSpPr>
        <p:sp>
          <p:nvSpPr>
            <p:cNvPr id="70" name="Rounded Rectangle 69"/>
            <p:cNvSpPr/>
            <p:nvPr/>
          </p:nvSpPr>
          <p:spPr>
            <a:xfrm>
              <a:off x="3005303" y="1913442"/>
              <a:ext cx="2335939" cy="3031116"/>
            </a:xfrm>
            <a:prstGeom prst="roundRect">
              <a:avLst>
                <a:gd name="adj" fmla="val 5238"/>
              </a:avLst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249576" y="2168927"/>
              <a:ext cx="1874092" cy="251414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 algn="ctr"/>
              <a:r>
                <a:rPr lang="en-US" sz="2400" dirty="0" smtClean="0"/>
                <a:t>Basic</a:t>
              </a:r>
              <a:endParaRPr lang="en-US" sz="2400" dirty="0">
                <a:solidFill>
                  <a:prstClr val="white"/>
                </a:solidFill>
              </a:endParaRPr>
            </a:p>
            <a:p>
              <a:pPr lvl="0" algn="ctr"/>
              <a:endParaRPr lang="en-US" dirty="0">
                <a:solidFill>
                  <a:prstClr val="white"/>
                </a:solidFill>
              </a:endParaRP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1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2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3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4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5</a:t>
              </a:r>
            </a:p>
            <a:p>
              <a:pPr lvl="0" algn="ctr"/>
              <a:endParaRPr lang="en-US" dirty="0">
                <a:solidFill>
                  <a:prstClr val="white"/>
                </a:solidFill>
              </a:endParaRPr>
            </a:p>
            <a:p>
              <a:pPr lvl="0" algn="ctr"/>
              <a:r>
                <a:rPr lang="en-US" b="1" dirty="0">
                  <a:solidFill>
                    <a:prstClr val="white"/>
                  </a:solidFill>
                </a:rPr>
                <a:t>Price </a:t>
              </a:r>
              <a:r>
                <a:rPr lang="id-ID" b="1" spc="-150" dirty="0">
                  <a:solidFill>
                    <a:prstClr val="white"/>
                  </a:solidFill>
                  <a:ea typeface="Open Sans" pitchFamily="34" charset="0"/>
                  <a:cs typeface="Open Sans" pitchFamily="34" charset="0"/>
                </a:rPr>
                <a:t>$ $</a:t>
              </a:r>
              <a:endParaRPr lang="en-US" b="1" dirty="0">
                <a:solidFill>
                  <a:prstClr val="white"/>
                </a:solidFill>
              </a:endParaRPr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4085645" y="4731591"/>
              <a:ext cx="166319" cy="164450"/>
              <a:chOff x="4446940" y="5280381"/>
              <a:chExt cx="237363" cy="234696"/>
            </a:xfrm>
          </p:grpSpPr>
          <p:sp>
            <p:nvSpPr>
              <p:cNvPr id="93" name="Oval 92"/>
              <p:cNvSpPr>
                <a:spLocks noChangeArrowheads="1"/>
              </p:cNvSpPr>
              <p:nvPr/>
            </p:nvSpPr>
            <p:spPr bwMode="auto">
              <a:xfrm>
                <a:off x="4446940" y="5280381"/>
                <a:ext cx="237363" cy="234696"/>
              </a:xfrm>
              <a:prstGeom prst="ellipse">
                <a:avLst/>
              </a:prstGeom>
              <a:gradFill flip="none" rotWithShape="1">
                <a:gsLst>
                  <a:gs pos="29000">
                    <a:schemeClr val="tx1"/>
                  </a:gs>
                  <a:gs pos="73000">
                    <a:schemeClr val="tx1">
                      <a:lumMod val="65000"/>
                      <a:lumOff val="3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>
                  <a:solidFill>
                    <a:schemeClr val="lt1"/>
                  </a:solidFill>
                </a:endParaRPr>
              </a:p>
            </p:txBody>
          </p:sp>
          <p:sp>
            <p:nvSpPr>
              <p:cNvPr id="94" name="Rounded Rectangle 93"/>
              <p:cNvSpPr/>
              <p:nvPr/>
            </p:nvSpPr>
            <p:spPr>
              <a:xfrm>
                <a:off x="4515460" y="5356864"/>
                <a:ext cx="100323" cy="100323"/>
              </a:xfrm>
              <a:prstGeom prst="roundRect">
                <a:avLst/>
              </a:prstGeom>
              <a:noFill/>
              <a:ln w="952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sp>
          <p:nvSpPr>
            <p:cNvPr id="73" name="Freeform 72"/>
            <p:cNvSpPr/>
            <p:nvPr/>
          </p:nvSpPr>
          <p:spPr>
            <a:xfrm>
              <a:off x="3715385" y="1930129"/>
              <a:ext cx="1609171" cy="2036523"/>
            </a:xfrm>
            <a:custGeom>
              <a:avLst/>
              <a:gdLst>
                <a:gd name="connsiteX0" fmla="*/ 0 w 2296537"/>
                <a:gd name="connsiteY0" fmla="*/ 0 h 2906437"/>
                <a:gd name="connsiteX1" fmla="*/ 2121915 w 2296537"/>
                <a:gd name="connsiteY1" fmla="*/ 0 h 2906437"/>
                <a:gd name="connsiteX2" fmla="*/ 2296537 w 2296537"/>
                <a:gd name="connsiteY2" fmla="*/ 174622 h 2906437"/>
                <a:gd name="connsiteX3" fmla="*/ 2296537 w 2296537"/>
                <a:gd name="connsiteY3" fmla="*/ 2906437 h 2906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96537" h="2906437">
                  <a:moveTo>
                    <a:pt x="0" y="0"/>
                  </a:moveTo>
                  <a:lnTo>
                    <a:pt x="2121915" y="0"/>
                  </a:lnTo>
                  <a:cubicBezTo>
                    <a:pt x="2218356" y="0"/>
                    <a:pt x="2296537" y="78181"/>
                    <a:pt x="2296537" y="174622"/>
                  </a:cubicBezTo>
                  <a:lnTo>
                    <a:pt x="2296537" y="2906437"/>
                  </a:lnTo>
                  <a:close/>
                </a:path>
              </a:pathLst>
            </a:custGeom>
            <a:solidFill>
              <a:schemeClr val="bg1">
                <a:lumMod val="95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319097" y="1913442"/>
            <a:ext cx="2335939" cy="3031116"/>
            <a:chOff x="7062622" y="1913442"/>
            <a:chExt cx="2335939" cy="3031116"/>
          </a:xfrm>
        </p:grpSpPr>
        <p:sp>
          <p:nvSpPr>
            <p:cNvPr id="74" name="Rounded Rectangle 73"/>
            <p:cNvSpPr/>
            <p:nvPr/>
          </p:nvSpPr>
          <p:spPr>
            <a:xfrm>
              <a:off x="7062622" y="1913442"/>
              <a:ext cx="2335939" cy="3031116"/>
            </a:xfrm>
            <a:prstGeom prst="roundRect">
              <a:avLst>
                <a:gd name="adj" fmla="val 5238"/>
              </a:avLst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7306894" y="2168927"/>
              <a:ext cx="1874092" cy="251414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 algn="ctr"/>
              <a:r>
                <a:rPr lang="en-US" sz="2400" dirty="0" smtClean="0"/>
                <a:t>Expert</a:t>
              </a:r>
              <a:endParaRPr lang="en-US" sz="2400" dirty="0">
                <a:solidFill>
                  <a:prstClr val="white"/>
                </a:solidFill>
              </a:endParaRPr>
            </a:p>
            <a:p>
              <a:pPr lvl="0" algn="ctr"/>
              <a:endParaRPr lang="en-US" dirty="0">
                <a:solidFill>
                  <a:prstClr val="white"/>
                </a:solidFill>
              </a:endParaRP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1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2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3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4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5</a:t>
              </a:r>
            </a:p>
            <a:p>
              <a:pPr lvl="0" algn="ctr"/>
              <a:endParaRPr lang="en-US" dirty="0">
                <a:solidFill>
                  <a:prstClr val="white"/>
                </a:solidFill>
              </a:endParaRPr>
            </a:p>
            <a:p>
              <a:pPr lvl="0" algn="ctr"/>
              <a:r>
                <a:rPr lang="en-US" b="1" dirty="0">
                  <a:solidFill>
                    <a:prstClr val="white"/>
                  </a:solidFill>
                </a:rPr>
                <a:t>Price </a:t>
              </a:r>
              <a:r>
                <a:rPr lang="id-ID" b="1" spc="-150" dirty="0">
                  <a:solidFill>
                    <a:prstClr val="white"/>
                  </a:solidFill>
                  <a:ea typeface="Open Sans" pitchFamily="34" charset="0"/>
                  <a:cs typeface="Open Sans" pitchFamily="34" charset="0"/>
                </a:rPr>
                <a:t>$ $</a:t>
              </a:r>
              <a:endParaRPr lang="en-US" b="1" dirty="0">
                <a:solidFill>
                  <a:prstClr val="white"/>
                </a:solidFill>
              </a:endParaRPr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8142964" y="4731591"/>
              <a:ext cx="166319" cy="164450"/>
              <a:chOff x="4446940" y="5280381"/>
              <a:chExt cx="237363" cy="234696"/>
            </a:xfrm>
          </p:grpSpPr>
          <p:sp>
            <p:nvSpPr>
              <p:cNvPr id="91" name="Oval 90"/>
              <p:cNvSpPr>
                <a:spLocks noChangeArrowheads="1"/>
              </p:cNvSpPr>
              <p:nvPr/>
            </p:nvSpPr>
            <p:spPr bwMode="auto">
              <a:xfrm>
                <a:off x="4446940" y="5280381"/>
                <a:ext cx="237363" cy="234696"/>
              </a:xfrm>
              <a:prstGeom prst="ellipse">
                <a:avLst/>
              </a:prstGeom>
              <a:gradFill flip="none" rotWithShape="1">
                <a:gsLst>
                  <a:gs pos="29000">
                    <a:schemeClr val="tx1"/>
                  </a:gs>
                  <a:gs pos="73000">
                    <a:schemeClr val="tx1">
                      <a:lumMod val="65000"/>
                      <a:lumOff val="3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>
                  <a:solidFill>
                    <a:schemeClr val="lt1"/>
                  </a:solidFill>
                </a:endParaRPr>
              </a:p>
            </p:txBody>
          </p:sp>
          <p:sp>
            <p:nvSpPr>
              <p:cNvPr id="92" name="Rounded Rectangle 91"/>
              <p:cNvSpPr/>
              <p:nvPr/>
            </p:nvSpPr>
            <p:spPr>
              <a:xfrm>
                <a:off x="4515460" y="5356864"/>
                <a:ext cx="100323" cy="100323"/>
              </a:xfrm>
              <a:prstGeom prst="roundRect">
                <a:avLst/>
              </a:prstGeom>
              <a:noFill/>
              <a:ln w="952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sp>
          <p:nvSpPr>
            <p:cNvPr id="77" name="Freeform 76"/>
            <p:cNvSpPr/>
            <p:nvPr/>
          </p:nvSpPr>
          <p:spPr>
            <a:xfrm>
              <a:off x="7772704" y="1930129"/>
              <a:ext cx="1609171" cy="2036523"/>
            </a:xfrm>
            <a:custGeom>
              <a:avLst/>
              <a:gdLst>
                <a:gd name="connsiteX0" fmla="*/ 0 w 2296537"/>
                <a:gd name="connsiteY0" fmla="*/ 0 h 2906437"/>
                <a:gd name="connsiteX1" fmla="*/ 2121915 w 2296537"/>
                <a:gd name="connsiteY1" fmla="*/ 0 h 2906437"/>
                <a:gd name="connsiteX2" fmla="*/ 2296537 w 2296537"/>
                <a:gd name="connsiteY2" fmla="*/ 174622 h 2906437"/>
                <a:gd name="connsiteX3" fmla="*/ 2296537 w 2296537"/>
                <a:gd name="connsiteY3" fmla="*/ 2906437 h 2906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96537" h="2906437">
                  <a:moveTo>
                    <a:pt x="0" y="0"/>
                  </a:moveTo>
                  <a:lnTo>
                    <a:pt x="2121915" y="0"/>
                  </a:lnTo>
                  <a:cubicBezTo>
                    <a:pt x="2218356" y="0"/>
                    <a:pt x="2296537" y="78181"/>
                    <a:pt x="2296537" y="174622"/>
                  </a:cubicBezTo>
                  <a:lnTo>
                    <a:pt x="2296537" y="2906437"/>
                  </a:lnTo>
                  <a:close/>
                </a:path>
              </a:pathLst>
            </a:custGeom>
            <a:solidFill>
              <a:schemeClr val="bg1">
                <a:lumMod val="95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715035" y="1913442"/>
            <a:ext cx="2335939" cy="3031116"/>
            <a:chOff x="9424623" y="1916648"/>
            <a:chExt cx="2335939" cy="3031116"/>
          </a:xfrm>
        </p:grpSpPr>
        <p:sp>
          <p:nvSpPr>
            <p:cNvPr id="79" name="Rounded Rectangle 78"/>
            <p:cNvSpPr/>
            <p:nvPr/>
          </p:nvSpPr>
          <p:spPr>
            <a:xfrm>
              <a:off x="9424623" y="1916648"/>
              <a:ext cx="2335939" cy="3031116"/>
            </a:xfrm>
            <a:prstGeom prst="roundRect">
              <a:avLst>
                <a:gd name="adj" fmla="val 5238"/>
              </a:avLst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9668894" y="2172134"/>
              <a:ext cx="1874092" cy="2514147"/>
            </a:xfrm>
            <a:prstGeom prst="rect">
              <a:avLst/>
            </a:prstGeom>
            <a:solidFill>
              <a:srgbClr val="7A03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 algn="ctr"/>
              <a:r>
                <a:rPr lang="en-US" sz="2400" dirty="0" smtClean="0"/>
                <a:t>Premium</a:t>
              </a:r>
              <a:endParaRPr lang="en-US" sz="2400" dirty="0">
                <a:solidFill>
                  <a:prstClr val="white"/>
                </a:solidFill>
              </a:endParaRPr>
            </a:p>
            <a:p>
              <a:pPr lvl="0" algn="ctr"/>
              <a:endParaRPr lang="en-US" dirty="0">
                <a:solidFill>
                  <a:prstClr val="white"/>
                </a:solidFill>
              </a:endParaRP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1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2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3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4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5</a:t>
              </a:r>
            </a:p>
            <a:p>
              <a:pPr lvl="0" algn="ctr"/>
              <a:endParaRPr lang="en-US" dirty="0">
                <a:solidFill>
                  <a:prstClr val="white"/>
                </a:solidFill>
              </a:endParaRPr>
            </a:p>
            <a:p>
              <a:pPr lvl="0" algn="ctr"/>
              <a:r>
                <a:rPr lang="en-US" b="1" dirty="0">
                  <a:solidFill>
                    <a:prstClr val="white"/>
                  </a:solidFill>
                </a:rPr>
                <a:t>Price </a:t>
              </a:r>
              <a:r>
                <a:rPr lang="id-ID" b="1" spc="-150" dirty="0">
                  <a:solidFill>
                    <a:prstClr val="white"/>
                  </a:solidFill>
                  <a:ea typeface="Open Sans" pitchFamily="34" charset="0"/>
                  <a:cs typeface="Open Sans" pitchFamily="34" charset="0"/>
                </a:rPr>
                <a:t>$ $</a:t>
              </a:r>
              <a:endParaRPr lang="en-US" b="1" dirty="0">
                <a:solidFill>
                  <a:prstClr val="white"/>
                </a:solidFill>
              </a:endParaRPr>
            </a:p>
          </p:txBody>
        </p:sp>
        <p:grpSp>
          <p:nvGrpSpPr>
            <p:cNvPr id="81" name="Group 80"/>
            <p:cNvGrpSpPr/>
            <p:nvPr/>
          </p:nvGrpSpPr>
          <p:grpSpPr>
            <a:xfrm>
              <a:off x="10504964" y="4734797"/>
              <a:ext cx="166319" cy="164450"/>
              <a:chOff x="4446940" y="5280381"/>
              <a:chExt cx="237363" cy="234696"/>
            </a:xfrm>
          </p:grpSpPr>
          <p:sp>
            <p:nvSpPr>
              <p:cNvPr id="83" name="Oval 82"/>
              <p:cNvSpPr>
                <a:spLocks noChangeArrowheads="1"/>
              </p:cNvSpPr>
              <p:nvPr/>
            </p:nvSpPr>
            <p:spPr bwMode="auto">
              <a:xfrm>
                <a:off x="4446940" y="5280381"/>
                <a:ext cx="237363" cy="234696"/>
              </a:xfrm>
              <a:prstGeom prst="ellipse">
                <a:avLst/>
              </a:prstGeom>
              <a:gradFill flip="none" rotWithShape="1">
                <a:gsLst>
                  <a:gs pos="29000">
                    <a:schemeClr val="tx1"/>
                  </a:gs>
                  <a:gs pos="73000">
                    <a:schemeClr val="tx1">
                      <a:lumMod val="65000"/>
                      <a:lumOff val="3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>
                  <a:solidFill>
                    <a:schemeClr val="lt1"/>
                  </a:solidFill>
                </a:endParaRPr>
              </a:p>
            </p:txBody>
          </p:sp>
          <p:sp>
            <p:nvSpPr>
              <p:cNvPr id="84" name="Rounded Rectangle 83"/>
              <p:cNvSpPr/>
              <p:nvPr/>
            </p:nvSpPr>
            <p:spPr>
              <a:xfrm>
                <a:off x="4515460" y="5356864"/>
                <a:ext cx="100323" cy="100323"/>
              </a:xfrm>
              <a:prstGeom prst="roundRect">
                <a:avLst/>
              </a:prstGeom>
              <a:noFill/>
              <a:ln w="952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sp>
          <p:nvSpPr>
            <p:cNvPr id="82" name="Freeform 81"/>
            <p:cNvSpPr/>
            <p:nvPr/>
          </p:nvSpPr>
          <p:spPr>
            <a:xfrm>
              <a:off x="10134704" y="1933336"/>
              <a:ext cx="1609171" cy="2036523"/>
            </a:xfrm>
            <a:custGeom>
              <a:avLst/>
              <a:gdLst>
                <a:gd name="connsiteX0" fmla="*/ 0 w 2296537"/>
                <a:gd name="connsiteY0" fmla="*/ 0 h 2906437"/>
                <a:gd name="connsiteX1" fmla="*/ 2121915 w 2296537"/>
                <a:gd name="connsiteY1" fmla="*/ 0 h 2906437"/>
                <a:gd name="connsiteX2" fmla="*/ 2296537 w 2296537"/>
                <a:gd name="connsiteY2" fmla="*/ 174622 h 2906437"/>
                <a:gd name="connsiteX3" fmla="*/ 2296537 w 2296537"/>
                <a:gd name="connsiteY3" fmla="*/ 2906437 h 2906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96537" h="2906437">
                  <a:moveTo>
                    <a:pt x="0" y="0"/>
                  </a:moveTo>
                  <a:lnTo>
                    <a:pt x="2121915" y="0"/>
                  </a:lnTo>
                  <a:cubicBezTo>
                    <a:pt x="2218356" y="0"/>
                    <a:pt x="2296537" y="78181"/>
                    <a:pt x="2296537" y="174622"/>
                  </a:cubicBezTo>
                  <a:lnTo>
                    <a:pt x="2296537" y="2906437"/>
                  </a:lnTo>
                  <a:close/>
                </a:path>
              </a:pathLst>
            </a:custGeom>
            <a:solidFill>
              <a:schemeClr val="bg1">
                <a:lumMod val="95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31280" y="1913442"/>
            <a:ext cx="2335939" cy="3031116"/>
            <a:chOff x="636156" y="1913442"/>
            <a:chExt cx="2335939" cy="3031116"/>
          </a:xfrm>
        </p:grpSpPr>
        <p:sp>
          <p:nvSpPr>
            <p:cNvPr id="95" name="Rounded Rectangle 94"/>
            <p:cNvSpPr/>
            <p:nvPr/>
          </p:nvSpPr>
          <p:spPr>
            <a:xfrm>
              <a:off x="636156" y="1913442"/>
              <a:ext cx="2335939" cy="3031116"/>
            </a:xfrm>
            <a:prstGeom prst="roundRect">
              <a:avLst>
                <a:gd name="adj" fmla="val 5238"/>
              </a:avLst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880427" y="2168928"/>
              <a:ext cx="1874092" cy="25141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 algn="ctr"/>
              <a:r>
                <a:rPr lang="en-US" sz="2400" dirty="0" smtClean="0"/>
                <a:t>Free</a:t>
              </a:r>
              <a:endParaRPr lang="en-US" sz="2400" dirty="0">
                <a:solidFill>
                  <a:prstClr val="white"/>
                </a:solidFill>
              </a:endParaRPr>
            </a:p>
            <a:p>
              <a:pPr lvl="0" algn="ctr"/>
              <a:endParaRPr lang="en-US" dirty="0">
                <a:solidFill>
                  <a:prstClr val="white"/>
                </a:solidFill>
              </a:endParaRP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1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2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3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4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5</a:t>
              </a:r>
            </a:p>
            <a:p>
              <a:pPr lvl="0" algn="ctr"/>
              <a:endParaRPr lang="en-US" dirty="0">
                <a:solidFill>
                  <a:prstClr val="white"/>
                </a:solidFill>
              </a:endParaRPr>
            </a:p>
            <a:p>
              <a:pPr lvl="0" algn="ctr"/>
              <a:r>
                <a:rPr lang="en-US" b="1" dirty="0" smtClean="0">
                  <a:solidFill>
                    <a:prstClr val="white"/>
                  </a:solidFill>
                </a:rPr>
                <a:t>Free</a:t>
              </a:r>
              <a:endParaRPr lang="en-US" b="1" dirty="0">
                <a:solidFill>
                  <a:prstClr val="white"/>
                </a:solidFill>
              </a:endParaRPr>
            </a:p>
          </p:txBody>
        </p:sp>
        <p:grpSp>
          <p:nvGrpSpPr>
            <p:cNvPr id="97" name="Group 96"/>
            <p:cNvGrpSpPr/>
            <p:nvPr/>
          </p:nvGrpSpPr>
          <p:grpSpPr>
            <a:xfrm>
              <a:off x="1716497" y="4731591"/>
              <a:ext cx="166319" cy="164450"/>
              <a:chOff x="4446940" y="5280381"/>
              <a:chExt cx="237363" cy="234696"/>
            </a:xfrm>
          </p:grpSpPr>
          <p:sp>
            <p:nvSpPr>
              <p:cNvPr id="98" name="Oval 97"/>
              <p:cNvSpPr>
                <a:spLocks noChangeArrowheads="1"/>
              </p:cNvSpPr>
              <p:nvPr/>
            </p:nvSpPr>
            <p:spPr bwMode="auto">
              <a:xfrm>
                <a:off x="4446940" y="5280381"/>
                <a:ext cx="237363" cy="234696"/>
              </a:xfrm>
              <a:prstGeom prst="ellipse">
                <a:avLst/>
              </a:prstGeom>
              <a:gradFill flip="none" rotWithShape="1">
                <a:gsLst>
                  <a:gs pos="29000">
                    <a:schemeClr val="tx1"/>
                  </a:gs>
                  <a:gs pos="73000">
                    <a:schemeClr val="tx1">
                      <a:lumMod val="65000"/>
                      <a:lumOff val="3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>
                  <a:solidFill>
                    <a:schemeClr val="lt1"/>
                  </a:solidFill>
                </a:endParaRPr>
              </a:p>
            </p:txBody>
          </p:sp>
          <p:sp>
            <p:nvSpPr>
              <p:cNvPr id="99" name="Rounded Rectangle 98"/>
              <p:cNvSpPr/>
              <p:nvPr/>
            </p:nvSpPr>
            <p:spPr>
              <a:xfrm>
                <a:off x="4515460" y="5356864"/>
                <a:ext cx="100323" cy="100323"/>
              </a:xfrm>
              <a:prstGeom prst="roundRect">
                <a:avLst/>
              </a:prstGeom>
              <a:noFill/>
              <a:ln w="952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sp>
          <p:nvSpPr>
            <p:cNvPr id="100" name="Freeform 99"/>
            <p:cNvSpPr/>
            <p:nvPr/>
          </p:nvSpPr>
          <p:spPr>
            <a:xfrm>
              <a:off x="1346237" y="1930130"/>
              <a:ext cx="1609171" cy="2036523"/>
            </a:xfrm>
            <a:custGeom>
              <a:avLst/>
              <a:gdLst>
                <a:gd name="connsiteX0" fmla="*/ 0 w 2296537"/>
                <a:gd name="connsiteY0" fmla="*/ 0 h 2906437"/>
                <a:gd name="connsiteX1" fmla="*/ 2121915 w 2296537"/>
                <a:gd name="connsiteY1" fmla="*/ 0 h 2906437"/>
                <a:gd name="connsiteX2" fmla="*/ 2296537 w 2296537"/>
                <a:gd name="connsiteY2" fmla="*/ 174622 h 2906437"/>
                <a:gd name="connsiteX3" fmla="*/ 2296537 w 2296537"/>
                <a:gd name="connsiteY3" fmla="*/ 2906437 h 2906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96537" h="2906437">
                  <a:moveTo>
                    <a:pt x="0" y="0"/>
                  </a:moveTo>
                  <a:lnTo>
                    <a:pt x="2121915" y="0"/>
                  </a:lnTo>
                  <a:cubicBezTo>
                    <a:pt x="2218356" y="0"/>
                    <a:pt x="2296537" y="78181"/>
                    <a:pt x="2296537" y="174622"/>
                  </a:cubicBezTo>
                  <a:lnTo>
                    <a:pt x="2296537" y="2906437"/>
                  </a:lnTo>
                  <a:close/>
                </a:path>
              </a:pathLst>
            </a:custGeom>
            <a:solidFill>
              <a:schemeClr val="bg1">
                <a:lumMod val="95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4923158" y="1913442"/>
            <a:ext cx="2335939" cy="3031116"/>
            <a:chOff x="7062622" y="1913442"/>
            <a:chExt cx="2335939" cy="3031116"/>
          </a:xfrm>
        </p:grpSpPr>
        <p:sp>
          <p:nvSpPr>
            <p:cNvPr id="39" name="Rounded Rectangle 38"/>
            <p:cNvSpPr/>
            <p:nvPr/>
          </p:nvSpPr>
          <p:spPr>
            <a:xfrm>
              <a:off x="7062622" y="1913442"/>
              <a:ext cx="2335939" cy="3031116"/>
            </a:xfrm>
            <a:prstGeom prst="roundRect">
              <a:avLst>
                <a:gd name="adj" fmla="val 5238"/>
              </a:avLst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306894" y="2168927"/>
              <a:ext cx="1874092" cy="251414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 algn="ctr"/>
              <a:r>
                <a:rPr lang="en-US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Standard</a:t>
              </a:r>
              <a:endPara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lvl="0" algn="ctr"/>
              <a:endParaRPr lang="en-US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Feature 1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Feature 2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Feature 3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Feature 4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Feature 5</a:t>
              </a:r>
            </a:p>
            <a:p>
              <a:pPr lvl="0" algn="ctr"/>
              <a:endParaRPr lang="en-US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lvl="0" algn="ctr"/>
              <a:r>
                <a:rPr lang="en-US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Price </a:t>
              </a:r>
              <a:r>
                <a:rPr lang="id-ID" b="1" spc="-150" dirty="0">
                  <a:solidFill>
                    <a:schemeClr val="tx1">
                      <a:lumMod val="65000"/>
                      <a:lumOff val="35000"/>
                    </a:schemeClr>
                  </a:solidFill>
                  <a:ea typeface="Open Sans" pitchFamily="34" charset="0"/>
                  <a:cs typeface="Open Sans" pitchFamily="34" charset="0"/>
                </a:rPr>
                <a:t>$ $</a:t>
              </a:r>
              <a:endParaRPr lang="en-US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41" name="Group 40"/>
            <p:cNvGrpSpPr/>
            <p:nvPr/>
          </p:nvGrpSpPr>
          <p:grpSpPr>
            <a:xfrm>
              <a:off x="8142964" y="4731591"/>
              <a:ext cx="166319" cy="164450"/>
              <a:chOff x="4446940" y="5280381"/>
              <a:chExt cx="237363" cy="234696"/>
            </a:xfrm>
          </p:grpSpPr>
          <p:sp>
            <p:nvSpPr>
              <p:cNvPr id="43" name="Oval 42"/>
              <p:cNvSpPr>
                <a:spLocks noChangeArrowheads="1"/>
              </p:cNvSpPr>
              <p:nvPr/>
            </p:nvSpPr>
            <p:spPr bwMode="auto">
              <a:xfrm>
                <a:off x="4446940" y="5280381"/>
                <a:ext cx="237363" cy="234696"/>
              </a:xfrm>
              <a:prstGeom prst="ellipse">
                <a:avLst/>
              </a:prstGeom>
              <a:gradFill flip="none" rotWithShape="1">
                <a:gsLst>
                  <a:gs pos="29000">
                    <a:schemeClr val="tx1"/>
                  </a:gs>
                  <a:gs pos="73000">
                    <a:schemeClr val="tx1">
                      <a:lumMod val="65000"/>
                      <a:lumOff val="3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>
                  <a:solidFill>
                    <a:schemeClr val="lt1"/>
                  </a:solidFill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4515460" y="5356864"/>
                <a:ext cx="100323" cy="100323"/>
              </a:xfrm>
              <a:prstGeom prst="roundRect">
                <a:avLst/>
              </a:prstGeom>
              <a:noFill/>
              <a:ln w="952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sp>
          <p:nvSpPr>
            <p:cNvPr id="42" name="Freeform 41"/>
            <p:cNvSpPr/>
            <p:nvPr/>
          </p:nvSpPr>
          <p:spPr>
            <a:xfrm>
              <a:off x="7772704" y="1930129"/>
              <a:ext cx="1609171" cy="2036523"/>
            </a:xfrm>
            <a:custGeom>
              <a:avLst/>
              <a:gdLst>
                <a:gd name="connsiteX0" fmla="*/ 0 w 2296537"/>
                <a:gd name="connsiteY0" fmla="*/ 0 h 2906437"/>
                <a:gd name="connsiteX1" fmla="*/ 2121915 w 2296537"/>
                <a:gd name="connsiteY1" fmla="*/ 0 h 2906437"/>
                <a:gd name="connsiteX2" fmla="*/ 2296537 w 2296537"/>
                <a:gd name="connsiteY2" fmla="*/ 174622 h 2906437"/>
                <a:gd name="connsiteX3" fmla="*/ 2296537 w 2296537"/>
                <a:gd name="connsiteY3" fmla="*/ 2906437 h 2906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96537" h="2906437">
                  <a:moveTo>
                    <a:pt x="0" y="0"/>
                  </a:moveTo>
                  <a:lnTo>
                    <a:pt x="2121915" y="0"/>
                  </a:lnTo>
                  <a:cubicBezTo>
                    <a:pt x="2218356" y="0"/>
                    <a:pt x="2296537" y="78181"/>
                    <a:pt x="2296537" y="174622"/>
                  </a:cubicBezTo>
                  <a:lnTo>
                    <a:pt x="2296537" y="2906437"/>
                  </a:lnTo>
                  <a:close/>
                </a:path>
              </a:pathLst>
            </a:custGeom>
            <a:solidFill>
              <a:schemeClr val="bg1">
                <a:lumMod val="95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192485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681</TotalTime>
  <Words>74</Words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Custom Design</vt:lpstr>
      <vt:lpstr>Plans &amp; Pricing - 5 options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Plans &amp; Pricing for PowerPoint</dc:title>
  <dc:creator>PresentationGo.com</dc:creator>
  <dcterms:created xsi:type="dcterms:W3CDTF">2014-11-26T05:14:11Z</dcterms:created>
  <dcterms:modified xsi:type="dcterms:W3CDTF">2015-01-13T02:44:37Z</dcterms:modified>
</cp:coreProperties>
</file>