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791" r:id="rId1"/>
  </p:sldMasterIdLst>
  <p:sldIdLst>
    <p:sldId id="278" r:id="rId2"/>
    <p:sldId id="276" r:id="rId3"/>
    <p:sldId id="256" r:id="rId4"/>
    <p:sldId id="260" r:id="rId5"/>
    <p:sldId id="261" r:id="rId6"/>
    <p:sldId id="263" r:id="rId7"/>
    <p:sldId id="265" r:id="rId8"/>
    <p:sldId id="262" r:id="rId9"/>
    <p:sldId id="266" r:id="rId10"/>
    <p:sldId id="271" r:id="rId11"/>
    <p:sldId id="272" r:id="rId12"/>
    <p:sldId id="270" r:id="rId13"/>
    <p:sldId id="269" r:id="rId14"/>
    <p:sldId id="268" r:id="rId15"/>
    <p:sldId id="273" r:id="rId16"/>
    <p:sldId id="275" r:id="rId17"/>
    <p:sldId id="274" r:id="rId18"/>
    <p:sldId id="267" r:id="rId19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DA330"/>
    <a:srgbClr val="33CC33"/>
    <a:srgbClr val="FF3399"/>
    <a:srgbClr val="9A952C"/>
    <a:srgbClr val="7D9F31"/>
    <a:srgbClr val="FF99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135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9A7BACE1-EE51-49A1-B5CE-A4B81D5DB18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13D390C7-9F95-459D-98A9-E988EDF1685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ar-SA"/>
              <a:t>انقر لتحرير نمط العنوان الفرعي للشكل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A1993366-AABE-49C7-A76A-265B97C982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A0D2F3-617C-477C-B428-B0F70C552D0E}" type="datetimeFigureOut">
              <a:rPr lang="ar-SA" smtClean="0"/>
              <a:t>05/06/40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C093B50A-123F-4411-A951-526A361136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889BF1F1-3341-48C2-9FA2-7F70B5C448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2CA3E-16B4-4743-8EA1-66D09B7AB9E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9981444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90B79433-E5D9-4AA4-A22C-B40347D053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BD4A153D-7658-4957-8074-28D401F3534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حرر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26348195-6B6B-411A-9137-35FB49461F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A0D2F3-617C-477C-B428-B0F70C552D0E}" type="datetimeFigureOut">
              <a:rPr lang="ar-SA" smtClean="0"/>
              <a:t>05/06/40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48FE8D5D-4648-4CEA-9608-1BB970809B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1CB3985C-58BC-4B95-B3AD-2FB5A34E6F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2CA3E-16B4-4743-8EA1-66D09B7AB9E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1057448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9168F389-5E8D-4342-97A9-4A238AB17B7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5BAEF570-F124-4244-A4D8-C3BAB14F90B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ar-SA"/>
              <a:t>حرر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5E66D1BD-611A-4457-A4E2-05A1C04351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A0D2F3-617C-477C-B428-B0F70C552D0E}" type="datetimeFigureOut">
              <a:rPr lang="ar-SA" smtClean="0"/>
              <a:t>05/06/40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B27D572C-AACE-4D58-A73C-5FF5359ACC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3F458698-DD39-453D-A255-70E40AB30D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2CA3E-16B4-4743-8EA1-66D09B7AB9E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6115407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83B2F8D0-080E-4743-BBB5-58EF9FA159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42C9F1A0-C209-4947-8EF9-3A73B5664C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حرر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BA92E06C-EAAD-4AF2-A8CB-AB995D29B3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A0D2F3-617C-477C-B428-B0F70C552D0E}" type="datetimeFigureOut">
              <a:rPr lang="ar-SA" smtClean="0"/>
              <a:t>05/06/40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C641681F-0564-4B3B-A57F-63DAB3064A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C37E0608-9E45-4E2B-A26B-28783FA7CB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2CA3E-16B4-4743-8EA1-66D09B7AB9E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2869261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C94AD5E3-B641-4EC7-A33E-7D1E5FA2CF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E24C1F60-CCCA-48CF-93AF-801C874E27B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حرر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F72755A2-6933-448E-B913-2118526623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A0D2F3-617C-477C-B428-B0F70C552D0E}" type="datetimeFigureOut">
              <a:rPr lang="ar-SA" smtClean="0"/>
              <a:t>05/06/40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A734CE28-D648-4B44-A52B-B4E404FC76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308223D4-8282-47B7-A4DC-951FC3F99F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2CA3E-16B4-4743-8EA1-66D09B7AB9E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8078206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FA2420F0-F948-463B-B065-E89CEB2570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E3C130F1-2CAD-4DFE-B36E-530590D290C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ar-SA"/>
              <a:t>حرر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E2E5891F-43D9-49D8-9FCA-C5B80F58ECE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ar-SA"/>
              <a:t>حرر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F451A516-E5E7-4A3D-B946-A8E708C27E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A0D2F3-617C-477C-B428-B0F70C552D0E}" type="datetimeFigureOut">
              <a:rPr lang="ar-SA" smtClean="0"/>
              <a:t>05/06/40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1DA3F178-7BDD-45B5-BFEA-C0A08AFA62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B89FE9BC-8422-42CE-A976-3E520447F9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2CA3E-16B4-4743-8EA1-66D09B7AB9E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3432952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5DB0C726-98FC-4723-84B7-45C50B9017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EA0309A7-DC42-42ED-99C2-61B3D6D48CF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ar-SA"/>
              <a:t>حرر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5916EF9B-042D-4A82-9834-1034DD02313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ar-SA"/>
              <a:t>حرر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6C7316C3-84D9-4787-8BF8-11C55750561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ar-SA"/>
              <a:t>حرر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5F68D730-6732-4FF0-983D-8FD6DD2CC2D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ar-SA"/>
              <a:t>حرر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308B1E99-3A60-40F6-83E7-C570C190B3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A0D2F3-617C-477C-B428-B0F70C552D0E}" type="datetimeFigureOut">
              <a:rPr lang="ar-SA" smtClean="0"/>
              <a:t>05/06/40</a:t>
            </a:fld>
            <a:endParaRPr lang="ar-SA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83732AF7-3B1A-45CB-935B-FF1B836A89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A8F2950A-4E60-4085-9AA3-AD2F24EE9A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2CA3E-16B4-4743-8EA1-66D09B7AB9E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4728734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46A20619-EECA-4F0D-8E3E-15F5A52D82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9790F40A-A577-4827-B766-E311FB25F0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A0D2F3-617C-477C-B428-B0F70C552D0E}" type="datetimeFigureOut">
              <a:rPr lang="ar-SA" smtClean="0"/>
              <a:t>05/06/40</a:t>
            </a:fld>
            <a:endParaRPr lang="ar-SA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2DA3C06E-4757-422B-800C-8FE8596CF0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53C28FAC-D495-4FE0-8F4C-357A72B89F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2CA3E-16B4-4743-8EA1-66D09B7AB9E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8084807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4CB1EB14-FF71-4D77-A5CE-21EAA99E48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A0D2F3-617C-477C-B428-B0F70C552D0E}" type="datetimeFigureOut">
              <a:rPr lang="ar-SA" smtClean="0"/>
              <a:t>05/06/40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08DE4D3D-2CA1-4064-83FC-4BFDE2E931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1E5D584E-648D-457A-88E3-3DF3CF0CB8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2CA3E-16B4-4743-8EA1-66D09B7AB9E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5482042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56346790-958F-4808-81CD-5F0E52D619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8EC54075-C487-491F-8C12-400BE4C449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ar-SA"/>
              <a:t>حرر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3E6B9A60-5262-405C-80DA-BFAF50B73C7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ar-SA"/>
              <a:t>حرر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81058020-DDBD-49CA-8AE2-D6FA5C56C0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A0D2F3-617C-477C-B428-B0F70C552D0E}" type="datetimeFigureOut">
              <a:rPr lang="ar-SA" smtClean="0"/>
              <a:t>05/06/40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0B7F4C2A-2DB6-4C6B-940A-9E8308C0D6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84DFD93E-9C2D-401C-AEB5-DC4C867F02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2CA3E-16B4-4743-8EA1-66D09B7AB9E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7614061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0912DD40-0700-4925-B5CE-7A07F23ABD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BE058F6E-90B5-4E3B-931E-0F715C22E38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ar-SA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85D29501-900E-45B6-8D77-FCE759B3D5D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ar-SA"/>
              <a:t>حرر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0A220FCB-D505-427D-9A30-5151F5FCCC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A0D2F3-617C-477C-B428-B0F70C552D0E}" type="datetimeFigureOut">
              <a:rPr lang="ar-SA" smtClean="0"/>
              <a:t>05/06/40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9A628029-1B7E-465E-A057-1B19DEBDA6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F06CDDA6-42BE-4454-9741-3FDB5EA04B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2CA3E-16B4-4743-8EA1-66D09B7AB9E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9267498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71026359-E012-45DC-B0C5-C9FC7DDEC0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CE7656BD-76FA-490C-8FD5-BD5FC0795D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حرر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C27FB2DC-6738-4DD2-A80E-E58A30A199F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A0D2F3-617C-477C-B428-B0F70C552D0E}" type="datetimeFigureOut">
              <a:rPr lang="ar-SA" smtClean="0"/>
              <a:t>05/06/40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F0D05C2B-0EE8-4B32-A408-1ECE2EFB8A6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ADFA4676-D0B3-4034-9AD2-156CE4B9412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C2CA3E-16B4-4743-8EA1-66D09B7AB9E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9467840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2" r:id="rId1"/>
    <p:sldLayoutId id="2147483793" r:id="rId2"/>
    <p:sldLayoutId id="2147483794" r:id="rId3"/>
    <p:sldLayoutId id="2147483795" r:id="rId4"/>
    <p:sldLayoutId id="2147483796" r:id="rId5"/>
    <p:sldLayoutId id="2147483797" r:id="rId6"/>
    <p:sldLayoutId id="2147483798" r:id="rId7"/>
    <p:sldLayoutId id="2147483799" r:id="rId8"/>
    <p:sldLayoutId id="2147483800" r:id="rId9"/>
    <p:sldLayoutId id="2147483801" r:id="rId10"/>
    <p:sldLayoutId id="2147483802" r:id="rId11"/>
  </p:sldLayoutIdLst>
  <p:txStyles>
    <p:titleStyle>
      <a:lvl1pPr algn="r" defTabSz="685800" rtl="1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r" defTabSz="685800" rtl="1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r" defTabSz="685800" rtl="1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r" defTabSz="685800" rtl="1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r" defTabSz="685800" rtl="1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r" defTabSz="685800" rtl="1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r" defTabSz="685800" rtl="1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r" defTabSz="685800" rtl="1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r" defTabSz="685800" rtl="1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r" defTabSz="685800" rtl="1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685800" rtl="1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r" defTabSz="685800" rtl="1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r" defTabSz="685800" rtl="1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r" defTabSz="685800" rtl="1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r" defTabSz="685800" rtl="1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r" defTabSz="685800" rtl="1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r" defTabSz="685800" rtl="1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r" defTabSz="685800" rtl="1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r" defTabSz="685800" rtl="1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14">
            <a:extLst>
              <a:ext uri="{FF2B5EF4-FFF2-40B4-BE49-F238E27FC236}">
                <a16:creationId xmlns:a16="http://schemas.microsoft.com/office/drawing/2014/main" id="{C66F2F30-5DC0-44A0-BFA6-E12F46ED16D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4440464" cy="2130951"/>
          </a:xfrm>
          <a:custGeom>
            <a:avLst/>
            <a:gdLst>
              <a:gd name="connsiteX0" fmla="*/ 0 w 5920619"/>
              <a:gd name="connsiteY0" fmla="*/ 0 h 2130951"/>
              <a:gd name="connsiteX1" fmla="*/ 3191370 w 5920619"/>
              <a:gd name="connsiteY1" fmla="*/ 0 h 2130951"/>
              <a:gd name="connsiteX2" fmla="*/ 3346315 w 5920619"/>
              <a:gd name="connsiteY2" fmla="*/ 0 h 2130951"/>
              <a:gd name="connsiteX3" fmla="*/ 5920619 w 5920619"/>
              <a:gd name="connsiteY3" fmla="*/ 0 h 2130951"/>
              <a:gd name="connsiteX4" fmla="*/ 4936971 w 5920619"/>
              <a:gd name="connsiteY4" fmla="*/ 2130951 h 2130951"/>
              <a:gd name="connsiteX5" fmla="*/ 0 w 5920619"/>
              <a:gd name="connsiteY5" fmla="*/ 2130951 h 21309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920619" h="2130951">
                <a:moveTo>
                  <a:pt x="0" y="0"/>
                </a:moveTo>
                <a:lnTo>
                  <a:pt x="3191370" y="0"/>
                </a:lnTo>
                <a:lnTo>
                  <a:pt x="3346315" y="0"/>
                </a:lnTo>
                <a:lnTo>
                  <a:pt x="5920619" y="0"/>
                </a:lnTo>
                <a:lnTo>
                  <a:pt x="4936971" y="2130951"/>
                </a:lnTo>
                <a:lnTo>
                  <a:pt x="0" y="2130951"/>
                </a:lnTo>
                <a:close/>
              </a:path>
            </a:pathLst>
          </a:custGeom>
          <a:solidFill>
            <a:srgbClr val="5959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0" name="Freeform 21">
            <a:extLst>
              <a:ext uri="{FF2B5EF4-FFF2-40B4-BE49-F238E27FC236}">
                <a16:creationId xmlns:a16="http://schemas.microsoft.com/office/drawing/2014/main" id="{85872F57-7F42-4F97-8391-DDC8D0054C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823379" y="0"/>
            <a:ext cx="5320620" cy="2130952"/>
          </a:xfrm>
          <a:custGeom>
            <a:avLst/>
            <a:gdLst>
              <a:gd name="connsiteX0" fmla="*/ 4417853 w 7094160"/>
              <a:gd name="connsiteY0" fmla="*/ 0 h 2130952"/>
              <a:gd name="connsiteX1" fmla="*/ 7094160 w 7094160"/>
              <a:gd name="connsiteY1" fmla="*/ 0 h 2130952"/>
              <a:gd name="connsiteX2" fmla="*/ 7094160 w 7094160"/>
              <a:gd name="connsiteY2" fmla="*/ 2130552 h 2130952"/>
              <a:gd name="connsiteX3" fmla="*/ 5920619 w 7094160"/>
              <a:gd name="connsiteY3" fmla="*/ 2130552 h 2130952"/>
              <a:gd name="connsiteX4" fmla="*/ 5920619 w 7094160"/>
              <a:gd name="connsiteY4" fmla="*/ 2130952 h 2130952"/>
              <a:gd name="connsiteX5" fmla="*/ 2729249 w 7094160"/>
              <a:gd name="connsiteY5" fmla="*/ 2130952 h 2130952"/>
              <a:gd name="connsiteX6" fmla="*/ 2574304 w 7094160"/>
              <a:gd name="connsiteY6" fmla="*/ 2130952 h 2130952"/>
              <a:gd name="connsiteX7" fmla="*/ 0 w 7094160"/>
              <a:gd name="connsiteY7" fmla="*/ 2130952 h 2130952"/>
              <a:gd name="connsiteX8" fmla="*/ 983648 w 7094160"/>
              <a:gd name="connsiteY8" fmla="*/ 1 h 2130952"/>
              <a:gd name="connsiteX9" fmla="*/ 4417853 w 7094160"/>
              <a:gd name="connsiteY9" fmla="*/ 1 h 21309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7094160" h="2130952">
                <a:moveTo>
                  <a:pt x="4417853" y="0"/>
                </a:moveTo>
                <a:lnTo>
                  <a:pt x="7094160" y="0"/>
                </a:lnTo>
                <a:lnTo>
                  <a:pt x="7094160" y="2130552"/>
                </a:lnTo>
                <a:lnTo>
                  <a:pt x="5920619" y="2130552"/>
                </a:lnTo>
                <a:lnTo>
                  <a:pt x="5920619" y="2130952"/>
                </a:lnTo>
                <a:lnTo>
                  <a:pt x="2729249" y="2130952"/>
                </a:lnTo>
                <a:lnTo>
                  <a:pt x="2574304" y="2130952"/>
                </a:lnTo>
                <a:lnTo>
                  <a:pt x="0" y="2130952"/>
                </a:lnTo>
                <a:lnTo>
                  <a:pt x="983648" y="1"/>
                </a:lnTo>
                <a:lnTo>
                  <a:pt x="4417853" y="1"/>
                </a:lnTo>
                <a:close/>
              </a:path>
            </a:pathLst>
          </a:custGeom>
          <a:solidFill>
            <a:srgbClr val="7F7F7F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2" name="Freeform: Shape 11">
            <a:extLst>
              <a:ext uri="{FF2B5EF4-FFF2-40B4-BE49-F238E27FC236}">
                <a16:creationId xmlns:a16="http://schemas.microsoft.com/office/drawing/2014/main" id="{04DC2037-48A0-4F22-B9D4-8EAEBC780AB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4612290" y="4682920"/>
            <a:ext cx="3392097" cy="2175080"/>
          </a:xfrm>
          <a:custGeom>
            <a:avLst/>
            <a:gdLst>
              <a:gd name="connsiteX0" fmla="*/ 3515449 w 4522796"/>
              <a:gd name="connsiteY0" fmla="*/ 0 h 2175080"/>
              <a:gd name="connsiteX1" fmla="*/ 0 w 4522796"/>
              <a:gd name="connsiteY1" fmla="*/ 0 h 2175080"/>
              <a:gd name="connsiteX2" fmla="*/ 0 w 4522796"/>
              <a:gd name="connsiteY2" fmla="*/ 2175080 h 2175080"/>
              <a:gd name="connsiteX3" fmla="*/ 4522796 w 4522796"/>
              <a:gd name="connsiteY3" fmla="*/ 2175080 h 21750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522796" h="2175080">
                <a:moveTo>
                  <a:pt x="3515449" y="0"/>
                </a:moveTo>
                <a:lnTo>
                  <a:pt x="0" y="0"/>
                </a:lnTo>
                <a:lnTo>
                  <a:pt x="0" y="2175080"/>
                </a:lnTo>
                <a:lnTo>
                  <a:pt x="4522796" y="217508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b="1"/>
          </a:p>
        </p:txBody>
      </p:sp>
      <p:sp>
        <p:nvSpPr>
          <p:cNvPr id="17" name="Freeform 22">
            <a:extLst>
              <a:ext uri="{FF2B5EF4-FFF2-40B4-BE49-F238E27FC236}">
                <a16:creationId xmlns:a16="http://schemas.microsoft.com/office/drawing/2014/main" id="{0006CBFD-ADA0-43D1-9332-9C34CA1C76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00107" y="4682920"/>
            <a:ext cx="4443893" cy="2175080"/>
          </a:xfrm>
          <a:custGeom>
            <a:avLst/>
            <a:gdLst>
              <a:gd name="connsiteX0" fmla="*/ 1007347 w 5925190"/>
              <a:gd name="connsiteY0" fmla="*/ 0 h 2175080"/>
              <a:gd name="connsiteX1" fmla="*/ 5925190 w 5925190"/>
              <a:gd name="connsiteY1" fmla="*/ 0 h 2175080"/>
              <a:gd name="connsiteX2" fmla="*/ 5925190 w 5925190"/>
              <a:gd name="connsiteY2" fmla="*/ 2175080 h 2175080"/>
              <a:gd name="connsiteX3" fmla="*/ 0 w 5925190"/>
              <a:gd name="connsiteY3" fmla="*/ 2175080 h 21750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925190" h="2175080">
                <a:moveTo>
                  <a:pt x="1007347" y="0"/>
                </a:moveTo>
                <a:lnTo>
                  <a:pt x="5925190" y="0"/>
                </a:lnTo>
                <a:lnTo>
                  <a:pt x="5925190" y="2175080"/>
                </a:lnTo>
                <a:lnTo>
                  <a:pt x="0" y="217508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6" name="Freeform 25">
            <a:extLst>
              <a:ext uri="{FF2B5EF4-FFF2-40B4-BE49-F238E27FC236}">
                <a16:creationId xmlns:a16="http://schemas.microsoft.com/office/drawing/2014/main" id="{2B931666-F28F-45F3-A074-66D2272D58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4682920"/>
            <a:ext cx="5335901" cy="2175080"/>
          </a:xfrm>
          <a:custGeom>
            <a:avLst/>
            <a:gdLst>
              <a:gd name="connsiteX0" fmla="*/ 0 w 7114535"/>
              <a:gd name="connsiteY0" fmla="*/ 0 h 2175080"/>
              <a:gd name="connsiteX1" fmla="*/ 1189345 w 7114535"/>
              <a:gd name="connsiteY1" fmla="*/ 0 h 2175080"/>
              <a:gd name="connsiteX2" fmla="*/ 7114535 w 7114535"/>
              <a:gd name="connsiteY2" fmla="*/ 0 h 2175080"/>
              <a:gd name="connsiteX3" fmla="*/ 6107188 w 7114535"/>
              <a:gd name="connsiteY3" fmla="*/ 2175080 h 2175080"/>
              <a:gd name="connsiteX4" fmla="*/ 1189345 w 7114535"/>
              <a:gd name="connsiteY4" fmla="*/ 2175080 h 2175080"/>
              <a:gd name="connsiteX5" fmla="*/ 0 w 7114535"/>
              <a:gd name="connsiteY5" fmla="*/ 2175080 h 21750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114535" h="2175080">
                <a:moveTo>
                  <a:pt x="0" y="0"/>
                </a:moveTo>
                <a:lnTo>
                  <a:pt x="1189345" y="0"/>
                </a:lnTo>
                <a:lnTo>
                  <a:pt x="7114535" y="0"/>
                </a:lnTo>
                <a:lnTo>
                  <a:pt x="6107188" y="2175080"/>
                </a:lnTo>
                <a:lnTo>
                  <a:pt x="1189345" y="2175080"/>
                </a:lnTo>
                <a:lnTo>
                  <a:pt x="0" y="2175080"/>
                </a:lnTo>
                <a:close/>
              </a:path>
            </a:pathLst>
          </a:custGeom>
          <a:solidFill>
            <a:srgbClr val="7F7F7F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مستطيل 17">
            <a:extLst>
              <a:ext uri="{FF2B5EF4-FFF2-40B4-BE49-F238E27FC236}">
                <a16:creationId xmlns:a16="http://schemas.microsoft.com/office/drawing/2014/main" id="{A0A770EC-F390-4E26-88B8-179057C7A202}"/>
              </a:ext>
            </a:extLst>
          </p:cNvPr>
          <p:cNvSpPr/>
          <p:nvPr/>
        </p:nvSpPr>
        <p:spPr>
          <a:xfrm>
            <a:off x="3021496" y="1931042"/>
            <a:ext cx="6016487" cy="1828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4000" dirty="0">
                <a:solidFill>
                  <a:schemeClr val="tx1"/>
                </a:solidFill>
              </a:rPr>
              <a:t>السطر الإملائي للصف الأول. </a:t>
            </a:r>
          </a:p>
        </p:txBody>
      </p:sp>
      <p:sp>
        <p:nvSpPr>
          <p:cNvPr id="19" name="مربع نص 18">
            <a:extLst>
              <a:ext uri="{FF2B5EF4-FFF2-40B4-BE49-F238E27FC236}">
                <a16:creationId xmlns:a16="http://schemas.microsoft.com/office/drawing/2014/main" id="{BF5AE766-581C-4D76-B7A4-10D372708A98}"/>
              </a:ext>
            </a:extLst>
          </p:cNvPr>
          <p:cNvSpPr txBox="1"/>
          <p:nvPr/>
        </p:nvSpPr>
        <p:spPr>
          <a:xfrm>
            <a:off x="-145774" y="4061993"/>
            <a:ext cx="5335901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>
                <a:solidFill>
                  <a:srgbClr val="00B050"/>
                </a:solidFill>
              </a:rPr>
              <a:t>إعداد المعلمتين : منى القحطاني – حصة القرني 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Rounded Rectangle 43"/>
          <p:cNvSpPr/>
          <p:nvPr/>
        </p:nvSpPr>
        <p:spPr>
          <a:xfrm>
            <a:off x="106234" y="971191"/>
            <a:ext cx="2125980" cy="1556767"/>
          </a:xfrm>
          <a:prstGeom prst="roundRect">
            <a:avLst/>
          </a:prstGeom>
          <a:solidFill>
            <a:srgbClr val="FFFF00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SA" sz="6600" b="1" dirty="0">
                <a:solidFill>
                  <a:schemeClr val="tx1"/>
                </a:solidFill>
              </a:rPr>
              <a:t> فَرِحَةً</a:t>
            </a:r>
            <a:endParaRPr lang="en-US" sz="6600" b="1" dirty="0">
              <a:solidFill>
                <a:schemeClr val="tx1"/>
              </a:solidFill>
            </a:endParaRPr>
          </a:p>
        </p:txBody>
      </p:sp>
      <p:sp>
        <p:nvSpPr>
          <p:cNvPr id="46" name="Rounded Rectangle 45"/>
          <p:cNvSpPr/>
          <p:nvPr/>
        </p:nvSpPr>
        <p:spPr>
          <a:xfrm>
            <a:off x="2377471" y="948691"/>
            <a:ext cx="2125980" cy="1556767"/>
          </a:xfrm>
          <a:prstGeom prst="roundRect">
            <a:avLst/>
          </a:prstGeom>
          <a:solidFill>
            <a:srgbClr val="FF0000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SA" sz="6600" b="1" dirty="0">
                <a:solidFill>
                  <a:prstClr val="white"/>
                </a:solidFill>
              </a:rPr>
              <a:t>أُمِّي</a:t>
            </a:r>
            <a:endParaRPr lang="en-US" sz="6600" b="1" dirty="0">
              <a:solidFill>
                <a:prstClr val="white"/>
              </a:solidFill>
            </a:endParaRPr>
          </a:p>
        </p:txBody>
      </p:sp>
      <p:sp>
        <p:nvSpPr>
          <p:cNvPr id="47" name="Rounded Rectangle 46"/>
          <p:cNvSpPr/>
          <p:nvPr/>
        </p:nvSpPr>
        <p:spPr>
          <a:xfrm>
            <a:off x="4640643" y="948691"/>
            <a:ext cx="2125980" cy="1556767"/>
          </a:xfrm>
          <a:prstGeom prst="roundRect">
            <a:avLst/>
          </a:prstGeom>
          <a:solidFill>
            <a:srgbClr val="FF0000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SA" sz="6600" b="1" dirty="0">
                <a:solidFill>
                  <a:prstClr val="white"/>
                </a:solidFill>
              </a:rPr>
              <a:t> زَارَت</a:t>
            </a:r>
            <a:endParaRPr lang="en-US" sz="6600" b="1" dirty="0">
              <a:solidFill>
                <a:prstClr val="white"/>
              </a:solidFill>
            </a:endParaRPr>
          </a:p>
        </p:txBody>
      </p:sp>
      <p:sp>
        <p:nvSpPr>
          <p:cNvPr id="49" name="Rounded Rectangle 48"/>
          <p:cNvSpPr/>
          <p:nvPr/>
        </p:nvSpPr>
        <p:spPr>
          <a:xfrm>
            <a:off x="6888502" y="956291"/>
            <a:ext cx="2125980" cy="1556767"/>
          </a:xfrm>
          <a:prstGeom prst="roundRect">
            <a:avLst/>
          </a:prstGeom>
          <a:solidFill>
            <a:srgbClr val="FF0000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SA" sz="6600" b="1" dirty="0">
                <a:solidFill>
                  <a:prstClr val="white"/>
                </a:solidFill>
              </a:rPr>
              <a:t> دَخَلَت</a:t>
            </a:r>
            <a:endParaRPr lang="en-US" sz="6600" b="1" dirty="0">
              <a:solidFill>
                <a:prstClr val="white"/>
              </a:solidFill>
            </a:endParaRPr>
          </a:p>
        </p:txBody>
      </p:sp>
      <p:sp>
        <p:nvSpPr>
          <p:cNvPr id="54" name="Rounded Rectangle 53"/>
          <p:cNvSpPr/>
          <p:nvPr/>
        </p:nvSpPr>
        <p:spPr>
          <a:xfrm>
            <a:off x="4640639" y="2640331"/>
            <a:ext cx="2125980" cy="1556767"/>
          </a:xfrm>
          <a:prstGeom prst="roundRect">
            <a:avLst/>
          </a:prstGeom>
          <a:solidFill>
            <a:srgbClr val="FFFF00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ar-SA" sz="7200" b="1" dirty="0">
                <a:solidFill>
                  <a:schemeClr val="tx1"/>
                </a:solidFill>
              </a:rPr>
              <a:t> تَبْكِي</a:t>
            </a:r>
            <a:endParaRPr lang="en-US" sz="7200" b="1" dirty="0">
              <a:solidFill>
                <a:schemeClr val="tx1"/>
              </a:solidFill>
            </a:endParaRPr>
          </a:p>
        </p:txBody>
      </p:sp>
      <p:sp>
        <p:nvSpPr>
          <p:cNvPr id="56" name="Rounded Rectangle 55"/>
          <p:cNvSpPr/>
          <p:nvPr/>
        </p:nvSpPr>
        <p:spPr>
          <a:xfrm>
            <a:off x="6911875" y="2640331"/>
            <a:ext cx="2125980" cy="1556767"/>
          </a:xfrm>
          <a:prstGeom prst="roundRect">
            <a:avLst/>
          </a:prstGeom>
          <a:solidFill>
            <a:srgbClr val="FFFF00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/>
            <a:r>
              <a:rPr lang="ar-SA" sz="8000" b="1" dirty="0">
                <a:solidFill>
                  <a:schemeClr val="tx1"/>
                </a:solidFill>
                <a:cs typeface="Traditional Arabic" pitchFamily="2" charset="-78"/>
              </a:rPr>
              <a:t>شُكْرًا</a:t>
            </a:r>
            <a:endParaRPr lang="en-US" sz="6600" b="1" dirty="0">
              <a:solidFill>
                <a:schemeClr val="tx1"/>
              </a:solidFill>
              <a:cs typeface="Traditional Arabic" pitchFamily="2" charset="-78"/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4640639" y="2673332"/>
            <a:ext cx="2125980" cy="1556767"/>
          </a:xfrm>
          <a:prstGeom prst="roundRect">
            <a:avLst/>
          </a:prstGeom>
          <a:gradFill flip="none" rotWithShape="1">
            <a:gsLst>
              <a:gs pos="0">
                <a:srgbClr val="002060"/>
              </a:gs>
              <a:gs pos="93000">
                <a:srgbClr val="002060"/>
              </a:gs>
              <a:gs pos="20000">
                <a:srgbClr val="002060"/>
              </a:gs>
              <a:gs pos="75000">
                <a:schemeClr val="accent1">
                  <a:lumMod val="70000"/>
                </a:schemeClr>
              </a:gs>
            </a:gsLst>
            <a:lin ang="2700000" scaled="1"/>
            <a:tileRect/>
          </a:gra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6000" b="1" dirty="0">
                <a:solidFill>
                  <a:prstClr val="white"/>
                </a:solidFill>
              </a:rPr>
              <a:t>30</a:t>
            </a:r>
            <a:endParaRPr lang="en-US" sz="6000" b="1" dirty="0">
              <a:solidFill>
                <a:prstClr val="white"/>
              </a:solidFill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6911875" y="2680932"/>
            <a:ext cx="2125980" cy="1556767"/>
          </a:xfrm>
          <a:prstGeom prst="roundRect">
            <a:avLst/>
          </a:prstGeom>
          <a:gradFill flip="none" rotWithShape="1">
            <a:gsLst>
              <a:gs pos="0">
                <a:srgbClr val="002060"/>
              </a:gs>
              <a:gs pos="93000">
                <a:srgbClr val="002060"/>
              </a:gs>
              <a:gs pos="20000">
                <a:srgbClr val="002060"/>
              </a:gs>
              <a:gs pos="75000">
                <a:schemeClr val="accent1">
                  <a:lumMod val="70000"/>
                </a:schemeClr>
              </a:gs>
            </a:gsLst>
            <a:lin ang="2700000" scaled="1"/>
            <a:tileRect/>
          </a:gra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6000" b="1" dirty="0">
                <a:solidFill>
                  <a:prstClr val="white"/>
                </a:solidFill>
              </a:rPr>
              <a:t>29</a:t>
            </a:r>
            <a:endParaRPr lang="en-US" sz="6000" b="1" dirty="0">
              <a:solidFill>
                <a:prstClr val="white"/>
              </a:solidFill>
            </a:endParaRPr>
          </a:p>
        </p:txBody>
      </p:sp>
      <p:sp>
        <p:nvSpPr>
          <p:cNvPr id="18" name="Rounded Rectangle 17"/>
          <p:cNvSpPr/>
          <p:nvPr/>
        </p:nvSpPr>
        <p:spPr>
          <a:xfrm>
            <a:off x="113891" y="983427"/>
            <a:ext cx="2125980" cy="1556767"/>
          </a:xfrm>
          <a:prstGeom prst="roundRect">
            <a:avLst/>
          </a:prstGeom>
          <a:gradFill flip="none" rotWithShape="1">
            <a:gsLst>
              <a:gs pos="0">
                <a:srgbClr val="002060"/>
              </a:gs>
              <a:gs pos="93000">
                <a:srgbClr val="002060"/>
              </a:gs>
              <a:gs pos="20000">
                <a:srgbClr val="002060"/>
              </a:gs>
              <a:gs pos="75000">
                <a:schemeClr val="accent1">
                  <a:lumMod val="70000"/>
                </a:schemeClr>
              </a:gs>
            </a:gsLst>
            <a:lin ang="2700000" scaled="1"/>
            <a:tileRect/>
          </a:gra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6000" b="1" dirty="0">
                <a:solidFill>
                  <a:prstClr val="white"/>
                </a:solidFill>
              </a:rPr>
              <a:t>28</a:t>
            </a:r>
            <a:endParaRPr lang="en-US" sz="6000" b="1" dirty="0">
              <a:solidFill>
                <a:prstClr val="white"/>
              </a:solidFill>
            </a:endParaRPr>
          </a:p>
        </p:txBody>
      </p:sp>
      <p:sp>
        <p:nvSpPr>
          <p:cNvPr id="19" name="Rounded Rectangle 18"/>
          <p:cNvSpPr/>
          <p:nvPr/>
        </p:nvSpPr>
        <p:spPr>
          <a:xfrm>
            <a:off x="2338781" y="971191"/>
            <a:ext cx="2125980" cy="1556767"/>
          </a:xfrm>
          <a:prstGeom prst="roundRect">
            <a:avLst/>
          </a:prstGeom>
          <a:gradFill flip="none" rotWithShape="1">
            <a:gsLst>
              <a:gs pos="0">
                <a:srgbClr val="002060"/>
              </a:gs>
              <a:gs pos="93000">
                <a:srgbClr val="002060"/>
              </a:gs>
              <a:gs pos="20000">
                <a:srgbClr val="002060"/>
              </a:gs>
              <a:gs pos="75000">
                <a:schemeClr val="accent1">
                  <a:lumMod val="70000"/>
                </a:schemeClr>
              </a:gs>
            </a:gsLst>
            <a:lin ang="2700000" scaled="1"/>
            <a:tileRect/>
          </a:gra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6000" b="1" dirty="0">
                <a:solidFill>
                  <a:prstClr val="white"/>
                </a:solidFill>
              </a:rPr>
              <a:t>27</a:t>
            </a:r>
            <a:endParaRPr lang="en-US" sz="6000" b="1" dirty="0">
              <a:solidFill>
                <a:prstClr val="white"/>
              </a:solidFill>
            </a:endParaRPr>
          </a:p>
        </p:txBody>
      </p:sp>
      <p:sp>
        <p:nvSpPr>
          <p:cNvPr id="20" name="Rounded Rectangle 19"/>
          <p:cNvSpPr/>
          <p:nvPr/>
        </p:nvSpPr>
        <p:spPr>
          <a:xfrm>
            <a:off x="4655955" y="962483"/>
            <a:ext cx="2125980" cy="1556767"/>
          </a:xfrm>
          <a:prstGeom prst="roundRect">
            <a:avLst/>
          </a:prstGeom>
          <a:gradFill flip="none" rotWithShape="1">
            <a:gsLst>
              <a:gs pos="0">
                <a:srgbClr val="002060"/>
              </a:gs>
              <a:gs pos="93000">
                <a:srgbClr val="002060"/>
              </a:gs>
              <a:gs pos="20000">
                <a:srgbClr val="002060"/>
              </a:gs>
              <a:gs pos="75000">
                <a:schemeClr val="accent1">
                  <a:lumMod val="70000"/>
                </a:schemeClr>
              </a:gs>
            </a:gsLst>
            <a:lin ang="2700000" scaled="1"/>
            <a:tileRect/>
          </a:gra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6000" b="1" dirty="0">
                <a:solidFill>
                  <a:prstClr val="white"/>
                </a:solidFill>
              </a:rPr>
              <a:t>26</a:t>
            </a:r>
            <a:endParaRPr lang="en-US" sz="6000" b="1" dirty="0">
              <a:solidFill>
                <a:prstClr val="white"/>
              </a:solidFill>
            </a:endParaRPr>
          </a:p>
        </p:txBody>
      </p:sp>
      <p:sp>
        <p:nvSpPr>
          <p:cNvPr id="21" name="Rounded Rectangle 20"/>
          <p:cNvSpPr/>
          <p:nvPr/>
        </p:nvSpPr>
        <p:spPr>
          <a:xfrm>
            <a:off x="6903814" y="956295"/>
            <a:ext cx="2125980" cy="1556767"/>
          </a:xfrm>
          <a:prstGeom prst="roundRect">
            <a:avLst/>
          </a:prstGeom>
          <a:gradFill flip="none" rotWithShape="1">
            <a:gsLst>
              <a:gs pos="0">
                <a:srgbClr val="002060"/>
              </a:gs>
              <a:gs pos="93000">
                <a:srgbClr val="002060"/>
              </a:gs>
              <a:gs pos="20000">
                <a:srgbClr val="002060"/>
              </a:gs>
              <a:gs pos="75000">
                <a:schemeClr val="accent1">
                  <a:lumMod val="70000"/>
                </a:schemeClr>
              </a:gs>
            </a:gsLst>
            <a:lin ang="2700000" scaled="1"/>
            <a:tileRect/>
          </a:gra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6000" b="1" dirty="0">
                <a:solidFill>
                  <a:prstClr val="white"/>
                </a:solidFill>
              </a:rPr>
              <a:t>25</a:t>
            </a:r>
            <a:endParaRPr lang="en-US" sz="6000" b="1" dirty="0">
              <a:solidFill>
                <a:prstClr val="white"/>
              </a:solidFill>
            </a:endParaRPr>
          </a:p>
        </p:txBody>
      </p:sp>
      <p:sp>
        <p:nvSpPr>
          <p:cNvPr id="14" name="مستطيل 13">
            <a:extLst>
              <a:ext uri="{FF2B5EF4-FFF2-40B4-BE49-F238E27FC236}">
                <a16:creationId xmlns:a16="http://schemas.microsoft.com/office/drawing/2014/main" id="{707F7139-6823-41E6-B13B-E826F131FBF0}"/>
              </a:ext>
            </a:extLst>
          </p:cNvPr>
          <p:cNvSpPr/>
          <p:nvPr/>
        </p:nvSpPr>
        <p:spPr>
          <a:xfrm>
            <a:off x="5897217" y="6089614"/>
            <a:ext cx="2947033" cy="50405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1600" dirty="0">
                <a:solidFill>
                  <a:schemeClr val="accent2">
                    <a:lumMod val="75000"/>
                  </a:schemeClr>
                </a:solidFill>
                <a:cs typeface="+mj-cs"/>
              </a:rPr>
              <a:t>تختار المعلمة ثلاث كلمات كل أسبوع </a:t>
            </a:r>
          </a:p>
        </p:txBody>
      </p:sp>
      <p:sp>
        <p:nvSpPr>
          <p:cNvPr id="15" name="مستطيل 14">
            <a:extLst>
              <a:ext uri="{FF2B5EF4-FFF2-40B4-BE49-F238E27FC236}">
                <a16:creationId xmlns:a16="http://schemas.microsoft.com/office/drawing/2014/main" id="{2717232B-0145-4059-92F4-8B13308E0EED}"/>
              </a:ext>
            </a:extLst>
          </p:cNvPr>
          <p:cNvSpPr/>
          <p:nvPr/>
        </p:nvSpPr>
        <p:spPr>
          <a:xfrm>
            <a:off x="3161559" y="133062"/>
            <a:ext cx="2757269" cy="628545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40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إملاء منظور </a:t>
            </a:r>
          </a:p>
        </p:txBody>
      </p:sp>
    </p:spTree>
    <p:extLst>
      <p:ext uri="{BB962C8B-B14F-4D97-AF65-F5344CB8AC3E}">
        <p14:creationId xmlns:p14="http://schemas.microsoft.com/office/powerpoint/2010/main" val="224725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3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" fill="hold">
                      <p:stCondLst>
                        <p:cond delay="0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7" dur="25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5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50"/>
                            </p:stCondLst>
                            <p:childTnLst>
                              <p:par>
                                <p:cTn id="21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25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5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25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6" fill="hold">
                      <p:stCondLst>
                        <p:cond delay="0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9" dur="25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5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250"/>
                            </p:stCondLst>
                            <p:childTnLst>
                              <p:par>
                                <p:cTn id="33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25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25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37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8" fill="hold">
                      <p:stCondLst>
                        <p:cond delay="0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1" dur="25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25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250"/>
                            </p:stCondLst>
                            <p:childTnLst>
                              <p:par>
                                <p:cTn id="45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25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25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49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0" fill="hold">
                      <p:stCondLst>
                        <p:cond delay="0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3" dur="25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25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250"/>
                            </p:stCondLst>
                            <p:childTnLst>
                              <p:par>
                                <p:cTn id="57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25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25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61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2" fill="hold">
                      <p:stCondLst>
                        <p:cond delay="0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5" dur="25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25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250"/>
                            </p:stCondLst>
                            <p:childTnLst>
                              <p:par>
                                <p:cTn id="69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25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25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  <p:seq concurrent="1" nextAc="seek">
              <p:cTn id="73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4" fill="hold">
                      <p:stCondLst>
                        <p:cond delay="0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7" dur="25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25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250"/>
                            </p:stCondLst>
                            <p:childTnLst>
                              <p:par>
                                <p:cTn id="81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3" dur="25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25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  <p:seq concurrent="1" nextAc="seek">
              <p:cTn id="85" restart="whenNotActive" fill="hold" evtFilter="cancelBubble" nodeType="interactiveSeq">
                <p:stCondLst>
                  <p:cond evt="onClick" delay="0">
                    <p:tgtEl>
                      <p:spTgt spid="4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6" fill="hold">
                      <p:stCondLst>
                        <p:cond delay="0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9" dur="250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250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250"/>
                            </p:stCondLst>
                            <p:childTnLst>
                              <p:par>
                                <p:cTn id="93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5" dur="25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25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4"/>
                  </p:tgtEl>
                </p:cond>
              </p:nextCondLst>
            </p:seq>
            <p:seq concurrent="1" nextAc="seek">
              <p:cTn id="97" restart="whenNotActive" fill="hold" evtFilter="cancelBubble" nodeType="interactiveSeq">
                <p:stCondLst>
                  <p:cond evt="onClick" delay="0">
                    <p:tgtEl>
                      <p:spTgt spid="4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8" fill="hold">
                      <p:stCondLst>
                        <p:cond delay="0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01" dur="250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250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>
                            <p:stCondLst>
                              <p:cond delay="250"/>
                            </p:stCondLst>
                            <p:childTnLst>
                              <p:par>
                                <p:cTn id="105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7" dur="25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25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6"/>
                  </p:tgtEl>
                </p:cond>
              </p:nextCondLst>
            </p:seq>
            <p:seq concurrent="1" nextAc="seek">
              <p:cTn id="109" restart="whenNotActive" fill="hold" evtFilter="cancelBubble" nodeType="interactiveSeq">
                <p:stCondLst>
                  <p:cond evt="onClick" delay="0">
                    <p:tgtEl>
                      <p:spTgt spid="4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0" fill="hold">
                      <p:stCondLst>
                        <p:cond delay="0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13" dur="250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250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6" fill="hold">
                            <p:stCondLst>
                              <p:cond delay="250"/>
                            </p:stCondLst>
                            <p:childTnLst>
                              <p:par>
                                <p:cTn id="117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9" dur="25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25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7"/>
                  </p:tgtEl>
                </p:cond>
              </p:nextCondLst>
            </p:seq>
            <p:seq concurrent="1" nextAc="seek">
              <p:cTn id="121" restart="whenNotActive" fill="hold" evtFilter="cancelBubble" nodeType="interactiveSeq">
                <p:stCondLst>
                  <p:cond evt="onClick" delay="0">
                    <p:tgtEl>
                      <p:spTgt spid="4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2" fill="hold">
                      <p:stCondLst>
                        <p:cond delay="0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25" dur="250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250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8" fill="hold">
                            <p:stCondLst>
                              <p:cond delay="250"/>
                            </p:stCondLst>
                            <p:childTnLst>
                              <p:par>
                                <p:cTn id="129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1" dur="25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2" dur="25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9"/>
                  </p:tgtEl>
                </p:cond>
              </p:nextCondLst>
            </p:seq>
            <p:seq concurrent="1" nextAc="seek">
              <p:cTn id="133" restart="whenNotActive" fill="hold" evtFilter="cancelBubble" nodeType="interactiveSeq">
                <p:stCondLst>
                  <p:cond evt="onClick" delay="0">
                    <p:tgtEl>
                      <p:spTgt spid="5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4" fill="hold">
                      <p:stCondLst>
                        <p:cond delay="0"/>
                      </p:stCondLst>
                      <p:childTnLst>
                        <p:par>
                          <p:cTn id="135" fill="hold">
                            <p:stCondLst>
                              <p:cond delay="0"/>
                            </p:stCondLst>
                            <p:childTnLst>
                              <p:par>
                                <p:cTn id="136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37" dur="250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250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0" fill="hold">
                            <p:stCondLst>
                              <p:cond delay="250"/>
                            </p:stCondLst>
                            <p:childTnLst>
                              <p:par>
                                <p:cTn id="141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3" dur="2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2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4"/>
                  </p:tgtEl>
                </p:cond>
              </p:nextCondLst>
            </p:seq>
            <p:seq concurrent="1" nextAc="seek">
              <p:cTn id="145" restart="whenNotActive" fill="hold" evtFilter="cancelBubble" nodeType="interactiveSeq">
                <p:stCondLst>
                  <p:cond evt="onClick" delay="0">
                    <p:tgtEl>
                      <p:spTgt spid="5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6" fill="hold">
                      <p:stCondLst>
                        <p:cond delay="0"/>
                      </p:stCondLst>
                      <p:childTnLst>
                        <p:par>
                          <p:cTn id="147" fill="hold">
                            <p:stCondLst>
                              <p:cond delay="0"/>
                            </p:stCondLst>
                            <p:childTnLst>
                              <p:par>
                                <p:cTn id="148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9" dur="250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0" dur="250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2" fill="hold">
                            <p:stCondLst>
                              <p:cond delay="250"/>
                            </p:stCondLst>
                            <p:childTnLst>
                              <p:par>
                                <p:cTn id="153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5" dur="2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6" dur="2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6"/>
                  </p:tgtEl>
                </p:cond>
              </p:nextCondLst>
            </p:seq>
          </p:childTnLst>
        </p:cTn>
      </p:par>
    </p:tnLst>
    <p:bldLst>
      <p:bldP spid="44" grpId="0" animBg="1"/>
      <p:bldP spid="44" grpId="1" animBg="1"/>
      <p:bldP spid="46" grpId="0" animBg="1"/>
      <p:bldP spid="46" grpId="1" animBg="1"/>
      <p:bldP spid="47" grpId="0" animBg="1"/>
      <p:bldP spid="47" grpId="1" animBg="1"/>
      <p:bldP spid="49" grpId="0" animBg="1"/>
      <p:bldP spid="49" grpId="1" animBg="1"/>
      <p:bldP spid="54" grpId="0" animBg="1"/>
      <p:bldP spid="54" grpId="1" animBg="1"/>
      <p:bldP spid="56" grpId="0" animBg="1"/>
      <p:bldP spid="56" grpId="1" animBg="1"/>
      <p:bldP spid="7" grpId="0" animBg="1"/>
      <p:bldP spid="7" grpId="1" animBg="1"/>
      <p:bldP spid="8" grpId="0" animBg="1"/>
      <p:bldP spid="8" grpId="1" animBg="1"/>
      <p:bldP spid="18" grpId="0" animBg="1"/>
      <p:bldP spid="18" grpId="1" animBg="1"/>
      <p:bldP spid="19" grpId="0" animBg="1"/>
      <p:bldP spid="19" grpId="1" animBg="1"/>
      <p:bldP spid="20" grpId="0" animBg="1"/>
      <p:bldP spid="20" grpId="1" animBg="1"/>
      <p:bldP spid="21" grpId="0" animBg="1"/>
      <p:bldP spid="21" grpId="1" animBg="1"/>
      <p:bldP spid="14" grpId="0" animBg="1"/>
      <p:bldP spid="14" grpId="1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2786D0E0-47F5-4F37-AECB-AC813EB1029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37969" y="2544417"/>
            <a:ext cx="6858000" cy="1004846"/>
          </a:xfrm>
          <a:solidFill>
            <a:schemeClr val="bg2">
              <a:lumMod val="90000"/>
            </a:schemeClr>
          </a:solidFill>
        </p:spPr>
        <p:txBody>
          <a:bodyPr>
            <a:normAutofit/>
          </a:bodyPr>
          <a:lstStyle/>
          <a:p>
            <a:pPr algn="r"/>
            <a:r>
              <a:rPr lang="ar-SA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كلمات الصف الأول        </a:t>
            </a:r>
            <a:r>
              <a:rPr lang="ar-SA" b="1" dirty="0">
                <a:ln w="22225">
                  <a:solidFill>
                    <a:srgbClr val="33CC33"/>
                  </a:solidFill>
                  <a:prstDash val="solid"/>
                </a:ln>
                <a:solidFill>
                  <a:srgbClr val="2DA330"/>
                </a:solidFill>
              </a:rPr>
              <a:t>رياضيات</a:t>
            </a:r>
            <a:r>
              <a:rPr lang="ar-SA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2DA330"/>
                </a:solidFill>
              </a:rPr>
              <a:t> </a:t>
            </a:r>
            <a:endParaRPr lang="ar-SA" b="1" dirty="0">
              <a:ln w="9525">
                <a:solidFill>
                  <a:schemeClr val="bg1"/>
                </a:solidFill>
                <a:prstDash val="solid"/>
              </a:ln>
              <a:solidFill>
                <a:srgbClr val="2DA330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11" name="مستطيل 10">
            <a:extLst>
              <a:ext uri="{FF2B5EF4-FFF2-40B4-BE49-F238E27FC236}">
                <a16:creationId xmlns:a16="http://schemas.microsoft.com/office/drawing/2014/main" id="{544F36EA-F33A-4036-9EF6-C18014605584}"/>
              </a:ext>
            </a:extLst>
          </p:cNvPr>
          <p:cNvSpPr/>
          <p:nvPr/>
        </p:nvSpPr>
        <p:spPr>
          <a:xfrm>
            <a:off x="6241365" y="250390"/>
            <a:ext cx="2757269" cy="628545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40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إملاء منظور </a:t>
            </a:r>
          </a:p>
        </p:txBody>
      </p:sp>
    </p:spTree>
    <p:extLst>
      <p:ext uri="{BB962C8B-B14F-4D97-AF65-F5344CB8AC3E}">
        <p14:creationId xmlns:p14="http://schemas.microsoft.com/office/powerpoint/2010/main" val="371456789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Rounded Rectangle 43"/>
          <p:cNvSpPr/>
          <p:nvPr/>
        </p:nvSpPr>
        <p:spPr>
          <a:xfrm>
            <a:off x="106234" y="971191"/>
            <a:ext cx="2125980" cy="1556767"/>
          </a:xfrm>
          <a:prstGeom prst="roundRect">
            <a:avLst/>
          </a:prstGeom>
          <a:solidFill>
            <a:srgbClr val="FFFF00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SA" sz="6600" b="1" dirty="0">
                <a:solidFill>
                  <a:schemeClr val="tx1"/>
                </a:solidFill>
              </a:rPr>
              <a:t>النَّمَطُ</a:t>
            </a:r>
            <a:endParaRPr lang="en-US" sz="6600" b="1" dirty="0">
              <a:solidFill>
                <a:schemeClr val="tx1"/>
              </a:solidFill>
            </a:endParaRPr>
          </a:p>
        </p:txBody>
      </p:sp>
      <p:sp>
        <p:nvSpPr>
          <p:cNvPr id="46" name="Rounded Rectangle 45"/>
          <p:cNvSpPr/>
          <p:nvPr/>
        </p:nvSpPr>
        <p:spPr>
          <a:xfrm>
            <a:off x="2377471" y="948691"/>
            <a:ext cx="2125980" cy="1556767"/>
          </a:xfrm>
          <a:prstGeom prst="roundRect">
            <a:avLst/>
          </a:prstGeom>
          <a:solidFill>
            <a:srgbClr val="FF0000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SA" sz="6600" b="1" dirty="0">
                <a:solidFill>
                  <a:prstClr val="white"/>
                </a:solidFill>
              </a:rPr>
              <a:t>خَطَّ </a:t>
            </a:r>
            <a:endParaRPr lang="en-US" sz="6600" b="1" dirty="0">
              <a:solidFill>
                <a:prstClr val="white"/>
              </a:solidFill>
            </a:endParaRPr>
          </a:p>
        </p:txBody>
      </p:sp>
      <p:sp>
        <p:nvSpPr>
          <p:cNvPr id="47" name="Rounded Rectangle 46"/>
          <p:cNvSpPr/>
          <p:nvPr/>
        </p:nvSpPr>
        <p:spPr>
          <a:xfrm>
            <a:off x="4640643" y="948691"/>
            <a:ext cx="2125980" cy="1556767"/>
          </a:xfrm>
          <a:prstGeom prst="roundRect">
            <a:avLst/>
          </a:prstGeom>
          <a:solidFill>
            <a:srgbClr val="FF0000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SA" sz="6600" b="1" dirty="0">
                <a:solidFill>
                  <a:prstClr val="white"/>
                </a:solidFill>
              </a:rPr>
              <a:t> الْجَمْعُ</a:t>
            </a:r>
            <a:endParaRPr lang="en-US" sz="6600" b="1" dirty="0">
              <a:solidFill>
                <a:prstClr val="white"/>
              </a:solidFill>
            </a:endParaRPr>
          </a:p>
        </p:txBody>
      </p:sp>
      <p:sp>
        <p:nvSpPr>
          <p:cNvPr id="49" name="Rounded Rectangle 48"/>
          <p:cNvSpPr/>
          <p:nvPr/>
        </p:nvSpPr>
        <p:spPr>
          <a:xfrm>
            <a:off x="6888502" y="956291"/>
            <a:ext cx="2125980" cy="1556767"/>
          </a:xfrm>
          <a:prstGeom prst="roundRect">
            <a:avLst/>
          </a:prstGeom>
          <a:solidFill>
            <a:srgbClr val="FF0000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SA" sz="6600" b="1" dirty="0">
                <a:solidFill>
                  <a:prstClr val="white"/>
                </a:solidFill>
              </a:rPr>
              <a:t>الطَّرْحُ</a:t>
            </a:r>
            <a:endParaRPr lang="en-US" sz="6600" b="1" dirty="0">
              <a:solidFill>
                <a:prstClr val="white"/>
              </a:solidFill>
            </a:endParaRPr>
          </a:p>
        </p:txBody>
      </p:sp>
      <p:sp>
        <p:nvSpPr>
          <p:cNvPr id="50" name="Rounded Rectangle 49"/>
          <p:cNvSpPr/>
          <p:nvPr/>
        </p:nvSpPr>
        <p:spPr>
          <a:xfrm>
            <a:off x="188987" y="2573922"/>
            <a:ext cx="2125980" cy="1556767"/>
          </a:xfrm>
          <a:prstGeom prst="roundRect">
            <a:avLst/>
          </a:prstGeom>
          <a:solidFill>
            <a:schemeClr val="accent1">
              <a:lumMod val="75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SA" sz="6600" b="1" dirty="0">
                <a:solidFill>
                  <a:prstClr val="white"/>
                </a:solidFill>
              </a:rPr>
              <a:t>يَسْبِـقُ</a:t>
            </a:r>
            <a:endParaRPr lang="en-US" sz="6600" b="1" dirty="0">
              <a:solidFill>
                <a:prstClr val="white"/>
              </a:solidFill>
            </a:endParaRPr>
          </a:p>
        </p:txBody>
      </p:sp>
      <p:sp>
        <p:nvSpPr>
          <p:cNvPr id="53" name="Rounded Rectangle 52"/>
          <p:cNvSpPr/>
          <p:nvPr/>
        </p:nvSpPr>
        <p:spPr>
          <a:xfrm>
            <a:off x="2361867" y="2612242"/>
            <a:ext cx="2125980" cy="1556767"/>
          </a:xfrm>
          <a:prstGeom prst="roundRect">
            <a:avLst/>
          </a:prstGeom>
          <a:solidFill>
            <a:schemeClr val="accent1">
              <a:lumMod val="75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SA" sz="6600" b="1" dirty="0">
                <a:solidFill>
                  <a:prstClr val="white"/>
                </a:solidFill>
              </a:rPr>
              <a:t>أَصْغَـرُ</a:t>
            </a:r>
            <a:endParaRPr lang="en-US" sz="6600" b="1" dirty="0">
              <a:solidFill>
                <a:prstClr val="white"/>
              </a:solidFill>
            </a:endParaRPr>
          </a:p>
        </p:txBody>
      </p:sp>
      <p:sp>
        <p:nvSpPr>
          <p:cNvPr id="54" name="Rounded Rectangle 53"/>
          <p:cNvSpPr/>
          <p:nvPr/>
        </p:nvSpPr>
        <p:spPr>
          <a:xfrm>
            <a:off x="4640643" y="2650615"/>
            <a:ext cx="2125980" cy="1556767"/>
          </a:xfrm>
          <a:prstGeom prst="roundRect">
            <a:avLst/>
          </a:prstGeom>
          <a:solidFill>
            <a:srgbClr val="FFFF00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ar-SA" sz="6600" b="1" dirty="0">
                <a:solidFill>
                  <a:schemeClr val="tx1"/>
                </a:solidFill>
              </a:rPr>
              <a:t> أَكْـبَـرُ</a:t>
            </a:r>
            <a:endParaRPr lang="en-US" sz="6600" b="1" dirty="0">
              <a:solidFill>
                <a:schemeClr val="tx1"/>
              </a:solidFill>
            </a:endParaRPr>
          </a:p>
        </p:txBody>
      </p:sp>
      <p:sp>
        <p:nvSpPr>
          <p:cNvPr id="56" name="Rounded Rectangle 55"/>
          <p:cNvSpPr/>
          <p:nvPr/>
        </p:nvSpPr>
        <p:spPr>
          <a:xfrm>
            <a:off x="6911875" y="2640331"/>
            <a:ext cx="2125980" cy="1556767"/>
          </a:xfrm>
          <a:prstGeom prst="roundRect">
            <a:avLst/>
          </a:prstGeom>
          <a:solidFill>
            <a:srgbClr val="FFFF00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/>
            <a:r>
              <a:rPr lang="ar-SA" sz="6600" b="1" dirty="0">
                <a:solidFill>
                  <a:schemeClr val="tx1"/>
                </a:solidFill>
                <a:cs typeface="Traditional Arabic" pitchFamily="2" charset="-78"/>
              </a:rPr>
              <a:t>آحَادٌ</a:t>
            </a:r>
            <a:endParaRPr lang="en-US" sz="6600" b="1" dirty="0">
              <a:solidFill>
                <a:schemeClr val="tx1"/>
              </a:solidFill>
              <a:cs typeface="Traditional Arabic" pitchFamily="2" charset="-78"/>
            </a:endParaRPr>
          </a:p>
        </p:txBody>
      </p:sp>
      <p:sp>
        <p:nvSpPr>
          <p:cNvPr id="58" name="Rounded Rectangle 57"/>
          <p:cNvSpPr/>
          <p:nvPr/>
        </p:nvSpPr>
        <p:spPr>
          <a:xfrm>
            <a:off x="154766" y="4331971"/>
            <a:ext cx="2125980" cy="1556767"/>
          </a:xfrm>
          <a:prstGeom prst="roundRect">
            <a:avLst/>
          </a:prstGeom>
          <a:solidFill>
            <a:srgbClr val="FF9933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SA" sz="6600" b="1" dirty="0">
                <a:solidFill>
                  <a:schemeClr val="tx1"/>
                </a:solidFill>
              </a:rPr>
              <a:t>وَحْـدَةُ</a:t>
            </a:r>
            <a:endParaRPr lang="en-US" sz="6600" b="1" dirty="0">
              <a:solidFill>
                <a:schemeClr val="tx1"/>
              </a:solidFill>
            </a:endParaRPr>
          </a:p>
        </p:txBody>
      </p:sp>
      <p:sp>
        <p:nvSpPr>
          <p:cNvPr id="60" name="Rounded Rectangle 59"/>
          <p:cNvSpPr/>
          <p:nvPr/>
        </p:nvSpPr>
        <p:spPr>
          <a:xfrm>
            <a:off x="2440399" y="4331971"/>
            <a:ext cx="2125980" cy="1556767"/>
          </a:xfrm>
          <a:prstGeom prst="roundRect">
            <a:avLst/>
          </a:prstGeom>
          <a:solidFill>
            <a:srgbClr val="FF9933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SA" sz="6600" b="1" dirty="0">
                <a:solidFill>
                  <a:schemeClr val="tx1"/>
                </a:solidFill>
              </a:rPr>
              <a:t>الطُّـولُ</a:t>
            </a:r>
            <a:endParaRPr lang="en-US" sz="6600" b="1" dirty="0">
              <a:solidFill>
                <a:schemeClr val="tx1"/>
              </a:solidFill>
            </a:endParaRPr>
          </a:p>
        </p:txBody>
      </p:sp>
      <p:sp>
        <p:nvSpPr>
          <p:cNvPr id="61" name="Rounded Rectangle 60"/>
          <p:cNvSpPr/>
          <p:nvPr/>
        </p:nvSpPr>
        <p:spPr>
          <a:xfrm>
            <a:off x="4696429" y="4366336"/>
            <a:ext cx="2125980" cy="1556767"/>
          </a:xfrm>
          <a:prstGeom prst="roundRect">
            <a:avLst/>
          </a:prstGeom>
          <a:solidFill>
            <a:srgbClr val="FF9933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SA" sz="6600" b="1" dirty="0">
                <a:solidFill>
                  <a:schemeClr val="tx1"/>
                </a:solidFill>
              </a:rPr>
              <a:t>بَـيْـنَ</a:t>
            </a:r>
            <a:endParaRPr lang="en-US" sz="6600" b="1" dirty="0">
              <a:solidFill>
                <a:schemeClr val="tx1"/>
              </a:solidFill>
            </a:endParaRPr>
          </a:p>
        </p:txBody>
      </p:sp>
      <p:sp>
        <p:nvSpPr>
          <p:cNvPr id="63" name="Rounded Rectangle 62"/>
          <p:cNvSpPr/>
          <p:nvPr/>
        </p:nvSpPr>
        <p:spPr>
          <a:xfrm>
            <a:off x="6919127" y="4331971"/>
            <a:ext cx="2125980" cy="1556767"/>
          </a:xfrm>
          <a:prstGeom prst="roundRect">
            <a:avLst/>
          </a:prstGeom>
          <a:solidFill>
            <a:schemeClr val="accent1">
              <a:lumMod val="75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SA" sz="6600" b="1" dirty="0">
                <a:solidFill>
                  <a:prstClr val="white"/>
                </a:solidFill>
              </a:rPr>
              <a:t>يَلِي</a:t>
            </a:r>
            <a:endParaRPr lang="en-US" sz="6600" b="1" dirty="0">
              <a:solidFill>
                <a:prstClr val="white"/>
              </a:solidFill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188987" y="2571744"/>
            <a:ext cx="2125980" cy="1556767"/>
          </a:xfrm>
          <a:prstGeom prst="roundRect">
            <a:avLst/>
          </a:prstGeom>
          <a:gradFill flip="none" rotWithShape="1">
            <a:gsLst>
              <a:gs pos="0">
                <a:srgbClr val="002060"/>
              </a:gs>
              <a:gs pos="93000">
                <a:srgbClr val="002060"/>
              </a:gs>
              <a:gs pos="20000">
                <a:srgbClr val="002060"/>
              </a:gs>
              <a:gs pos="75000">
                <a:schemeClr val="accent1">
                  <a:lumMod val="70000"/>
                </a:schemeClr>
              </a:gs>
            </a:gsLst>
            <a:lin ang="2700000" scaled="1"/>
            <a:tileRect/>
          </a:gra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6000" b="1" dirty="0">
                <a:solidFill>
                  <a:prstClr val="white"/>
                </a:solidFill>
              </a:rPr>
              <a:t>8</a:t>
            </a:r>
            <a:endParaRPr lang="en-US" sz="6000" b="1" dirty="0">
              <a:solidFill>
                <a:prstClr val="white"/>
              </a:solidFill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2384919" y="2626403"/>
            <a:ext cx="2125980" cy="1556767"/>
          </a:xfrm>
          <a:prstGeom prst="roundRect">
            <a:avLst/>
          </a:prstGeom>
          <a:gradFill flip="none" rotWithShape="1">
            <a:gsLst>
              <a:gs pos="0">
                <a:srgbClr val="002060"/>
              </a:gs>
              <a:gs pos="93000">
                <a:srgbClr val="002060"/>
              </a:gs>
              <a:gs pos="20000">
                <a:srgbClr val="002060"/>
              </a:gs>
              <a:gs pos="75000">
                <a:schemeClr val="accent1">
                  <a:lumMod val="70000"/>
                </a:schemeClr>
              </a:gs>
            </a:gsLst>
            <a:lin ang="2700000" scaled="1"/>
            <a:tileRect/>
          </a:gra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6000" b="1" dirty="0">
                <a:solidFill>
                  <a:prstClr val="white"/>
                </a:solidFill>
              </a:rPr>
              <a:t>7</a:t>
            </a:r>
            <a:endParaRPr lang="en-US" sz="6000" b="1" dirty="0">
              <a:solidFill>
                <a:prstClr val="white"/>
              </a:solidFill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4667134" y="2650616"/>
            <a:ext cx="2125980" cy="1556767"/>
          </a:xfrm>
          <a:prstGeom prst="roundRect">
            <a:avLst/>
          </a:prstGeom>
          <a:gradFill flip="none" rotWithShape="1">
            <a:gsLst>
              <a:gs pos="0">
                <a:srgbClr val="002060"/>
              </a:gs>
              <a:gs pos="93000">
                <a:srgbClr val="002060"/>
              </a:gs>
              <a:gs pos="20000">
                <a:srgbClr val="002060"/>
              </a:gs>
              <a:gs pos="75000">
                <a:schemeClr val="accent1">
                  <a:lumMod val="70000"/>
                </a:schemeClr>
              </a:gs>
            </a:gsLst>
            <a:lin ang="2700000" scaled="1"/>
            <a:tileRect/>
          </a:gra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6000" b="1" dirty="0">
                <a:solidFill>
                  <a:prstClr val="white"/>
                </a:solidFill>
              </a:rPr>
              <a:t>6</a:t>
            </a:r>
            <a:endParaRPr lang="en-US" sz="6000" b="1" dirty="0">
              <a:solidFill>
                <a:prstClr val="white"/>
              </a:solidFill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6896359" y="2633367"/>
            <a:ext cx="2125980" cy="1556767"/>
          </a:xfrm>
          <a:prstGeom prst="roundRect">
            <a:avLst/>
          </a:prstGeom>
          <a:gradFill flip="none" rotWithShape="1">
            <a:gsLst>
              <a:gs pos="0">
                <a:srgbClr val="002060"/>
              </a:gs>
              <a:gs pos="93000">
                <a:srgbClr val="002060"/>
              </a:gs>
              <a:gs pos="20000">
                <a:srgbClr val="002060"/>
              </a:gs>
              <a:gs pos="75000">
                <a:schemeClr val="accent1">
                  <a:lumMod val="70000"/>
                </a:schemeClr>
              </a:gs>
            </a:gsLst>
            <a:lin ang="2700000" scaled="1"/>
            <a:tileRect/>
          </a:gra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6000" b="1" dirty="0">
                <a:solidFill>
                  <a:prstClr val="white"/>
                </a:solidFill>
              </a:rPr>
              <a:t>5</a:t>
            </a:r>
            <a:endParaRPr lang="en-US" sz="6000" b="1" dirty="0">
              <a:solidFill>
                <a:prstClr val="white"/>
              </a:solidFill>
            </a:endParaRPr>
          </a:p>
        </p:txBody>
      </p:sp>
      <p:sp>
        <p:nvSpPr>
          <p:cNvPr id="12" name="Rounded Rectangle 11"/>
          <p:cNvSpPr/>
          <p:nvPr/>
        </p:nvSpPr>
        <p:spPr>
          <a:xfrm>
            <a:off x="154766" y="4331971"/>
            <a:ext cx="2125980" cy="1556767"/>
          </a:xfrm>
          <a:prstGeom prst="roundRect">
            <a:avLst/>
          </a:prstGeom>
          <a:gradFill flip="none" rotWithShape="1">
            <a:gsLst>
              <a:gs pos="0">
                <a:srgbClr val="002060"/>
              </a:gs>
              <a:gs pos="93000">
                <a:srgbClr val="002060"/>
              </a:gs>
              <a:gs pos="20000">
                <a:srgbClr val="002060"/>
              </a:gs>
              <a:gs pos="75000">
                <a:schemeClr val="accent1">
                  <a:lumMod val="70000"/>
                </a:schemeClr>
              </a:gs>
            </a:gsLst>
            <a:lin ang="2700000" scaled="1"/>
            <a:tileRect/>
          </a:gra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6000" b="1" dirty="0">
                <a:solidFill>
                  <a:prstClr val="white"/>
                </a:solidFill>
              </a:rPr>
              <a:t>12</a:t>
            </a:r>
            <a:endParaRPr lang="en-US" sz="6000" b="1" dirty="0">
              <a:solidFill>
                <a:prstClr val="white"/>
              </a:solidFill>
            </a:endParaRPr>
          </a:p>
        </p:txBody>
      </p:sp>
      <p:sp>
        <p:nvSpPr>
          <p:cNvPr id="13" name="Rounded Rectangle 12"/>
          <p:cNvSpPr/>
          <p:nvPr/>
        </p:nvSpPr>
        <p:spPr>
          <a:xfrm>
            <a:off x="2414214" y="4331211"/>
            <a:ext cx="2125980" cy="1556767"/>
          </a:xfrm>
          <a:prstGeom prst="roundRect">
            <a:avLst/>
          </a:prstGeom>
          <a:gradFill flip="none" rotWithShape="1">
            <a:gsLst>
              <a:gs pos="0">
                <a:srgbClr val="002060"/>
              </a:gs>
              <a:gs pos="93000">
                <a:srgbClr val="002060"/>
              </a:gs>
              <a:gs pos="20000">
                <a:srgbClr val="002060"/>
              </a:gs>
              <a:gs pos="75000">
                <a:schemeClr val="accent1">
                  <a:lumMod val="70000"/>
                </a:schemeClr>
              </a:gs>
            </a:gsLst>
            <a:lin ang="2700000" scaled="1"/>
            <a:tileRect/>
          </a:gra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6000" b="1" dirty="0">
                <a:solidFill>
                  <a:prstClr val="white"/>
                </a:solidFill>
              </a:rPr>
              <a:t>11</a:t>
            </a:r>
            <a:endParaRPr lang="en-US" sz="6000" b="1" dirty="0">
              <a:solidFill>
                <a:prstClr val="white"/>
              </a:solidFill>
            </a:endParaRPr>
          </a:p>
        </p:txBody>
      </p:sp>
      <p:sp>
        <p:nvSpPr>
          <p:cNvPr id="14" name="Rounded Rectangle 13"/>
          <p:cNvSpPr/>
          <p:nvPr/>
        </p:nvSpPr>
        <p:spPr>
          <a:xfrm>
            <a:off x="4673662" y="4341795"/>
            <a:ext cx="2125980" cy="1556767"/>
          </a:xfrm>
          <a:prstGeom prst="roundRect">
            <a:avLst/>
          </a:prstGeom>
          <a:gradFill flip="none" rotWithShape="1">
            <a:gsLst>
              <a:gs pos="0">
                <a:srgbClr val="002060"/>
              </a:gs>
              <a:gs pos="93000">
                <a:srgbClr val="002060"/>
              </a:gs>
              <a:gs pos="20000">
                <a:srgbClr val="002060"/>
              </a:gs>
              <a:gs pos="75000">
                <a:schemeClr val="accent1">
                  <a:lumMod val="70000"/>
                </a:schemeClr>
              </a:gs>
            </a:gsLst>
            <a:lin ang="2700000" scaled="1"/>
            <a:tileRect/>
          </a:gra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6000" b="1" dirty="0">
                <a:solidFill>
                  <a:prstClr val="white"/>
                </a:solidFill>
              </a:rPr>
              <a:t>10</a:t>
            </a:r>
            <a:endParaRPr lang="en-US" sz="6000" b="1" dirty="0">
              <a:solidFill>
                <a:prstClr val="white"/>
              </a:solidFill>
            </a:endParaRPr>
          </a:p>
        </p:txBody>
      </p:sp>
      <p:sp>
        <p:nvSpPr>
          <p:cNvPr id="15" name="Rounded Rectangle 14"/>
          <p:cNvSpPr/>
          <p:nvPr/>
        </p:nvSpPr>
        <p:spPr>
          <a:xfrm>
            <a:off x="6896359" y="4344942"/>
            <a:ext cx="2125980" cy="1556767"/>
          </a:xfrm>
          <a:prstGeom prst="roundRect">
            <a:avLst/>
          </a:prstGeom>
          <a:gradFill flip="none" rotWithShape="1">
            <a:gsLst>
              <a:gs pos="0">
                <a:srgbClr val="002060"/>
              </a:gs>
              <a:gs pos="93000">
                <a:srgbClr val="002060"/>
              </a:gs>
              <a:gs pos="20000">
                <a:srgbClr val="002060"/>
              </a:gs>
              <a:gs pos="75000">
                <a:schemeClr val="accent1">
                  <a:lumMod val="70000"/>
                </a:schemeClr>
              </a:gs>
            </a:gsLst>
            <a:lin ang="2700000" scaled="1"/>
            <a:tileRect/>
          </a:gra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6000" b="1" dirty="0">
                <a:solidFill>
                  <a:prstClr val="white"/>
                </a:solidFill>
              </a:rPr>
              <a:t>9</a:t>
            </a:r>
            <a:endParaRPr lang="en-US" sz="6000" b="1" dirty="0">
              <a:solidFill>
                <a:prstClr val="white"/>
              </a:solidFill>
            </a:endParaRPr>
          </a:p>
        </p:txBody>
      </p:sp>
      <p:sp>
        <p:nvSpPr>
          <p:cNvPr id="18" name="Rounded Rectangle 17"/>
          <p:cNvSpPr/>
          <p:nvPr/>
        </p:nvSpPr>
        <p:spPr>
          <a:xfrm>
            <a:off x="113891" y="983427"/>
            <a:ext cx="2125980" cy="1556767"/>
          </a:xfrm>
          <a:prstGeom prst="roundRect">
            <a:avLst/>
          </a:prstGeom>
          <a:gradFill flip="none" rotWithShape="1">
            <a:gsLst>
              <a:gs pos="0">
                <a:srgbClr val="002060"/>
              </a:gs>
              <a:gs pos="93000">
                <a:srgbClr val="002060"/>
              </a:gs>
              <a:gs pos="20000">
                <a:srgbClr val="002060"/>
              </a:gs>
              <a:gs pos="75000">
                <a:schemeClr val="accent1">
                  <a:lumMod val="70000"/>
                </a:schemeClr>
              </a:gs>
            </a:gsLst>
            <a:lin ang="2700000" scaled="1"/>
            <a:tileRect/>
          </a:gra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6000" b="1" dirty="0">
                <a:solidFill>
                  <a:prstClr val="white"/>
                </a:solidFill>
              </a:rPr>
              <a:t>4</a:t>
            </a:r>
            <a:endParaRPr lang="en-US" sz="6000" b="1" dirty="0">
              <a:solidFill>
                <a:prstClr val="white"/>
              </a:solidFill>
            </a:endParaRPr>
          </a:p>
        </p:txBody>
      </p:sp>
      <p:sp>
        <p:nvSpPr>
          <p:cNvPr id="19" name="Rounded Rectangle 18"/>
          <p:cNvSpPr/>
          <p:nvPr/>
        </p:nvSpPr>
        <p:spPr>
          <a:xfrm>
            <a:off x="2351419" y="969266"/>
            <a:ext cx="2125980" cy="1556767"/>
          </a:xfrm>
          <a:prstGeom prst="roundRect">
            <a:avLst/>
          </a:prstGeom>
          <a:gradFill flip="none" rotWithShape="1">
            <a:gsLst>
              <a:gs pos="0">
                <a:srgbClr val="002060"/>
              </a:gs>
              <a:gs pos="93000">
                <a:srgbClr val="002060"/>
              </a:gs>
              <a:gs pos="20000">
                <a:srgbClr val="002060"/>
              </a:gs>
              <a:gs pos="75000">
                <a:schemeClr val="accent1">
                  <a:lumMod val="70000"/>
                </a:schemeClr>
              </a:gs>
            </a:gsLst>
            <a:lin ang="2700000" scaled="1"/>
            <a:tileRect/>
          </a:gra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6000" b="1" dirty="0">
                <a:solidFill>
                  <a:prstClr val="white"/>
                </a:solidFill>
              </a:rPr>
              <a:t>3</a:t>
            </a:r>
            <a:endParaRPr lang="en-US" sz="6000" b="1" dirty="0">
              <a:solidFill>
                <a:prstClr val="white"/>
              </a:solidFill>
            </a:endParaRPr>
          </a:p>
        </p:txBody>
      </p:sp>
      <p:sp>
        <p:nvSpPr>
          <p:cNvPr id="20" name="Rounded Rectangle 19"/>
          <p:cNvSpPr/>
          <p:nvPr/>
        </p:nvSpPr>
        <p:spPr>
          <a:xfrm>
            <a:off x="4655955" y="962483"/>
            <a:ext cx="2125980" cy="1556767"/>
          </a:xfrm>
          <a:prstGeom prst="roundRect">
            <a:avLst/>
          </a:prstGeom>
          <a:gradFill flip="none" rotWithShape="1">
            <a:gsLst>
              <a:gs pos="0">
                <a:srgbClr val="002060"/>
              </a:gs>
              <a:gs pos="93000">
                <a:srgbClr val="002060"/>
              </a:gs>
              <a:gs pos="20000">
                <a:srgbClr val="002060"/>
              </a:gs>
              <a:gs pos="75000">
                <a:schemeClr val="accent1">
                  <a:lumMod val="70000"/>
                </a:schemeClr>
              </a:gs>
            </a:gsLst>
            <a:lin ang="2700000" scaled="1"/>
            <a:tileRect/>
          </a:gra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6000" b="1" dirty="0">
                <a:solidFill>
                  <a:prstClr val="white"/>
                </a:solidFill>
              </a:rPr>
              <a:t>2</a:t>
            </a:r>
            <a:endParaRPr lang="en-US" sz="6000" b="1" dirty="0">
              <a:solidFill>
                <a:prstClr val="white"/>
              </a:solidFill>
            </a:endParaRPr>
          </a:p>
        </p:txBody>
      </p:sp>
      <p:sp>
        <p:nvSpPr>
          <p:cNvPr id="21" name="Rounded Rectangle 20"/>
          <p:cNvSpPr/>
          <p:nvPr/>
        </p:nvSpPr>
        <p:spPr>
          <a:xfrm>
            <a:off x="6903814" y="969265"/>
            <a:ext cx="2125980" cy="1556767"/>
          </a:xfrm>
          <a:prstGeom prst="roundRect">
            <a:avLst/>
          </a:prstGeom>
          <a:gradFill flip="none" rotWithShape="1">
            <a:gsLst>
              <a:gs pos="0">
                <a:srgbClr val="002060"/>
              </a:gs>
              <a:gs pos="93000">
                <a:srgbClr val="002060"/>
              </a:gs>
              <a:gs pos="20000">
                <a:srgbClr val="002060"/>
              </a:gs>
              <a:gs pos="75000">
                <a:schemeClr val="accent1">
                  <a:lumMod val="70000"/>
                </a:schemeClr>
              </a:gs>
            </a:gsLst>
            <a:lin ang="2700000" scaled="1"/>
            <a:tileRect/>
          </a:gra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6000" b="1" dirty="0">
                <a:solidFill>
                  <a:prstClr val="white"/>
                </a:solidFill>
              </a:rPr>
              <a:t>1</a:t>
            </a:r>
            <a:endParaRPr lang="en-US" sz="6000" b="1" dirty="0">
              <a:solidFill>
                <a:prstClr val="white"/>
              </a:solidFill>
            </a:endParaRPr>
          </a:p>
        </p:txBody>
      </p:sp>
      <p:sp>
        <p:nvSpPr>
          <p:cNvPr id="26" name="مستطيل 25">
            <a:extLst>
              <a:ext uri="{FF2B5EF4-FFF2-40B4-BE49-F238E27FC236}">
                <a16:creationId xmlns:a16="http://schemas.microsoft.com/office/drawing/2014/main" id="{BA1C62E2-1605-4E07-A807-8AE5A358601A}"/>
              </a:ext>
            </a:extLst>
          </p:cNvPr>
          <p:cNvSpPr/>
          <p:nvPr/>
        </p:nvSpPr>
        <p:spPr>
          <a:xfrm>
            <a:off x="5897217" y="6089614"/>
            <a:ext cx="2947033" cy="50405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1600" dirty="0">
                <a:solidFill>
                  <a:schemeClr val="accent2">
                    <a:lumMod val="75000"/>
                  </a:schemeClr>
                </a:solidFill>
                <a:cs typeface="+mj-cs"/>
              </a:rPr>
              <a:t>تختار المعلمة ثلاث كلمات كل أسبوع </a:t>
            </a:r>
          </a:p>
        </p:txBody>
      </p:sp>
      <p:sp>
        <p:nvSpPr>
          <p:cNvPr id="27" name="مستطيل 26">
            <a:extLst>
              <a:ext uri="{FF2B5EF4-FFF2-40B4-BE49-F238E27FC236}">
                <a16:creationId xmlns:a16="http://schemas.microsoft.com/office/drawing/2014/main" id="{EDC636C1-968C-411C-9BCA-787B89ACF192}"/>
              </a:ext>
            </a:extLst>
          </p:cNvPr>
          <p:cNvSpPr/>
          <p:nvPr/>
        </p:nvSpPr>
        <p:spPr>
          <a:xfrm>
            <a:off x="3161559" y="133062"/>
            <a:ext cx="2757269" cy="628545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40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إملاء منظور </a:t>
            </a:r>
          </a:p>
        </p:txBody>
      </p:sp>
    </p:spTree>
    <p:extLst>
      <p:ext uri="{BB962C8B-B14F-4D97-AF65-F5344CB8AC3E}">
        <p14:creationId xmlns:p14="http://schemas.microsoft.com/office/powerpoint/2010/main" val="37777158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3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" fill="hold">
                      <p:stCondLst>
                        <p:cond delay="0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7" dur="25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5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50"/>
                            </p:stCondLst>
                            <p:childTnLst>
                              <p:par>
                                <p:cTn id="21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25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5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25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6" fill="hold">
                      <p:stCondLst>
                        <p:cond delay="0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9" dur="25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5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250"/>
                            </p:stCondLst>
                            <p:childTnLst>
                              <p:par>
                                <p:cTn id="33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25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25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37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8" fill="hold">
                      <p:stCondLst>
                        <p:cond delay="0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1" dur="25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25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250"/>
                            </p:stCondLst>
                            <p:childTnLst>
                              <p:par>
                                <p:cTn id="45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25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25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49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0" fill="hold">
                      <p:stCondLst>
                        <p:cond delay="0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3" dur="25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25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250"/>
                            </p:stCondLst>
                            <p:childTnLst>
                              <p:par>
                                <p:cTn id="57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25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25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61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2" fill="hold">
                      <p:stCondLst>
                        <p:cond delay="0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5" dur="25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25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250"/>
                            </p:stCondLst>
                            <p:childTnLst>
                              <p:par>
                                <p:cTn id="69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25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25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73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4" fill="hold">
                      <p:stCondLst>
                        <p:cond delay="0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7" dur="25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25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250"/>
                            </p:stCondLst>
                            <p:childTnLst>
                              <p:par>
                                <p:cTn id="81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3" dur="25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25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85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6" fill="hold">
                      <p:stCondLst>
                        <p:cond delay="0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9" dur="25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25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250"/>
                            </p:stCondLst>
                            <p:childTnLst>
                              <p:par>
                                <p:cTn id="93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5" dur="25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25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97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8" fill="hold">
                      <p:stCondLst>
                        <p:cond delay="0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01" dur="25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25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>
                            <p:stCondLst>
                              <p:cond delay="250"/>
                            </p:stCondLst>
                            <p:childTnLst>
                              <p:par>
                                <p:cTn id="105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7" dur="25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25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  <p:seq concurrent="1" nextAc="seek">
              <p:cTn id="109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0" fill="hold">
                      <p:stCondLst>
                        <p:cond delay="0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13" dur="25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25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6" fill="hold">
                            <p:stCondLst>
                              <p:cond delay="250"/>
                            </p:stCondLst>
                            <p:childTnLst>
                              <p:par>
                                <p:cTn id="117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9" dur="25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25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  <p:seq concurrent="1" nextAc="seek">
              <p:cTn id="121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2" fill="hold">
                      <p:stCondLst>
                        <p:cond delay="0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25" dur="25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25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8" fill="hold">
                            <p:stCondLst>
                              <p:cond delay="250"/>
                            </p:stCondLst>
                            <p:childTnLst>
                              <p:par>
                                <p:cTn id="129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1" dur="25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2" dur="25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133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4" fill="hold">
                      <p:stCondLst>
                        <p:cond delay="0"/>
                      </p:stCondLst>
                      <p:childTnLst>
                        <p:par>
                          <p:cTn id="135" fill="hold">
                            <p:stCondLst>
                              <p:cond delay="0"/>
                            </p:stCondLst>
                            <p:childTnLst>
                              <p:par>
                                <p:cTn id="136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37" dur="25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25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0" fill="hold">
                            <p:stCondLst>
                              <p:cond delay="250"/>
                            </p:stCondLst>
                            <p:childTnLst>
                              <p:par>
                                <p:cTn id="141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3" dur="25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25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145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6" fill="hold">
                      <p:stCondLst>
                        <p:cond delay="0"/>
                      </p:stCondLst>
                      <p:childTnLst>
                        <p:par>
                          <p:cTn id="147" fill="hold">
                            <p:stCondLst>
                              <p:cond delay="0"/>
                            </p:stCondLst>
                            <p:childTnLst>
                              <p:par>
                                <p:cTn id="148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9" dur="25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0" dur="25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2" fill="hold">
                            <p:stCondLst>
                              <p:cond delay="250"/>
                            </p:stCondLst>
                            <p:childTnLst>
                              <p:par>
                                <p:cTn id="153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5" dur="25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6" dur="25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157" restart="whenNotActive" fill="hold" evtFilter="cancelBubble" nodeType="interactiveSeq">
                <p:stCondLst>
                  <p:cond evt="onClick" delay="0">
                    <p:tgtEl>
                      <p:spTgt spid="4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8" fill="hold">
                      <p:stCondLst>
                        <p:cond delay="0"/>
                      </p:stCondLst>
                      <p:childTnLst>
                        <p:par>
                          <p:cTn id="159" fill="hold">
                            <p:stCondLst>
                              <p:cond delay="0"/>
                            </p:stCondLst>
                            <p:childTnLst>
                              <p:par>
                                <p:cTn id="160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1" dur="250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2" dur="250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4" fill="hold">
                            <p:stCondLst>
                              <p:cond delay="250"/>
                            </p:stCondLst>
                            <p:childTnLst>
                              <p:par>
                                <p:cTn id="165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7" dur="25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8" dur="25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4"/>
                  </p:tgtEl>
                </p:cond>
              </p:nextCondLst>
            </p:seq>
            <p:seq concurrent="1" nextAc="seek">
              <p:cTn id="169" restart="whenNotActive" fill="hold" evtFilter="cancelBubble" nodeType="interactiveSeq">
                <p:stCondLst>
                  <p:cond evt="onClick" delay="0">
                    <p:tgtEl>
                      <p:spTgt spid="4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0" fill="hold">
                      <p:stCondLst>
                        <p:cond delay="0"/>
                      </p:stCondLst>
                      <p:childTnLst>
                        <p:par>
                          <p:cTn id="171" fill="hold">
                            <p:stCondLst>
                              <p:cond delay="0"/>
                            </p:stCondLst>
                            <p:childTnLst>
                              <p:par>
                                <p:cTn id="172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73" dur="250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4" dur="250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6" fill="hold">
                            <p:stCondLst>
                              <p:cond delay="250"/>
                            </p:stCondLst>
                            <p:childTnLst>
                              <p:par>
                                <p:cTn id="177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9" dur="25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0" dur="25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6"/>
                  </p:tgtEl>
                </p:cond>
              </p:nextCondLst>
            </p:seq>
            <p:seq concurrent="1" nextAc="seek">
              <p:cTn id="181" restart="whenNotActive" fill="hold" evtFilter="cancelBubble" nodeType="interactiveSeq">
                <p:stCondLst>
                  <p:cond evt="onClick" delay="0">
                    <p:tgtEl>
                      <p:spTgt spid="4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2" fill="hold">
                      <p:stCondLst>
                        <p:cond delay="0"/>
                      </p:stCondLst>
                      <p:childTnLst>
                        <p:par>
                          <p:cTn id="183" fill="hold">
                            <p:stCondLst>
                              <p:cond delay="0"/>
                            </p:stCondLst>
                            <p:childTnLst>
                              <p:par>
                                <p:cTn id="184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85" dur="250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6" dur="250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8" fill="hold">
                            <p:stCondLst>
                              <p:cond delay="250"/>
                            </p:stCondLst>
                            <p:childTnLst>
                              <p:par>
                                <p:cTn id="189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1" dur="25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2" dur="25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7"/>
                  </p:tgtEl>
                </p:cond>
              </p:nextCondLst>
            </p:seq>
            <p:seq concurrent="1" nextAc="seek">
              <p:cTn id="193" restart="whenNotActive" fill="hold" evtFilter="cancelBubble" nodeType="interactiveSeq">
                <p:stCondLst>
                  <p:cond evt="onClick" delay="0">
                    <p:tgtEl>
                      <p:spTgt spid="4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4" fill="hold">
                      <p:stCondLst>
                        <p:cond delay="0"/>
                      </p:stCondLst>
                      <p:childTnLst>
                        <p:par>
                          <p:cTn id="195" fill="hold">
                            <p:stCondLst>
                              <p:cond delay="0"/>
                            </p:stCondLst>
                            <p:childTnLst>
                              <p:par>
                                <p:cTn id="196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97" dur="250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8" dur="250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9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0" fill="hold">
                            <p:stCondLst>
                              <p:cond delay="250"/>
                            </p:stCondLst>
                            <p:childTnLst>
                              <p:par>
                                <p:cTn id="201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3" dur="25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4" dur="25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9"/>
                  </p:tgtEl>
                </p:cond>
              </p:nextCondLst>
            </p:seq>
            <p:seq concurrent="1" nextAc="seek">
              <p:cTn id="205" restart="whenNotActive" fill="hold" evtFilter="cancelBubble" nodeType="interactiveSeq">
                <p:stCondLst>
                  <p:cond evt="onClick" delay="0">
                    <p:tgtEl>
                      <p:spTgt spid="5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6" fill="hold">
                      <p:stCondLst>
                        <p:cond delay="0"/>
                      </p:stCondLst>
                      <p:childTnLst>
                        <p:par>
                          <p:cTn id="207" fill="hold">
                            <p:stCondLst>
                              <p:cond delay="0"/>
                            </p:stCondLst>
                            <p:childTnLst>
                              <p:par>
                                <p:cTn id="208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09" dur="250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0" dur="250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2" fill="hold">
                            <p:stCondLst>
                              <p:cond delay="250"/>
                            </p:stCondLst>
                            <p:childTnLst>
                              <p:par>
                                <p:cTn id="213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5" dur="2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6" dur="2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0"/>
                  </p:tgtEl>
                </p:cond>
              </p:nextCondLst>
            </p:seq>
            <p:seq concurrent="1" nextAc="seek">
              <p:cTn id="217" restart="whenNotActive" fill="hold" evtFilter="cancelBubble" nodeType="interactiveSeq">
                <p:stCondLst>
                  <p:cond evt="onClick" delay="0">
                    <p:tgtEl>
                      <p:spTgt spid="5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8" fill="hold">
                      <p:stCondLst>
                        <p:cond delay="0"/>
                      </p:stCondLst>
                      <p:childTnLst>
                        <p:par>
                          <p:cTn id="219" fill="hold">
                            <p:stCondLst>
                              <p:cond delay="0"/>
                            </p:stCondLst>
                            <p:childTnLst>
                              <p:par>
                                <p:cTn id="220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21" dur="250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2" dur="250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3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4" fill="hold">
                            <p:stCondLst>
                              <p:cond delay="250"/>
                            </p:stCondLst>
                            <p:childTnLst>
                              <p:par>
                                <p:cTn id="225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7" dur="2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8" dur="2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3"/>
                  </p:tgtEl>
                </p:cond>
              </p:nextCondLst>
            </p:seq>
            <p:seq concurrent="1" nextAc="seek">
              <p:cTn id="229" restart="whenNotActive" fill="hold" evtFilter="cancelBubble" nodeType="interactiveSeq">
                <p:stCondLst>
                  <p:cond evt="onClick" delay="0">
                    <p:tgtEl>
                      <p:spTgt spid="5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0" fill="hold">
                      <p:stCondLst>
                        <p:cond delay="0"/>
                      </p:stCondLst>
                      <p:childTnLst>
                        <p:par>
                          <p:cTn id="231" fill="hold">
                            <p:stCondLst>
                              <p:cond delay="0"/>
                            </p:stCondLst>
                            <p:childTnLst>
                              <p:par>
                                <p:cTn id="232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33" dur="250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4" dur="250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5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6" fill="hold">
                            <p:stCondLst>
                              <p:cond delay="250"/>
                            </p:stCondLst>
                            <p:childTnLst>
                              <p:par>
                                <p:cTn id="237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9" dur="2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0" dur="2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4"/>
                  </p:tgtEl>
                </p:cond>
              </p:nextCondLst>
            </p:seq>
            <p:seq concurrent="1" nextAc="seek">
              <p:cTn id="241" restart="whenNotActive" fill="hold" evtFilter="cancelBubble" nodeType="interactiveSeq">
                <p:stCondLst>
                  <p:cond evt="onClick" delay="0">
                    <p:tgtEl>
                      <p:spTgt spid="5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2" fill="hold">
                      <p:stCondLst>
                        <p:cond delay="0"/>
                      </p:stCondLst>
                      <p:childTnLst>
                        <p:par>
                          <p:cTn id="243" fill="hold">
                            <p:stCondLst>
                              <p:cond delay="0"/>
                            </p:stCondLst>
                            <p:childTnLst>
                              <p:par>
                                <p:cTn id="244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45" dur="250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6" dur="250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7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8" fill="hold">
                            <p:stCondLst>
                              <p:cond delay="250"/>
                            </p:stCondLst>
                            <p:childTnLst>
                              <p:par>
                                <p:cTn id="249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1" dur="2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2" dur="2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6"/>
                  </p:tgtEl>
                </p:cond>
              </p:nextCondLst>
            </p:seq>
            <p:seq concurrent="1" nextAc="seek">
              <p:cTn id="253" restart="whenNotActive" fill="hold" evtFilter="cancelBubble" nodeType="interactiveSeq">
                <p:stCondLst>
                  <p:cond evt="onClick" delay="0">
                    <p:tgtEl>
                      <p:spTgt spid="5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54" fill="hold">
                      <p:stCondLst>
                        <p:cond delay="0"/>
                      </p:stCondLst>
                      <p:childTnLst>
                        <p:par>
                          <p:cTn id="255" fill="hold">
                            <p:stCondLst>
                              <p:cond delay="0"/>
                            </p:stCondLst>
                            <p:childTnLst>
                              <p:par>
                                <p:cTn id="256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57" dur="250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8" dur="250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59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0" fill="hold">
                            <p:stCondLst>
                              <p:cond delay="250"/>
                            </p:stCondLst>
                            <p:childTnLst>
                              <p:par>
                                <p:cTn id="261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3" dur="25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4" dur="25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8"/>
                  </p:tgtEl>
                </p:cond>
              </p:nextCondLst>
            </p:seq>
            <p:seq concurrent="1" nextAc="seek">
              <p:cTn id="265" restart="whenNotActive" fill="hold" evtFilter="cancelBubble" nodeType="interactiveSeq">
                <p:stCondLst>
                  <p:cond evt="onClick" delay="0">
                    <p:tgtEl>
                      <p:spTgt spid="6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66" fill="hold">
                      <p:stCondLst>
                        <p:cond delay="0"/>
                      </p:stCondLst>
                      <p:childTnLst>
                        <p:par>
                          <p:cTn id="267" fill="hold">
                            <p:stCondLst>
                              <p:cond delay="0"/>
                            </p:stCondLst>
                            <p:childTnLst>
                              <p:par>
                                <p:cTn id="268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69" dur="250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0" dur="250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71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2" fill="hold">
                            <p:stCondLst>
                              <p:cond delay="250"/>
                            </p:stCondLst>
                            <p:childTnLst>
                              <p:par>
                                <p:cTn id="273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5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6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0"/>
                  </p:tgtEl>
                </p:cond>
              </p:nextCondLst>
            </p:seq>
            <p:seq concurrent="1" nextAc="seek">
              <p:cTn id="277" restart="whenNotActive" fill="hold" evtFilter="cancelBubble" nodeType="interactiveSeq">
                <p:stCondLst>
                  <p:cond evt="onClick" delay="0">
                    <p:tgtEl>
                      <p:spTgt spid="6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8" fill="hold">
                      <p:stCondLst>
                        <p:cond delay="0"/>
                      </p:stCondLst>
                      <p:childTnLst>
                        <p:par>
                          <p:cTn id="279" fill="hold">
                            <p:stCondLst>
                              <p:cond delay="0"/>
                            </p:stCondLst>
                            <p:childTnLst>
                              <p:par>
                                <p:cTn id="280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81" dur="250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2" dur="250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3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4" fill="hold">
                            <p:stCondLst>
                              <p:cond delay="250"/>
                            </p:stCondLst>
                            <p:childTnLst>
                              <p:par>
                                <p:cTn id="285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7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8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1"/>
                  </p:tgtEl>
                </p:cond>
              </p:nextCondLst>
            </p:seq>
            <p:seq concurrent="1" nextAc="seek">
              <p:cTn id="289" restart="whenNotActive" fill="hold" evtFilter="cancelBubble" nodeType="interactiveSeq">
                <p:stCondLst>
                  <p:cond evt="onClick" delay="0">
                    <p:tgtEl>
                      <p:spTgt spid="6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0" fill="hold">
                      <p:stCondLst>
                        <p:cond delay="0"/>
                      </p:stCondLst>
                      <p:childTnLst>
                        <p:par>
                          <p:cTn id="291" fill="hold">
                            <p:stCondLst>
                              <p:cond delay="0"/>
                            </p:stCondLst>
                            <p:childTnLst>
                              <p:par>
                                <p:cTn id="292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93" dur="250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4" dur="250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95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6" fill="hold">
                            <p:stCondLst>
                              <p:cond delay="250"/>
                            </p:stCondLst>
                            <p:childTnLst>
                              <p:par>
                                <p:cTn id="297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9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0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3"/>
                  </p:tgtEl>
                </p:cond>
              </p:nextCondLst>
            </p:seq>
          </p:childTnLst>
        </p:cTn>
      </p:par>
    </p:tnLst>
    <p:bldLst>
      <p:bldP spid="44" grpId="0" animBg="1"/>
      <p:bldP spid="44" grpId="1" animBg="1"/>
      <p:bldP spid="46" grpId="0" animBg="1"/>
      <p:bldP spid="46" grpId="1" animBg="1"/>
      <p:bldP spid="47" grpId="0" animBg="1"/>
      <p:bldP spid="47" grpId="1" animBg="1"/>
      <p:bldP spid="49" grpId="0" animBg="1"/>
      <p:bldP spid="49" grpId="1" animBg="1"/>
      <p:bldP spid="50" grpId="0" animBg="1"/>
      <p:bldP spid="50" grpId="1" animBg="1"/>
      <p:bldP spid="53" grpId="0" animBg="1"/>
      <p:bldP spid="53" grpId="1" animBg="1"/>
      <p:bldP spid="54" grpId="0" animBg="1"/>
      <p:bldP spid="54" grpId="1" animBg="1"/>
      <p:bldP spid="56" grpId="0" animBg="1"/>
      <p:bldP spid="56" grpId="1" animBg="1"/>
      <p:bldP spid="58" grpId="0" animBg="1"/>
      <p:bldP spid="58" grpId="1" animBg="1"/>
      <p:bldP spid="60" grpId="0" animBg="1"/>
      <p:bldP spid="60" grpId="1" animBg="1"/>
      <p:bldP spid="61" grpId="0" animBg="1"/>
      <p:bldP spid="61" grpId="1" animBg="1"/>
      <p:bldP spid="63" grpId="0" animBg="1"/>
      <p:bldP spid="63" grpId="1" animBg="1"/>
      <p:bldP spid="5" grpId="0" animBg="1"/>
      <p:bldP spid="5" grpId="1" animBg="1"/>
      <p:bldP spid="6" grpId="0" animBg="1"/>
      <p:bldP spid="6" grpId="1" animBg="1"/>
      <p:bldP spid="7" grpId="0" animBg="1"/>
      <p:bldP spid="7" grpId="1" animBg="1"/>
      <p:bldP spid="8" grpId="0" animBg="1"/>
      <p:bldP spid="8" grpId="1" animBg="1"/>
      <p:bldP spid="12" grpId="0" animBg="1"/>
      <p:bldP spid="12" grpId="1" animBg="1"/>
      <p:bldP spid="13" grpId="0" animBg="1"/>
      <p:bldP spid="13" grpId="1" animBg="1"/>
      <p:bldP spid="14" grpId="0" animBg="1"/>
      <p:bldP spid="14" grpId="1" animBg="1"/>
      <p:bldP spid="15" grpId="0" animBg="1"/>
      <p:bldP spid="15" grpId="1" animBg="1"/>
      <p:bldP spid="18" grpId="0" animBg="1"/>
      <p:bldP spid="18" grpId="1" animBg="1"/>
      <p:bldP spid="19" grpId="0" animBg="1"/>
      <p:bldP spid="19" grpId="1" animBg="1"/>
      <p:bldP spid="20" grpId="0" animBg="1"/>
      <p:bldP spid="20" grpId="1" animBg="1"/>
      <p:bldP spid="21" grpId="0" animBg="1"/>
      <p:bldP spid="21" grpId="1" animBg="1"/>
      <p:bldP spid="26" grpId="0" animBg="1"/>
      <p:bldP spid="26" grpId="1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Rounded Rectangle 43"/>
          <p:cNvSpPr/>
          <p:nvPr/>
        </p:nvSpPr>
        <p:spPr>
          <a:xfrm>
            <a:off x="106234" y="971191"/>
            <a:ext cx="2125980" cy="1556767"/>
          </a:xfrm>
          <a:prstGeom prst="roundRect">
            <a:avLst/>
          </a:prstGeom>
          <a:solidFill>
            <a:srgbClr val="00B0F0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SA" sz="6600" b="1" dirty="0">
                <a:solidFill>
                  <a:schemeClr val="tx1"/>
                </a:solidFill>
              </a:rPr>
              <a:t>الْكُتْلَةُ</a:t>
            </a:r>
            <a:endParaRPr lang="en-US" sz="6600" b="1" dirty="0">
              <a:solidFill>
                <a:schemeClr val="tx1"/>
              </a:solidFill>
            </a:endParaRPr>
          </a:p>
        </p:txBody>
      </p:sp>
      <p:sp>
        <p:nvSpPr>
          <p:cNvPr id="46" name="Rounded Rectangle 45"/>
          <p:cNvSpPr/>
          <p:nvPr/>
        </p:nvSpPr>
        <p:spPr>
          <a:xfrm>
            <a:off x="2377471" y="948691"/>
            <a:ext cx="2125980" cy="1556767"/>
          </a:xfrm>
          <a:prstGeom prst="roundRect">
            <a:avLst/>
          </a:prstGeom>
          <a:solidFill>
            <a:srgbClr val="33CC33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SA" sz="6600" b="1" dirty="0">
                <a:solidFill>
                  <a:prstClr val="white"/>
                </a:solidFill>
              </a:rPr>
              <a:t> قَصِيرٌ</a:t>
            </a:r>
            <a:endParaRPr lang="en-US" sz="6600" b="1" dirty="0">
              <a:solidFill>
                <a:prstClr val="white"/>
              </a:solidFill>
            </a:endParaRPr>
          </a:p>
        </p:txBody>
      </p:sp>
      <p:sp>
        <p:nvSpPr>
          <p:cNvPr id="47" name="Rounded Rectangle 46"/>
          <p:cNvSpPr/>
          <p:nvPr/>
        </p:nvSpPr>
        <p:spPr>
          <a:xfrm>
            <a:off x="4640643" y="948691"/>
            <a:ext cx="2125980" cy="1556767"/>
          </a:xfrm>
          <a:prstGeom prst="roundRect">
            <a:avLst/>
          </a:prstGeom>
          <a:solidFill>
            <a:srgbClr val="33CC33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SA" sz="6600" b="1" dirty="0">
                <a:solidFill>
                  <a:prstClr val="white"/>
                </a:solidFill>
              </a:rPr>
              <a:t>طَوِيلٌ</a:t>
            </a:r>
            <a:endParaRPr lang="en-US" sz="6600" b="1" dirty="0">
              <a:solidFill>
                <a:prstClr val="white"/>
              </a:solidFill>
            </a:endParaRPr>
          </a:p>
        </p:txBody>
      </p:sp>
      <p:sp>
        <p:nvSpPr>
          <p:cNvPr id="49" name="Rounded Rectangle 48"/>
          <p:cNvSpPr/>
          <p:nvPr/>
        </p:nvSpPr>
        <p:spPr>
          <a:xfrm>
            <a:off x="6888502" y="956291"/>
            <a:ext cx="2125980" cy="1556767"/>
          </a:xfrm>
          <a:prstGeom prst="roundRect">
            <a:avLst/>
          </a:prstGeom>
          <a:solidFill>
            <a:srgbClr val="33CC33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SA" sz="6600" b="1" dirty="0">
                <a:solidFill>
                  <a:prstClr val="white"/>
                </a:solidFill>
              </a:rPr>
              <a:t> قِيَاسِ</a:t>
            </a:r>
            <a:endParaRPr lang="en-US" sz="6600" b="1" dirty="0">
              <a:solidFill>
                <a:prstClr val="white"/>
              </a:solidFill>
            </a:endParaRPr>
          </a:p>
        </p:txBody>
      </p:sp>
      <p:sp>
        <p:nvSpPr>
          <p:cNvPr id="50" name="Rounded Rectangle 49"/>
          <p:cNvSpPr/>
          <p:nvPr/>
        </p:nvSpPr>
        <p:spPr>
          <a:xfrm>
            <a:off x="188987" y="2573922"/>
            <a:ext cx="2125980" cy="1556767"/>
          </a:xfrm>
          <a:prstGeom prst="roundRect">
            <a:avLst/>
          </a:prstGeom>
          <a:solidFill>
            <a:schemeClr val="accent1">
              <a:lumMod val="75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SA" sz="6600" b="1" dirty="0">
                <a:solidFill>
                  <a:prstClr val="white"/>
                </a:solidFill>
                <a:latin typeface="Adobe Arabic" panose="02040503050201020203" pitchFamily="18" charset="-78"/>
              </a:rPr>
              <a:t>مُجَسَّمٌ</a:t>
            </a:r>
            <a:endParaRPr lang="en-US" sz="7200" b="1" dirty="0">
              <a:solidFill>
                <a:prstClr val="white"/>
              </a:solidFill>
              <a:latin typeface="Adobe Arabic" panose="02040503050201020203" pitchFamily="18" charset="-78"/>
            </a:endParaRPr>
          </a:p>
        </p:txBody>
      </p:sp>
      <p:sp>
        <p:nvSpPr>
          <p:cNvPr id="53" name="Rounded Rectangle 52"/>
          <p:cNvSpPr/>
          <p:nvPr/>
        </p:nvSpPr>
        <p:spPr>
          <a:xfrm>
            <a:off x="2384919" y="2640330"/>
            <a:ext cx="2125980" cy="1556767"/>
          </a:xfrm>
          <a:prstGeom prst="roundRect">
            <a:avLst/>
          </a:prstGeom>
          <a:solidFill>
            <a:schemeClr val="accent1">
              <a:lumMod val="75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SA" sz="6000" b="1" dirty="0">
                <a:solidFill>
                  <a:prstClr val="white"/>
                </a:solidFill>
                <a:latin typeface="Adobe Arabic" panose="02040503050201020203" pitchFamily="18" charset="-78"/>
              </a:rPr>
              <a:t>السِّـعَةُ</a:t>
            </a:r>
            <a:endParaRPr lang="en-US" sz="6000" b="1" dirty="0">
              <a:solidFill>
                <a:prstClr val="white"/>
              </a:solidFill>
              <a:latin typeface="Adobe Arabic" panose="02040503050201020203" pitchFamily="18" charset="-78"/>
            </a:endParaRPr>
          </a:p>
        </p:txBody>
      </p:sp>
      <p:sp>
        <p:nvSpPr>
          <p:cNvPr id="54" name="Rounded Rectangle 53"/>
          <p:cNvSpPr/>
          <p:nvPr/>
        </p:nvSpPr>
        <p:spPr>
          <a:xfrm>
            <a:off x="4666169" y="2626403"/>
            <a:ext cx="2125980" cy="1556767"/>
          </a:xfrm>
          <a:prstGeom prst="roundRect">
            <a:avLst/>
          </a:prstGeom>
          <a:solidFill>
            <a:srgbClr val="00B0F0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ar-SA" sz="7200" b="1" dirty="0">
                <a:solidFill>
                  <a:schemeClr val="tx1"/>
                </a:solidFill>
              </a:rPr>
              <a:t>خَفِيفٌ</a:t>
            </a:r>
            <a:endParaRPr lang="en-US" sz="7200" b="1" dirty="0">
              <a:solidFill>
                <a:schemeClr val="tx1"/>
              </a:solidFill>
            </a:endParaRPr>
          </a:p>
        </p:txBody>
      </p:sp>
      <p:sp>
        <p:nvSpPr>
          <p:cNvPr id="56" name="Rounded Rectangle 55"/>
          <p:cNvSpPr/>
          <p:nvPr/>
        </p:nvSpPr>
        <p:spPr>
          <a:xfrm>
            <a:off x="6911875" y="2640331"/>
            <a:ext cx="2125980" cy="1556767"/>
          </a:xfrm>
          <a:prstGeom prst="roundRect">
            <a:avLst/>
          </a:prstGeom>
          <a:solidFill>
            <a:srgbClr val="00B0F0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/>
            <a:r>
              <a:rPr lang="ar-SA" sz="8800" b="1" dirty="0">
                <a:solidFill>
                  <a:schemeClr val="tx1"/>
                </a:solidFill>
                <a:cs typeface="Traditional Arabic" pitchFamily="2" charset="-78"/>
              </a:rPr>
              <a:t>ثَـقِــيلٌ</a:t>
            </a:r>
            <a:endParaRPr lang="en-US" sz="6600" b="1" dirty="0">
              <a:solidFill>
                <a:schemeClr val="tx1"/>
              </a:solidFill>
              <a:cs typeface="Traditional Arabic" pitchFamily="2" charset="-78"/>
            </a:endParaRPr>
          </a:p>
        </p:txBody>
      </p:sp>
      <p:sp>
        <p:nvSpPr>
          <p:cNvPr id="58" name="Rounded Rectangle 57"/>
          <p:cNvSpPr/>
          <p:nvPr/>
        </p:nvSpPr>
        <p:spPr>
          <a:xfrm>
            <a:off x="154766" y="4331971"/>
            <a:ext cx="2125980" cy="1556767"/>
          </a:xfrm>
          <a:prstGeom prst="roundRect">
            <a:avLst/>
          </a:prstGeom>
          <a:solidFill>
            <a:srgbClr val="FFFF00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SA" sz="6600" b="1" dirty="0">
                <a:solidFill>
                  <a:schemeClr val="tx1"/>
                </a:solidFill>
              </a:rPr>
              <a:t>مُرَبَّعٌ</a:t>
            </a:r>
            <a:endParaRPr lang="en-US" sz="6600" b="1" dirty="0">
              <a:solidFill>
                <a:schemeClr val="tx1"/>
              </a:solidFill>
            </a:endParaRPr>
          </a:p>
        </p:txBody>
      </p:sp>
      <p:sp>
        <p:nvSpPr>
          <p:cNvPr id="60" name="Rounded Rectangle 59"/>
          <p:cNvSpPr/>
          <p:nvPr/>
        </p:nvSpPr>
        <p:spPr>
          <a:xfrm>
            <a:off x="2440399" y="4331971"/>
            <a:ext cx="2125980" cy="1556767"/>
          </a:xfrm>
          <a:prstGeom prst="roundRect">
            <a:avLst/>
          </a:prstGeom>
          <a:solidFill>
            <a:srgbClr val="FFFF00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SA" sz="6600" b="1" dirty="0">
                <a:solidFill>
                  <a:schemeClr val="tx1"/>
                </a:solidFill>
              </a:rPr>
              <a:t>مُثَلَّثٌ</a:t>
            </a:r>
            <a:endParaRPr lang="en-US" sz="6600" b="1" dirty="0">
              <a:solidFill>
                <a:schemeClr val="tx1"/>
              </a:solidFill>
            </a:endParaRPr>
          </a:p>
        </p:txBody>
      </p:sp>
      <p:sp>
        <p:nvSpPr>
          <p:cNvPr id="61" name="Rounded Rectangle 60"/>
          <p:cNvSpPr/>
          <p:nvPr/>
        </p:nvSpPr>
        <p:spPr>
          <a:xfrm>
            <a:off x="4696429" y="4366336"/>
            <a:ext cx="2125980" cy="1556767"/>
          </a:xfrm>
          <a:prstGeom prst="roundRect">
            <a:avLst/>
          </a:prstGeom>
          <a:solidFill>
            <a:srgbClr val="FFFF00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SA" sz="7200" b="1" dirty="0">
                <a:solidFill>
                  <a:schemeClr val="tx1"/>
                </a:solidFill>
              </a:rPr>
              <a:t>كُـرَةٌ</a:t>
            </a:r>
            <a:endParaRPr lang="en-US" sz="6600" b="1" dirty="0">
              <a:solidFill>
                <a:schemeClr val="tx1"/>
              </a:solidFill>
            </a:endParaRPr>
          </a:p>
        </p:txBody>
      </p:sp>
      <p:sp>
        <p:nvSpPr>
          <p:cNvPr id="63" name="Rounded Rectangle 62"/>
          <p:cNvSpPr/>
          <p:nvPr/>
        </p:nvSpPr>
        <p:spPr>
          <a:xfrm>
            <a:off x="6919127" y="4331971"/>
            <a:ext cx="2125980" cy="1556767"/>
          </a:xfrm>
          <a:prstGeom prst="roundRect">
            <a:avLst/>
          </a:prstGeom>
          <a:solidFill>
            <a:schemeClr val="accent1">
              <a:lumMod val="75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SA" sz="6600" b="1" dirty="0">
                <a:solidFill>
                  <a:prstClr val="white"/>
                </a:solidFill>
              </a:rPr>
              <a:t>مُكَعَّبٌ</a:t>
            </a:r>
            <a:endParaRPr lang="en-US" sz="6600" b="1" dirty="0">
              <a:solidFill>
                <a:prstClr val="white"/>
              </a:solidFill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146726" y="2573922"/>
            <a:ext cx="2125980" cy="1556767"/>
          </a:xfrm>
          <a:prstGeom prst="roundRect">
            <a:avLst/>
          </a:prstGeom>
          <a:gradFill flip="none" rotWithShape="1">
            <a:gsLst>
              <a:gs pos="0">
                <a:srgbClr val="002060"/>
              </a:gs>
              <a:gs pos="93000">
                <a:srgbClr val="002060"/>
              </a:gs>
              <a:gs pos="20000">
                <a:srgbClr val="002060"/>
              </a:gs>
              <a:gs pos="75000">
                <a:schemeClr val="accent1">
                  <a:lumMod val="70000"/>
                </a:schemeClr>
              </a:gs>
            </a:gsLst>
            <a:lin ang="2700000" scaled="1"/>
            <a:tileRect/>
          </a:gra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6000" b="1" dirty="0">
                <a:solidFill>
                  <a:prstClr val="white"/>
                </a:solidFill>
              </a:rPr>
              <a:t>20</a:t>
            </a:r>
            <a:endParaRPr lang="en-US" sz="6000" b="1" dirty="0">
              <a:solidFill>
                <a:prstClr val="white"/>
              </a:solidFill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2384919" y="2626403"/>
            <a:ext cx="2125980" cy="1556767"/>
          </a:xfrm>
          <a:prstGeom prst="roundRect">
            <a:avLst/>
          </a:prstGeom>
          <a:gradFill flip="none" rotWithShape="1">
            <a:gsLst>
              <a:gs pos="0">
                <a:srgbClr val="002060"/>
              </a:gs>
              <a:gs pos="93000">
                <a:srgbClr val="002060"/>
              </a:gs>
              <a:gs pos="20000">
                <a:srgbClr val="002060"/>
              </a:gs>
              <a:gs pos="75000">
                <a:schemeClr val="accent1">
                  <a:lumMod val="70000"/>
                </a:schemeClr>
              </a:gs>
            </a:gsLst>
            <a:lin ang="2700000" scaled="1"/>
            <a:tileRect/>
          </a:gra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6000" b="1" dirty="0">
                <a:solidFill>
                  <a:prstClr val="white"/>
                </a:solidFill>
              </a:rPr>
              <a:t>19</a:t>
            </a:r>
            <a:endParaRPr lang="en-US" sz="6000" b="1" dirty="0">
              <a:solidFill>
                <a:prstClr val="white"/>
              </a:solidFill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4666169" y="2584152"/>
            <a:ext cx="2125980" cy="1556767"/>
          </a:xfrm>
          <a:prstGeom prst="roundRect">
            <a:avLst/>
          </a:prstGeom>
          <a:gradFill flip="none" rotWithShape="1">
            <a:gsLst>
              <a:gs pos="0">
                <a:srgbClr val="002060"/>
              </a:gs>
              <a:gs pos="93000">
                <a:srgbClr val="002060"/>
              </a:gs>
              <a:gs pos="20000">
                <a:srgbClr val="002060"/>
              </a:gs>
              <a:gs pos="75000">
                <a:schemeClr val="accent1">
                  <a:lumMod val="70000"/>
                </a:schemeClr>
              </a:gs>
            </a:gsLst>
            <a:lin ang="2700000" scaled="1"/>
            <a:tileRect/>
          </a:gra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6000" b="1" dirty="0">
                <a:solidFill>
                  <a:prstClr val="white"/>
                </a:solidFill>
              </a:rPr>
              <a:t>18</a:t>
            </a:r>
            <a:endParaRPr lang="en-US" sz="6000" b="1" dirty="0">
              <a:solidFill>
                <a:prstClr val="white"/>
              </a:solidFill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6896359" y="2633367"/>
            <a:ext cx="2125980" cy="1556767"/>
          </a:xfrm>
          <a:prstGeom prst="roundRect">
            <a:avLst/>
          </a:prstGeom>
          <a:gradFill flip="none" rotWithShape="1">
            <a:gsLst>
              <a:gs pos="0">
                <a:srgbClr val="002060"/>
              </a:gs>
              <a:gs pos="93000">
                <a:srgbClr val="002060"/>
              </a:gs>
              <a:gs pos="20000">
                <a:srgbClr val="002060"/>
              </a:gs>
              <a:gs pos="75000">
                <a:schemeClr val="accent1">
                  <a:lumMod val="70000"/>
                </a:schemeClr>
              </a:gs>
            </a:gsLst>
            <a:lin ang="2700000" scaled="1"/>
            <a:tileRect/>
          </a:gra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6000" b="1" dirty="0">
                <a:solidFill>
                  <a:prstClr val="white"/>
                </a:solidFill>
              </a:rPr>
              <a:t>17</a:t>
            </a:r>
            <a:endParaRPr lang="en-US" sz="6000" b="1" dirty="0">
              <a:solidFill>
                <a:prstClr val="white"/>
              </a:solidFill>
            </a:endParaRPr>
          </a:p>
        </p:txBody>
      </p:sp>
      <p:sp>
        <p:nvSpPr>
          <p:cNvPr id="12" name="Rounded Rectangle 11"/>
          <p:cNvSpPr/>
          <p:nvPr/>
        </p:nvSpPr>
        <p:spPr>
          <a:xfrm>
            <a:off x="154766" y="4331971"/>
            <a:ext cx="2125980" cy="1556767"/>
          </a:xfrm>
          <a:prstGeom prst="roundRect">
            <a:avLst/>
          </a:prstGeom>
          <a:gradFill flip="none" rotWithShape="1">
            <a:gsLst>
              <a:gs pos="0">
                <a:srgbClr val="002060"/>
              </a:gs>
              <a:gs pos="93000">
                <a:srgbClr val="002060"/>
              </a:gs>
              <a:gs pos="20000">
                <a:srgbClr val="002060"/>
              </a:gs>
              <a:gs pos="75000">
                <a:schemeClr val="accent1">
                  <a:lumMod val="70000"/>
                </a:schemeClr>
              </a:gs>
            </a:gsLst>
            <a:lin ang="2700000" scaled="1"/>
            <a:tileRect/>
          </a:gra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6000" b="1" dirty="0">
                <a:solidFill>
                  <a:prstClr val="white"/>
                </a:solidFill>
              </a:rPr>
              <a:t>24</a:t>
            </a:r>
            <a:endParaRPr lang="en-US" sz="6000" b="1" dirty="0">
              <a:solidFill>
                <a:prstClr val="white"/>
              </a:solidFill>
            </a:endParaRPr>
          </a:p>
        </p:txBody>
      </p:sp>
      <p:sp>
        <p:nvSpPr>
          <p:cNvPr id="13" name="Rounded Rectangle 12"/>
          <p:cNvSpPr/>
          <p:nvPr/>
        </p:nvSpPr>
        <p:spPr>
          <a:xfrm>
            <a:off x="2414214" y="4331211"/>
            <a:ext cx="2125980" cy="1556767"/>
          </a:xfrm>
          <a:prstGeom prst="roundRect">
            <a:avLst/>
          </a:prstGeom>
          <a:gradFill flip="none" rotWithShape="1">
            <a:gsLst>
              <a:gs pos="0">
                <a:srgbClr val="002060"/>
              </a:gs>
              <a:gs pos="93000">
                <a:srgbClr val="002060"/>
              </a:gs>
              <a:gs pos="20000">
                <a:srgbClr val="002060"/>
              </a:gs>
              <a:gs pos="75000">
                <a:schemeClr val="accent1">
                  <a:lumMod val="70000"/>
                </a:schemeClr>
              </a:gs>
            </a:gsLst>
            <a:lin ang="2700000" scaled="1"/>
            <a:tileRect/>
          </a:gra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6000" b="1" dirty="0">
                <a:solidFill>
                  <a:prstClr val="white"/>
                </a:solidFill>
              </a:rPr>
              <a:t>23</a:t>
            </a:r>
            <a:endParaRPr lang="en-US" sz="6000" b="1" dirty="0">
              <a:solidFill>
                <a:prstClr val="white"/>
              </a:solidFill>
            </a:endParaRPr>
          </a:p>
        </p:txBody>
      </p:sp>
      <p:sp>
        <p:nvSpPr>
          <p:cNvPr id="14" name="Rounded Rectangle 13"/>
          <p:cNvSpPr/>
          <p:nvPr/>
        </p:nvSpPr>
        <p:spPr>
          <a:xfrm>
            <a:off x="4673662" y="4341795"/>
            <a:ext cx="2125980" cy="1556767"/>
          </a:xfrm>
          <a:prstGeom prst="roundRect">
            <a:avLst/>
          </a:prstGeom>
          <a:gradFill flip="none" rotWithShape="1">
            <a:gsLst>
              <a:gs pos="0">
                <a:srgbClr val="002060"/>
              </a:gs>
              <a:gs pos="93000">
                <a:srgbClr val="002060"/>
              </a:gs>
              <a:gs pos="20000">
                <a:srgbClr val="002060"/>
              </a:gs>
              <a:gs pos="75000">
                <a:schemeClr val="accent1">
                  <a:lumMod val="70000"/>
                </a:schemeClr>
              </a:gs>
            </a:gsLst>
            <a:lin ang="2700000" scaled="1"/>
            <a:tileRect/>
          </a:gra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6000" b="1" dirty="0">
                <a:solidFill>
                  <a:prstClr val="white"/>
                </a:solidFill>
              </a:rPr>
              <a:t>22</a:t>
            </a:r>
            <a:endParaRPr lang="en-US" sz="6000" b="1" dirty="0">
              <a:solidFill>
                <a:prstClr val="white"/>
              </a:solidFill>
            </a:endParaRPr>
          </a:p>
        </p:txBody>
      </p:sp>
      <p:sp>
        <p:nvSpPr>
          <p:cNvPr id="15" name="Rounded Rectangle 14"/>
          <p:cNvSpPr/>
          <p:nvPr/>
        </p:nvSpPr>
        <p:spPr>
          <a:xfrm>
            <a:off x="6896359" y="4344942"/>
            <a:ext cx="2125980" cy="1556767"/>
          </a:xfrm>
          <a:prstGeom prst="roundRect">
            <a:avLst/>
          </a:prstGeom>
          <a:gradFill flip="none" rotWithShape="1">
            <a:gsLst>
              <a:gs pos="0">
                <a:srgbClr val="002060"/>
              </a:gs>
              <a:gs pos="93000">
                <a:srgbClr val="002060"/>
              </a:gs>
              <a:gs pos="20000">
                <a:srgbClr val="002060"/>
              </a:gs>
              <a:gs pos="75000">
                <a:schemeClr val="accent1">
                  <a:lumMod val="70000"/>
                </a:schemeClr>
              </a:gs>
            </a:gsLst>
            <a:lin ang="2700000" scaled="1"/>
            <a:tileRect/>
          </a:gra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6000" b="1" dirty="0">
                <a:solidFill>
                  <a:prstClr val="white"/>
                </a:solidFill>
              </a:rPr>
              <a:t>21</a:t>
            </a:r>
            <a:endParaRPr lang="en-US" sz="6000" b="1" dirty="0">
              <a:solidFill>
                <a:prstClr val="white"/>
              </a:solidFill>
            </a:endParaRPr>
          </a:p>
        </p:txBody>
      </p:sp>
      <p:sp>
        <p:nvSpPr>
          <p:cNvPr id="18" name="Rounded Rectangle 17"/>
          <p:cNvSpPr/>
          <p:nvPr/>
        </p:nvSpPr>
        <p:spPr>
          <a:xfrm>
            <a:off x="113891" y="983427"/>
            <a:ext cx="2125980" cy="1556767"/>
          </a:xfrm>
          <a:prstGeom prst="roundRect">
            <a:avLst/>
          </a:prstGeom>
          <a:gradFill flip="none" rotWithShape="1">
            <a:gsLst>
              <a:gs pos="0">
                <a:srgbClr val="002060"/>
              </a:gs>
              <a:gs pos="93000">
                <a:srgbClr val="002060"/>
              </a:gs>
              <a:gs pos="20000">
                <a:srgbClr val="002060"/>
              </a:gs>
              <a:gs pos="75000">
                <a:schemeClr val="accent1">
                  <a:lumMod val="70000"/>
                </a:schemeClr>
              </a:gs>
            </a:gsLst>
            <a:lin ang="2700000" scaled="1"/>
            <a:tileRect/>
          </a:gra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6000" b="1" dirty="0">
                <a:solidFill>
                  <a:prstClr val="white"/>
                </a:solidFill>
              </a:rPr>
              <a:t>16</a:t>
            </a:r>
            <a:endParaRPr lang="en-US" sz="6000" b="1" dirty="0">
              <a:solidFill>
                <a:prstClr val="white"/>
              </a:solidFill>
            </a:endParaRPr>
          </a:p>
        </p:txBody>
      </p:sp>
      <p:sp>
        <p:nvSpPr>
          <p:cNvPr id="19" name="Rounded Rectangle 18"/>
          <p:cNvSpPr/>
          <p:nvPr/>
        </p:nvSpPr>
        <p:spPr>
          <a:xfrm>
            <a:off x="2351419" y="969266"/>
            <a:ext cx="2125980" cy="1556767"/>
          </a:xfrm>
          <a:prstGeom prst="roundRect">
            <a:avLst/>
          </a:prstGeom>
          <a:gradFill flip="none" rotWithShape="1">
            <a:gsLst>
              <a:gs pos="0">
                <a:srgbClr val="002060"/>
              </a:gs>
              <a:gs pos="93000">
                <a:srgbClr val="002060"/>
              </a:gs>
              <a:gs pos="20000">
                <a:srgbClr val="002060"/>
              </a:gs>
              <a:gs pos="75000">
                <a:schemeClr val="accent1">
                  <a:lumMod val="70000"/>
                </a:schemeClr>
              </a:gs>
            </a:gsLst>
            <a:lin ang="2700000" scaled="1"/>
            <a:tileRect/>
          </a:gra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6000" b="1" dirty="0">
                <a:solidFill>
                  <a:prstClr val="white"/>
                </a:solidFill>
              </a:rPr>
              <a:t>15</a:t>
            </a:r>
            <a:endParaRPr lang="en-US" sz="6000" b="1" dirty="0">
              <a:solidFill>
                <a:prstClr val="white"/>
              </a:solidFill>
            </a:endParaRPr>
          </a:p>
        </p:txBody>
      </p:sp>
      <p:sp>
        <p:nvSpPr>
          <p:cNvPr id="20" name="Rounded Rectangle 19"/>
          <p:cNvSpPr/>
          <p:nvPr/>
        </p:nvSpPr>
        <p:spPr>
          <a:xfrm>
            <a:off x="4655955" y="962483"/>
            <a:ext cx="2125980" cy="1556767"/>
          </a:xfrm>
          <a:prstGeom prst="roundRect">
            <a:avLst/>
          </a:prstGeom>
          <a:gradFill flip="none" rotWithShape="1">
            <a:gsLst>
              <a:gs pos="0">
                <a:srgbClr val="002060"/>
              </a:gs>
              <a:gs pos="93000">
                <a:srgbClr val="002060"/>
              </a:gs>
              <a:gs pos="20000">
                <a:srgbClr val="002060"/>
              </a:gs>
              <a:gs pos="75000">
                <a:schemeClr val="accent1">
                  <a:lumMod val="70000"/>
                </a:schemeClr>
              </a:gs>
            </a:gsLst>
            <a:lin ang="2700000" scaled="1"/>
            <a:tileRect/>
          </a:gra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6000" b="1" dirty="0">
                <a:solidFill>
                  <a:prstClr val="white"/>
                </a:solidFill>
              </a:rPr>
              <a:t>14</a:t>
            </a:r>
            <a:endParaRPr lang="en-US" sz="6000" b="1" dirty="0">
              <a:solidFill>
                <a:prstClr val="white"/>
              </a:solidFill>
            </a:endParaRPr>
          </a:p>
        </p:txBody>
      </p:sp>
      <p:sp>
        <p:nvSpPr>
          <p:cNvPr id="21" name="Rounded Rectangle 20"/>
          <p:cNvSpPr/>
          <p:nvPr/>
        </p:nvSpPr>
        <p:spPr>
          <a:xfrm>
            <a:off x="6903814" y="956295"/>
            <a:ext cx="2125980" cy="1556767"/>
          </a:xfrm>
          <a:prstGeom prst="roundRect">
            <a:avLst/>
          </a:prstGeom>
          <a:gradFill flip="none" rotWithShape="1">
            <a:gsLst>
              <a:gs pos="0">
                <a:srgbClr val="002060"/>
              </a:gs>
              <a:gs pos="93000">
                <a:srgbClr val="002060"/>
              </a:gs>
              <a:gs pos="20000">
                <a:srgbClr val="002060"/>
              </a:gs>
              <a:gs pos="75000">
                <a:schemeClr val="accent1">
                  <a:lumMod val="70000"/>
                </a:schemeClr>
              </a:gs>
            </a:gsLst>
            <a:lin ang="2700000" scaled="1"/>
            <a:tileRect/>
          </a:gra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6000" b="1" dirty="0">
                <a:solidFill>
                  <a:prstClr val="white"/>
                </a:solidFill>
              </a:rPr>
              <a:t>13</a:t>
            </a:r>
            <a:endParaRPr lang="en-US" sz="6000" b="1" dirty="0">
              <a:solidFill>
                <a:prstClr val="white"/>
              </a:solidFill>
            </a:endParaRPr>
          </a:p>
        </p:txBody>
      </p:sp>
      <p:sp>
        <p:nvSpPr>
          <p:cNvPr id="26" name="مستطيل 25">
            <a:extLst>
              <a:ext uri="{FF2B5EF4-FFF2-40B4-BE49-F238E27FC236}">
                <a16:creationId xmlns:a16="http://schemas.microsoft.com/office/drawing/2014/main" id="{A2117150-556C-4342-9DD1-BAF662368994}"/>
              </a:ext>
            </a:extLst>
          </p:cNvPr>
          <p:cNvSpPr/>
          <p:nvPr/>
        </p:nvSpPr>
        <p:spPr>
          <a:xfrm>
            <a:off x="5897217" y="6089614"/>
            <a:ext cx="2947033" cy="50405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1600" dirty="0">
                <a:solidFill>
                  <a:schemeClr val="accent2">
                    <a:lumMod val="75000"/>
                  </a:schemeClr>
                </a:solidFill>
                <a:cs typeface="+mj-cs"/>
              </a:rPr>
              <a:t>تختار المعلمة ثلاث كلمات كل أسبوع </a:t>
            </a:r>
          </a:p>
        </p:txBody>
      </p:sp>
      <p:sp>
        <p:nvSpPr>
          <p:cNvPr id="27" name="مستطيل 26">
            <a:extLst>
              <a:ext uri="{FF2B5EF4-FFF2-40B4-BE49-F238E27FC236}">
                <a16:creationId xmlns:a16="http://schemas.microsoft.com/office/drawing/2014/main" id="{4032CA3C-EED9-415C-AA36-BDA222181B21}"/>
              </a:ext>
            </a:extLst>
          </p:cNvPr>
          <p:cNvSpPr/>
          <p:nvPr/>
        </p:nvSpPr>
        <p:spPr>
          <a:xfrm>
            <a:off x="3161559" y="133062"/>
            <a:ext cx="2757269" cy="628545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40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إملاء منظور </a:t>
            </a:r>
          </a:p>
        </p:txBody>
      </p:sp>
    </p:spTree>
    <p:extLst>
      <p:ext uri="{BB962C8B-B14F-4D97-AF65-F5344CB8AC3E}">
        <p14:creationId xmlns:p14="http://schemas.microsoft.com/office/powerpoint/2010/main" val="14776338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3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" fill="hold">
                      <p:stCondLst>
                        <p:cond delay="0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7" dur="25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5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50"/>
                            </p:stCondLst>
                            <p:childTnLst>
                              <p:par>
                                <p:cTn id="21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25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5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25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6" fill="hold">
                      <p:stCondLst>
                        <p:cond delay="0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9" dur="25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5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250"/>
                            </p:stCondLst>
                            <p:childTnLst>
                              <p:par>
                                <p:cTn id="33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25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25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37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8" fill="hold">
                      <p:stCondLst>
                        <p:cond delay="0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1" dur="25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25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250"/>
                            </p:stCondLst>
                            <p:childTnLst>
                              <p:par>
                                <p:cTn id="45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25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25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49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0" fill="hold">
                      <p:stCondLst>
                        <p:cond delay="0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3" dur="25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25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250"/>
                            </p:stCondLst>
                            <p:childTnLst>
                              <p:par>
                                <p:cTn id="57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25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25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61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2" fill="hold">
                      <p:stCondLst>
                        <p:cond delay="0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5" dur="25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25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250"/>
                            </p:stCondLst>
                            <p:childTnLst>
                              <p:par>
                                <p:cTn id="69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25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25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73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4" fill="hold">
                      <p:stCondLst>
                        <p:cond delay="0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7" dur="25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25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250"/>
                            </p:stCondLst>
                            <p:childTnLst>
                              <p:par>
                                <p:cTn id="81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3" dur="25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25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85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6" fill="hold">
                      <p:stCondLst>
                        <p:cond delay="0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9" dur="25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25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250"/>
                            </p:stCondLst>
                            <p:childTnLst>
                              <p:par>
                                <p:cTn id="93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5" dur="25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25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97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8" fill="hold">
                      <p:stCondLst>
                        <p:cond delay="0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01" dur="25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25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>
                            <p:stCondLst>
                              <p:cond delay="250"/>
                            </p:stCondLst>
                            <p:childTnLst>
                              <p:par>
                                <p:cTn id="105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7" dur="25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25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  <p:seq concurrent="1" nextAc="seek">
              <p:cTn id="109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0" fill="hold">
                      <p:stCondLst>
                        <p:cond delay="0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13" dur="25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25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6" fill="hold">
                            <p:stCondLst>
                              <p:cond delay="250"/>
                            </p:stCondLst>
                            <p:childTnLst>
                              <p:par>
                                <p:cTn id="117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9" dur="25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25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  <p:seq concurrent="1" nextAc="seek">
              <p:cTn id="121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2" fill="hold">
                      <p:stCondLst>
                        <p:cond delay="0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25" dur="25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25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8" fill="hold">
                            <p:stCondLst>
                              <p:cond delay="250"/>
                            </p:stCondLst>
                            <p:childTnLst>
                              <p:par>
                                <p:cTn id="129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1" dur="25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2" dur="25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133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4" fill="hold">
                      <p:stCondLst>
                        <p:cond delay="0"/>
                      </p:stCondLst>
                      <p:childTnLst>
                        <p:par>
                          <p:cTn id="135" fill="hold">
                            <p:stCondLst>
                              <p:cond delay="0"/>
                            </p:stCondLst>
                            <p:childTnLst>
                              <p:par>
                                <p:cTn id="136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37" dur="25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25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0" fill="hold">
                            <p:stCondLst>
                              <p:cond delay="250"/>
                            </p:stCondLst>
                            <p:childTnLst>
                              <p:par>
                                <p:cTn id="141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3" dur="25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25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145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6" fill="hold">
                      <p:stCondLst>
                        <p:cond delay="0"/>
                      </p:stCondLst>
                      <p:childTnLst>
                        <p:par>
                          <p:cTn id="147" fill="hold">
                            <p:stCondLst>
                              <p:cond delay="0"/>
                            </p:stCondLst>
                            <p:childTnLst>
                              <p:par>
                                <p:cTn id="148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9" dur="25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0" dur="25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2" fill="hold">
                            <p:stCondLst>
                              <p:cond delay="250"/>
                            </p:stCondLst>
                            <p:childTnLst>
                              <p:par>
                                <p:cTn id="153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5" dur="25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6" dur="25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157" restart="whenNotActive" fill="hold" evtFilter="cancelBubble" nodeType="interactiveSeq">
                <p:stCondLst>
                  <p:cond evt="onClick" delay="0">
                    <p:tgtEl>
                      <p:spTgt spid="4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8" fill="hold">
                      <p:stCondLst>
                        <p:cond delay="0"/>
                      </p:stCondLst>
                      <p:childTnLst>
                        <p:par>
                          <p:cTn id="159" fill="hold">
                            <p:stCondLst>
                              <p:cond delay="0"/>
                            </p:stCondLst>
                            <p:childTnLst>
                              <p:par>
                                <p:cTn id="160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1" dur="250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2" dur="250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4" fill="hold">
                            <p:stCondLst>
                              <p:cond delay="250"/>
                            </p:stCondLst>
                            <p:childTnLst>
                              <p:par>
                                <p:cTn id="165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7" dur="25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8" dur="25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4"/>
                  </p:tgtEl>
                </p:cond>
              </p:nextCondLst>
            </p:seq>
            <p:seq concurrent="1" nextAc="seek">
              <p:cTn id="169" restart="whenNotActive" fill="hold" evtFilter="cancelBubble" nodeType="interactiveSeq">
                <p:stCondLst>
                  <p:cond evt="onClick" delay="0">
                    <p:tgtEl>
                      <p:spTgt spid="4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0" fill="hold">
                      <p:stCondLst>
                        <p:cond delay="0"/>
                      </p:stCondLst>
                      <p:childTnLst>
                        <p:par>
                          <p:cTn id="171" fill="hold">
                            <p:stCondLst>
                              <p:cond delay="0"/>
                            </p:stCondLst>
                            <p:childTnLst>
                              <p:par>
                                <p:cTn id="172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73" dur="250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4" dur="250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6" fill="hold">
                            <p:stCondLst>
                              <p:cond delay="250"/>
                            </p:stCondLst>
                            <p:childTnLst>
                              <p:par>
                                <p:cTn id="177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9" dur="25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0" dur="25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6"/>
                  </p:tgtEl>
                </p:cond>
              </p:nextCondLst>
            </p:seq>
            <p:seq concurrent="1" nextAc="seek">
              <p:cTn id="181" restart="whenNotActive" fill="hold" evtFilter="cancelBubble" nodeType="interactiveSeq">
                <p:stCondLst>
                  <p:cond evt="onClick" delay="0">
                    <p:tgtEl>
                      <p:spTgt spid="4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2" fill="hold">
                      <p:stCondLst>
                        <p:cond delay="0"/>
                      </p:stCondLst>
                      <p:childTnLst>
                        <p:par>
                          <p:cTn id="183" fill="hold">
                            <p:stCondLst>
                              <p:cond delay="0"/>
                            </p:stCondLst>
                            <p:childTnLst>
                              <p:par>
                                <p:cTn id="184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85" dur="250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6" dur="250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8" fill="hold">
                            <p:stCondLst>
                              <p:cond delay="250"/>
                            </p:stCondLst>
                            <p:childTnLst>
                              <p:par>
                                <p:cTn id="189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1" dur="25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2" dur="25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7"/>
                  </p:tgtEl>
                </p:cond>
              </p:nextCondLst>
            </p:seq>
            <p:seq concurrent="1" nextAc="seek">
              <p:cTn id="193" restart="whenNotActive" fill="hold" evtFilter="cancelBubble" nodeType="interactiveSeq">
                <p:stCondLst>
                  <p:cond evt="onClick" delay="0">
                    <p:tgtEl>
                      <p:spTgt spid="4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4" fill="hold">
                      <p:stCondLst>
                        <p:cond delay="0"/>
                      </p:stCondLst>
                      <p:childTnLst>
                        <p:par>
                          <p:cTn id="195" fill="hold">
                            <p:stCondLst>
                              <p:cond delay="0"/>
                            </p:stCondLst>
                            <p:childTnLst>
                              <p:par>
                                <p:cTn id="196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97" dur="250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8" dur="250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9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0" fill="hold">
                            <p:stCondLst>
                              <p:cond delay="250"/>
                            </p:stCondLst>
                            <p:childTnLst>
                              <p:par>
                                <p:cTn id="201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3" dur="25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4" dur="25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9"/>
                  </p:tgtEl>
                </p:cond>
              </p:nextCondLst>
            </p:seq>
            <p:seq concurrent="1" nextAc="seek">
              <p:cTn id="205" restart="whenNotActive" fill="hold" evtFilter="cancelBubble" nodeType="interactiveSeq">
                <p:stCondLst>
                  <p:cond evt="onClick" delay="0">
                    <p:tgtEl>
                      <p:spTgt spid="5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6" fill="hold">
                      <p:stCondLst>
                        <p:cond delay="0"/>
                      </p:stCondLst>
                      <p:childTnLst>
                        <p:par>
                          <p:cTn id="207" fill="hold">
                            <p:stCondLst>
                              <p:cond delay="0"/>
                            </p:stCondLst>
                            <p:childTnLst>
                              <p:par>
                                <p:cTn id="208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09" dur="250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0" dur="250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2" fill="hold">
                            <p:stCondLst>
                              <p:cond delay="250"/>
                            </p:stCondLst>
                            <p:childTnLst>
                              <p:par>
                                <p:cTn id="213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5" dur="2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6" dur="2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0"/>
                  </p:tgtEl>
                </p:cond>
              </p:nextCondLst>
            </p:seq>
            <p:seq concurrent="1" nextAc="seek">
              <p:cTn id="217" restart="whenNotActive" fill="hold" evtFilter="cancelBubble" nodeType="interactiveSeq">
                <p:stCondLst>
                  <p:cond evt="onClick" delay="0">
                    <p:tgtEl>
                      <p:spTgt spid="5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8" fill="hold">
                      <p:stCondLst>
                        <p:cond delay="0"/>
                      </p:stCondLst>
                      <p:childTnLst>
                        <p:par>
                          <p:cTn id="219" fill="hold">
                            <p:stCondLst>
                              <p:cond delay="0"/>
                            </p:stCondLst>
                            <p:childTnLst>
                              <p:par>
                                <p:cTn id="220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21" dur="250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2" dur="250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3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4" fill="hold">
                            <p:stCondLst>
                              <p:cond delay="250"/>
                            </p:stCondLst>
                            <p:childTnLst>
                              <p:par>
                                <p:cTn id="225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7" dur="2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8" dur="2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3"/>
                  </p:tgtEl>
                </p:cond>
              </p:nextCondLst>
            </p:seq>
            <p:seq concurrent="1" nextAc="seek">
              <p:cTn id="229" restart="whenNotActive" fill="hold" evtFilter="cancelBubble" nodeType="interactiveSeq">
                <p:stCondLst>
                  <p:cond evt="onClick" delay="0">
                    <p:tgtEl>
                      <p:spTgt spid="5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0" fill="hold">
                      <p:stCondLst>
                        <p:cond delay="0"/>
                      </p:stCondLst>
                      <p:childTnLst>
                        <p:par>
                          <p:cTn id="231" fill="hold">
                            <p:stCondLst>
                              <p:cond delay="0"/>
                            </p:stCondLst>
                            <p:childTnLst>
                              <p:par>
                                <p:cTn id="232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33" dur="250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4" dur="250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5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6" fill="hold">
                            <p:stCondLst>
                              <p:cond delay="250"/>
                            </p:stCondLst>
                            <p:childTnLst>
                              <p:par>
                                <p:cTn id="237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9" dur="2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0" dur="2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4"/>
                  </p:tgtEl>
                </p:cond>
              </p:nextCondLst>
            </p:seq>
            <p:seq concurrent="1" nextAc="seek">
              <p:cTn id="241" restart="whenNotActive" fill="hold" evtFilter="cancelBubble" nodeType="interactiveSeq">
                <p:stCondLst>
                  <p:cond evt="onClick" delay="0">
                    <p:tgtEl>
                      <p:spTgt spid="5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2" fill="hold">
                      <p:stCondLst>
                        <p:cond delay="0"/>
                      </p:stCondLst>
                      <p:childTnLst>
                        <p:par>
                          <p:cTn id="243" fill="hold">
                            <p:stCondLst>
                              <p:cond delay="0"/>
                            </p:stCondLst>
                            <p:childTnLst>
                              <p:par>
                                <p:cTn id="244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45" dur="250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6" dur="250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7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8" fill="hold">
                            <p:stCondLst>
                              <p:cond delay="250"/>
                            </p:stCondLst>
                            <p:childTnLst>
                              <p:par>
                                <p:cTn id="249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1" dur="2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2" dur="2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6"/>
                  </p:tgtEl>
                </p:cond>
              </p:nextCondLst>
            </p:seq>
            <p:seq concurrent="1" nextAc="seek">
              <p:cTn id="253" restart="whenNotActive" fill="hold" evtFilter="cancelBubble" nodeType="interactiveSeq">
                <p:stCondLst>
                  <p:cond evt="onClick" delay="0">
                    <p:tgtEl>
                      <p:spTgt spid="5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54" fill="hold">
                      <p:stCondLst>
                        <p:cond delay="0"/>
                      </p:stCondLst>
                      <p:childTnLst>
                        <p:par>
                          <p:cTn id="255" fill="hold">
                            <p:stCondLst>
                              <p:cond delay="0"/>
                            </p:stCondLst>
                            <p:childTnLst>
                              <p:par>
                                <p:cTn id="256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57" dur="250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8" dur="250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59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0" fill="hold">
                            <p:stCondLst>
                              <p:cond delay="250"/>
                            </p:stCondLst>
                            <p:childTnLst>
                              <p:par>
                                <p:cTn id="261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3" dur="25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4" dur="25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8"/>
                  </p:tgtEl>
                </p:cond>
              </p:nextCondLst>
            </p:seq>
            <p:seq concurrent="1" nextAc="seek">
              <p:cTn id="265" restart="whenNotActive" fill="hold" evtFilter="cancelBubble" nodeType="interactiveSeq">
                <p:stCondLst>
                  <p:cond evt="onClick" delay="0">
                    <p:tgtEl>
                      <p:spTgt spid="6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66" fill="hold">
                      <p:stCondLst>
                        <p:cond delay="0"/>
                      </p:stCondLst>
                      <p:childTnLst>
                        <p:par>
                          <p:cTn id="267" fill="hold">
                            <p:stCondLst>
                              <p:cond delay="0"/>
                            </p:stCondLst>
                            <p:childTnLst>
                              <p:par>
                                <p:cTn id="268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69" dur="250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0" dur="250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71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2" fill="hold">
                            <p:stCondLst>
                              <p:cond delay="250"/>
                            </p:stCondLst>
                            <p:childTnLst>
                              <p:par>
                                <p:cTn id="273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5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6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0"/>
                  </p:tgtEl>
                </p:cond>
              </p:nextCondLst>
            </p:seq>
            <p:seq concurrent="1" nextAc="seek">
              <p:cTn id="277" restart="whenNotActive" fill="hold" evtFilter="cancelBubble" nodeType="interactiveSeq">
                <p:stCondLst>
                  <p:cond evt="onClick" delay="0">
                    <p:tgtEl>
                      <p:spTgt spid="6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8" fill="hold">
                      <p:stCondLst>
                        <p:cond delay="0"/>
                      </p:stCondLst>
                      <p:childTnLst>
                        <p:par>
                          <p:cTn id="279" fill="hold">
                            <p:stCondLst>
                              <p:cond delay="0"/>
                            </p:stCondLst>
                            <p:childTnLst>
                              <p:par>
                                <p:cTn id="280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81" dur="250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2" dur="250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3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4" fill="hold">
                            <p:stCondLst>
                              <p:cond delay="250"/>
                            </p:stCondLst>
                            <p:childTnLst>
                              <p:par>
                                <p:cTn id="285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7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8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1"/>
                  </p:tgtEl>
                </p:cond>
              </p:nextCondLst>
            </p:seq>
            <p:seq concurrent="1" nextAc="seek">
              <p:cTn id="289" restart="whenNotActive" fill="hold" evtFilter="cancelBubble" nodeType="interactiveSeq">
                <p:stCondLst>
                  <p:cond evt="onClick" delay="0">
                    <p:tgtEl>
                      <p:spTgt spid="6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0" fill="hold">
                      <p:stCondLst>
                        <p:cond delay="0"/>
                      </p:stCondLst>
                      <p:childTnLst>
                        <p:par>
                          <p:cTn id="291" fill="hold">
                            <p:stCondLst>
                              <p:cond delay="0"/>
                            </p:stCondLst>
                            <p:childTnLst>
                              <p:par>
                                <p:cTn id="292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93" dur="250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4" dur="250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95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6" fill="hold">
                            <p:stCondLst>
                              <p:cond delay="250"/>
                            </p:stCondLst>
                            <p:childTnLst>
                              <p:par>
                                <p:cTn id="297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9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0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3"/>
                  </p:tgtEl>
                </p:cond>
              </p:nextCondLst>
            </p:seq>
          </p:childTnLst>
        </p:cTn>
      </p:par>
    </p:tnLst>
    <p:bldLst>
      <p:bldP spid="44" grpId="0" animBg="1"/>
      <p:bldP spid="44" grpId="1" animBg="1"/>
      <p:bldP spid="46" grpId="0" animBg="1"/>
      <p:bldP spid="46" grpId="1" animBg="1"/>
      <p:bldP spid="47" grpId="0" animBg="1"/>
      <p:bldP spid="47" grpId="1" animBg="1"/>
      <p:bldP spid="49" grpId="0" animBg="1"/>
      <p:bldP spid="49" grpId="1" animBg="1"/>
      <p:bldP spid="50" grpId="0" animBg="1"/>
      <p:bldP spid="50" grpId="1" animBg="1"/>
      <p:bldP spid="53" grpId="0" animBg="1"/>
      <p:bldP spid="53" grpId="1" animBg="1"/>
      <p:bldP spid="54" grpId="0" animBg="1"/>
      <p:bldP spid="54" grpId="1" animBg="1"/>
      <p:bldP spid="56" grpId="0" animBg="1"/>
      <p:bldP spid="56" grpId="1" animBg="1"/>
      <p:bldP spid="58" grpId="0" animBg="1"/>
      <p:bldP spid="58" grpId="1" animBg="1"/>
      <p:bldP spid="60" grpId="0" animBg="1"/>
      <p:bldP spid="60" grpId="1" animBg="1"/>
      <p:bldP spid="61" grpId="0" animBg="1"/>
      <p:bldP spid="61" grpId="1" animBg="1"/>
      <p:bldP spid="63" grpId="0" animBg="1"/>
      <p:bldP spid="63" grpId="1" animBg="1"/>
      <p:bldP spid="5" grpId="0" animBg="1"/>
      <p:bldP spid="5" grpId="1" animBg="1"/>
      <p:bldP spid="6" grpId="0" animBg="1"/>
      <p:bldP spid="6" grpId="1" animBg="1"/>
      <p:bldP spid="7" grpId="0" animBg="1"/>
      <p:bldP spid="7" grpId="1" animBg="1"/>
      <p:bldP spid="8" grpId="0" animBg="1"/>
      <p:bldP spid="8" grpId="1" animBg="1"/>
      <p:bldP spid="12" grpId="0" animBg="1"/>
      <p:bldP spid="12" grpId="1" animBg="1"/>
      <p:bldP spid="13" grpId="0" animBg="1"/>
      <p:bldP spid="13" grpId="1" animBg="1"/>
      <p:bldP spid="14" grpId="0" animBg="1"/>
      <p:bldP spid="14" grpId="1" animBg="1"/>
      <p:bldP spid="15" grpId="0" animBg="1"/>
      <p:bldP spid="15" grpId="1" animBg="1"/>
      <p:bldP spid="18" grpId="0" animBg="1"/>
      <p:bldP spid="18" grpId="1" animBg="1"/>
      <p:bldP spid="19" grpId="0" animBg="1"/>
      <p:bldP spid="19" grpId="1" animBg="1"/>
      <p:bldP spid="20" grpId="0" animBg="1"/>
      <p:bldP spid="20" grpId="1" animBg="1"/>
      <p:bldP spid="21" grpId="0" animBg="1"/>
      <p:bldP spid="21" grpId="1" animBg="1"/>
      <p:bldP spid="26" grpId="0" animBg="1"/>
      <p:bldP spid="26" grpId="1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Rounded Rectangle 43"/>
          <p:cNvSpPr/>
          <p:nvPr/>
        </p:nvSpPr>
        <p:spPr>
          <a:xfrm>
            <a:off x="106234" y="971191"/>
            <a:ext cx="2125980" cy="1556767"/>
          </a:xfrm>
          <a:prstGeom prst="roundRect">
            <a:avLst/>
          </a:prstGeom>
          <a:solidFill>
            <a:srgbClr val="FFFF00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SA" sz="6000" b="1" dirty="0">
                <a:solidFill>
                  <a:schemeClr val="tx1"/>
                </a:solidFill>
                <a:latin typeface="Adobe Arabic" panose="02040503050201020203" pitchFamily="18" charset="-78"/>
              </a:rPr>
              <a:t>النِّصْفُ</a:t>
            </a:r>
            <a:r>
              <a:rPr lang="ar-SA" sz="6000" b="1" dirty="0">
                <a:solidFill>
                  <a:schemeClr val="tx1"/>
                </a:solidFill>
              </a:rPr>
              <a:t> </a:t>
            </a:r>
            <a:endParaRPr lang="en-US" sz="6000" b="1" dirty="0">
              <a:solidFill>
                <a:schemeClr val="tx1"/>
              </a:solidFill>
            </a:endParaRPr>
          </a:p>
        </p:txBody>
      </p:sp>
      <p:sp>
        <p:nvSpPr>
          <p:cNvPr id="46" name="Rounded Rectangle 45"/>
          <p:cNvSpPr/>
          <p:nvPr/>
        </p:nvSpPr>
        <p:spPr>
          <a:xfrm>
            <a:off x="2377471" y="948691"/>
            <a:ext cx="2125980" cy="1556767"/>
          </a:xfrm>
          <a:prstGeom prst="roundRect">
            <a:avLst/>
          </a:prstGeom>
          <a:solidFill>
            <a:srgbClr val="FF0000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SA" sz="6600" b="1" dirty="0">
                <a:solidFill>
                  <a:prstClr val="white"/>
                </a:solidFill>
              </a:rPr>
              <a:t>الْكَسْرُ </a:t>
            </a:r>
            <a:endParaRPr lang="en-US" sz="6600" b="1" dirty="0">
              <a:solidFill>
                <a:prstClr val="white"/>
              </a:solidFill>
            </a:endParaRPr>
          </a:p>
        </p:txBody>
      </p:sp>
      <p:sp>
        <p:nvSpPr>
          <p:cNvPr id="47" name="Rounded Rectangle 46"/>
          <p:cNvSpPr/>
          <p:nvPr/>
        </p:nvSpPr>
        <p:spPr>
          <a:xfrm>
            <a:off x="4640643" y="948691"/>
            <a:ext cx="2125980" cy="1556767"/>
          </a:xfrm>
          <a:prstGeom prst="roundRect">
            <a:avLst/>
          </a:prstGeom>
          <a:solidFill>
            <a:srgbClr val="FF0000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SA" sz="6600" b="1" dirty="0">
                <a:solidFill>
                  <a:prstClr val="white"/>
                </a:solidFill>
              </a:rPr>
              <a:t> رَأْسٌ</a:t>
            </a:r>
            <a:endParaRPr lang="en-US" sz="6600" b="1" dirty="0">
              <a:solidFill>
                <a:prstClr val="white"/>
              </a:solidFill>
            </a:endParaRPr>
          </a:p>
        </p:txBody>
      </p:sp>
      <p:sp>
        <p:nvSpPr>
          <p:cNvPr id="49" name="Rounded Rectangle 48"/>
          <p:cNvSpPr/>
          <p:nvPr/>
        </p:nvSpPr>
        <p:spPr>
          <a:xfrm>
            <a:off x="6888502" y="956291"/>
            <a:ext cx="2125980" cy="1556767"/>
          </a:xfrm>
          <a:prstGeom prst="roundRect">
            <a:avLst/>
          </a:prstGeom>
          <a:solidFill>
            <a:srgbClr val="FF0000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SA" sz="6600" b="1" dirty="0">
                <a:solidFill>
                  <a:prstClr val="white"/>
                </a:solidFill>
              </a:rPr>
              <a:t> ضِلْعٌ </a:t>
            </a:r>
            <a:endParaRPr lang="en-US" sz="6600" b="1" dirty="0">
              <a:solidFill>
                <a:prstClr val="white"/>
              </a:solidFill>
            </a:endParaRPr>
          </a:p>
        </p:txBody>
      </p:sp>
      <p:sp>
        <p:nvSpPr>
          <p:cNvPr id="54" name="Rounded Rectangle 53"/>
          <p:cNvSpPr/>
          <p:nvPr/>
        </p:nvSpPr>
        <p:spPr>
          <a:xfrm>
            <a:off x="4666169" y="2584152"/>
            <a:ext cx="2125980" cy="1556767"/>
          </a:xfrm>
          <a:prstGeom prst="roundRect">
            <a:avLst/>
          </a:prstGeom>
          <a:solidFill>
            <a:srgbClr val="FFFF00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ar-SA" sz="6600" b="1" dirty="0">
                <a:solidFill>
                  <a:schemeClr val="tx1"/>
                </a:solidFill>
              </a:rPr>
              <a:t>الرُّبُعُ</a:t>
            </a:r>
            <a:endParaRPr lang="en-US" sz="7200" b="1" dirty="0">
              <a:solidFill>
                <a:schemeClr val="tx1"/>
              </a:solidFill>
            </a:endParaRPr>
          </a:p>
        </p:txBody>
      </p:sp>
      <p:sp>
        <p:nvSpPr>
          <p:cNvPr id="56" name="Rounded Rectangle 55"/>
          <p:cNvSpPr/>
          <p:nvPr/>
        </p:nvSpPr>
        <p:spPr>
          <a:xfrm>
            <a:off x="6911875" y="2640331"/>
            <a:ext cx="2125980" cy="1556767"/>
          </a:xfrm>
          <a:prstGeom prst="roundRect">
            <a:avLst/>
          </a:prstGeom>
          <a:solidFill>
            <a:srgbClr val="FFFF00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/>
            <a:r>
              <a:rPr lang="ar-SA" sz="6600" b="1" dirty="0">
                <a:solidFill>
                  <a:schemeClr val="tx1"/>
                </a:solidFill>
                <a:cs typeface="Traditional Arabic" pitchFamily="2" charset="-78"/>
              </a:rPr>
              <a:t>الثُّلُثُ</a:t>
            </a:r>
            <a:endParaRPr lang="en-US" sz="6600" b="1" dirty="0">
              <a:solidFill>
                <a:schemeClr val="tx1"/>
              </a:solidFill>
              <a:cs typeface="Traditional Arabic" pitchFamily="2" charset="-78"/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4666169" y="2584152"/>
            <a:ext cx="2125980" cy="1556767"/>
          </a:xfrm>
          <a:prstGeom prst="roundRect">
            <a:avLst/>
          </a:prstGeom>
          <a:gradFill flip="none" rotWithShape="1">
            <a:gsLst>
              <a:gs pos="0">
                <a:srgbClr val="002060"/>
              </a:gs>
              <a:gs pos="93000">
                <a:srgbClr val="002060"/>
              </a:gs>
              <a:gs pos="20000">
                <a:srgbClr val="002060"/>
              </a:gs>
              <a:gs pos="75000">
                <a:schemeClr val="accent1">
                  <a:lumMod val="70000"/>
                </a:schemeClr>
              </a:gs>
            </a:gsLst>
            <a:lin ang="2700000" scaled="1"/>
            <a:tileRect/>
          </a:gra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6600" b="1" dirty="0">
                <a:solidFill>
                  <a:prstClr val="white"/>
                </a:solidFill>
              </a:rPr>
              <a:t>30</a:t>
            </a:r>
            <a:endParaRPr lang="en-US" sz="6600" b="1" dirty="0">
              <a:solidFill>
                <a:prstClr val="white"/>
              </a:solidFill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6888502" y="2650616"/>
            <a:ext cx="2125980" cy="1556767"/>
          </a:xfrm>
          <a:prstGeom prst="roundRect">
            <a:avLst/>
          </a:prstGeom>
          <a:gradFill flip="none" rotWithShape="1">
            <a:gsLst>
              <a:gs pos="0">
                <a:srgbClr val="002060"/>
              </a:gs>
              <a:gs pos="93000">
                <a:srgbClr val="002060"/>
              </a:gs>
              <a:gs pos="20000">
                <a:srgbClr val="002060"/>
              </a:gs>
              <a:gs pos="75000">
                <a:schemeClr val="accent1">
                  <a:lumMod val="70000"/>
                </a:schemeClr>
              </a:gs>
            </a:gsLst>
            <a:lin ang="2700000" scaled="1"/>
            <a:tileRect/>
          </a:gra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6600" b="1" dirty="0">
                <a:solidFill>
                  <a:prstClr val="white"/>
                </a:solidFill>
              </a:rPr>
              <a:t>29</a:t>
            </a:r>
            <a:endParaRPr lang="en-US" sz="6600" b="1" dirty="0">
              <a:solidFill>
                <a:prstClr val="white"/>
              </a:solidFill>
            </a:endParaRPr>
          </a:p>
        </p:txBody>
      </p:sp>
      <p:sp>
        <p:nvSpPr>
          <p:cNvPr id="18" name="Rounded Rectangle 17"/>
          <p:cNvSpPr/>
          <p:nvPr/>
        </p:nvSpPr>
        <p:spPr>
          <a:xfrm>
            <a:off x="113891" y="983427"/>
            <a:ext cx="2125980" cy="1556767"/>
          </a:xfrm>
          <a:prstGeom prst="roundRect">
            <a:avLst/>
          </a:prstGeom>
          <a:gradFill flip="none" rotWithShape="1">
            <a:gsLst>
              <a:gs pos="0">
                <a:srgbClr val="002060"/>
              </a:gs>
              <a:gs pos="93000">
                <a:srgbClr val="002060"/>
              </a:gs>
              <a:gs pos="20000">
                <a:srgbClr val="002060"/>
              </a:gs>
              <a:gs pos="75000">
                <a:schemeClr val="accent1">
                  <a:lumMod val="70000"/>
                </a:schemeClr>
              </a:gs>
            </a:gsLst>
            <a:lin ang="2700000" scaled="1"/>
            <a:tileRect/>
          </a:gra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6600" b="1" dirty="0">
                <a:solidFill>
                  <a:prstClr val="white"/>
                </a:solidFill>
              </a:rPr>
              <a:t>28</a:t>
            </a:r>
            <a:endParaRPr lang="en-US" sz="6600" b="1" dirty="0">
              <a:solidFill>
                <a:prstClr val="white"/>
              </a:solidFill>
            </a:endParaRPr>
          </a:p>
        </p:txBody>
      </p:sp>
      <p:sp>
        <p:nvSpPr>
          <p:cNvPr id="19" name="Rounded Rectangle 18"/>
          <p:cNvSpPr/>
          <p:nvPr/>
        </p:nvSpPr>
        <p:spPr>
          <a:xfrm>
            <a:off x="2351419" y="969266"/>
            <a:ext cx="2125980" cy="1556767"/>
          </a:xfrm>
          <a:prstGeom prst="roundRect">
            <a:avLst/>
          </a:prstGeom>
          <a:gradFill flip="none" rotWithShape="1">
            <a:gsLst>
              <a:gs pos="0">
                <a:srgbClr val="002060"/>
              </a:gs>
              <a:gs pos="93000">
                <a:srgbClr val="002060"/>
              </a:gs>
              <a:gs pos="20000">
                <a:srgbClr val="002060"/>
              </a:gs>
              <a:gs pos="75000">
                <a:schemeClr val="accent1">
                  <a:lumMod val="70000"/>
                </a:schemeClr>
              </a:gs>
            </a:gsLst>
            <a:lin ang="2700000" scaled="1"/>
            <a:tileRect/>
          </a:gra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6600" b="1" dirty="0">
                <a:solidFill>
                  <a:prstClr val="white"/>
                </a:solidFill>
              </a:rPr>
              <a:t>27</a:t>
            </a:r>
            <a:endParaRPr lang="en-US" sz="6600" b="1" dirty="0">
              <a:solidFill>
                <a:prstClr val="white"/>
              </a:solidFill>
            </a:endParaRPr>
          </a:p>
        </p:txBody>
      </p:sp>
      <p:sp>
        <p:nvSpPr>
          <p:cNvPr id="20" name="Rounded Rectangle 19"/>
          <p:cNvSpPr/>
          <p:nvPr/>
        </p:nvSpPr>
        <p:spPr>
          <a:xfrm>
            <a:off x="4655955" y="962483"/>
            <a:ext cx="2125980" cy="1556767"/>
          </a:xfrm>
          <a:prstGeom prst="roundRect">
            <a:avLst/>
          </a:prstGeom>
          <a:gradFill flip="none" rotWithShape="1">
            <a:gsLst>
              <a:gs pos="0">
                <a:srgbClr val="002060"/>
              </a:gs>
              <a:gs pos="93000">
                <a:srgbClr val="002060"/>
              </a:gs>
              <a:gs pos="20000">
                <a:srgbClr val="002060"/>
              </a:gs>
              <a:gs pos="75000">
                <a:schemeClr val="accent1">
                  <a:lumMod val="70000"/>
                </a:schemeClr>
              </a:gs>
            </a:gsLst>
            <a:lin ang="2700000" scaled="1"/>
            <a:tileRect/>
          </a:gra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6600" b="1" dirty="0">
                <a:solidFill>
                  <a:prstClr val="white"/>
                </a:solidFill>
              </a:rPr>
              <a:t>26</a:t>
            </a:r>
            <a:endParaRPr lang="en-US" sz="6600" b="1" dirty="0">
              <a:solidFill>
                <a:prstClr val="white"/>
              </a:solidFill>
            </a:endParaRPr>
          </a:p>
        </p:txBody>
      </p:sp>
      <p:sp>
        <p:nvSpPr>
          <p:cNvPr id="21" name="Rounded Rectangle 20"/>
          <p:cNvSpPr/>
          <p:nvPr/>
        </p:nvSpPr>
        <p:spPr>
          <a:xfrm>
            <a:off x="6903814" y="956295"/>
            <a:ext cx="2125980" cy="1556767"/>
          </a:xfrm>
          <a:prstGeom prst="roundRect">
            <a:avLst/>
          </a:prstGeom>
          <a:gradFill flip="none" rotWithShape="1">
            <a:gsLst>
              <a:gs pos="0">
                <a:srgbClr val="002060"/>
              </a:gs>
              <a:gs pos="93000">
                <a:srgbClr val="002060"/>
              </a:gs>
              <a:gs pos="20000">
                <a:srgbClr val="002060"/>
              </a:gs>
              <a:gs pos="75000">
                <a:schemeClr val="accent1">
                  <a:lumMod val="70000"/>
                </a:schemeClr>
              </a:gs>
            </a:gsLst>
            <a:lin ang="2700000" scaled="1"/>
            <a:tileRect/>
          </a:gra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6600" b="1" dirty="0">
                <a:solidFill>
                  <a:prstClr val="white"/>
                </a:solidFill>
              </a:rPr>
              <a:t>25</a:t>
            </a:r>
            <a:endParaRPr lang="en-US" sz="6600" b="1" dirty="0">
              <a:solidFill>
                <a:prstClr val="white"/>
              </a:solidFill>
            </a:endParaRPr>
          </a:p>
        </p:txBody>
      </p:sp>
      <p:sp>
        <p:nvSpPr>
          <p:cNvPr id="14" name="مستطيل 13">
            <a:extLst>
              <a:ext uri="{FF2B5EF4-FFF2-40B4-BE49-F238E27FC236}">
                <a16:creationId xmlns:a16="http://schemas.microsoft.com/office/drawing/2014/main" id="{271328A7-827B-44D2-80BC-C1BCCCEAE43F}"/>
              </a:ext>
            </a:extLst>
          </p:cNvPr>
          <p:cNvSpPr/>
          <p:nvPr/>
        </p:nvSpPr>
        <p:spPr>
          <a:xfrm>
            <a:off x="5897217" y="6089614"/>
            <a:ext cx="2947033" cy="50405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1600" dirty="0">
                <a:solidFill>
                  <a:schemeClr val="accent2">
                    <a:lumMod val="75000"/>
                  </a:schemeClr>
                </a:solidFill>
                <a:cs typeface="+mj-cs"/>
              </a:rPr>
              <a:t>تختار المعلمة ثلاث كلمات كل أسبوع </a:t>
            </a:r>
          </a:p>
        </p:txBody>
      </p:sp>
      <p:sp>
        <p:nvSpPr>
          <p:cNvPr id="15" name="مستطيل 14">
            <a:extLst>
              <a:ext uri="{FF2B5EF4-FFF2-40B4-BE49-F238E27FC236}">
                <a16:creationId xmlns:a16="http://schemas.microsoft.com/office/drawing/2014/main" id="{C6D292D6-B384-4DBA-9069-C533F517F768}"/>
              </a:ext>
            </a:extLst>
          </p:cNvPr>
          <p:cNvSpPr/>
          <p:nvPr/>
        </p:nvSpPr>
        <p:spPr>
          <a:xfrm>
            <a:off x="3161559" y="133062"/>
            <a:ext cx="2757269" cy="628545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40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إملاء منظور </a:t>
            </a:r>
          </a:p>
        </p:txBody>
      </p:sp>
    </p:spTree>
    <p:extLst>
      <p:ext uri="{BB962C8B-B14F-4D97-AF65-F5344CB8AC3E}">
        <p14:creationId xmlns:p14="http://schemas.microsoft.com/office/powerpoint/2010/main" val="3108416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3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" fill="hold">
                      <p:stCondLst>
                        <p:cond delay="0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7" dur="25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5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50"/>
                            </p:stCondLst>
                            <p:childTnLst>
                              <p:par>
                                <p:cTn id="21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25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5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25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6" fill="hold">
                      <p:stCondLst>
                        <p:cond delay="0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9" dur="25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5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250"/>
                            </p:stCondLst>
                            <p:childTnLst>
                              <p:par>
                                <p:cTn id="33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25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25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37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8" fill="hold">
                      <p:stCondLst>
                        <p:cond delay="0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1" dur="25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25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250"/>
                            </p:stCondLst>
                            <p:childTnLst>
                              <p:par>
                                <p:cTn id="45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25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25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49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0" fill="hold">
                      <p:stCondLst>
                        <p:cond delay="0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3" dur="25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25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250"/>
                            </p:stCondLst>
                            <p:childTnLst>
                              <p:par>
                                <p:cTn id="57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25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25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61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2" fill="hold">
                      <p:stCondLst>
                        <p:cond delay="0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5" dur="25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25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250"/>
                            </p:stCondLst>
                            <p:childTnLst>
                              <p:par>
                                <p:cTn id="69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25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25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  <p:seq concurrent="1" nextAc="seek">
              <p:cTn id="73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4" fill="hold">
                      <p:stCondLst>
                        <p:cond delay="0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7" dur="25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25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250"/>
                            </p:stCondLst>
                            <p:childTnLst>
                              <p:par>
                                <p:cTn id="81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3" dur="25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25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  <p:seq concurrent="1" nextAc="seek">
              <p:cTn id="85" restart="whenNotActive" fill="hold" evtFilter="cancelBubble" nodeType="interactiveSeq">
                <p:stCondLst>
                  <p:cond evt="onClick" delay="0">
                    <p:tgtEl>
                      <p:spTgt spid="4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6" fill="hold">
                      <p:stCondLst>
                        <p:cond delay="0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9" dur="250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250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250"/>
                            </p:stCondLst>
                            <p:childTnLst>
                              <p:par>
                                <p:cTn id="93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5" dur="25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25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4"/>
                  </p:tgtEl>
                </p:cond>
              </p:nextCondLst>
            </p:seq>
            <p:seq concurrent="1" nextAc="seek">
              <p:cTn id="97" restart="whenNotActive" fill="hold" evtFilter="cancelBubble" nodeType="interactiveSeq">
                <p:stCondLst>
                  <p:cond evt="onClick" delay="0">
                    <p:tgtEl>
                      <p:spTgt spid="4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8" fill="hold">
                      <p:stCondLst>
                        <p:cond delay="0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01" dur="250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250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>
                            <p:stCondLst>
                              <p:cond delay="250"/>
                            </p:stCondLst>
                            <p:childTnLst>
                              <p:par>
                                <p:cTn id="105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7" dur="25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25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6"/>
                  </p:tgtEl>
                </p:cond>
              </p:nextCondLst>
            </p:seq>
            <p:seq concurrent="1" nextAc="seek">
              <p:cTn id="109" restart="whenNotActive" fill="hold" evtFilter="cancelBubble" nodeType="interactiveSeq">
                <p:stCondLst>
                  <p:cond evt="onClick" delay="0">
                    <p:tgtEl>
                      <p:spTgt spid="4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0" fill="hold">
                      <p:stCondLst>
                        <p:cond delay="0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13" dur="250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250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6" fill="hold">
                            <p:stCondLst>
                              <p:cond delay="250"/>
                            </p:stCondLst>
                            <p:childTnLst>
                              <p:par>
                                <p:cTn id="117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9" dur="25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25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7"/>
                  </p:tgtEl>
                </p:cond>
              </p:nextCondLst>
            </p:seq>
            <p:seq concurrent="1" nextAc="seek">
              <p:cTn id="121" restart="whenNotActive" fill="hold" evtFilter="cancelBubble" nodeType="interactiveSeq">
                <p:stCondLst>
                  <p:cond evt="onClick" delay="0">
                    <p:tgtEl>
                      <p:spTgt spid="4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2" fill="hold">
                      <p:stCondLst>
                        <p:cond delay="0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25" dur="250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250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8" fill="hold">
                            <p:stCondLst>
                              <p:cond delay="250"/>
                            </p:stCondLst>
                            <p:childTnLst>
                              <p:par>
                                <p:cTn id="129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1" dur="25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2" dur="25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9"/>
                  </p:tgtEl>
                </p:cond>
              </p:nextCondLst>
            </p:seq>
            <p:seq concurrent="1" nextAc="seek">
              <p:cTn id="133" restart="whenNotActive" fill="hold" evtFilter="cancelBubble" nodeType="interactiveSeq">
                <p:stCondLst>
                  <p:cond evt="onClick" delay="0">
                    <p:tgtEl>
                      <p:spTgt spid="5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4" fill="hold">
                      <p:stCondLst>
                        <p:cond delay="0"/>
                      </p:stCondLst>
                      <p:childTnLst>
                        <p:par>
                          <p:cTn id="135" fill="hold">
                            <p:stCondLst>
                              <p:cond delay="0"/>
                            </p:stCondLst>
                            <p:childTnLst>
                              <p:par>
                                <p:cTn id="136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37" dur="250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250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0" fill="hold">
                            <p:stCondLst>
                              <p:cond delay="250"/>
                            </p:stCondLst>
                            <p:childTnLst>
                              <p:par>
                                <p:cTn id="141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3" dur="2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2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4"/>
                  </p:tgtEl>
                </p:cond>
              </p:nextCondLst>
            </p:seq>
            <p:seq concurrent="1" nextAc="seek">
              <p:cTn id="145" restart="whenNotActive" fill="hold" evtFilter="cancelBubble" nodeType="interactiveSeq">
                <p:stCondLst>
                  <p:cond evt="onClick" delay="0">
                    <p:tgtEl>
                      <p:spTgt spid="5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6" fill="hold">
                      <p:stCondLst>
                        <p:cond delay="0"/>
                      </p:stCondLst>
                      <p:childTnLst>
                        <p:par>
                          <p:cTn id="147" fill="hold">
                            <p:stCondLst>
                              <p:cond delay="0"/>
                            </p:stCondLst>
                            <p:childTnLst>
                              <p:par>
                                <p:cTn id="148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9" dur="250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0" dur="250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2" fill="hold">
                            <p:stCondLst>
                              <p:cond delay="250"/>
                            </p:stCondLst>
                            <p:childTnLst>
                              <p:par>
                                <p:cTn id="153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5" dur="2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6" dur="2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6"/>
                  </p:tgtEl>
                </p:cond>
              </p:nextCondLst>
            </p:seq>
          </p:childTnLst>
        </p:cTn>
      </p:par>
    </p:tnLst>
    <p:bldLst>
      <p:bldP spid="44" grpId="0" animBg="1"/>
      <p:bldP spid="44" grpId="1" animBg="1"/>
      <p:bldP spid="46" grpId="0" animBg="1"/>
      <p:bldP spid="46" grpId="1" animBg="1"/>
      <p:bldP spid="47" grpId="0" animBg="1"/>
      <p:bldP spid="47" grpId="1" animBg="1"/>
      <p:bldP spid="49" grpId="0" animBg="1"/>
      <p:bldP spid="49" grpId="1" animBg="1"/>
      <p:bldP spid="54" grpId="0" animBg="1"/>
      <p:bldP spid="54" grpId="1" animBg="1"/>
      <p:bldP spid="56" grpId="0" animBg="1"/>
      <p:bldP spid="56" grpId="1" animBg="1"/>
      <p:bldP spid="7" grpId="0" animBg="1"/>
      <p:bldP spid="7" grpId="1" animBg="1"/>
      <p:bldP spid="8" grpId="0" animBg="1"/>
      <p:bldP spid="8" grpId="1" animBg="1"/>
      <p:bldP spid="18" grpId="0" animBg="1"/>
      <p:bldP spid="18" grpId="1" animBg="1"/>
      <p:bldP spid="19" grpId="0" animBg="1"/>
      <p:bldP spid="19" grpId="1" animBg="1"/>
      <p:bldP spid="20" grpId="0" animBg="1"/>
      <p:bldP spid="20" grpId="1" animBg="1"/>
      <p:bldP spid="21" grpId="0" animBg="1"/>
      <p:bldP spid="21" grpId="1" animBg="1"/>
      <p:bldP spid="14" grpId="0" animBg="1"/>
      <p:bldP spid="14" grpId="1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25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2786D0E0-47F5-4F37-AECB-AC813EB1029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37969" y="2544417"/>
            <a:ext cx="6858000" cy="1004846"/>
          </a:xfrm>
          <a:solidFill>
            <a:schemeClr val="bg2">
              <a:lumMod val="90000"/>
            </a:schemeClr>
          </a:solidFill>
        </p:spPr>
        <p:txBody>
          <a:bodyPr>
            <a:normAutofit/>
          </a:bodyPr>
          <a:lstStyle/>
          <a:p>
            <a:pPr algn="r"/>
            <a:r>
              <a:rPr lang="ar-SA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كلمات الصف الأول             </a:t>
            </a:r>
            <a:r>
              <a:rPr lang="ar-SA" sz="5400" b="1" dirty="0">
                <a:ln w="22225">
                  <a:solidFill>
                    <a:srgbClr val="33CC33"/>
                  </a:solidFill>
                  <a:prstDash val="solid"/>
                </a:ln>
                <a:solidFill>
                  <a:srgbClr val="2DA330"/>
                </a:solidFill>
              </a:rPr>
              <a:t>علوم</a:t>
            </a:r>
            <a:r>
              <a:rPr lang="ar-SA" dirty="0">
                <a:solidFill>
                  <a:srgbClr val="7030A0"/>
                </a:solidFill>
              </a:rPr>
              <a:t>       </a:t>
            </a:r>
          </a:p>
        </p:txBody>
      </p:sp>
      <p:sp>
        <p:nvSpPr>
          <p:cNvPr id="11" name="مستطيل 10">
            <a:extLst>
              <a:ext uri="{FF2B5EF4-FFF2-40B4-BE49-F238E27FC236}">
                <a16:creationId xmlns:a16="http://schemas.microsoft.com/office/drawing/2014/main" id="{544F36EA-F33A-4036-9EF6-C18014605584}"/>
              </a:ext>
            </a:extLst>
          </p:cNvPr>
          <p:cNvSpPr/>
          <p:nvPr/>
        </p:nvSpPr>
        <p:spPr>
          <a:xfrm>
            <a:off x="6228113" y="143725"/>
            <a:ext cx="2757269" cy="628545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40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إملاء منظور </a:t>
            </a:r>
          </a:p>
        </p:txBody>
      </p:sp>
    </p:spTree>
    <p:extLst>
      <p:ext uri="{BB962C8B-B14F-4D97-AF65-F5344CB8AC3E}">
        <p14:creationId xmlns:p14="http://schemas.microsoft.com/office/powerpoint/2010/main" val="99886881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Rounded Rectangle 43"/>
          <p:cNvSpPr/>
          <p:nvPr/>
        </p:nvSpPr>
        <p:spPr>
          <a:xfrm>
            <a:off x="106234" y="971191"/>
            <a:ext cx="2125980" cy="1556767"/>
          </a:xfrm>
          <a:prstGeom prst="roundRect">
            <a:avLst/>
          </a:prstGeom>
          <a:solidFill>
            <a:srgbClr val="FFFF00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SA" sz="6600" b="1" dirty="0">
                <a:solidFill>
                  <a:schemeClr val="tx1"/>
                </a:solidFill>
              </a:rPr>
              <a:t>الشِّتَاءُ</a:t>
            </a:r>
            <a:endParaRPr lang="en-US" sz="6600" b="1" dirty="0">
              <a:solidFill>
                <a:schemeClr val="tx1"/>
              </a:solidFill>
            </a:endParaRPr>
          </a:p>
        </p:txBody>
      </p:sp>
      <p:sp>
        <p:nvSpPr>
          <p:cNvPr id="46" name="Rounded Rectangle 45"/>
          <p:cNvSpPr/>
          <p:nvPr/>
        </p:nvSpPr>
        <p:spPr>
          <a:xfrm>
            <a:off x="2377471" y="948691"/>
            <a:ext cx="2125980" cy="1556767"/>
          </a:xfrm>
          <a:prstGeom prst="roundRect">
            <a:avLst/>
          </a:prstGeom>
          <a:solidFill>
            <a:srgbClr val="FF0000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SA" sz="6000" b="1" dirty="0">
                <a:solidFill>
                  <a:prstClr val="white"/>
                </a:solidFill>
              </a:rPr>
              <a:t>الصَّيْفُ</a:t>
            </a:r>
            <a:endParaRPr lang="en-US" sz="6600" b="1" dirty="0">
              <a:solidFill>
                <a:prstClr val="white"/>
              </a:solidFill>
            </a:endParaRPr>
          </a:p>
        </p:txBody>
      </p:sp>
      <p:sp>
        <p:nvSpPr>
          <p:cNvPr id="47" name="Rounded Rectangle 46"/>
          <p:cNvSpPr/>
          <p:nvPr/>
        </p:nvSpPr>
        <p:spPr>
          <a:xfrm>
            <a:off x="4640643" y="948691"/>
            <a:ext cx="2125980" cy="1556767"/>
          </a:xfrm>
          <a:prstGeom prst="roundRect">
            <a:avLst/>
          </a:prstGeom>
          <a:solidFill>
            <a:srgbClr val="FF0000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SA" sz="6600" b="1" dirty="0">
                <a:solidFill>
                  <a:prstClr val="white"/>
                </a:solidFill>
              </a:rPr>
              <a:t>الرَّبِيعُ</a:t>
            </a:r>
            <a:endParaRPr lang="en-US" sz="6600" b="1" dirty="0">
              <a:solidFill>
                <a:prstClr val="white"/>
              </a:solidFill>
            </a:endParaRPr>
          </a:p>
        </p:txBody>
      </p:sp>
      <p:sp>
        <p:nvSpPr>
          <p:cNvPr id="49" name="Rounded Rectangle 48"/>
          <p:cNvSpPr/>
          <p:nvPr/>
        </p:nvSpPr>
        <p:spPr>
          <a:xfrm>
            <a:off x="6888502" y="956291"/>
            <a:ext cx="2125980" cy="1556767"/>
          </a:xfrm>
          <a:prstGeom prst="roundRect">
            <a:avLst/>
          </a:prstGeom>
          <a:solidFill>
            <a:srgbClr val="FF0000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SA" sz="6000" b="1" dirty="0">
                <a:solidFill>
                  <a:prstClr val="white"/>
                </a:solidFill>
              </a:rPr>
              <a:t>الطَّقْسُ</a:t>
            </a:r>
            <a:endParaRPr lang="en-US" sz="6600" b="1" dirty="0">
              <a:solidFill>
                <a:prstClr val="white"/>
              </a:solidFill>
            </a:endParaRPr>
          </a:p>
        </p:txBody>
      </p:sp>
      <p:sp>
        <p:nvSpPr>
          <p:cNvPr id="50" name="Rounded Rectangle 49"/>
          <p:cNvSpPr/>
          <p:nvPr/>
        </p:nvSpPr>
        <p:spPr>
          <a:xfrm>
            <a:off x="188987" y="2573922"/>
            <a:ext cx="2125980" cy="1556767"/>
          </a:xfrm>
          <a:prstGeom prst="roundRect">
            <a:avLst/>
          </a:prstGeom>
          <a:solidFill>
            <a:schemeClr val="accent1">
              <a:lumMod val="75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SA" sz="6600" b="1" dirty="0">
                <a:solidFill>
                  <a:prstClr val="white"/>
                </a:solidFill>
              </a:rPr>
              <a:t>الْمَادَّةُ</a:t>
            </a:r>
            <a:endParaRPr lang="en-US" sz="6600" b="1" dirty="0">
              <a:solidFill>
                <a:prstClr val="white"/>
              </a:solidFill>
            </a:endParaRPr>
          </a:p>
        </p:txBody>
      </p:sp>
      <p:sp>
        <p:nvSpPr>
          <p:cNvPr id="53" name="Rounded Rectangle 52"/>
          <p:cNvSpPr/>
          <p:nvPr/>
        </p:nvSpPr>
        <p:spPr>
          <a:xfrm>
            <a:off x="2361867" y="2612242"/>
            <a:ext cx="2125980" cy="1556767"/>
          </a:xfrm>
          <a:prstGeom prst="roundRect">
            <a:avLst/>
          </a:prstGeom>
          <a:solidFill>
            <a:schemeClr val="accent1">
              <a:lumMod val="75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SA" sz="6600" b="1" dirty="0">
                <a:solidFill>
                  <a:prstClr val="white"/>
                </a:solidFill>
              </a:rPr>
              <a:t>الْـغَـازُ</a:t>
            </a:r>
            <a:endParaRPr lang="en-US" sz="6600" b="1" dirty="0">
              <a:solidFill>
                <a:prstClr val="white"/>
              </a:solidFill>
            </a:endParaRPr>
          </a:p>
        </p:txBody>
      </p:sp>
      <p:sp>
        <p:nvSpPr>
          <p:cNvPr id="54" name="Rounded Rectangle 53"/>
          <p:cNvSpPr/>
          <p:nvPr/>
        </p:nvSpPr>
        <p:spPr>
          <a:xfrm>
            <a:off x="4655955" y="2612242"/>
            <a:ext cx="2125980" cy="1556767"/>
          </a:xfrm>
          <a:prstGeom prst="roundRect">
            <a:avLst/>
          </a:prstGeom>
          <a:solidFill>
            <a:srgbClr val="FFFF00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ar-SA" sz="5400" b="1" dirty="0">
                <a:solidFill>
                  <a:schemeClr val="tx1"/>
                </a:solidFill>
              </a:rPr>
              <a:t>الْخَرِيفُ</a:t>
            </a:r>
            <a:endParaRPr lang="en-US" sz="7200" b="1" dirty="0">
              <a:solidFill>
                <a:schemeClr val="tx1"/>
              </a:solidFill>
            </a:endParaRPr>
          </a:p>
        </p:txBody>
      </p:sp>
      <p:sp>
        <p:nvSpPr>
          <p:cNvPr id="56" name="Rounded Rectangle 55"/>
          <p:cNvSpPr/>
          <p:nvPr/>
        </p:nvSpPr>
        <p:spPr>
          <a:xfrm>
            <a:off x="6911875" y="2640331"/>
            <a:ext cx="2125980" cy="1556767"/>
          </a:xfrm>
          <a:prstGeom prst="roundRect">
            <a:avLst/>
          </a:prstGeom>
          <a:solidFill>
            <a:srgbClr val="FFFF00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/>
            <a:r>
              <a:rPr lang="ar-SA" sz="7200" b="1" dirty="0">
                <a:solidFill>
                  <a:schemeClr val="tx1"/>
                </a:solidFill>
                <a:cs typeface="Traditional Arabic" pitchFamily="2" charset="-78"/>
              </a:rPr>
              <a:t>الْفَصْلُ</a:t>
            </a:r>
            <a:endParaRPr lang="en-US" sz="6600" b="1" dirty="0">
              <a:solidFill>
                <a:schemeClr val="tx1"/>
              </a:solidFill>
              <a:cs typeface="Traditional Arabic" pitchFamily="2" charset="-78"/>
            </a:endParaRPr>
          </a:p>
        </p:txBody>
      </p:sp>
      <p:sp>
        <p:nvSpPr>
          <p:cNvPr id="58" name="Rounded Rectangle 57"/>
          <p:cNvSpPr/>
          <p:nvPr/>
        </p:nvSpPr>
        <p:spPr>
          <a:xfrm>
            <a:off x="154766" y="4331971"/>
            <a:ext cx="2125980" cy="1556767"/>
          </a:xfrm>
          <a:prstGeom prst="roundRect">
            <a:avLst/>
          </a:prstGeom>
          <a:solidFill>
            <a:srgbClr val="FF9933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SA" sz="6000" b="1" dirty="0">
                <a:solidFill>
                  <a:schemeClr val="tx1"/>
                </a:solidFill>
              </a:rPr>
              <a:t>الْحَرَكَةُ</a:t>
            </a:r>
            <a:endParaRPr lang="en-US" sz="6600" b="1" dirty="0">
              <a:solidFill>
                <a:schemeClr val="tx1"/>
              </a:solidFill>
            </a:endParaRPr>
          </a:p>
        </p:txBody>
      </p:sp>
      <p:sp>
        <p:nvSpPr>
          <p:cNvPr id="60" name="Rounded Rectangle 59"/>
          <p:cNvSpPr/>
          <p:nvPr/>
        </p:nvSpPr>
        <p:spPr>
          <a:xfrm>
            <a:off x="2440399" y="4331971"/>
            <a:ext cx="2125980" cy="1556767"/>
          </a:xfrm>
          <a:prstGeom prst="roundRect">
            <a:avLst/>
          </a:prstGeom>
          <a:solidFill>
            <a:srgbClr val="FF9933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SA" sz="6600" b="1" dirty="0">
                <a:solidFill>
                  <a:schemeClr val="tx1"/>
                </a:solidFill>
              </a:rPr>
              <a:t>ذَوَبَان</a:t>
            </a:r>
            <a:endParaRPr lang="en-US" sz="6600" b="1" dirty="0">
              <a:solidFill>
                <a:schemeClr val="tx1"/>
              </a:solidFill>
            </a:endParaRPr>
          </a:p>
        </p:txBody>
      </p:sp>
      <p:sp>
        <p:nvSpPr>
          <p:cNvPr id="61" name="Rounded Rectangle 60"/>
          <p:cNvSpPr/>
          <p:nvPr/>
        </p:nvSpPr>
        <p:spPr>
          <a:xfrm>
            <a:off x="4696429" y="4366336"/>
            <a:ext cx="2125980" cy="1556767"/>
          </a:xfrm>
          <a:prstGeom prst="roundRect">
            <a:avLst/>
          </a:prstGeom>
          <a:solidFill>
            <a:srgbClr val="FF9933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SA" sz="6000" b="1" dirty="0">
                <a:solidFill>
                  <a:schemeClr val="tx1"/>
                </a:solidFill>
              </a:rPr>
              <a:t>مَخْـلُوط</a:t>
            </a:r>
            <a:endParaRPr lang="en-US" sz="6600" b="1" dirty="0">
              <a:solidFill>
                <a:schemeClr val="tx1"/>
              </a:solidFill>
            </a:endParaRPr>
          </a:p>
        </p:txBody>
      </p:sp>
      <p:sp>
        <p:nvSpPr>
          <p:cNvPr id="63" name="Rounded Rectangle 62"/>
          <p:cNvSpPr/>
          <p:nvPr/>
        </p:nvSpPr>
        <p:spPr>
          <a:xfrm>
            <a:off x="6919127" y="4331971"/>
            <a:ext cx="2125980" cy="1556767"/>
          </a:xfrm>
          <a:prstGeom prst="roundRect">
            <a:avLst/>
          </a:prstGeom>
          <a:solidFill>
            <a:schemeClr val="accent1">
              <a:lumMod val="75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SA" sz="6600" b="1" dirty="0">
                <a:solidFill>
                  <a:prstClr val="white"/>
                </a:solidFill>
              </a:rPr>
              <a:t>صَلْبَةٌ</a:t>
            </a:r>
            <a:endParaRPr lang="en-US" sz="6600" b="1" dirty="0">
              <a:solidFill>
                <a:prstClr val="white"/>
              </a:solidFill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188987" y="2571744"/>
            <a:ext cx="2125980" cy="1556767"/>
          </a:xfrm>
          <a:prstGeom prst="roundRect">
            <a:avLst/>
          </a:prstGeom>
          <a:gradFill flip="none" rotWithShape="1">
            <a:gsLst>
              <a:gs pos="0">
                <a:srgbClr val="002060"/>
              </a:gs>
              <a:gs pos="93000">
                <a:srgbClr val="002060"/>
              </a:gs>
              <a:gs pos="20000">
                <a:srgbClr val="002060"/>
              </a:gs>
              <a:gs pos="75000">
                <a:schemeClr val="accent1">
                  <a:lumMod val="70000"/>
                </a:schemeClr>
              </a:gs>
            </a:gsLst>
            <a:lin ang="2700000" scaled="1"/>
            <a:tileRect/>
          </a:gra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6600" b="1" dirty="0">
                <a:solidFill>
                  <a:prstClr val="white"/>
                </a:solidFill>
              </a:rPr>
              <a:t>8</a:t>
            </a:r>
            <a:endParaRPr lang="en-US" sz="6600" b="1" dirty="0">
              <a:solidFill>
                <a:prstClr val="white"/>
              </a:solidFill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2384919" y="2626403"/>
            <a:ext cx="2125980" cy="1556767"/>
          </a:xfrm>
          <a:prstGeom prst="roundRect">
            <a:avLst/>
          </a:prstGeom>
          <a:gradFill flip="none" rotWithShape="1">
            <a:gsLst>
              <a:gs pos="0">
                <a:srgbClr val="002060"/>
              </a:gs>
              <a:gs pos="93000">
                <a:srgbClr val="002060"/>
              </a:gs>
              <a:gs pos="20000">
                <a:srgbClr val="002060"/>
              </a:gs>
              <a:gs pos="75000">
                <a:schemeClr val="accent1">
                  <a:lumMod val="70000"/>
                </a:schemeClr>
              </a:gs>
            </a:gsLst>
            <a:lin ang="2700000" scaled="1"/>
            <a:tileRect/>
          </a:gra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6600" b="1" dirty="0">
                <a:solidFill>
                  <a:prstClr val="white"/>
                </a:solidFill>
              </a:rPr>
              <a:t>7</a:t>
            </a:r>
            <a:endParaRPr lang="en-US" sz="6600" b="1" dirty="0">
              <a:solidFill>
                <a:prstClr val="white"/>
              </a:solidFill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4666169" y="2584152"/>
            <a:ext cx="2125980" cy="1556767"/>
          </a:xfrm>
          <a:prstGeom prst="roundRect">
            <a:avLst/>
          </a:prstGeom>
          <a:gradFill flip="none" rotWithShape="1">
            <a:gsLst>
              <a:gs pos="0">
                <a:srgbClr val="002060"/>
              </a:gs>
              <a:gs pos="93000">
                <a:srgbClr val="002060"/>
              </a:gs>
              <a:gs pos="20000">
                <a:srgbClr val="002060"/>
              </a:gs>
              <a:gs pos="75000">
                <a:schemeClr val="accent1">
                  <a:lumMod val="70000"/>
                </a:schemeClr>
              </a:gs>
            </a:gsLst>
            <a:lin ang="2700000" scaled="1"/>
            <a:tileRect/>
          </a:gra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6600" b="1" dirty="0">
                <a:solidFill>
                  <a:prstClr val="white"/>
                </a:solidFill>
              </a:rPr>
              <a:t>6</a:t>
            </a:r>
            <a:endParaRPr lang="en-US" sz="6600" b="1" dirty="0">
              <a:solidFill>
                <a:prstClr val="white"/>
              </a:solidFill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6896359" y="2633367"/>
            <a:ext cx="2125980" cy="1556767"/>
          </a:xfrm>
          <a:prstGeom prst="roundRect">
            <a:avLst/>
          </a:prstGeom>
          <a:gradFill flip="none" rotWithShape="1">
            <a:gsLst>
              <a:gs pos="0">
                <a:srgbClr val="002060"/>
              </a:gs>
              <a:gs pos="93000">
                <a:srgbClr val="002060"/>
              </a:gs>
              <a:gs pos="20000">
                <a:srgbClr val="002060"/>
              </a:gs>
              <a:gs pos="75000">
                <a:schemeClr val="accent1">
                  <a:lumMod val="70000"/>
                </a:schemeClr>
              </a:gs>
            </a:gsLst>
            <a:lin ang="2700000" scaled="1"/>
            <a:tileRect/>
          </a:gra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6600" b="1" dirty="0">
                <a:solidFill>
                  <a:prstClr val="white"/>
                </a:solidFill>
              </a:rPr>
              <a:t>5</a:t>
            </a:r>
            <a:endParaRPr lang="en-US" sz="6600" b="1" dirty="0">
              <a:solidFill>
                <a:prstClr val="white"/>
              </a:solidFill>
            </a:endParaRPr>
          </a:p>
        </p:txBody>
      </p:sp>
      <p:sp>
        <p:nvSpPr>
          <p:cNvPr id="12" name="Rounded Rectangle 11"/>
          <p:cNvSpPr/>
          <p:nvPr/>
        </p:nvSpPr>
        <p:spPr>
          <a:xfrm>
            <a:off x="154766" y="4331971"/>
            <a:ext cx="2125980" cy="1556767"/>
          </a:xfrm>
          <a:prstGeom prst="roundRect">
            <a:avLst/>
          </a:prstGeom>
          <a:gradFill flip="none" rotWithShape="1">
            <a:gsLst>
              <a:gs pos="0">
                <a:srgbClr val="002060"/>
              </a:gs>
              <a:gs pos="93000">
                <a:srgbClr val="002060"/>
              </a:gs>
              <a:gs pos="20000">
                <a:srgbClr val="002060"/>
              </a:gs>
              <a:gs pos="75000">
                <a:schemeClr val="accent1">
                  <a:lumMod val="70000"/>
                </a:schemeClr>
              </a:gs>
            </a:gsLst>
            <a:lin ang="2700000" scaled="1"/>
            <a:tileRect/>
          </a:gra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6600" b="1" dirty="0">
                <a:solidFill>
                  <a:prstClr val="white"/>
                </a:solidFill>
              </a:rPr>
              <a:t>12</a:t>
            </a:r>
            <a:endParaRPr lang="en-US" sz="6600" b="1" dirty="0">
              <a:solidFill>
                <a:prstClr val="white"/>
              </a:solidFill>
            </a:endParaRPr>
          </a:p>
        </p:txBody>
      </p:sp>
      <p:sp>
        <p:nvSpPr>
          <p:cNvPr id="13" name="Rounded Rectangle 12"/>
          <p:cNvSpPr/>
          <p:nvPr/>
        </p:nvSpPr>
        <p:spPr>
          <a:xfrm>
            <a:off x="2414214" y="4331211"/>
            <a:ext cx="2125980" cy="1556767"/>
          </a:xfrm>
          <a:prstGeom prst="roundRect">
            <a:avLst/>
          </a:prstGeom>
          <a:gradFill flip="none" rotWithShape="1">
            <a:gsLst>
              <a:gs pos="0">
                <a:srgbClr val="002060"/>
              </a:gs>
              <a:gs pos="93000">
                <a:srgbClr val="002060"/>
              </a:gs>
              <a:gs pos="20000">
                <a:srgbClr val="002060"/>
              </a:gs>
              <a:gs pos="75000">
                <a:schemeClr val="accent1">
                  <a:lumMod val="70000"/>
                </a:schemeClr>
              </a:gs>
            </a:gsLst>
            <a:lin ang="2700000" scaled="1"/>
            <a:tileRect/>
          </a:gra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6600" b="1" dirty="0">
                <a:solidFill>
                  <a:prstClr val="white"/>
                </a:solidFill>
              </a:rPr>
              <a:t>11</a:t>
            </a:r>
            <a:endParaRPr lang="en-US" sz="6600" b="1" dirty="0">
              <a:solidFill>
                <a:prstClr val="white"/>
              </a:solidFill>
            </a:endParaRPr>
          </a:p>
        </p:txBody>
      </p:sp>
      <p:sp>
        <p:nvSpPr>
          <p:cNvPr id="14" name="Rounded Rectangle 13"/>
          <p:cNvSpPr/>
          <p:nvPr/>
        </p:nvSpPr>
        <p:spPr>
          <a:xfrm>
            <a:off x="4673662" y="4341795"/>
            <a:ext cx="2125980" cy="1556767"/>
          </a:xfrm>
          <a:prstGeom prst="roundRect">
            <a:avLst/>
          </a:prstGeom>
          <a:gradFill flip="none" rotWithShape="1">
            <a:gsLst>
              <a:gs pos="0">
                <a:srgbClr val="002060"/>
              </a:gs>
              <a:gs pos="93000">
                <a:srgbClr val="002060"/>
              </a:gs>
              <a:gs pos="20000">
                <a:srgbClr val="002060"/>
              </a:gs>
              <a:gs pos="75000">
                <a:schemeClr val="accent1">
                  <a:lumMod val="70000"/>
                </a:schemeClr>
              </a:gs>
            </a:gsLst>
            <a:lin ang="2700000" scaled="1"/>
            <a:tileRect/>
          </a:gra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6600" b="1" dirty="0">
                <a:solidFill>
                  <a:prstClr val="white"/>
                </a:solidFill>
              </a:rPr>
              <a:t>10</a:t>
            </a:r>
            <a:endParaRPr lang="en-US" sz="6600" b="1" dirty="0">
              <a:solidFill>
                <a:prstClr val="white"/>
              </a:solidFill>
            </a:endParaRPr>
          </a:p>
        </p:txBody>
      </p:sp>
      <p:sp>
        <p:nvSpPr>
          <p:cNvPr id="15" name="Rounded Rectangle 14"/>
          <p:cNvSpPr/>
          <p:nvPr/>
        </p:nvSpPr>
        <p:spPr>
          <a:xfrm>
            <a:off x="6896359" y="4344942"/>
            <a:ext cx="2125980" cy="1556767"/>
          </a:xfrm>
          <a:prstGeom prst="roundRect">
            <a:avLst/>
          </a:prstGeom>
          <a:gradFill flip="none" rotWithShape="1">
            <a:gsLst>
              <a:gs pos="0">
                <a:srgbClr val="002060"/>
              </a:gs>
              <a:gs pos="93000">
                <a:srgbClr val="002060"/>
              </a:gs>
              <a:gs pos="20000">
                <a:srgbClr val="002060"/>
              </a:gs>
              <a:gs pos="75000">
                <a:schemeClr val="accent1">
                  <a:lumMod val="70000"/>
                </a:schemeClr>
              </a:gs>
            </a:gsLst>
            <a:lin ang="2700000" scaled="1"/>
            <a:tileRect/>
          </a:gra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6600" b="1" dirty="0">
                <a:solidFill>
                  <a:prstClr val="white"/>
                </a:solidFill>
              </a:rPr>
              <a:t>9</a:t>
            </a:r>
            <a:endParaRPr lang="en-US" sz="6600" b="1" dirty="0">
              <a:solidFill>
                <a:prstClr val="white"/>
              </a:solidFill>
            </a:endParaRPr>
          </a:p>
        </p:txBody>
      </p:sp>
      <p:sp>
        <p:nvSpPr>
          <p:cNvPr id="18" name="Rounded Rectangle 17"/>
          <p:cNvSpPr/>
          <p:nvPr/>
        </p:nvSpPr>
        <p:spPr>
          <a:xfrm>
            <a:off x="113891" y="983427"/>
            <a:ext cx="2125980" cy="1556767"/>
          </a:xfrm>
          <a:prstGeom prst="roundRect">
            <a:avLst/>
          </a:prstGeom>
          <a:gradFill flip="none" rotWithShape="1">
            <a:gsLst>
              <a:gs pos="0">
                <a:srgbClr val="002060"/>
              </a:gs>
              <a:gs pos="93000">
                <a:srgbClr val="002060"/>
              </a:gs>
              <a:gs pos="20000">
                <a:srgbClr val="002060"/>
              </a:gs>
              <a:gs pos="75000">
                <a:schemeClr val="accent1">
                  <a:lumMod val="70000"/>
                </a:schemeClr>
              </a:gs>
            </a:gsLst>
            <a:lin ang="2700000" scaled="1"/>
            <a:tileRect/>
          </a:gra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6600" b="1" dirty="0">
                <a:solidFill>
                  <a:prstClr val="white"/>
                </a:solidFill>
              </a:rPr>
              <a:t>4</a:t>
            </a:r>
            <a:endParaRPr lang="en-US" sz="6600" b="1" dirty="0">
              <a:solidFill>
                <a:prstClr val="white"/>
              </a:solidFill>
            </a:endParaRPr>
          </a:p>
        </p:txBody>
      </p:sp>
      <p:sp>
        <p:nvSpPr>
          <p:cNvPr id="19" name="Rounded Rectangle 18"/>
          <p:cNvSpPr/>
          <p:nvPr/>
        </p:nvSpPr>
        <p:spPr>
          <a:xfrm>
            <a:off x="2351419" y="969266"/>
            <a:ext cx="2125980" cy="1556767"/>
          </a:xfrm>
          <a:prstGeom prst="roundRect">
            <a:avLst/>
          </a:prstGeom>
          <a:gradFill flip="none" rotWithShape="1">
            <a:gsLst>
              <a:gs pos="0">
                <a:srgbClr val="002060"/>
              </a:gs>
              <a:gs pos="93000">
                <a:srgbClr val="002060"/>
              </a:gs>
              <a:gs pos="20000">
                <a:srgbClr val="002060"/>
              </a:gs>
              <a:gs pos="75000">
                <a:schemeClr val="accent1">
                  <a:lumMod val="70000"/>
                </a:schemeClr>
              </a:gs>
            </a:gsLst>
            <a:lin ang="2700000" scaled="1"/>
            <a:tileRect/>
          </a:gra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6600" b="1" dirty="0">
                <a:solidFill>
                  <a:prstClr val="white"/>
                </a:solidFill>
              </a:rPr>
              <a:t>3</a:t>
            </a:r>
            <a:endParaRPr lang="en-US" sz="6600" b="1" dirty="0">
              <a:solidFill>
                <a:prstClr val="white"/>
              </a:solidFill>
            </a:endParaRPr>
          </a:p>
        </p:txBody>
      </p:sp>
      <p:sp>
        <p:nvSpPr>
          <p:cNvPr id="20" name="Rounded Rectangle 19"/>
          <p:cNvSpPr/>
          <p:nvPr/>
        </p:nvSpPr>
        <p:spPr>
          <a:xfrm>
            <a:off x="4655955" y="962483"/>
            <a:ext cx="2125980" cy="1556767"/>
          </a:xfrm>
          <a:prstGeom prst="roundRect">
            <a:avLst/>
          </a:prstGeom>
          <a:gradFill flip="none" rotWithShape="1">
            <a:gsLst>
              <a:gs pos="0">
                <a:srgbClr val="002060"/>
              </a:gs>
              <a:gs pos="93000">
                <a:srgbClr val="002060"/>
              </a:gs>
              <a:gs pos="20000">
                <a:srgbClr val="002060"/>
              </a:gs>
              <a:gs pos="75000">
                <a:schemeClr val="accent1">
                  <a:lumMod val="70000"/>
                </a:schemeClr>
              </a:gs>
            </a:gsLst>
            <a:lin ang="2700000" scaled="1"/>
            <a:tileRect/>
          </a:gra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6600" b="1" dirty="0">
                <a:solidFill>
                  <a:prstClr val="white"/>
                </a:solidFill>
              </a:rPr>
              <a:t>2</a:t>
            </a:r>
            <a:endParaRPr lang="en-US" sz="6600" b="1" dirty="0">
              <a:solidFill>
                <a:prstClr val="white"/>
              </a:solidFill>
            </a:endParaRPr>
          </a:p>
        </p:txBody>
      </p:sp>
      <p:sp>
        <p:nvSpPr>
          <p:cNvPr id="21" name="Rounded Rectangle 20"/>
          <p:cNvSpPr/>
          <p:nvPr/>
        </p:nvSpPr>
        <p:spPr>
          <a:xfrm>
            <a:off x="6873190" y="969265"/>
            <a:ext cx="2125980" cy="1556767"/>
          </a:xfrm>
          <a:prstGeom prst="roundRect">
            <a:avLst/>
          </a:prstGeom>
          <a:gradFill flip="none" rotWithShape="1">
            <a:gsLst>
              <a:gs pos="0">
                <a:srgbClr val="002060"/>
              </a:gs>
              <a:gs pos="93000">
                <a:srgbClr val="002060"/>
              </a:gs>
              <a:gs pos="20000">
                <a:srgbClr val="002060"/>
              </a:gs>
              <a:gs pos="75000">
                <a:schemeClr val="accent1">
                  <a:lumMod val="70000"/>
                </a:schemeClr>
              </a:gs>
            </a:gsLst>
            <a:lin ang="2700000" scaled="1"/>
            <a:tileRect/>
          </a:gra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6600" b="1" dirty="0">
                <a:solidFill>
                  <a:prstClr val="white"/>
                </a:solidFill>
              </a:rPr>
              <a:t>1</a:t>
            </a:r>
            <a:endParaRPr lang="en-US" sz="6600" b="1" dirty="0">
              <a:solidFill>
                <a:prstClr val="white"/>
              </a:solidFill>
            </a:endParaRPr>
          </a:p>
        </p:txBody>
      </p:sp>
      <p:sp>
        <p:nvSpPr>
          <p:cNvPr id="26" name="مستطيل 25">
            <a:extLst>
              <a:ext uri="{FF2B5EF4-FFF2-40B4-BE49-F238E27FC236}">
                <a16:creationId xmlns:a16="http://schemas.microsoft.com/office/drawing/2014/main" id="{2ED954DA-BD73-483A-9FF6-71531C9B3409}"/>
              </a:ext>
            </a:extLst>
          </p:cNvPr>
          <p:cNvSpPr/>
          <p:nvPr/>
        </p:nvSpPr>
        <p:spPr>
          <a:xfrm>
            <a:off x="5897217" y="6089614"/>
            <a:ext cx="2947033" cy="50405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1600" dirty="0">
                <a:solidFill>
                  <a:schemeClr val="accent2">
                    <a:lumMod val="75000"/>
                  </a:schemeClr>
                </a:solidFill>
                <a:cs typeface="+mj-cs"/>
              </a:rPr>
              <a:t>تختار المعلمة ثلاث كلمات كل أسبوع </a:t>
            </a:r>
          </a:p>
        </p:txBody>
      </p:sp>
      <p:sp>
        <p:nvSpPr>
          <p:cNvPr id="27" name="مستطيل 26">
            <a:extLst>
              <a:ext uri="{FF2B5EF4-FFF2-40B4-BE49-F238E27FC236}">
                <a16:creationId xmlns:a16="http://schemas.microsoft.com/office/drawing/2014/main" id="{40849464-2E08-4447-A7AF-8D3561F1C28A}"/>
              </a:ext>
            </a:extLst>
          </p:cNvPr>
          <p:cNvSpPr/>
          <p:nvPr/>
        </p:nvSpPr>
        <p:spPr>
          <a:xfrm>
            <a:off x="3161559" y="133062"/>
            <a:ext cx="2757269" cy="628545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40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إملاء منظور </a:t>
            </a:r>
          </a:p>
        </p:txBody>
      </p:sp>
    </p:spTree>
    <p:extLst>
      <p:ext uri="{BB962C8B-B14F-4D97-AF65-F5344CB8AC3E}">
        <p14:creationId xmlns:p14="http://schemas.microsoft.com/office/powerpoint/2010/main" val="12929822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3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" fill="hold">
                      <p:stCondLst>
                        <p:cond delay="0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7" dur="25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5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50"/>
                            </p:stCondLst>
                            <p:childTnLst>
                              <p:par>
                                <p:cTn id="21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25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5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25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6" fill="hold">
                      <p:stCondLst>
                        <p:cond delay="0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9" dur="25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5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250"/>
                            </p:stCondLst>
                            <p:childTnLst>
                              <p:par>
                                <p:cTn id="33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25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25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37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8" fill="hold">
                      <p:stCondLst>
                        <p:cond delay="0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1" dur="25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25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250"/>
                            </p:stCondLst>
                            <p:childTnLst>
                              <p:par>
                                <p:cTn id="45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25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25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49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0" fill="hold">
                      <p:stCondLst>
                        <p:cond delay="0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3" dur="25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25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250"/>
                            </p:stCondLst>
                            <p:childTnLst>
                              <p:par>
                                <p:cTn id="57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25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25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61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2" fill="hold">
                      <p:stCondLst>
                        <p:cond delay="0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5" dur="25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25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250"/>
                            </p:stCondLst>
                            <p:childTnLst>
                              <p:par>
                                <p:cTn id="69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25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25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73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4" fill="hold">
                      <p:stCondLst>
                        <p:cond delay="0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7" dur="25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25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250"/>
                            </p:stCondLst>
                            <p:childTnLst>
                              <p:par>
                                <p:cTn id="81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3" dur="25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25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85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6" fill="hold">
                      <p:stCondLst>
                        <p:cond delay="0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9" dur="25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25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250"/>
                            </p:stCondLst>
                            <p:childTnLst>
                              <p:par>
                                <p:cTn id="93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5" dur="25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25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97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8" fill="hold">
                      <p:stCondLst>
                        <p:cond delay="0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01" dur="25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25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>
                            <p:stCondLst>
                              <p:cond delay="250"/>
                            </p:stCondLst>
                            <p:childTnLst>
                              <p:par>
                                <p:cTn id="105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7" dur="25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25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  <p:seq concurrent="1" nextAc="seek">
              <p:cTn id="109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0" fill="hold">
                      <p:stCondLst>
                        <p:cond delay="0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13" dur="25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25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6" fill="hold">
                            <p:stCondLst>
                              <p:cond delay="250"/>
                            </p:stCondLst>
                            <p:childTnLst>
                              <p:par>
                                <p:cTn id="117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9" dur="25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25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  <p:seq concurrent="1" nextAc="seek">
              <p:cTn id="121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2" fill="hold">
                      <p:stCondLst>
                        <p:cond delay="0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25" dur="25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25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8" fill="hold">
                            <p:stCondLst>
                              <p:cond delay="250"/>
                            </p:stCondLst>
                            <p:childTnLst>
                              <p:par>
                                <p:cTn id="129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1" dur="25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2" dur="25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133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4" fill="hold">
                      <p:stCondLst>
                        <p:cond delay="0"/>
                      </p:stCondLst>
                      <p:childTnLst>
                        <p:par>
                          <p:cTn id="135" fill="hold">
                            <p:stCondLst>
                              <p:cond delay="0"/>
                            </p:stCondLst>
                            <p:childTnLst>
                              <p:par>
                                <p:cTn id="136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37" dur="25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25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0" fill="hold">
                            <p:stCondLst>
                              <p:cond delay="250"/>
                            </p:stCondLst>
                            <p:childTnLst>
                              <p:par>
                                <p:cTn id="141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3" dur="25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25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145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6" fill="hold">
                      <p:stCondLst>
                        <p:cond delay="0"/>
                      </p:stCondLst>
                      <p:childTnLst>
                        <p:par>
                          <p:cTn id="147" fill="hold">
                            <p:stCondLst>
                              <p:cond delay="0"/>
                            </p:stCondLst>
                            <p:childTnLst>
                              <p:par>
                                <p:cTn id="148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9" dur="25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0" dur="25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2" fill="hold">
                            <p:stCondLst>
                              <p:cond delay="250"/>
                            </p:stCondLst>
                            <p:childTnLst>
                              <p:par>
                                <p:cTn id="153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5" dur="25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6" dur="25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157" restart="whenNotActive" fill="hold" evtFilter="cancelBubble" nodeType="interactiveSeq">
                <p:stCondLst>
                  <p:cond evt="onClick" delay="0">
                    <p:tgtEl>
                      <p:spTgt spid="4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8" fill="hold">
                      <p:stCondLst>
                        <p:cond delay="0"/>
                      </p:stCondLst>
                      <p:childTnLst>
                        <p:par>
                          <p:cTn id="159" fill="hold">
                            <p:stCondLst>
                              <p:cond delay="0"/>
                            </p:stCondLst>
                            <p:childTnLst>
                              <p:par>
                                <p:cTn id="160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1" dur="250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2" dur="250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4" fill="hold">
                            <p:stCondLst>
                              <p:cond delay="250"/>
                            </p:stCondLst>
                            <p:childTnLst>
                              <p:par>
                                <p:cTn id="165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7" dur="25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8" dur="25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4"/>
                  </p:tgtEl>
                </p:cond>
              </p:nextCondLst>
            </p:seq>
            <p:seq concurrent="1" nextAc="seek">
              <p:cTn id="169" restart="whenNotActive" fill="hold" evtFilter="cancelBubble" nodeType="interactiveSeq">
                <p:stCondLst>
                  <p:cond evt="onClick" delay="0">
                    <p:tgtEl>
                      <p:spTgt spid="4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0" fill="hold">
                      <p:stCondLst>
                        <p:cond delay="0"/>
                      </p:stCondLst>
                      <p:childTnLst>
                        <p:par>
                          <p:cTn id="171" fill="hold">
                            <p:stCondLst>
                              <p:cond delay="0"/>
                            </p:stCondLst>
                            <p:childTnLst>
                              <p:par>
                                <p:cTn id="172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73" dur="250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4" dur="250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6" fill="hold">
                            <p:stCondLst>
                              <p:cond delay="250"/>
                            </p:stCondLst>
                            <p:childTnLst>
                              <p:par>
                                <p:cTn id="177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9" dur="25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0" dur="25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6"/>
                  </p:tgtEl>
                </p:cond>
              </p:nextCondLst>
            </p:seq>
            <p:seq concurrent="1" nextAc="seek">
              <p:cTn id="181" restart="whenNotActive" fill="hold" evtFilter="cancelBubble" nodeType="interactiveSeq">
                <p:stCondLst>
                  <p:cond evt="onClick" delay="0">
                    <p:tgtEl>
                      <p:spTgt spid="4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2" fill="hold">
                      <p:stCondLst>
                        <p:cond delay="0"/>
                      </p:stCondLst>
                      <p:childTnLst>
                        <p:par>
                          <p:cTn id="183" fill="hold">
                            <p:stCondLst>
                              <p:cond delay="0"/>
                            </p:stCondLst>
                            <p:childTnLst>
                              <p:par>
                                <p:cTn id="184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85" dur="250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6" dur="250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8" fill="hold">
                            <p:stCondLst>
                              <p:cond delay="250"/>
                            </p:stCondLst>
                            <p:childTnLst>
                              <p:par>
                                <p:cTn id="189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1" dur="25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2" dur="25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7"/>
                  </p:tgtEl>
                </p:cond>
              </p:nextCondLst>
            </p:seq>
            <p:seq concurrent="1" nextAc="seek">
              <p:cTn id="193" restart="whenNotActive" fill="hold" evtFilter="cancelBubble" nodeType="interactiveSeq">
                <p:stCondLst>
                  <p:cond evt="onClick" delay="0">
                    <p:tgtEl>
                      <p:spTgt spid="4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4" fill="hold">
                      <p:stCondLst>
                        <p:cond delay="0"/>
                      </p:stCondLst>
                      <p:childTnLst>
                        <p:par>
                          <p:cTn id="195" fill="hold">
                            <p:stCondLst>
                              <p:cond delay="0"/>
                            </p:stCondLst>
                            <p:childTnLst>
                              <p:par>
                                <p:cTn id="196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97" dur="250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8" dur="250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9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0" fill="hold">
                            <p:stCondLst>
                              <p:cond delay="250"/>
                            </p:stCondLst>
                            <p:childTnLst>
                              <p:par>
                                <p:cTn id="201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3" dur="25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4" dur="25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9"/>
                  </p:tgtEl>
                </p:cond>
              </p:nextCondLst>
            </p:seq>
            <p:seq concurrent="1" nextAc="seek">
              <p:cTn id="205" restart="whenNotActive" fill="hold" evtFilter="cancelBubble" nodeType="interactiveSeq">
                <p:stCondLst>
                  <p:cond evt="onClick" delay="0">
                    <p:tgtEl>
                      <p:spTgt spid="5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6" fill="hold">
                      <p:stCondLst>
                        <p:cond delay="0"/>
                      </p:stCondLst>
                      <p:childTnLst>
                        <p:par>
                          <p:cTn id="207" fill="hold">
                            <p:stCondLst>
                              <p:cond delay="0"/>
                            </p:stCondLst>
                            <p:childTnLst>
                              <p:par>
                                <p:cTn id="208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09" dur="250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0" dur="250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2" fill="hold">
                            <p:stCondLst>
                              <p:cond delay="250"/>
                            </p:stCondLst>
                            <p:childTnLst>
                              <p:par>
                                <p:cTn id="213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5" dur="2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6" dur="2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0"/>
                  </p:tgtEl>
                </p:cond>
              </p:nextCondLst>
            </p:seq>
            <p:seq concurrent="1" nextAc="seek">
              <p:cTn id="217" restart="whenNotActive" fill="hold" evtFilter="cancelBubble" nodeType="interactiveSeq">
                <p:stCondLst>
                  <p:cond evt="onClick" delay="0">
                    <p:tgtEl>
                      <p:spTgt spid="5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8" fill="hold">
                      <p:stCondLst>
                        <p:cond delay="0"/>
                      </p:stCondLst>
                      <p:childTnLst>
                        <p:par>
                          <p:cTn id="219" fill="hold">
                            <p:stCondLst>
                              <p:cond delay="0"/>
                            </p:stCondLst>
                            <p:childTnLst>
                              <p:par>
                                <p:cTn id="220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21" dur="250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2" dur="250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3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4" fill="hold">
                            <p:stCondLst>
                              <p:cond delay="250"/>
                            </p:stCondLst>
                            <p:childTnLst>
                              <p:par>
                                <p:cTn id="225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7" dur="2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8" dur="2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3"/>
                  </p:tgtEl>
                </p:cond>
              </p:nextCondLst>
            </p:seq>
            <p:seq concurrent="1" nextAc="seek">
              <p:cTn id="229" restart="whenNotActive" fill="hold" evtFilter="cancelBubble" nodeType="interactiveSeq">
                <p:stCondLst>
                  <p:cond evt="onClick" delay="0">
                    <p:tgtEl>
                      <p:spTgt spid="5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0" fill="hold">
                      <p:stCondLst>
                        <p:cond delay="0"/>
                      </p:stCondLst>
                      <p:childTnLst>
                        <p:par>
                          <p:cTn id="231" fill="hold">
                            <p:stCondLst>
                              <p:cond delay="0"/>
                            </p:stCondLst>
                            <p:childTnLst>
                              <p:par>
                                <p:cTn id="232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33" dur="250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4" dur="250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5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6" fill="hold">
                            <p:stCondLst>
                              <p:cond delay="250"/>
                            </p:stCondLst>
                            <p:childTnLst>
                              <p:par>
                                <p:cTn id="237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9" dur="2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0" dur="2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4"/>
                  </p:tgtEl>
                </p:cond>
              </p:nextCondLst>
            </p:seq>
            <p:seq concurrent="1" nextAc="seek">
              <p:cTn id="241" restart="whenNotActive" fill="hold" evtFilter="cancelBubble" nodeType="interactiveSeq">
                <p:stCondLst>
                  <p:cond evt="onClick" delay="0">
                    <p:tgtEl>
                      <p:spTgt spid="5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2" fill="hold">
                      <p:stCondLst>
                        <p:cond delay="0"/>
                      </p:stCondLst>
                      <p:childTnLst>
                        <p:par>
                          <p:cTn id="243" fill="hold">
                            <p:stCondLst>
                              <p:cond delay="0"/>
                            </p:stCondLst>
                            <p:childTnLst>
                              <p:par>
                                <p:cTn id="244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45" dur="250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6" dur="250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7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8" fill="hold">
                            <p:stCondLst>
                              <p:cond delay="250"/>
                            </p:stCondLst>
                            <p:childTnLst>
                              <p:par>
                                <p:cTn id="249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1" dur="2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2" dur="2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6"/>
                  </p:tgtEl>
                </p:cond>
              </p:nextCondLst>
            </p:seq>
            <p:seq concurrent="1" nextAc="seek">
              <p:cTn id="253" restart="whenNotActive" fill="hold" evtFilter="cancelBubble" nodeType="interactiveSeq">
                <p:stCondLst>
                  <p:cond evt="onClick" delay="0">
                    <p:tgtEl>
                      <p:spTgt spid="5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54" fill="hold">
                      <p:stCondLst>
                        <p:cond delay="0"/>
                      </p:stCondLst>
                      <p:childTnLst>
                        <p:par>
                          <p:cTn id="255" fill="hold">
                            <p:stCondLst>
                              <p:cond delay="0"/>
                            </p:stCondLst>
                            <p:childTnLst>
                              <p:par>
                                <p:cTn id="256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57" dur="250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8" dur="250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59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0" fill="hold">
                            <p:stCondLst>
                              <p:cond delay="250"/>
                            </p:stCondLst>
                            <p:childTnLst>
                              <p:par>
                                <p:cTn id="261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3" dur="25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4" dur="25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8"/>
                  </p:tgtEl>
                </p:cond>
              </p:nextCondLst>
            </p:seq>
            <p:seq concurrent="1" nextAc="seek">
              <p:cTn id="265" restart="whenNotActive" fill="hold" evtFilter="cancelBubble" nodeType="interactiveSeq">
                <p:stCondLst>
                  <p:cond evt="onClick" delay="0">
                    <p:tgtEl>
                      <p:spTgt spid="6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66" fill="hold">
                      <p:stCondLst>
                        <p:cond delay="0"/>
                      </p:stCondLst>
                      <p:childTnLst>
                        <p:par>
                          <p:cTn id="267" fill="hold">
                            <p:stCondLst>
                              <p:cond delay="0"/>
                            </p:stCondLst>
                            <p:childTnLst>
                              <p:par>
                                <p:cTn id="268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69" dur="250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0" dur="250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71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2" fill="hold">
                            <p:stCondLst>
                              <p:cond delay="250"/>
                            </p:stCondLst>
                            <p:childTnLst>
                              <p:par>
                                <p:cTn id="273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5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6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0"/>
                  </p:tgtEl>
                </p:cond>
              </p:nextCondLst>
            </p:seq>
            <p:seq concurrent="1" nextAc="seek">
              <p:cTn id="277" restart="whenNotActive" fill="hold" evtFilter="cancelBubble" nodeType="interactiveSeq">
                <p:stCondLst>
                  <p:cond evt="onClick" delay="0">
                    <p:tgtEl>
                      <p:spTgt spid="6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8" fill="hold">
                      <p:stCondLst>
                        <p:cond delay="0"/>
                      </p:stCondLst>
                      <p:childTnLst>
                        <p:par>
                          <p:cTn id="279" fill="hold">
                            <p:stCondLst>
                              <p:cond delay="0"/>
                            </p:stCondLst>
                            <p:childTnLst>
                              <p:par>
                                <p:cTn id="280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81" dur="250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2" dur="250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3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4" fill="hold">
                            <p:stCondLst>
                              <p:cond delay="250"/>
                            </p:stCondLst>
                            <p:childTnLst>
                              <p:par>
                                <p:cTn id="285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7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8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1"/>
                  </p:tgtEl>
                </p:cond>
              </p:nextCondLst>
            </p:seq>
            <p:seq concurrent="1" nextAc="seek">
              <p:cTn id="289" restart="whenNotActive" fill="hold" evtFilter="cancelBubble" nodeType="interactiveSeq">
                <p:stCondLst>
                  <p:cond evt="onClick" delay="0">
                    <p:tgtEl>
                      <p:spTgt spid="6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0" fill="hold">
                      <p:stCondLst>
                        <p:cond delay="0"/>
                      </p:stCondLst>
                      <p:childTnLst>
                        <p:par>
                          <p:cTn id="291" fill="hold">
                            <p:stCondLst>
                              <p:cond delay="0"/>
                            </p:stCondLst>
                            <p:childTnLst>
                              <p:par>
                                <p:cTn id="292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93" dur="250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4" dur="250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95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6" fill="hold">
                            <p:stCondLst>
                              <p:cond delay="250"/>
                            </p:stCondLst>
                            <p:childTnLst>
                              <p:par>
                                <p:cTn id="297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9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0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3"/>
                  </p:tgtEl>
                </p:cond>
              </p:nextCondLst>
            </p:seq>
          </p:childTnLst>
        </p:cTn>
      </p:par>
    </p:tnLst>
    <p:bldLst>
      <p:bldP spid="44" grpId="0" animBg="1"/>
      <p:bldP spid="44" grpId="1" animBg="1"/>
      <p:bldP spid="46" grpId="0" animBg="1"/>
      <p:bldP spid="46" grpId="1" animBg="1"/>
      <p:bldP spid="47" grpId="0" animBg="1"/>
      <p:bldP spid="47" grpId="1" animBg="1"/>
      <p:bldP spid="49" grpId="0" animBg="1"/>
      <p:bldP spid="49" grpId="1" animBg="1"/>
      <p:bldP spid="50" grpId="0" animBg="1"/>
      <p:bldP spid="50" grpId="1" animBg="1"/>
      <p:bldP spid="53" grpId="0" animBg="1"/>
      <p:bldP spid="53" grpId="1" animBg="1"/>
      <p:bldP spid="54" grpId="0" animBg="1"/>
      <p:bldP spid="54" grpId="1" animBg="1"/>
      <p:bldP spid="56" grpId="0" animBg="1"/>
      <p:bldP spid="56" grpId="1" animBg="1"/>
      <p:bldP spid="58" grpId="0" animBg="1"/>
      <p:bldP spid="58" grpId="1" animBg="1"/>
      <p:bldP spid="60" grpId="0" animBg="1"/>
      <p:bldP spid="60" grpId="1" animBg="1"/>
      <p:bldP spid="61" grpId="0" animBg="1"/>
      <p:bldP spid="61" grpId="1" animBg="1"/>
      <p:bldP spid="63" grpId="0" animBg="1"/>
      <p:bldP spid="63" grpId="1" animBg="1"/>
      <p:bldP spid="5" grpId="0" animBg="1"/>
      <p:bldP spid="5" grpId="1" animBg="1"/>
      <p:bldP spid="6" grpId="0" animBg="1"/>
      <p:bldP spid="6" grpId="1" animBg="1"/>
      <p:bldP spid="7" grpId="0" animBg="1"/>
      <p:bldP spid="7" grpId="1" animBg="1"/>
      <p:bldP spid="8" grpId="0" animBg="1"/>
      <p:bldP spid="8" grpId="1" animBg="1"/>
      <p:bldP spid="12" grpId="0" animBg="1"/>
      <p:bldP spid="12" grpId="1" animBg="1"/>
      <p:bldP spid="13" grpId="0" animBg="1"/>
      <p:bldP spid="13" grpId="1" animBg="1"/>
      <p:bldP spid="14" grpId="0" animBg="1"/>
      <p:bldP spid="14" grpId="1" animBg="1"/>
      <p:bldP spid="15" grpId="0" animBg="1"/>
      <p:bldP spid="15" grpId="1" animBg="1"/>
      <p:bldP spid="18" grpId="0" animBg="1"/>
      <p:bldP spid="18" grpId="1" animBg="1"/>
      <p:bldP spid="19" grpId="0" animBg="1"/>
      <p:bldP spid="19" grpId="1" animBg="1"/>
      <p:bldP spid="20" grpId="0" animBg="1"/>
      <p:bldP spid="20" grpId="1" animBg="1"/>
      <p:bldP spid="21" grpId="0" animBg="1"/>
      <p:bldP spid="21" grpId="1" animBg="1"/>
      <p:bldP spid="26" grpId="0" animBg="1"/>
      <p:bldP spid="26" grpId="1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Rounded Rectangle 43"/>
          <p:cNvSpPr/>
          <p:nvPr/>
        </p:nvSpPr>
        <p:spPr>
          <a:xfrm>
            <a:off x="106234" y="971191"/>
            <a:ext cx="2125980" cy="1556767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SA" sz="5400" b="1" dirty="0">
                <a:solidFill>
                  <a:schemeClr val="tx1"/>
                </a:solidFill>
              </a:rPr>
              <a:t>الْحَرَارَةُ</a:t>
            </a:r>
            <a:endParaRPr lang="en-US" sz="6600" b="1" dirty="0">
              <a:solidFill>
                <a:schemeClr val="tx1"/>
              </a:solidFill>
            </a:endParaRPr>
          </a:p>
        </p:txBody>
      </p:sp>
      <p:sp>
        <p:nvSpPr>
          <p:cNvPr id="46" name="Rounded Rectangle 45"/>
          <p:cNvSpPr/>
          <p:nvPr/>
        </p:nvSpPr>
        <p:spPr>
          <a:xfrm>
            <a:off x="2377471" y="948691"/>
            <a:ext cx="2125980" cy="1556767"/>
          </a:xfrm>
          <a:prstGeom prst="roundRect">
            <a:avLst/>
          </a:prstGeom>
          <a:solidFill>
            <a:srgbClr val="33CC33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SA" sz="6600" b="1" dirty="0">
                <a:solidFill>
                  <a:prstClr val="white"/>
                </a:solidFill>
              </a:rPr>
              <a:t>الْمَوْقِعُ</a:t>
            </a:r>
            <a:endParaRPr lang="en-US" sz="6600" b="1" dirty="0">
              <a:solidFill>
                <a:prstClr val="white"/>
              </a:solidFill>
            </a:endParaRPr>
          </a:p>
        </p:txBody>
      </p:sp>
      <p:sp>
        <p:nvSpPr>
          <p:cNvPr id="47" name="Rounded Rectangle 46"/>
          <p:cNvSpPr/>
          <p:nvPr/>
        </p:nvSpPr>
        <p:spPr>
          <a:xfrm>
            <a:off x="4640643" y="948691"/>
            <a:ext cx="2125980" cy="1556767"/>
          </a:xfrm>
          <a:prstGeom prst="roundRect">
            <a:avLst/>
          </a:prstGeom>
          <a:solidFill>
            <a:srgbClr val="33CC33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SA" sz="6000" b="1" dirty="0">
                <a:solidFill>
                  <a:prstClr val="white"/>
                </a:solidFill>
              </a:rPr>
              <a:t>السُّحُبُ</a:t>
            </a:r>
            <a:endParaRPr lang="en-US" sz="6600" b="1" dirty="0">
              <a:solidFill>
                <a:prstClr val="white"/>
              </a:solidFill>
            </a:endParaRPr>
          </a:p>
        </p:txBody>
      </p:sp>
      <p:sp>
        <p:nvSpPr>
          <p:cNvPr id="49" name="Rounded Rectangle 48"/>
          <p:cNvSpPr/>
          <p:nvPr/>
        </p:nvSpPr>
        <p:spPr>
          <a:xfrm>
            <a:off x="6888502" y="956291"/>
            <a:ext cx="2125980" cy="1556767"/>
          </a:xfrm>
          <a:prstGeom prst="roundRect">
            <a:avLst/>
          </a:prstGeom>
          <a:solidFill>
            <a:srgbClr val="33CC33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SA" sz="6600" b="1" dirty="0">
                <a:solidFill>
                  <a:prstClr val="white"/>
                </a:solidFill>
              </a:rPr>
              <a:t>الـدَّفْعُ</a:t>
            </a:r>
            <a:endParaRPr lang="en-US" sz="6600" b="1" dirty="0">
              <a:solidFill>
                <a:prstClr val="white"/>
              </a:solidFill>
            </a:endParaRPr>
          </a:p>
        </p:txBody>
      </p:sp>
      <p:sp>
        <p:nvSpPr>
          <p:cNvPr id="50" name="Rounded Rectangle 49"/>
          <p:cNvSpPr/>
          <p:nvPr/>
        </p:nvSpPr>
        <p:spPr>
          <a:xfrm>
            <a:off x="188987" y="2573922"/>
            <a:ext cx="2125980" cy="1556767"/>
          </a:xfrm>
          <a:prstGeom prst="roundRect">
            <a:avLst/>
          </a:prstGeom>
          <a:solidFill>
            <a:srgbClr val="9A952C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ar-SA" sz="6600" b="1" dirty="0">
              <a:solidFill>
                <a:prstClr val="white"/>
              </a:solidFill>
            </a:endParaRPr>
          </a:p>
          <a:p>
            <a:pPr algn="ctr"/>
            <a:r>
              <a:rPr lang="ar-SA" sz="6600" b="1" dirty="0">
                <a:solidFill>
                  <a:prstClr val="white"/>
                </a:solidFill>
              </a:rPr>
              <a:t>دَرَجَةُ</a:t>
            </a:r>
            <a:endParaRPr lang="en-US" sz="6600" b="1" dirty="0">
              <a:solidFill>
                <a:prstClr val="white"/>
              </a:solidFill>
            </a:endParaRPr>
          </a:p>
          <a:p>
            <a:pPr algn="ctr"/>
            <a:endParaRPr lang="en-US" sz="6600" b="1" dirty="0">
              <a:solidFill>
                <a:prstClr val="white"/>
              </a:solidFill>
            </a:endParaRPr>
          </a:p>
        </p:txBody>
      </p:sp>
      <p:sp>
        <p:nvSpPr>
          <p:cNvPr id="53" name="Rounded Rectangle 52"/>
          <p:cNvSpPr/>
          <p:nvPr/>
        </p:nvSpPr>
        <p:spPr>
          <a:xfrm>
            <a:off x="2361867" y="2612242"/>
            <a:ext cx="2125980" cy="1556767"/>
          </a:xfrm>
          <a:prstGeom prst="roundRect">
            <a:avLst/>
          </a:prstGeom>
          <a:solidFill>
            <a:srgbClr val="9A952C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SA" sz="6000" b="1" dirty="0">
                <a:solidFill>
                  <a:prstClr val="white"/>
                </a:solidFill>
              </a:rPr>
              <a:t>السَّحْبُ</a:t>
            </a:r>
            <a:endParaRPr lang="en-US" sz="6600" b="1" dirty="0">
              <a:solidFill>
                <a:prstClr val="white"/>
              </a:solidFill>
            </a:endParaRPr>
          </a:p>
        </p:txBody>
      </p:sp>
      <p:sp>
        <p:nvSpPr>
          <p:cNvPr id="54" name="Rounded Rectangle 53"/>
          <p:cNvSpPr/>
          <p:nvPr/>
        </p:nvSpPr>
        <p:spPr>
          <a:xfrm>
            <a:off x="4640643" y="2626792"/>
            <a:ext cx="2125980" cy="1556767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ar-SA" sz="6600" b="1" dirty="0">
                <a:solidFill>
                  <a:schemeClr val="tx1"/>
                </a:solidFill>
              </a:rPr>
              <a:t>الطَّاقَةُ</a:t>
            </a:r>
            <a:endParaRPr lang="en-US" sz="6600" b="1" dirty="0">
              <a:solidFill>
                <a:schemeClr val="tx1"/>
              </a:solidFill>
            </a:endParaRPr>
          </a:p>
        </p:txBody>
      </p:sp>
      <p:sp>
        <p:nvSpPr>
          <p:cNvPr id="56" name="Rounded Rectangle 55"/>
          <p:cNvSpPr/>
          <p:nvPr/>
        </p:nvSpPr>
        <p:spPr>
          <a:xfrm>
            <a:off x="6911875" y="2640331"/>
            <a:ext cx="2125980" cy="1556767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/>
            <a:r>
              <a:rPr lang="ar-SA" sz="6000" b="1" dirty="0">
                <a:solidFill>
                  <a:schemeClr val="tx1"/>
                </a:solidFill>
              </a:rPr>
              <a:t>الصَّوْتُ</a:t>
            </a:r>
            <a:endParaRPr lang="en-US" sz="6600" b="1" dirty="0">
              <a:solidFill>
                <a:schemeClr val="tx1"/>
              </a:solidFill>
            </a:endParaRPr>
          </a:p>
        </p:txBody>
      </p:sp>
      <p:sp>
        <p:nvSpPr>
          <p:cNvPr id="58" name="Rounded Rectangle 57"/>
          <p:cNvSpPr/>
          <p:nvPr/>
        </p:nvSpPr>
        <p:spPr>
          <a:xfrm>
            <a:off x="154766" y="4331971"/>
            <a:ext cx="2125980" cy="1556767"/>
          </a:xfrm>
          <a:prstGeom prst="roundRect">
            <a:avLst/>
          </a:prstGeom>
          <a:solidFill>
            <a:srgbClr val="FFFF00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SA" sz="6600" b="1" dirty="0">
                <a:solidFill>
                  <a:schemeClr val="tx1"/>
                </a:solidFill>
              </a:rPr>
              <a:t>الظِّلُّ</a:t>
            </a:r>
            <a:endParaRPr lang="en-US" sz="6600" b="1" dirty="0">
              <a:solidFill>
                <a:schemeClr val="tx1"/>
              </a:solidFill>
            </a:endParaRPr>
          </a:p>
        </p:txBody>
      </p:sp>
      <p:sp>
        <p:nvSpPr>
          <p:cNvPr id="60" name="Rounded Rectangle 59"/>
          <p:cNvSpPr/>
          <p:nvPr/>
        </p:nvSpPr>
        <p:spPr>
          <a:xfrm>
            <a:off x="2440399" y="4331971"/>
            <a:ext cx="2125980" cy="1556767"/>
          </a:xfrm>
          <a:prstGeom prst="roundRect">
            <a:avLst/>
          </a:prstGeom>
          <a:solidFill>
            <a:srgbClr val="FFFF00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ar-SA" sz="6600" b="1" dirty="0">
              <a:solidFill>
                <a:schemeClr val="tx1"/>
              </a:solidFill>
            </a:endParaRPr>
          </a:p>
          <a:p>
            <a:pPr algn="ctr"/>
            <a:r>
              <a:rPr lang="ar-SA" sz="6000" b="1" dirty="0">
                <a:solidFill>
                  <a:schemeClr val="tx1"/>
                </a:solidFill>
              </a:rPr>
              <a:t>الْحَجْمُ</a:t>
            </a:r>
            <a:endParaRPr lang="en-US" sz="6600" b="1" dirty="0">
              <a:solidFill>
                <a:schemeClr val="tx1"/>
              </a:solidFill>
            </a:endParaRPr>
          </a:p>
          <a:p>
            <a:pPr algn="ctr"/>
            <a:endParaRPr lang="en-US" sz="6600" b="1" dirty="0">
              <a:solidFill>
                <a:schemeClr val="tx1"/>
              </a:solidFill>
            </a:endParaRPr>
          </a:p>
        </p:txBody>
      </p:sp>
      <p:sp>
        <p:nvSpPr>
          <p:cNvPr id="61" name="Rounded Rectangle 60"/>
          <p:cNvSpPr/>
          <p:nvPr/>
        </p:nvSpPr>
        <p:spPr>
          <a:xfrm>
            <a:off x="4696429" y="4366336"/>
            <a:ext cx="2125980" cy="1556767"/>
          </a:xfrm>
          <a:prstGeom prst="roundRect">
            <a:avLst/>
          </a:prstGeom>
          <a:solidFill>
            <a:srgbClr val="FFFF00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ar-SA" sz="6600" b="1" dirty="0">
              <a:solidFill>
                <a:prstClr val="white"/>
              </a:solidFill>
            </a:endParaRPr>
          </a:p>
          <a:p>
            <a:pPr algn="ctr"/>
            <a:r>
              <a:rPr lang="ar-SA" sz="6000" b="1" dirty="0">
                <a:solidFill>
                  <a:schemeClr val="tx1"/>
                </a:solidFill>
              </a:rPr>
              <a:t>الْكُتْلَةُ</a:t>
            </a:r>
            <a:endParaRPr lang="en-US" sz="6600" b="1" dirty="0">
              <a:solidFill>
                <a:schemeClr val="tx1"/>
              </a:solidFill>
            </a:endParaRPr>
          </a:p>
          <a:p>
            <a:pPr algn="ctr"/>
            <a:endParaRPr lang="en-US" sz="6600" b="1" dirty="0">
              <a:solidFill>
                <a:schemeClr val="tx1"/>
              </a:solidFill>
            </a:endParaRPr>
          </a:p>
        </p:txBody>
      </p:sp>
      <p:sp>
        <p:nvSpPr>
          <p:cNvPr id="63" name="Rounded Rectangle 62"/>
          <p:cNvSpPr/>
          <p:nvPr/>
        </p:nvSpPr>
        <p:spPr>
          <a:xfrm>
            <a:off x="6919127" y="4331971"/>
            <a:ext cx="2125980" cy="1556767"/>
          </a:xfrm>
          <a:prstGeom prst="roundRect">
            <a:avLst/>
          </a:prstGeom>
          <a:solidFill>
            <a:srgbClr val="9A952C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ar-SA" sz="6600" b="1" dirty="0">
              <a:solidFill>
                <a:prstClr val="white"/>
              </a:solidFill>
            </a:endParaRPr>
          </a:p>
          <a:p>
            <a:pPr algn="ctr"/>
            <a:r>
              <a:rPr lang="ar-SA" sz="6600" b="1" dirty="0">
                <a:solidFill>
                  <a:prstClr val="white"/>
                </a:solidFill>
              </a:rPr>
              <a:t>قُـوَّةُ</a:t>
            </a:r>
            <a:endParaRPr lang="en-US" sz="6600" b="1" dirty="0">
              <a:solidFill>
                <a:prstClr val="white"/>
              </a:solidFill>
            </a:endParaRPr>
          </a:p>
          <a:p>
            <a:pPr algn="ctr"/>
            <a:endParaRPr lang="en-US" sz="6600" b="1" dirty="0">
              <a:solidFill>
                <a:prstClr val="white"/>
              </a:solidFill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188987" y="2571744"/>
            <a:ext cx="2125980" cy="1556767"/>
          </a:xfrm>
          <a:prstGeom prst="roundRect">
            <a:avLst/>
          </a:prstGeom>
          <a:gradFill flip="none" rotWithShape="1">
            <a:gsLst>
              <a:gs pos="0">
                <a:srgbClr val="002060"/>
              </a:gs>
              <a:gs pos="93000">
                <a:srgbClr val="002060"/>
              </a:gs>
              <a:gs pos="20000">
                <a:srgbClr val="002060"/>
              </a:gs>
              <a:gs pos="75000">
                <a:schemeClr val="accent1">
                  <a:lumMod val="70000"/>
                </a:schemeClr>
              </a:gs>
            </a:gsLst>
            <a:lin ang="2700000" scaled="1"/>
            <a:tileRect/>
          </a:gra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6600" b="1" dirty="0">
                <a:solidFill>
                  <a:prstClr val="white"/>
                </a:solidFill>
              </a:rPr>
              <a:t>20</a:t>
            </a:r>
            <a:endParaRPr lang="en-US" sz="6600" b="1" dirty="0">
              <a:solidFill>
                <a:prstClr val="white"/>
              </a:solidFill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2369403" y="2612242"/>
            <a:ext cx="2125980" cy="1556767"/>
          </a:xfrm>
          <a:prstGeom prst="roundRect">
            <a:avLst/>
          </a:prstGeom>
          <a:gradFill flip="none" rotWithShape="1">
            <a:gsLst>
              <a:gs pos="0">
                <a:srgbClr val="002060"/>
              </a:gs>
              <a:gs pos="93000">
                <a:srgbClr val="002060"/>
              </a:gs>
              <a:gs pos="20000">
                <a:srgbClr val="002060"/>
              </a:gs>
              <a:gs pos="75000">
                <a:schemeClr val="accent1">
                  <a:lumMod val="70000"/>
                </a:schemeClr>
              </a:gs>
            </a:gsLst>
            <a:lin ang="2700000" scaled="1"/>
            <a:tileRect/>
          </a:gra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6600" b="1" dirty="0">
                <a:solidFill>
                  <a:prstClr val="white"/>
                </a:solidFill>
              </a:rPr>
              <a:t>19</a:t>
            </a:r>
            <a:endParaRPr lang="en-US" sz="6600" b="1" dirty="0">
              <a:solidFill>
                <a:prstClr val="white"/>
              </a:solidFill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4666169" y="2637160"/>
            <a:ext cx="2125980" cy="1556767"/>
          </a:xfrm>
          <a:prstGeom prst="roundRect">
            <a:avLst/>
          </a:prstGeom>
          <a:gradFill flip="none" rotWithShape="1">
            <a:gsLst>
              <a:gs pos="0">
                <a:srgbClr val="002060"/>
              </a:gs>
              <a:gs pos="93000">
                <a:srgbClr val="002060"/>
              </a:gs>
              <a:gs pos="20000">
                <a:srgbClr val="002060"/>
              </a:gs>
              <a:gs pos="75000">
                <a:schemeClr val="accent1">
                  <a:lumMod val="70000"/>
                </a:schemeClr>
              </a:gs>
            </a:gsLst>
            <a:lin ang="2700000" scaled="1"/>
            <a:tileRect/>
          </a:gra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6600" b="1" dirty="0">
                <a:solidFill>
                  <a:prstClr val="white"/>
                </a:solidFill>
              </a:rPr>
              <a:t>18</a:t>
            </a:r>
            <a:endParaRPr lang="en-US" sz="6600" b="1" dirty="0">
              <a:solidFill>
                <a:prstClr val="white"/>
              </a:solidFill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6896359" y="2633367"/>
            <a:ext cx="2125980" cy="1556767"/>
          </a:xfrm>
          <a:prstGeom prst="roundRect">
            <a:avLst/>
          </a:prstGeom>
          <a:gradFill flip="none" rotWithShape="1">
            <a:gsLst>
              <a:gs pos="0">
                <a:srgbClr val="002060"/>
              </a:gs>
              <a:gs pos="93000">
                <a:srgbClr val="002060"/>
              </a:gs>
              <a:gs pos="20000">
                <a:srgbClr val="002060"/>
              </a:gs>
              <a:gs pos="75000">
                <a:schemeClr val="accent1">
                  <a:lumMod val="70000"/>
                </a:schemeClr>
              </a:gs>
            </a:gsLst>
            <a:lin ang="2700000" scaled="1"/>
            <a:tileRect/>
          </a:gra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6600" b="1" dirty="0">
                <a:solidFill>
                  <a:prstClr val="white"/>
                </a:solidFill>
              </a:rPr>
              <a:t>17</a:t>
            </a:r>
            <a:endParaRPr lang="en-US" sz="6600" b="1" dirty="0">
              <a:solidFill>
                <a:prstClr val="white"/>
              </a:solidFill>
            </a:endParaRPr>
          </a:p>
        </p:txBody>
      </p:sp>
      <p:sp>
        <p:nvSpPr>
          <p:cNvPr id="12" name="Rounded Rectangle 11"/>
          <p:cNvSpPr/>
          <p:nvPr/>
        </p:nvSpPr>
        <p:spPr>
          <a:xfrm>
            <a:off x="154766" y="4331971"/>
            <a:ext cx="2125980" cy="1556767"/>
          </a:xfrm>
          <a:prstGeom prst="roundRect">
            <a:avLst/>
          </a:prstGeom>
          <a:gradFill flip="none" rotWithShape="1">
            <a:gsLst>
              <a:gs pos="0">
                <a:srgbClr val="002060"/>
              </a:gs>
              <a:gs pos="93000">
                <a:srgbClr val="002060"/>
              </a:gs>
              <a:gs pos="20000">
                <a:srgbClr val="002060"/>
              </a:gs>
              <a:gs pos="75000">
                <a:schemeClr val="accent1">
                  <a:lumMod val="70000"/>
                </a:schemeClr>
              </a:gs>
            </a:gsLst>
            <a:lin ang="2700000" scaled="1"/>
            <a:tileRect/>
          </a:gra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6600" b="1" dirty="0">
                <a:solidFill>
                  <a:prstClr val="white"/>
                </a:solidFill>
              </a:rPr>
              <a:t>24</a:t>
            </a:r>
            <a:endParaRPr lang="en-US" sz="6600" b="1" dirty="0">
              <a:solidFill>
                <a:prstClr val="white"/>
              </a:solidFill>
            </a:endParaRPr>
          </a:p>
        </p:txBody>
      </p:sp>
      <p:sp>
        <p:nvSpPr>
          <p:cNvPr id="13" name="Rounded Rectangle 12"/>
          <p:cNvSpPr/>
          <p:nvPr/>
        </p:nvSpPr>
        <p:spPr>
          <a:xfrm>
            <a:off x="2414214" y="4331211"/>
            <a:ext cx="2125980" cy="1556767"/>
          </a:xfrm>
          <a:prstGeom prst="roundRect">
            <a:avLst/>
          </a:prstGeom>
          <a:gradFill flip="none" rotWithShape="1">
            <a:gsLst>
              <a:gs pos="0">
                <a:srgbClr val="002060"/>
              </a:gs>
              <a:gs pos="93000">
                <a:srgbClr val="002060"/>
              </a:gs>
              <a:gs pos="20000">
                <a:srgbClr val="002060"/>
              </a:gs>
              <a:gs pos="75000">
                <a:schemeClr val="accent1">
                  <a:lumMod val="70000"/>
                </a:schemeClr>
              </a:gs>
            </a:gsLst>
            <a:lin ang="2700000" scaled="1"/>
            <a:tileRect/>
          </a:gra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6600" b="1" dirty="0">
                <a:solidFill>
                  <a:prstClr val="white"/>
                </a:solidFill>
              </a:rPr>
              <a:t>23</a:t>
            </a:r>
            <a:endParaRPr lang="en-US" sz="6600" b="1" dirty="0">
              <a:solidFill>
                <a:prstClr val="white"/>
              </a:solidFill>
            </a:endParaRPr>
          </a:p>
        </p:txBody>
      </p:sp>
      <p:sp>
        <p:nvSpPr>
          <p:cNvPr id="14" name="Rounded Rectangle 13"/>
          <p:cNvSpPr/>
          <p:nvPr/>
        </p:nvSpPr>
        <p:spPr>
          <a:xfrm>
            <a:off x="4707813" y="4358822"/>
            <a:ext cx="2125980" cy="1556767"/>
          </a:xfrm>
          <a:prstGeom prst="roundRect">
            <a:avLst/>
          </a:prstGeom>
          <a:gradFill flip="none" rotWithShape="1">
            <a:gsLst>
              <a:gs pos="0">
                <a:srgbClr val="002060"/>
              </a:gs>
              <a:gs pos="93000">
                <a:srgbClr val="002060"/>
              </a:gs>
              <a:gs pos="20000">
                <a:srgbClr val="002060"/>
              </a:gs>
              <a:gs pos="75000">
                <a:schemeClr val="accent1">
                  <a:lumMod val="70000"/>
                </a:schemeClr>
              </a:gs>
            </a:gsLst>
            <a:lin ang="2700000" scaled="1"/>
            <a:tileRect/>
          </a:gra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6600" b="1" dirty="0">
                <a:solidFill>
                  <a:prstClr val="white"/>
                </a:solidFill>
              </a:rPr>
              <a:t>22</a:t>
            </a:r>
            <a:endParaRPr lang="en-US" sz="6600" b="1" dirty="0">
              <a:solidFill>
                <a:prstClr val="white"/>
              </a:solidFill>
            </a:endParaRPr>
          </a:p>
        </p:txBody>
      </p:sp>
      <p:sp>
        <p:nvSpPr>
          <p:cNvPr id="15" name="Rounded Rectangle 14"/>
          <p:cNvSpPr/>
          <p:nvPr/>
        </p:nvSpPr>
        <p:spPr>
          <a:xfrm>
            <a:off x="6896359" y="4344942"/>
            <a:ext cx="2125980" cy="1556767"/>
          </a:xfrm>
          <a:prstGeom prst="roundRect">
            <a:avLst/>
          </a:prstGeom>
          <a:gradFill flip="none" rotWithShape="1">
            <a:gsLst>
              <a:gs pos="0">
                <a:srgbClr val="002060"/>
              </a:gs>
              <a:gs pos="93000">
                <a:srgbClr val="002060"/>
              </a:gs>
              <a:gs pos="20000">
                <a:srgbClr val="002060"/>
              </a:gs>
              <a:gs pos="75000">
                <a:schemeClr val="accent1">
                  <a:lumMod val="70000"/>
                </a:schemeClr>
              </a:gs>
            </a:gsLst>
            <a:lin ang="2700000" scaled="1"/>
            <a:tileRect/>
          </a:gra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6600" b="1" dirty="0">
                <a:solidFill>
                  <a:prstClr val="white"/>
                </a:solidFill>
              </a:rPr>
              <a:t>21</a:t>
            </a:r>
            <a:endParaRPr lang="en-US" sz="6600" b="1" dirty="0">
              <a:solidFill>
                <a:prstClr val="white"/>
              </a:solidFill>
            </a:endParaRPr>
          </a:p>
        </p:txBody>
      </p:sp>
      <p:sp>
        <p:nvSpPr>
          <p:cNvPr id="18" name="Rounded Rectangle 17"/>
          <p:cNvSpPr/>
          <p:nvPr/>
        </p:nvSpPr>
        <p:spPr>
          <a:xfrm>
            <a:off x="113891" y="983427"/>
            <a:ext cx="2125980" cy="1556767"/>
          </a:xfrm>
          <a:prstGeom prst="roundRect">
            <a:avLst/>
          </a:prstGeom>
          <a:gradFill flip="none" rotWithShape="1">
            <a:gsLst>
              <a:gs pos="0">
                <a:srgbClr val="002060"/>
              </a:gs>
              <a:gs pos="93000">
                <a:srgbClr val="002060"/>
              </a:gs>
              <a:gs pos="20000">
                <a:srgbClr val="002060"/>
              </a:gs>
              <a:gs pos="75000">
                <a:schemeClr val="accent1">
                  <a:lumMod val="70000"/>
                </a:schemeClr>
              </a:gs>
            </a:gsLst>
            <a:lin ang="2700000" scaled="1"/>
            <a:tileRect/>
          </a:gra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6600" b="1" dirty="0">
                <a:solidFill>
                  <a:prstClr val="white"/>
                </a:solidFill>
              </a:rPr>
              <a:t>16</a:t>
            </a:r>
            <a:endParaRPr lang="en-US" sz="6600" b="1" dirty="0">
              <a:solidFill>
                <a:prstClr val="white"/>
              </a:solidFill>
            </a:endParaRPr>
          </a:p>
        </p:txBody>
      </p:sp>
      <p:sp>
        <p:nvSpPr>
          <p:cNvPr id="19" name="Rounded Rectangle 18"/>
          <p:cNvSpPr/>
          <p:nvPr/>
        </p:nvSpPr>
        <p:spPr>
          <a:xfrm>
            <a:off x="2351419" y="969266"/>
            <a:ext cx="2125980" cy="1556767"/>
          </a:xfrm>
          <a:prstGeom prst="roundRect">
            <a:avLst/>
          </a:prstGeom>
          <a:gradFill flip="none" rotWithShape="1">
            <a:gsLst>
              <a:gs pos="0">
                <a:srgbClr val="002060"/>
              </a:gs>
              <a:gs pos="93000">
                <a:srgbClr val="002060"/>
              </a:gs>
              <a:gs pos="20000">
                <a:srgbClr val="002060"/>
              </a:gs>
              <a:gs pos="75000">
                <a:schemeClr val="accent1">
                  <a:lumMod val="70000"/>
                </a:schemeClr>
              </a:gs>
            </a:gsLst>
            <a:lin ang="2700000" scaled="1"/>
            <a:tileRect/>
          </a:gra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6600" b="1" dirty="0">
                <a:solidFill>
                  <a:prstClr val="white"/>
                </a:solidFill>
              </a:rPr>
              <a:t>15</a:t>
            </a:r>
            <a:endParaRPr lang="en-US" sz="6600" b="1" dirty="0">
              <a:solidFill>
                <a:prstClr val="white"/>
              </a:solidFill>
            </a:endParaRPr>
          </a:p>
        </p:txBody>
      </p:sp>
      <p:sp>
        <p:nvSpPr>
          <p:cNvPr id="20" name="Rounded Rectangle 19"/>
          <p:cNvSpPr/>
          <p:nvPr/>
        </p:nvSpPr>
        <p:spPr>
          <a:xfrm>
            <a:off x="4655955" y="962483"/>
            <a:ext cx="2125980" cy="1556767"/>
          </a:xfrm>
          <a:prstGeom prst="roundRect">
            <a:avLst/>
          </a:prstGeom>
          <a:gradFill flip="none" rotWithShape="1">
            <a:gsLst>
              <a:gs pos="0">
                <a:srgbClr val="002060"/>
              </a:gs>
              <a:gs pos="93000">
                <a:srgbClr val="002060"/>
              </a:gs>
              <a:gs pos="20000">
                <a:srgbClr val="002060"/>
              </a:gs>
              <a:gs pos="75000">
                <a:schemeClr val="accent1">
                  <a:lumMod val="70000"/>
                </a:schemeClr>
              </a:gs>
            </a:gsLst>
            <a:lin ang="2700000" scaled="1"/>
            <a:tileRect/>
          </a:gra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6600" b="1" dirty="0">
                <a:solidFill>
                  <a:prstClr val="white"/>
                </a:solidFill>
              </a:rPr>
              <a:t>14</a:t>
            </a:r>
            <a:endParaRPr lang="en-US" sz="6600" b="1" dirty="0">
              <a:solidFill>
                <a:prstClr val="white"/>
              </a:solidFill>
            </a:endParaRPr>
          </a:p>
        </p:txBody>
      </p:sp>
      <p:sp>
        <p:nvSpPr>
          <p:cNvPr id="21" name="Rounded Rectangle 20"/>
          <p:cNvSpPr/>
          <p:nvPr/>
        </p:nvSpPr>
        <p:spPr>
          <a:xfrm>
            <a:off x="6903814" y="956295"/>
            <a:ext cx="2125980" cy="1556767"/>
          </a:xfrm>
          <a:prstGeom prst="roundRect">
            <a:avLst/>
          </a:prstGeom>
          <a:gradFill flip="none" rotWithShape="1">
            <a:gsLst>
              <a:gs pos="0">
                <a:srgbClr val="002060"/>
              </a:gs>
              <a:gs pos="93000">
                <a:srgbClr val="002060"/>
              </a:gs>
              <a:gs pos="20000">
                <a:srgbClr val="002060"/>
              </a:gs>
              <a:gs pos="75000">
                <a:schemeClr val="accent1">
                  <a:lumMod val="70000"/>
                </a:schemeClr>
              </a:gs>
            </a:gsLst>
            <a:lin ang="2700000" scaled="1"/>
            <a:tileRect/>
          </a:gra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6600" b="1" dirty="0">
                <a:solidFill>
                  <a:prstClr val="white"/>
                </a:solidFill>
              </a:rPr>
              <a:t>13</a:t>
            </a:r>
            <a:endParaRPr lang="en-US" sz="6600" b="1" dirty="0">
              <a:solidFill>
                <a:prstClr val="white"/>
              </a:solidFill>
            </a:endParaRPr>
          </a:p>
        </p:txBody>
      </p:sp>
      <p:sp>
        <p:nvSpPr>
          <p:cNvPr id="26" name="مستطيل 25">
            <a:extLst>
              <a:ext uri="{FF2B5EF4-FFF2-40B4-BE49-F238E27FC236}">
                <a16:creationId xmlns:a16="http://schemas.microsoft.com/office/drawing/2014/main" id="{DAE7444C-372E-4D4A-AFDB-8FEC031C3FB5}"/>
              </a:ext>
            </a:extLst>
          </p:cNvPr>
          <p:cNvSpPr/>
          <p:nvPr/>
        </p:nvSpPr>
        <p:spPr>
          <a:xfrm>
            <a:off x="5897217" y="6089614"/>
            <a:ext cx="2947033" cy="50405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1600" dirty="0">
                <a:solidFill>
                  <a:schemeClr val="accent2">
                    <a:lumMod val="75000"/>
                  </a:schemeClr>
                </a:solidFill>
                <a:cs typeface="+mj-cs"/>
              </a:rPr>
              <a:t>تختار المعلمة ثلاث كلمات كل أسبوع </a:t>
            </a:r>
          </a:p>
        </p:txBody>
      </p:sp>
      <p:sp>
        <p:nvSpPr>
          <p:cNvPr id="27" name="مستطيل 26">
            <a:extLst>
              <a:ext uri="{FF2B5EF4-FFF2-40B4-BE49-F238E27FC236}">
                <a16:creationId xmlns:a16="http://schemas.microsoft.com/office/drawing/2014/main" id="{686FC547-078A-462A-97C4-A96EDF3D24ED}"/>
              </a:ext>
            </a:extLst>
          </p:cNvPr>
          <p:cNvSpPr/>
          <p:nvPr/>
        </p:nvSpPr>
        <p:spPr>
          <a:xfrm>
            <a:off x="3161559" y="133062"/>
            <a:ext cx="2757269" cy="628545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40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إملاء منظور </a:t>
            </a:r>
          </a:p>
        </p:txBody>
      </p:sp>
    </p:spTree>
    <p:extLst>
      <p:ext uri="{BB962C8B-B14F-4D97-AF65-F5344CB8AC3E}">
        <p14:creationId xmlns:p14="http://schemas.microsoft.com/office/powerpoint/2010/main" val="29544372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3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" fill="hold">
                      <p:stCondLst>
                        <p:cond delay="0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7" dur="25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5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50"/>
                            </p:stCondLst>
                            <p:childTnLst>
                              <p:par>
                                <p:cTn id="21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25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5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25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6" fill="hold">
                      <p:stCondLst>
                        <p:cond delay="0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9" dur="25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5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250"/>
                            </p:stCondLst>
                            <p:childTnLst>
                              <p:par>
                                <p:cTn id="33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25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25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37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8" fill="hold">
                      <p:stCondLst>
                        <p:cond delay="0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1" dur="25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25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250"/>
                            </p:stCondLst>
                            <p:childTnLst>
                              <p:par>
                                <p:cTn id="45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25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25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49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0" fill="hold">
                      <p:stCondLst>
                        <p:cond delay="0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3" dur="25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25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250"/>
                            </p:stCondLst>
                            <p:childTnLst>
                              <p:par>
                                <p:cTn id="57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25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25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61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2" fill="hold">
                      <p:stCondLst>
                        <p:cond delay="0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5" dur="25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25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250"/>
                            </p:stCondLst>
                            <p:childTnLst>
                              <p:par>
                                <p:cTn id="69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25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25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73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4" fill="hold">
                      <p:stCondLst>
                        <p:cond delay="0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7" dur="25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25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250"/>
                            </p:stCondLst>
                            <p:childTnLst>
                              <p:par>
                                <p:cTn id="81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3" dur="25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25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85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6" fill="hold">
                      <p:stCondLst>
                        <p:cond delay="0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9" dur="25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25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250"/>
                            </p:stCondLst>
                            <p:childTnLst>
                              <p:par>
                                <p:cTn id="93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5" dur="25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25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97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8" fill="hold">
                      <p:stCondLst>
                        <p:cond delay="0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01" dur="25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25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>
                            <p:stCondLst>
                              <p:cond delay="250"/>
                            </p:stCondLst>
                            <p:childTnLst>
                              <p:par>
                                <p:cTn id="105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7" dur="25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25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  <p:seq concurrent="1" nextAc="seek">
              <p:cTn id="109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0" fill="hold">
                      <p:stCondLst>
                        <p:cond delay="0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13" dur="25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25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6" fill="hold">
                            <p:stCondLst>
                              <p:cond delay="250"/>
                            </p:stCondLst>
                            <p:childTnLst>
                              <p:par>
                                <p:cTn id="117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9" dur="25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25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  <p:seq concurrent="1" nextAc="seek">
              <p:cTn id="121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2" fill="hold">
                      <p:stCondLst>
                        <p:cond delay="0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25" dur="25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25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8" fill="hold">
                            <p:stCondLst>
                              <p:cond delay="250"/>
                            </p:stCondLst>
                            <p:childTnLst>
                              <p:par>
                                <p:cTn id="129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1" dur="25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2" dur="25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133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4" fill="hold">
                      <p:stCondLst>
                        <p:cond delay="0"/>
                      </p:stCondLst>
                      <p:childTnLst>
                        <p:par>
                          <p:cTn id="135" fill="hold">
                            <p:stCondLst>
                              <p:cond delay="0"/>
                            </p:stCondLst>
                            <p:childTnLst>
                              <p:par>
                                <p:cTn id="136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37" dur="25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25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0" fill="hold">
                            <p:stCondLst>
                              <p:cond delay="250"/>
                            </p:stCondLst>
                            <p:childTnLst>
                              <p:par>
                                <p:cTn id="141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3" dur="25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25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145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6" fill="hold">
                      <p:stCondLst>
                        <p:cond delay="0"/>
                      </p:stCondLst>
                      <p:childTnLst>
                        <p:par>
                          <p:cTn id="147" fill="hold">
                            <p:stCondLst>
                              <p:cond delay="0"/>
                            </p:stCondLst>
                            <p:childTnLst>
                              <p:par>
                                <p:cTn id="148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9" dur="25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0" dur="25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2" fill="hold">
                            <p:stCondLst>
                              <p:cond delay="250"/>
                            </p:stCondLst>
                            <p:childTnLst>
                              <p:par>
                                <p:cTn id="153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5" dur="25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6" dur="25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157" restart="whenNotActive" fill="hold" evtFilter="cancelBubble" nodeType="interactiveSeq">
                <p:stCondLst>
                  <p:cond evt="onClick" delay="0">
                    <p:tgtEl>
                      <p:spTgt spid="4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8" fill="hold">
                      <p:stCondLst>
                        <p:cond delay="0"/>
                      </p:stCondLst>
                      <p:childTnLst>
                        <p:par>
                          <p:cTn id="159" fill="hold">
                            <p:stCondLst>
                              <p:cond delay="0"/>
                            </p:stCondLst>
                            <p:childTnLst>
                              <p:par>
                                <p:cTn id="160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1" dur="250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2" dur="250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4" fill="hold">
                            <p:stCondLst>
                              <p:cond delay="250"/>
                            </p:stCondLst>
                            <p:childTnLst>
                              <p:par>
                                <p:cTn id="165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7" dur="25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8" dur="25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4"/>
                  </p:tgtEl>
                </p:cond>
              </p:nextCondLst>
            </p:seq>
            <p:seq concurrent="1" nextAc="seek">
              <p:cTn id="169" restart="whenNotActive" fill="hold" evtFilter="cancelBubble" nodeType="interactiveSeq">
                <p:stCondLst>
                  <p:cond evt="onClick" delay="0">
                    <p:tgtEl>
                      <p:spTgt spid="4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0" fill="hold">
                      <p:stCondLst>
                        <p:cond delay="0"/>
                      </p:stCondLst>
                      <p:childTnLst>
                        <p:par>
                          <p:cTn id="171" fill="hold">
                            <p:stCondLst>
                              <p:cond delay="0"/>
                            </p:stCondLst>
                            <p:childTnLst>
                              <p:par>
                                <p:cTn id="172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73" dur="250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4" dur="250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6" fill="hold">
                            <p:stCondLst>
                              <p:cond delay="250"/>
                            </p:stCondLst>
                            <p:childTnLst>
                              <p:par>
                                <p:cTn id="177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9" dur="25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0" dur="25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6"/>
                  </p:tgtEl>
                </p:cond>
              </p:nextCondLst>
            </p:seq>
            <p:seq concurrent="1" nextAc="seek">
              <p:cTn id="181" restart="whenNotActive" fill="hold" evtFilter="cancelBubble" nodeType="interactiveSeq">
                <p:stCondLst>
                  <p:cond evt="onClick" delay="0">
                    <p:tgtEl>
                      <p:spTgt spid="4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2" fill="hold">
                      <p:stCondLst>
                        <p:cond delay="0"/>
                      </p:stCondLst>
                      <p:childTnLst>
                        <p:par>
                          <p:cTn id="183" fill="hold">
                            <p:stCondLst>
                              <p:cond delay="0"/>
                            </p:stCondLst>
                            <p:childTnLst>
                              <p:par>
                                <p:cTn id="184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85" dur="250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6" dur="250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8" fill="hold">
                            <p:stCondLst>
                              <p:cond delay="250"/>
                            </p:stCondLst>
                            <p:childTnLst>
                              <p:par>
                                <p:cTn id="189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1" dur="25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2" dur="25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7"/>
                  </p:tgtEl>
                </p:cond>
              </p:nextCondLst>
            </p:seq>
            <p:seq concurrent="1" nextAc="seek">
              <p:cTn id="193" restart="whenNotActive" fill="hold" evtFilter="cancelBubble" nodeType="interactiveSeq">
                <p:stCondLst>
                  <p:cond evt="onClick" delay="0">
                    <p:tgtEl>
                      <p:spTgt spid="4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4" fill="hold">
                      <p:stCondLst>
                        <p:cond delay="0"/>
                      </p:stCondLst>
                      <p:childTnLst>
                        <p:par>
                          <p:cTn id="195" fill="hold">
                            <p:stCondLst>
                              <p:cond delay="0"/>
                            </p:stCondLst>
                            <p:childTnLst>
                              <p:par>
                                <p:cTn id="196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97" dur="250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8" dur="250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9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0" fill="hold">
                            <p:stCondLst>
                              <p:cond delay="250"/>
                            </p:stCondLst>
                            <p:childTnLst>
                              <p:par>
                                <p:cTn id="201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3" dur="25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4" dur="25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9"/>
                  </p:tgtEl>
                </p:cond>
              </p:nextCondLst>
            </p:seq>
            <p:seq concurrent="1" nextAc="seek">
              <p:cTn id="205" restart="whenNotActive" fill="hold" evtFilter="cancelBubble" nodeType="interactiveSeq">
                <p:stCondLst>
                  <p:cond evt="onClick" delay="0">
                    <p:tgtEl>
                      <p:spTgt spid="5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6" fill="hold">
                      <p:stCondLst>
                        <p:cond delay="0"/>
                      </p:stCondLst>
                      <p:childTnLst>
                        <p:par>
                          <p:cTn id="207" fill="hold">
                            <p:stCondLst>
                              <p:cond delay="0"/>
                            </p:stCondLst>
                            <p:childTnLst>
                              <p:par>
                                <p:cTn id="208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09" dur="250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0" dur="250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2" fill="hold">
                            <p:stCondLst>
                              <p:cond delay="250"/>
                            </p:stCondLst>
                            <p:childTnLst>
                              <p:par>
                                <p:cTn id="213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5" dur="2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6" dur="2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0"/>
                  </p:tgtEl>
                </p:cond>
              </p:nextCondLst>
            </p:seq>
            <p:seq concurrent="1" nextAc="seek">
              <p:cTn id="217" restart="whenNotActive" fill="hold" evtFilter="cancelBubble" nodeType="interactiveSeq">
                <p:stCondLst>
                  <p:cond evt="onClick" delay="0">
                    <p:tgtEl>
                      <p:spTgt spid="5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8" fill="hold">
                      <p:stCondLst>
                        <p:cond delay="0"/>
                      </p:stCondLst>
                      <p:childTnLst>
                        <p:par>
                          <p:cTn id="219" fill="hold">
                            <p:stCondLst>
                              <p:cond delay="0"/>
                            </p:stCondLst>
                            <p:childTnLst>
                              <p:par>
                                <p:cTn id="220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21" dur="250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2" dur="250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3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4" fill="hold">
                            <p:stCondLst>
                              <p:cond delay="250"/>
                            </p:stCondLst>
                            <p:childTnLst>
                              <p:par>
                                <p:cTn id="225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7" dur="2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8" dur="2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3"/>
                  </p:tgtEl>
                </p:cond>
              </p:nextCondLst>
            </p:seq>
            <p:seq concurrent="1" nextAc="seek">
              <p:cTn id="229" restart="whenNotActive" fill="hold" evtFilter="cancelBubble" nodeType="interactiveSeq">
                <p:stCondLst>
                  <p:cond evt="onClick" delay="0">
                    <p:tgtEl>
                      <p:spTgt spid="5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0" fill="hold">
                      <p:stCondLst>
                        <p:cond delay="0"/>
                      </p:stCondLst>
                      <p:childTnLst>
                        <p:par>
                          <p:cTn id="231" fill="hold">
                            <p:stCondLst>
                              <p:cond delay="0"/>
                            </p:stCondLst>
                            <p:childTnLst>
                              <p:par>
                                <p:cTn id="232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33" dur="250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4" dur="250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5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6" fill="hold">
                            <p:stCondLst>
                              <p:cond delay="250"/>
                            </p:stCondLst>
                            <p:childTnLst>
                              <p:par>
                                <p:cTn id="237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9" dur="2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0" dur="2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4"/>
                  </p:tgtEl>
                </p:cond>
              </p:nextCondLst>
            </p:seq>
            <p:seq concurrent="1" nextAc="seek">
              <p:cTn id="241" restart="whenNotActive" fill="hold" evtFilter="cancelBubble" nodeType="interactiveSeq">
                <p:stCondLst>
                  <p:cond evt="onClick" delay="0">
                    <p:tgtEl>
                      <p:spTgt spid="5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2" fill="hold">
                      <p:stCondLst>
                        <p:cond delay="0"/>
                      </p:stCondLst>
                      <p:childTnLst>
                        <p:par>
                          <p:cTn id="243" fill="hold">
                            <p:stCondLst>
                              <p:cond delay="0"/>
                            </p:stCondLst>
                            <p:childTnLst>
                              <p:par>
                                <p:cTn id="244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45" dur="250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6" dur="250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7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8" fill="hold">
                            <p:stCondLst>
                              <p:cond delay="250"/>
                            </p:stCondLst>
                            <p:childTnLst>
                              <p:par>
                                <p:cTn id="249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1" dur="2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2" dur="2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6"/>
                  </p:tgtEl>
                </p:cond>
              </p:nextCondLst>
            </p:seq>
            <p:seq concurrent="1" nextAc="seek">
              <p:cTn id="253" restart="whenNotActive" fill="hold" evtFilter="cancelBubble" nodeType="interactiveSeq">
                <p:stCondLst>
                  <p:cond evt="onClick" delay="0">
                    <p:tgtEl>
                      <p:spTgt spid="5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54" fill="hold">
                      <p:stCondLst>
                        <p:cond delay="0"/>
                      </p:stCondLst>
                      <p:childTnLst>
                        <p:par>
                          <p:cTn id="255" fill="hold">
                            <p:stCondLst>
                              <p:cond delay="0"/>
                            </p:stCondLst>
                            <p:childTnLst>
                              <p:par>
                                <p:cTn id="256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57" dur="250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8" dur="250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59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0" fill="hold">
                            <p:stCondLst>
                              <p:cond delay="250"/>
                            </p:stCondLst>
                            <p:childTnLst>
                              <p:par>
                                <p:cTn id="261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3" dur="25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4" dur="25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8"/>
                  </p:tgtEl>
                </p:cond>
              </p:nextCondLst>
            </p:seq>
            <p:seq concurrent="1" nextAc="seek">
              <p:cTn id="265" restart="whenNotActive" fill="hold" evtFilter="cancelBubble" nodeType="interactiveSeq">
                <p:stCondLst>
                  <p:cond evt="onClick" delay="0">
                    <p:tgtEl>
                      <p:spTgt spid="6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66" fill="hold">
                      <p:stCondLst>
                        <p:cond delay="0"/>
                      </p:stCondLst>
                      <p:childTnLst>
                        <p:par>
                          <p:cTn id="267" fill="hold">
                            <p:stCondLst>
                              <p:cond delay="0"/>
                            </p:stCondLst>
                            <p:childTnLst>
                              <p:par>
                                <p:cTn id="268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69" dur="250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0" dur="250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71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2" fill="hold">
                            <p:stCondLst>
                              <p:cond delay="250"/>
                            </p:stCondLst>
                            <p:childTnLst>
                              <p:par>
                                <p:cTn id="273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5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6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0"/>
                  </p:tgtEl>
                </p:cond>
              </p:nextCondLst>
            </p:seq>
            <p:seq concurrent="1" nextAc="seek">
              <p:cTn id="277" restart="whenNotActive" fill="hold" evtFilter="cancelBubble" nodeType="interactiveSeq">
                <p:stCondLst>
                  <p:cond evt="onClick" delay="0">
                    <p:tgtEl>
                      <p:spTgt spid="6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8" fill="hold">
                      <p:stCondLst>
                        <p:cond delay="0"/>
                      </p:stCondLst>
                      <p:childTnLst>
                        <p:par>
                          <p:cTn id="279" fill="hold">
                            <p:stCondLst>
                              <p:cond delay="0"/>
                            </p:stCondLst>
                            <p:childTnLst>
                              <p:par>
                                <p:cTn id="280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81" dur="250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2" dur="250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3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4" fill="hold">
                            <p:stCondLst>
                              <p:cond delay="250"/>
                            </p:stCondLst>
                            <p:childTnLst>
                              <p:par>
                                <p:cTn id="285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7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8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1"/>
                  </p:tgtEl>
                </p:cond>
              </p:nextCondLst>
            </p:seq>
            <p:seq concurrent="1" nextAc="seek">
              <p:cTn id="289" restart="whenNotActive" fill="hold" evtFilter="cancelBubble" nodeType="interactiveSeq">
                <p:stCondLst>
                  <p:cond evt="onClick" delay="0">
                    <p:tgtEl>
                      <p:spTgt spid="6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0" fill="hold">
                      <p:stCondLst>
                        <p:cond delay="0"/>
                      </p:stCondLst>
                      <p:childTnLst>
                        <p:par>
                          <p:cTn id="291" fill="hold">
                            <p:stCondLst>
                              <p:cond delay="0"/>
                            </p:stCondLst>
                            <p:childTnLst>
                              <p:par>
                                <p:cTn id="292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93" dur="250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4" dur="250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95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6" fill="hold">
                            <p:stCondLst>
                              <p:cond delay="250"/>
                            </p:stCondLst>
                            <p:childTnLst>
                              <p:par>
                                <p:cTn id="297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9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0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3"/>
                  </p:tgtEl>
                </p:cond>
              </p:nextCondLst>
            </p:seq>
          </p:childTnLst>
        </p:cTn>
      </p:par>
    </p:tnLst>
    <p:bldLst>
      <p:bldP spid="44" grpId="0" animBg="1"/>
      <p:bldP spid="44" grpId="1" animBg="1"/>
      <p:bldP spid="46" grpId="0" animBg="1"/>
      <p:bldP spid="46" grpId="1" animBg="1"/>
      <p:bldP spid="47" grpId="0" animBg="1"/>
      <p:bldP spid="47" grpId="1" animBg="1"/>
      <p:bldP spid="49" grpId="0" animBg="1"/>
      <p:bldP spid="49" grpId="1" animBg="1"/>
      <p:bldP spid="50" grpId="0" animBg="1"/>
      <p:bldP spid="50" grpId="1" animBg="1"/>
      <p:bldP spid="53" grpId="0" animBg="1"/>
      <p:bldP spid="53" grpId="1" animBg="1"/>
      <p:bldP spid="54" grpId="0" animBg="1"/>
      <p:bldP spid="54" grpId="1" animBg="1"/>
      <p:bldP spid="56" grpId="0" animBg="1"/>
      <p:bldP spid="56" grpId="1" animBg="1"/>
      <p:bldP spid="58" grpId="0" animBg="1"/>
      <p:bldP spid="58" grpId="1" animBg="1"/>
      <p:bldP spid="60" grpId="0" animBg="1"/>
      <p:bldP spid="60" grpId="1" animBg="1"/>
      <p:bldP spid="61" grpId="0" animBg="1"/>
      <p:bldP spid="61" grpId="1" animBg="1"/>
      <p:bldP spid="63" grpId="0" animBg="1"/>
      <p:bldP spid="63" grpId="1" animBg="1"/>
      <p:bldP spid="5" grpId="0" animBg="1"/>
      <p:bldP spid="5" grpId="1" animBg="1"/>
      <p:bldP spid="6" grpId="0" animBg="1"/>
      <p:bldP spid="6" grpId="1" animBg="1"/>
      <p:bldP spid="7" grpId="0" animBg="1"/>
      <p:bldP spid="7" grpId="1" animBg="1"/>
      <p:bldP spid="8" grpId="0" animBg="1"/>
      <p:bldP spid="8" grpId="1" animBg="1"/>
      <p:bldP spid="12" grpId="0" animBg="1"/>
      <p:bldP spid="12" grpId="1" animBg="1"/>
      <p:bldP spid="13" grpId="0" animBg="1"/>
      <p:bldP spid="13" grpId="1" animBg="1"/>
      <p:bldP spid="14" grpId="0" animBg="1"/>
      <p:bldP spid="14" grpId="1" animBg="1"/>
      <p:bldP spid="15" grpId="0" animBg="1"/>
      <p:bldP spid="15" grpId="1" animBg="1"/>
      <p:bldP spid="18" grpId="0" animBg="1"/>
      <p:bldP spid="18" grpId="1" animBg="1"/>
      <p:bldP spid="19" grpId="0" animBg="1"/>
      <p:bldP spid="19" grpId="1" animBg="1"/>
      <p:bldP spid="20" grpId="0" animBg="1"/>
      <p:bldP spid="20" grpId="1" animBg="1"/>
      <p:bldP spid="21" grpId="0" animBg="1"/>
      <p:bldP spid="21" grpId="1" animBg="1"/>
      <p:bldP spid="26" grpId="0" animBg="1"/>
      <p:bldP spid="26" grpId="1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Rounded Rectangle 43"/>
          <p:cNvSpPr/>
          <p:nvPr/>
        </p:nvSpPr>
        <p:spPr>
          <a:xfrm>
            <a:off x="106234" y="971191"/>
            <a:ext cx="2125980" cy="1556767"/>
          </a:xfrm>
          <a:prstGeom prst="roundRect">
            <a:avLst/>
          </a:prstGeom>
          <a:solidFill>
            <a:srgbClr val="FFFF00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ar-SA" sz="5400" b="1" dirty="0">
                <a:solidFill>
                  <a:schemeClr val="tx1"/>
                </a:solidFill>
              </a:rPr>
              <a:t>الشَّمْسُ</a:t>
            </a:r>
            <a:endParaRPr lang="en-US" sz="6600" b="1" dirty="0">
              <a:solidFill>
                <a:schemeClr val="tx1"/>
              </a:solidFill>
            </a:endParaRPr>
          </a:p>
        </p:txBody>
      </p:sp>
      <p:sp>
        <p:nvSpPr>
          <p:cNvPr id="46" name="Rounded Rectangle 45"/>
          <p:cNvSpPr/>
          <p:nvPr/>
        </p:nvSpPr>
        <p:spPr>
          <a:xfrm>
            <a:off x="2377471" y="948691"/>
            <a:ext cx="2125980" cy="1556767"/>
          </a:xfrm>
          <a:prstGeom prst="roundRect">
            <a:avLst/>
          </a:prstGeom>
          <a:solidFill>
            <a:srgbClr val="FF0000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ar-SA" sz="6600" b="1" dirty="0">
                <a:solidFill>
                  <a:prstClr val="white"/>
                </a:solidFill>
              </a:rPr>
              <a:t> النَّفْطُ</a:t>
            </a:r>
            <a:endParaRPr lang="en-US" sz="6600" b="1" dirty="0">
              <a:solidFill>
                <a:prstClr val="white"/>
              </a:solidFill>
            </a:endParaRPr>
          </a:p>
        </p:txBody>
      </p:sp>
      <p:sp>
        <p:nvSpPr>
          <p:cNvPr id="47" name="Rounded Rectangle 46"/>
          <p:cNvSpPr/>
          <p:nvPr/>
        </p:nvSpPr>
        <p:spPr>
          <a:xfrm>
            <a:off x="4640643" y="948691"/>
            <a:ext cx="2125980" cy="1556767"/>
          </a:xfrm>
          <a:prstGeom prst="roundRect">
            <a:avLst/>
          </a:prstGeom>
          <a:solidFill>
            <a:srgbClr val="FF0000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SA" sz="6000" b="1" dirty="0">
                <a:solidFill>
                  <a:prstClr val="white"/>
                </a:solidFill>
              </a:rPr>
              <a:t>الْخَشَبُ</a:t>
            </a:r>
            <a:endParaRPr lang="en-US" sz="6600" b="1" dirty="0">
              <a:solidFill>
                <a:prstClr val="white"/>
              </a:solidFill>
            </a:endParaRPr>
          </a:p>
        </p:txBody>
      </p:sp>
      <p:sp>
        <p:nvSpPr>
          <p:cNvPr id="49" name="Rounded Rectangle 48"/>
          <p:cNvSpPr/>
          <p:nvPr/>
        </p:nvSpPr>
        <p:spPr>
          <a:xfrm>
            <a:off x="6888502" y="956291"/>
            <a:ext cx="2125980" cy="1556767"/>
          </a:xfrm>
          <a:prstGeom prst="roundRect">
            <a:avLst/>
          </a:prstGeom>
          <a:solidFill>
            <a:srgbClr val="FF0000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SA" sz="6600" b="1" dirty="0">
                <a:solidFill>
                  <a:prstClr val="white"/>
                </a:solidFill>
              </a:rPr>
              <a:t> يَهْـتَـزُّ</a:t>
            </a:r>
            <a:endParaRPr lang="en-US" sz="6600" b="1" dirty="0">
              <a:solidFill>
                <a:prstClr val="white"/>
              </a:solidFill>
            </a:endParaRPr>
          </a:p>
        </p:txBody>
      </p:sp>
      <p:sp>
        <p:nvSpPr>
          <p:cNvPr id="54" name="Rounded Rectangle 53"/>
          <p:cNvSpPr/>
          <p:nvPr/>
        </p:nvSpPr>
        <p:spPr>
          <a:xfrm>
            <a:off x="4655955" y="2584152"/>
            <a:ext cx="2125980" cy="1556767"/>
          </a:xfrm>
          <a:prstGeom prst="roundRect">
            <a:avLst/>
          </a:prstGeom>
          <a:solidFill>
            <a:srgbClr val="FFFF00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ar-SA" sz="7200" b="1" dirty="0">
                <a:solidFill>
                  <a:schemeClr val="tx1"/>
                </a:solidFill>
              </a:rPr>
              <a:t> بَارِدٌ</a:t>
            </a:r>
            <a:endParaRPr lang="en-US" sz="7200" b="1" dirty="0">
              <a:solidFill>
                <a:schemeClr val="tx1"/>
              </a:solidFill>
            </a:endParaRPr>
          </a:p>
        </p:txBody>
      </p:sp>
      <p:sp>
        <p:nvSpPr>
          <p:cNvPr id="56" name="Rounded Rectangle 55"/>
          <p:cNvSpPr/>
          <p:nvPr/>
        </p:nvSpPr>
        <p:spPr>
          <a:xfrm>
            <a:off x="6911875" y="2640331"/>
            <a:ext cx="2125980" cy="1556767"/>
          </a:xfrm>
          <a:prstGeom prst="roundRect">
            <a:avLst/>
          </a:prstGeom>
          <a:solidFill>
            <a:srgbClr val="FFFF00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/>
            <a:r>
              <a:rPr lang="ar-SA" sz="6600" b="1" dirty="0">
                <a:solidFill>
                  <a:schemeClr val="tx1"/>
                </a:solidFill>
              </a:rPr>
              <a:t>ثَــلْـجٌ</a:t>
            </a:r>
            <a:endParaRPr lang="en-US" sz="6600" b="1" dirty="0">
              <a:solidFill>
                <a:schemeClr val="tx1"/>
              </a:solidFill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4666169" y="2584152"/>
            <a:ext cx="2125980" cy="1556767"/>
          </a:xfrm>
          <a:prstGeom prst="roundRect">
            <a:avLst/>
          </a:prstGeom>
          <a:gradFill flip="none" rotWithShape="1">
            <a:gsLst>
              <a:gs pos="0">
                <a:srgbClr val="002060"/>
              </a:gs>
              <a:gs pos="93000">
                <a:srgbClr val="002060"/>
              </a:gs>
              <a:gs pos="20000">
                <a:srgbClr val="002060"/>
              </a:gs>
              <a:gs pos="75000">
                <a:schemeClr val="accent1">
                  <a:lumMod val="70000"/>
                </a:schemeClr>
              </a:gs>
            </a:gsLst>
            <a:lin ang="2700000" scaled="1"/>
            <a:tileRect/>
          </a:gra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6000" b="1" dirty="0">
                <a:solidFill>
                  <a:prstClr val="white"/>
                </a:solidFill>
              </a:rPr>
              <a:t>30</a:t>
            </a:r>
            <a:endParaRPr lang="en-US" sz="6000" b="1" dirty="0">
              <a:solidFill>
                <a:prstClr val="white"/>
              </a:solidFill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6896359" y="2633367"/>
            <a:ext cx="2125980" cy="1556767"/>
          </a:xfrm>
          <a:prstGeom prst="roundRect">
            <a:avLst/>
          </a:prstGeom>
          <a:gradFill flip="none" rotWithShape="1">
            <a:gsLst>
              <a:gs pos="0">
                <a:srgbClr val="002060"/>
              </a:gs>
              <a:gs pos="93000">
                <a:srgbClr val="002060"/>
              </a:gs>
              <a:gs pos="20000">
                <a:srgbClr val="002060"/>
              </a:gs>
              <a:gs pos="75000">
                <a:schemeClr val="accent1">
                  <a:lumMod val="70000"/>
                </a:schemeClr>
              </a:gs>
            </a:gsLst>
            <a:lin ang="2700000" scaled="1"/>
            <a:tileRect/>
          </a:gra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6000" b="1" dirty="0">
                <a:solidFill>
                  <a:prstClr val="white"/>
                </a:solidFill>
              </a:rPr>
              <a:t>29</a:t>
            </a:r>
            <a:endParaRPr lang="en-US" sz="6000" b="1" dirty="0">
              <a:solidFill>
                <a:prstClr val="white"/>
              </a:solidFill>
            </a:endParaRPr>
          </a:p>
        </p:txBody>
      </p:sp>
      <p:sp>
        <p:nvSpPr>
          <p:cNvPr id="18" name="Rounded Rectangle 17"/>
          <p:cNvSpPr/>
          <p:nvPr/>
        </p:nvSpPr>
        <p:spPr>
          <a:xfrm>
            <a:off x="113891" y="983427"/>
            <a:ext cx="2125980" cy="1556767"/>
          </a:xfrm>
          <a:prstGeom prst="roundRect">
            <a:avLst/>
          </a:prstGeom>
          <a:gradFill flip="none" rotWithShape="1">
            <a:gsLst>
              <a:gs pos="0">
                <a:srgbClr val="002060"/>
              </a:gs>
              <a:gs pos="93000">
                <a:srgbClr val="002060"/>
              </a:gs>
              <a:gs pos="20000">
                <a:srgbClr val="002060"/>
              </a:gs>
              <a:gs pos="75000">
                <a:schemeClr val="accent1">
                  <a:lumMod val="70000"/>
                </a:schemeClr>
              </a:gs>
            </a:gsLst>
            <a:lin ang="2700000" scaled="1"/>
            <a:tileRect/>
          </a:gra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6000" b="1" dirty="0">
                <a:solidFill>
                  <a:prstClr val="white"/>
                </a:solidFill>
              </a:rPr>
              <a:t>28</a:t>
            </a:r>
            <a:endParaRPr lang="en-US" sz="6000" b="1" dirty="0">
              <a:solidFill>
                <a:prstClr val="white"/>
              </a:solidFill>
            </a:endParaRPr>
          </a:p>
        </p:txBody>
      </p:sp>
      <p:sp>
        <p:nvSpPr>
          <p:cNvPr id="19" name="Rounded Rectangle 18"/>
          <p:cNvSpPr/>
          <p:nvPr/>
        </p:nvSpPr>
        <p:spPr>
          <a:xfrm>
            <a:off x="2392375" y="955751"/>
            <a:ext cx="2125980" cy="1556767"/>
          </a:xfrm>
          <a:prstGeom prst="roundRect">
            <a:avLst/>
          </a:prstGeom>
          <a:gradFill flip="none" rotWithShape="1">
            <a:gsLst>
              <a:gs pos="0">
                <a:srgbClr val="002060"/>
              </a:gs>
              <a:gs pos="93000">
                <a:srgbClr val="002060"/>
              </a:gs>
              <a:gs pos="20000">
                <a:srgbClr val="002060"/>
              </a:gs>
              <a:gs pos="75000">
                <a:schemeClr val="accent1">
                  <a:lumMod val="70000"/>
                </a:schemeClr>
              </a:gs>
            </a:gsLst>
            <a:lin ang="2700000" scaled="1"/>
            <a:tileRect/>
          </a:gra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6000" b="1" dirty="0">
                <a:solidFill>
                  <a:prstClr val="white"/>
                </a:solidFill>
              </a:rPr>
              <a:t>27</a:t>
            </a:r>
            <a:endParaRPr lang="en-US" sz="6000" b="1" dirty="0">
              <a:solidFill>
                <a:prstClr val="white"/>
              </a:solidFill>
            </a:endParaRPr>
          </a:p>
        </p:txBody>
      </p:sp>
      <p:sp>
        <p:nvSpPr>
          <p:cNvPr id="20" name="Rounded Rectangle 19"/>
          <p:cNvSpPr/>
          <p:nvPr/>
        </p:nvSpPr>
        <p:spPr>
          <a:xfrm>
            <a:off x="4655955" y="962483"/>
            <a:ext cx="2125980" cy="1556767"/>
          </a:xfrm>
          <a:prstGeom prst="roundRect">
            <a:avLst/>
          </a:prstGeom>
          <a:gradFill flip="none" rotWithShape="1">
            <a:gsLst>
              <a:gs pos="0">
                <a:srgbClr val="002060"/>
              </a:gs>
              <a:gs pos="93000">
                <a:srgbClr val="002060"/>
              </a:gs>
              <a:gs pos="20000">
                <a:srgbClr val="002060"/>
              </a:gs>
              <a:gs pos="75000">
                <a:schemeClr val="accent1">
                  <a:lumMod val="70000"/>
                </a:schemeClr>
              </a:gs>
            </a:gsLst>
            <a:lin ang="2700000" scaled="1"/>
            <a:tileRect/>
          </a:gra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6000" b="1" dirty="0">
                <a:solidFill>
                  <a:prstClr val="white"/>
                </a:solidFill>
              </a:rPr>
              <a:t>26</a:t>
            </a:r>
            <a:endParaRPr lang="en-US" sz="6000" b="1" dirty="0">
              <a:solidFill>
                <a:prstClr val="white"/>
              </a:solidFill>
            </a:endParaRPr>
          </a:p>
        </p:txBody>
      </p:sp>
      <p:sp>
        <p:nvSpPr>
          <p:cNvPr id="21" name="Rounded Rectangle 20"/>
          <p:cNvSpPr/>
          <p:nvPr/>
        </p:nvSpPr>
        <p:spPr>
          <a:xfrm>
            <a:off x="6903814" y="956295"/>
            <a:ext cx="2125980" cy="1556767"/>
          </a:xfrm>
          <a:prstGeom prst="roundRect">
            <a:avLst/>
          </a:prstGeom>
          <a:gradFill flip="none" rotWithShape="1">
            <a:gsLst>
              <a:gs pos="0">
                <a:srgbClr val="002060"/>
              </a:gs>
              <a:gs pos="93000">
                <a:srgbClr val="002060"/>
              </a:gs>
              <a:gs pos="20000">
                <a:srgbClr val="002060"/>
              </a:gs>
              <a:gs pos="75000">
                <a:schemeClr val="accent1">
                  <a:lumMod val="70000"/>
                </a:schemeClr>
              </a:gs>
            </a:gsLst>
            <a:lin ang="2700000" scaled="1"/>
            <a:tileRect/>
          </a:gra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6000" b="1" dirty="0">
                <a:solidFill>
                  <a:prstClr val="white"/>
                </a:solidFill>
              </a:rPr>
              <a:t>25</a:t>
            </a:r>
            <a:endParaRPr lang="en-US" sz="6000" b="1" dirty="0">
              <a:solidFill>
                <a:prstClr val="white"/>
              </a:solidFill>
            </a:endParaRPr>
          </a:p>
        </p:txBody>
      </p:sp>
      <p:sp>
        <p:nvSpPr>
          <p:cNvPr id="14" name="مستطيل 13">
            <a:extLst>
              <a:ext uri="{FF2B5EF4-FFF2-40B4-BE49-F238E27FC236}">
                <a16:creationId xmlns:a16="http://schemas.microsoft.com/office/drawing/2014/main" id="{7B22A13E-7EE9-4969-AB87-5B6FAF412211}"/>
              </a:ext>
            </a:extLst>
          </p:cNvPr>
          <p:cNvSpPr/>
          <p:nvPr/>
        </p:nvSpPr>
        <p:spPr>
          <a:xfrm>
            <a:off x="5897217" y="6089614"/>
            <a:ext cx="2947033" cy="50405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1600" dirty="0">
                <a:solidFill>
                  <a:schemeClr val="accent2">
                    <a:lumMod val="75000"/>
                  </a:schemeClr>
                </a:solidFill>
                <a:cs typeface="+mj-cs"/>
              </a:rPr>
              <a:t>تختار المعلمة ثلاث كلمات كل أسبوع </a:t>
            </a:r>
          </a:p>
        </p:txBody>
      </p:sp>
      <p:sp>
        <p:nvSpPr>
          <p:cNvPr id="15" name="مستطيل 14">
            <a:extLst>
              <a:ext uri="{FF2B5EF4-FFF2-40B4-BE49-F238E27FC236}">
                <a16:creationId xmlns:a16="http://schemas.microsoft.com/office/drawing/2014/main" id="{6DEADFC4-E7EC-4D5D-A5E9-F0C56143386A}"/>
              </a:ext>
            </a:extLst>
          </p:cNvPr>
          <p:cNvSpPr/>
          <p:nvPr/>
        </p:nvSpPr>
        <p:spPr>
          <a:xfrm>
            <a:off x="3161559" y="133062"/>
            <a:ext cx="2757269" cy="628545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40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إملاء منظور </a:t>
            </a:r>
          </a:p>
        </p:txBody>
      </p:sp>
    </p:spTree>
    <p:extLst>
      <p:ext uri="{BB962C8B-B14F-4D97-AF65-F5344CB8AC3E}">
        <p14:creationId xmlns:p14="http://schemas.microsoft.com/office/powerpoint/2010/main" val="33390232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3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" fill="hold">
                      <p:stCondLst>
                        <p:cond delay="0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7" dur="25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5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50"/>
                            </p:stCondLst>
                            <p:childTnLst>
                              <p:par>
                                <p:cTn id="21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25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5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25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6" fill="hold">
                      <p:stCondLst>
                        <p:cond delay="0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9" dur="25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5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250"/>
                            </p:stCondLst>
                            <p:childTnLst>
                              <p:par>
                                <p:cTn id="33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25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25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37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8" fill="hold">
                      <p:stCondLst>
                        <p:cond delay="0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1" dur="25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25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250"/>
                            </p:stCondLst>
                            <p:childTnLst>
                              <p:par>
                                <p:cTn id="45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25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25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49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0" fill="hold">
                      <p:stCondLst>
                        <p:cond delay="0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3" dur="25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25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250"/>
                            </p:stCondLst>
                            <p:childTnLst>
                              <p:par>
                                <p:cTn id="57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25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25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61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2" fill="hold">
                      <p:stCondLst>
                        <p:cond delay="0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5" dur="25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25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250"/>
                            </p:stCondLst>
                            <p:childTnLst>
                              <p:par>
                                <p:cTn id="69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25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25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  <p:seq concurrent="1" nextAc="seek">
              <p:cTn id="73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4" fill="hold">
                      <p:stCondLst>
                        <p:cond delay="0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7" dur="25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25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250"/>
                            </p:stCondLst>
                            <p:childTnLst>
                              <p:par>
                                <p:cTn id="81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3" dur="25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25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  <p:seq concurrent="1" nextAc="seek">
              <p:cTn id="85" restart="whenNotActive" fill="hold" evtFilter="cancelBubble" nodeType="interactiveSeq">
                <p:stCondLst>
                  <p:cond evt="onClick" delay="0">
                    <p:tgtEl>
                      <p:spTgt spid="4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6" fill="hold">
                      <p:stCondLst>
                        <p:cond delay="0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9" dur="250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250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250"/>
                            </p:stCondLst>
                            <p:childTnLst>
                              <p:par>
                                <p:cTn id="93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5" dur="25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25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4"/>
                  </p:tgtEl>
                </p:cond>
              </p:nextCondLst>
            </p:seq>
            <p:seq concurrent="1" nextAc="seek">
              <p:cTn id="97" restart="whenNotActive" fill="hold" evtFilter="cancelBubble" nodeType="interactiveSeq">
                <p:stCondLst>
                  <p:cond evt="onClick" delay="0">
                    <p:tgtEl>
                      <p:spTgt spid="4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8" fill="hold">
                      <p:stCondLst>
                        <p:cond delay="0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01" dur="250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250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>
                            <p:stCondLst>
                              <p:cond delay="250"/>
                            </p:stCondLst>
                            <p:childTnLst>
                              <p:par>
                                <p:cTn id="105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7" dur="25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25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6"/>
                  </p:tgtEl>
                </p:cond>
              </p:nextCondLst>
            </p:seq>
            <p:seq concurrent="1" nextAc="seek">
              <p:cTn id="109" restart="whenNotActive" fill="hold" evtFilter="cancelBubble" nodeType="interactiveSeq">
                <p:stCondLst>
                  <p:cond evt="onClick" delay="0">
                    <p:tgtEl>
                      <p:spTgt spid="4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0" fill="hold">
                      <p:stCondLst>
                        <p:cond delay="0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13" dur="250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250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6" fill="hold">
                            <p:stCondLst>
                              <p:cond delay="250"/>
                            </p:stCondLst>
                            <p:childTnLst>
                              <p:par>
                                <p:cTn id="117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9" dur="25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25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7"/>
                  </p:tgtEl>
                </p:cond>
              </p:nextCondLst>
            </p:seq>
            <p:seq concurrent="1" nextAc="seek">
              <p:cTn id="121" restart="whenNotActive" fill="hold" evtFilter="cancelBubble" nodeType="interactiveSeq">
                <p:stCondLst>
                  <p:cond evt="onClick" delay="0">
                    <p:tgtEl>
                      <p:spTgt spid="4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2" fill="hold">
                      <p:stCondLst>
                        <p:cond delay="0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25" dur="250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250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8" fill="hold">
                            <p:stCondLst>
                              <p:cond delay="250"/>
                            </p:stCondLst>
                            <p:childTnLst>
                              <p:par>
                                <p:cTn id="129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1" dur="25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2" dur="25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9"/>
                  </p:tgtEl>
                </p:cond>
              </p:nextCondLst>
            </p:seq>
            <p:seq concurrent="1" nextAc="seek">
              <p:cTn id="133" restart="whenNotActive" fill="hold" evtFilter="cancelBubble" nodeType="interactiveSeq">
                <p:stCondLst>
                  <p:cond evt="onClick" delay="0">
                    <p:tgtEl>
                      <p:spTgt spid="5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4" fill="hold">
                      <p:stCondLst>
                        <p:cond delay="0"/>
                      </p:stCondLst>
                      <p:childTnLst>
                        <p:par>
                          <p:cTn id="135" fill="hold">
                            <p:stCondLst>
                              <p:cond delay="0"/>
                            </p:stCondLst>
                            <p:childTnLst>
                              <p:par>
                                <p:cTn id="136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37" dur="250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250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0" fill="hold">
                            <p:stCondLst>
                              <p:cond delay="250"/>
                            </p:stCondLst>
                            <p:childTnLst>
                              <p:par>
                                <p:cTn id="141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3" dur="2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2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4"/>
                  </p:tgtEl>
                </p:cond>
              </p:nextCondLst>
            </p:seq>
            <p:seq concurrent="1" nextAc="seek">
              <p:cTn id="145" restart="whenNotActive" fill="hold" evtFilter="cancelBubble" nodeType="interactiveSeq">
                <p:stCondLst>
                  <p:cond evt="onClick" delay="0">
                    <p:tgtEl>
                      <p:spTgt spid="5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6" fill="hold">
                      <p:stCondLst>
                        <p:cond delay="0"/>
                      </p:stCondLst>
                      <p:childTnLst>
                        <p:par>
                          <p:cTn id="147" fill="hold">
                            <p:stCondLst>
                              <p:cond delay="0"/>
                            </p:stCondLst>
                            <p:childTnLst>
                              <p:par>
                                <p:cTn id="148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9" dur="250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0" dur="250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2" fill="hold">
                            <p:stCondLst>
                              <p:cond delay="250"/>
                            </p:stCondLst>
                            <p:childTnLst>
                              <p:par>
                                <p:cTn id="153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5" dur="2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6" dur="2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6"/>
                  </p:tgtEl>
                </p:cond>
              </p:nextCondLst>
            </p:seq>
          </p:childTnLst>
        </p:cTn>
      </p:par>
    </p:tnLst>
    <p:bldLst>
      <p:bldP spid="44" grpId="0" animBg="1"/>
      <p:bldP spid="44" grpId="1" animBg="1"/>
      <p:bldP spid="46" grpId="0" animBg="1"/>
      <p:bldP spid="46" grpId="1" animBg="1"/>
      <p:bldP spid="47" grpId="0" animBg="1"/>
      <p:bldP spid="47" grpId="1" animBg="1"/>
      <p:bldP spid="49" grpId="0" animBg="1"/>
      <p:bldP spid="49" grpId="1" animBg="1"/>
      <p:bldP spid="54" grpId="0" animBg="1"/>
      <p:bldP spid="54" grpId="1" animBg="1"/>
      <p:bldP spid="56" grpId="0" animBg="1"/>
      <p:bldP spid="56" grpId="1" animBg="1"/>
      <p:bldP spid="7" grpId="0" animBg="1"/>
      <p:bldP spid="7" grpId="1" animBg="1"/>
      <p:bldP spid="8" grpId="0" animBg="1"/>
      <p:bldP spid="8" grpId="1" animBg="1"/>
      <p:bldP spid="18" grpId="0" animBg="1"/>
      <p:bldP spid="18" grpId="1" animBg="1"/>
      <p:bldP spid="19" grpId="0" animBg="1"/>
      <p:bldP spid="19" grpId="1" animBg="1"/>
      <p:bldP spid="20" grpId="0" animBg="1"/>
      <p:bldP spid="20" grpId="1" animBg="1"/>
      <p:bldP spid="21" grpId="0" animBg="1"/>
      <p:bldP spid="21" grpId="1" animBg="1"/>
      <p:bldP spid="14" grpId="0" animBg="1"/>
      <p:bldP spid="14" grpId="1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مستطيل 4">
            <a:extLst>
              <a:ext uri="{FF2B5EF4-FFF2-40B4-BE49-F238E27FC236}">
                <a16:creationId xmlns:a16="http://schemas.microsoft.com/office/drawing/2014/main" id="{EA704B0A-3B70-42A4-8A96-27B11D3B6081}"/>
              </a:ext>
            </a:extLst>
          </p:cNvPr>
          <p:cNvSpPr/>
          <p:nvPr/>
        </p:nvSpPr>
        <p:spPr>
          <a:xfrm>
            <a:off x="2782462" y="344557"/>
            <a:ext cx="3909391" cy="54333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dirty="0"/>
              <a:t>طريقة الإملاء المنظور </a:t>
            </a:r>
          </a:p>
        </p:txBody>
      </p:sp>
      <p:sp>
        <p:nvSpPr>
          <p:cNvPr id="6" name="مستطيل 5">
            <a:extLst>
              <a:ext uri="{FF2B5EF4-FFF2-40B4-BE49-F238E27FC236}">
                <a16:creationId xmlns:a16="http://schemas.microsoft.com/office/drawing/2014/main" id="{55981CC9-B9C5-4823-B3E6-D32FE08725B7}"/>
              </a:ext>
            </a:extLst>
          </p:cNvPr>
          <p:cNvSpPr/>
          <p:nvPr/>
        </p:nvSpPr>
        <p:spPr>
          <a:xfrm>
            <a:off x="4572000" y="1483830"/>
            <a:ext cx="4299835" cy="543339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400" dirty="0">
                <a:solidFill>
                  <a:schemeClr val="bg1"/>
                </a:solidFill>
              </a:rPr>
              <a:t>1</a:t>
            </a:r>
          </a:p>
          <a:p>
            <a:pPr algn="ctr"/>
            <a:r>
              <a:rPr lang="ar-SA" sz="2400" dirty="0">
                <a:solidFill>
                  <a:schemeClr val="bg1"/>
                </a:solidFill>
              </a:rPr>
              <a:t>1- تعرض الكلمات الثلاث على السبورة. </a:t>
            </a:r>
          </a:p>
          <a:p>
            <a:pPr algn="ctr"/>
            <a:endParaRPr lang="ar-SA" dirty="0"/>
          </a:p>
        </p:txBody>
      </p:sp>
      <p:sp>
        <p:nvSpPr>
          <p:cNvPr id="7" name="مستطيل 6">
            <a:extLst>
              <a:ext uri="{FF2B5EF4-FFF2-40B4-BE49-F238E27FC236}">
                <a16:creationId xmlns:a16="http://schemas.microsoft.com/office/drawing/2014/main" id="{EE3B2CBA-3B5D-4B7B-AC38-2593569AB0F0}"/>
              </a:ext>
            </a:extLst>
          </p:cNvPr>
          <p:cNvSpPr/>
          <p:nvPr/>
        </p:nvSpPr>
        <p:spPr>
          <a:xfrm>
            <a:off x="4737157" y="2435502"/>
            <a:ext cx="4134675" cy="543339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>
              <a:solidFill>
                <a:schemeClr val="bg1"/>
              </a:solidFill>
            </a:endParaRPr>
          </a:p>
          <a:p>
            <a:pPr algn="ctr"/>
            <a:r>
              <a:rPr lang="ar-SA" sz="2400" dirty="0">
                <a:solidFill>
                  <a:schemeClr val="bg1"/>
                </a:solidFill>
              </a:rPr>
              <a:t>2-تقرأ المعلمة الكلمات ثم الطالبات. </a:t>
            </a:r>
          </a:p>
          <a:p>
            <a:pPr algn="ctr"/>
            <a:endParaRPr lang="ar-SA" dirty="0">
              <a:solidFill>
                <a:schemeClr val="bg1"/>
              </a:solidFill>
            </a:endParaRPr>
          </a:p>
        </p:txBody>
      </p:sp>
      <p:sp>
        <p:nvSpPr>
          <p:cNvPr id="8" name="مستطيل 7">
            <a:extLst>
              <a:ext uri="{FF2B5EF4-FFF2-40B4-BE49-F238E27FC236}">
                <a16:creationId xmlns:a16="http://schemas.microsoft.com/office/drawing/2014/main" id="{E0AF769A-7852-413E-82F8-4B76F6E17792}"/>
              </a:ext>
            </a:extLst>
          </p:cNvPr>
          <p:cNvSpPr/>
          <p:nvPr/>
        </p:nvSpPr>
        <p:spPr>
          <a:xfrm>
            <a:off x="4737157" y="3607490"/>
            <a:ext cx="4134676" cy="543339"/>
          </a:xfrm>
          <a:prstGeom prst="rect">
            <a:avLst/>
          </a:prstGeom>
          <a:solidFill>
            <a:srgbClr val="FF33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>
              <a:solidFill>
                <a:schemeClr val="bg1"/>
              </a:solidFill>
            </a:endParaRPr>
          </a:p>
          <a:p>
            <a:pPr algn="ctr"/>
            <a:endParaRPr lang="ar-SA" sz="2000" dirty="0">
              <a:solidFill>
                <a:schemeClr val="bg1"/>
              </a:solidFill>
            </a:endParaRPr>
          </a:p>
          <a:p>
            <a:pPr algn="ctr"/>
            <a:r>
              <a:rPr lang="ar-SA" sz="2000" dirty="0">
                <a:solidFill>
                  <a:schemeClr val="bg1"/>
                </a:solidFill>
              </a:rPr>
              <a:t>3-تدريب الطالبات على كتابتها باستخدام الحواس </a:t>
            </a:r>
          </a:p>
          <a:p>
            <a:pPr algn="ctr"/>
            <a:r>
              <a:rPr lang="ar-SA" sz="2400" dirty="0">
                <a:solidFill>
                  <a:schemeClr val="bg1"/>
                </a:solidFill>
              </a:rPr>
              <a:t>  </a:t>
            </a:r>
          </a:p>
          <a:p>
            <a:pPr algn="ctr"/>
            <a:endParaRPr lang="ar-SA" dirty="0">
              <a:solidFill>
                <a:schemeClr val="bg1"/>
              </a:solidFill>
            </a:endParaRPr>
          </a:p>
        </p:txBody>
      </p:sp>
      <p:sp>
        <p:nvSpPr>
          <p:cNvPr id="9" name="مستطيل 8">
            <a:extLst>
              <a:ext uri="{FF2B5EF4-FFF2-40B4-BE49-F238E27FC236}">
                <a16:creationId xmlns:a16="http://schemas.microsoft.com/office/drawing/2014/main" id="{021E76B2-280B-4993-B554-ECF30ED0ACFD}"/>
              </a:ext>
            </a:extLst>
          </p:cNvPr>
          <p:cNvSpPr/>
          <p:nvPr/>
        </p:nvSpPr>
        <p:spPr>
          <a:xfrm>
            <a:off x="4572001" y="4830831"/>
            <a:ext cx="4299832" cy="543339"/>
          </a:xfrm>
          <a:prstGeom prst="rect">
            <a:avLst/>
          </a:prstGeom>
          <a:solidFill>
            <a:schemeClr val="bg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sz="2400" dirty="0">
              <a:solidFill>
                <a:schemeClr val="bg1"/>
              </a:solidFill>
            </a:endParaRPr>
          </a:p>
          <a:p>
            <a:pPr algn="ctr"/>
            <a:r>
              <a:rPr lang="ar-SA" sz="2800" dirty="0">
                <a:solidFill>
                  <a:schemeClr val="bg1"/>
                </a:solidFill>
              </a:rPr>
              <a:t>4-حجب الكلمات </a:t>
            </a:r>
          </a:p>
          <a:p>
            <a:pPr algn="ctr"/>
            <a:endParaRPr lang="ar-SA" dirty="0"/>
          </a:p>
        </p:txBody>
      </p:sp>
      <p:sp>
        <p:nvSpPr>
          <p:cNvPr id="10" name="مستطيل 9">
            <a:extLst>
              <a:ext uri="{FF2B5EF4-FFF2-40B4-BE49-F238E27FC236}">
                <a16:creationId xmlns:a16="http://schemas.microsoft.com/office/drawing/2014/main" id="{89958391-4E06-4349-B1DF-3E222111553D}"/>
              </a:ext>
            </a:extLst>
          </p:cNvPr>
          <p:cNvSpPr/>
          <p:nvPr/>
        </p:nvSpPr>
        <p:spPr>
          <a:xfrm>
            <a:off x="268109" y="1870008"/>
            <a:ext cx="3909391" cy="543339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>
              <a:solidFill>
                <a:schemeClr val="bg1"/>
              </a:solidFill>
            </a:endParaRPr>
          </a:p>
          <a:p>
            <a:pPr algn="ctr"/>
            <a:endParaRPr lang="ar-SA" sz="2400" dirty="0">
              <a:solidFill>
                <a:schemeClr val="bg1"/>
              </a:solidFill>
            </a:endParaRPr>
          </a:p>
          <a:p>
            <a:pPr algn="ctr"/>
            <a:r>
              <a:rPr lang="ar-SA" sz="2400" dirty="0">
                <a:solidFill>
                  <a:schemeClr val="bg1"/>
                </a:solidFill>
              </a:rPr>
              <a:t>5-تملي المعلمة الكلمات بتأن ووضوح </a:t>
            </a:r>
          </a:p>
          <a:p>
            <a:pPr algn="ctr"/>
            <a:r>
              <a:rPr lang="ar-SA" sz="2400" dirty="0">
                <a:solidFill>
                  <a:schemeClr val="bg1"/>
                </a:solidFill>
              </a:rPr>
              <a:t>  </a:t>
            </a:r>
          </a:p>
          <a:p>
            <a:pPr algn="ctr"/>
            <a:endParaRPr lang="ar-SA" dirty="0">
              <a:solidFill>
                <a:schemeClr val="bg1"/>
              </a:solidFill>
            </a:endParaRPr>
          </a:p>
        </p:txBody>
      </p:sp>
      <p:sp>
        <p:nvSpPr>
          <p:cNvPr id="11" name="مستطيل 10">
            <a:extLst>
              <a:ext uri="{FF2B5EF4-FFF2-40B4-BE49-F238E27FC236}">
                <a16:creationId xmlns:a16="http://schemas.microsoft.com/office/drawing/2014/main" id="{974E8525-D07D-42C0-AFE8-7F9ADCC87208}"/>
              </a:ext>
            </a:extLst>
          </p:cNvPr>
          <p:cNvSpPr/>
          <p:nvPr/>
        </p:nvSpPr>
        <p:spPr>
          <a:xfrm>
            <a:off x="463330" y="2896639"/>
            <a:ext cx="3909391" cy="543339"/>
          </a:xfrm>
          <a:prstGeom prst="rect">
            <a:avLst/>
          </a:prstGeom>
          <a:solidFill>
            <a:srgbClr val="7D9F3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dirty="0">
                <a:solidFill>
                  <a:schemeClr val="bg1"/>
                </a:solidFill>
              </a:rPr>
              <a:t>6-عرض الكلمات ثم التصويب الذاتي من الطالبات</a:t>
            </a:r>
          </a:p>
        </p:txBody>
      </p:sp>
      <p:sp>
        <p:nvSpPr>
          <p:cNvPr id="12" name="مستطيل 11">
            <a:extLst>
              <a:ext uri="{FF2B5EF4-FFF2-40B4-BE49-F238E27FC236}">
                <a16:creationId xmlns:a16="http://schemas.microsoft.com/office/drawing/2014/main" id="{E4C85C8D-D221-4BB0-8E89-58EE9FBC96DA}"/>
              </a:ext>
            </a:extLst>
          </p:cNvPr>
          <p:cNvSpPr/>
          <p:nvPr/>
        </p:nvSpPr>
        <p:spPr>
          <a:xfrm>
            <a:off x="443948" y="4164708"/>
            <a:ext cx="3909391" cy="543339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sz="2400" dirty="0">
              <a:solidFill>
                <a:schemeClr val="bg1"/>
              </a:solidFill>
            </a:endParaRPr>
          </a:p>
          <a:p>
            <a:pPr algn="ctr"/>
            <a:r>
              <a:rPr lang="ar-SA" dirty="0">
                <a:solidFill>
                  <a:schemeClr val="bg1"/>
                </a:solidFill>
              </a:rPr>
              <a:t>7-تظلل الطالبة الرمز أمام الكلمة إذا كانت صحيحة </a:t>
            </a:r>
          </a:p>
          <a:p>
            <a:pPr algn="ctr"/>
            <a:endParaRPr lang="ar-SA" dirty="0">
              <a:solidFill>
                <a:schemeClr val="bg1"/>
              </a:solidFill>
            </a:endParaRPr>
          </a:p>
        </p:txBody>
      </p:sp>
      <p:sp>
        <p:nvSpPr>
          <p:cNvPr id="13" name="مستطيل 12">
            <a:extLst>
              <a:ext uri="{FF2B5EF4-FFF2-40B4-BE49-F238E27FC236}">
                <a16:creationId xmlns:a16="http://schemas.microsoft.com/office/drawing/2014/main" id="{DDCB52F3-2121-44C8-9B13-B7A293B36286}"/>
              </a:ext>
            </a:extLst>
          </p:cNvPr>
          <p:cNvSpPr/>
          <p:nvPr/>
        </p:nvSpPr>
        <p:spPr>
          <a:xfrm>
            <a:off x="272166" y="5700301"/>
            <a:ext cx="4299834" cy="543339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sz="2400" dirty="0">
              <a:solidFill>
                <a:schemeClr val="bg1"/>
              </a:solidFill>
            </a:endParaRPr>
          </a:p>
          <a:p>
            <a:pPr algn="ctr"/>
            <a:r>
              <a:rPr lang="ar-SA" dirty="0">
                <a:solidFill>
                  <a:schemeClr val="bg1"/>
                </a:solidFill>
              </a:rPr>
              <a:t>8-متابعة المعلمة لما كتبته الطالبات والتصويب في الحال </a:t>
            </a:r>
          </a:p>
          <a:p>
            <a:pPr algn="ctr"/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7993265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2786D0E0-47F5-4F37-AECB-AC813EB1029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63256" y="2684679"/>
            <a:ext cx="6858000" cy="1004846"/>
          </a:xfrm>
          <a:solidFill>
            <a:schemeClr val="bg2">
              <a:lumMod val="90000"/>
            </a:schemeClr>
          </a:solidFill>
        </p:spPr>
        <p:txBody>
          <a:bodyPr>
            <a:normAutofit fontScale="90000"/>
          </a:bodyPr>
          <a:lstStyle/>
          <a:p>
            <a:pPr algn="r"/>
            <a:r>
              <a:rPr lang="ar-SA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كلمات الصف الأول       </a:t>
            </a:r>
            <a:r>
              <a:rPr lang="ar-SA" b="1" dirty="0">
                <a:ln>
                  <a:solidFill>
                    <a:srgbClr val="33CC33"/>
                  </a:solidFill>
                </a:ln>
                <a:solidFill>
                  <a:srgbClr val="2DA330"/>
                </a:solidFill>
              </a:rPr>
              <a:t>علوم شرعية </a:t>
            </a:r>
          </a:p>
        </p:txBody>
      </p:sp>
      <p:sp>
        <p:nvSpPr>
          <p:cNvPr id="11" name="مستطيل 10">
            <a:extLst>
              <a:ext uri="{FF2B5EF4-FFF2-40B4-BE49-F238E27FC236}">
                <a16:creationId xmlns:a16="http://schemas.microsoft.com/office/drawing/2014/main" id="{544F36EA-F33A-4036-9EF6-C18014605584}"/>
              </a:ext>
            </a:extLst>
          </p:cNvPr>
          <p:cNvSpPr/>
          <p:nvPr/>
        </p:nvSpPr>
        <p:spPr>
          <a:xfrm>
            <a:off x="6027596" y="408769"/>
            <a:ext cx="2757269" cy="628545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40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إملاء منظور </a:t>
            </a:r>
          </a:p>
        </p:txBody>
      </p:sp>
    </p:spTree>
    <p:extLst>
      <p:ext uri="{BB962C8B-B14F-4D97-AF65-F5344CB8AC3E}">
        <p14:creationId xmlns:p14="http://schemas.microsoft.com/office/powerpoint/2010/main" val="31386276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Rounded Rectangle 43"/>
          <p:cNvSpPr/>
          <p:nvPr/>
        </p:nvSpPr>
        <p:spPr>
          <a:xfrm>
            <a:off x="106234" y="971191"/>
            <a:ext cx="2125980" cy="1556767"/>
          </a:xfrm>
          <a:prstGeom prst="roundRect">
            <a:avLst/>
          </a:prstGeom>
          <a:solidFill>
            <a:srgbClr val="00B0F0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SA" sz="6600" b="1" dirty="0">
                <a:solidFill>
                  <a:schemeClr val="bg1"/>
                </a:solidFill>
              </a:rPr>
              <a:t> الْفَجْرِ</a:t>
            </a:r>
            <a:endParaRPr lang="en-US" sz="6600" b="1" dirty="0">
              <a:solidFill>
                <a:schemeClr val="bg1"/>
              </a:solidFill>
            </a:endParaRPr>
          </a:p>
        </p:txBody>
      </p:sp>
      <p:sp>
        <p:nvSpPr>
          <p:cNvPr id="46" name="Rounded Rectangle 45"/>
          <p:cNvSpPr/>
          <p:nvPr/>
        </p:nvSpPr>
        <p:spPr>
          <a:xfrm>
            <a:off x="2377471" y="948691"/>
            <a:ext cx="2125980" cy="1556767"/>
          </a:xfrm>
          <a:prstGeom prst="roundRect">
            <a:avLst/>
          </a:prstGeom>
          <a:solidFill>
            <a:srgbClr val="00B050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SA" sz="6600" b="1" dirty="0">
                <a:solidFill>
                  <a:prstClr val="white"/>
                </a:solidFill>
              </a:rPr>
              <a:t> تَوَضَّأَ</a:t>
            </a:r>
            <a:endParaRPr lang="en-US" sz="6600" b="1" dirty="0">
              <a:solidFill>
                <a:prstClr val="white"/>
              </a:solidFill>
            </a:endParaRPr>
          </a:p>
        </p:txBody>
      </p:sp>
      <p:sp>
        <p:nvSpPr>
          <p:cNvPr id="47" name="Rounded Rectangle 46"/>
          <p:cNvSpPr/>
          <p:nvPr/>
        </p:nvSpPr>
        <p:spPr>
          <a:xfrm>
            <a:off x="4640643" y="948691"/>
            <a:ext cx="2125980" cy="1556767"/>
          </a:xfrm>
          <a:prstGeom prst="roundRect">
            <a:avLst/>
          </a:prstGeom>
          <a:solidFill>
            <a:srgbClr val="00B050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SA" sz="6600" b="1" dirty="0">
                <a:solidFill>
                  <a:prstClr val="white"/>
                </a:solidFill>
              </a:rPr>
              <a:t> تُصَلِّي</a:t>
            </a:r>
            <a:endParaRPr lang="en-US" sz="6600" b="1" dirty="0">
              <a:solidFill>
                <a:prstClr val="white"/>
              </a:solidFill>
            </a:endParaRPr>
          </a:p>
        </p:txBody>
      </p:sp>
      <p:sp>
        <p:nvSpPr>
          <p:cNvPr id="49" name="Rounded Rectangle 48"/>
          <p:cNvSpPr/>
          <p:nvPr/>
        </p:nvSpPr>
        <p:spPr>
          <a:xfrm>
            <a:off x="6888502" y="956291"/>
            <a:ext cx="2125980" cy="1556767"/>
          </a:xfrm>
          <a:prstGeom prst="roundRect">
            <a:avLst/>
          </a:prstGeom>
          <a:solidFill>
            <a:srgbClr val="00B050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SA" sz="6600" b="1" dirty="0">
                <a:solidFill>
                  <a:prstClr val="white"/>
                </a:solidFill>
              </a:rPr>
              <a:t>دُعَاءَ</a:t>
            </a:r>
            <a:endParaRPr lang="en-US" sz="6600" b="1" dirty="0">
              <a:solidFill>
                <a:prstClr val="white"/>
              </a:solidFill>
            </a:endParaRPr>
          </a:p>
        </p:txBody>
      </p:sp>
      <p:sp>
        <p:nvSpPr>
          <p:cNvPr id="50" name="Rounded Rectangle 49"/>
          <p:cNvSpPr/>
          <p:nvPr/>
        </p:nvSpPr>
        <p:spPr>
          <a:xfrm>
            <a:off x="188987" y="2573922"/>
            <a:ext cx="2125980" cy="1556767"/>
          </a:xfrm>
          <a:prstGeom prst="roundRect">
            <a:avLst/>
          </a:prstGeom>
          <a:solidFill>
            <a:srgbClr val="7030A0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SA" sz="6000" b="1" dirty="0">
                <a:solidFill>
                  <a:prstClr val="white"/>
                </a:solidFill>
              </a:rPr>
              <a:t>صَدْرِي</a:t>
            </a:r>
            <a:endParaRPr lang="en-US" sz="6600" b="1" dirty="0">
              <a:solidFill>
                <a:prstClr val="white"/>
              </a:solidFill>
            </a:endParaRPr>
          </a:p>
        </p:txBody>
      </p:sp>
      <p:sp>
        <p:nvSpPr>
          <p:cNvPr id="53" name="Rounded Rectangle 52"/>
          <p:cNvSpPr/>
          <p:nvPr/>
        </p:nvSpPr>
        <p:spPr>
          <a:xfrm>
            <a:off x="2361867" y="2612242"/>
            <a:ext cx="2125980" cy="1556767"/>
          </a:xfrm>
          <a:prstGeom prst="roundRect">
            <a:avLst/>
          </a:prstGeom>
          <a:solidFill>
            <a:srgbClr val="7030A0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SA" sz="6600" b="1" dirty="0">
                <a:solidFill>
                  <a:prstClr val="white"/>
                </a:solidFill>
              </a:rPr>
              <a:t>أَسْجُدُ</a:t>
            </a:r>
            <a:endParaRPr lang="en-US" sz="6600" b="1" dirty="0">
              <a:solidFill>
                <a:prstClr val="white"/>
              </a:solidFill>
            </a:endParaRPr>
          </a:p>
        </p:txBody>
      </p:sp>
      <p:sp>
        <p:nvSpPr>
          <p:cNvPr id="54" name="Rounded Rectangle 53"/>
          <p:cNvSpPr/>
          <p:nvPr/>
        </p:nvSpPr>
        <p:spPr>
          <a:xfrm>
            <a:off x="4640639" y="2640331"/>
            <a:ext cx="2125980" cy="1556767"/>
          </a:xfrm>
          <a:prstGeom prst="roundRect">
            <a:avLst/>
          </a:prstGeom>
          <a:solidFill>
            <a:srgbClr val="00B0F0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SA" sz="6600" b="1" dirty="0">
                <a:solidFill>
                  <a:prstClr val="white"/>
                </a:solidFill>
              </a:rPr>
              <a:t> رَبَّـنَا</a:t>
            </a:r>
            <a:endParaRPr lang="en-US" sz="6600" b="1" dirty="0">
              <a:solidFill>
                <a:prstClr val="white"/>
              </a:solidFill>
            </a:endParaRPr>
          </a:p>
        </p:txBody>
      </p:sp>
      <p:sp>
        <p:nvSpPr>
          <p:cNvPr id="56" name="Rounded Rectangle 55"/>
          <p:cNvSpPr/>
          <p:nvPr/>
        </p:nvSpPr>
        <p:spPr>
          <a:xfrm>
            <a:off x="6911875" y="2640331"/>
            <a:ext cx="2125980" cy="1556767"/>
          </a:xfrm>
          <a:prstGeom prst="roundRect">
            <a:avLst/>
          </a:prstGeom>
          <a:solidFill>
            <a:srgbClr val="00B0F0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/>
            <a:r>
              <a:rPr lang="ar-SA" sz="6600" b="1" dirty="0">
                <a:solidFill>
                  <a:schemeClr val="bg1"/>
                </a:solidFill>
                <a:cs typeface="Traditional Arabic" pitchFamily="2" charset="-78"/>
              </a:rPr>
              <a:t>الظُّهْرِ</a:t>
            </a:r>
            <a:endParaRPr lang="en-US" sz="6600" b="1" dirty="0">
              <a:solidFill>
                <a:schemeClr val="bg1"/>
              </a:solidFill>
              <a:cs typeface="Traditional Arabic" pitchFamily="2" charset="-78"/>
            </a:endParaRPr>
          </a:p>
        </p:txBody>
      </p:sp>
      <p:sp>
        <p:nvSpPr>
          <p:cNvPr id="58" name="Rounded Rectangle 57"/>
          <p:cNvSpPr/>
          <p:nvPr/>
        </p:nvSpPr>
        <p:spPr>
          <a:xfrm>
            <a:off x="154766" y="4331971"/>
            <a:ext cx="2125980" cy="1556767"/>
          </a:xfrm>
          <a:prstGeom prst="roundRect">
            <a:avLst/>
          </a:prstGeom>
          <a:solidFill>
            <a:srgbClr val="FF3399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SA" sz="6600" b="1" dirty="0">
                <a:solidFill>
                  <a:schemeClr val="bg1"/>
                </a:solidFill>
              </a:rPr>
              <a:t> تَبْطُلُ</a:t>
            </a:r>
            <a:endParaRPr lang="en-US" sz="6600" b="1" dirty="0">
              <a:solidFill>
                <a:schemeClr val="bg1"/>
              </a:solidFill>
            </a:endParaRPr>
          </a:p>
        </p:txBody>
      </p:sp>
      <p:sp>
        <p:nvSpPr>
          <p:cNvPr id="60" name="Rounded Rectangle 59"/>
          <p:cNvSpPr/>
          <p:nvPr/>
        </p:nvSpPr>
        <p:spPr>
          <a:xfrm>
            <a:off x="2440399" y="4331971"/>
            <a:ext cx="2125980" cy="1556767"/>
          </a:xfrm>
          <a:prstGeom prst="roundRect">
            <a:avLst/>
          </a:prstGeom>
          <a:solidFill>
            <a:srgbClr val="FF3399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SA" sz="6600" b="1" dirty="0">
                <a:solidFill>
                  <a:prstClr val="white"/>
                </a:solidFill>
              </a:rPr>
              <a:t>أَقُـومُ</a:t>
            </a:r>
            <a:endParaRPr lang="en-US" sz="6600" b="1" dirty="0">
              <a:solidFill>
                <a:prstClr val="white"/>
              </a:solidFill>
            </a:endParaRPr>
          </a:p>
        </p:txBody>
      </p:sp>
      <p:sp>
        <p:nvSpPr>
          <p:cNvPr id="61" name="Rounded Rectangle 60"/>
          <p:cNvSpPr/>
          <p:nvPr/>
        </p:nvSpPr>
        <p:spPr>
          <a:xfrm>
            <a:off x="4696429" y="4366336"/>
            <a:ext cx="2125980" cy="1556767"/>
          </a:xfrm>
          <a:prstGeom prst="roundRect">
            <a:avLst/>
          </a:prstGeom>
          <a:solidFill>
            <a:srgbClr val="FF3399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SA" sz="6600" b="1" dirty="0">
                <a:solidFill>
                  <a:prstClr val="white"/>
                </a:solidFill>
              </a:rPr>
              <a:t>صِفَةٌ</a:t>
            </a:r>
            <a:endParaRPr lang="en-US" sz="6600" b="1" dirty="0">
              <a:solidFill>
                <a:prstClr val="white"/>
              </a:solidFill>
            </a:endParaRPr>
          </a:p>
        </p:txBody>
      </p:sp>
      <p:sp>
        <p:nvSpPr>
          <p:cNvPr id="63" name="Rounded Rectangle 62"/>
          <p:cNvSpPr/>
          <p:nvPr/>
        </p:nvSpPr>
        <p:spPr>
          <a:xfrm>
            <a:off x="6919127" y="4331971"/>
            <a:ext cx="2125980" cy="1556767"/>
          </a:xfrm>
          <a:prstGeom prst="roundRect">
            <a:avLst/>
          </a:prstGeom>
          <a:solidFill>
            <a:srgbClr val="7030A0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SA" sz="6600" b="1" dirty="0">
                <a:solidFill>
                  <a:prstClr val="white"/>
                </a:solidFill>
              </a:rPr>
              <a:t>جَلَسْتُ</a:t>
            </a:r>
            <a:endParaRPr lang="en-US" sz="6600" b="1" dirty="0">
              <a:solidFill>
                <a:prstClr val="white"/>
              </a:solidFill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188987" y="2571744"/>
            <a:ext cx="2125980" cy="1556767"/>
          </a:xfrm>
          <a:prstGeom prst="roundRect">
            <a:avLst/>
          </a:prstGeom>
          <a:gradFill flip="none" rotWithShape="1">
            <a:gsLst>
              <a:gs pos="0">
                <a:srgbClr val="002060"/>
              </a:gs>
              <a:gs pos="93000">
                <a:srgbClr val="002060"/>
              </a:gs>
              <a:gs pos="20000">
                <a:srgbClr val="002060"/>
              </a:gs>
              <a:gs pos="75000">
                <a:schemeClr val="accent1">
                  <a:lumMod val="70000"/>
                </a:schemeClr>
              </a:gs>
            </a:gsLst>
            <a:lin ang="2700000" scaled="1"/>
            <a:tileRect/>
          </a:gra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6000" b="1" dirty="0">
                <a:solidFill>
                  <a:prstClr val="white"/>
                </a:solidFill>
              </a:rPr>
              <a:t>8</a:t>
            </a:r>
            <a:endParaRPr lang="en-US" sz="6000" b="1" dirty="0">
              <a:solidFill>
                <a:prstClr val="white"/>
              </a:solidFill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2384919" y="2626403"/>
            <a:ext cx="2125980" cy="1556767"/>
          </a:xfrm>
          <a:prstGeom prst="roundRect">
            <a:avLst/>
          </a:prstGeom>
          <a:gradFill flip="none" rotWithShape="1">
            <a:gsLst>
              <a:gs pos="0">
                <a:srgbClr val="002060"/>
              </a:gs>
              <a:gs pos="93000">
                <a:srgbClr val="002060"/>
              </a:gs>
              <a:gs pos="20000">
                <a:srgbClr val="002060"/>
              </a:gs>
              <a:gs pos="75000">
                <a:schemeClr val="accent1">
                  <a:lumMod val="70000"/>
                </a:schemeClr>
              </a:gs>
            </a:gsLst>
            <a:lin ang="2700000" scaled="1"/>
            <a:tileRect/>
          </a:gra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6000" b="1" dirty="0">
                <a:solidFill>
                  <a:prstClr val="white"/>
                </a:solidFill>
              </a:rPr>
              <a:t>7</a:t>
            </a:r>
            <a:endParaRPr lang="en-US" sz="6000" b="1" dirty="0">
              <a:solidFill>
                <a:prstClr val="white"/>
              </a:solidFill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4666169" y="2584152"/>
            <a:ext cx="2125980" cy="1556767"/>
          </a:xfrm>
          <a:prstGeom prst="roundRect">
            <a:avLst/>
          </a:prstGeom>
          <a:gradFill flip="none" rotWithShape="1">
            <a:gsLst>
              <a:gs pos="0">
                <a:srgbClr val="002060"/>
              </a:gs>
              <a:gs pos="93000">
                <a:srgbClr val="002060"/>
              </a:gs>
              <a:gs pos="20000">
                <a:srgbClr val="002060"/>
              </a:gs>
              <a:gs pos="75000">
                <a:schemeClr val="accent1">
                  <a:lumMod val="70000"/>
                </a:schemeClr>
              </a:gs>
            </a:gsLst>
            <a:lin ang="2700000" scaled="1"/>
            <a:tileRect/>
          </a:gra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6000" b="1" dirty="0">
                <a:solidFill>
                  <a:prstClr val="white"/>
                </a:solidFill>
              </a:rPr>
              <a:t>6</a:t>
            </a:r>
            <a:endParaRPr lang="en-US" sz="6000" b="1" dirty="0">
              <a:solidFill>
                <a:prstClr val="white"/>
              </a:solidFill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6896359" y="2633367"/>
            <a:ext cx="2125980" cy="1556767"/>
          </a:xfrm>
          <a:prstGeom prst="roundRect">
            <a:avLst/>
          </a:prstGeom>
          <a:gradFill flip="none" rotWithShape="1">
            <a:gsLst>
              <a:gs pos="0">
                <a:srgbClr val="002060"/>
              </a:gs>
              <a:gs pos="93000">
                <a:srgbClr val="002060"/>
              </a:gs>
              <a:gs pos="20000">
                <a:srgbClr val="002060"/>
              </a:gs>
              <a:gs pos="75000">
                <a:schemeClr val="accent1">
                  <a:lumMod val="70000"/>
                </a:schemeClr>
              </a:gs>
            </a:gsLst>
            <a:lin ang="2700000" scaled="1"/>
            <a:tileRect/>
          </a:gra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6000" b="1" dirty="0">
                <a:solidFill>
                  <a:prstClr val="white"/>
                </a:solidFill>
              </a:rPr>
              <a:t>5</a:t>
            </a:r>
            <a:endParaRPr lang="en-US" sz="6000" b="1" dirty="0">
              <a:solidFill>
                <a:prstClr val="white"/>
              </a:solidFill>
            </a:endParaRPr>
          </a:p>
        </p:txBody>
      </p:sp>
      <p:sp>
        <p:nvSpPr>
          <p:cNvPr id="12" name="Rounded Rectangle 11"/>
          <p:cNvSpPr/>
          <p:nvPr/>
        </p:nvSpPr>
        <p:spPr>
          <a:xfrm>
            <a:off x="113891" y="4375363"/>
            <a:ext cx="2125980" cy="1556767"/>
          </a:xfrm>
          <a:prstGeom prst="roundRect">
            <a:avLst/>
          </a:prstGeom>
          <a:gradFill flip="none" rotWithShape="1">
            <a:gsLst>
              <a:gs pos="0">
                <a:srgbClr val="002060"/>
              </a:gs>
              <a:gs pos="93000">
                <a:srgbClr val="002060"/>
              </a:gs>
              <a:gs pos="20000">
                <a:srgbClr val="002060"/>
              </a:gs>
              <a:gs pos="75000">
                <a:schemeClr val="accent1">
                  <a:lumMod val="70000"/>
                </a:schemeClr>
              </a:gs>
            </a:gsLst>
            <a:lin ang="2700000" scaled="1"/>
            <a:tileRect/>
          </a:gra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6000" b="1" dirty="0">
                <a:solidFill>
                  <a:prstClr val="white"/>
                </a:solidFill>
              </a:rPr>
              <a:t>12</a:t>
            </a:r>
            <a:endParaRPr lang="en-US" sz="6000" b="1" dirty="0">
              <a:solidFill>
                <a:prstClr val="white"/>
              </a:solidFill>
            </a:endParaRPr>
          </a:p>
        </p:txBody>
      </p:sp>
      <p:sp>
        <p:nvSpPr>
          <p:cNvPr id="13" name="Rounded Rectangle 12"/>
          <p:cNvSpPr/>
          <p:nvPr/>
        </p:nvSpPr>
        <p:spPr>
          <a:xfrm>
            <a:off x="2414214" y="4331211"/>
            <a:ext cx="2125980" cy="1556767"/>
          </a:xfrm>
          <a:prstGeom prst="roundRect">
            <a:avLst/>
          </a:prstGeom>
          <a:gradFill flip="none" rotWithShape="1">
            <a:gsLst>
              <a:gs pos="0">
                <a:srgbClr val="002060"/>
              </a:gs>
              <a:gs pos="93000">
                <a:srgbClr val="002060"/>
              </a:gs>
              <a:gs pos="20000">
                <a:srgbClr val="002060"/>
              </a:gs>
              <a:gs pos="75000">
                <a:schemeClr val="accent1">
                  <a:lumMod val="70000"/>
                </a:schemeClr>
              </a:gs>
            </a:gsLst>
            <a:lin ang="2700000" scaled="1"/>
            <a:tileRect/>
          </a:gra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6000" b="1" dirty="0">
                <a:solidFill>
                  <a:prstClr val="white"/>
                </a:solidFill>
              </a:rPr>
              <a:t>11</a:t>
            </a:r>
            <a:endParaRPr lang="en-US" sz="6000" b="1" dirty="0">
              <a:solidFill>
                <a:prstClr val="white"/>
              </a:solidFill>
            </a:endParaRPr>
          </a:p>
        </p:txBody>
      </p:sp>
      <p:sp>
        <p:nvSpPr>
          <p:cNvPr id="14" name="Rounded Rectangle 13"/>
          <p:cNvSpPr/>
          <p:nvPr/>
        </p:nvSpPr>
        <p:spPr>
          <a:xfrm>
            <a:off x="4673662" y="4341795"/>
            <a:ext cx="2125980" cy="1556767"/>
          </a:xfrm>
          <a:prstGeom prst="roundRect">
            <a:avLst/>
          </a:prstGeom>
          <a:gradFill flip="none" rotWithShape="1">
            <a:gsLst>
              <a:gs pos="0">
                <a:srgbClr val="002060"/>
              </a:gs>
              <a:gs pos="93000">
                <a:srgbClr val="002060"/>
              </a:gs>
              <a:gs pos="20000">
                <a:srgbClr val="002060"/>
              </a:gs>
              <a:gs pos="75000">
                <a:schemeClr val="accent1">
                  <a:lumMod val="70000"/>
                </a:schemeClr>
              </a:gs>
            </a:gsLst>
            <a:lin ang="2700000" scaled="1"/>
            <a:tileRect/>
          </a:gra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6000" b="1" dirty="0">
                <a:solidFill>
                  <a:prstClr val="white"/>
                </a:solidFill>
              </a:rPr>
              <a:t>10</a:t>
            </a:r>
            <a:endParaRPr lang="en-US" sz="6000" b="1" dirty="0">
              <a:solidFill>
                <a:prstClr val="white"/>
              </a:solidFill>
            </a:endParaRPr>
          </a:p>
        </p:txBody>
      </p:sp>
      <p:sp>
        <p:nvSpPr>
          <p:cNvPr id="15" name="Rounded Rectangle 14"/>
          <p:cNvSpPr/>
          <p:nvPr/>
        </p:nvSpPr>
        <p:spPr>
          <a:xfrm>
            <a:off x="6896359" y="4344942"/>
            <a:ext cx="2125980" cy="1556767"/>
          </a:xfrm>
          <a:prstGeom prst="roundRect">
            <a:avLst/>
          </a:prstGeom>
          <a:gradFill flip="none" rotWithShape="1">
            <a:gsLst>
              <a:gs pos="0">
                <a:srgbClr val="002060"/>
              </a:gs>
              <a:gs pos="93000">
                <a:srgbClr val="002060"/>
              </a:gs>
              <a:gs pos="20000">
                <a:srgbClr val="002060"/>
              </a:gs>
              <a:gs pos="75000">
                <a:schemeClr val="accent1">
                  <a:lumMod val="70000"/>
                </a:schemeClr>
              </a:gs>
            </a:gsLst>
            <a:lin ang="2700000" scaled="1"/>
            <a:tileRect/>
          </a:gra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6000" b="1" dirty="0">
                <a:solidFill>
                  <a:prstClr val="white"/>
                </a:solidFill>
              </a:rPr>
              <a:t>9</a:t>
            </a:r>
            <a:endParaRPr lang="en-US" sz="6000" b="1" dirty="0">
              <a:solidFill>
                <a:prstClr val="white"/>
              </a:solidFill>
            </a:endParaRPr>
          </a:p>
        </p:txBody>
      </p:sp>
      <p:sp>
        <p:nvSpPr>
          <p:cNvPr id="18" name="Rounded Rectangle 17"/>
          <p:cNvSpPr/>
          <p:nvPr/>
        </p:nvSpPr>
        <p:spPr>
          <a:xfrm>
            <a:off x="113891" y="983427"/>
            <a:ext cx="2125980" cy="1556767"/>
          </a:xfrm>
          <a:prstGeom prst="roundRect">
            <a:avLst/>
          </a:prstGeom>
          <a:gradFill flip="none" rotWithShape="1">
            <a:gsLst>
              <a:gs pos="0">
                <a:srgbClr val="002060"/>
              </a:gs>
              <a:gs pos="93000">
                <a:srgbClr val="002060"/>
              </a:gs>
              <a:gs pos="20000">
                <a:srgbClr val="002060"/>
              </a:gs>
              <a:gs pos="75000">
                <a:schemeClr val="accent1">
                  <a:lumMod val="70000"/>
                </a:schemeClr>
              </a:gs>
            </a:gsLst>
            <a:lin ang="2700000" scaled="1"/>
            <a:tileRect/>
          </a:gra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6000" b="1" dirty="0">
                <a:solidFill>
                  <a:prstClr val="white"/>
                </a:solidFill>
              </a:rPr>
              <a:t>4</a:t>
            </a:r>
            <a:endParaRPr lang="en-US" sz="6000" b="1" dirty="0">
              <a:solidFill>
                <a:prstClr val="white"/>
              </a:solidFill>
            </a:endParaRPr>
          </a:p>
        </p:txBody>
      </p:sp>
      <p:sp>
        <p:nvSpPr>
          <p:cNvPr id="19" name="Rounded Rectangle 18"/>
          <p:cNvSpPr/>
          <p:nvPr/>
        </p:nvSpPr>
        <p:spPr>
          <a:xfrm>
            <a:off x="2351419" y="969266"/>
            <a:ext cx="2125980" cy="1556767"/>
          </a:xfrm>
          <a:prstGeom prst="roundRect">
            <a:avLst/>
          </a:prstGeom>
          <a:gradFill flip="none" rotWithShape="1">
            <a:gsLst>
              <a:gs pos="0">
                <a:srgbClr val="002060"/>
              </a:gs>
              <a:gs pos="93000">
                <a:srgbClr val="002060"/>
              </a:gs>
              <a:gs pos="20000">
                <a:srgbClr val="002060"/>
              </a:gs>
              <a:gs pos="75000">
                <a:schemeClr val="accent1">
                  <a:lumMod val="70000"/>
                </a:schemeClr>
              </a:gs>
            </a:gsLst>
            <a:lin ang="2700000" scaled="1"/>
            <a:tileRect/>
          </a:gra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6000" b="1" dirty="0">
                <a:solidFill>
                  <a:prstClr val="white"/>
                </a:solidFill>
              </a:rPr>
              <a:t>3</a:t>
            </a:r>
            <a:endParaRPr lang="en-US" sz="6000" b="1" dirty="0">
              <a:solidFill>
                <a:prstClr val="white"/>
              </a:solidFill>
            </a:endParaRPr>
          </a:p>
        </p:txBody>
      </p:sp>
      <p:sp>
        <p:nvSpPr>
          <p:cNvPr id="20" name="Rounded Rectangle 19"/>
          <p:cNvSpPr/>
          <p:nvPr/>
        </p:nvSpPr>
        <p:spPr>
          <a:xfrm>
            <a:off x="4655955" y="962483"/>
            <a:ext cx="2125980" cy="1556767"/>
          </a:xfrm>
          <a:prstGeom prst="roundRect">
            <a:avLst/>
          </a:prstGeom>
          <a:gradFill flip="none" rotWithShape="1">
            <a:gsLst>
              <a:gs pos="0">
                <a:srgbClr val="002060"/>
              </a:gs>
              <a:gs pos="93000">
                <a:srgbClr val="002060"/>
              </a:gs>
              <a:gs pos="20000">
                <a:srgbClr val="002060"/>
              </a:gs>
              <a:gs pos="75000">
                <a:schemeClr val="accent1">
                  <a:lumMod val="70000"/>
                </a:schemeClr>
              </a:gs>
            </a:gsLst>
            <a:lin ang="2700000" scaled="1"/>
            <a:tileRect/>
          </a:gra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6000" b="1" dirty="0">
                <a:solidFill>
                  <a:prstClr val="white"/>
                </a:solidFill>
              </a:rPr>
              <a:t>2</a:t>
            </a:r>
            <a:endParaRPr lang="en-US" sz="6000" b="1" dirty="0">
              <a:solidFill>
                <a:prstClr val="white"/>
              </a:solidFill>
            </a:endParaRPr>
          </a:p>
        </p:txBody>
      </p:sp>
      <p:sp>
        <p:nvSpPr>
          <p:cNvPr id="21" name="Rounded Rectangle 20"/>
          <p:cNvSpPr/>
          <p:nvPr/>
        </p:nvSpPr>
        <p:spPr>
          <a:xfrm>
            <a:off x="6822409" y="943320"/>
            <a:ext cx="2125980" cy="1556767"/>
          </a:xfrm>
          <a:prstGeom prst="roundRect">
            <a:avLst/>
          </a:prstGeom>
          <a:gradFill flip="none" rotWithShape="1">
            <a:gsLst>
              <a:gs pos="0">
                <a:srgbClr val="002060"/>
              </a:gs>
              <a:gs pos="93000">
                <a:srgbClr val="002060"/>
              </a:gs>
              <a:gs pos="20000">
                <a:srgbClr val="002060"/>
              </a:gs>
              <a:gs pos="75000">
                <a:schemeClr val="accent1">
                  <a:lumMod val="70000"/>
                </a:schemeClr>
              </a:gs>
            </a:gsLst>
            <a:lin ang="2700000" scaled="1"/>
            <a:tileRect/>
          </a:gra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6000" b="1" dirty="0">
                <a:solidFill>
                  <a:prstClr val="white"/>
                </a:solidFill>
              </a:rPr>
              <a:t>1</a:t>
            </a:r>
            <a:endParaRPr lang="en-US" sz="6000" b="1" dirty="0">
              <a:solidFill>
                <a:prstClr val="white"/>
              </a:solidFill>
            </a:endParaRPr>
          </a:p>
        </p:txBody>
      </p:sp>
      <p:sp>
        <p:nvSpPr>
          <p:cNvPr id="2" name="مستطيل 1">
            <a:extLst>
              <a:ext uri="{FF2B5EF4-FFF2-40B4-BE49-F238E27FC236}">
                <a16:creationId xmlns:a16="http://schemas.microsoft.com/office/drawing/2014/main" id="{005BD516-809F-4062-9C25-301D17DA1138}"/>
              </a:ext>
            </a:extLst>
          </p:cNvPr>
          <p:cNvSpPr/>
          <p:nvPr/>
        </p:nvSpPr>
        <p:spPr>
          <a:xfrm>
            <a:off x="5897217" y="6089614"/>
            <a:ext cx="2947033" cy="50405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1600" dirty="0">
                <a:solidFill>
                  <a:schemeClr val="accent2">
                    <a:lumMod val="75000"/>
                  </a:schemeClr>
                </a:solidFill>
                <a:cs typeface="+mj-cs"/>
              </a:rPr>
              <a:t>تختار المعلمة ثلاث كلمات كل أسبوع </a:t>
            </a:r>
          </a:p>
        </p:txBody>
      </p:sp>
      <p:sp>
        <p:nvSpPr>
          <p:cNvPr id="29" name="مستطيل 28">
            <a:extLst>
              <a:ext uri="{FF2B5EF4-FFF2-40B4-BE49-F238E27FC236}">
                <a16:creationId xmlns:a16="http://schemas.microsoft.com/office/drawing/2014/main" id="{57A2F745-ADA1-42FD-87D3-B3281028FBC7}"/>
              </a:ext>
            </a:extLst>
          </p:cNvPr>
          <p:cNvSpPr/>
          <p:nvPr/>
        </p:nvSpPr>
        <p:spPr>
          <a:xfrm>
            <a:off x="3161559" y="133062"/>
            <a:ext cx="2757269" cy="628545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40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إملاء منظور </a:t>
            </a:r>
          </a:p>
        </p:txBody>
      </p:sp>
    </p:spTree>
    <p:extLst>
      <p:ext uri="{BB962C8B-B14F-4D97-AF65-F5344CB8AC3E}">
        <p14:creationId xmlns:p14="http://schemas.microsoft.com/office/powerpoint/2010/main" val="37284804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3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" fill="hold">
                      <p:stCondLst>
                        <p:cond delay="0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7" dur="25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5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50"/>
                            </p:stCondLst>
                            <p:childTnLst>
                              <p:par>
                                <p:cTn id="21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25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5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25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6" fill="hold">
                      <p:stCondLst>
                        <p:cond delay="0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9" dur="25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5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250"/>
                            </p:stCondLst>
                            <p:childTnLst>
                              <p:par>
                                <p:cTn id="33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25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25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37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8" fill="hold">
                      <p:stCondLst>
                        <p:cond delay="0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1" dur="25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25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250"/>
                            </p:stCondLst>
                            <p:childTnLst>
                              <p:par>
                                <p:cTn id="45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25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25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49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0" fill="hold">
                      <p:stCondLst>
                        <p:cond delay="0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3" dur="25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25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250"/>
                            </p:stCondLst>
                            <p:childTnLst>
                              <p:par>
                                <p:cTn id="57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25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25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61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2" fill="hold">
                      <p:stCondLst>
                        <p:cond delay="0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5" dur="25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25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250"/>
                            </p:stCondLst>
                            <p:childTnLst>
                              <p:par>
                                <p:cTn id="69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25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25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73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4" fill="hold">
                      <p:stCondLst>
                        <p:cond delay="0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7" dur="25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25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250"/>
                            </p:stCondLst>
                            <p:childTnLst>
                              <p:par>
                                <p:cTn id="81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3" dur="25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25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85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6" fill="hold">
                      <p:stCondLst>
                        <p:cond delay="0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9" dur="25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25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250"/>
                            </p:stCondLst>
                            <p:childTnLst>
                              <p:par>
                                <p:cTn id="93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5" dur="25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25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97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8" fill="hold">
                      <p:stCondLst>
                        <p:cond delay="0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01" dur="25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25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>
                            <p:stCondLst>
                              <p:cond delay="250"/>
                            </p:stCondLst>
                            <p:childTnLst>
                              <p:par>
                                <p:cTn id="105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7" dur="25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25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  <p:seq concurrent="1" nextAc="seek">
              <p:cTn id="109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0" fill="hold">
                      <p:stCondLst>
                        <p:cond delay="0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13" dur="25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25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6" fill="hold">
                            <p:stCondLst>
                              <p:cond delay="250"/>
                            </p:stCondLst>
                            <p:childTnLst>
                              <p:par>
                                <p:cTn id="117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9" dur="25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25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  <p:seq concurrent="1" nextAc="seek">
              <p:cTn id="121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2" fill="hold">
                      <p:stCondLst>
                        <p:cond delay="0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25" dur="25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25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8" fill="hold">
                            <p:stCondLst>
                              <p:cond delay="250"/>
                            </p:stCondLst>
                            <p:childTnLst>
                              <p:par>
                                <p:cTn id="129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1" dur="25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2" dur="25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133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4" fill="hold">
                      <p:stCondLst>
                        <p:cond delay="0"/>
                      </p:stCondLst>
                      <p:childTnLst>
                        <p:par>
                          <p:cTn id="135" fill="hold">
                            <p:stCondLst>
                              <p:cond delay="0"/>
                            </p:stCondLst>
                            <p:childTnLst>
                              <p:par>
                                <p:cTn id="136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37" dur="25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25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0" fill="hold">
                            <p:stCondLst>
                              <p:cond delay="250"/>
                            </p:stCondLst>
                            <p:childTnLst>
                              <p:par>
                                <p:cTn id="141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3" dur="25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25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145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6" fill="hold">
                      <p:stCondLst>
                        <p:cond delay="0"/>
                      </p:stCondLst>
                      <p:childTnLst>
                        <p:par>
                          <p:cTn id="147" fill="hold">
                            <p:stCondLst>
                              <p:cond delay="0"/>
                            </p:stCondLst>
                            <p:childTnLst>
                              <p:par>
                                <p:cTn id="148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9" dur="25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0" dur="25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2" fill="hold">
                            <p:stCondLst>
                              <p:cond delay="250"/>
                            </p:stCondLst>
                            <p:childTnLst>
                              <p:par>
                                <p:cTn id="153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5" dur="25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6" dur="25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157" restart="whenNotActive" fill="hold" evtFilter="cancelBubble" nodeType="interactiveSeq">
                <p:stCondLst>
                  <p:cond evt="onClick" delay="0">
                    <p:tgtEl>
                      <p:spTgt spid="4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8" fill="hold">
                      <p:stCondLst>
                        <p:cond delay="0"/>
                      </p:stCondLst>
                      <p:childTnLst>
                        <p:par>
                          <p:cTn id="159" fill="hold">
                            <p:stCondLst>
                              <p:cond delay="0"/>
                            </p:stCondLst>
                            <p:childTnLst>
                              <p:par>
                                <p:cTn id="160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1" dur="250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2" dur="250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4" fill="hold">
                            <p:stCondLst>
                              <p:cond delay="250"/>
                            </p:stCondLst>
                            <p:childTnLst>
                              <p:par>
                                <p:cTn id="165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7" dur="25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8" dur="25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4"/>
                  </p:tgtEl>
                </p:cond>
              </p:nextCondLst>
            </p:seq>
            <p:seq concurrent="1" nextAc="seek">
              <p:cTn id="169" restart="whenNotActive" fill="hold" evtFilter="cancelBubble" nodeType="interactiveSeq">
                <p:stCondLst>
                  <p:cond evt="onClick" delay="0">
                    <p:tgtEl>
                      <p:spTgt spid="4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0" fill="hold">
                      <p:stCondLst>
                        <p:cond delay="0"/>
                      </p:stCondLst>
                      <p:childTnLst>
                        <p:par>
                          <p:cTn id="171" fill="hold">
                            <p:stCondLst>
                              <p:cond delay="0"/>
                            </p:stCondLst>
                            <p:childTnLst>
                              <p:par>
                                <p:cTn id="172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73" dur="250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4" dur="250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6" fill="hold">
                            <p:stCondLst>
                              <p:cond delay="250"/>
                            </p:stCondLst>
                            <p:childTnLst>
                              <p:par>
                                <p:cTn id="177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9" dur="25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0" dur="25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6"/>
                  </p:tgtEl>
                </p:cond>
              </p:nextCondLst>
            </p:seq>
            <p:seq concurrent="1" nextAc="seek">
              <p:cTn id="181" restart="whenNotActive" fill="hold" evtFilter="cancelBubble" nodeType="interactiveSeq">
                <p:stCondLst>
                  <p:cond evt="onClick" delay="0">
                    <p:tgtEl>
                      <p:spTgt spid="4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2" fill="hold">
                      <p:stCondLst>
                        <p:cond delay="0"/>
                      </p:stCondLst>
                      <p:childTnLst>
                        <p:par>
                          <p:cTn id="183" fill="hold">
                            <p:stCondLst>
                              <p:cond delay="0"/>
                            </p:stCondLst>
                            <p:childTnLst>
                              <p:par>
                                <p:cTn id="184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85" dur="250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6" dur="250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8" fill="hold">
                            <p:stCondLst>
                              <p:cond delay="250"/>
                            </p:stCondLst>
                            <p:childTnLst>
                              <p:par>
                                <p:cTn id="189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1" dur="25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2" dur="25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7"/>
                  </p:tgtEl>
                </p:cond>
              </p:nextCondLst>
            </p:seq>
            <p:seq concurrent="1" nextAc="seek">
              <p:cTn id="193" restart="whenNotActive" fill="hold" evtFilter="cancelBubble" nodeType="interactiveSeq">
                <p:stCondLst>
                  <p:cond evt="onClick" delay="0">
                    <p:tgtEl>
                      <p:spTgt spid="4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4" fill="hold">
                      <p:stCondLst>
                        <p:cond delay="0"/>
                      </p:stCondLst>
                      <p:childTnLst>
                        <p:par>
                          <p:cTn id="195" fill="hold">
                            <p:stCondLst>
                              <p:cond delay="0"/>
                            </p:stCondLst>
                            <p:childTnLst>
                              <p:par>
                                <p:cTn id="196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97" dur="250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8" dur="250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9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0" fill="hold">
                            <p:stCondLst>
                              <p:cond delay="250"/>
                            </p:stCondLst>
                            <p:childTnLst>
                              <p:par>
                                <p:cTn id="201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3" dur="25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4" dur="25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9"/>
                  </p:tgtEl>
                </p:cond>
              </p:nextCondLst>
            </p:seq>
            <p:seq concurrent="1" nextAc="seek">
              <p:cTn id="205" restart="whenNotActive" fill="hold" evtFilter="cancelBubble" nodeType="interactiveSeq">
                <p:stCondLst>
                  <p:cond evt="onClick" delay="0">
                    <p:tgtEl>
                      <p:spTgt spid="5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6" fill="hold">
                      <p:stCondLst>
                        <p:cond delay="0"/>
                      </p:stCondLst>
                      <p:childTnLst>
                        <p:par>
                          <p:cTn id="207" fill="hold">
                            <p:stCondLst>
                              <p:cond delay="0"/>
                            </p:stCondLst>
                            <p:childTnLst>
                              <p:par>
                                <p:cTn id="208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09" dur="250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0" dur="250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2" fill="hold">
                            <p:stCondLst>
                              <p:cond delay="250"/>
                            </p:stCondLst>
                            <p:childTnLst>
                              <p:par>
                                <p:cTn id="213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5" dur="2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6" dur="2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0"/>
                  </p:tgtEl>
                </p:cond>
              </p:nextCondLst>
            </p:seq>
            <p:seq concurrent="1" nextAc="seek">
              <p:cTn id="217" restart="whenNotActive" fill="hold" evtFilter="cancelBubble" nodeType="interactiveSeq">
                <p:stCondLst>
                  <p:cond evt="onClick" delay="0">
                    <p:tgtEl>
                      <p:spTgt spid="5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8" fill="hold">
                      <p:stCondLst>
                        <p:cond delay="0"/>
                      </p:stCondLst>
                      <p:childTnLst>
                        <p:par>
                          <p:cTn id="219" fill="hold">
                            <p:stCondLst>
                              <p:cond delay="0"/>
                            </p:stCondLst>
                            <p:childTnLst>
                              <p:par>
                                <p:cTn id="220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21" dur="250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2" dur="250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3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4" fill="hold">
                            <p:stCondLst>
                              <p:cond delay="250"/>
                            </p:stCondLst>
                            <p:childTnLst>
                              <p:par>
                                <p:cTn id="225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7" dur="2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8" dur="2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3"/>
                  </p:tgtEl>
                </p:cond>
              </p:nextCondLst>
            </p:seq>
            <p:seq concurrent="1" nextAc="seek">
              <p:cTn id="229" restart="whenNotActive" fill="hold" evtFilter="cancelBubble" nodeType="interactiveSeq">
                <p:stCondLst>
                  <p:cond evt="onClick" delay="0">
                    <p:tgtEl>
                      <p:spTgt spid="5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0" fill="hold">
                      <p:stCondLst>
                        <p:cond delay="0"/>
                      </p:stCondLst>
                      <p:childTnLst>
                        <p:par>
                          <p:cTn id="231" fill="hold">
                            <p:stCondLst>
                              <p:cond delay="0"/>
                            </p:stCondLst>
                            <p:childTnLst>
                              <p:par>
                                <p:cTn id="232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33" dur="250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4" dur="250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5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6" fill="hold">
                            <p:stCondLst>
                              <p:cond delay="250"/>
                            </p:stCondLst>
                            <p:childTnLst>
                              <p:par>
                                <p:cTn id="237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9" dur="2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0" dur="2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4"/>
                  </p:tgtEl>
                </p:cond>
              </p:nextCondLst>
            </p:seq>
            <p:seq concurrent="1" nextAc="seek">
              <p:cTn id="241" restart="whenNotActive" fill="hold" evtFilter="cancelBubble" nodeType="interactiveSeq">
                <p:stCondLst>
                  <p:cond evt="onClick" delay="0">
                    <p:tgtEl>
                      <p:spTgt spid="5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2" fill="hold">
                      <p:stCondLst>
                        <p:cond delay="0"/>
                      </p:stCondLst>
                      <p:childTnLst>
                        <p:par>
                          <p:cTn id="243" fill="hold">
                            <p:stCondLst>
                              <p:cond delay="0"/>
                            </p:stCondLst>
                            <p:childTnLst>
                              <p:par>
                                <p:cTn id="244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45" dur="250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6" dur="250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7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8" fill="hold">
                            <p:stCondLst>
                              <p:cond delay="250"/>
                            </p:stCondLst>
                            <p:childTnLst>
                              <p:par>
                                <p:cTn id="249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1" dur="2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2" dur="2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6"/>
                  </p:tgtEl>
                </p:cond>
              </p:nextCondLst>
            </p:seq>
            <p:seq concurrent="1" nextAc="seek">
              <p:cTn id="253" restart="whenNotActive" fill="hold" evtFilter="cancelBubble" nodeType="interactiveSeq">
                <p:stCondLst>
                  <p:cond evt="onClick" delay="0">
                    <p:tgtEl>
                      <p:spTgt spid="5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54" fill="hold">
                      <p:stCondLst>
                        <p:cond delay="0"/>
                      </p:stCondLst>
                      <p:childTnLst>
                        <p:par>
                          <p:cTn id="255" fill="hold">
                            <p:stCondLst>
                              <p:cond delay="0"/>
                            </p:stCondLst>
                            <p:childTnLst>
                              <p:par>
                                <p:cTn id="256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57" dur="250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8" dur="250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59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0" fill="hold">
                            <p:stCondLst>
                              <p:cond delay="250"/>
                            </p:stCondLst>
                            <p:childTnLst>
                              <p:par>
                                <p:cTn id="261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3" dur="25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4" dur="25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8"/>
                  </p:tgtEl>
                </p:cond>
              </p:nextCondLst>
            </p:seq>
            <p:seq concurrent="1" nextAc="seek">
              <p:cTn id="265" restart="whenNotActive" fill="hold" evtFilter="cancelBubble" nodeType="interactiveSeq">
                <p:stCondLst>
                  <p:cond evt="onClick" delay="0">
                    <p:tgtEl>
                      <p:spTgt spid="6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66" fill="hold">
                      <p:stCondLst>
                        <p:cond delay="0"/>
                      </p:stCondLst>
                      <p:childTnLst>
                        <p:par>
                          <p:cTn id="267" fill="hold">
                            <p:stCondLst>
                              <p:cond delay="0"/>
                            </p:stCondLst>
                            <p:childTnLst>
                              <p:par>
                                <p:cTn id="268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69" dur="250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0" dur="250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71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2" fill="hold">
                            <p:stCondLst>
                              <p:cond delay="250"/>
                            </p:stCondLst>
                            <p:childTnLst>
                              <p:par>
                                <p:cTn id="273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5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6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0"/>
                  </p:tgtEl>
                </p:cond>
              </p:nextCondLst>
            </p:seq>
            <p:seq concurrent="1" nextAc="seek">
              <p:cTn id="277" restart="whenNotActive" fill="hold" evtFilter="cancelBubble" nodeType="interactiveSeq">
                <p:stCondLst>
                  <p:cond evt="onClick" delay="0">
                    <p:tgtEl>
                      <p:spTgt spid="6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8" fill="hold">
                      <p:stCondLst>
                        <p:cond delay="0"/>
                      </p:stCondLst>
                      <p:childTnLst>
                        <p:par>
                          <p:cTn id="279" fill="hold">
                            <p:stCondLst>
                              <p:cond delay="0"/>
                            </p:stCondLst>
                            <p:childTnLst>
                              <p:par>
                                <p:cTn id="280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81" dur="250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2" dur="250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3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4" fill="hold">
                            <p:stCondLst>
                              <p:cond delay="250"/>
                            </p:stCondLst>
                            <p:childTnLst>
                              <p:par>
                                <p:cTn id="285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7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8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1"/>
                  </p:tgtEl>
                </p:cond>
              </p:nextCondLst>
            </p:seq>
            <p:seq concurrent="1" nextAc="seek">
              <p:cTn id="289" restart="whenNotActive" fill="hold" evtFilter="cancelBubble" nodeType="interactiveSeq">
                <p:stCondLst>
                  <p:cond evt="onClick" delay="0">
                    <p:tgtEl>
                      <p:spTgt spid="6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0" fill="hold">
                      <p:stCondLst>
                        <p:cond delay="0"/>
                      </p:stCondLst>
                      <p:childTnLst>
                        <p:par>
                          <p:cTn id="291" fill="hold">
                            <p:stCondLst>
                              <p:cond delay="0"/>
                            </p:stCondLst>
                            <p:childTnLst>
                              <p:par>
                                <p:cTn id="292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93" dur="250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4" dur="250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95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6" fill="hold">
                            <p:stCondLst>
                              <p:cond delay="250"/>
                            </p:stCondLst>
                            <p:childTnLst>
                              <p:par>
                                <p:cTn id="297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9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0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3"/>
                  </p:tgtEl>
                </p:cond>
              </p:nextCondLst>
            </p:seq>
          </p:childTnLst>
        </p:cTn>
      </p:par>
    </p:tnLst>
    <p:bldLst>
      <p:bldP spid="44" grpId="0" animBg="1"/>
      <p:bldP spid="44" grpId="1" animBg="1"/>
      <p:bldP spid="46" grpId="0" animBg="1"/>
      <p:bldP spid="46" grpId="1" animBg="1"/>
      <p:bldP spid="47" grpId="0" animBg="1"/>
      <p:bldP spid="47" grpId="1" animBg="1"/>
      <p:bldP spid="49" grpId="0" animBg="1"/>
      <p:bldP spid="49" grpId="1" animBg="1"/>
      <p:bldP spid="50" grpId="0" animBg="1"/>
      <p:bldP spid="50" grpId="1" animBg="1"/>
      <p:bldP spid="53" grpId="0" animBg="1"/>
      <p:bldP spid="53" grpId="1" animBg="1"/>
      <p:bldP spid="54" grpId="0" animBg="1"/>
      <p:bldP spid="54" grpId="1" animBg="1"/>
      <p:bldP spid="56" grpId="0" animBg="1"/>
      <p:bldP spid="56" grpId="1" animBg="1"/>
      <p:bldP spid="58" grpId="0" animBg="1"/>
      <p:bldP spid="58" grpId="1" animBg="1"/>
      <p:bldP spid="60" grpId="0" animBg="1"/>
      <p:bldP spid="60" grpId="1" animBg="1"/>
      <p:bldP spid="61" grpId="0" animBg="1"/>
      <p:bldP spid="61" grpId="1" animBg="1"/>
      <p:bldP spid="63" grpId="0" animBg="1"/>
      <p:bldP spid="63" grpId="1" animBg="1"/>
      <p:bldP spid="5" grpId="0" animBg="1"/>
      <p:bldP spid="5" grpId="1" animBg="1"/>
      <p:bldP spid="6" grpId="0" animBg="1"/>
      <p:bldP spid="6" grpId="1" animBg="1"/>
      <p:bldP spid="7" grpId="0" animBg="1"/>
      <p:bldP spid="7" grpId="1" animBg="1"/>
      <p:bldP spid="8" grpId="0" animBg="1"/>
      <p:bldP spid="8" grpId="1" animBg="1"/>
      <p:bldP spid="12" grpId="0" animBg="1"/>
      <p:bldP spid="12" grpId="1" animBg="1"/>
      <p:bldP spid="13" grpId="0" animBg="1"/>
      <p:bldP spid="13" grpId="1" animBg="1"/>
      <p:bldP spid="14" grpId="0" animBg="1"/>
      <p:bldP spid="14" grpId="1" animBg="1"/>
      <p:bldP spid="15" grpId="0" animBg="1"/>
      <p:bldP spid="15" grpId="1" animBg="1"/>
      <p:bldP spid="18" grpId="0" animBg="1"/>
      <p:bldP spid="18" grpId="1" animBg="1"/>
      <p:bldP spid="19" grpId="0" animBg="1"/>
      <p:bldP spid="19" grpId="1" animBg="1"/>
      <p:bldP spid="20" grpId="0" animBg="1"/>
      <p:bldP spid="20" grpId="1" animBg="1"/>
      <p:bldP spid="21" grpId="0" animBg="1"/>
      <p:bldP spid="21" grpId="1" animBg="1"/>
      <p:bldP spid="2" grpId="0" animBg="1"/>
      <p:bldP spid="2" grpId="1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Rounded Rectangle 43"/>
          <p:cNvSpPr/>
          <p:nvPr/>
        </p:nvSpPr>
        <p:spPr>
          <a:xfrm>
            <a:off x="106234" y="971191"/>
            <a:ext cx="2125980" cy="1556767"/>
          </a:xfrm>
          <a:prstGeom prst="roundRect">
            <a:avLst/>
          </a:prstGeom>
          <a:solidFill>
            <a:srgbClr val="FFFF00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SA" sz="6000" b="1" dirty="0">
                <a:solidFill>
                  <a:schemeClr val="tx1"/>
                </a:solidFill>
              </a:rPr>
              <a:t>أُحِبُّ</a:t>
            </a:r>
            <a:endParaRPr lang="en-US" sz="6000" b="1" dirty="0">
              <a:solidFill>
                <a:schemeClr val="tx1"/>
              </a:solidFill>
            </a:endParaRPr>
          </a:p>
        </p:txBody>
      </p:sp>
      <p:sp>
        <p:nvSpPr>
          <p:cNvPr id="46" name="Rounded Rectangle 45"/>
          <p:cNvSpPr/>
          <p:nvPr/>
        </p:nvSpPr>
        <p:spPr>
          <a:xfrm>
            <a:off x="2377471" y="948691"/>
            <a:ext cx="2125980" cy="1556767"/>
          </a:xfrm>
          <a:prstGeom prst="roundRect">
            <a:avLst/>
          </a:prstGeom>
          <a:solidFill>
            <a:srgbClr val="FF0000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SA" sz="6000" b="1" dirty="0">
                <a:solidFill>
                  <a:prstClr val="white"/>
                </a:solidFill>
              </a:rPr>
              <a:t>الشُّرْبُ </a:t>
            </a:r>
            <a:endParaRPr lang="en-US" sz="6000" b="1" dirty="0">
              <a:solidFill>
                <a:prstClr val="white"/>
              </a:solidFill>
            </a:endParaRPr>
          </a:p>
        </p:txBody>
      </p:sp>
      <p:sp>
        <p:nvSpPr>
          <p:cNvPr id="47" name="Rounded Rectangle 46"/>
          <p:cNvSpPr/>
          <p:nvPr/>
        </p:nvSpPr>
        <p:spPr>
          <a:xfrm>
            <a:off x="4640643" y="948691"/>
            <a:ext cx="2125980" cy="1556767"/>
          </a:xfrm>
          <a:prstGeom prst="roundRect">
            <a:avLst/>
          </a:prstGeom>
          <a:solidFill>
            <a:srgbClr val="FF0000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SA" sz="6000" b="1" dirty="0">
                <a:solidFill>
                  <a:prstClr val="white"/>
                </a:solidFill>
              </a:rPr>
              <a:t>  أُمُورٍ</a:t>
            </a:r>
            <a:endParaRPr lang="en-US" sz="6000" b="1" dirty="0">
              <a:solidFill>
                <a:prstClr val="white"/>
              </a:solidFill>
            </a:endParaRPr>
          </a:p>
        </p:txBody>
      </p:sp>
      <p:sp>
        <p:nvSpPr>
          <p:cNvPr id="49" name="Rounded Rectangle 48"/>
          <p:cNvSpPr/>
          <p:nvPr/>
        </p:nvSpPr>
        <p:spPr>
          <a:xfrm>
            <a:off x="6888502" y="956291"/>
            <a:ext cx="2125980" cy="1556767"/>
          </a:xfrm>
          <a:prstGeom prst="roundRect">
            <a:avLst/>
          </a:prstGeom>
          <a:solidFill>
            <a:srgbClr val="FF0000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SA" sz="6000" b="1" dirty="0">
                <a:solidFill>
                  <a:prstClr val="white"/>
                </a:solidFill>
              </a:rPr>
              <a:t> أَكْبَرُ</a:t>
            </a:r>
            <a:endParaRPr lang="en-US" sz="6000" b="1" dirty="0">
              <a:solidFill>
                <a:prstClr val="white"/>
              </a:solidFill>
            </a:endParaRPr>
          </a:p>
        </p:txBody>
      </p:sp>
      <p:sp>
        <p:nvSpPr>
          <p:cNvPr id="50" name="Rounded Rectangle 49"/>
          <p:cNvSpPr/>
          <p:nvPr/>
        </p:nvSpPr>
        <p:spPr>
          <a:xfrm>
            <a:off x="188987" y="2573922"/>
            <a:ext cx="2125980" cy="1556767"/>
          </a:xfrm>
          <a:prstGeom prst="roundRect">
            <a:avLst/>
          </a:prstGeom>
          <a:solidFill>
            <a:schemeClr val="accent1">
              <a:lumMod val="75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SA" sz="6000" b="1" dirty="0">
                <a:solidFill>
                  <a:prstClr val="white"/>
                </a:solidFill>
              </a:rPr>
              <a:t> أَهْلِهِ</a:t>
            </a:r>
            <a:endParaRPr lang="en-US" sz="6000" b="1" dirty="0">
              <a:solidFill>
                <a:prstClr val="white"/>
              </a:solidFill>
            </a:endParaRPr>
          </a:p>
        </p:txBody>
      </p:sp>
      <p:sp>
        <p:nvSpPr>
          <p:cNvPr id="53" name="Rounded Rectangle 52"/>
          <p:cNvSpPr/>
          <p:nvPr/>
        </p:nvSpPr>
        <p:spPr>
          <a:xfrm>
            <a:off x="2361867" y="2612242"/>
            <a:ext cx="2125980" cy="1556767"/>
          </a:xfrm>
          <a:prstGeom prst="roundRect">
            <a:avLst/>
          </a:prstGeom>
          <a:solidFill>
            <a:schemeClr val="accent1">
              <a:lumMod val="75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SA" sz="6000" b="1" dirty="0">
                <a:solidFill>
                  <a:prstClr val="white"/>
                </a:solidFill>
              </a:rPr>
              <a:t> رَسُولٌ</a:t>
            </a:r>
            <a:endParaRPr lang="en-US" sz="6000" b="1" dirty="0">
              <a:solidFill>
                <a:prstClr val="white"/>
              </a:solidFill>
            </a:endParaRPr>
          </a:p>
        </p:txBody>
      </p:sp>
      <p:sp>
        <p:nvSpPr>
          <p:cNvPr id="54" name="Rounded Rectangle 53"/>
          <p:cNvSpPr/>
          <p:nvPr/>
        </p:nvSpPr>
        <p:spPr>
          <a:xfrm>
            <a:off x="4640639" y="2640331"/>
            <a:ext cx="2125980" cy="1556767"/>
          </a:xfrm>
          <a:prstGeom prst="roundRect">
            <a:avLst/>
          </a:prstGeom>
          <a:solidFill>
            <a:srgbClr val="FFFF00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SA" sz="6000" b="1" dirty="0">
                <a:solidFill>
                  <a:schemeClr val="tx1"/>
                </a:solidFill>
              </a:rPr>
              <a:t>الشِّرْكِ  </a:t>
            </a:r>
            <a:endParaRPr lang="en-US" sz="6000" b="1" dirty="0">
              <a:solidFill>
                <a:schemeClr val="tx1"/>
              </a:solidFill>
            </a:endParaRPr>
          </a:p>
        </p:txBody>
      </p:sp>
      <p:sp>
        <p:nvSpPr>
          <p:cNvPr id="56" name="Rounded Rectangle 55"/>
          <p:cNvSpPr/>
          <p:nvPr/>
        </p:nvSpPr>
        <p:spPr>
          <a:xfrm>
            <a:off x="6911875" y="2640331"/>
            <a:ext cx="2125980" cy="1556767"/>
          </a:xfrm>
          <a:prstGeom prst="roundRect">
            <a:avLst/>
          </a:prstGeom>
          <a:solidFill>
            <a:srgbClr val="FFFF00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/>
            <a:r>
              <a:rPr lang="ar-SA" sz="6000" b="1" dirty="0">
                <a:solidFill>
                  <a:schemeClr val="tx1"/>
                </a:solidFill>
              </a:rPr>
              <a:t>التَّوحِيدِ</a:t>
            </a:r>
            <a:endParaRPr lang="en-US" sz="6000" b="1" dirty="0">
              <a:solidFill>
                <a:schemeClr val="tx1"/>
              </a:solidFill>
            </a:endParaRPr>
          </a:p>
        </p:txBody>
      </p:sp>
      <p:sp>
        <p:nvSpPr>
          <p:cNvPr id="58" name="Rounded Rectangle 57"/>
          <p:cNvSpPr/>
          <p:nvPr/>
        </p:nvSpPr>
        <p:spPr>
          <a:xfrm>
            <a:off x="154766" y="4331971"/>
            <a:ext cx="2125980" cy="1556767"/>
          </a:xfrm>
          <a:prstGeom prst="roundRect">
            <a:avLst/>
          </a:prstGeom>
          <a:solidFill>
            <a:srgbClr val="FF9933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SA" sz="6000" b="1" dirty="0">
                <a:solidFill>
                  <a:schemeClr val="tx1"/>
                </a:solidFill>
              </a:rPr>
              <a:t> صِيَامُ</a:t>
            </a:r>
            <a:endParaRPr lang="en-US" sz="6000" b="1" dirty="0">
              <a:solidFill>
                <a:schemeClr val="tx1"/>
              </a:solidFill>
            </a:endParaRPr>
          </a:p>
        </p:txBody>
      </p:sp>
      <p:sp>
        <p:nvSpPr>
          <p:cNvPr id="60" name="Rounded Rectangle 59"/>
          <p:cNvSpPr/>
          <p:nvPr/>
        </p:nvSpPr>
        <p:spPr>
          <a:xfrm>
            <a:off x="2440399" y="4331971"/>
            <a:ext cx="2125980" cy="1556767"/>
          </a:xfrm>
          <a:prstGeom prst="roundRect">
            <a:avLst/>
          </a:prstGeom>
          <a:solidFill>
            <a:srgbClr val="FF9933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SA" sz="6000" b="1" dirty="0">
                <a:solidFill>
                  <a:schemeClr val="tx1"/>
                </a:solidFill>
              </a:rPr>
              <a:t>أُصَلِّي</a:t>
            </a:r>
            <a:endParaRPr lang="en-US" sz="6000" b="1" dirty="0">
              <a:solidFill>
                <a:schemeClr val="tx1"/>
              </a:solidFill>
            </a:endParaRPr>
          </a:p>
        </p:txBody>
      </p:sp>
      <p:sp>
        <p:nvSpPr>
          <p:cNvPr id="61" name="Rounded Rectangle 60"/>
          <p:cNvSpPr/>
          <p:nvPr/>
        </p:nvSpPr>
        <p:spPr>
          <a:xfrm>
            <a:off x="4696429" y="4366336"/>
            <a:ext cx="2125980" cy="1556767"/>
          </a:xfrm>
          <a:prstGeom prst="roundRect">
            <a:avLst/>
          </a:prstGeom>
          <a:solidFill>
            <a:srgbClr val="FF9933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SA" sz="6000" b="1" dirty="0">
                <a:solidFill>
                  <a:schemeClr val="tx1"/>
                </a:solidFill>
              </a:rPr>
              <a:t>الصّلاةُ</a:t>
            </a:r>
            <a:endParaRPr lang="en-US" sz="6000" b="1" dirty="0">
              <a:solidFill>
                <a:schemeClr val="tx1"/>
              </a:solidFill>
            </a:endParaRPr>
          </a:p>
        </p:txBody>
      </p:sp>
      <p:sp>
        <p:nvSpPr>
          <p:cNvPr id="63" name="Rounded Rectangle 62"/>
          <p:cNvSpPr/>
          <p:nvPr/>
        </p:nvSpPr>
        <p:spPr>
          <a:xfrm>
            <a:off x="6919127" y="4331971"/>
            <a:ext cx="2125980" cy="1556767"/>
          </a:xfrm>
          <a:prstGeom prst="roundRect">
            <a:avLst/>
          </a:prstGeom>
          <a:solidFill>
            <a:schemeClr val="accent1">
              <a:lumMod val="75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SA" sz="6000" b="1" dirty="0">
                <a:solidFill>
                  <a:prstClr val="white"/>
                </a:solidFill>
              </a:rPr>
              <a:t>أَطِيعُ</a:t>
            </a:r>
            <a:endParaRPr lang="en-US" sz="6000" b="1" dirty="0">
              <a:solidFill>
                <a:prstClr val="white"/>
              </a:solidFill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188987" y="2571744"/>
            <a:ext cx="2125980" cy="1556767"/>
          </a:xfrm>
          <a:prstGeom prst="roundRect">
            <a:avLst/>
          </a:prstGeom>
          <a:gradFill flip="none" rotWithShape="1">
            <a:gsLst>
              <a:gs pos="0">
                <a:srgbClr val="002060"/>
              </a:gs>
              <a:gs pos="93000">
                <a:srgbClr val="002060"/>
              </a:gs>
              <a:gs pos="20000">
                <a:srgbClr val="002060"/>
              </a:gs>
              <a:gs pos="75000">
                <a:schemeClr val="accent1">
                  <a:lumMod val="70000"/>
                </a:schemeClr>
              </a:gs>
            </a:gsLst>
            <a:lin ang="2700000" scaled="1"/>
            <a:tileRect/>
          </a:gra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6000" b="1" dirty="0">
                <a:solidFill>
                  <a:prstClr val="white"/>
                </a:solidFill>
              </a:rPr>
              <a:t>20</a:t>
            </a:r>
            <a:endParaRPr lang="en-US" sz="6000" b="1" dirty="0">
              <a:solidFill>
                <a:prstClr val="white"/>
              </a:solidFill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2384919" y="2626403"/>
            <a:ext cx="2125980" cy="1556767"/>
          </a:xfrm>
          <a:prstGeom prst="roundRect">
            <a:avLst/>
          </a:prstGeom>
          <a:gradFill flip="none" rotWithShape="1">
            <a:gsLst>
              <a:gs pos="0">
                <a:srgbClr val="002060"/>
              </a:gs>
              <a:gs pos="93000">
                <a:srgbClr val="002060"/>
              </a:gs>
              <a:gs pos="20000">
                <a:srgbClr val="002060"/>
              </a:gs>
              <a:gs pos="75000">
                <a:schemeClr val="accent1">
                  <a:lumMod val="70000"/>
                </a:schemeClr>
              </a:gs>
            </a:gsLst>
            <a:lin ang="2700000" scaled="1"/>
            <a:tileRect/>
          </a:gra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6000" b="1" dirty="0">
                <a:solidFill>
                  <a:prstClr val="white"/>
                </a:solidFill>
              </a:rPr>
              <a:t>19</a:t>
            </a:r>
            <a:endParaRPr lang="en-US" sz="6000" b="1" dirty="0">
              <a:solidFill>
                <a:prstClr val="white"/>
              </a:solidFill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4633103" y="2661087"/>
            <a:ext cx="2125980" cy="1556767"/>
          </a:xfrm>
          <a:prstGeom prst="roundRect">
            <a:avLst/>
          </a:prstGeom>
          <a:gradFill flip="none" rotWithShape="1">
            <a:gsLst>
              <a:gs pos="0">
                <a:srgbClr val="002060"/>
              </a:gs>
              <a:gs pos="93000">
                <a:srgbClr val="002060"/>
              </a:gs>
              <a:gs pos="20000">
                <a:srgbClr val="002060"/>
              </a:gs>
              <a:gs pos="75000">
                <a:schemeClr val="accent1">
                  <a:lumMod val="70000"/>
                </a:schemeClr>
              </a:gs>
            </a:gsLst>
            <a:lin ang="2700000" scaled="1"/>
            <a:tileRect/>
          </a:gra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6000" b="1" dirty="0">
                <a:solidFill>
                  <a:prstClr val="white"/>
                </a:solidFill>
              </a:rPr>
              <a:t>18</a:t>
            </a:r>
            <a:endParaRPr lang="en-US" sz="6000" b="1" dirty="0">
              <a:solidFill>
                <a:prstClr val="white"/>
              </a:solidFill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6896359" y="2633367"/>
            <a:ext cx="2125980" cy="1556767"/>
          </a:xfrm>
          <a:prstGeom prst="roundRect">
            <a:avLst/>
          </a:prstGeom>
          <a:gradFill flip="none" rotWithShape="1">
            <a:gsLst>
              <a:gs pos="0">
                <a:srgbClr val="002060"/>
              </a:gs>
              <a:gs pos="93000">
                <a:srgbClr val="002060"/>
              </a:gs>
              <a:gs pos="20000">
                <a:srgbClr val="002060"/>
              </a:gs>
              <a:gs pos="75000">
                <a:schemeClr val="accent1">
                  <a:lumMod val="70000"/>
                </a:schemeClr>
              </a:gs>
            </a:gsLst>
            <a:lin ang="2700000" scaled="1"/>
            <a:tileRect/>
          </a:gra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6000" b="1" dirty="0">
                <a:solidFill>
                  <a:prstClr val="white"/>
                </a:solidFill>
              </a:rPr>
              <a:t>17</a:t>
            </a:r>
            <a:endParaRPr lang="en-US" sz="6000" b="1" dirty="0">
              <a:solidFill>
                <a:prstClr val="white"/>
              </a:solidFill>
            </a:endParaRPr>
          </a:p>
        </p:txBody>
      </p:sp>
      <p:sp>
        <p:nvSpPr>
          <p:cNvPr id="12" name="Rounded Rectangle 11"/>
          <p:cNvSpPr/>
          <p:nvPr/>
        </p:nvSpPr>
        <p:spPr>
          <a:xfrm>
            <a:off x="154766" y="4317806"/>
            <a:ext cx="2125980" cy="1556767"/>
          </a:xfrm>
          <a:prstGeom prst="roundRect">
            <a:avLst/>
          </a:prstGeom>
          <a:gradFill flip="none" rotWithShape="1">
            <a:gsLst>
              <a:gs pos="0">
                <a:srgbClr val="002060"/>
              </a:gs>
              <a:gs pos="93000">
                <a:srgbClr val="002060"/>
              </a:gs>
              <a:gs pos="20000">
                <a:srgbClr val="002060"/>
              </a:gs>
              <a:gs pos="75000">
                <a:schemeClr val="accent1">
                  <a:lumMod val="70000"/>
                </a:schemeClr>
              </a:gs>
            </a:gsLst>
            <a:lin ang="2700000" scaled="1"/>
            <a:tileRect/>
          </a:gra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6000" b="1" dirty="0">
                <a:solidFill>
                  <a:prstClr val="white"/>
                </a:solidFill>
              </a:rPr>
              <a:t>24</a:t>
            </a:r>
            <a:endParaRPr lang="en-US" sz="6000" b="1" dirty="0">
              <a:solidFill>
                <a:prstClr val="white"/>
              </a:solidFill>
            </a:endParaRPr>
          </a:p>
        </p:txBody>
      </p:sp>
      <p:sp>
        <p:nvSpPr>
          <p:cNvPr id="13" name="Rounded Rectangle 12"/>
          <p:cNvSpPr/>
          <p:nvPr/>
        </p:nvSpPr>
        <p:spPr>
          <a:xfrm>
            <a:off x="2414214" y="4331211"/>
            <a:ext cx="2125980" cy="1556767"/>
          </a:xfrm>
          <a:prstGeom prst="roundRect">
            <a:avLst/>
          </a:prstGeom>
          <a:gradFill flip="none" rotWithShape="1">
            <a:gsLst>
              <a:gs pos="0">
                <a:srgbClr val="002060"/>
              </a:gs>
              <a:gs pos="93000">
                <a:srgbClr val="002060"/>
              </a:gs>
              <a:gs pos="20000">
                <a:srgbClr val="002060"/>
              </a:gs>
              <a:gs pos="75000">
                <a:schemeClr val="accent1">
                  <a:lumMod val="70000"/>
                </a:schemeClr>
              </a:gs>
            </a:gsLst>
            <a:lin ang="2700000" scaled="1"/>
            <a:tileRect/>
          </a:gra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6000" b="1" dirty="0">
                <a:solidFill>
                  <a:prstClr val="white"/>
                </a:solidFill>
              </a:rPr>
              <a:t>23</a:t>
            </a:r>
            <a:endParaRPr lang="en-US" sz="6000" b="1" dirty="0">
              <a:solidFill>
                <a:prstClr val="white"/>
              </a:solidFill>
            </a:endParaRPr>
          </a:p>
        </p:txBody>
      </p:sp>
      <p:sp>
        <p:nvSpPr>
          <p:cNvPr id="14" name="Rounded Rectangle 13"/>
          <p:cNvSpPr/>
          <p:nvPr/>
        </p:nvSpPr>
        <p:spPr>
          <a:xfrm>
            <a:off x="4673662" y="4341795"/>
            <a:ext cx="2125980" cy="1556767"/>
          </a:xfrm>
          <a:prstGeom prst="roundRect">
            <a:avLst/>
          </a:prstGeom>
          <a:gradFill flip="none" rotWithShape="1">
            <a:gsLst>
              <a:gs pos="0">
                <a:srgbClr val="002060"/>
              </a:gs>
              <a:gs pos="93000">
                <a:srgbClr val="002060"/>
              </a:gs>
              <a:gs pos="20000">
                <a:srgbClr val="002060"/>
              </a:gs>
              <a:gs pos="75000">
                <a:schemeClr val="accent1">
                  <a:lumMod val="70000"/>
                </a:schemeClr>
              </a:gs>
            </a:gsLst>
            <a:lin ang="2700000" scaled="1"/>
            <a:tileRect/>
          </a:gra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6000" b="1" dirty="0">
                <a:solidFill>
                  <a:prstClr val="white"/>
                </a:solidFill>
              </a:rPr>
              <a:t>22</a:t>
            </a:r>
            <a:endParaRPr lang="en-US" sz="6000" b="1" dirty="0">
              <a:solidFill>
                <a:prstClr val="white"/>
              </a:solidFill>
            </a:endParaRPr>
          </a:p>
        </p:txBody>
      </p:sp>
      <p:sp>
        <p:nvSpPr>
          <p:cNvPr id="15" name="Rounded Rectangle 14"/>
          <p:cNvSpPr/>
          <p:nvPr/>
        </p:nvSpPr>
        <p:spPr>
          <a:xfrm>
            <a:off x="6896359" y="4344942"/>
            <a:ext cx="2125980" cy="1556767"/>
          </a:xfrm>
          <a:prstGeom prst="roundRect">
            <a:avLst/>
          </a:prstGeom>
          <a:gradFill flip="none" rotWithShape="1">
            <a:gsLst>
              <a:gs pos="0">
                <a:srgbClr val="002060"/>
              </a:gs>
              <a:gs pos="93000">
                <a:srgbClr val="002060"/>
              </a:gs>
              <a:gs pos="20000">
                <a:srgbClr val="002060"/>
              </a:gs>
              <a:gs pos="75000">
                <a:schemeClr val="accent1">
                  <a:lumMod val="70000"/>
                </a:schemeClr>
              </a:gs>
            </a:gsLst>
            <a:lin ang="2700000" scaled="1"/>
            <a:tileRect/>
          </a:gra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6000" b="1" dirty="0">
                <a:solidFill>
                  <a:prstClr val="white"/>
                </a:solidFill>
              </a:rPr>
              <a:t>21</a:t>
            </a:r>
            <a:endParaRPr lang="en-US" sz="6000" b="1" dirty="0">
              <a:solidFill>
                <a:prstClr val="white"/>
              </a:solidFill>
            </a:endParaRPr>
          </a:p>
        </p:txBody>
      </p:sp>
      <p:sp>
        <p:nvSpPr>
          <p:cNvPr id="18" name="Rounded Rectangle 17"/>
          <p:cNvSpPr/>
          <p:nvPr/>
        </p:nvSpPr>
        <p:spPr>
          <a:xfrm>
            <a:off x="154766" y="955771"/>
            <a:ext cx="2125980" cy="1556767"/>
          </a:xfrm>
          <a:prstGeom prst="roundRect">
            <a:avLst/>
          </a:prstGeom>
          <a:gradFill flip="none" rotWithShape="1">
            <a:gsLst>
              <a:gs pos="0">
                <a:srgbClr val="002060"/>
              </a:gs>
              <a:gs pos="93000">
                <a:srgbClr val="002060"/>
              </a:gs>
              <a:gs pos="20000">
                <a:srgbClr val="002060"/>
              </a:gs>
              <a:gs pos="75000">
                <a:schemeClr val="accent1">
                  <a:lumMod val="70000"/>
                </a:schemeClr>
              </a:gs>
            </a:gsLst>
            <a:lin ang="2700000" scaled="1"/>
            <a:tileRect/>
          </a:gra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6000" b="1" dirty="0">
                <a:solidFill>
                  <a:prstClr val="white"/>
                </a:solidFill>
              </a:rPr>
              <a:t>16</a:t>
            </a:r>
            <a:endParaRPr lang="en-US" sz="6000" b="1" dirty="0">
              <a:solidFill>
                <a:prstClr val="white"/>
              </a:solidFill>
            </a:endParaRPr>
          </a:p>
        </p:txBody>
      </p:sp>
      <p:sp>
        <p:nvSpPr>
          <p:cNvPr id="19" name="Rounded Rectangle 18"/>
          <p:cNvSpPr/>
          <p:nvPr/>
        </p:nvSpPr>
        <p:spPr>
          <a:xfrm>
            <a:off x="2377471" y="955771"/>
            <a:ext cx="2125980" cy="1556767"/>
          </a:xfrm>
          <a:prstGeom prst="roundRect">
            <a:avLst/>
          </a:prstGeom>
          <a:gradFill flip="none" rotWithShape="1">
            <a:gsLst>
              <a:gs pos="0">
                <a:srgbClr val="002060"/>
              </a:gs>
              <a:gs pos="93000">
                <a:srgbClr val="002060"/>
              </a:gs>
              <a:gs pos="20000">
                <a:srgbClr val="002060"/>
              </a:gs>
              <a:gs pos="75000">
                <a:schemeClr val="accent1">
                  <a:lumMod val="70000"/>
                </a:schemeClr>
              </a:gs>
            </a:gsLst>
            <a:lin ang="2700000" scaled="1"/>
            <a:tileRect/>
          </a:gra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6000" b="1" dirty="0">
                <a:solidFill>
                  <a:prstClr val="white"/>
                </a:solidFill>
              </a:rPr>
              <a:t>15</a:t>
            </a:r>
            <a:endParaRPr lang="en-US" sz="6000" b="1" dirty="0">
              <a:solidFill>
                <a:prstClr val="white"/>
              </a:solidFill>
            </a:endParaRPr>
          </a:p>
        </p:txBody>
      </p:sp>
      <p:sp>
        <p:nvSpPr>
          <p:cNvPr id="20" name="Rounded Rectangle 19"/>
          <p:cNvSpPr/>
          <p:nvPr/>
        </p:nvSpPr>
        <p:spPr>
          <a:xfrm>
            <a:off x="4641461" y="937809"/>
            <a:ext cx="2125980" cy="1556767"/>
          </a:xfrm>
          <a:prstGeom prst="roundRect">
            <a:avLst/>
          </a:prstGeom>
          <a:gradFill flip="none" rotWithShape="1">
            <a:gsLst>
              <a:gs pos="0">
                <a:srgbClr val="002060"/>
              </a:gs>
              <a:gs pos="93000">
                <a:srgbClr val="002060"/>
              </a:gs>
              <a:gs pos="20000">
                <a:srgbClr val="002060"/>
              </a:gs>
              <a:gs pos="75000">
                <a:schemeClr val="accent1">
                  <a:lumMod val="70000"/>
                </a:schemeClr>
              </a:gs>
            </a:gsLst>
            <a:lin ang="2700000" scaled="1"/>
            <a:tileRect/>
          </a:gra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6000" b="1" dirty="0">
                <a:solidFill>
                  <a:prstClr val="white"/>
                </a:solidFill>
              </a:rPr>
              <a:t>14</a:t>
            </a:r>
            <a:endParaRPr lang="en-US" sz="6000" b="1" dirty="0">
              <a:solidFill>
                <a:prstClr val="white"/>
              </a:solidFill>
            </a:endParaRPr>
          </a:p>
        </p:txBody>
      </p:sp>
      <p:sp>
        <p:nvSpPr>
          <p:cNvPr id="21" name="Rounded Rectangle 20"/>
          <p:cNvSpPr/>
          <p:nvPr/>
        </p:nvSpPr>
        <p:spPr>
          <a:xfrm>
            <a:off x="6919127" y="969262"/>
            <a:ext cx="2125980" cy="1556767"/>
          </a:xfrm>
          <a:prstGeom prst="roundRect">
            <a:avLst/>
          </a:prstGeom>
          <a:gradFill flip="none" rotWithShape="1">
            <a:gsLst>
              <a:gs pos="0">
                <a:srgbClr val="002060"/>
              </a:gs>
              <a:gs pos="93000">
                <a:srgbClr val="002060"/>
              </a:gs>
              <a:gs pos="20000">
                <a:srgbClr val="002060"/>
              </a:gs>
              <a:gs pos="75000">
                <a:schemeClr val="accent1">
                  <a:lumMod val="70000"/>
                </a:schemeClr>
              </a:gs>
            </a:gsLst>
            <a:lin ang="2700000" scaled="1"/>
            <a:tileRect/>
          </a:gra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6000" b="1" dirty="0">
                <a:solidFill>
                  <a:prstClr val="white"/>
                </a:solidFill>
              </a:rPr>
              <a:t>13</a:t>
            </a:r>
            <a:endParaRPr lang="en-US" sz="6000" b="1" dirty="0">
              <a:solidFill>
                <a:prstClr val="white"/>
              </a:solidFill>
            </a:endParaRPr>
          </a:p>
        </p:txBody>
      </p:sp>
      <p:sp>
        <p:nvSpPr>
          <p:cNvPr id="26" name="مستطيل 25">
            <a:extLst>
              <a:ext uri="{FF2B5EF4-FFF2-40B4-BE49-F238E27FC236}">
                <a16:creationId xmlns:a16="http://schemas.microsoft.com/office/drawing/2014/main" id="{2AEC079A-AAE0-4F3F-A67D-42B2B3AD05DC}"/>
              </a:ext>
            </a:extLst>
          </p:cNvPr>
          <p:cNvSpPr/>
          <p:nvPr/>
        </p:nvSpPr>
        <p:spPr>
          <a:xfrm>
            <a:off x="5897217" y="6089614"/>
            <a:ext cx="2947033" cy="50405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1600" dirty="0">
                <a:solidFill>
                  <a:schemeClr val="tx1"/>
                </a:solidFill>
                <a:cs typeface="+mj-cs"/>
              </a:rPr>
              <a:t>تختار المعلمة ثلاث كلمات كل أسبوع </a:t>
            </a:r>
          </a:p>
        </p:txBody>
      </p:sp>
      <p:sp>
        <p:nvSpPr>
          <p:cNvPr id="27" name="مستطيل 26">
            <a:extLst>
              <a:ext uri="{FF2B5EF4-FFF2-40B4-BE49-F238E27FC236}">
                <a16:creationId xmlns:a16="http://schemas.microsoft.com/office/drawing/2014/main" id="{7E3E945B-770F-4577-BB93-62FB79228D6E}"/>
              </a:ext>
            </a:extLst>
          </p:cNvPr>
          <p:cNvSpPr/>
          <p:nvPr/>
        </p:nvSpPr>
        <p:spPr>
          <a:xfrm>
            <a:off x="3161559" y="133062"/>
            <a:ext cx="2757269" cy="628545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40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إملاء منظور </a:t>
            </a:r>
          </a:p>
        </p:txBody>
      </p:sp>
    </p:spTree>
    <p:extLst>
      <p:ext uri="{BB962C8B-B14F-4D97-AF65-F5344CB8AC3E}">
        <p14:creationId xmlns:p14="http://schemas.microsoft.com/office/powerpoint/2010/main" val="37082056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3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" fill="hold">
                      <p:stCondLst>
                        <p:cond delay="0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7" dur="25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5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50"/>
                            </p:stCondLst>
                            <p:childTnLst>
                              <p:par>
                                <p:cTn id="21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25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5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25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6" fill="hold">
                      <p:stCondLst>
                        <p:cond delay="0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9" dur="25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5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250"/>
                            </p:stCondLst>
                            <p:childTnLst>
                              <p:par>
                                <p:cTn id="33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25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25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37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8" fill="hold">
                      <p:stCondLst>
                        <p:cond delay="0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1" dur="25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25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250"/>
                            </p:stCondLst>
                            <p:childTnLst>
                              <p:par>
                                <p:cTn id="45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25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25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49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0" fill="hold">
                      <p:stCondLst>
                        <p:cond delay="0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3" dur="25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25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250"/>
                            </p:stCondLst>
                            <p:childTnLst>
                              <p:par>
                                <p:cTn id="57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25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25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61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2" fill="hold">
                      <p:stCondLst>
                        <p:cond delay="0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5" dur="25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25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250"/>
                            </p:stCondLst>
                            <p:childTnLst>
                              <p:par>
                                <p:cTn id="69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25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25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73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4" fill="hold">
                      <p:stCondLst>
                        <p:cond delay="0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7" dur="25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25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250"/>
                            </p:stCondLst>
                            <p:childTnLst>
                              <p:par>
                                <p:cTn id="81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3" dur="25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25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85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6" fill="hold">
                      <p:stCondLst>
                        <p:cond delay="0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9" dur="25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25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250"/>
                            </p:stCondLst>
                            <p:childTnLst>
                              <p:par>
                                <p:cTn id="93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5" dur="25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25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97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8" fill="hold">
                      <p:stCondLst>
                        <p:cond delay="0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01" dur="25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25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>
                            <p:stCondLst>
                              <p:cond delay="250"/>
                            </p:stCondLst>
                            <p:childTnLst>
                              <p:par>
                                <p:cTn id="105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7" dur="25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25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  <p:seq concurrent="1" nextAc="seek">
              <p:cTn id="109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0" fill="hold">
                      <p:stCondLst>
                        <p:cond delay="0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13" dur="25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25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6" fill="hold">
                            <p:stCondLst>
                              <p:cond delay="250"/>
                            </p:stCondLst>
                            <p:childTnLst>
                              <p:par>
                                <p:cTn id="117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9" dur="25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25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  <p:seq concurrent="1" nextAc="seek">
              <p:cTn id="121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2" fill="hold">
                      <p:stCondLst>
                        <p:cond delay="0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25" dur="25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25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8" fill="hold">
                            <p:stCondLst>
                              <p:cond delay="250"/>
                            </p:stCondLst>
                            <p:childTnLst>
                              <p:par>
                                <p:cTn id="129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1" dur="25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2" dur="25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133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4" fill="hold">
                      <p:stCondLst>
                        <p:cond delay="0"/>
                      </p:stCondLst>
                      <p:childTnLst>
                        <p:par>
                          <p:cTn id="135" fill="hold">
                            <p:stCondLst>
                              <p:cond delay="0"/>
                            </p:stCondLst>
                            <p:childTnLst>
                              <p:par>
                                <p:cTn id="136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37" dur="25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25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0" fill="hold">
                            <p:stCondLst>
                              <p:cond delay="250"/>
                            </p:stCondLst>
                            <p:childTnLst>
                              <p:par>
                                <p:cTn id="141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3" dur="25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25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145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6" fill="hold">
                      <p:stCondLst>
                        <p:cond delay="0"/>
                      </p:stCondLst>
                      <p:childTnLst>
                        <p:par>
                          <p:cTn id="147" fill="hold">
                            <p:stCondLst>
                              <p:cond delay="0"/>
                            </p:stCondLst>
                            <p:childTnLst>
                              <p:par>
                                <p:cTn id="148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9" dur="25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0" dur="25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2" fill="hold">
                            <p:stCondLst>
                              <p:cond delay="250"/>
                            </p:stCondLst>
                            <p:childTnLst>
                              <p:par>
                                <p:cTn id="153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5" dur="25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6" dur="25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157" restart="whenNotActive" fill="hold" evtFilter="cancelBubble" nodeType="interactiveSeq">
                <p:stCondLst>
                  <p:cond evt="onClick" delay="0">
                    <p:tgtEl>
                      <p:spTgt spid="4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8" fill="hold">
                      <p:stCondLst>
                        <p:cond delay="0"/>
                      </p:stCondLst>
                      <p:childTnLst>
                        <p:par>
                          <p:cTn id="159" fill="hold">
                            <p:stCondLst>
                              <p:cond delay="0"/>
                            </p:stCondLst>
                            <p:childTnLst>
                              <p:par>
                                <p:cTn id="160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1" dur="250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2" dur="250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4" fill="hold">
                            <p:stCondLst>
                              <p:cond delay="250"/>
                            </p:stCondLst>
                            <p:childTnLst>
                              <p:par>
                                <p:cTn id="165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7" dur="25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8" dur="25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4"/>
                  </p:tgtEl>
                </p:cond>
              </p:nextCondLst>
            </p:seq>
            <p:seq concurrent="1" nextAc="seek">
              <p:cTn id="169" restart="whenNotActive" fill="hold" evtFilter="cancelBubble" nodeType="interactiveSeq">
                <p:stCondLst>
                  <p:cond evt="onClick" delay="0">
                    <p:tgtEl>
                      <p:spTgt spid="4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0" fill="hold">
                      <p:stCondLst>
                        <p:cond delay="0"/>
                      </p:stCondLst>
                      <p:childTnLst>
                        <p:par>
                          <p:cTn id="171" fill="hold">
                            <p:stCondLst>
                              <p:cond delay="0"/>
                            </p:stCondLst>
                            <p:childTnLst>
                              <p:par>
                                <p:cTn id="172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73" dur="250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4" dur="250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6" fill="hold">
                            <p:stCondLst>
                              <p:cond delay="250"/>
                            </p:stCondLst>
                            <p:childTnLst>
                              <p:par>
                                <p:cTn id="177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9" dur="25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0" dur="25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6"/>
                  </p:tgtEl>
                </p:cond>
              </p:nextCondLst>
            </p:seq>
            <p:seq concurrent="1" nextAc="seek">
              <p:cTn id="181" restart="whenNotActive" fill="hold" evtFilter="cancelBubble" nodeType="interactiveSeq">
                <p:stCondLst>
                  <p:cond evt="onClick" delay="0">
                    <p:tgtEl>
                      <p:spTgt spid="4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2" fill="hold">
                      <p:stCondLst>
                        <p:cond delay="0"/>
                      </p:stCondLst>
                      <p:childTnLst>
                        <p:par>
                          <p:cTn id="183" fill="hold">
                            <p:stCondLst>
                              <p:cond delay="0"/>
                            </p:stCondLst>
                            <p:childTnLst>
                              <p:par>
                                <p:cTn id="184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85" dur="250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6" dur="250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8" fill="hold">
                            <p:stCondLst>
                              <p:cond delay="250"/>
                            </p:stCondLst>
                            <p:childTnLst>
                              <p:par>
                                <p:cTn id="189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1" dur="25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2" dur="25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7"/>
                  </p:tgtEl>
                </p:cond>
              </p:nextCondLst>
            </p:seq>
            <p:seq concurrent="1" nextAc="seek">
              <p:cTn id="193" restart="whenNotActive" fill="hold" evtFilter="cancelBubble" nodeType="interactiveSeq">
                <p:stCondLst>
                  <p:cond evt="onClick" delay="0">
                    <p:tgtEl>
                      <p:spTgt spid="4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4" fill="hold">
                      <p:stCondLst>
                        <p:cond delay="0"/>
                      </p:stCondLst>
                      <p:childTnLst>
                        <p:par>
                          <p:cTn id="195" fill="hold">
                            <p:stCondLst>
                              <p:cond delay="0"/>
                            </p:stCondLst>
                            <p:childTnLst>
                              <p:par>
                                <p:cTn id="196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97" dur="250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8" dur="250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9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0" fill="hold">
                            <p:stCondLst>
                              <p:cond delay="250"/>
                            </p:stCondLst>
                            <p:childTnLst>
                              <p:par>
                                <p:cTn id="201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3" dur="25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4" dur="25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9"/>
                  </p:tgtEl>
                </p:cond>
              </p:nextCondLst>
            </p:seq>
            <p:seq concurrent="1" nextAc="seek">
              <p:cTn id="205" restart="whenNotActive" fill="hold" evtFilter="cancelBubble" nodeType="interactiveSeq">
                <p:stCondLst>
                  <p:cond evt="onClick" delay="0">
                    <p:tgtEl>
                      <p:spTgt spid="5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6" fill="hold">
                      <p:stCondLst>
                        <p:cond delay="0"/>
                      </p:stCondLst>
                      <p:childTnLst>
                        <p:par>
                          <p:cTn id="207" fill="hold">
                            <p:stCondLst>
                              <p:cond delay="0"/>
                            </p:stCondLst>
                            <p:childTnLst>
                              <p:par>
                                <p:cTn id="208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09" dur="250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0" dur="250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2" fill="hold">
                            <p:stCondLst>
                              <p:cond delay="250"/>
                            </p:stCondLst>
                            <p:childTnLst>
                              <p:par>
                                <p:cTn id="213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5" dur="2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6" dur="2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0"/>
                  </p:tgtEl>
                </p:cond>
              </p:nextCondLst>
            </p:seq>
            <p:seq concurrent="1" nextAc="seek">
              <p:cTn id="217" restart="whenNotActive" fill="hold" evtFilter="cancelBubble" nodeType="interactiveSeq">
                <p:stCondLst>
                  <p:cond evt="onClick" delay="0">
                    <p:tgtEl>
                      <p:spTgt spid="5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8" fill="hold">
                      <p:stCondLst>
                        <p:cond delay="0"/>
                      </p:stCondLst>
                      <p:childTnLst>
                        <p:par>
                          <p:cTn id="219" fill="hold">
                            <p:stCondLst>
                              <p:cond delay="0"/>
                            </p:stCondLst>
                            <p:childTnLst>
                              <p:par>
                                <p:cTn id="220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21" dur="250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2" dur="250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3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4" fill="hold">
                            <p:stCondLst>
                              <p:cond delay="250"/>
                            </p:stCondLst>
                            <p:childTnLst>
                              <p:par>
                                <p:cTn id="225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7" dur="2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8" dur="2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3"/>
                  </p:tgtEl>
                </p:cond>
              </p:nextCondLst>
            </p:seq>
            <p:seq concurrent="1" nextAc="seek">
              <p:cTn id="229" restart="whenNotActive" fill="hold" evtFilter="cancelBubble" nodeType="interactiveSeq">
                <p:stCondLst>
                  <p:cond evt="onClick" delay="0">
                    <p:tgtEl>
                      <p:spTgt spid="5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0" fill="hold">
                      <p:stCondLst>
                        <p:cond delay="0"/>
                      </p:stCondLst>
                      <p:childTnLst>
                        <p:par>
                          <p:cTn id="231" fill="hold">
                            <p:stCondLst>
                              <p:cond delay="0"/>
                            </p:stCondLst>
                            <p:childTnLst>
                              <p:par>
                                <p:cTn id="232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33" dur="250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4" dur="250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5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6" fill="hold">
                            <p:stCondLst>
                              <p:cond delay="250"/>
                            </p:stCondLst>
                            <p:childTnLst>
                              <p:par>
                                <p:cTn id="237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9" dur="2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0" dur="2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4"/>
                  </p:tgtEl>
                </p:cond>
              </p:nextCondLst>
            </p:seq>
            <p:seq concurrent="1" nextAc="seek">
              <p:cTn id="241" restart="whenNotActive" fill="hold" evtFilter="cancelBubble" nodeType="interactiveSeq">
                <p:stCondLst>
                  <p:cond evt="onClick" delay="0">
                    <p:tgtEl>
                      <p:spTgt spid="5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2" fill="hold">
                      <p:stCondLst>
                        <p:cond delay="0"/>
                      </p:stCondLst>
                      <p:childTnLst>
                        <p:par>
                          <p:cTn id="243" fill="hold">
                            <p:stCondLst>
                              <p:cond delay="0"/>
                            </p:stCondLst>
                            <p:childTnLst>
                              <p:par>
                                <p:cTn id="244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45" dur="250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6" dur="250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7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8" fill="hold">
                            <p:stCondLst>
                              <p:cond delay="250"/>
                            </p:stCondLst>
                            <p:childTnLst>
                              <p:par>
                                <p:cTn id="249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1" dur="2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2" dur="2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6"/>
                  </p:tgtEl>
                </p:cond>
              </p:nextCondLst>
            </p:seq>
            <p:seq concurrent="1" nextAc="seek">
              <p:cTn id="253" restart="whenNotActive" fill="hold" evtFilter="cancelBubble" nodeType="interactiveSeq">
                <p:stCondLst>
                  <p:cond evt="onClick" delay="0">
                    <p:tgtEl>
                      <p:spTgt spid="5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54" fill="hold">
                      <p:stCondLst>
                        <p:cond delay="0"/>
                      </p:stCondLst>
                      <p:childTnLst>
                        <p:par>
                          <p:cTn id="255" fill="hold">
                            <p:stCondLst>
                              <p:cond delay="0"/>
                            </p:stCondLst>
                            <p:childTnLst>
                              <p:par>
                                <p:cTn id="256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57" dur="250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8" dur="250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59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0" fill="hold">
                            <p:stCondLst>
                              <p:cond delay="250"/>
                            </p:stCondLst>
                            <p:childTnLst>
                              <p:par>
                                <p:cTn id="261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3" dur="25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4" dur="25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8"/>
                  </p:tgtEl>
                </p:cond>
              </p:nextCondLst>
            </p:seq>
            <p:seq concurrent="1" nextAc="seek">
              <p:cTn id="265" restart="whenNotActive" fill="hold" evtFilter="cancelBubble" nodeType="interactiveSeq">
                <p:stCondLst>
                  <p:cond evt="onClick" delay="0">
                    <p:tgtEl>
                      <p:spTgt spid="6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66" fill="hold">
                      <p:stCondLst>
                        <p:cond delay="0"/>
                      </p:stCondLst>
                      <p:childTnLst>
                        <p:par>
                          <p:cTn id="267" fill="hold">
                            <p:stCondLst>
                              <p:cond delay="0"/>
                            </p:stCondLst>
                            <p:childTnLst>
                              <p:par>
                                <p:cTn id="268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69" dur="250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0" dur="250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71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2" fill="hold">
                            <p:stCondLst>
                              <p:cond delay="250"/>
                            </p:stCondLst>
                            <p:childTnLst>
                              <p:par>
                                <p:cTn id="273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5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6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0"/>
                  </p:tgtEl>
                </p:cond>
              </p:nextCondLst>
            </p:seq>
            <p:seq concurrent="1" nextAc="seek">
              <p:cTn id="277" restart="whenNotActive" fill="hold" evtFilter="cancelBubble" nodeType="interactiveSeq">
                <p:stCondLst>
                  <p:cond evt="onClick" delay="0">
                    <p:tgtEl>
                      <p:spTgt spid="6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8" fill="hold">
                      <p:stCondLst>
                        <p:cond delay="0"/>
                      </p:stCondLst>
                      <p:childTnLst>
                        <p:par>
                          <p:cTn id="279" fill="hold">
                            <p:stCondLst>
                              <p:cond delay="0"/>
                            </p:stCondLst>
                            <p:childTnLst>
                              <p:par>
                                <p:cTn id="280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81" dur="250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2" dur="250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3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4" fill="hold">
                            <p:stCondLst>
                              <p:cond delay="250"/>
                            </p:stCondLst>
                            <p:childTnLst>
                              <p:par>
                                <p:cTn id="285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7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8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1"/>
                  </p:tgtEl>
                </p:cond>
              </p:nextCondLst>
            </p:seq>
            <p:seq concurrent="1" nextAc="seek">
              <p:cTn id="289" restart="whenNotActive" fill="hold" evtFilter="cancelBubble" nodeType="interactiveSeq">
                <p:stCondLst>
                  <p:cond evt="onClick" delay="0">
                    <p:tgtEl>
                      <p:spTgt spid="6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0" fill="hold">
                      <p:stCondLst>
                        <p:cond delay="0"/>
                      </p:stCondLst>
                      <p:childTnLst>
                        <p:par>
                          <p:cTn id="291" fill="hold">
                            <p:stCondLst>
                              <p:cond delay="0"/>
                            </p:stCondLst>
                            <p:childTnLst>
                              <p:par>
                                <p:cTn id="292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93" dur="250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4" dur="250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95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6" fill="hold">
                            <p:stCondLst>
                              <p:cond delay="250"/>
                            </p:stCondLst>
                            <p:childTnLst>
                              <p:par>
                                <p:cTn id="297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9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0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3"/>
                  </p:tgtEl>
                </p:cond>
              </p:nextCondLst>
            </p:seq>
          </p:childTnLst>
        </p:cTn>
      </p:par>
    </p:tnLst>
    <p:bldLst>
      <p:bldP spid="44" grpId="0" animBg="1"/>
      <p:bldP spid="44" grpId="1" animBg="1"/>
      <p:bldP spid="46" grpId="0" animBg="1"/>
      <p:bldP spid="46" grpId="1" animBg="1"/>
      <p:bldP spid="47" grpId="0" animBg="1"/>
      <p:bldP spid="47" grpId="1" animBg="1"/>
      <p:bldP spid="49" grpId="0" animBg="1"/>
      <p:bldP spid="49" grpId="1" animBg="1"/>
      <p:bldP spid="50" grpId="0" animBg="1"/>
      <p:bldP spid="50" grpId="1" animBg="1"/>
      <p:bldP spid="53" grpId="0" animBg="1"/>
      <p:bldP spid="53" grpId="1" animBg="1"/>
      <p:bldP spid="54" grpId="0" animBg="1"/>
      <p:bldP spid="54" grpId="1" animBg="1"/>
      <p:bldP spid="56" grpId="0" animBg="1"/>
      <p:bldP spid="56" grpId="1" animBg="1"/>
      <p:bldP spid="58" grpId="0" animBg="1"/>
      <p:bldP spid="58" grpId="1" animBg="1"/>
      <p:bldP spid="60" grpId="0" animBg="1"/>
      <p:bldP spid="60" grpId="1" animBg="1"/>
      <p:bldP spid="61" grpId="0" animBg="1"/>
      <p:bldP spid="61" grpId="1" animBg="1"/>
      <p:bldP spid="63" grpId="0" animBg="1"/>
      <p:bldP spid="63" grpId="1" animBg="1"/>
      <p:bldP spid="5" grpId="0" animBg="1"/>
      <p:bldP spid="5" grpId="1" animBg="1"/>
      <p:bldP spid="6" grpId="0" animBg="1"/>
      <p:bldP spid="6" grpId="1" animBg="1"/>
      <p:bldP spid="7" grpId="0" animBg="1"/>
      <p:bldP spid="7" grpId="1" animBg="1"/>
      <p:bldP spid="8" grpId="0" animBg="1"/>
      <p:bldP spid="8" grpId="1" animBg="1"/>
      <p:bldP spid="12" grpId="0" animBg="1"/>
      <p:bldP spid="12" grpId="1" animBg="1"/>
      <p:bldP spid="13" grpId="0" animBg="1"/>
      <p:bldP spid="13" grpId="1" animBg="1"/>
      <p:bldP spid="14" grpId="0" animBg="1"/>
      <p:bldP spid="14" grpId="1" animBg="1"/>
      <p:bldP spid="15" grpId="0" animBg="1"/>
      <p:bldP spid="15" grpId="1" animBg="1"/>
      <p:bldP spid="18" grpId="0" animBg="1"/>
      <p:bldP spid="18" grpId="1" animBg="1"/>
      <p:bldP spid="19" grpId="0" animBg="1"/>
      <p:bldP spid="19" grpId="1" animBg="1"/>
      <p:bldP spid="20" grpId="0" animBg="1"/>
      <p:bldP spid="20" grpId="1" animBg="1"/>
      <p:bldP spid="21" grpId="0" animBg="1"/>
      <p:bldP spid="21" grpId="1" animBg="1"/>
      <p:bldP spid="26" grpId="0" animBg="1"/>
      <p:bldP spid="26" grpId="1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Rounded Rectangle 53"/>
          <p:cNvSpPr/>
          <p:nvPr/>
        </p:nvSpPr>
        <p:spPr>
          <a:xfrm>
            <a:off x="4640639" y="2640331"/>
            <a:ext cx="2125980" cy="1556767"/>
          </a:xfrm>
          <a:prstGeom prst="roundRect">
            <a:avLst/>
          </a:prstGeom>
          <a:solidFill>
            <a:srgbClr val="FFFF00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SA" sz="6600" b="1" dirty="0">
                <a:solidFill>
                  <a:schemeClr val="tx1"/>
                </a:solidFill>
              </a:rPr>
              <a:t>أَرْسَلَهُ </a:t>
            </a:r>
            <a:endParaRPr lang="en-US" sz="6600" b="1" dirty="0">
              <a:solidFill>
                <a:schemeClr val="tx1"/>
              </a:solidFill>
            </a:endParaRPr>
          </a:p>
        </p:txBody>
      </p:sp>
      <p:sp>
        <p:nvSpPr>
          <p:cNvPr id="44" name="Rounded Rectangle 43"/>
          <p:cNvSpPr/>
          <p:nvPr/>
        </p:nvSpPr>
        <p:spPr>
          <a:xfrm>
            <a:off x="106234" y="971191"/>
            <a:ext cx="2125980" cy="1556767"/>
          </a:xfrm>
          <a:prstGeom prst="roundRect">
            <a:avLst/>
          </a:prstGeom>
          <a:solidFill>
            <a:srgbClr val="FFFF00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SA" sz="6600" b="1" dirty="0">
                <a:solidFill>
                  <a:schemeClr val="tx1"/>
                </a:solidFill>
              </a:rPr>
              <a:t>مُسْلِمٌ</a:t>
            </a:r>
            <a:endParaRPr lang="en-US" sz="6600" b="1" dirty="0">
              <a:solidFill>
                <a:schemeClr val="tx1"/>
              </a:solidFill>
            </a:endParaRPr>
          </a:p>
        </p:txBody>
      </p:sp>
      <p:sp>
        <p:nvSpPr>
          <p:cNvPr id="46" name="Rounded Rectangle 45"/>
          <p:cNvSpPr/>
          <p:nvPr/>
        </p:nvSpPr>
        <p:spPr>
          <a:xfrm>
            <a:off x="2377471" y="948691"/>
            <a:ext cx="2125980" cy="1556767"/>
          </a:xfrm>
          <a:prstGeom prst="roundRect">
            <a:avLst/>
          </a:prstGeom>
          <a:solidFill>
            <a:srgbClr val="FF0000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SA" sz="6600" b="1" dirty="0">
                <a:solidFill>
                  <a:prstClr val="white"/>
                </a:solidFill>
              </a:rPr>
              <a:t>دِينٍ</a:t>
            </a:r>
            <a:endParaRPr lang="en-US" sz="6600" b="1" dirty="0">
              <a:solidFill>
                <a:prstClr val="white"/>
              </a:solidFill>
            </a:endParaRPr>
          </a:p>
        </p:txBody>
      </p:sp>
      <p:sp>
        <p:nvSpPr>
          <p:cNvPr id="47" name="Rounded Rectangle 46"/>
          <p:cNvSpPr/>
          <p:nvPr/>
        </p:nvSpPr>
        <p:spPr>
          <a:xfrm>
            <a:off x="4640643" y="948691"/>
            <a:ext cx="2125980" cy="1556767"/>
          </a:xfrm>
          <a:prstGeom prst="roundRect">
            <a:avLst/>
          </a:prstGeom>
          <a:solidFill>
            <a:srgbClr val="FF0000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r"/>
            <a:r>
              <a:rPr lang="ar-SA" sz="6600" b="1" dirty="0">
                <a:solidFill>
                  <a:prstClr val="white"/>
                </a:solidFill>
              </a:rPr>
              <a:t>  بَيْتِ</a:t>
            </a:r>
            <a:endParaRPr lang="en-US" sz="6600" b="1" dirty="0">
              <a:solidFill>
                <a:prstClr val="white"/>
              </a:solidFill>
            </a:endParaRPr>
          </a:p>
        </p:txBody>
      </p:sp>
      <p:sp>
        <p:nvSpPr>
          <p:cNvPr id="49" name="Rounded Rectangle 48"/>
          <p:cNvSpPr/>
          <p:nvPr/>
        </p:nvSpPr>
        <p:spPr>
          <a:xfrm>
            <a:off x="6888502" y="956291"/>
            <a:ext cx="2125980" cy="1556767"/>
          </a:xfrm>
          <a:prstGeom prst="roundRect">
            <a:avLst/>
          </a:prstGeom>
          <a:solidFill>
            <a:srgbClr val="FF0000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SA" sz="6600" b="1" dirty="0">
                <a:solidFill>
                  <a:prstClr val="white"/>
                </a:solidFill>
              </a:rPr>
              <a:t> إقَــامُ</a:t>
            </a:r>
            <a:endParaRPr lang="en-US" sz="6600" b="1" dirty="0">
              <a:solidFill>
                <a:prstClr val="white"/>
              </a:solidFill>
            </a:endParaRPr>
          </a:p>
        </p:txBody>
      </p:sp>
      <p:sp>
        <p:nvSpPr>
          <p:cNvPr id="56" name="Rounded Rectangle 55"/>
          <p:cNvSpPr/>
          <p:nvPr/>
        </p:nvSpPr>
        <p:spPr>
          <a:xfrm>
            <a:off x="6911875" y="2640331"/>
            <a:ext cx="2125980" cy="1556767"/>
          </a:xfrm>
          <a:prstGeom prst="roundRect">
            <a:avLst/>
          </a:prstGeom>
          <a:solidFill>
            <a:srgbClr val="FFFF00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/>
            <a:r>
              <a:rPr lang="ar-SA" sz="6600" b="1" dirty="0">
                <a:solidFill>
                  <a:schemeClr val="tx1"/>
                </a:solidFill>
                <a:cs typeface="Traditional Arabic" pitchFamily="2" charset="-78"/>
              </a:rPr>
              <a:t> مُـحَمَّدٌ</a:t>
            </a:r>
            <a:endParaRPr lang="en-US" sz="6600" b="1" dirty="0">
              <a:solidFill>
                <a:schemeClr val="tx1"/>
              </a:solidFill>
              <a:cs typeface="Traditional Arabic" pitchFamily="2" charset="-78"/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4655955" y="2654123"/>
            <a:ext cx="2125980" cy="1556767"/>
          </a:xfrm>
          <a:prstGeom prst="roundRect">
            <a:avLst/>
          </a:prstGeom>
          <a:gradFill flip="none" rotWithShape="1">
            <a:gsLst>
              <a:gs pos="0">
                <a:srgbClr val="002060"/>
              </a:gs>
              <a:gs pos="93000">
                <a:srgbClr val="002060"/>
              </a:gs>
              <a:gs pos="20000">
                <a:srgbClr val="002060"/>
              </a:gs>
              <a:gs pos="75000">
                <a:schemeClr val="accent1">
                  <a:lumMod val="70000"/>
                </a:schemeClr>
              </a:gs>
            </a:gsLst>
            <a:lin ang="2700000" scaled="1"/>
            <a:tileRect/>
          </a:gra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6600" b="1" dirty="0">
                <a:solidFill>
                  <a:prstClr val="white"/>
                </a:solidFill>
              </a:rPr>
              <a:t>30</a:t>
            </a:r>
            <a:endParaRPr lang="en-US" sz="6600" b="1" dirty="0">
              <a:solidFill>
                <a:prstClr val="white"/>
              </a:solidFill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6896359" y="2633367"/>
            <a:ext cx="2125980" cy="1556767"/>
          </a:xfrm>
          <a:prstGeom prst="roundRect">
            <a:avLst/>
          </a:prstGeom>
          <a:gradFill flip="none" rotWithShape="1">
            <a:gsLst>
              <a:gs pos="0">
                <a:srgbClr val="002060"/>
              </a:gs>
              <a:gs pos="93000">
                <a:srgbClr val="002060"/>
              </a:gs>
              <a:gs pos="20000">
                <a:srgbClr val="002060"/>
              </a:gs>
              <a:gs pos="75000">
                <a:schemeClr val="accent1">
                  <a:lumMod val="70000"/>
                </a:schemeClr>
              </a:gs>
            </a:gsLst>
            <a:lin ang="2700000" scaled="1"/>
            <a:tileRect/>
          </a:gra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6600" b="1" dirty="0">
                <a:solidFill>
                  <a:prstClr val="white"/>
                </a:solidFill>
              </a:rPr>
              <a:t>29</a:t>
            </a:r>
            <a:endParaRPr lang="en-US" sz="6600" b="1" dirty="0">
              <a:solidFill>
                <a:prstClr val="white"/>
              </a:solidFill>
            </a:endParaRPr>
          </a:p>
        </p:txBody>
      </p:sp>
      <p:sp>
        <p:nvSpPr>
          <p:cNvPr id="18" name="Rounded Rectangle 17"/>
          <p:cNvSpPr/>
          <p:nvPr/>
        </p:nvSpPr>
        <p:spPr>
          <a:xfrm>
            <a:off x="113891" y="983427"/>
            <a:ext cx="2125980" cy="1556767"/>
          </a:xfrm>
          <a:prstGeom prst="roundRect">
            <a:avLst/>
          </a:prstGeom>
          <a:gradFill flip="none" rotWithShape="1">
            <a:gsLst>
              <a:gs pos="0">
                <a:srgbClr val="002060"/>
              </a:gs>
              <a:gs pos="93000">
                <a:srgbClr val="002060"/>
              </a:gs>
              <a:gs pos="20000">
                <a:srgbClr val="002060"/>
              </a:gs>
              <a:gs pos="75000">
                <a:schemeClr val="accent1">
                  <a:lumMod val="70000"/>
                </a:schemeClr>
              </a:gs>
            </a:gsLst>
            <a:lin ang="2700000" scaled="1"/>
            <a:tileRect/>
          </a:gra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6600" b="1" dirty="0">
                <a:solidFill>
                  <a:prstClr val="white"/>
                </a:solidFill>
              </a:rPr>
              <a:t>28</a:t>
            </a:r>
            <a:endParaRPr lang="en-US" sz="6600" b="1" dirty="0">
              <a:solidFill>
                <a:prstClr val="white"/>
              </a:solidFill>
            </a:endParaRPr>
          </a:p>
        </p:txBody>
      </p:sp>
      <p:sp>
        <p:nvSpPr>
          <p:cNvPr id="19" name="Rounded Rectangle 18"/>
          <p:cNvSpPr/>
          <p:nvPr/>
        </p:nvSpPr>
        <p:spPr>
          <a:xfrm>
            <a:off x="2351419" y="969266"/>
            <a:ext cx="2125980" cy="1556767"/>
          </a:xfrm>
          <a:prstGeom prst="roundRect">
            <a:avLst/>
          </a:prstGeom>
          <a:gradFill flip="none" rotWithShape="1">
            <a:gsLst>
              <a:gs pos="0">
                <a:srgbClr val="002060"/>
              </a:gs>
              <a:gs pos="93000">
                <a:srgbClr val="002060"/>
              </a:gs>
              <a:gs pos="20000">
                <a:srgbClr val="002060"/>
              </a:gs>
              <a:gs pos="75000">
                <a:schemeClr val="accent1">
                  <a:lumMod val="70000"/>
                </a:schemeClr>
              </a:gs>
            </a:gsLst>
            <a:lin ang="2700000" scaled="1"/>
            <a:tileRect/>
          </a:gra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6600" b="1" dirty="0">
                <a:solidFill>
                  <a:prstClr val="white"/>
                </a:solidFill>
              </a:rPr>
              <a:t>27</a:t>
            </a:r>
            <a:endParaRPr lang="en-US" sz="6600" b="1" dirty="0">
              <a:solidFill>
                <a:prstClr val="white"/>
              </a:solidFill>
            </a:endParaRPr>
          </a:p>
        </p:txBody>
      </p:sp>
      <p:sp>
        <p:nvSpPr>
          <p:cNvPr id="20" name="Rounded Rectangle 19"/>
          <p:cNvSpPr/>
          <p:nvPr/>
        </p:nvSpPr>
        <p:spPr>
          <a:xfrm>
            <a:off x="4655955" y="962483"/>
            <a:ext cx="2125980" cy="1556767"/>
          </a:xfrm>
          <a:prstGeom prst="roundRect">
            <a:avLst/>
          </a:prstGeom>
          <a:gradFill flip="none" rotWithShape="1">
            <a:gsLst>
              <a:gs pos="0">
                <a:srgbClr val="002060"/>
              </a:gs>
              <a:gs pos="93000">
                <a:srgbClr val="002060"/>
              </a:gs>
              <a:gs pos="20000">
                <a:srgbClr val="002060"/>
              </a:gs>
              <a:gs pos="75000">
                <a:schemeClr val="accent1">
                  <a:lumMod val="70000"/>
                </a:schemeClr>
              </a:gs>
            </a:gsLst>
            <a:lin ang="2700000" scaled="1"/>
            <a:tileRect/>
          </a:gra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6600" b="1" dirty="0">
                <a:solidFill>
                  <a:prstClr val="white"/>
                </a:solidFill>
              </a:rPr>
              <a:t>26</a:t>
            </a:r>
            <a:endParaRPr lang="en-US" sz="6600" b="1" dirty="0">
              <a:solidFill>
                <a:prstClr val="white"/>
              </a:solidFill>
            </a:endParaRPr>
          </a:p>
        </p:txBody>
      </p:sp>
      <p:sp>
        <p:nvSpPr>
          <p:cNvPr id="21" name="Rounded Rectangle 20"/>
          <p:cNvSpPr/>
          <p:nvPr/>
        </p:nvSpPr>
        <p:spPr>
          <a:xfrm>
            <a:off x="6873190" y="983426"/>
            <a:ext cx="2125980" cy="1556767"/>
          </a:xfrm>
          <a:prstGeom prst="roundRect">
            <a:avLst/>
          </a:prstGeom>
          <a:gradFill flip="none" rotWithShape="1">
            <a:gsLst>
              <a:gs pos="0">
                <a:srgbClr val="002060"/>
              </a:gs>
              <a:gs pos="93000">
                <a:srgbClr val="002060"/>
              </a:gs>
              <a:gs pos="20000">
                <a:srgbClr val="002060"/>
              </a:gs>
              <a:gs pos="75000">
                <a:schemeClr val="accent1">
                  <a:lumMod val="70000"/>
                </a:schemeClr>
              </a:gs>
            </a:gsLst>
            <a:lin ang="2700000" scaled="1"/>
            <a:tileRect/>
          </a:gra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6600" b="1" dirty="0">
                <a:solidFill>
                  <a:prstClr val="white"/>
                </a:solidFill>
              </a:rPr>
              <a:t>25</a:t>
            </a:r>
            <a:endParaRPr lang="en-US" sz="6600" b="1" dirty="0">
              <a:solidFill>
                <a:prstClr val="white"/>
              </a:solidFill>
            </a:endParaRPr>
          </a:p>
        </p:txBody>
      </p:sp>
      <p:sp>
        <p:nvSpPr>
          <p:cNvPr id="14" name="مستطيل 13">
            <a:extLst>
              <a:ext uri="{FF2B5EF4-FFF2-40B4-BE49-F238E27FC236}">
                <a16:creationId xmlns:a16="http://schemas.microsoft.com/office/drawing/2014/main" id="{3E2CD919-7BE4-4A9F-81E7-74AA49FD728F}"/>
              </a:ext>
            </a:extLst>
          </p:cNvPr>
          <p:cNvSpPr/>
          <p:nvPr/>
        </p:nvSpPr>
        <p:spPr>
          <a:xfrm>
            <a:off x="5897217" y="6089614"/>
            <a:ext cx="2947033" cy="50405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1600" dirty="0">
                <a:solidFill>
                  <a:schemeClr val="tx1"/>
                </a:solidFill>
                <a:cs typeface="+mj-cs"/>
              </a:rPr>
              <a:t>تختار المعلمة ثلاث كلمات كل أسبوع </a:t>
            </a:r>
          </a:p>
        </p:txBody>
      </p:sp>
      <p:sp>
        <p:nvSpPr>
          <p:cNvPr id="15" name="مستطيل 14">
            <a:extLst>
              <a:ext uri="{FF2B5EF4-FFF2-40B4-BE49-F238E27FC236}">
                <a16:creationId xmlns:a16="http://schemas.microsoft.com/office/drawing/2014/main" id="{85F5A81B-F27F-400F-BC60-597309974E26}"/>
              </a:ext>
            </a:extLst>
          </p:cNvPr>
          <p:cNvSpPr/>
          <p:nvPr/>
        </p:nvSpPr>
        <p:spPr>
          <a:xfrm>
            <a:off x="3161559" y="133062"/>
            <a:ext cx="2757269" cy="628545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40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إملاء منظور </a:t>
            </a:r>
          </a:p>
        </p:txBody>
      </p:sp>
    </p:spTree>
    <p:extLst>
      <p:ext uri="{BB962C8B-B14F-4D97-AF65-F5344CB8AC3E}">
        <p14:creationId xmlns:p14="http://schemas.microsoft.com/office/powerpoint/2010/main" val="24974176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3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" fill="hold">
                      <p:stCondLst>
                        <p:cond delay="0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7" dur="25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5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50"/>
                            </p:stCondLst>
                            <p:childTnLst>
                              <p:par>
                                <p:cTn id="21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25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5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25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6" fill="hold">
                      <p:stCondLst>
                        <p:cond delay="0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9" dur="25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5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250"/>
                            </p:stCondLst>
                            <p:childTnLst>
                              <p:par>
                                <p:cTn id="33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25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25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37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8" fill="hold">
                      <p:stCondLst>
                        <p:cond delay="0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1" dur="25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25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250"/>
                            </p:stCondLst>
                            <p:childTnLst>
                              <p:par>
                                <p:cTn id="45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25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25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49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0" fill="hold">
                      <p:stCondLst>
                        <p:cond delay="0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3" dur="25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25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250"/>
                            </p:stCondLst>
                            <p:childTnLst>
                              <p:par>
                                <p:cTn id="57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25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25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61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2" fill="hold">
                      <p:stCondLst>
                        <p:cond delay="0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5" dur="25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25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250"/>
                            </p:stCondLst>
                            <p:childTnLst>
                              <p:par>
                                <p:cTn id="69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25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25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  <p:seq concurrent="1" nextAc="seek">
              <p:cTn id="73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4" fill="hold">
                      <p:stCondLst>
                        <p:cond delay="0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7" dur="25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25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250"/>
                            </p:stCondLst>
                            <p:childTnLst>
                              <p:par>
                                <p:cTn id="81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3" dur="25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25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  <p:seq concurrent="1" nextAc="seek">
              <p:cTn id="85" restart="whenNotActive" fill="hold" evtFilter="cancelBubble" nodeType="interactiveSeq">
                <p:stCondLst>
                  <p:cond evt="onClick" delay="0">
                    <p:tgtEl>
                      <p:spTgt spid="4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6" fill="hold">
                      <p:stCondLst>
                        <p:cond delay="0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9" dur="250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250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250"/>
                            </p:stCondLst>
                            <p:childTnLst>
                              <p:par>
                                <p:cTn id="93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5" dur="25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25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4"/>
                  </p:tgtEl>
                </p:cond>
              </p:nextCondLst>
            </p:seq>
            <p:seq concurrent="1" nextAc="seek">
              <p:cTn id="97" restart="whenNotActive" fill="hold" evtFilter="cancelBubble" nodeType="interactiveSeq">
                <p:stCondLst>
                  <p:cond evt="onClick" delay="0">
                    <p:tgtEl>
                      <p:spTgt spid="4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8" fill="hold">
                      <p:stCondLst>
                        <p:cond delay="0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01" dur="250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250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>
                            <p:stCondLst>
                              <p:cond delay="250"/>
                            </p:stCondLst>
                            <p:childTnLst>
                              <p:par>
                                <p:cTn id="105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7" dur="25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25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6"/>
                  </p:tgtEl>
                </p:cond>
              </p:nextCondLst>
            </p:seq>
            <p:seq concurrent="1" nextAc="seek">
              <p:cTn id="109" restart="whenNotActive" fill="hold" evtFilter="cancelBubble" nodeType="interactiveSeq">
                <p:stCondLst>
                  <p:cond evt="onClick" delay="0">
                    <p:tgtEl>
                      <p:spTgt spid="4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0" fill="hold">
                      <p:stCondLst>
                        <p:cond delay="0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13" dur="250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250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6" fill="hold">
                            <p:stCondLst>
                              <p:cond delay="250"/>
                            </p:stCondLst>
                            <p:childTnLst>
                              <p:par>
                                <p:cTn id="117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9" dur="25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25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7"/>
                  </p:tgtEl>
                </p:cond>
              </p:nextCondLst>
            </p:seq>
            <p:seq concurrent="1" nextAc="seek">
              <p:cTn id="121" restart="whenNotActive" fill="hold" evtFilter="cancelBubble" nodeType="interactiveSeq">
                <p:stCondLst>
                  <p:cond evt="onClick" delay="0">
                    <p:tgtEl>
                      <p:spTgt spid="4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2" fill="hold">
                      <p:stCondLst>
                        <p:cond delay="0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25" dur="250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250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8" fill="hold">
                            <p:stCondLst>
                              <p:cond delay="250"/>
                            </p:stCondLst>
                            <p:childTnLst>
                              <p:par>
                                <p:cTn id="129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1" dur="25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2" dur="25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9"/>
                  </p:tgtEl>
                </p:cond>
              </p:nextCondLst>
            </p:seq>
            <p:seq concurrent="1" nextAc="seek">
              <p:cTn id="133" restart="whenNotActive" fill="hold" evtFilter="cancelBubble" nodeType="interactiveSeq">
                <p:stCondLst>
                  <p:cond evt="onClick" delay="0">
                    <p:tgtEl>
                      <p:spTgt spid="5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4" fill="hold">
                      <p:stCondLst>
                        <p:cond delay="0"/>
                      </p:stCondLst>
                      <p:childTnLst>
                        <p:par>
                          <p:cTn id="135" fill="hold">
                            <p:stCondLst>
                              <p:cond delay="0"/>
                            </p:stCondLst>
                            <p:childTnLst>
                              <p:par>
                                <p:cTn id="136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37" dur="250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250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0" fill="hold">
                            <p:stCondLst>
                              <p:cond delay="250"/>
                            </p:stCondLst>
                            <p:childTnLst>
                              <p:par>
                                <p:cTn id="141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3" dur="2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2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4"/>
                  </p:tgtEl>
                </p:cond>
              </p:nextCondLst>
            </p:seq>
            <p:seq concurrent="1" nextAc="seek">
              <p:cTn id="145" restart="whenNotActive" fill="hold" evtFilter="cancelBubble" nodeType="interactiveSeq">
                <p:stCondLst>
                  <p:cond evt="onClick" delay="0">
                    <p:tgtEl>
                      <p:spTgt spid="5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6" fill="hold">
                      <p:stCondLst>
                        <p:cond delay="0"/>
                      </p:stCondLst>
                      <p:childTnLst>
                        <p:par>
                          <p:cTn id="147" fill="hold">
                            <p:stCondLst>
                              <p:cond delay="0"/>
                            </p:stCondLst>
                            <p:childTnLst>
                              <p:par>
                                <p:cTn id="148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9" dur="250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0" dur="250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2" fill="hold">
                            <p:stCondLst>
                              <p:cond delay="250"/>
                            </p:stCondLst>
                            <p:childTnLst>
                              <p:par>
                                <p:cTn id="153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5" dur="2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6" dur="2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6"/>
                  </p:tgtEl>
                </p:cond>
              </p:nextCondLst>
            </p:seq>
          </p:childTnLst>
        </p:cTn>
      </p:par>
    </p:tnLst>
    <p:bldLst>
      <p:bldP spid="54" grpId="0" animBg="1"/>
      <p:bldP spid="54" grpId="1" animBg="1"/>
      <p:bldP spid="44" grpId="0" animBg="1"/>
      <p:bldP spid="44" grpId="1" animBg="1"/>
      <p:bldP spid="46" grpId="0" animBg="1"/>
      <p:bldP spid="46" grpId="1" animBg="1"/>
      <p:bldP spid="47" grpId="0" animBg="1"/>
      <p:bldP spid="47" grpId="1" animBg="1"/>
      <p:bldP spid="49" grpId="0" animBg="1"/>
      <p:bldP spid="49" grpId="1" animBg="1"/>
      <p:bldP spid="56" grpId="0" animBg="1"/>
      <p:bldP spid="56" grpId="1" animBg="1"/>
      <p:bldP spid="7" grpId="0" animBg="1"/>
      <p:bldP spid="7" grpId="1" animBg="1"/>
      <p:bldP spid="8" grpId="0" animBg="1"/>
      <p:bldP spid="8" grpId="1" animBg="1"/>
      <p:bldP spid="18" grpId="0" animBg="1"/>
      <p:bldP spid="18" grpId="1" animBg="1"/>
      <p:bldP spid="19" grpId="0" animBg="1"/>
      <p:bldP spid="19" grpId="1" animBg="1"/>
      <p:bldP spid="20" grpId="0" animBg="1"/>
      <p:bldP spid="20" grpId="1" animBg="1"/>
      <p:bldP spid="21" grpId="0" animBg="1"/>
      <p:bldP spid="21" grpId="1" animBg="1"/>
      <p:bldP spid="14" grpId="0" animBg="1"/>
      <p:bldP spid="14" grpId="1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2786D0E0-47F5-4F37-AECB-AC813EB1029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65581" y="2557669"/>
            <a:ext cx="6858000" cy="1004846"/>
          </a:xfrm>
          <a:solidFill>
            <a:schemeClr val="bg2">
              <a:lumMod val="90000"/>
            </a:schemeClr>
          </a:solidFill>
        </p:spPr>
        <p:txBody>
          <a:bodyPr>
            <a:normAutofit/>
          </a:bodyPr>
          <a:lstStyle/>
          <a:p>
            <a:pPr algn="r"/>
            <a:r>
              <a:rPr lang="ar-SA" dirty="0">
                <a:solidFill>
                  <a:srgbClr val="7030A0"/>
                </a:solidFill>
              </a:rPr>
              <a:t> </a:t>
            </a:r>
            <a:r>
              <a:rPr lang="ar-SA" b="1" spc="50" dirty="0">
                <a:ln w="9525" cmpd="sng">
                  <a:solidFill>
                    <a:schemeClr val="accent1"/>
                  </a:solidFill>
                  <a:prstDash val="solid"/>
                </a:ln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كلمات الصف الأول           </a:t>
            </a:r>
            <a:r>
              <a:rPr lang="ar-SA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33CC33"/>
                </a:solidFill>
              </a:rPr>
              <a:t>لغتي</a:t>
            </a:r>
            <a:r>
              <a:rPr lang="ar-SA" dirty="0">
                <a:solidFill>
                  <a:srgbClr val="7030A0"/>
                </a:solidFill>
              </a:rPr>
              <a:t> </a:t>
            </a:r>
          </a:p>
        </p:txBody>
      </p:sp>
      <p:sp>
        <p:nvSpPr>
          <p:cNvPr id="11" name="مستطيل 10">
            <a:extLst>
              <a:ext uri="{FF2B5EF4-FFF2-40B4-BE49-F238E27FC236}">
                <a16:creationId xmlns:a16="http://schemas.microsoft.com/office/drawing/2014/main" id="{544F36EA-F33A-4036-9EF6-C18014605584}"/>
              </a:ext>
            </a:extLst>
          </p:cNvPr>
          <p:cNvSpPr/>
          <p:nvPr/>
        </p:nvSpPr>
        <p:spPr>
          <a:xfrm>
            <a:off x="6241365" y="153589"/>
            <a:ext cx="2757269" cy="628545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40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إملاء منظور </a:t>
            </a:r>
          </a:p>
        </p:txBody>
      </p:sp>
    </p:spTree>
    <p:extLst>
      <p:ext uri="{BB962C8B-B14F-4D97-AF65-F5344CB8AC3E}">
        <p14:creationId xmlns:p14="http://schemas.microsoft.com/office/powerpoint/2010/main" val="9841145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Rounded Rectangle 43"/>
          <p:cNvSpPr/>
          <p:nvPr/>
        </p:nvSpPr>
        <p:spPr>
          <a:xfrm>
            <a:off x="106234" y="971191"/>
            <a:ext cx="2125980" cy="1556767"/>
          </a:xfrm>
          <a:prstGeom prst="roundRect">
            <a:avLst/>
          </a:prstGeom>
          <a:solidFill>
            <a:srgbClr val="FFFF00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SA" sz="6600" b="1" dirty="0">
                <a:solidFill>
                  <a:schemeClr val="tx1"/>
                </a:solidFill>
              </a:rPr>
              <a:t>خَوْخ</a:t>
            </a:r>
            <a:endParaRPr lang="en-US" sz="6600" b="1" dirty="0">
              <a:solidFill>
                <a:schemeClr val="tx1"/>
              </a:solidFill>
            </a:endParaRPr>
          </a:p>
        </p:txBody>
      </p:sp>
      <p:sp>
        <p:nvSpPr>
          <p:cNvPr id="46" name="Rounded Rectangle 45"/>
          <p:cNvSpPr/>
          <p:nvPr/>
        </p:nvSpPr>
        <p:spPr>
          <a:xfrm>
            <a:off x="2377471" y="948691"/>
            <a:ext cx="2125980" cy="1556767"/>
          </a:xfrm>
          <a:prstGeom prst="roundRect">
            <a:avLst/>
          </a:prstGeom>
          <a:solidFill>
            <a:srgbClr val="FF0000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SA" sz="6600" b="1" dirty="0">
                <a:solidFill>
                  <a:prstClr val="white"/>
                </a:solidFill>
              </a:rPr>
              <a:t>أَعِدُكَ</a:t>
            </a:r>
            <a:endParaRPr lang="en-US" sz="6600" b="1" dirty="0">
              <a:solidFill>
                <a:prstClr val="white"/>
              </a:solidFill>
            </a:endParaRPr>
          </a:p>
        </p:txBody>
      </p:sp>
      <p:sp>
        <p:nvSpPr>
          <p:cNvPr id="47" name="Rounded Rectangle 46"/>
          <p:cNvSpPr/>
          <p:nvPr/>
        </p:nvSpPr>
        <p:spPr>
          <a:xfrm>
            <a:off x="4640643" y="948691"/>
            <a:ext cx="2125980" cy="1556767"/>
          </a:xfrm>
          <a:prstGeom prst="roundRect">
            <a:avLst/>
          </a:prstGeom>
          <a:solidFill>
            <a:srgbClr val="FF0000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SA" sz="6600" b="1" dirty="0">
                <a:solidFill>
                  <a:prstClr val="white"/>
                </a:solidFill>
              </a:rPr>
              <a:t>عُـبُور</a:t>
            </a:r>
            <a:endParaRPr lang="en-US" sz="6600" b="1" dirty="0">
              <a:solidFill>
                <a:prstClr val="white"/>
              </a:solidFill>
            </a:endParaRPr>
          </a:p>
        </p:txBody>
      </p:sp>
      <p:sp>
        <p:nvSpPr>
          <p:cNvPr id="49" name="Rounded Rectangle 48"/>
          <p:cNvSpPr/>
          <p:nvPr/>
        </p:nvSpPr>
        <p:spPr>
          <a:xfrm>
            <a:off x="6888502" y="956291"/>
            <a:ext cx="2125980" cy="1556767"/>
          </a:xfrm>
          <a:prstGeom prst="roundRect">
            <a:avLst/>
          </a:prstGeom>
          <a:solidFill>
            <a:srgbClr val="FF0000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SA" sz="6600" b="1" dirty="0">
                <a:solidFill>
                  <a:prstClr val="white"/>
                </a:solidFill>
              </a:rPr>
              <a:t>ضِرْس</a:t>
            </a:r>
            <a:endParaRPr lang="en-US" sz="6600" b="1" dirty="0">
              <a:solidFill>
                <a:prstClr val="white"/>
              </a:solidFill>
            </a:endParaRPr>
          </a:p>
        </p:txBody>
      </p:sp>
      <p:sp>
        <p:nvSpPr>
          <p:cNvPr id="50" name="Rounded Rectangle 49"/>
          <p:cNvSpPr/>
          <p:nvPr/>
        </p:nvSpPr>
        <p:spPr>
          <a:xfrm>
            <a:off x="188987" y="2573922"/>
            <a:ext cx="2125980" cy="1556767"/>
          </a:xfrm>
          <a:prstGeom prst="roundRect">
            <a:avLst/>
          </a:prstGeom>
          <a:solidFill>
            <a:schemeClr val="accent1">
              <a:lumMod val="75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SA" sz="6600" b="1" dirty="0">
                <a:solidFill>
                  <a:prstClr val="white"/>
                </a:solidFill>
              </a:rPr>
              <a:t> أَلْـهُـو</a:t>
            </a:r>
            <a:endParaRPr lang="en-US" sz="6600" b="1" dirty="0">
              <a:solidFill>
                <a:prstClr val="white"/>
              </a:solidFill>
            </a:endParaRPr>
          </a:p>
        </p:txBody>
      </p:sp>
      <p:sp>
        <p:nvSpPr>
          <p:cNvPr id="53" name="Rounded Rectangle 52"/>
          <p:cNvSpPr/>
          <p:nvPr/>
        </p:nvSpPr>
        <p:spPr>
          <a:xfrm>
            <a:off x="2361867" y="2612242"/>
            <a:ext cx="2125980" cy="1556767"/>
          </a:xfrm>
          <a:prstGeom prst="roundRect">
            <a:avLst/>
          </a:prstGeom>
          <a:solidFill>
            <a:schemeClr val="accent1">
              <a:lumMod val="75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SA" sz="6600" b="1" dirty="0">
                <a:solidFill>
                  <a:prstClr val="white"/>
                </a:solidFill>
              </a:rPr>
              <a:t> غِـذَاء</a:t>
            </a:r>
            <a:endParaRPr lang="en-US" sz="6600" b="1" dirty="0">
              <a:solidFill>
                <a:prstClr val="white"/>
              </a:solidFill>
            </a:endParaRPr>
          </a:p>
        </p:txBody>
      </p:sp>
      <p:sp>
        <p:nvSpPr>
          <p:cNvPr id="54" name="Rounded Rectangle 53"/>
          <p:cNvSpPr/>
          <p:nvPr/>
        </p:nvSpPr>
        <p:spPr>
          <a:xfrm>
            <a:off x="4640639" y="2640331"/>
            <a:ext cx="2125980" cy="1556767"/>
          </a:xfrm>
          <a:prstGeom prst="roundRect">
            <a:avLst/>
          </a:prstGeom>
          <a:solidFill>
            <a:srgbClr val="FFFF00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SA" sz="6600" b="1" dirty="0">
                <a:solidFill>
                  <a:schemeClr val="tx1"/>
                </a:solidFill>
              </a:rPr>
              <a:t> أَبِـيه</a:t>
            </a:r>
            <a:endParaRPr lang="en-US" sz="6600" b="1" dirty="0">
              <a:solidFill>
                <a:schemeClr val="tx1"/>
              </a:solidFill>
            </a:endParaRPr>
          </a:p>
        </p:txBody>
      </p:sp>
      <p:sp>
        <p:nvSpPr>
          <p:cNvPr id="56" name="Rounded Rectangle 55"/>
          <p:cNvSpPr/>
          <p:nvPr/>
        </p:nvSpPr>
        <p:spPr>
          <a:xfrm>
            <a:off x="6911875" y="2640331"/>
            <a:ext cx="2125980" cy="1556767"/>
          </a:xfrm>
          <a:prstGeom prst="roundRect">
            <a:avLst/>
          </a:prstGeom>
          <a:solidFill>
            <a:srgbClr val="FFFF00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/>
            <a:r>
              <a:rPr lang="ar-SA" sz="6600" b="1" dirty="0">
                <a:solidFill>
                  <a:schemeClr val="tx1"/>
                </a:solidFill>
                <a:cs typeface="Traditional Arabic" pitchFamily="2" charset="-78"/>
              </a:rPr>
              <a:t> يَقْـفِـزُ</a:t>
            </a:r>
            <a:endParaRPr lang="en-US" sz="6600" b="1" dirty="0">
              <a:solidFill>
                <a:schemeClr val="tx1"/>
              </a:solidFill>
              <a:cs typeface="Traditional Arabic" pitchFamily="2" charset="-78"/>
            </a:endParaRPr>
          </a:p>
        </p:txBody>
      </p:sp>
      <p:sp>
        <p:nvSpPr>
          <p:cNvPr id="58" name="Rounded Rectangle 57"/>
          <p:cNvSpPr/>
          <p:nvPr/>
        </p:nvSpPr>
        <p:spPr>
          <a:xfrm>
            <a:off x="84234" y="4317806"/>
            <a:ext cx="2125980" cy="1556767"/>
          </a:xfrm>
          <a:prstGeom prst="roundRect">
            <a:avLst/>
          </a:prstGeom>
          <a:solidFill>
            <a:srgbClr val="FF9933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SA" sz="6600" b="1" dirty="0">
                <a:solidFill>
                  <a:schemeClr val="tx1"/>
                </a:solidFill>
              </a:rPr>
              <a:t> ذِيْـل</a:t>
            </a:r>
            <a:endParaRPr lang="en-US" sz="6600" b="1" dirty="0">
              <a:solidFill>
                <a:schemeClr val="tx1"/>
              </a:solidFill>
            </a:endParaRPr>
          </a:p>
        </p:txBody>
      </p:sp>
      <p:sp>
        <p:nvSpPr>
          <p:cNvPr id="60" name="Rounded Rectangle 59"/>
          <p:cNvSpPr/>
          <p:nvPr/>
        </p:nvSpPr>
        <p:spPr>
          <a:xfrm>
            <a:off x="2440399" y="4331971"/>
            <a:ext cx="2125980" cy="1556767"/>
          </a:xfrm>
          <a:prstGeom prst="roundRect">
            <a:avLst/>
          </a:prstGeom>
          <a:solidFill>
            <a:srgbClr val="FF9933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SA" sz="6600" b="1" dirty="0">
                <a:solidFill>
                  <a:schemeClr val="tx1"/>
                </a:solidFill>
              </a:rPr>
              <a:t>مِظَلَّة</a:t>
            </a:r>
            <a:endParaRPr lang="en-US" sz="6600" b="1" dirty="0">
              <a:solidFill>
                <a:schemeClr val="tx1"/>
              </a:solidFill>
            </a:endParaRPr>
          </a:p>
        </p:txBody>
      </p:sp>
      <p:sp>
        <p:nvSpPr>
          <p:cNvPr id="61" name="Rounded Rectangle 60"/>
          <p:cNvSpPr/>
          <p:nvPr/>
        </p:nvSpPr>
        <p:spPr>
          <a:xfrm>
            <a:off x="4696429" y="4366336"/>
            <a:ext cx="2125980" cy="1556767"/>
          </a:xfrm>
          <a:prstGeom prst="roundRect">
            <a:avLst/>
          </a:prstGeom>
          <a:solidFill>
            <a:srgbClr val="FF9933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SA" sz="6600" b="1" dirty="0">
                <a:solidFill>
                  <a:schemeClr val="tx1"/>
                </a:solidFill>
              </a:rPr>
              <a:t>صَغِير</a:t>
            </a:r>
            <a:endParaRPr lang="en-US" sz="6600" b="1" dirty="0">
              <a:solidFill>
                <a:schemeClr val="tx1"/>
              </a:solidFill>
            </a:endParaRPr>
          </a:p>
        </p:txBody>
      </p:sp>
      <p:sp>
        <p:nvSpPr>
          <p:cNvPr id="63" name="Rounded Rectangle 62"/>
          <p:cNvSpPr/>
          <p:nvPr/>
        </p:nvSpPr>
        <p:spPr>
          <a:xfrm>
            <a:off x="6919127" y="4331971"/>
            <a:ext cx="2125980" cy="1556767"/>
          </a:xfrm>
          <a:prstGeom prst="roundRect">
            <a:avLst/>
          </a:prstGeom>
          <a:solidFill>
            <a:schemeClr val="accent1">
              <a:lumMod val="75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SA" sz="6600" b="1" dirty="0">
                <a:solidFill>
                  <a:prstClr val="white"/>
                </a:solidFill>
              </a:rPr>
              <a:t>ثَلَاث</a:t>
            </a:r>
            <a:endParaRPr lang="en-US" sz="6600" b="1" dirty="0">
              <a:solidFill>
                <a:prstClr val="white"/>
              </a:solidFill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188987" y="2571744"/>
            <a:ext cx="2125980" cy="1556767"/>
          </a:xfrm>
          <a:prstGeom prst="roundRect">
            <a:avLst/>
          </a:prstGeom>
          <a:gradFill flip="none" rotWithShape="1">
            <a:gsLst>
              <a:gs pos="0">
                <a:srgbClr val="002060"/>
              </a:gs>
              <a:gs pos="93000">
                <a:srgbClr val="002060"/>
              </a:gs>
              <a:gs pos="20000">
                <a:srgbClr val="002060"/>
              </a:gs>
              <a:gs pos="75000">
                <a:schemeClr val="accent1">
                  <a:lumMod val="70000"/>
                </a:schemeClr>
              </a:gs>
            </a:gsLst>
            <a:lin ang="2700000" scaled="1"/>
            <a:tileRect/>
          </a:gra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951" b="1" dirty="0">
                <a:solidFill>
                  <a:prstClr val="white"/>
                </a:solidFill>
              </a:rPr>
              <a:t>8</a:t>
            </a:r>
            <a:endParaRPr lang="en-US" sz="4951" b="1" dirty="0">
              <a:solidFill>
                <a:prstClr val="white"/>
              </a:solidFill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2384919" y="2626403"/>
            <a:ext cx="2125980" cy="1556767"/>
          </a:xfrm>
          <a:prstGeom prst="roundRect">
            <a:avLst/>
          </a:prstGeom>
          <a:gradFill flip="none" rotWithShape="1">
            <a:gsLst>
              <a:gs pos="0">
                <a:srgbClr val="002060"/>
              </a:gs>
              <a:gs pos="93000">
                <a:srgbClr val="002060"/>
              </a:gs>
              <a:gs pos="20000">
                <a:srgbClr val="002060"/>
              </a:gs>
              <a:gs pos="75000">
                <a:schemeClr val="accent1">
                  <a:lumMod val="70000"/>
                </a:schemeClr>
              </a:gs>
            </a:gsLst>
            <a:lin ang="2700000" scaled="1"/>
            <a:tileRect/>
          </a:gra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951" b="1" dirty="0">
                <a:solidFill>
                  <a:prstClr val="white"/>
                </a:solidFill>
              </a:rPr>
              <a:t>7</a:t>
            </a:r>
            <a:endParaRPr lang="en-US" sz="4951" b="1" dirty="0">
              <a:solidFill>
                <a:prstClr val="white"/>
              </a:solidFill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4666169" y="2584152"/>
            <a:ext cx="2125980" cy="1556767"/>
          </a:xfrm>
          <a:prstGeom prst="roundRect">
            <a:avLst/>
          </a:prstGeom>
          <a:gradFill flip="none" rotWithShape="1">
            <a:gsLst>
              <a:gs pos="0">
                <a:srgbClr val="002060"/>
              </a:gs>
              <a:gs pos="93000">
                <a:srgbClr val="002060"/>
              </a:gs>
              <a:gs pos="20000">
                <a:srgbClr val="002060"/>
              </a:gs>
              <a:gs pos="75000">
                <a:schemeClr val="accent1">
                  <a:lumMod val="70000"/>
                </a:schemeClr>
              </a:gs>
            </a:gsLst>
            <a:lin ang="2700000" scaled="1"/>
            <a:tileRect/>
          </a:gra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951" b="1" dirty="0">
                <a:solidFill>
                  <a:prstClr val="white"/>
                </a:solidFill>
              </a:rPr>
              <a:t>6</a:t>
            </a:r>
            <a:endParaRPr lang="en-US" sz="4951" b="1" dirty="0">
              <a:solidFill>
                <a:prstClr val="white"/>
              </a:solidFill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6896359" y="2633367"/>
            <a:ext cx="2125980" cy="1556767"/>
          </a:xfrm>
          <a:prstGeom prst="roundRect">
            <a:avLst/>
          </a:prstGeom>
          <a:gradFill flip="none" rotWithShape="1">
            <a:gsLst>
              <a:gs pos="0">
                <a:srgbClr val="002060"/>
              </a:gs>
              <a:gs pos="93000">
                <a:srgbClr val="002060"/>
              </a:gs>
              <a:gs pos="20000">
                <a:srgbClr val="002060"/>
              </a:gs>
              <a:gs pos="75000">
                <a:schemeClr val="accent1">
                  <a:lumMod val="70000"/>
                </a:schemeClr>
              </a:gs>
            </a:gsLst>
            <a:lin ang="2700000" scaled="1"/>
            <a:tileRect/>
          </a:gra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951" b="1" dirty="0">
                <a:solidFill>
                  <a:prstClr val="white"/>
                </a:solidFill>
              </a:rPr>
              <a:t>5</a:t>
            </a:r>
            <a:endParaRPr lang="en-US" sz="4951" b="1" dirty="0">
              <a:solidFill>
                <a:prstClr val="white"/>
              </a:solidFill>
            </a:endParaRPr>
          </a:p>
        </p:txBody>
      </p:sp>
      <p:sp>
        <p:nvSpPr>
          <p:cNvPr id="12" name="Rounded Rectangle 11"/>
          <p:cNvSpPr/>
          <p:nvPr/>
        </p:nvSpPr>
        <p:spPr>
          <a:xfrm>
            <a:off x="87651" y="4331210"/>
            <a:ext cx="2125980" cy="1556767"/>
          </a:xfrm>
          <a:prstGeom prst="roundRect">
            <a:avLst/>
          </a:prstGeom>
          <a:gradFill flip="none" rotWithShape="1">
            <a:gsLst>
              <a:gs pos="0">
                <a:srgbClr val="002060"/>
              </a:gs>
              <a:gs pos="93000">
                <a:srgbClr val="002060"/>
              </a:gs>
              <a:gs pos="20000">
                <a:srgbClr val="002060"/>
              </a:gs>
              <a:gs pos="75000">
                <a:schemeClr val="accent1">
                  <a:lumMod val="70000"/>
                </a:schemeClr>
              </a:gs>
            </a:gsLst>
            <a:lin ang="2700000" scaled="1"/>
            <a:tileRect/>
          </a:gra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951" b="1" dirty="0">
                <a:solidFill>
                  <a:prstClr val="white"/>
                </a:solidFill>
              </a:rPr>
              <a:t>12</a:t>
            </a:r>
            <a:endParaRPr lang="en-US" sz="4951" b="1" dirty="0">
              <a:solidFill>
                <a:prstClr val="white"/>
              </a:solidFill>
            </a:endParaRPr>
          </a:p>
        </p:txBody>
      </p:sp>
      <p:sp>
        <p:nvSpPr>
          <p:cNvPr id="13" name="Rounded Rectangle 12"/>
          <p:cNvSpPr/>
          <p:nvPr/>
        </p:nvSpPr>
        <p:spPr>
          <a:xfrm>
            <a:off x="2414214" y="4331211"/>
            <a:ext cx="2125980" cy="1556767"/>
          </a:xfrm>
          <a:prstGeom prst="roundRect">
            <a:avLst/>
          </a:prstGeom>
          <a:gradFill flip="none" rotWithShape="1">
            <a:gsLst>
              <a:gs pos="0">
                <a:srgbClr val="002060"/>
              </a:gs>
              <a:gs pos="93000">
                <a:srgbClr val="002060"/>
              </a:gs>
              <a:gs pos="20000">
                <a:srgbClr val="002060"/>
              </a:gs>
              <a:gs pos="75000">
                <a:schemeClr val="accent1">
                  <a:lumMod val="70000"/>
                </a:schemeClr>
              </a:gs>
            </a:gsLst>
            <a:lin ang="2700000" scaled="1"/>
            <a:tileRect/>
          </a:gra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951" b="1" dirty="0">
                <a:solidFill>
                  <a:prstClr val="white"/>
                </a:solidFill>
              </a:rPr>
              <a:t>11</a:t>
            </a:r>
            <a:endParaRPr lang="en-US" sz="4951" b="1" dirty="0">
              <a:solidFill>
                <a:prstClr val="white"/>
              </a:solidFill>
            </a:endParaRPr>
          </a:p>
        </p:txBody>
      </p:sp>
      <p:sp>
        <p:nvSpPr>
          <p:cNvPr id="14" name="Rounded Rectangle 13"/>
          <p:cNvSpPr/>
          <p:nvPr/>
        </p:nvSpPr>
        <p:spPr>
          <a:xfrm>
            <a:off x="4673662" y="4341795"/>
            <a:ext cx="2125980" cy="1556767"/>
          </a:xfrm>
          <a:prstGeom prst="roundRect">
            <a:avLst/>
          </a:prstGeom>
          <a:gradFill flip="none" rotWithShape="1">
            <a:gsLst>
              <a:gs pos="0">
                <a:srgbClr val="002060"/>
              </a:gs>
              <a:gs pos="93000">
                <a:srgbClr val="002060"/>
              </a:gs>
              <a:gs pos="20000">
                <a:srgbClr val="002060"/>
              </a:gs>
              <a:gs pos="75000">
                <a:schemeClr val="accent1">
                  <a:lumMod val="70000"/>
                </a:schemeClr>
              </a:gs>
            </a:gsLst>
            <a:lin ang="2700000" scaled="1"/>
            <a:tileRect/>
          </a:gra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951" b="1" dirty="0">
                <a:solidFill>
                  <a:prstClr val="white"/>
                </a:solidFill>
              </a:rPr>
              <a:t>10</a:t>
            </a:r>
            <a:endParaRPr lang="en-US" sz="4951" b="1" dirty="0">
              <a:solidFill>
                <a:prstClr val="white"/>
              </a:solidFill>
            </a:endParaRPr>
          </a:p>
        </p:txBody>
      </p:sp>
      <p:sp>
        <p:nvSpPr>
          <p:cNvPr id="15" name="Rounded Rectangle 14"/>
          <p:cNvSpPr/>
          <p:nvPr/>
        </p:nvSpPr>
        <p:spPr>
          <a:xfrm>
            <a:off x="6896359" y="4344942"/>
            <a:ext cx="2125980" cy="1556767"/>
          </a:xfrm>
          <a:prstGeom prst="roundRect">
            <a:avLst/>
          </a:prstGeom>
          <a:gradFill flip="none" rotWithShape="1">
            <a:gsLst>
              <a:gs pos="0">
                <a:srgbClr val="002060"/>
              </a:gs>
              <a:gs pos="93000">
                <a:srgbClr val="002060"/>
              </a:gs>
              <a:gs pos="20000">
                <a:srgbClr val="002060"/>
              </a:gs>
              <a:gs pos="75000">
                <a:schemeClr val="accent1">
                  <a:lumMod val="70000"/>
                </a:schemeClr>
              </a:gs>
            </a:gsLst>
            <a:lin ang="2700000" scaled="1"/>
            <a:tileRect/>
          </a:gra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951" b="1" dirty="0">
                <a:solidFill>
                  <a:prstClr val="white"/>
                </a:solidFill>
              </a:rPr>
              <a:t>9</a:t>
            </a:r>
            <a:endParaRPr lang="en-US" sz="4951" b="1" dirty="0">
              <a:solidFill>
                <a:prstClr val="white"/>
              </a:solidFill>
            </a:endParaRPr>
          </a:p>
        </p:txBody>
      </p:sp>
      <p:sp>
        <p:nvSpPr>
          <p:cNvPr id="18" name="Rounded Rectangle 17"/>
          <p:cNvSpPr/>
          <p:nvPr/>
        </p:nvSpPr>
        <p:spPr>
          <a:xfrm>
            <a:off x="113891" y="983427"/>
            <a:ext cx="2125980" cy="1556767"/>
          </a:xfrm>
          <a:prstGeom prst="roundRect">
            <a:avLst/>
          </a:prstGeom>
          <a:gradFill flip="none" rotWithShape="1">
            <a:gsLst>
              <a:gs pos="0">
                <a:srgbClr val="002060"/>
              </a:gs>
              <a:gs pos="93000">
                <a:srgbClr val="002060"/>
              </a:gs>
              <a:gs pos="20000">
                <a:srgbClr val="002060"/>
              </a:gs>
              <a:gs pos="75000">
                <a:schemeClr val="accent1">
                  <a:lumMod val="70000"/>
                </a:schemeClr>
              </a:gs>
            </a:gsLst>
            <a:lin ang="2700000" scaled="1"/>
            <a:tileRect/>
          </a:gra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951" b="1" dirty="0">
                <a:solidFill>
                  <a:prstClr val="white"/>
                </a:solidFill>
              </a:rPr>
              <a:t>4</a:t>
            </a:r>
            <a:endParaRPr lang="en-US" sz="4951" b="1" dirty="0">
              <a:solidFill>
                <a:prstClr val="white"/>
              </a:solidFill>
            </a:endParaRPr>
          </a:p>
        </p:txBody>
      </p:sp>
      <p:sp>
        <p:nvSpPr>
          <p:cNvPr id="19" name="Rounded Rectangle 18"/>
          <p:cNvSpPr/>
          <p:nvPr/>
        </p:nvSpPr>
        <p:spPr>
          <a:xfrm>
            <a:off x="2351419" y="969266"/>
            <a:ext cx="2125980" cy="1556767"/>
          </a:xfrm>
          <a:prstGeom prst="roundRect">
            <a:avLst/>
          </a:prstGeom>
          <a:gradFill flip="none" rotWithShape="1">
            <a:gsLst>
              <a:gs pos="0">
                <a:srgbClr val="002060"/>
              </a:gs>
              <a:gs pos="93000">
                <a:srgbClr val="002060"/>
              </a:gs>
              <a:gs pos="20000">
                <a:srgbClr val="002060"/>
              </a:gs>
              <a:gs pos="75000">
                <a:schemeClr val="accent1">
                  <a:lumMod val="70000"/>
                </a:schemeClr>
              </a:gs>
            </a:gsLst>
            <a:lin ang="2700000" scaled="1"/>
            <a:tileRect/>
          </a:gra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951" b="1" dirty="0">
                <a:solidFill>
                  <a:prstClr val="white"/>
                </a:solidFill>
              </a:rPr>
              <a:t>3</a:t>
            </a:r>
            <a:endParaRPr lang="en-US" sz="4951" b="1" dirty="0">
              <a:solidFill>
                <a:prstClr val="white"/>
              </a:solidFill>
            </a:endParaRPr>
          </a:p>
        </p:txBody>
      </p:sp>
      <p:sp>
        <p:nvSpPr>
          <p:cNvPr id="20" name="Rounded Rectangle 19"/>
          <p:cNvSpPr/>
          <p:nvPr/>
        </p:nvSpPr>
        <p:spPr>
          <a:xfrm>
            <a:off x="4655955" y="962483"/>
            <a:ext cx="2125980" cy="1556767"/>
          </a:xfrm>
          <a:prstGeom prst="roundRect">
            <a:avLst/>
          </a:prstGeom>
          <a:gradFill flip="none" rotWithShape="1">
            <a:gsLst>
              <a:gs pos="0">
                <a:srgbClr val="002060"/>
              </a:gs>
              <a:gs pos="93000">
                <a:srgbClr val="002060"/>
              </a:gs>
              <a:gs pos="20000">
                <a:srgbClr val="002060"/>
              </a:gs>
              <a:gs pos="75000">
                <a:schemeClr val="accent1">
                  <a:lumMod val="70000"/>
                </a:schemeClr>
              </a:gs>
            </a:gsLst>
            <a:lin ang="2700000" scaled="1"/>
            <a:tileRect/>
          </a:gra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951" b="1" dirty="0">
                <a:solidFill>
                  <a:prstClr val="white"/>
                </a:solidFill>
              </a:rPr>
              <a:t>2</a:t>
            </a:r>
            <a:endParaRPr lang="en-US" sz="4951" b="1" dirty="0">
              <a:solidFill>
                <a:prstClr val="white"/>
              </a:solidFill>
            </a:endParaRPr>
          </a:p>
        </p:txBody>
      </p:sp>
      <p:sp>
        <p:nvSpPr>
          <p:cNvPr id="21" name="Rounded Rectangle 20"/>
          <p:cNvSpPr/>
          <p:nvPr/>
        </p:nvSpPr>
        <p:spPr>
          <a:xfrm>
            <a:off x="6888502" y="956291"/>
            <a:ext cx="2125980" cy="1556767"/>
          </a:xfrm>
          <a:prstGeom prst="roundRect">
            <a:avLst/>
          </a:prstGeom>
          <a:gradFill flip="none" rotWithShape="1">
            <a:gsLst>
              <a:gs pos="0">
                <a:srgbClr val="002060"/>
              </a:gs>
              <a:gs pos="93000">
                <a:srgbClr val="002060"/>
              </a:gs>
              <a:gs pos="20000">
                <a:srgbClr val="002060"/>
              </a:gs>
              <a:gs pos="75000">
                <a:schemeClr val="accent1">
                  <a:lumMod val="70000"/>
                </a:schemeClr>
              </a:gs>
            </a:gsLst>
            <a:lin ang="2700000" scaled="1"/>
            <a:tileRect/>
          </a:gra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951" b="1" dirty="0">
                <a:solidFill>
                  <a:prstClr val="white"/>
                </a:solidFill>
              </a:rPr>
              <a:t>1</a:t>
            </a:r>
            <a:endParaRPr lang="en-US" sz="4951" b="1" dirty="0">
              <a:solidFill>
                <a:prstClr val="white"/>
              </a:solidFill>
            </a:endParaRPr>
          </a:p>
        </p:txBody>
      </p:sp>
      <p:sp>
        <p:nvSpPr>
          <p:cNvPr id="26" name="مستطيل 25">
            <a:extLst>
              <a:ext uri="{FF2B5EF4-FFF2-40B4-BE49-F238E27FC236}">
                <a16:creationId xmlns:a16="http://schemas.microsoft.com/office/drawing/2014/main" id="{1BF521A7-CF58-4DF3-BEA9-0389794AD4F3}"/>
              </a:ext>
            </a:extLst>
          </p:cNvPr>
          <p:cNvSpPr/>
          <p:nvPr/>
        </p:nvSpPr>
        <p:spPr>
          <a:xfrm>
            <a:off x="5897217" y="6089614"/>
            <a:ext cx="2947033" cy="50405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1600" dirty="0">
                <a:solidFill>
                  <a:schemeClr val="accent2">
                    <a:lumMod val="75000"/>
                  </a:schemeClr>
                </a:solidFill>
                <a:cs typeface="+mj-cs"/>
              </a:rPr>
              <a:t>تختار المعلمة ثلاث كلمات كل أسبوع </a:t>
            </a:r>
          </a:p>
        </p:txBody>
      </p:sp>
      <p:sp>
        <p:nvSpPr>
          <p:cNvPr id="27" name="مستطيل 26">
            <a:extLst>
              <a:ext uri="{FF2B5EF4-FFF2-40B4-BE49-F238E27FC236}">
                <a16:creationId xmlns:a16="http://schemas.microsoft.com/office/drawing/2014/main" id="{4D2A857E-B17C-4264-85A7-41A64551E7FA}"/>
              </a:ext>
            </a:extLst>
          </p:cNvPr>
          <p:cNvSpPr/>
          <p:nvPr/>
        </p:nvSpPr>
        <p:spPr>
          <a:xfrm>
            <a:off x="3161559" y="133062"/>
            <a:ext cx="2757269" cy="628545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40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إملاء منظور </a:t>
            </a:r>
          </a:p>
        </p:txBody>
      </p:sp>
    </p:spTree>
    <p:extLst>
      <p:ext uri="{BB962C8B-B14F-4D97-AF65-F5344CB8AC3E}">
        <p14:creationId xmlns:p14="http://schemas.microsoft.com/office/powerpoint/2010/main" val="19367858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3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" fill="hold">
                      <p:stCondLst>
                        <p:cond delay="0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7" dur="25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5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50"/>
                            </p:stCondLst>
                            <p:childTnLst>
                              <p:par>
                                <p:cTn id="21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25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5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25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6" fill="hold">
                      <p:stCondLst>
                        <p:cond delay="0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9" dur="25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5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250"/>
                            </p:stCondLst>
                            <p:childTnLst>
                              <p:par>
                                <p:cTn id="33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25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25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37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8" fill="hold">
                      <p:stCondLst>
                        <p:cond delay="0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1" dur="25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25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250"/>
                            </p:stCondLst>
                            <p:childTnLst>
                              <p:par>
                                <p:cTn id="45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25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25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49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0" fill="hold">
                      <p:stCondLst>
                        <p:cond delay="0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3" dur="25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25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250"/>
                            </p:stCondLst>
                            <p:childTnLst>
                              <p:par>
                                <p:cTn id="57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25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25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61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2" fill="hold">
                      <p:stCondLst>
                        <p:cond delay="0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5" dur="25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25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250"/>
                            </p:stCondLst>
                            <p:childTnLst>
                              <p:par>
                                <p:cTn id="69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25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25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73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4" fill="hold">
                      <p:stCondLst>
                        <p:cond delay="0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7" dur="25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25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250"/>
                            </p:stCondLst>
                            <p:childTnLst>
                              <p:par>
                                <p:cTn id="81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3" dur="25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25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85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6" fill="hold">
                      <p:stCondLst>
                        <p:cond delay="0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9" dur="25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25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250"/>
                            </p:stCondLst>
                            <p:childTnLst>
                              <p:par>
                                <p:cTn id="93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5" dur="25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25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97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8" fill="hold">
                      <p:stCondLst>
                        <p:cond delay="0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01" dur="25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25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>
                            <p:stCondLst>
                              <p:cond delay="250"/>
                            </p:stCondLst>
                            <p:childTnLst>
                              <p:par>
                                <p:cTn id="105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7" dur="25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25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  <p:seq concurrent="1" nextAc="seek">
              <p:cTn id="109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0" fill="hold">
                      <p:stCondLst>
                        <p:cond delay="0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13" dur="25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25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6" fill="hold">
                            <p:stCondLst>
                              <p:cond delay="250"/>
                            </p:stCondLst>
                            <p:childTnLst>
                              <p:par>
                                <p:cTn id="117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9" dur="25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25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  <p:seq concurrent="1" nextAc="seek">
              <p:cTn id="121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2" fill="hold">
                      <p:stCondLst>
                        <p:cond delay="0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25" dur="25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25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8" fill="hold">
                            <p:stCondLst>
                              <p:cond delay="250"/>
                            </p:stCondLst>
                            <p:childTnLst>
                              <p:par>
                                <p:cTn id="129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1" dur="25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2" dur="25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133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4" fill="hold">
                      <p:stCondLst>
                        <p:cond delay="0"/>
                      </p:stCondLst>
                      <p:childTnLst>
                        <p:par>
                          <p:cTn id="135" fill="hold">
                            <p:stCondLst>
                              <p:cond delay="0"/>
                            </p:stCondLst>
                            <p:childTnLst>
                              <p:par>
                                <p:cTn id="136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37" dur="25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25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0" fill="hold">
                            <p:stCondLst>
                              <p:cond delay="250"/>
                            </p:stCondLst>
                            <p:childTnLst>
                              <p:par>
                                <p:cTn id="141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3" dur="25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25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145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6" fill="hold">
                      <p:stCondLst>
                        <p:cond delay="0"/>
                      </p:stCondLst>
                      <p:childTnLst>
                        <p:par>
                          <p:cTn id="147" fill="hold">
                            <p:stCondLst>
                              <p:cond delay="0"/>
                            </p:stCondLst>
                            <p:childTnLst>
                              <p:par>
                                <p:cTn id="148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9" dur="25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0" dur="25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2" fill="hold">
                            <p:stCondLst>
                              <p:cond delay="250"/>
                            </p:stCondLst>
                            <p:childTnLst>
                              <p:par>
                                <p:cTn id="153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5" dur="25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6" dur="25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157" restart="whenNotActive" fill="hold" evtFilter="cancelBubble" nodeType="interactiveSeq">
                <p:stCondLst>
                  <p:cond evt="onClick" delay="0">
                    <p:tgtEl>
                      <p:spTgt spid="4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8" fill="hold">
                      <p:stCondLst>
                        <p:cond delay="0"/>
                      </p:stCondLst>
                      <p:childTnLst>
                        <p:par>
                          <p:cTn id="159" fill="hold">
                            <p:stCondLst>
                              <p:cond delay="0"/>
                            </p:stCondLst>
                            <p:childTnLst>
                              <p:par>
                                <p:cTn id="160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1" dur="250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2" dur="250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4" fill="hold">
                            <p:stCondLst>
                              <p:cond delay="250"/>
                            </p:stCondLst>
                            <p:childTnLst>
                              <p:par>
                                <p:cTn id="165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7" dur="25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8" dur="25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4"/>
                  </p:tgtEl>
                </p:cond>
              </p:nextCondLst>
            </p:seq>
            <p:seq concurrent="1" nextAc="seek">
              <p:cTn id="169" restart="whenNotActive" fill="hold" evtFilter="cancelBubble" nodeType="interactiveSeq">
                <p:stCondLst>
                  <p:cond evt="onClick" delay="0">
                    <p:tgtEl>
                      <p:spTgt spid="4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0" fill="hold">
                      <p:stCondLst>
                        <p:cond delay="0"/>
                      </p:stCondLst>
                      <p:childTnLst>
                        <p:par>
                          <p:cTn id="171" fill="hold">
                            <p:stCondLst>
                              <p:cond delay="0"/>
                            </p:stCondLst>
                            <p:childTnLst>
                              <p:par>
                                <p:cTn id="172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73" dur="250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4" dur="250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6" fill="hold">
                            <p:stCondLst>
                              <p:cond delay="250"/>
                            </p:stCondLst>
                            <p:childTnLst>
                              <p:par>
                                <p:cTn id="177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9" dur="25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0" dur="25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6"/>
                  </p:tgtEl>
                </p:cond>
              </p:nextCondLst>
            </p:seq>
            <p:seq concurrent="1" nextAc="seek">
              <p:cTn id="181" restart="whenNotActive" fill="hold" evtFilter="cancelBubble" nodeType="interactiveSeq">
                <p:stCondLst>
                  <p:cond evt="onClick" delay="0">
                    <p:tgtEl>
                      <p:spTgt spid="4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2" fill="hold">
                      <p:stCondLst>
                        <p:cond delay="0"/>
                      </p:stCondLst>
                      <p:childTnLst>
                        <p:par>
                          <p:cTn id="183" fill="hold">
                            <p:stCondLst>
                              <p:cond delay="0"/>
                            </p:stCondLst>
                            <p:childTnLst>
                              <p:par>
                                <p:cTn id="184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85" dur="250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6" dur="250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8" fill="hold">
                            <p:stCondLst>
                              <p:cond delay="250"/>
                            </p:stCondLst>
                            <p:childTnLst>
                              <p:par>
                                <p:cTn id="189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1" dur="25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2" dur="25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7"/>
                  </p:tgtEl>
                </p:cond>
              </p:nextCondLst>
            </p:seq>
            <p:seq concurrent="1" nextAc="seek">
              <p:cTn id="193" restart="whenNotActive" fill="hold" evtFilter="cancelBubble" nodeType="interactiveSeq">
                <p:stCondLst>
                  <p:cond evt="onClick" delay="0">
                    <p:tgtEl>
                      <p:spTgt spid="4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4" fill="hold">
                      <p:stCondLst>
                        <p:cond delay="0"/>
                      </p:stCondLst>
                      <p:childTnLst>
                        <p:par>
                          <p:cTn id="195" fill="hold">
                            <p:stCondLst>
                              <p:cond delay="0"/>
                            </p:stCondLst>
                            <p:childTnLst>
                              <p:par>
                                <p:cTn id="196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97" dur="250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8" dur="250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9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0" fill="hold">
                            <p:stCondLst>
                              <p:cond delay="250"/>
                            </p:stCondLst>
                            <p:childTnLst>
                              <p:par>
                                <p:cTn id="201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3" dur="25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4" dur="25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9"/>
                  </p:tgtEl>
                </p:cond>
              </p:nextCondLst>
            </p:seq>
            <p:seq concurrent="1" nextAc="seek">
              <p:cTn id="205" restart="whenNotActive" fill="hold" evtFilter="cancelBubble" nodeType="interactiveSeq">
                <p:stCondLst>
                  <p:cond evt="onClick" delay="0">
                    <p:tgtEl>
                      <p:spTgt spid="5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6" fill="hold">
                      <p:stCondLst>
                        <p:cond delay="0"/>
                      </p:stCondLst>
                      <p:childTnLst>
                        <p:par>
                          <p:cTn id="207" fill="hold">
                            <p:stCondLst>
                              <p:cond delay="0"/>
                            </p:stCondLst>
                            <p:childTnLst>
                              <p:par>
                                <p:cTn id="208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09" dur="250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0" dur="250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2" fill="hold">
                            <p:stCondLst>
                              <p:cond delay="250"/>
                            </p:stCondLst>
                            <p:childTnLst>
                              <p:par>
                                <p:cTn id="213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5" dur="2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6" dur="2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0"/>
                  </p:tgtEl>
                </p:cond>
              </p:nextCondLst>
            </p:seq>
            <p:seq concurrent="1" nextAc="seek">
              <p:cTn id="217" restart="whenNotActive" fill="hold" evtFilter="cancelBubble" nodeType="interactiveSeq">
                <p:stCondLst>
                  <p:cond evt="onClick" delay="0">
                    <p:tgtEl>
                      <p:spTgt spid="5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8" fill="hold">
                      <p:stCondLst>
                        <p:cond delay="0"/>
                      </p:stCondLst>
                      <p:childTnLst>
                        <p:par>
                          <p:cTn id="219" fill="hold">
                            <p:stCondLst>
                              <p:cond delay="0"/>
                            </p:stCondLst>
                            <p:childTnLst>
                              <p:par>
                                <p:cTn id="220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21" dur="250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2" dur="250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3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4" fill="hold">
                            <p:stCondLst>
                              <p:cond delay="250"/>
                            </p:stCondLst>
                            <p:childTnLst>
                              <p:par>
                                <p:cTn id="225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7" dur="2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8" dur="2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3"/>
                  </p:tgtEl>
                </p:cond>
              </p:nextCondLst>
            </p:seq>
            <p:seq concurrent="1" nextAc="seek">
              <p:cTn id="229" restart="whenNotActive" fill="hold" evtFilter="cancelBubble" nodeType="interactiveSeq">
                <p:stCondLst>
                  <p:cond evt="onClick" delay="0">
                    <p:tgtEl>
                      <p:spTgt spid="5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0" fill="hold">
                      <p:stCondLst>
                        <p:cond delay="0"/>
                      </p:stCondLst>
                      <p:childTnLst>
                        <p:par>
                          <p:cTn id="231" fill="hold">
                            <p:stCondLst>
                              <p:cond delay="0"/>
                            </p:stCondLst>
                            <p:childTnLst>
                              <p:par>
                                <p:cTn id="232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33" dur="250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4" dur="250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5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6" fill="hold">
                            <p:stCondLst>
                              <p:cond delay="250"/>
                            </p:stCondLst>
                            <p:childTnLst>
                              <p:par>
                                <p:cTn id="237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9" dur="2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0" dur="2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4"/>
                  </p:tgtEl>
                </p:cond>
              </p:nextCondLst>
            </p:seq>
            <p:seq concurrent="1" nextAc="seek">
              <p:cTn id="241" restart="whenNotActive" fill="hold" evtFilter="cancelBubble" nodeType="interactiveSeq">
                <p:stCondLst>
                  <p:cond evt="onClick" delay="0">
                    <p:tgtEl>
                      <p:spTgt spid="5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2" fill="hold">
                      <p:stCondLst>
                        <p:cond delay="0"/>
                      </p:stCondLst>
                      <p:childTnLst>
                        <p:par>
                          <p:cTn id="243" fill="hold">
                            <p:stCondLst>
                              <p:cond delay="0"/>
                            </p:stCondLst>
                            <p:childTnLst>
                              <p:par>
                                <p:cTn id="244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45" dur="250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6" dur="250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7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8" fill="hold">
                            <p:stCondLst>
                              <p:cond delay="250"/>
                            </p:stCondLst>
                            <p:childTnLst>
                              <p:par>
                                <p:cTn id="249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1" dur="2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2" dur="2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6"/>
                  </p:tgtEl>
                </p:cond>
              </p:nextCondLst>
            </p:seq>
            <p:seq concurrent="1" nextAc="seek">
              <p:cTn id="253" restart="whenNotActive" fill="hold" evtFilter="cancelBubble" nodeType="interactiveSeq">
                <p:stCondLst>
                  <p:cond evt="onClick" delay="0">
                    <p:tgtEl>
                      <p:spTgt spid="5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54" fill="hold">
                      <p:stCondLst>
                        <p:cond delay="0"/>
                      </p:stCondLst>
                      <p:childTnLst>
                        <p:par>
                          <p:cTn id="255" fill="hold">
                            <p:stCondLst>
                              <p:cond delay="0"/>
                            </p:stCondLst>
                            <p:childTnLst>
                              <p:par>
                                <p:cTn id="256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57" dur="250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8" dur="250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59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0" fill="hold">
                            <p:stCondLst>
                              <p:cond delay="250"/>
                            </p:stCondLst>
                            <p:childTnLst>
                              <p:par>
                                <p:cTn id="261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3" dur="25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4" dur="25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8"/>
                  </p:tgtEl>
                </p:cond>
              </p:nextCondLst>
            </p:seq>
            <p:seq concurrent="1" nextAc="seek">
              <p:cTn id="265" restart="whenNotActive" fill="hold" evtFilter="cancelBubble" nodeType="interactiveSeq">
                <p:stCondLst>
                  <p:cond evt="onClick" delay="0">
                    <p:tgtEl>
                      <p:spTgt spid="6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66" fill="hold">
                      <p:stCondLst>
                        <p:cond delay="0"/>
                      </p:stCondLst>
                      <p:childTnLst>
                        <p:par>
                          <p:cTn id="267" fill="hold">
                            <p:stCondLst>
                              <p:cond delay="0"/>
                            </p:stCondLst>
                            <p:childTnLst>
                              <p:par>
                                <p:cTn id="268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69" dur="250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0" dur="250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71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2" fill="hold">
                            <p:stCondLst>
                              <p:cond delay="250"/>
                            </p:stCondLst>
                            <p:childTnLst>
                              <p:par>
                                <p:cTn id="273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5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6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0"/>
                  </p:tgtEl>
                </p:cond>
              </p:nextCondLst>
            </p:seq>
            <p:seq concurrent="1" nextAc="seek">
              <p:cTn id="277" restart="whenNotActive" fill="hold" evtFilter="cancelBubble" nodeType="interactiveSeq">
                <p:stCondLst>
                  <p:cond evt="onClick" delay="0">
                    <p:tgtEl>
                      <p:spTgt spid="6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8" fill="hold">
                      <p:stCondLst>
                        <p:cond delay="0"/>
                      </p:stCondLst>
                      <p:childTnLst>
                        <p:par>
                          <p:cTn id="279" fill="hold">
                            <p:stCondLst>
                              <p:cond delay="0"/>
                            </p:stCondLst>
                            <p:childTnLst>
                              <p:par>
                                <p:cTn id="280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81" dur="250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2" dur="250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3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4" fill="hold">
                            <p:stCondLst>
                              <p:cond delay="250"/>
                            </p:stCondLst>
                            <p:childTnLst>
                              <p:par>
                                <p:cTn id="285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7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8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1"/>
                  </p:tgtEl>
                </p:cond>
              </p:nextCondLst>
            </p:seq>
            <p:seq concurrent="1" nextAc="seek">
              <p:cTn id="289" restart="whenNotActive" fill="hold" evtFilter="cancelBubble" nodeType="interactiveSeq">
                <p:stCondLst>
                  <p:cond evt="onClick" delay="0">
                    <p:tgtEl>
                      <p:spTgt spid="6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0" fill="hold">
                      <p:stCondLst>
                        <p:cond delay="0"/>
                      </p:stCondLst>
                      <p:childTnLst>
                        <p:par>
                          <p:cTn id="291" fill="hold">
                            <p:stCondLst>
                              <p:cond delay="0"/>
                            </p:stCondLst>
                            <p:childTnLst>
                              <p:par>
                                <p:cTn id="292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93" dur="250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4" dur="250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95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6" fill="hold">
                            <p:stCondLst>
                              <p:cond delay="250"/>
                            </p:stCondLst>
                            <p:childTnLst>
                              <p:par>
                                <p:cTn id="297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9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0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3"/>
                  </p:tgtEl>
                </p:cond>
              </p:nextCondLst>
            </p:seq>
          </p:childTnLst>
        </p:cTn>
      </p:par>
    </p:tnLst>
    <p:bldLst>
      <p:bldP spid="44" grpId="0" animBg="1"/>
      <p:bldP spid="44" grpId="1" animBg="1"/>
      <p:bldP spid="46" grpId="0" animBg="1"/>
      <p:bldP spid="46" grpId="1" animBg="1"/>
      <p:bldP spid="47" grpId="0" animBg="1"/>
      <p:bldP spid="47" grpId="1" animBg="1"/>
      <p:bldP spid="49" grpId="0" animBg="1"/>
      <p:bldP spid="49" grpId="1" animBg="1"/>
      <p:bldP spid="50" grpId="0" animBg="1"/>
      <p:bldP spid="50" grpId="1" animBg="1"/>
      <p:bldP spid="53" grpId="0" animBg="1"/>
      <p:bldP spid="53" grpId="1" animBg="1"/>
      <p:bldP spid="54" grpId="0" animBg="1"/>
      <p:bldP spid="54" grpId="1" animBg="1"/>
      <p:bldP spid="56" grpId="0" animBg="1"/>
      <p:bldP spid="56" grpId="1" animBg="1"/>
      <p:bldP spid="58" grpId="0" animBg="1"/>
      <p:bldP spid="58" grpId="1" animBg="1"/>
      <p:bldP spid="60" grpId="0" animBg="1"/>
      <p:bldP spid="60" grpId="1" animBg="1"/>
      <p:bldP spid="61" grpId="0" animBg="1"/>
      <p:bldP spid="61" grpId="1" animBg="1"/>
      <p:bldP spid="63" grpId="0" animBg="1"/>
      <p:bldP spid="63" grpId="1" animBg="1"/>
      <p:bldP spid="5" grpId="0" animBg="1"/>
      <p:bldP spid="5" grpId="1" animBg="1"/>
      <p:bldP spid="6" grpId="0" animBg="1"/>
      <p:bldP spid="6" grpId="1" animBg="1"/>
      <p:bldP spid="7" grpId="0" animBg="1"/>
      <p:bldP spid="7" grpId="1" animBg="1"/>
      <p:bldP spid="8" grpId="0" animBg="1"/>
      <p:bldP spid="8" grpId="1" animBg="1"/>
      <p:bldP spid="12" grpId="0" animBg="1"/>
      <p:bldP spid="12" grpId="1" animBg="1"/>
      <p:bldP spid="13" grpId="0" animBg="1"/>
      <p:bldP spid="13" grpId="1" animBg="1"/>
      <p:bldP spid="14" grpId="0" animBg="1"/>
      <p:bldP spid="14" grpId="1" animBg="1"/>
      <p:bldP spid="15" grpId="0" animBg="1"/>
      <p:bldP spid="15" grpId="1" animBg="1"/>
      <p:bldP spid="18" grpId="0" animBg="1"/>
      <p:bldP spid="18" grpId="1" animBg="1"/>
      <p:bldP spid="19" grpId="0" animBg="1"/>
      <p:bldP spid="19" grpId="1" animBg="1"/>
      <p:bldP spid="20" grpId="0" animBg="1"/>
      <p:bldP spid="20" grpId="1" animBg="1"/>
      <p:bldP spid="21" grpId="0" animBg="1"/>
      <p:bldP spid="21" grpId="1" animBg="1"/>
      <p:bldP spid="26" grpId="0" animBg="1"/>
      <p:bldP spid="26" grpId="1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Rounded Rectangle 43"/>
          <p:cNvSpPr/>
          <p:nvPr/>
        </p:nvSpPr>
        <p:spPr>
          <a:xfrm>
            <a:off x="106234" y="971191"/>
            <a:ext cx="2125980" cy="1556767"/>
          </a:xfrm>
          <a:prstGeom prst="roundRect">
            <a:avLst/>
          </a:prstGeom>
          <a:solidFill>
            <a:srgbClr val="FF3399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SA" sz="6000" b="1" dirty="0">
                <a:solidFill>
                  <a:schemeClr val="tx1"/>
                </a:solidFill>
              </a:rPr>
              <a:t>بِبُطْءٍ</a:t>
            </a:r>
            <a:endParaRPr lang="en-US" sz="6000" b="1" dirty="0">
              <a:solidFill>
                <a:schemeClr val="tx1"/>
              </a:solidFill>
            </a:endParaRPr>
          </a:p>
        </p:txBody>
      </p:sp>
      <p:sp>
        <p:nvSpPr>
          <p:cNvPr id="46" name="Rounded Rectangle 45"/>
          <p:cNvSpPr/>
          <p:nvPr/>
        </p:nvSpPr>
        <p:spPr>
          <a:xfrm>
            <a:off x="2377471" y="948691"/>
            <a:ext cx="2125980" cy="1556767"/>
          </a:xfrm>
          <a:prstGeom prst="roundRect">
            <a:avLst/>
          </a:prstGeom>
          <a:solidFill>
            <a:srgbClr val="33CC33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SA" sz="6000" b="1" dirty="0">
                <a:solidFill>
                  <a:prstClr val="white"/>
                </a:solidFill>
              </a:rPr>
              <a:t>خُــذْ </a:t>
            </a:r>
            <a:endParaRPr lang="en-US" sz="6000" b="1" dirty="0">
              <a:solidFill>
                <a:prstClr val="white"/>
              </a:solidFill>
            </a:endParaRPr>
          </a:p>
        </p:txBody>
      </p:sp>
      <p:sp>
        <p:nvSpPr>
          <p:cNvPr id="47" name="Rounded Rectangle 46"/>
          <p:cNvSpPr/>
          <p:nvPr/>
        </p:nvSpPr>
        <p:spPr>
          <a:xfrm>
            <a:off x="4640643" y="948691"/>
            <a:ext cx="2125980" cy="1556767"/>
          </a:xfrm>
          <a:prstGeom prst="roundRect">
            <a:avLst/>
          </a:prstGeom>
          <a:solidFill>
            <a:srgbClr val="33CC33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SA" sz="6000" b="1" dirty="0">
                <a:solidFill>
                  <a:prstClr val="white"/>
                </a:solidFill>
              </a:rPr>
              <a:t>عَـسَـلٌ</a:t>
            </a:r>
            <a:endParaRPr lang="en-US" sz="6000" b="1" dirty="0">
              <a:solidFill>
                <a:prstClr val="white"/>
              </a:solidFill>
            </a:endParaRPr>
          </a:p>
        </p:txBody>
      </p:sp>
      <p:sp>
        <p:nvSpPr>
          <p:cNvPr id="49" name="Rounded Rectangle 48"/>
          <p:cNvSpPr/>
          <p:nvPr/>
        </p:nvSpPr>
        <p:spPr>
          <a:xfrm>
            <a:off x="6888502" y="956291"/>
            <a:ext cx="2125980" cy="1556767"/>
          </a:xfrm>
          <a:prstGeom prst="roundRect">
            <a:avLst/>
          </a:prstGeom>
          <a:solidFill>
            <a:srgbClr val="33CC33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SA" sz="6000" b="1" dirty="0">
                <a:solidFill>
                  <a:prstClr val="white"/>
                </a:solidFill>
              </a:rPr>
              <a:t> يَأْكُــلُ</a:t>
            </a:r>
            <a:endParaRPr lang="en-US" sz="6000" b="1" dirty="0">
              <a:solidFill>
                <a:prstClr val="white"/>
              </a:solidFill>
            </a:endParaRPr>
          </a:p>
        </p:txBody>
      </p:sp>
      <p:sp>
        <p:nvSpPr>
          <p:cNvPr id="50" name="Rounded Rectangle 49"/>
          <p:cNvSpPr/>
          <p:nvPr/>
        </p:nvSpPr>
        <p:spPr>
          <a:xfrm>
            <a:off x="188987" y="2573922"/>
            <a:ext cx="2125980" cy="1556767"/>
          </a:xfrm>
          <a:prstGeom prst="roundRect">
            <a:avLst/>
          </a:prstGeom>
          <a:solidFill>
            <a:schemeClr val="accent1">
              <a:lumMod val="75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SA" sz="6000" b="1" dirty="0">
                <a:solidFill>
                  <a:prstClr val="white"/>
                </a:solidFill>
              </a:rPr>
              <a:t>صَاحَ</a:t>
            </a:r>
            <a:endParaRPr lang="en-US" sz="6000" b="1" dirty="0">
              <a:solidFill>
                <a:prstClr val="white"/>
              </a:solidFill>
            </a:endParaRPr>
          </a:p>
        </p:txBody>
      </p:sp>
      <p:sp>
        <p:nvSpPr>
          <p:cNvPr id="53" name="Rounded Rectangle 52"/>
          <p:cNvSpPr/>
          <p:nvPr/>
        </p:nvSpPr>
        <p:spPr>
          <a:xfrm>
            <a:off x="2361867" y="2612242"/>
            <a:ext cx="2125980" cy="1556767"/>
          </a:xfrm>
          <a:prstGeom prst="roundRect">
            <a:avLst/>
          </a:prstGeom>
          <a:solidFill>
            <a:schemeClr val="accent1">
              <a:lumMod val="75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SA" sz="6000" b="1" dirty="0">
                <a:solidFill>
                  <a:prstClr val="white"/>
                </a:solidFill>
              </a:rPr>
              <a:t>شَاهَــدَ</a:t>
            </a:r>
            <a:endParaRPr lang="en-US" sz="6000" b="1" dirty="0">
              <a:solidFill>
                <a:prstClr val="white"/>
              </a:solidFill>
            </a:endParaRPr>
          </a:p>
        </p:txBody>
      </p:sp>
      <p:sp>
        <p:nvSpPr>
          <p:cNvPr id="54" name="Rounded Rectangle 53"/>
          <p:cNvSpPr/>
          <p:nvPr/>
        </p:nvSpPr>
        <p:spPr>
          <a:xfrm>
            <a:off x="4640639" y="2640331"/>
            <a:ext cx="2125980" cy="1556767"/>
          </a:xfrm>
          <a:prstGeom prst="roundRect">
            <a:avLst/>
          </a:prstGeom>
          <a:solidFill>
            <a:srgbClr val="FF3399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ar-SA" sz="6000" b="1" dirty="0">
                <a:solidFill>
                  <a:schemeClr val="tx1"/>
                </a:solidFill>
              </a:rPr>
              <a:t>خَرَجَت</a:t>
            </a:r>
            <a:endParaRPr lang="en-US" sz="6000" b="1" dirty="0">
              <a:solidFill>
                <a:schemeClr val="tx1"/>
              </a:solidFill>
            </a:endParaRPr>
          </a:p>
        </p:txBody>
      </p:sp>
      <p:sp>
        <p:nvSpPr>
          <p:cNvPr id="56" name="Rounded Rectangle 55"/>
          <p:cNvSpPr/>
          <p:nvPr/>
        </p:nvSpPr>
        <p:spPr>
          <a:xfrm>
            <a:off x="6911875" y="2640331"/>
            <a:ext cx="2125980" cy="1556767"/>
          </a:xfrm>
          <a:prstGeom prst="roundRect">
            <a:avLst/>
          </a:prstGeom>
          <a:solidFill>
            <a:srgbClr val="FF3399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/>
            <a:r>
              <a:rPr lang="ar-SA" sz="6000" b="1" dirty="0">
                <a:solidFill>
                  <a:schemeClr val="tx1"/>
                </a:solidFill>
              </a:rPr>
              <a:t>خَلْفَ</a:t>
            </a:r>
            <a:endParaRPr lang="en-US" sz="6000" b="1" dirty="0">
              <a:solidFill>
                <a:schemeClr val="tx1"/>
              </a:solidFill>
            </a:endParaRPr>
          </a:p>
        </p:txBody>
      </p:sp>
      <p:sp>
        <p:nvSpPr>
          <p:cNvPr id="58" name="Rounded Rectangle 57"/>
          <p:cNvSpPr/>
          <p:nvPr/>
        </p:nvSpPr>
        <p:spPr>
          <a:xfrm>
            <a:off x="154766" y="4331971"/>
            <a:ext cx="2125980" cy="1556767"/>
          </a:xfrm>
          <a:prstGeom prst="roundRect">
            <a:avLst/>
          </a:prstGeom>
          <a:solidFill>
            <a:srgbClr val="FF9933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SA" sz="6000" b="1" dirty="0">
                <a:solidFill>
                  <a:schemeClr val="tx1"/>
                </a:solidFill>
              </a:rPr>
              <a:t>وَجْبَةً</a:t>
            </a:r>
            <a:endParaRPr lang="en-US" sz="6000" b="1" dirty="0">
              <a:solidFill>
                <a:schemeClr val="tx1"/>
              </a:solidFill>
            </a:endParaRPr>
          </a:p>
        </p:txBody>
      </p:sp>
      <p:sp>
        <p:nvSpPr>
          <p:cNvPr id="60" name="Rounded Rectangle 59"/>
          <p:cNvSpPr/>
          <p:nvPr/>
        </p:nvSpPr>
        <p:spPr>
          <a:xfrm>
            <a:off x="2440399" y="4331971"/>
            <a:ext cx="2125980" cy="1556767"/>
          </a:xfrm>
          <a:prstGeom prst="roundRect">
            <a:avLst/>
          </a:prstGeom>
          <a:solidFill>
            <a:srgbClr val="FF9933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SA" sz="6000" b="1" dirty="0">
                <a:solidFill>
                  <a:schemeClr val="tx1"/>
                </a:solidFill>
              </a:rPr>
              <a:t>بَـعـِيـدٍ</a:t>
            </a:r>
            <a:endParaRPr lang="en-US" sz="6000" b="1" dirty="0">
              <a:solidFill>
                <a:schemeClr val="tx1"/>
              </a:solidFill>
            </a:endParaRPr>
          </a:p>
        </p:txBody>
      </p:sp>
      <p:sp>
        <p:nvSpPr>
          <p:cNvPr id="61" name="Rounded Rectangle 60"/>
          <p:cNvSpPr/>
          <p:nvPr/>
        </p:nvSpPr>
        <p:spPr>
          <a:xfrm>
            <a:off x="4696429" y="4366336"/>
            <a:ext cx="2125980" cy="1556767"/>
          </a:xfrm>
          <a:prstGeom prst="roundRect">
            <a:avLst/>
          </a:prstGeom>
          <a:solidFill>
            <a:srgbClr val="FF9933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SA" sz="6000" b="1" dirty="0">
                <a:solidFill>
                  <a:schemeClr val="tx1"/>
                </a:solidFill>
              </a:rPr>
              <a:t>غَـزَالٍ</a:t>
            </a:r>
            <a:endParaRPr lang="en-US" sz="6000" b="1" dirty="0">
              <a:solidFill>
                <a:schemeClr val="tx1"/>
              </a:solidFill>
            </a:endParaRPr>
          </a:p>
        </p:txBody>
      </p:sp>
      <p:sp>
        <p:nvSpPr>
          <p:cNvPr id="63" name="Rounded Rectangle 62"/>
          <p:cNvSpPr/>
          <p:nvPr/>
        </p:nvSpPr>
        <p:spPr>
          <a:xfrm>
            <a:off x="6919127" y="4331971"/>
            <a:ext cx="2125980" cy="1556767"/>
          </a:xfrm>
          <a:prstGeom prst="roundRect">
            <a:avLst/>
          </a:prstGeom>
          <a:solidFill>
            <a:schemeClr val="accent1">
              <a:lumMod val="75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SA" sz="6000" b="1" dirty="0">
                <a:solidFill>
                  <a:prstClr val="white"/>
                </a:solidFill>
              </a:rPr>
              <a:t>حَــلَّقَ</a:t>
            </a:r>
            <a:endParaRPr lang="en-US" sz="6000" b="1" dirty="0">
              <a:solidFill>
                <a:prstClr val="white"/>
              </a:solidFill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188987" y="2571744"/>
            <a:ext cx="2125980" cy="1556767"/>
          </a:xfrm>
          <a:prstGeom prst="roundRect">
            <a:avLst/>
          </a:prstGeom>
          <a:gradFill flip="none" rotWithShape="1">
            <a:gsLst>
              <a:gs pos="0">
                <a:srgbClr val="002060"/>
              </a:gs>
              <a:gs pos="93000">
                <a:srgbClr val="002060"/>
              </a:gs>
              <a:gs pos="20000">
                <a:srgbClr val="002060"/>
              </a:gs>
              <a:gs pos="75000">
                <a:schemeClr val="accent1">
                  <a:lumMod val="70000"/>
                </a:schemeClr>
              </a:gs>
            </a:gsLst>
            <a:lin ang="2700000" scaled="1"/>
            <a:tileRect/>
          </a:gra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6000" b="1" dirty="0">
                <a:solidFill>
                  <a:prstClr val="white"/>
                </a:solidFill>
              </a:rPr>
              <a:t>20</a:t>
            </a:r>
            <a:endParaRPr lang="en-US" sz="6000" b="1" dirty="0">
              <a:solidFill>
                <a:prstClr val="white"/>
              </a:solidFill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2384919" y="2626403"/>
            <a:ext cx="2125980" cy="1556767"/>
          </a:xfrm>
          <a:prstGeom prst="roundRect">
            <a:avLst/>
          </a:prstGeom>
          <a:gradFill flip="none" rotWithShape="1">
            <a:gsLst>
              <a:gs pos="0">
                <a:srgbClr val="002060"/>
              </a:gs>
              <a:gs pos="93000">
                <a:srgbClr val="002060"/>
              </a:gs>
              <a:gs pos="20000">
                <a:srgbClr val="002060"/>
              </a:gs>
              <a:gs pos="75000">
                <a:schemeClr val="accent1">
                  <a:lumMod val="70000"/>
                </a:schemeClr>
              </a:gs>
            </a:gsLst>
            <a:lin ang="2700000" scaled="1"/>
            <a:tileRect/>
          </a:gra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6000" b="1" dirty="0">
                <a:solidFill>
                  <a:prstClr val="white"/>
                </a:solidFill>
              </a:rPr>
              <a:t>19</a:t>
            </a:r>
            <a:endParaRPr lang="en-US" sz="6000" b="1" dirty="0">
              <a:solidFill>
                <a:prstClr val="white"/>
              </a:solidFill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4666169" y="2584152"/>
            <a:ext cx="2125980" cy="1556767"/>
          </a:xfrm>
          <a:prstGeom prst="roundRect">
            <a:avLst/>
          </a:prstGeom>
          <a:gradFill flip="none" rotWithShape="1">
            <a:gsLst>
              <a:gs pos="0">
                <a:srgbClr val="002060"/>
              </a:gs>
              <a:gs pos="93000">
                <a:srgbClr val="002060"/>
              </a:gs>
              <a:gs pos="20000">
                <a:srgbClr val="002060"/>
              </a:gs>
              <a:gs pos="75000">
                <a:schemeClr val="accent1">
                  <a:lumMod val="70000"/>
                </a:schemeClr>
              </a:gs>
            </a:gsLst>
            <a:lin ang="2700000" scaled="1"/>
            <a:tileRect/>
          </a:gra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6000" b="1" dirty="0">
                <a:solidFill>
                  <a:prstClr val="white"/>
                </a:solidFill>
              </a:rPr>
              <a:t>18</a:t>
            </a:r>
            <a:endParaRPr lang="en-US" sz="6000" b="1" dirty="0">
              <a:solidFill>
                <a:prstClr val="white"/>
              </a:solidFill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6896359" y="2633367"/>
            <a:ext cx="2125980" cy="1556767"/>
          </a:xfrm>
          <a:prstGeom prst="roundRect">
            <a:avLst/>
          </a:prstGeom>
          <a:gradFill flip="none" rotWithShape="1">
            <a:gsLst>
              <a:gs pos="0">
                <a:srgbClr val="002060"/>
              </a:gs>
              <a:gs pos="93000">
                <a:srgbClr val="002060"/>
              </a:gs>
              <a:gs pos="20000">
                <a:srgbClr val="002060"/>
              </a:gs>
              <a:gs pos="75000">
                <a:schemeClr val="accent1">
                  <a:lumMod val="70000"/>
                </a:schemeClr>
              </a:gs>
            </a:gsLst>
            <a:lin ang="2700000" scaled="1"/>
            <a:tileRect/>
          </a:gra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6000" b="1" dirty="0">
                <a:solidFill>
                  <a:prstClr val="white"/>
                </a:solidFill>
              </a:rPr>
              <a:t>17</a:t>
            </a:r>
            <a:endParaRPr lang="en-US" sz="6000" b="1" dirty="0">
              <a:solidFill>
                <a:prstClr val="white"/>
              </a:solidFill>
            </a:endParaRPr>
          </a:p>
        </p:txBody>
      </p:sp>
      <p:sp>
        <p:nvSpPr>
          <p:cNvPr id="12" name="Rounded Rectangle 11"/>
          <p:cNvSpPr/>
          <p:nvPr/>
        </p:nvSpPr>
        <p:spPr>
          <a:xfrm>
            <a:off x="154766" y="4331971"/>
            <a:ext cx="2125980" cy="1556767"/>
          </a:xfrm>
          <a:prstGeom prst="roundRect">
            <a:avLst/>
          </a:prstGeom>
          <a:gradFill flip="none" rotWithShape="1">
            <a:gsLst>
              <a:gs pos="0">
                <a:srgbClr val="002060"/>
              </a:gs>
              <a:gs pos="93000">
                <a:srgbClr val="002060"/>
              </a:gs>
              <a:gs pos="20000">
                <a:srgbClr val="002060"/>
              </a:gs>
              <a:gs pos="75000">
                <a:schemeClr val="accent1">
                  <a:lumMod val="70000"/>
                </a:schemeClr>
              </a:gs>
            </a:gsLst>
            <a:lin ang="2700000" scaled="1"/>
            <a:tileRect/>
          </a:gra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6000" b="1" dirty="0">
                <a:solidFill>
                  <a:prstClr val="white"/>
                </a:solidFill>
              </a:rPr>
              <a:t>24</a:t>
            </a:r>
            <a:endParaRPr lang="en-US" sz="6000" b="1" dirty="0">
              <a:solidFill>
                <a:prstClr val="white"/>
              </a:solidFill>
            </a:endParaRPr>
          </a:p>
        </p:txBody>
      </p:sp>
      <p:sp>
        <p:nvSpPr>
          <p:cNvPr id="13" name="Rounded Rectangle 12"/>
          <p:cNvSpPr/>
          <p:nvPr/>
        </p:nvSpPr>
        <p:spPr>
          <a:xfrm>
            <a:off x="2414214" y="4331211"/>
            <a:ext cx="2125980" cy="1556767"/>
          </a:xfrm>
          <a:prstGeom prst="roundRect">
            <a:avLst/>
          </a:prstGeom>
          <a:gradFill flip="none" rotWithShape="1">
            <a:gsLst>
              <a:gs pos="0">
                <a:srgbClr val="002060"/>
              </a:gs>
              <a:gs pos="93000">
                <a:srgbClr val="002060"/>
              </a:gs>
              <a:gs pos="20000">
                <a:srgbClr val="002060"/>
              </a:gs>
              <a:gs pos="75000">
                <a:schemeClr val="accent1">
                  <a:lumMod val="70000"/>
                </a:schemeClr>
              </a:gs>
            </a:gsLst>
            <a:lin ang="2700000" scaled="1"/>
            <a:tileRect/>
          </a:gra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6000" b="1" dirty="0">
                <a:solidFill>
                  <a:prstClr val="white"/>
                </a:solidFill>
              </a:rPr>
              <a:t>23</a:t>
            </a:r>
            <a:endParaRPr lang="en-US" sz="6000" b="1" dirty="0">
              <a:solidFill>
                <a:prstClr val="white"/>
              </a:solidFill>
            </a:endParaRPr>
          </a:p>
        </p:txBody>
      </p:sp>
      <p:sp>
        <p:nvSpPr>
          <p:cNvPr id="14" name="Rounded Rectangle 13"/>
          <p:cNvSpPr/>
          <p:nvPr/>
        </p:nvSpPr>
        <p:spPr>
          <a:xfrm>
            <a:off x="4673662" y="4341795"/>
            <a:ext cx="2125980" cy="1556767"/>
          </a:xfrm>
          <a:prstGeom prst="roundRect">
            <a:avLst/>
          </a:prstGeom>
          <a:gradFill flip="none" rotWithShape="1">
            <a:gsLst>
              <a:gs pos="0">
                <a:srgbClr val="002060"/>
              </a:gs>
              <a:gs pos="93000">
                <a:srgbClr val="002060"/>
              </a:gs>
              <a:gs pos="20000">
                <a:srgbClr val="002060"/>
              </a:gs>
              <a:gs pos="75000">
                <a:schemeClr val="accent1">
                  <a:lumMod val="70000"/>
                </a:schemeClr>
              </a:gs>
            </a:gsLst>
            <a:lin ang="2700000" scaled="1"/>
            <a:tileRect/>
          </a:gra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6000" b="1" dirty="0">
                <a:solidFill>
                  <a:prstClr val="white"/>
                </a:solidFill>
              </a:rPr>
              <a:t>22</a:t>
            </a:r>
            <a:endParaRPr lang="en-US" sz="6000" b="1" dirty="0">
              <a:solidFill>
                <a:prstClr val="white"/>
              </a:solidFill>
            </a:endParaRPr>
          </a:p>
        </p:txBody>
      </p:sp>
      <p:sp>
        <p:nvSpPr>
          <p:cNvPr id="15" name="Rounded Rectangle 14"/>
          <p:cNvSpPr/>
          <p:nvPr/>
        </p:nvSpPr>
        <p:spPr>
          <a:xfrm>
            <a:off x="6896359" y="4344942"/>
            <a:ext cx="2125980" cy="1556767"/>
          </a:xfrm>
          <a:prstGeom prst="roundRect">
            <a:avLst/>
          </a:prstGeom>
          <a:gradFill flip="none" rotWithShape="1">
            <a:gsLst>
              <a:gs pos="0">
                <a:srgbClr val="002060"/>
              </a:gs>
              <a:gs pos="93000">
                <a:srgbClr val="002060"/>
              </a:gs>
              <a:gs pos="20000">
                <a:srgbClr val="002060"/>
              </a:gs>
              <a:gs pos="75000">
                <a:schemeClr val="accent1">
                  <a:lumMod val="70000"/>
                </a:schemeClr>
              </a:gs>
            </a:gsLst>
            <a:lin ang="2700000" scaled="1"/>
            <a:tileRect/>
          </a:gra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6000" b="1" dirty="0">
                <a:solidFill>
                  <a:prstClr val="white"/>
                </a:solidFill>
              </a:rPr>
              <a:t>21</a:t>
            </a:r>
            <a:endParaRPr lang="en-US" sz="6000" b="1" dirty="0">
              <a:solidFill>
                <a:prstClr val="white"/>
              </a:solidFill>
            </a:endParaRPr>
          </a:p>
        </p:txBody>
      </p:sp>
      <p:sp>
        <p:nvSpPr>
          <p:cNvPr id="18" name="Rounded Rectangle 17"/>
          <p:cNvSpPr/>
          <p:nvPr/>
        </p:nvSpPr>
        <p:spPr>
          <a:xfrm>
            <a:off x="113891" y="983427"/>
            <a:ext cx="2125980" cy="1556767"/>
          </a:xfrm>
          <a:prstGeom prst="roundRect">
            <a:avLst/>
          </a:prstGeom>
          <a:gradFill flip="none" rotWithShape="1">
            <a:gsLst>
              <a:gs pos="0">
                <a:srgbClr val="002060"/>
              </a:gs>
              <a:gs pos="93000">
                <a:srgbClr val="002060"/>
              </a:gs>
              <a:gs pos="20000">
                <a:srgbClr val="002060"/>
              </a:gs>
              <a:gs pos="75000">
                <a:schemeClr val="accent1">
                  <a:lumMod val="70000"/>
                </a:schemeClr>
              </a:gs>
            </a:gsLst>
            <a:lin ang="2700000" scaled="1"/>
            <a:tileRect/>
          </a:gra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6000" b="1" dirty="0">
                <a:solidFill>
                  <a:prstClr val="white"/>
                </a:solidFill>
              </a:rPr>
              <a:t>16</a:t>
            </a:r>
            <a:endParaRPr lang="en-US" sz="6000" b="1" dirty="0">
              <a:solidFill>
                <a:prstClr val="white"/>
              </a:solidFill>
            </a:endParaRPr>
          </a:p>
        </p:txBody>
      </p:sp>
      <p:sp>
        <p:nvSpPr>
          <p:cNvPr id="19" name="Rounded Rectangle 18"/>
          <p:cNvSpPr/>
          <p:nvPr/>
        </p:nvSpPr>
        <p:spPr>
          <a:xfrm>
            <a:off x="2351419" y="969266"/>
            <a:ext cx="2125980" cy="1556767"/>
          </a:xfrm>
          <a:prstGeom prst="roundRect">
            <a:avLst/>
          </a:prstGeom>
          <a:gradFill flip="none" rotWithShape="1">
            <a:gsLst>
              <a:gs pos="0">
                <a:srgbClr val="002060"/>
              </a:gs>
              <a:gs pos="93000">
                <a:srgbClr val="002060"/>
              </a:gs>
              <a:gs pos="20000">
                <a:srgbClr val="002060"/>
              </a:gs>
              <a:gs pos="75000">
                <a:schemeClr val="accent1">
                  <a:lumMod val="70000"/>
                </a:schemeClr>
              </a:gs>
            </a:gsLst>
            <a:lin ang="2700000" scaled="1"/>
            <a:tileRect/>
          </a:gra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6000" b="1" dirty="0">
                <a:solidFill>
                  <a:prstClr val="white"/>
                </a:solidFill>
              </a:rPr>
              <a:t>15</a:t>
            </a:r>
            <a:endParaRPr lang="en-US" sz="6000" b="1" dirty="0">
              <a:solidFill>
                <a:prstClr val="white"/>
              </a:solidFill>
            </a:endParaRPr>
          </a:p>
        </p:txBody>
      </p:sp>
      <p:sp>
        <p:nvSpPr>
          <p:cNvPr id="20" name="Rounded Rectangle 19"/>
          <p:cNvSpPr/>
          <p:nvPr/>
        </p:nvSpPr>
        <p:spPr>
          <a:xfrm>
            <a:off x="4655955" y="962483"/>
            <a:ext cx="2125980" cy="1556767"/>
          </a:xfrm>
          <a:prstGeom prst="roundRect">
            <a:avLst/>
          </a:prstGeom>
          <a:gradFill flip="none" rotWithShape="1">
            <a:gsLst>
              <a:gs pos="0">
                <a:srgbClr val="002060"/>
              </a:gs>
              <a:gs pos="93000">
                <a:srgbClr val="002060"/>
              </a:gs>
              <a:gs pos="20000">
                <a:srgbClr val="002060"/>
              </a:gs>
              <a:gs pos="75000">
                <a:schemeClr val="accent1">
                  <a:lumMod val="70000"/>
                </a:schemeClr>
              </a:gs>
            </a:gsLst>
            <a:lin ang="2700000" scaled="1"/>
            <a:tileRect/>
          </a:gra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6000" b="1" dirty="0">
                <a:solidFill>
                  <a:prstClr val="white"/>
                </a:solidFill>
              </a:rPr>
              <a:t>14</a:t>
            </a:r>
            <a:endParaRPr lang="en-US" sz="6000" b="1" dirty="0">
              <a:solidFill>
                <a:prstClr val="white"/>
              </a:solidFill>
            </a:endParaRPr>
          </a:p>
        </p:txBody>
      </p:sp>
      <p:sp>
        <p:nvSpPr>
          <p:cNvPr id="21" name="Rounded Rectangle 20"/>
          <p:cNvSpPr/>
          <p:nvPr/>
        </p:nvSpPr>
        <p:spPr>
          <a:xfrm>
            <a:off x="6888502" y="943320"/>
            <a:ext cx="2125980" cy="1556767"/>
          </a:xfrm>
          <a:prstGeom prst="roundRect">
            <a:avLst/>
          </a:prstGeom>
          <a:gradFill flip="none" rotWithShape="1">
            <a:gsLst>
              <a:gs pos="0">
                <a:srgbClr val="002060"/>
              </a:gs>
              <a:gs pos="93000">
                <a:srgbClr val="002060"/>
              </a:gs>
              <a:gs pos="20000">
                <a:srgbClr val="002060"/>
              </a:gs>
              <a:gs pos="75000">
                <a:schemeClr val="accent1">
                  <a:lumMod val="70000"/>
                </a:schemeClr>
              </a:gs>
            </a:gsLst>
            <a:lin ang="2700000" scaled="1"/>
            <a:tileRect/>
          </a:gra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6000" b="1" dirty="0">
                <a:solidFill>
                  <a:prstClr val="white"/>
                </a:solidFill>
              </a:rPr>
              <a:t>13</a:t>
            </a:r>
            <a:endParaRPr lang="en-US" sz="6000" b="1" dirty="0">
              <a:solidFill>
                <a:prstClr val="white"/>
              </a:solidFill>
            </a:endParaRPr>
          </a:p>
        </p:txBody>
      </p:sp>
      <p:sp>
        <p:nvSpPr>
          <p:cNvPr id="26" name="مستطيل 25">
            <a:extLst>
              <a:ext uri="{FF2B5EF4-FFF2-40B4-BE49-F238E27FC236}">
                <a16:creationId xmlns:a16="http://schemas.microsoft.com/office/drawing/2014/main" id="{09999F81-3946-448E-B49E-94BE33471FE0}"/>
              </a:ext>
            </a:extLst>
          </p:cNvPr>
          <p:cNvSpPr/>
          <p:nvPr/>
        </p:nvSpPr>
        <p:spPr>
          <a:xfrm>
            <a:off x="5897217" y="6089614"/>
            <a:ext cx="2947033" cy="50405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1600" dirty="0">
                <a:solidFill>
                  <a:schemeClr val="accent2">
                    <a:lumMod val="75000"/>
                  </a:schemeClr>
                </a:solidFill>
                <a:cs typeface="+mj-cs"/>
              </a:rPr>
              <a:t>تختار المعلمة ثلاث كلمات كل أسبوع </a:t>
            </a:r>
          </a:p>
        </p:txBody>
      </p:sp>
      <p:sp>
        <p:nvSpPr>
          <p:cNvPr id="27" name="مستطيل 26">
            <a:extLst>
              <a:ext uri="{FF2B5EF4-FFF2-40B4-BE49-F238E27FC236}">
                <a16:creationId xmlns:a16="http://schemas.microsoft.com/office/drawing/2014/main" id="{12499A3D-D221-4536-B543-7793F81C5E50}"/>
              </a:ext>
            </a:extLst>
          </p:cNvPr>
          <p:cNvSpPr/>
          <p:nvPr/>
        </p:nvSpPr>
        <p:spPr>
          <a:xfrm>
            <a:off x="3161559" y="133062"/>
            <a:ext cx="2757269" cy="628545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40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إملاء منظور </a:t>
            </a:r>
          </a:p>
        </p:txBody>
      </p:sp>
    </p:spTree>
    <p:extLst>
      <p:ext uri="{BB962C8B-B14F-4D97-AF65-F5344CB8AC3E}">
        <p14:creationId xmlns:p14="http://schemas.microsoft.com/office/powerpoint/2010/main" val="5629670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3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" fill="hold">
                      <p:stCondLst>
                        <p:cond delay="0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7" dur="25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5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50"/>
                            </p:stCondLst>
                            <p:childTnLst>
                              <p:par>
                                <p:cTn id="21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25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5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25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6" fill="hold">
                      <p:stCondLst>
                        <p:cond delay="0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9" dur="25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5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250"/>
                            </p:stCondLst>
                            <p:childTnLst>
                              <p:par>
                                <p:cTn id="33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25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25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37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8" fill="hold">
                      <p:stCondLst>
                        <p:cond delay="0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1" dur="25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25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250"/>
                            </p:stCondLst>
                            <p:childTnLst>
                              <p:par>
                                <p:cTn id="45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25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25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49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0" fill="hold">
                      <p:stCondLst>
                        <p:cond delay="0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3" dur="25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25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250"/>
                            </p:stCondLst>
                            <p:childTnLst>
                              <p:par>
                                <p:cTn id="57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25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25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61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2" fill="hold">
                      <p:stCondLst>
                        <p:cond delay="0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5" dur="25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25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250"/>
                            </p:stCondLst>
                            <p:childTnLst>
                              <p:par>
                                <p:cTn id="69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25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25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73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4" fill="hold">
                      <p:stCondLst>
                        <p:cond delay="0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7" dur="25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25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250"/>
                            </p:stCondLst>
                            <p:childTnLst>
                              <p:par>
                                <p:cTn id="81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3" dur="25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25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85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6" fill="hold">
                      <p:stCondLst>
                        <p:cond delay="0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9" dur="25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25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250"/>
                            </p:stCondLst>
                            <p:childTnLst>
                              <p:par>
                                <p:cTn id="93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5" dur="25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25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97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8" fill="hold">
                      <p:stCondLst>
                        <p:cond delay="0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01" dur="25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25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>
                            <p:stCondLst>
                              <p:cond delay="250"/>
                            </p:stCondLst>
                            <p:childTnLst>
                              <p:par>
                                <p:cTn id="105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7" dur="25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25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  <p:seq concurrent="1" nextAc="seek">
              <p:cTn id="109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0" fill="hold">
                      <p:stCondLst>
                        <p:cond delay="0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13" dur="25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25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6" fill="hold">
                            <p:stCondLst>
                              <p:cond delay="250"/>
                            </p:stCondLst>
                            <p:childTnLst>
                              <p:par>
                                <p:cTn id="117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9" dur="25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25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  <p:seq concurrent="1" nextAc="seek">
              <p:cTn id="121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2" fill="hold">
                      <p:stCondLst>
                        <p:cond delay="0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25" dur="25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25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8" fill="hold">
                            <p:stCondLst>
                              <p:cond delay="250"/>
                            </p:stCondLst>
                            <p:childTnLst>
                              <p:par>
                                <p:cTn id="129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1" dur="25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2" dur="25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133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4" fill="hold">
                      <p:stCondLst>
                        <p:cond delay="0"/>
                      </p:stCondLst>
                      <p:childTnLst>
                        <p:par>
                          <p:cTn id="135" fill="hold">
                            <p:stCondLst>
                              <p:cond delay="0"/>
                            </p:stCondLst>
                            <p:childTnLst>
                              <p:par>
                                <p:cTn id="136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37" dur="25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25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0" fill="hold">
                            <p:stCondLst>
                              <p:cond delay="250"/>
                            </p:stCondLst>
                            <p:childTnLst>
                              <p:par>
                                <p:cTn id="141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3" dur="25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25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145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6" fill="hold">
                      <p:stCondLst>
                        <p:cond delay="0"/>
                      </p:stCondLst>
                      <p:childTnLst>
                        <p:par>
                          <p:cTn id="147" fill="hold">
                            <p:stCondLst>
                              <p:cond delay="0"/>
                            </p:stCondLst>
                            <p:childTnLst>
                              <p:par>
                                <p:cTn id="148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9" dur="25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0" dur="25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2" fill="hold">
                            <p:stCondLst>
                              <p:cond delay="250"/>
                            </p:stCondLst>
                            <p:childTnLst>
                              <p:par>
                                <p:cTn id="153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5" dur="25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6" dur="25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157" restart="whenNotActive" fill="hold" evtFilter="cancelBubble" nodeType="interactiveSeq">
                <p:stCondLst>
                  <p:cond evt="onClick" delay="0">
                    <p:tgtEl>
                      <p:spTgt spid="4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8" fill="hold">
                      <p:stCondLst>
                        <p:cond delay="0"/>
                      </p:stCondLst>
                      <p:childTnLst>
                        <p:par>
                          <p:cTn id="159" fill="hold">
                            <p:stCondLst>
                              <p:cond delay="0"/>
                            </p:stCondLst>
                            <p:childTnLst>
                              <p:par>
                                <p:cTn id="160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1" dur="250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2" dur="250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4" fill="hold">
                            <p:stCondLst>
                              <p:cond delay="250"/>
                            </p:stCondLst>
                            <p:childTnLst>
                              <p:par>
                                <p:cTn id="165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7" dur="25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8" dur="25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4"/>
                  </p:tgtEl>
                </p:cond>
              </p:nextCondLst>
            </p:seq>
            <p:seq concurrent="1" nextAc="seek">
              <p:cTn id="169" restart="whenNotActive" fill="hold" evtFilter="cancelBubble" nodeType="interactiveSeq">
                <p:stCondLst>
                  <p:cond evt="onClick" delay="0">
                    <p:tgtEl>
                      <p:spTgt spid="4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0" fill="hold">
                      <p:stCondLst>
                        <p:cond delay="0"/>
                      </p:stCondLst>
                      <p:childTnLst>
                        <p:par>
                          <p:cTn id="171" fill="hold">
                            <p:stCondLst>
                              <p:cond delay="0"/>
                            </p:stCondLst>
                            <p:childTnLst>
                              <p:par>
                                <p:cTn id="172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73" dur="250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4" dur="250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6" fill="hold">
                            <p:stCondLst>
                              <p:cond delay="250"/>
                            </p:stCondLst>
                            <p:childTnLst>
                              <p:par>
                                <p:cTn id="177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9" dur="25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0" dur="25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6"/>
                  </p:tgtEl>
                </p:cond>
              </p:nextCondLst>
            </p:seq>
            <p:seq concurrent="1" nextAc="seek">
              <p:cTn id="181" restart="whenNotActive" fill="hold" evtFilter="cancelBubble" nodeType="interactiveSeq">
                <p:stCondLst>
                  <p:cond evt="onClick" delay="0">
                    <p:tgtEl>
                      <p:spTgt spid="4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2" fill="hold">
                      <p:stCondLst>
                        <p:cond delay="0"/>
                      </p:stCondLst>
                      <p:childTnLst>
                        <p:par>
                          <p:cTn id="183" fill="hold">
                            <p:stCondLst>
                              <p:cond delay="0"/>
                            </p:stCondLst>
                            <p:childTnLst>
                              <p:par>
                                <p:cTn id="184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85" dur="250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6" dur="250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8" fill="hold">
                            <p:stCondLst>
                              <p:cond delay="250"/>
                            </p:stCondLst>
                            <p:childTnLst>
                              <p:par>
                                <p:cTn id="189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1" dur="25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2" dur="25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7"/>
                  </p:tgtEl>
                </p:cond>
              </p:nextCondLst>
            </p:seq>
            <p:seq concurrent="1" nextAc="seek">
              <p:cTn id="193" restart="whenNotActive" fill="hold" evtFilter="cancelBubble" nodeType="interactiveSeq">
                <p:stCondLst>
                  <p:cond evt="onClick" delay="0">
                    <p:tgtEl>
                      <p:spTgt spid="4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4" fill="hold">
                      <p:stCondLst>
                        <p:cond delay="0"/>
                      </p:stCondLst>
                      <p:childTnLst>
                        <p:par>
                          <p:cTn id="195" fill="hold">
                            <p:stCondLst>
                              <p:cond delay="0"/>
                            </p:stCondLst>
                            <p:childTnLst>
                              <p:par>
                                <p:cTn id="196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97" dur="250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8" dur="250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9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0" fill="hold">
                            <p:stCondLst>
                              <p:cond delay="250"/>
                            </p:stCondLst>
                            <p:childTnLst>
                              <p:par>
                                <p:cTn id="201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3" dur="25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4" dur="25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9"/>
                  </p:tgtEl>
                </p:cond>
              </p:nextCondLst>
            </p:seq>
            <p:seq concurrent="1" nextAc="seek">
              <p:cTn id="205" restart="whenNotActive" fill="hold" evtFilter="cancelBubble" nodeType="interactiveSeq">
                <p:stCondLst>
                  <p:cond evt="onClick" delay="0">
                    <p:tgtEl>
                      <p:spTgt spid="5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6" fill="hold">
                      <p:stCondLst>
                        <p:cond delay="0"/>
                      </p:stCondLst>
                      <p:childTnLst>
                        <p:par>
                          <p:cTn id="207" fill="hold">
                            <p:stCondLst>
                              <p:cond delay="0"/>
                            </p:stCondLst>
                            <p:childTnLst>
                              <p:par>
                                <p:cTn id="208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09" dur="250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0" dur="250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2" fill="hold">
                            <p:stCondLst>
                              <p:cond delay="250"/>
                            </p:stCondLst>
                            <p:childTnLst>
                              <p:par>
                                <p:cTn id="213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5" dur="2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6" dur="2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0"/>
                  </p:tgtEl>
                </p:cond>
              </p:nextCondLst>
            </p:seq>
            <p:seq concurrent="1" nextAc="seek">
              <p:cTn id="217" restart="whenNotActive" fill="hold" evtFilter="cancelBubble" nodeType="interactiveSeq">
                <p:stCondLst>
                  <p:cond evt="onClick" delay="0">
                    <p:tgtEl>
                      <p:spTgt spid="5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8" fill="hold">
                      <p:stCondLst>
                        <p:cond delay="0"/>
                      </p:stCondLst>
                      <p:childTnLst>
                        <p:par>
                          <p:cTn id="219" fill="hold">
                            <p:stCondLst>
                              <p:cond delay="0"/>
                            </p:stCondLst>
                            <p:childTnLst>
                              <p:par>
                                <p:cTn id="220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21" dur="250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2" dur="250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3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4" fill="hold">
                            <p:stCondLst>
                              <p:cond delay="250"/>
                            </p:stCondLst>
                            <p:childTnLst>
                              <p:par>
                                <p:cTn id="225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7" dur="2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8" dur="2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3"/>
                  </p:tgtEl>
                </p:cond>
              </p:nextCondLst>
            </p:seq>
            <p:seq concurrent="1" nextAc="seek">
              <p:cTn id="229" restart="whenNotActive" fill="hold" evtFilter="cancelBubble" nodeType="interactiveSeq">
                <p:stCondLst>
                  <p:cond evt="onClick" delay="0">
                    <p:tgtEl>
                      <p:spTgt spid="5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0" fill="hold">
                      <p:stCondLst>
                        <p:cond delay="0"/>
                      </p:stCondLst>
                      <p:childTnLst>
                        <p:par>
                          <p:cTn id="231" fill="hold">
                            <p:stCondLst>
                              <p:cond delay="0"/>
                            </p:stCondLst>
                            <p:childTnLst>
                              <p:par>
                                <p:cTn id="232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33" dur="250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4" dur="250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5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6" fill="hold">
                            <p:stCondLst>
                              <p:cond delay="250"/>
                            </p:stCondLst>
                            <p:childTnLst>
                              <p:par>
                                <p:cTn id="237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9" dur="2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0" dur="2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4"/>
                  </p:tgtEl>
                </p:cond>
              </p:nextCondLst>
            </p:seq>
            <p:seq concurrent="1" nextAc="seek">
              <p:cTn id="241" restart="whenNotActive" fill="hold" evtFilter="cancelBubble" nodeType="interactiveSeq">
                <p:stCondLst>
                  <p:cond evt="onClick" delay="0">
                    <p:tgtEl>
                      <p:spTgt spid="5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2" fill="hold">
                      <p:stCondLst>
                        <p:cond delay="0"/>
                      </p:stCondLst>
                      <p:childTnLst>
                        <p:par>
                          <p:cTn id="243" fill="hold">
                            <p:stCondLst>
                              <p:cond delay="0"/>
                            </p:stCondLst>
                            <p:childTnLst>
                              <p:par>
                                <p:cTn id="244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45" dur="250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6" dur="250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7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8" fill="hold">
                            <p:stCondLst>
                              <p:cond delay="250"/>
                            </p:stCondLst>
                            <p:childTnLst>
                              <p:par>
                                <p:cTn id="249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1" dur="2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2" dur="2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6"/>
                  </p:tgtEl>
                </p:cond>
              </p:nextCondLst>
            </p:seq>
            <p:seq concurrent="1" nextAc="seek">
              <p:cTn id="253" restart="whenNotActive" fill="hold" evtFilter="cancelBubble" nodeType="interactiveSeq">
                <p:stCondLst>
                  <p:cond evt="onClick" delay="0">
                    <p:tgtEl>
                      <p:spTgt spid="5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54" fill="hold">
                      <p:stCondLst>
                        <p:cond delay="0"/>
                      </p:stCondLst>
                      <p:childTnLst>
                        <p:par>
                          <p:cTn id="255" fill="hold">
                            <p:stCondLst>
                              <p:cond delay="0"/>
                            </p:stCondLst>
                            <p:childTnLst>
                              <p:par>
                                <p:cTn id="256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57" dur="250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8" dur="250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59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0" fill="hold">
                            <p:stCondLst>
                              <p:cond delay="250"/>
                            </p:stCondLst>
                            <p:childTnLst>
                              <p:par>
                                <p:cTn id="261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3" dur="25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4" dur="25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8"/>
                  </p:tgtEl>
                </p:cond>
              </p:nextCondLst>
            </p:seq>
            <p:seq concurrent="1" nextAc="seek">
              <p:cTn id="265" restart="whenNotActive" fill="hold" evtFilter="cancelBubble" nodeType="interactiveSeq">
                <p:stCondLst>
                  <p:cond evt="onClick" delay="0">
                    <p:tgtEl>
                      <p:spTgt spid="6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66" fill="hold">
                      <p:stCondLst>
                        <p:cond delay="0"/>
                      </p:stCondLst>
                      <p:childTnLst>
                        <p:par>
                          <p:cTn id="267" fill="hold">
                            <p:stCondLst>
                              <p:cond delay="0"/>
                            </p:stCondLst>
                            <p:childTnLst>
                              <p:par>
                                <p:cTn id="268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69" dur="250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0" dur="250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71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2" fill="hold">
                            <p:stCondLst>
                              <p:cond delay="250"/>
                            </p:stCondLst>
                            <p:childTnLst>
                              <p:par>
                                <p:cTn id="273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5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6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0"/>
                  </p:tgtEl>
                </p:cond>
              </p:nextCondLst>
            </p:seq>
            <p:seq concurrent="1" nextAc="seek">
              <p:cTn id="277" restart="whenNotActive" fill="hold" evtFilter="cancelBubble" nodeType="interactiveSeq">
                <p:stCondLst>
                  <p:cond evt="onClick" delay="0">
                    <p:tgtEl>
                      <p:spTgt spid="6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8" fill="hold">
                      <p:stCondLst>
                        <p:cond delay="0"/>
                      </p:stCondLst>
                      <p:childTnLst>
                        <p:par>
                          <p:cTn id="279" fill="hold">
                            <p:stCondLst>
                              <p:cond delay="0"/>
                            </p:stCondLst>
                            <p:childTnLst>
                              <p:par>
                                <p:cTn id="280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81" dur="250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2" dur="250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3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4" fill="hold">
                            <p:stCondLst>
                              <p:cond delay="250"/>
                            </p:stCondLst>
                            <p:childTnLst>
                              <p:par>
                                <p:cTn id="285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7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8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1"/>
                  </p:tgtEl>
                </p:cond>
              </p:nextCondLst>
            </p:seq>
            <p:seq concurrent="1" nextAc="seek">
              <p:cTn id="289" restart="whenNotActive" fill="hold" evtFilter="cancelBubble" nodeType="interactiveSeq">
                <p:stCondLst>
                  <p:cond evt="onClick" delay="0">
                    <p:tgtEl>
                      <p:spTgt spid="6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0" fill="hold">
                      <p:stCondLst>
                        <p:cond delay="0"/>
                      </p:stCondLst>
                      <p:childTnLst>
                        <p:par>
                          <p:cTn id="291" fill="hold">
                            <p:stCondLst>
                              <p:cond delay="0"/>
                            </p:stCondLst>
                            <p:childTnLst>
                              <p:par>
                                <p:cTn id="292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93" dur="250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4" dur="250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95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6" fill="hold">
                            <p:stCondLst>
                              <p:cond delay="250"/>
                            </p:stCondLst>
                            <p:childTnLst>
                              <p:par>
                                <p:cTn id="297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9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0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3"/>
                  </p:tgtEl>
                </p:cond>
              </p:nextCondLst>
            </p:seq>
          </p:childTnLst>
        </p:cTn>
      </p:par>
    </p:tnLst>
    <p:bldLst>
      <p:bldP spid="44" grpId="0" animBg="1"/>
      <p:bldP spid="44" grpId="1" animBg="1"/>
      <p:bldP spid="46" grpId="0" animBg="1"/>
      <p:bldP spid="46" grpId="1" animBg="1"/>
      <p:bldP spid="47" grpId="0" animBg="1"/>
      <p:bldP spid="47" grpId="1" animBg="1"/>
      <p:bldP spid="49" grpId="0" animBg="1"/>
      <p:bldP spid="49" grpId="1" animBg="1"/>
      <p:bldP spid="50" grpId="0" animBg="1"/>
      <p:bldP spid="50" grpId="1" animBg="1"/>
      <p:bldP spid="53" grpId="0" animBg="1"/>
      <p:bldP spid="53" grpId="1" animBg="1"/>
      <p:bldP spid="54" grpId="0" animBg="1"/>
      <p:bldP spid="54" grpId="1" animBg="1"/>
      <p:bldP spid="56" grpId="0" animBg="1"/>
      <p:bldP spid="56" grpId="1" animBg="1"/>
      <p:bldP spid="58" grpId="0" animBg="1"/>
      <p:bldP spid="58" grpId="1" animBg="1"/>
      <p:bldP spid="60" grpId="0" animBg="1"/>
      <p:bldP spid="60" grpId="1" animBg="1"/>
      <p:bldP spid="61" grpId="0" animBg="1"/>
      <p:bldP spid="61" grpId="1" animBg="1"/>
      <p:bldP spid="63" grpId="0" animBg="1"/>
      <p:bldP spid="63" grpId="1" animBg="1"/>
      <p:bldP spid="5" grpId="0" animBg="1"/>
      <p:bldP spid="5" grpId="1" animBg="1"/>
      <p:bldP spid="6" grpId="0" animBg="1"/>
      <p:bldP spid="6" grpId="1" animBg="1"/>
      <p:bldP spid="7" grpId="0" animBg="1"/>
      <p:bldP spid="7" grpId="1" animBg="1"/>
      <p:bldP spid="8" grpId="0" animBg="1"/>
      <p:bldP spid="8" grpId="1" animBg="1"/>
      <p:bldP spid="12" grpId="0" animBg="1"/>
      <p:bldP spid="12" grpId="1" animBg="1"/>
      <p:bldP spid="13" grpId="0" animBg="1"/>
      <p:bldP spid="13" grpId="1" animBg="1"/>
      <p:bldP spid="14" grpId="0" animBg="1"/>
      <p:bldP spid="14" grpId="1" animBg="1"/>
      <p:bldP spid="15" grpId="0" animBg="1"/>
      <p:bldP spid="15" grpId="1" animBg="1"/>
      <p:bldP spid="18" grpId="0" animBg="1"/>
      <p:bldP spid="18" grpId="1" animBg="1"/>
      <p:bldP spid="19" grpId="0" animBg="1"/>
      <p:bldP spid="19" grpId="1" animBg="1"/>
      <p:bldP spid="20" grpId="0" animBg="1"/>
      <p:bldP spid="20" grpId="1" animBg="1"/>
      <p:bldP spid="21" grpId="0" animBg="1"/>
      <p:bldP spid="21" grpId="1" animBg="1"/>
      <p:bldP spid="26" grpId="0" animBg="1"/>
      <p:bldP spid="26" grpId="1" animBg="1"/>
    </p:bldLst>
  </p:timing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215</TotalTime>
  <Words>462</Words>
  <Application>Microsoft Office PowerPoint</Application>
  <PresentationFormat>عرض على الشاشة (4:3)</PresentationFormat>
  <Paragraphs>298</Paragraphs>
  <Slides>18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4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18</vt:i4>
      </vt:variant>
    </vt:vector>
  </HeadingPairs>
  <TitlesOfParts>
    <vt:vector size="23" baseType="lpstr">
      <vt:lpstr>Adobe Arabic</vt:lpstr>
      <vt:lpstr>Arial</vt:lpstr>
      <vt:lpstr>Calibri</vt:lpstr>
      <vt:lpstr>Calibri Light</vt:lpstr>
      <vt:lpstr>نسق Office</vt:lpstr>
      <vt:lpstr>عرض تقديمي في PowerPoint</vt:lpstr>
      <vt:lpstr>عرض تقديمي في PowerPoint</vt:lpstr>
      <vt:lpstr>كلمات الصف الأول       علوم شرعية </vt:lpstr>
      <vt:lpstr>عرض تقديمي في PowerPoint</vt:lpstr>
      <vt:lpstr>عرض تقديمي في PowerPoint</vt:lpstr>
      <vt:lpstr>عرض تقديمي في PowerPoint</vt:lpstr>
      <vt:lpstr> كلمات الصف الأول           لغتي </vt:lpstr>
      <vt:lpstr>عرض تقديمي في PowerPoint</vt:lpstr>
      <vt:lpstr>عرض تقديمي في PowerPoint</vt:lpstr>
      <vt:lpstr>عرض تقديمي في PowerPoint</vt:lpstr>
      <vt:lpstr>كلمات الصف الأول        رياضيات </vt:lpstr>
      <vt:lpstr>عرض تقديمي في PowerPoint</vt:lpstr>
      <vt:lpstr>عرض تقديمي في PowerPoint</vt:lpstr>
      <vt:lpstr>عرض تقديمي في PowerPoint</vt:lpstr>
      <vt:lpstr>كلمات الصف الأول             علوم       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كلمات للصف الأول </dc:title>
  <dc:creator>آلاء</dc:creator>
  <cp:lastModifiedBy>آلاء</cp:lastModifiedBy>
  <cp:revision>26</cp:revision>
  <dcterms:created xsi:type="dcterms:W3CDTF">2019-02-09T18:39:21Z</dcterms:created>
  <dcterms:modified xsi:type="dcterms:W3CDTF">2019-02-09T23:25:51Z</dcterms:modified>
</cp:coreProperties>
</file>