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custDataLst>
    <p:tags r:id="rId5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2" d="100"/>
          <a:sy n="62" d="100"/>
        </p:scale>
        <p:origin x="42" y="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6671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8074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8750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6172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382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884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66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236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688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285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9050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16/10/40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233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>
                <a:ln>
                  <a:solidFill>
                    <a:srgbClr val="7030A0"/>
                  </a:solidFill>
                </a:ln>
              </a:rPr>
              <a:t>1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6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مربع نص 15"/>
          <p:cNvSpPr txBox="1"/>
          <p:nvPr/>
        </p:nvSpPr>
        <p:spPr>
          <a:xfrm>
            <a:off x="990600" y="476672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التصنيف وفق</a:t>
            </a:r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 </a:t>
            </a:r>
            <a:r>
              <a:rPr lang="ar-EG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خاصية واحدة</a:t>
            </a:r>
          </a:p>
        </p:txBody>
      </p:sp>
      <p:sp>
        <p:nvSpPr>
          <p:cNvPr id="9" name="Teardrop 8"/>
          <p:cNvSpPr/>
          <p:nvPr/>
        </p:nvSpPr>
        <p:spPr>
          <a:xfrm>
            <a:off x="7620000" y="520215"/>
            <a:ext cx="14478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1-1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1476073"/>
            <a:ext cx="7543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3200" b="1" dirty="0">
                <a:solidFill>
                  <a:srgbClr val="FF0000"/>
                </a:solidFill>
              </a:rPr>
              <a:t>أصنف الأشياء وفق خاصية واحدة 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57897"/>
            <a:ext cx="6858000" cy="307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ardrop 8"/>
          <p:cNvSpPr/>
          <p:nvPr/>
        </p:nvSpPr>
        <p:spPr>
          <a:xfrm>
            <a:off x="70556" y="0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892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2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95634" y="1723866"/>
            <a:ext cx="722771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شكل بيضاوي 14"/>
          <p:cNvSpPr/>
          <p:nvPr/>
        </p:nvSpPr>
        <p:spPr>
          <a:xfrm>
            <a:off x="2200268" y="2009618"/>
            <a:ext cx="1000132" cy="9286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3843" y="3252628"/>
            <a:ext cx="731575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شكل بيضاوي 15"/>
          <p:cNvSpPr/>
          <p:nvPr/>
        </p:nvSpPr>
        <p:spPr>
          <a:xfrm>
            <a:off x="2819405" y="3395504"/>
            <a:ext cx="1142438" cy="12858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6282" y="4923993"/>
            <a:ext cx="7429518" cy="150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شكل بيضاوي 16"/>
          <p:cNvSpPr/>
          <p:nvPr/>
        </p:nvSpPr>
        <p:spPr>
          <a:xfrm>
            <a:off x="1947852" y="5138307"/>
            <a:ext cx="1000132" cy="10715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" name="مربع نص 15"/>
          <p:cNvSpPr txBox="1"/>
          <p:nvPr/>
        </p:nvSpPr>
        <p:spPr>
          <a:xfrm>
            <a:off x="990600" y="499503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التصنيف وفق</a:t>
            </a:r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 </a:t>
            </a:r>
            <a:r>
              <a:rPr lang="ar-EG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خاصية واحدة</a:t>
            </a:r>
          </a:p>
        </p:txBody>
      </p:sp>
      <p:sp>
        <p:nvSpPr>
          <p:cNvPr id="21" name="Teardrop 20"/>
          <p:cNvSpPr/>
          <p:nvPr/>
        </p:nvSpPr>
        <p:spPr>
          <a:xfrm>
            <a:off x="7620000" y="543046"/>
            <a:ext cx="14478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1-1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6592" y="1188041"/>
            <a:ext cx="7543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3200" b="1" dirty="0">
                <a:solidFill>
                  <a:srgbClr val="FF0000"/>
                </a:solidFill>
              </a:rPr>
              <a:t>أصنف الأشياء وفق خاصية واحدة .</a:t>
            </a:r>
          </a:p>
        </p:txBody>
      </p:sp>
      <p:sp>
        <p:nvSpPr>
          <p:cNvPr id="14" name="Teardrop 8"/>
          <p:cNvSpPr/>
          <p:nvPr/>
        </p:nvSpPr>
        <p:spPr>
          <a:xfrm>
            <a:off x="70556" y="476672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893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6" grpId="0" animBg="1"/>
      <p:bldP spid="20" grpId="0" animBg="1"/>
      <p:bldP spid="21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7361" y="1384021"/>
            <a:ext cx="75438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3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رابط مستقيم 13"/>
          <p:cNvCxnSpPr/>
          <p:nvPr/>
        </p:nvCxnSpPr>
        <p:spPr>
          <a:xfrm rot="16200000" flipH="1">
            <a:off x="2597955" y="4343065"/>
            <a:ext cx="857256" cy="71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مستقيم 14"/>
          <p:cNvCxnSpPr/>
          <p:nvPr/>
        </p:nvCxnSpPr>
        <p:spPr>
          <a:xfrm rot="16200000" flipH="1">
            <a:off x="1740699" y="4200189"/>
            <a:ext cx="1143008" cy="71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16"/>
          <p:cNvCxnSpPr/>
          <p:nvPr/>
        </p:nvCxnSpPr>
        <p:spPr>
          <a:xfrm rot="16200000" flipH="1">
            <a:off x="5384037" y="4343065"/>
            <a:ext cx="1285884" cy="214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18"/>
          <p:cNvCxnSpPr/>
          <p:nvPr/>
        </p:nvCxnSpPr>
        <p:spPr>
          <a:xfrm rot="10800000" flipV="1">
            <a:off x="4357686" y="3378652"/>
            <a:ext cx="1785950" cy="1357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20"/>
          <p:cNvCxnSpPr/>
          <p:nvPr/>
        </p:nvCxnSpPr>
        <p:spPr>
          <a:xfrm rot="16200000" flipH="1">
            <a:off x="4634732" y="3879512"/>
            <a:ext cx="1427966" cy="11422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23"/>
          <p:cNvCxnSpPr/>
          <p:nvPr/>
        </p:nvCxnSpPr>
        <p:spPr>
          <a:xfrm rot="16200000" flipH="1">
            <a:off x="4062434" y="3664404"/>
            <a:ext cx="1785950" cy="1357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25"/>
          <p:cNvCxnSpPr/>
          <p:nvPr/>
        </p:nvCxnSpPr>
        <p:spPr>
          <a:xfrm rot="16200000" flipH="1">
            <a:off x="5134004" y="3592966"/>
            <a:ext cx="1785950" cy="1357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9"/>
          <p:cNvCxnSpPr/>
          <p:nvPr/>
        </p:nvCxnSpPr>
        <p:spPr>
          <a:xfrm rot="10800000" flipV="1">
            <a:off x="4205310" y="3450090"/>
            <a:ext cx="1785950" cy="1357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ربع نص 15"/>
          <p:cNvSpPr txBox="1"/>
          <p:nvPr/>
        </p:nvSpPr>
        <p:spPr>
          <a:xfrm>
            <a:off x="990600" y="664032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التصنيف وفق</a:t>
            </a:r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 </a:t>
            </a:r>
            <a:r>
              <a:rPr lang="ar-EG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خاصية واحدة</a:t>
            </a:r>
          </a:p>
        </p:txBody>
      </p:sp>
      <p:sp>
        <p:nvSpPr>
          <p:cNvPr id="18" name="Teardrop 17"/>
          <p:cNvSpPr/>
          <p:nvPr/>
        </p:nvSpPr>
        <p:spPr>
          <a:xfrm>
            <a:off x="7309792" y="707575"/>
            <a:ext cx="1758008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1-1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" y="1578432"/>
            <a:ext cx="7543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3200" b="1" dirty="0">
                <a:solidFill>
                  <a:srgbClr val="FF0000"/>
                </a:solidFill>
              </a:rPr>
              <a:t>أصنف الأشياء وفق خاصية واحدة .</a:t>
            </a:r>
          </a:p>
        </p:txBody>
      </p:sp>
      <p:sp>
        <p:nvSpPr>
          <p:cNvPr id="20" name="Teardrop 8"/>
          <p:cNvSpPr/>
          <p:nvPr/>
        </p:nvSpPr>
        <p:spPr>
          <a:xfrm>
            <a:off x="70556" y="471038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11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936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"/>
  <p:tag name="ARTICULATE_PROJECT_OPEN" val="0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</TotalTime>
  <Words>45</Words>
  <Application>Microsoft Office PowerPoint</Application>
  <PresentationFormat>On-screen Show (4:3)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نسق Office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TAREK</dc:creator>
  <cp:lastModifiedBy>دوحة العرب</cp:lastModifiedBy>
  <cp:revision>7</cp:revision>
  <dcterms:created xsi:type="dcterms:W3CDTF">2015-10-06T14:56:54Z</dcterms:created>
  <dcterms:modified xsi:type="dcterms:W3CDTF">2019-06-19T16:38:25Z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C1B26715-A636-463C-9959-B98432038260</vt:lpwstr>
  </property>
  <property fmtid="{D5CDD505-2E9C-101B-9397-08002B2CF9AE}" pid="3" name="ArticulatePath">
    <vt:lpwstr>9الطرح الرأسي</vt:lpwstr>
  </property>
</Properties>
</file>