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custDataLst>
    <p:tags r:id="rId5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2" d="100"/>
          <a:sy n="62" d="100"/>
        </p:scale>
        <p:origin x="42" y="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76671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08074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8750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46172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63825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88849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663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52367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6889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2851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79050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16/10/40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22332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EG" sz="2800" dirty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6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مربع نص 15"/>
          <p:cNvSpPr txBox="1"/>
          <p:nvPr/>
        </p:nvSpPr>
        <p:spPr>
          <a:xfrm>
            <a:off x="990600" y="476672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EG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التصنيف وفق</a:t>
            </a:r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 </a:t>
            </a:r>
            <a:r>
              <a:rPr lang="ar-EG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خاصية واحدة</a:t>
            </a:r>
          </a:p>
        </p:txBody>
      </p:sp>
      <p:sp>
        <p:nvSpPr>
          <p:cNvPr id="9" name="Teardrop 8"/>
          <p:cNvSpPr/>
          <p:nvPr/>
        </p:nvSpPr>
        <p:spPr>
          <a:xfrm>
            <a:off x="7620000" y="520215"/>
            <a:ext cx="14478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476073"/>
            <a:ext cx="75438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3200" b="1" dirty="0">
                <a:solidFill>
                  <a:srgbClr val="FF0000"/>
                </a:solidFill>
              </a:rPr>
              <a:t>أصنف الأشياء وفق خاصية واحدة 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657897"/>
            <a:ext cx="6858000" cy="3076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Teardrop 8"/>
          <p:cNvSpPr/>
          <p:nvPr/>
        </p:nvSpPr>
        <p:spPr>
          <a:xfrm>
            <a:off x="70556" y="0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98922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</a:rPr>
              <a:t>2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95634" y="1723866"/>
            <a:ext cx="7227715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شكل بيضاوي 14"/>
          <p:cNvSpPr/>
          <p:nvPr/>
        </p:nvSpPr>
        <p:spPr>
          <a:xfrm>
            <a:off x="2200268" y="2009618"/>
            <a:ext cx="1000132" cy="9286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3843" y="3252628"/>
            <a:ext cx="7315757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شكل بيضاوي 15"/>
          <p:cNvSpPr/>
          <p:nvPr/>
        </p:nvSpPr>
        <p:spPr>
          <a:xfrm>
            <a:off x="2819405" y="3395504"/>
            <a:ext cx="1142438" cy="128588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6282" y="4923993"/>
            <a:ext cx="7429518" cy="1500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شكل بيضاوي 16"/>
          <p:cNvSpPr/>
          <p:nvPr/>
        </p:nvSpPr>
        <p:spPr>
          <a:xfrm>
            <a:off x="1947852" y="5138307"/>
            <a:ext cx="1000132" cy="107157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/>
          </a:p>
        </p:txBody>
      </p:sp>
      <p:sp>
        <p:nvSpPr>
          <p:cNvPr id="20" name="مربع نص 15"/>
          <p:cNvSpPr txBox="1"/>
          <p:nvPr/>
        </p:nvSpPr>
        <p:spPr>
          <a:xfrm>
            <a:off x="990600" y="499503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EG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التصنيف وفق</a:t>
            </a:r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 </a:t>
            </a:r>
            <a:r>
              <a:rPr lang="ar-EG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خاصية واحدة</a:t>
            </a:r>
          </a:p>
        </p:txBody>
      </p:sp>
      <p:sp>
        <p:nvSpPr>
          <p:cNvPr id="21" name="Teardrop 20"/>
          <p:cNvSpPr/>
          <p:nvPr/>
        </p:nvSpPr>
        <p:spPr>
          <a:xfrm>
            <a:off x="7620000" y="543046"/>
            <a:ext cx="14478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6592" y="1188041"/>
            <a:ext cx="75438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3200" b="1" dirty="0">
                <a:solidFill>
                  <a:srgbClr val="FF0000"/>
                </a:solidFill>
              </a:rPr>
              <a:t>أصنف الأشياء وفق خاصية واحدة .</a:t>
            </a:r>
          </a:p>
        </p:txBody>
      </p:sp>
      <p:sp>
        <p:nvSpPr>
          <p:cNvPr id="14" name="Teardrop 8"/>
          <p:cNvSpPr/>
          <p:nvPr/>
        </p:nvSpPr>
        <p:spPr>
          <a:xfrm>
            <a:off x="70556" y="476672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10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8938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6" grpId="0" animBg="1"/>
      <p:bldP spid="20" grpId="0" animBg="1"/>
      <p:bldP spid="21" grpId="0" animBg="1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17361" y="1384021"/>
            <a:ext cx="7543800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>
                  <a:solidFill>
                    <a:srgbClr val="7030A0"/>
                  </a:solidFill>
                </a:ln>
              </a:rPr>
              <a:t>3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5" name="رابط مستقيم 13"/>
          <p:cNvCxnSpPr/>
          <p:nvPr/>
        </p:nvCxnSpPr>
        <p:spPr>
          <a:xfrm rot="16200000" flipH="1">
            <a:off x="2597955" y="4343065"/>
            <a:ext cx="857256" cy="714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رابط مستقيم 14"/>
          <p:cNvCxnSpPr/>
          <p:nvPr/>
        </p:nvCxnSpPr>
        <p:spPr>
          <a:xfrm rot="16200000" flipH="1">
            <a:off x="1740699" y="4200189"/>
            <a:ext cx="1143008" cy="714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رابط مستقيم 16"/>
          <p:cNvCxnSpPr/>
          <p:nvPr/>
        </p:nvCxnSpPr>
        <p:spPr>
          <a:xfrm rot="16200000" flipH="1">
            <a:off x="5384037" y="4343065"/>
            <a:ext cx="1285884" cy="2143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مستقيم 18"/>
          <p:cNvCxnSpPr/>
          <p:nvPr/>
        </p:nvCxnSpPr>
        <p:spPr>
          <a:xfrm rot="10800000" flipV="1">
            <a:off x="4357686" y="3378652"/>
            <a:ext cx="1785950" cy="13573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20"/>
          <p:cNvCxnSpPr/>
          <p:nvPr/>
        </p:nvCxnSpPr>
        <p:spPr>
          <a:xfrm rot="16200000" flipH="1">
            <a:off x="4634732" y="3879512"/>
            <a:ext cx="1427966" cy="114221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23"/>
          <p:cNvCxnSpPr/>
          <p:nvPr/>
        </p:nvCxnSpPr>
        <p:spPr>
          <a:xfrm rot="16200000" flipH="1">
            <a:off x="4062434" y="3664404"/>
            <a:ext cx="1785950" cy="13573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مستقيم 25"/>
          <p:cNvCxnSpPr/>
          <p:nvPr/>
        </p:nvCxnSpPr>
        <p:spPr>
          <a:xfrm rot="16200000" flipH="1">
            <a:off x="5134004" y="3592966"/>
            <a:ext cx="1785950" cy="13573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مستقيم 19"/>
          <p:cNvCxnSpPr/>
          <p:nvPr/>
        </p:nvCxnSpPr>
        <p:spPr>
          <a:xfrm rot="10800000" flipV="1">
            <a:off x="4205310" y="3450090"/>
            <a:ext cx="1785950" cy="135732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مربع نص 15"/>
          <p:cNvSpPr txBox="1"/>
          <p:nvPr/>
        </p:nvSpPr>
        <p:spPr>
          <a:xfrm>
            <a:off x="990600" y="664032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EG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التصنيف وفق</a:t>
            </a:r>
            <a:r>
              <a:rPr lang="ar-SA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 </a:t>
            </a:r>
            <a:r>
              <a:rPr lang="ar-EG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خاصية واحدة</a:t>
            </a:r>
          </a:p>
        </p:txBody>
      </p:sp>
      <p:sp>
        <p:nvSpPr>
          <p:cNvPr id="18" name="Teardrop 17"/>
          <p:cNvSpPr/>
          <p:nvPr/>
        </p:nvSpPr>
        <p:spPr>
          <a:xfrm>
            <a:off x="7309792" y="707575"/>
            <a:ext cx="1758008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1578432"/>
            <a:ext cx="75438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3200" b="1" dirty="0">
                <a:solidFill>
                  <a:srgbClr val="FF0000"/>
                </a:solidFill>
              </a:rPr>
              <a:t>أصنف الأشياء وفق خاصية واحدة .</a:t>
            </a:r>
          </a:p>
        </p:txBody>
      </p:sp>
      <p:sp>
        <p:nvSpPr>
          <p:cNvPr id="20" name="Teardrop 8"/>
          <p:cNvSpPr/>
          <p:nvPr/>
        </p:nvSpPr>
        <p:spPr>
          <a:xfrm>
            <a:off x="70556" y="471038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11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936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724</TotalTime>
  <Words>45</Words>
  <Application>Microsoft Office PowerPoint</Application>
  <PresentationFormat>On-screen Show (4:3)</PresentationFormat>
  <Paragraphs>27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</vt:lpstr>
      <vt:lpstr>نسق Office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دوحة العرب</cp:lastModifiedBy>
  <cp:revision>7</cp:revision>
  <dcterms:created xsi:type="dcterms:W3CDTF">2015-10-06T14:56:54Z</dcterms:created>
  <dcterms:modified xsi:type="dcterms:W3CDTF">2019-06-19T16:38:25Z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