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703" r:id="rId2"/>
    <p:sldMasterId id="2147483692" r:id="rId3"/>
  </p:sldMasterIdLst>
  <p:notesMasterIdLst>
    <p:notesMasterId r:id="rId7"/>
  </p:notesMasterIdLst>
  <p:sldIdLst>
    <p:sldId id="332" r:id="rId4"/>
    <p:sldId id="333" r:id="rId5"/>
    <p:sldId id="30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4350"/>
    <a:srgbClr val="2B323B"/>
    <a:srgbClr val="00B09B"/>
    <a:srgbClr val="F0EEEF"/>
    <a:srgbClr val="0D95BC"/>
    <a:srgbClr val="DF361F"/>
    <a:srgbClr val="6C2B43"/>
    <a:srgbClr val="7B0051"/>
    <a:srgbClr val="063951"/>
    <a:srgbClr val="EB1E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41" autoAdjust="0"/>
    <p:restoredTop sz="96433" autoAdjust="0"/>
  </p:normalViewPr>
  <p:slideViewPr>
    <p:cSldViewPr snapToGrid="0" showGuides="1">
      <p:cViewPr varScale="1">
        <p:scale>
          <a:sx n="106" d="100"/>
          <a:sy n="106" d="100"/>
        </p:scale>
        <p:origin x="1572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914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367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</a:t>
            </a:r>
            <a:r>
              <a:rPr lang="en-US"/>
              <a:t>PowerPoint template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2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6331"/>
            <a:ext cx="78867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6331"/>
            <a:ext cx="78867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5"/>
            <a:ext cx="9144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048933" y="3071723"/>
            <a:ext cx="5046133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 userDrawn="1"/>
        </p:nvSpPr>
        <p:spPr>
          <a:xfrm>
            <a:off x="2747213" y="6121399"/>
            <a:ext cx="3649590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dirty="0">
                <a:solidFill>
                  <a:srgbClr val="A5CD00"/>
                </a:solidFill>
              </a:rPr>
              <a:t>T</a:t>
            </a:r>
            <a:r>
              <a:rPr lang="en-US" baseline="0" dirty="0">
                <a:solidFill>
                  <a:srgbClr val="A5CD00"/>
                </a:solidFill>
              </a:rPr>
              <a:t>he </a:t>
            </a:r>
            <a:r>
              <a:rPr lang="en-US" baseline="0">
                <a:solidFill>
                  <a:srgbClr val="A5CD00"/>
                </a:solidFill>
              </a:rPr>
              <a:t>free PowerPoint template </a:t>
            </a:r>
            <a:r>
              <a:rPr lang="en-US" baseline="0" dirty="0">
                <a:solidFill>
                  <a:srgbClr val="A5CD00"/>
                </a:solidFill>
              </a:rPr>
              <a:t>library</a:t>
            </a:r>
            <a:endParaRPr lang="en-US" dirty="0">
              <a:solidFill>
                <a:srgbClr val="A5CD0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459936" y="2633133"/>
            <a:ext cx="2224135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effectLst/>
              </a:rPr>
              <a:t>Designed</a:t>
            </a:r>
            <a:r>
              <a:rPr lang="en-US" baseline="0">
                <a:solidFill>
                  <a:schemeClr val="bg1"/>
                </a:solidFill>
                <a:effectLst/>
              </a:rPr>
              <a:t> with         by</a:t>
            </a:r>
            <a:endParaRPr lang="en-US" dirty="0">
              <a:solidFill>
                <a:schemeClr val="bg1"/>
              </a:solidFill>
              <a:effectLst/>
            </a:endParaRPr>
          </a:p>
        </p:txBody>
      </p:sp>
      <p:sp>
        <p:nvSpPr>
          <p:cNvPr id="9" name="Freeform 290"/>
          <p:cNvSpPr/>
          <p:nvPr userDrawn="1"/>
        </p:nvSpPr>
        <p:spPr>
          <a:xfrm>
            <a:off x="4977441" y="2705803"/>
            <a:ext cx="261456" cy="223991"/>
          </a:xfrm>
          <a:custGeom>
            <a:avLst/>
            <a:gdLst/>
            <a:ahLst/>
            <a:cxnLst/>
            <a:rect l="l" t="t" r="r" b="b"/>
            <a:pathLst>
              <a:path w="504825" h="432707">
                <a:moveTo>
                  <a:pt x="134658" y="0"/>
                </a:moveTo>
                <a:cubicBezTo>
                  <a:pt x="146301" y="0"/>
                  <a:pt x="158180" y="2019"/>
                  <a:pt x="170294" y="6057"/>
                </a:cubicBezTo>
                <a:cubicBezTo>
                  <a:pt x="182407" y="10095"/>
                  <a:pt x="193676" y="15541"/>
                  <a:pt x="204099" y="22396"/>
                </a:cubicBezTo>
                <a:cubicBezTo>
                  <a:pt x="214522" y="29251"/>
                  <a:pt x="223490" y="35683"/>
                  <a:pt x="231002" y="41693"/>
                </a:cubicBezTo>
                <a:cubicBezTo>
                  <a:pt x="238514" y="47703"/>
                  <a:pt x="245652" y="54088"/>
                  <a:pt x="252412" y="60849"/>
                </a:cubicBezTo>
                <a:cubicBezTo>
                  <a:pt x="259174" y="54088"/>
                  <a:pt x="266310" y="47703"/>
                  <a:pt x="273823" y="41693"/>
                </a:cubicBezTo>
                <a:cubicBezTo>
                  <a:pt x="281334" y="35683"/>
                  <a:pt x="290303" y="29251"/>
                  <a:pt x="300726" y="22396"/>
                </a:cubicBezTo>
                <a:cubicBezTo>
                  <a:pt x="311149" y="15541"/>
                  <a:pt x="322417" y="10095"/>
                  <a:pt x="334531" y="6057"/>
                </a:cubicBezTo>
                <a:cubicBezTo>
                  <a:pt x="346645" y="2019"/>
                  <a:pt x="358524" y="0"/>
                  <a:pt x="370167" y="0"/>
                </a:cubicBezTo>
                <a:cubicBezTo>
                  <a:pt x="412236" y="0"/>
                  <a:pt x="445197" y="11644"/>
                  <a:pt x="469048" y="34932"/>
                </a:cubicBezTo>
                <a:cubicBezTo>
                  <a:pt x="492899" y="58220"/>
                  <a:pt x="504825" y="90523"/>
                  <a:pt x="504825" y="131840"/>
                </a:cubicBezTo>
                <a:cubicBezTo>
                  <a:pt x="504825" y="173346"/>
                  <a:pt x="483321" y="215602"/>
                  <a:pt x="440313" y="258610"/>
                </a:cubicBezTo>
                <a:lnTo>
                  <a:pt x="264807" y="427636"/>
                </a:lnTo>
                <a:cubicBezTo>
                  <a:pt x="261427" y="431017"/>
                  <a:pt x="257295" y="432707"/>
                  <a:pt x="252412" y="432707"/>
                </a:cubicBezTo>
                <a:cubicBezTo>
                  <a:pt x="247529" y="432707"/>
                  <a:pt x="243398" y="431017"/>
                  <a:pt x="240018" y="427636"/>
                </a:cubicBezTo>
                <a:lnTo>
                  <a:pt x="64230" y="258047"/>
                </a:lnTo>
                <a:cubicBezTo>
                  <a:pt x="62351" y="256544"/>
                  <a:pt x="59770" y="254103"/>
                  <a:pt x="56482" y="250722"/>
                </a:cubicBezTo>
                <a:cubicBezTo>
                  <a:pt x="53196" y="247342"/>
                  <a:pt x="47984" y="241191"/>
                  <a:pt x="40848" y="232270"/>
                </a:cubicBezTo>
                <a:cubicBezTo>
                  <a:pt x="33712" y="223349"/>
                  <a:pt x="27326" y="214194"/>
                  <a:pt x="21692" y="204803"/>
                </a:cubicBezTo>
                <a:cubicBezTo>
                  <a:pt x="16057" y="195413"/>
                  <a:pt x="11035" y="184051"/>
                  <a:pt x="6620" y="170717"/>
                </a:cubicBezTo>
                <a:cubicBezTo>
                  <a:pt x="2207" y="157382"/>
                  <a:pt x="0" y="144423"/>
                  <a:pt x="0" y="131840"/>
                </a:cubicBezTo>
                <a:cubicBezTo>
                  <a:pt x="0" y="90523"/>
                  <a:pt x="11926" y="58220"/>
                  <a:pt x="35777" y="34932"/>
                </a:cubicBezTo>
                <a:cubicBezTo>
                  <a:pt x="59629" y="11644"/>
                  <a:pt x="92588" y="0"/>
                  <a:pt x="134658" y="0"/>
                </a:cubicBezTo>
                <a:close/>
              </a:path>
            </a:pathLst>
          </a:custGeom>
          <a:solidFill>
            <a:srgbClr val="D900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resentationgo.com/" TargetMode="Externa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06332"/>
            <a:ext cx="78867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19200"/>
            <a:ext cx="78867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0"/>
            <a:ext cx="9144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91178" y="11643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1654908" y="-73804"/>
            <a:ext cx="1569183" cy="612144"/>
            <a:chOff x="-2096383" y="21447"/>
            <a:chExt cx="1569183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88899" y="6959601"/>
            <a:ext cx="162576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06332"/>
            <a:ext cx="78867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19200"/>
            <a:ext cx="78867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0"/>
            <a:ext cx="9144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91178" y="11643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-88899" y="6959601"/>
            <a:ext cx="162576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1654908" y="-73804"/>
            <a:ext cx="1569183" cy="612144"/>
            <a:chOff x="-2096383" y="21447"/>
            <a:chExt cx="1569183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Doughnut PowerPoint Diagram w/ 4 Layers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455649" y="1930670"/>
            <a:ext cx="2611690" cy="3216402"/>
            <a:chOff x="4758015" y="1431227"/>
            <a:chExt cx="3482253" cy="4288536"/>
          </a:xfrm>
        </p:grpSpPr>
        <p:sp>
          <p:nvSpPr>
            <p:cNvPr id="26" name="Freeform 23"/>
            <p:cNvSpPr>
              <a:spLocks/>
            </p:cNvSpPr>
            <p:nvPr/>
          </p:nvSpPr>
          <p:spPr bwMode="auto">
            <a:xfrm flipH="1" flipV="1">
              <a:off x="6096000" y="1431227"/>
              <a:ext cx="2144268" cy="4288536"/>
            </a:xfrm>
            <a:custGeom>
              <a:avLst/>
              <a:gdLst>
                <a:gd name="T0" fmla="*/ 3305 w 3305"/>
                <a:gd name="T1" fmla="*/ 6611 h 6611"/>
                <a:gd name="T2" fmla="*/ 0 w 3305"/>
                <a:gd name="T3" fmla="*/ 3305 h 6611"/>
                <a:gd name="T4" fmla="*/ 3305 w 3305"/>
                <a:gd name="T5" fmla="*/ 0 h 6611"/>
                <a:gd name="T6" fmla="*/ 3305 w 3305"/>
                <a:gd name="T7" fmla="*/ 496 h 6611"/>
                <a:gd name="T8" fmla="*/ 496 w 3305"/>
                <a:gd name="T9" fmla="*/ 3305 h 6611"/>
                <a:gd name="T10" fmla="*/ 3305 w 3305"/>
                <a:gd name="T11" fmla="*/ 6115 h 6611"/>
                <a:gd name="T12" fmla="*/ 3305 w 3305"/>
                <a:gd name="T13" fmla="*/ 6611 h 6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05" h="6611">
                  <a:moveTo>
                    <a:pt x="3305" y="6611"/>
                  </a:moveTo>
                  <a:cubicBezTo>
                    <a:pt x="1480" y="6611"/>
                    <a:pt x="0" y="5131"/>
                    <a:pt x="0" y="3305"/>
                  </a:cubicBezTo>
                  <a:cubicBezTo>
                    <a:pt x="0" y="1480"/>
                    <a:pt x="1480" y="0"/>
                    <a:pt x="3305" y="0"/>
                  </a:cubicBezTo>
                  <a:lnTo>
                    <a:pt x="3305" y="496"/>
                  </a:lnTo>
                  <a:cubicBezTo>
                    <a:pt x="1754" y="496"/>
                    <a:pt x="496" y="1754"/>
                    <a:pt x="496" y="3305"/>
                  </a:cubicBezTo>
                  <a:cubicBezTo>
                    <a:pt x="496" y="4857"/>
                    <a:pt x="1754" y="6115"/>
                    <a:pt x="3305" y="6115"/>
                  </a:cubicBezTo>
                  <a:lnTo>
                    <a:pt x="3305" y="6611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4" name="Freeform 21"/>
            <p:cNvSpPr>
              <a:spLocks/>
            </p:cNvSpPr>
            <p:nvPr/>
          </p:nvSpPr>
          <p:spPr bwMode="auto">
            <a:xfrm flipH="1" flipV="1">
              <a:off x="5024660" y="1508941"/>
              <a:ext cx="3137838" cy="3888865"/>
            </a:xfrm>
            <a:custGeom>
              <a:avLst/>
              <a:gdLst>
                <a:gd name="T0" fmla="*/ 4837 w 4837"/>
                <a:gd name="T1" fmla="*/ 5083 h 5995"/>
                <a:gd name="T2" fmla="*/ 912 w 4837"/>
                <a:gd name="T3" fmla="*/ 4461 h 5995"/>
                <a:gd name="T4" fmla="*/ 1534 w 4837"/>
                <a:gd name="T5" fmla="*/ 536 h 5995"/>
                <a:gd name="T6" fmla="*/ 3185 w 4837"/>
                <a:gd name="T7" fmla="*/ 0 h 5995"/>
                <a:gd name="T8" fmla="*/ 3185 w 4837"/>
                <a:gd name="T9" fmla="*/ 496 h 5995"/>
                <a:gd name="T10" fmla="*/ 872 w 4837"/>
                <a:gd name="T11" fmla="*/ 2809 h 5995"/>
                <a:gd name="T12" fmla="*/ 3185 w 4837"/>
                <a:gd name="T13" fmla="*/ 5123 h 5995"/>
                <a:gd name="T14" fmla="*/ 4546 w 4837"/>
                <a:gd name="T15" fmla="*/ 4682 h 5995"/>
                <a:gd name="T16" fmla="*/ 4837 w 4837"/>
                <a:gd name="T17" fmla="*/ 5083 h 59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837" h="5995">
                  <a:moveTo>
                    <a:pt x="4837" y="5083"/>
                  </a:moveTo>
                  <a:cubicBezTo>
                    <a:pt x="3582" y="5995"/>
                    <a:pt x="1824" y="5716"/>
                    <a:pt x="912" y="4461"/>
                  </a:cubicBezTo>
                  <a:cubicBezTo>
                    <a:pt x="0" y="3206"/>
                    <a:pt x="278" y="1448"/>
                    <a:pt x="1534" y="536"/>
                  </a:cubicBezTo>
                  <a:cubicBezTo>
                    <a:pt x="2014" y="188"/>
                    <a:pt x="2592" y="0"/>
                    <a:pt x="3185" y="0"/>
                  </a:cubicBezTo>
                  <a:lnTo>
                    <a:pt x="3185" y="496"/>
                  </a:lnTo>
                  <a:cubicBezTo>
                    <a:pt x="1908" y="496"/>
                    <a:pt x="872" y="1532"/>
                    <a:pt x="872" y="2809"/>
                  </a:cubicBezTo>
                  <a:cubicBezTo>
                    <a:pt x="872" y="4087"/>
                    <a:pt x="1908" y="5123"/>
                    <a:pt x="3185" y="5123"/>
                  </a:cubicBezTo>
                  <a:cubicBezTo>
                    <a:pt x="3674" y="5123"/>
                    <a:pt x="4150" y="4969"/>
                    <a:pt x="4546" y="4682"/>
                  </a:cubicBezTo>
                  <a:lnTo>
                    <a:pt x="4837" y="5083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2" name="Freeform 19"/>
            <p:cNvSpPr>
              <a:spLocks/>
            </p:cNvSpPr>
            <p:nvPr/>
          </p:nvSpPr>
          <p:spPr bwMode="auto">
            <a:xfrm flipH="1" flipV="1">
              <a:off x="4758015" y="1862618"/>
              <a:ext cx="3050543" cy="3213230"/>
            </a:xfrm>
            <a:custGeom>
              <a:avLst/>
              <a:gdLst>
                <a:gd name="T0" fmla="*/ 4703 w 4703"/>
                <a:gd name="T1" fmla="*/ 3364 h 4955"/>
                <a:gd name="T2" fmla="*/ 1591 w 4703"/>
                <a:gd name="T3" fmla="*/ 4375 h 4955"/>
                <a:gd name="T4" fmla="*/ 580 w 4703"/>
                <a:gd name="T5" fmla="*/ 1263 h 4955"/>
                <a:gd name="T6" fmla="*/ 2641 w 4703"/>
                <a:gd name="T7" fmla="*/ 0 h 4955"/>
                <a:gd name="T8" fmla="*/ 2641 w 4703"/>
                <a:gd name="T9" fmla="*/ 495 h 4955"/>
                <a:gd name="T10" fmla="*/ 823 w 4703"/>
                <a:gd name="T11" fmla="*/ 2313 h 4955"/>
                <a:gd name="T12" fmla="*/ 2641 w 4703"/>
                <a:gd name="T13" fmla="*/ 4132 h 4955"/>
                <a:gd name="T14" fmla="*/ 4261 w 4703"/>
                <a:gd name="T15" fmla="*/ 3139 h 4955"/>
                <a:gd name="T16" fmla="*/ 4703 w 4703"/>
                <a:gd name="T17" fmla="*/ 3364 h 49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03" h="4955">
                  <a:moveTo>
                    <a:pt x="4703" y="3364"/>
                  </a:moveTo>
                  <a:cubicBezTo>
                    <a:pt x="4123" y="4503"/>
                    <a:pt x="2730" y="4955"/>
                    <a:pt x="1591" y="4375"/>
                  </a:cubicBezTo>
                  <a:cubicBezTo>
                    <a:pt x="452" y="3795"/>
                    <a:pt x="0" y="2402"/>
                    <a:pt x="580" y="1263"/>
                  </a:cubicBezTo>
                  <a:cubicBezTo>
                    <a:pt x="975" y="488"/>
                    <a:pt x="1771" y="0"/>
                    <a:pt x="2641" y="0"/>
                  </a:cubicBezTo>
                  <a:lnTo>
                    <a:pt x="2641" y="495"/>
                  </a:lnTo>
                  <a:cubicBezTo>
                    <a:pt x="1637" y="495"/>
                    <a:pt x="823" y="1309"/>
                    <a:pt x="823" y="2313"/>
                  </a:cubicBezTo>
                  <a:cubicBezTo>
                    <a:pt x="823" y="3318"/>
                    <a:pt x="1637" y="4132"/>
                    <a:pt x="2641" y="4132"/>
                  </a:cubicBezTo>
                  <a:cubicBezTo>
                    <a:pt x="3325" y="4132"/>
                    <a:pt x="3951" y="3748"/>
                    <a:pt x="4261" y="3139"/>
                  </a:cubicBezTo>
                  <a:lnTo>
                    <a:pt x="4703" y="336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0" name="Freeform 17"/>
            <p:cNvSpPr>
              <a:spLocks/>
            </p:cNvSpPr>
            <p:nvPr/>
          </p:nvSpPr>
          <p:spPr bwMode="auto">
            <a:xfrm flipH="1" flipV="1">
              <a:off x="4915144" y="2395513"/>
              <a:ext cx="2360124" cy="2359964"/>
            </a:xfrm>
            <a:custGeom>
              <a:avLst/>
              <a:gdLst>
                <a:gd name="T0" fmla="*/ 3637 w 3637"/>
                <a:gd name="T1" fmla="*/ 1818 h 3637"/>
                <a:gd name="T2" fmla="*/ 1818 w 3637"/>
                <a:gd name="T3" fmla="*/ 3637 h 3637"/>
                <a:gd name="T4" fmla="*/ 0 w 3637"/>
                <a:gd name="T5" fmla="*/ 1818 h 3637"/>
                <a:gd name="T6" fmla="*/ 1818 w 3637"/>
                <a:gd name="T7" fmla="*/ 0 h 3637"/>
                <a:gd name="T8" fmla="*/ 1818 w 3637"/>
                <a:gd name="T9" fmla="*/ 496 h 3637"/>
                <a:gd name="T10" fmla="*/ 496 w 3637"/>
                <a:gd name="T11" fmla="*/ 1818 h 3637"/>
                <a:gd name="T12" fmla="*/ 1818 w 3637"/>
                <a:gd name="T13" fmla="*/ 3141 h 3637"/>
                <a:gd name="T14" fmla="*/ 3141 w 3637"/>
                <a:gd name="T15" fmla="*/ 1818 h 3637"/>
                <a:gd name="T16" fmla="*/ 3637 w 3637"/>
                <a:gd name="T17" fmla="*/ 1818 h 3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37" h="3637">
                  <a:moveTo>
                    <a:pt x="3637" y="1818"/>
                  </a:moveTo>
                  <a:cubicBezTo>
                    <a:pt x="3637" y="2823"/>
                    <a:pt x="2823" y="3637"/>
                    <a:pt x="1818" y="3637"/>
                  </a:cubicBezTo>
                  <a:cubicBezTo>
                    <a:pt x="814" y="3637"/>
                    <a:pt x="0" y="2823"/>
                    <a:pt x="0" y="1818"/>
                  </a:cubicBezTo>
                  <a:cubicBezTo>
                    <a:pt x="0" y="814"/>
                    <a:pt x="814" y="0"/>
                    <a:pt x="1818" y="0"/>
                  </a:cubicBezTo>
                  <a:lnTo>
                    <a:pt x="1818" y="496"/>
                  </a:lnTo>
                  <a:cubicBezTo>
                    <a:pt x="1088" y="496"/>
                    <a:pt x="496" y="1088"/>
                    <a:pt x="496" y="1818"/>
                  </a:cubicBezTo>
                  <a:cubicBezTo>
                    <a:pt x="496" y="2549"/>
                    <a:pt x="1088" y="3141"/>
                    <a:pt x="1818" y="3141"/>
                  </a:cubicBezTo>
                  <a:cubicBezTo>
                    <a:pt x="2549" y="3141"/>
                    <a:pt x="3141" y="2549"/>
                    <a:pt x="3141" y="1818"/>
                  </a:cubicBezTo>
                  <a:lnTo>
                    <a:pt x="3637" y="1818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9" name="Freeform: Shape 28"/>
            <p:cNvSpPr/>
            <p:nvPr/>
          </p:nvSpPr>
          <p:spPr>
            <a:xfrm>
              <a:off x="6095531" y="4401958"/>
              <a:ext cx="228267" cy="352891"/>
            </a:xfrm>
            <a:custGeom>
              <a:avLst/>
              <a:gdLst>
                <a:gd name="connsiteX0" fmla="*/ 228267 w 228267"/>
                <a:gd name="connsiteY0" fmla="*/ 0 h 352891"/>
                <a:gd name="connsiteX1" fmla="*/ 228267 w 228267"/>
                <a:gd name="connsiteY1" fmla="*/ 330366 h 352891"/>
                <a:gd name="connsiteX2" fmla="*/ 120538 w 228267"/>
                <a:gd name="connsiteY2" fmla="*/ 346805 h 352891"/>
                <a:gd name="connsiteX3" fmla="*/ 0 w 228267"/>
                <a:gd name="connsiteY3" fmla="*/ 352891 h 352891"/>
                <a:gd name="connsiteX4" fmla="*/ 0 w 228267"/>
                <a:gd name="connsiteY4" fmla="*/ 31677 h 352891"/>
                <a:gd name="connsiteX5" fmla="*/ 172869 w 228267"/>
                <a:gd name="connsiteY5" fmla="*/ 14246 h 352891"/>
                <a:gd name="connsiteX6" fmla="*/ 228267 w 228267"/>
                <a:gd name="connsiteY6" fmla="*/ 0 h 352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8267" h="352891">
                  <a:moveTo>
                    <a:pt x="228267" y="0"/>
                  </a:moveTo>
                  <a:lnTo>
                    <a:pt x="228267" y="330366"/>
                  </a:lnTo>
                  <a:lnTo>
                    <a:pt x="120538" y="346805"/>
                  </a:lnTo>
                  <a:lnTo>
                    <a:pt x="0" y="352891"/>
                  </a:lnTo>
                  <a:lnTo>
                    <a:pt x="0" y="31677"/>
                  </a:lnTo>
                  <a:cubicBezTo>
                    <a:pt x="59214" y="31677"/>
                    <a:pt x="117029" y="25675"/>
                    <a:pt x="172869" y="14246"/>
                  </a:cubicBezTo>
                  <a:lnTo>
                    <a:pt x="228267" y="0"/>
                  </a:lnTo>
                  <a:close/>
                </a:path>
              </a:pathLst>
            </a:custGeom>
            <a:solidFill>
              <a:schemeClr val="tx1">
                <a:alpha val="30000"/>
              </a:schemeClr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/>
            </a:p>
          </p:txBody>
        </p:sp>
        <p:sp>
          <p:nvSpPr>
            <p:cNvPr id="30" name="Freeform: Shape 29"/>
            <p:cNvSpPr/>
            <p:nvPr/>
          </p:nvSpPr>
          <p:spPr>
            <a:xfrm>
              <a:off x="6095506" y="4732956"/>
              <a:ext cx="228292" cy="342892"/>
            </a:xfrm>
            <a:custGeom>
              <a:avLst/>
              <a:gdLst>
                <a:gd name="connsiteX0" fmla="*/ 228292 w 228292"/>
                <a:gd name="connsiteY0" fmla="*/ 0 h 342892"/>
                <a:gd name="connsiteX1" fmla="*/ 228292 w 228292"/>
                <a:gd name="connsiteY1" fmla="*/ 324039 h 342892"/>
                <a:gd name="connsiteX2" fmla="*/ 193028 w 228292"/>
                <a:gd name="connsiteY2" fmla="*/ 329424 h 342892"/>
                <a:gd name="connsiteX3" fmla="*/ 0 w 228292"/>
                <a:gd name="connsiteY3" fmla="*/ 342892 h 342892"/>
                <a:gd name="connsiteX4" fmla="*/ 0 w 228292"/>
                <a:gd name="connsiteY4" fmla="*/ 21893 h 342892"/>
                <a:gd name="connsiteX5" fmla="*/ 25 w 228292"/>
                <a:gd name="connsiteY5" fmla="*/ 21892 h 342892"/>
                <a:gd name="connsiteX6" fmla="*/ 25 w 228292"/>
                <a:gd name="connsiteY6" fmla="*/ 22521 h 342892"/>
                <a:gd name="connsiteX7" fmla="*/ 120641 w 228292"/>
                <a:gd name="connsiteY7" fmla="*/ 16430 h 342892"/>
                <a:gd name="connsiteX8" fmla="*/ 228292 w 228292"/>
                <a:gd name="connsiteY8" fmla="*/ 0 h 3428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8292" h="342892">
                  <a:moveTo>
                    <a:pt x="228292" y="0"/>
                  </a:moveTo>
                  <a:lnTo>
                    <a:pt x="228292" y="324039"/>
                  </a:lnTo>
                  <a:lnTo>
                    <a:pt x="193028" y="329424"/>
                  </a:lnTo>
                  <a:lnTo>
                    <a:pt x="0" y="342892"/>
                  </a:lnTo>
                  <a:lnTo>
                    <a:pt x="0" y="21893"/>
                  </a:lnTo>
                  <a:lnTo>
                    <a:pt x="25" y="21892"/>
                  </a:lnTo>
                  <a:lnTo>
                    <a:pt x="25" y="22521"/>
                  </a:lnTo>
                  <a:cubicBezTo>
                    <a:pt x="40745" y="22521"/>
                    <a:pt x="80983" y="20458"/>
                    <a:pt x="120641" y="16430"/>
                  </a:cubicBezTo>
                  <a:lnTo>
                    <a:pt x="228292" y="0"/>
                  </a:lnTo>
                  <a:close/>
                </a:path>
              </a:pathLst>
            </a:custGeom>
            <a:solidFill>
              <a:schemeClr val="tx1">
                <a:alpha val="30000"/>
              </a:schemeClr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/>
            </a:p>
          </p:txBody>
        </p:sp>
        <p:sp>
          <p:nvSpPr>
            <p:cNvPr id="31" name="Freeform: Shape 30"/>
            <p:cNvSpPr/>
            <p:nvPr/>
          </p:nvSpPr>
          <p:spPr>
            <a:xfrm>
              <a:off x="6096339" y="5057180"/>
              <a:ext cx="227459" cy="340627"/>
            </a:xfrm>
            <a:custGeom>
              <a:avLst/>
              <a:gdLst>
                <a:gd name="connsiteX0" fmla="*/ 227459 w 227459"/>
                <a:gd name="connsiteY0" fmla="*/ 0 h 340627"/>
                <a:gd name="connsiteX1" fmla="*/ 227459 w 227459"/>
                <a:gd name="connsiteY1" fmla="*/ 324988 h 340627"/>
                <a:gd name="connsiteX2" fmla="*/ 164029 w 227459"/>
                <a:gd name="connsiteY2" fmla="*/ 332529 h 340627"/>
                <a:gd name="connsiteX3" fmla="*/ 17026 w 227459"/>
                <a:gd name="connsiteY3" fmla="*/ 339954 h 340627"/>
                <a:gd name="connsiteX4" fmla="*/ 0 w 227459"/>
                <a:gd name="connsiteY4" fmla="*/ 340627 h 340627"/>
                <a:gd name="connsiteX5" fmla="*/ 0 w 227459"/>
                <a:gd name="connsiteY5" fmla="*/ 18880 h 340627"/>
                <a:gd name="connsiteX6" fmla="*/ 153369 w 227459"/>
                <a:gd name="connsiteY6" fmla="*/ 11130 h 340627"/>
                <a:gd name="connsiteX7" fmla="*/ 192195 w 227459"/>
                <a:gd name="connsiteY7" fmla="*/ 5201 h 340627"/>
                <a:gd name="connsiteX8" fmla="*/ 208121 w 227459"/>
                <a:gd name="connsiteY8" fmla="*/ 4090 h 340627"/>
                <a:gd name="connsiteX9" fmla="*/ 227459 w 227459"/>
                <a:gd name="connsiteY9" fmla="*/ 0 h 340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7459" h="340627">
                  <a:moveTo>
                    <a:pt x="227459" y="0"/>
                  </a:moveTo>
                  <a:lnTo>
                    <a:pt x="227459" y="324988"/>
                  </a:lnTo>
                  <a:lnTo>
                    <a:pt x="164029" y="332529"/>
                  </a:lnTo>
                  <a:lnTo>
                    <a:pt x="17026" y="339954"/>
                  </a:lnTo>
                  <a:lnTo>
                    <a:pt x="0" y="340627"/>
                  </a:lnTo>
                  <a:lnTo>
                    <a:pt x="0" y="18880"/>
                  </a:lnTo>
                  <a:cubicBezTo>
                    <a:pt x="51776" y="18880"/>
                    <a:pt x="102941" y="16255"/>
                    <a:pt x="153369" y="11130"/>
                  </a:cubicBezTo>
                  <a:lnTo>
                    <a:pt x="192195" y="5201"/>
                  </a:lnTo>
                  <a:lnTo>
                    <a:pt x="208121" y="4090"/>
                  </a:lnTo>
                  <a:lnTo>
                    <a:pt x="227459" y="0"/>
                  </a:lnTo>
                  <a:close/>
                </a:path>
              </a:pathLst>
            </a:custGeom>
            <a:solidFill>
              <a:schemeClr val="tx1">
                <a:alpha val="30000"/>
              </a:schemeClr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/>
            </a:p>
          </p:txBody>
        </p:sp>
        <p:sp>
          <p:nvSpPr>
            <p:cNvPr id="32" name="Freeform: Shape 31"/>
            <p:cNvSpPr/>
            <p:nvPr/>
          </p:nvSpPr>
          <p:spPr>
            <a:xfrm>
              <a:off x="6096000" y="5382265"/>
              <a:ext cx="227798" cy="337498"/>
            </a:xfrm>
            <a:custGeom>
              <a:avLst/>
              <a:gdLst>
                <a:gd name="connsiteX0" fmla="*/ 227798 w 227798"/>
                <a:gd name="connsiteY0" fmla="*/ 0 h 337498"/>
                <a:gd name="connsiteX1" fmla="*/ 227798 w 227798"/>
                <a:gd name="connsiteY1" fmla="*/ 325116 h 337498"/>
                <a:gd name="connsiteX2" fmla="*/ 219207 w 227798"/>
                <a:gd name="connsiteY2" fmla="*/ 326427 h 337498"/>
                <a:gd name="connsiteX3" fmla="*/ 0 w 227798"/>
                <a:gd name="connsiteY3" fmla="*/ 337498 h 337498"/>
                <a:gd name="connsiteX4" fmla="*/ 0 w 227798"/>
                <a:gd name="connsiteY4" fmla="*/ 15745 h 337498"/>
                <a:gd name="connsiteX5" fmla="*/ 17365 w 227798"/>
                <a:gd name="connsiteY5" fmla="*/ 14868 h 337498"/>
                <a:gd name="connsiteX6" fmla="*/ 144036 w 227798"/>
                <a:gd name="connsiteY6" fmla="*/ 9860 h 337498"/>
                <a:gd name="connsiteX7" fmla="*/ 164368 w 227798"/>
                <a:gd name="connsiteY7" fmla="*/ 7443 h 337498"/>
                <a:gd name="connsiteX8" fmla="*/ 186297 w 227798"/>
                <a:gd name="connsiteY8" fmla="*/ 6335 h 337498"/>
                <a:gd name="connsiteX9" fmla="*/ 227798 w 227798"/>
                <a:gd name="connsiteY9" fmla="*/ 0 h 3374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7798" h="337498">
                  <a:moveTo>
                    <a:pt x="227798" y="0"/>
                  </a:moveTo>
                  <a:lnTo>
                    <a:pt x="227798" y="325116"/>
                  </a:lnTo>
                  <a:lnTo>
                    <a:pt x="219207" y="326427"/>
                  </a:lnTo>
                  <a:cubicBezTo>
                    <a:pt x="147132" y="333748"/>
                    <a:pt x="74003" y="337498"/>
                    <a:pt x="0" y="337498"/>
                  </a:cubicBezTo>
                  <a:lnTo>
                    <a:pt x="0" y="15745"/>
                  </a:lnTo>
                  <a:lnTo>
                    <a:pt x="17365" y="14868"/>
                  </a:lnTo>
                  <a:lnTo>
                    <a:pt x="144036" y="9860"/>
                  </a:lnTo>
                  <a:lnTo>
                    <a:pt x="164368" y="7443"/>
                  </a:lnTo>
                  <a:lnTo>
                    <a:pt x="186297" y="6335"/>
                  </a:lnTo>
                  <a:lnTo>
                    <a:pt x="227798" y="0"/>
                  </a:lnTo>
                  <a:close/>
                </a:path>
              </a:pathLst>
            </a:custGeom>
            <a:solidFill>
              <a:schemeClr val="tx1">
                <a:alpha val="30000"/>
              </a:schemeClr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/>
            </a:p>
          </p:txBody>
        </p:sp>
        <p:sp>
          <p:nvSpPr>
            <p:cNvPr id="33" name="Oval 32"/>
            <p:cNvSpPr/>
            <p:nvPr/>
          </p:nvSpPr>
          <p:spPr>
            <a:xfrm>
              <a:off x="5530717" y="3010459"/>
              <a:ext cx="1130073" cy="1130073"/>
            </a:xfrm>
            <a:prstGeom prst="ellipse">
              <a:avLst/>
            </a:pr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/>
            </a:p>
          </p:txBody>
        </p:sp>
        <p:sp>
          <p:nvSpPr>
            <p:cNvPr id="34" name="Freeform 425"/>
            <p:cNvSpPr/>
            <p:nvPr/>
          </p:nvSpPr>
          <p:spPr>
            <a:xfrm>
              <a:off x="5723984" y="3234089"/>
              <a:ext cx="743044" cy="694077"/>
            </a:xfrm>
            <a:custGeom>
              <a:avLst/>
              <a:gdLst>
                <a:gd name="connsiteX0" fmla="*/ 169590 w 540885"/>
                <a:gd name="connsiteY0" fmla="*/ 270443 h 504826"/>
                <a:gd name="connsiteX1" fmla="*/ 181704 w 540885"/>
                <a:gd name="connsiteY1" fmla="*/ 276500 h 504826"/>
                <a:gd name="connsiteX2" fmla="*/ 202269 w 540885"/>
                <a:gd name="connsiteY2" fmla="*/ 290022 h 504826"/>
                <a:gd name="connsiteX3" fmla="*/ 232412 w 540885"/>
                <a:gd name="connsiteY3" fmla="*/ 303544 h 504826"/>
                <a:gd name="connsiteX4" fmla="*/ 270443 w 540885"/>
                <a:gd name="connsiteY4" fmla="*/ 309601 h 504826"/>
                <a:gd name="connsiteX5" fmla="*/ 308473 w 540885"/>
                <a:gd name="connsiteY5" fmla="*/ 303544 h 504826"/>
                <a:gd name="connsiteX6" fmla="*/ 338617 w 540885"/>
                <a:gd name="connsiteY6" fmla="*/ 290022 h 504826"/>
                <a:gd name="connsiteX7" fmla="*/ 359181 w 540885"/>
                <a:gd name="connsiteY7" fmla="*/ 276500 h 504826"/>
                <a:gd name="connsiteX8" fmla="*/ 371295 w 540885"/>
                <a:gd name="connsiteY8" fmla="*/ 270443 h 504826"/>
                <a:gd name="connsiteX9" fmla="*/ 402705 w 540885"/>
                <a:gd name="connsiteY9" fmla="*/ 276077 h 504826"/>
                <a:gd name="connsiteX10" fmla="*/ 426792 w 540885"/>
                <a:gd name="connsiteY10" fmla="*/ 291149 h 504826"/>
                <a:gd name="connsiteX11" fmla="*/ 444258 w 540885"/>
                <a:gd name="connsiteY11" fmla="*/ 313967 h 504826"/>
                <a:gd name="connsiteX12" fmla="*/ 456371 w 540885"/>
                <a:gd name="connsiteY12" fmla="*/ 341434 h 504826"/>
                <a:gd name="connsiteX13" fmla="*/ 463837 w 540885"/>
                <a:gd name="connsiteY13" fmla="*/ 372000 h 504826"/>
                <a:gd name="connsiteX14" fmla="*/ 467781 w 540885"/>
                <a:gd name="connsiteY14" fmla="*/ 402706 h 504826"/>
                <a:gd name="connsiteX15" fmla="*/ 468767 w 540885"/>
                <a:gd name="connsiteY15" fmla="*/ 431863 h 504826"/>
                <a:gd name="connsiteX16" fmla="*/ 448202 w 540885"/>
                <a:gd name="connsiteY16" fmla="*/ 485247 h 504826"/>
                <a:gd name="connsiteX17" fmla="*/ 393550 w 540885"/>
                <a:gd name="connsiteY17" fmla="*/ 504826 h 504826"/>
                <a:gd name="connsiteX18" fmla="*/ 147335 w 540885"/>
                <a:gd name="connsiteY18" fmla="*/ 504826 h 504826"/>
                <a:gd name="connsiteX19" fmla="*/ 92683 w 540885"/>
                <a:gd name="connsiteY19" fmla="*/ 485247 h 504826"/>
                <a:gd name="connsiteX20" fmla="*/ 72118 w 540885"/>
                <a:gd name="connsiteY20" fmla="*/ 431863 h 504826"/>
                <a:gd name="connsiteX21" fmla="*/ 73104 w 540885"/>
                <a:gd name="connsiteY21" fmla="*/ 402706 h 504826"/>
                <a:gd name="connsiteX22" fmla="*/ 77049 w 540885"/>
                <a:gd name="connsiteY22" fmla="*/ 372000 h 504826"/>
                <a:gd name="connsiteX23" fmla="*/ 84514 w 540885"/>
                <a:gd name="connsiteY23" fmla="*/ 341434 h 504826"/>
                <a:gd name="connsiteX24" fmla="*/ 96628 w 540885"/>
                <a:gd name="connsiteY24" fmla="*/ 313967 h 504826"/>
                <a:gd name="connsiteX25" fmla="*/ 114093 w 540885"/>
                <a:gd name="connsiteY25" fmla="*/ 291149 h 504826"/>
                <a:gd name="connsiteX26" fmla="*/ 138180 w 540885"/>
                <a:gd name="connsiteY26" fmla="*/ 276077 h 504826"/>
                <a:gd name="connsiteX27" fmla="*/ 169590 w 540885"/>
                <a:gd name="connsiteY27" fmla="*/ 270443 h 504826"/>
                <a:gd name="connsiteX28" fmla="*/ 505953 w 540885"/>
                <a:gd name="connsiteY28" fmla="*/ 144237 h 504826"/>
                <a:gd name="connsiteX29" fmla="*/ 540885 w 540885"/>
                <a:gd name="connsiteY29" fmla="*/ 243680 h 504826"/>
                <a:gd name="connsiteX30" fmla="*/ 525109 w 540885"/>
                <a:gd name="connsiteY30" fmla="*/ 277063 h 504826"/>
                <a:gd name="connsiteX31" fmla="*/ 486233 w 540885"/>
                <a:gd name="connsiteY31" fmla="*/ 288472 h 504826"/>
                <a:gd name="connsiteX32" fmla="*/ 448484 w 540885"/>
                <a:gd name="connsiteY32" fmla="*/ 288472 h 504826"/>
                <a:gd name="connsiteX33" fmla="*/ 373830 w 540885"/>
                <a:gd name="connsiteY33" fmla="*/ 252413 h 504826"/>
                <a:gd name="connsiteX34" fmla="*/ 396649 w 540885"/>
                <a:gd name="connsiteY34" fmla="*/ 180296 h 504826"/>
                <a:gd name="connsiteX35" fmla="*/ 395240 w 540885"/>
                <a:gd name="connsiteY35" fmla="*/ 161703 h 504826"/>
                <a:gd name="connsiteX36" fmla="*/ 432708 w 540885"/>
                <a:gd name="connsiteY36" fmla="*/ 168182 h 504826"/>
                <a:gd name="connsiteX37" fmla="*/ 466231 w 540885"/>
                <a:gd name="connsiteY37" fmla="*/ 162125 h 504826"/>
                <a:gd name="connsiteX38" fmla="*/ 493698 w 540885"/>
                <a:gd name="connsiteY38" fmla="*/ 150153 h 504826"/>
                <a:gd name="connsiteX39" fmla="*/ 505953 w 540885"/>
                <a:gd name="connsiteY39" fmla="*/ 144237 h 504826"/>
                <a:gd name="connsiteX40" fmla="*/ 34932 w 540885"/>
                <a:gd name="connsiteY40" fmla="*/ 144237 h 504826"/>
                <a:gd name="connsiteX41" fmla="*/ 47187 w 540885"/>
                <a:gd name="connsiteY41" fmla="*/ 150153 h 504826"/>
                <a:gd name="connsiteX42" fmla="*/ 74653 w 540885"/>
                <a:gd name="connsiteY42" fmla="*/ 162125 h 504826"/>
                <a:gd name="connsiteX43" fmla="*/ 108176 w 540885"/>
                <a:gd name="connsiteY43" fmla="*/ 168182 h 504826"/>
                <a:gd name="connsiteX44" fmla="*/ 145644 w 540885"/>
                <a:gd name="connsiteY44" fmla="*/ 161703 h 504826"/>
                <a:gd name="connsiteX45" fmla="*/ 144235 w 540885"/>
                <a:gd name="connsiteY45" fmla="*/ 180296 h 504826"/>
                <a:gd name="connsiteX46" fmla="*/ 167054 w 540885"/>
                <a:gd name="connsiteY46" fmla="*/ 252413 h 504826"/>
                <a:gd name="connsiteX47" fmla="*/ 92401 w 540885"/>
                <a:gd name="connsiteY47" fmla="*/ 288472 h 504826"/>
                <a:gd name="connsiteX48" fmla="*/ 54652 w 540885"/>
                <a:gd name="connsiteY48" fmla="*/ 288472 h 504826"/>
                <a:gd name="connsiteX49" fmla="*/ 15776 w 540885"/>
                <a:gd name="connsiteY49" fmla="*/ 277063 h 504826"/>
                <a:gd name="connsiteX50" fmla="*/ 0 w 540885"/>
                <a:gd name="connsiteY50" fmla="*/ 243680 h 504826"/>
                <a:gd name="connsiteX51" fmla="*/ 34932 w 540885"/>
                <a:gd name="connsiteY51" fmla="*/ 144237 h 504826"/>
                <a:gd name="connsiteX52" fmla="*/ 270442 w 540885"/>
                <a:gd name="connsiteY52" fmla="*/ 72119 h 504826"/>
                <a:gd name="connsiteX53" fmla="*/ 346926 w 540885"/>
                <a:gd name="connsiteY53" fmla="*/ 103811 h 504826"/>
                <a:gd name="connsiteX54" fmla="*/ 378619 w 540885"/>
                <a:gd name="connsiteY54" fmla="*/ 180296 h 504826"/>
                <a:gd name="connsiteX55" fmla="*/ 346926 w 540885"/>
                <a:gd name="connsiteY55" fmla="*/ 256780 h 504826"/>
                <a:gd name="connsiteX56" fmla="*/ 270442 w 540885"/>
                <a:gd name="connsiteY56" fmla="*/ 288472 h 504826"/>
                <a:gd name="connsiteX57" fmla="*/ 193957 w 540885"/>
                <a:gd name="connsiteY57" fmla="*/ 256780 h 504826"/>
                <a:gd name="connsiteX58" fmla="*/ 162265 w 540885"/>
                <a:gd name="connsiteY58" fmla="*/ 180296 h 504826"/>
                <a:gd name="connsiteX59" fmla="*/ 193957 w 540885"/>
                <a:gd name="connsiteY59" fmla="*/ 103811 h 504826"/>
                <a:gd name="connsiteX60" fmla="*/ 270442 w 540885"/>
                <a:gd name="connsiteY60" fmla="*/ 72119 h 504826"/>
                <a:gd name="connsiteX61" fmla="*/ 432707 w 540885"/>
                <a:gd name="connsiteY61" fmla="*/ 0 h 504826"/>
                <a:gd name="connsiteX62" fmla="*/ 483697 w 540885"/>
                <a:gd name="connsiteY62" fmla="*/ 21128 h 504826"/>
                <a:gd name="connsiteX63" fmla="*/ 504825 w 540885"/>
                <a:gd name="connsiteY63" fmla="*/ 72118 h 504826"/>
                <a:gd name="connsiteX64" fmla="*/ 483697 w 540885"/>
                <a:gd name="connsiteY64" fmla="*/ 123108 h 504826"/>
                <a:gd name="connsiteX65" fmla="*/ 432707 w 540885"/>
                <a:gd name="connsiteY65" fmla="*/ 144236 h 504826"/>
                <a:gd name="connsiteX66" fmla="*/ 381717 w 540885"/>
                <a:gd name="connsiteY66" fmla="*/ 123108 h 504826"/>
                <a:gd name="connsiteX67" fmla="*/ 360589 w 540885"/>
                <a:gd name="connsiteY67" fmla="*/ 72118 h 504826"/>
                <a:gd name="connsiteX68" fmla="*/ 381717 w 540885"/>
                <a:gd name="connsiteY68" fmla="*/ 21128 h 504826"/>
                <a:gd name="connsiteX69" fmla="*/ 432707 w 540885"/>
                <a:gd name="connsiteY69" fmla="*/ 0 h 504826"/>
                <a:gd name="connsiteX70" fmla="*/ 108176 w 540885"/>
                <a:gd name="connsiteY70" fmla="*/ 0 h 504826"/>
                <a:gd name="connsiteX71" fmla="*/ 159167 w 540885"/>
                <a:gd name="connsiteY71" fmla="*/ 21128 h 504826"/>
                <a:gd name="connsiteX72" fmla="*/ 180295 w 540885"/>
                <a:gd name="connsiteY72" fmla="*/ 72118 h 504826"/>
                <a:gd name="connsiteX73" fmla="*/ 159167 w 540885"/>
                <a:gd name="connsiteY73" fmla="*/ 123108 h 504826"/>
                <a:gd name="connsiteX74" fmla="*/ 108176 w 540885"/>
                <a:gd name="connsiteY74" fmla="*/ 144236 h 504826"/>
                <a:gd name="connsiteX75" fmla="*/ 57187 w 540885"/>
                <a:gd name="connsiteY75" fmla="*/ 123108 h 504826"/>
                <a:gd name="connsiteX76" fmla="*/ 36059 w 540885"/>
                <a:gd name="connsiteY76" fmla="*/ 72118 h 504826"/>
                <a:gd name="connsiteX77" fmla="*/ 57187 w 540885"/>
                <a:gd name="connsiteY77" fmla="*/ 21128 h 504826"/>
                <a:gd name="connsiteX78" fmla="*/ 108176 w 540885"/>
                <a:gd name="connsiteY78" fmla="*/ 0 h 504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l="l" t="t" r="r" b="b"/>
              <a:pathLst>
                <a:path w="540885" h="504826">
                  <a:moveTo>
                    <a:pt x="169590" y="270443"/>
                  </a:moveTo>
                  <a:cubicBezTo>
                    <a:pt x="171469" y="270443"/>
                    <a:pt x="175506" y="272462"/>
                    <a:pt x="181704" y="276500"/>
                  </a:cubicBezTo>
                  <a:cubicBezTo>
                    <a:pt x="187902" y="280538"/>
                    <a:pt x="194757" y="285045"/>
                    <a:pt x="202269" y="290022"/>
                  </a:cubicBezTo>
                  <a:cubicBezTo>
                    <a:pt x="209781" y="294999"/>
                    <a:pt x="219829" y="299506"/>
                    <a:pt x="232412" y="303544"/>
                  </a:cubicBezTo>
                  <a:cubicBezTo>
                    <a:pt x="244995" y="307582"/>
                    <a:pt x="257673" y="309601"/>
                    <a:pt x="270443" y="309601"/>
                  </a:cubicBezTo>
                  <a:cubicBezTo>
                    <a:pt x="283214" y="309601"/>
                    <a:pt x="295891" y="307582"/>
                    <a:pt x="308473" y="303544"/>
                  </a:cubicBezTo>
                  <a:cubicBezTo>
                    <a:pt x="321057" y="299506"/>
                    <a:pt x="331105" y="294999"/>
                    <a:pt x="338617" y="290022"/>
                  </a:cubicBezTo>
                  <a:cubicBezTo>
                    <a:pt x="346129" y="285045"/>
                    <a:pt x="352983" y="280538"/>
                    <a:pt x="359181" y="276500"/>
                  </a:cubicBezTo>
                  <a:cubicBezTo>
                    <a:pt x="365379" y="272462"/>
                    <a:pt x="369418" y="270443"/>
                    <a:pt x="371295" y="270443"/>
                  </a:cubicBezTo>
                  <a:cubicBezTo>
                    <a:pt x="382751" y="270443"/>
                    <a:pt x="393222" y="272321"/>
                    <a:pt x="402705" y="276077"/>
                  </a:cubicBezTo>
                  <a:cubicBezTo>
                    <a:pt x="412191" y="279833"/>
                    <a:pt x="420218" y="284857"/>
                    <a:pt x="426792" y="291149"/>
                  </a:cubicBezTo>
                  <a:cubicBezTo>
                    <a:pt x="433365" y="297440"/>
                    <a:pt x="439187" y="305046"/>
                    <a:pt x="444258" y="313967"/>
                  </a:cubicBezTo>
                  <a:cubicBezTo>
                    <a:pt x="449329" y="322888"/>
                    <a:pt x="453367" y="332044"/>
                    <a:pt x="456371" y="341434"/>
                  </a:cubicBezTo>
                  <a:cubicBezTo>
                    <a:pt x="459376" y="350824"/>
                    <a:pt x="461865" y="361013"/>
                    <a:pt x="463837" y="372000"/>
                  </a:cubicBezTo>
                  <a:cubicBezTo>
                    <a:pt x="465809" y="382986"/>
                    <a:pt x="467124" y="393222"/>
                    <a:pt x="467781" y="402706"/>
                  </a:cubicBezTo>
                  <a:cubicBezTo>
                    <a:pt x="468438" y="412190"/>
                    <a:pt x="468767" y="421909"/>
                    <a:pt x="468767" y="431863"/>
                  </a:cubicBezTo>
                  <a:cubicBezTo>
                    <a:pt x="468767" y="454400"/>
                    <a:pt x="461912" y="472195"/>
                    <a:pt x="448202" y="485247"/>
                  </a:cubicBezTo>
                  <a:cubicBezTo>
                    <a:pt x="434492" y="498300"/>
                    <a:pt x="416275" y="504826"/>
                    <a:pt x="393550" y="504826"/>
                  </a:cubicBezTo>
                  <a:lnTo>
                    <a:pt x="147335" y="504826"/>
                  </a:lnTo>
                  <a:cubicBezTo>
                    <a:pt x="124611" y="504826"/>
                    <a:pt x="106393" y="498300"/>
                    <a:pt x="92683" y="485247"/>
                  </a:cubicBezTo>
                  <a:cubicBezTo>
                    <a:pt x="78974" y="472195"/>
                    <a:pt x="72118" y="454400"/>
                    <a:pt x="72118" y="431863"/>
                  </a:cubicBezTo>
                  <a:cubicBezTo>
                    <a:pt x="72118" y="421909"/>
                    <a:pt x="72447" y="412190"/>
                    <a:pt x="73104" y="402706"/>
                  </a:cubicBezTo>
                  <a:cubicBezTo>
                    <a:pt x="73761" y="393222"/>
                    <a:pt x="75077" y="382986"/>
                    <a:pt x="77049" y="372000"/>
                  </a:cubicBezTo>
                  <a:cubicBezTo>
                    <a:pt x="79021" y="361013"/>
                    <a:pt x="81510" y="350824"/>
                    <a:pt x="84514" y="341434"/>
                  </a:cubicBezTo>
                  <a:cubicBezTo>
                    <a:pt x="87519" y="332044"/>
                    <a:pt x="91556" y="322888"/>
                    <a:pt x="96628" y="313967"/>
                  </a:cubicBezTo>
                  <a:cubicBezTo>
                    <a:pt x="101698" y="305046"/>
                    <a:pt x="107521" y="297440"/>
                    <a:pt x="114093" y="291149"/>
                  </a:cubicBezTo>
                  <a:cubicBezTo>
                    <a:pt x="120667" y="284857"/>
                    <a:pt x="128696" y="279833"/>
                    <a:pt x="138180" y="276077"/>
                  </a:cubicBezTo>
                  <a:cubicBezTo>
                    <a:pt x="147664" y="272321"/>
                    <a:pt x="158135" y="270443"/>
                    <a:pt x="169590" y="270443"/>
                  </a:cubicBezTo>
                  <a:close/>
                  <a:moveTo>
                    <a:pt x="505953" y="144237"/>
                  </a:moveTo>
                  <a:cubicBezTo>
                    <a:pt x="529241" y="144237"/>
                    <a:pt x="540885" y="177385"/>
                    <a:pt x="540885" y="243680"/>
                  </a:cubicBezTo>
                  <a:cubicBezTo>
                    <a:pt x="540885" y="258329"/>
                    <a:pt x="535626" y="269457"/>
                    <a:pt x="525109" y="277063"/>
                  </a:cubicBezTo>
                  <a:cubicBezTo>
                    <a:pt x="514592" y="284669"/>
                    <a:pt x="501634" y="288472"/>
                    <a:pt x="486233" y="288472"/>
                  </a:cubicBezTo>
                  <a:lnTo>
                    <a:pt x="448484" y="288472"/>
                  </a:lnTo>
                  <a:cubicBezTo>
                    <a:pt x="429140" y="265372"/>
                    <a:pt x="404256" y="253353"/>
                    <a:pt x="373830" y="252413"/>
                  </a:cubicBezTo>
                  <a:cubicBezTo>
                    <a:pt x="389043" y="230440"/>
                    <a:pt x="396649" y="206401"/>
                    <a:pt x="396649" y="180296"/>
                  </a:cubicBezTo>
                  <a:cubicBezTo>
                    <a:pt x="396649" y="174849"/>
                    <a:pt x="396179" y="168652"/>
                    <a:pt x="395240" y="161703"/>
                  </a:cubicBezTo>
                  <a:cubicBezTo>
                    <a:pt x="407636" y="166022"/>
                    <a:pt x="420125" y="168182"/>
                    <a:pt x="432708" y="168182"/>
                  </a:cubicBezTo>
                  <a:cubicBezTo>
                    <a:pt x="443789" y="168182"/>
                    <a:pt x="454964" y="166163"/>
                    <a:pt x="466231" y="162125"/>
                  </a:cubicBezTo>
                  <a:cubicBezTo>
                    <a:pt x="477500" y="158087"/>
                    <a:pt x="486655" y="154097"/>
                    <a:pt x="493698" y="150153"/>
                  </a:cubicBezTo>
                  <a:cubicBezTo>
                    <a:pt x="500742" y="146209"/>
                    <a:pt x="504826" y="144237"/>
                    <a:pt x="505953" y="144237"/>
                  </a:cubicBezTo>
                  <a:close/>
                  <a:moveTo>
                    <a:pt x="34932" y="144237"/>
                  </a:moveTo>
                  <a:cubicBezTo>
                    <a:pt x="36059" y="144237"/>
                    <a:pt x="40144" y="146209"/>
                    <a:pt x="47187" y="150153"/>
                  </a:cubicBezTo>
                  <a:cubicBezTo>
                    <a:pt x="54229" y="154097"/>
                    <a:pt x="63384" y="158087"/>
                    <a:pt x="74653" y="162125"/>
                  </a:cubicBezTo>
                  <a:cubicBezTo>
                    <a:pt x="85921" y="166163"/>
                    <a:pt x="97096" y="168182"/>
                    <a:pt x="108176" y="168182"/>
                  </a:cubicBezTo>
                  <a:cubicBezTo>
                    <a:pt x="120760" y="168182"/>
                    <a:pt x="133249" y="166022"/>
                    <a:pt x="145644" y="161703"/>
                  </a:cubicBezTo>
                  <a:cubicBezTo>
                    <a:pt x="144705" y="168652"/>
                    <a:pt x="144235" y="174849"/>
                    <a:pt x="144235" y="180296"/>
                  </a:cubicBezTo>
                  <a:cubicBezTo>
                    <a:pt x="144235" y="206401"/>
                    <a:pt x="151841" y="230440"/>
                    <a:pt x="167054" y="252413"/>
                  </a:cubicBezTo>
                  <a:cubicBezTo>
                    <a:pt x="136630" y="253353"/>
                    <a:pt x="111745" y="265372"/>
                    <a:pt x="92401" y="288472"/>
                  </a:cubicBezTo>
                  <a:lnTo>
                    <a:pt x="54652" y="288472"/>
                  </a:lnTo>
                  <a:cubicBezTo>
                    <a:pt x="39251" y="288472"/>
                    <a:pt x="26293" y="284669"/>
                    <a:pt x="15776" y="277063"/>
                  </a:cubicBezTo>
                  <a:cubicBezTo>
                    <a:pt x="5259" y="269457"/>
                    <a:pt x="0" y="258329"/>
                    <a:pt x="0" y="243680"/>
                  </a:cubicBezTo>
                  <a:cubicBezTo>
                    <a:pt x="0" y="177385"/>
                    <a:pt x="11644" y="144237"/>
                    <a:pt x="34932" y="144237"/>
                  </a:cubicBezTo>
                  <a:close/>
                  <a:moveTo>
                    <a:pt x="270442" y="72119"/>
                  </a:moveTo>
                  <a:cubicBezTo>
                    <a:pt x="300303" y="72119"/>
                    <a:pt x="325799" y="82683"/>
                    <a:pt x="346926" y="103811"/>
                  </a:cubicBezTo>
                  <a:cubicBezTo>
                    <a:pt x="368054" y="124940"/>
                    <a:pt x="378619" y="150434"/>
                    <a:pt x="378619" y="180296"/>
                  </a:cubicBezTo>
                  <a:cubicBezTo>
                    <a:pt x="378619" y="210157"/>
                    <a:pt x="368054" y="235652"/>
                    <a:pt x="346926" y="256780"/>
                  </a:cubicBezTo>
                  <a:cubicBezTo>
                    <a:pt x="325799" y="277908"/>
                    <a:pt x="300303" y="288472"/>
                    <a:pt x="270442" y="288472"/>
                  </a:cubicBezTo>
                  <a:cubicBezTo>
                    <a:pt x="240580" y="288472"/>
                    <a:pt x="215085" y="277908"/>
                    <a:pt x="193957" y="256780"/>
                  </a:cubicBezTo>
                  <a:cubicBezTo>
                    <a:pt x="172829" y="235652"/>
                    <a:pt x="162265" y="210157"/>
                    <a:pt x="162265" y="180296"/>
                  </a:cubicBezTo>
                  <a:cubicBezTo>
                    <a:pt x="162265" y="150434"/>
                    <a:pt x="172829" y="124940"/>
                    <a:pt x="193957" y="103811"/>
                  </a:cubicBezTo>
                  <a:cubicBezTo>
                    <a:pt x="215085" y="82683"/>
                    <a:pt x="240580" y="72119"/>
                    <a:pt x="270442" y="72119"/>
                  </a:cubicBezTo>
                  <a:close/>
                  <a:moveTo>
                    <a:pt x="432707" y="0"/>
                  </a:moveTo>
                  <a:cubicBezTo>
                    <a:pt x="452615" y="0"/>
                    <a:pt x="469611" y="7043"/>
                    <a:pt x="483697" y="21128"/>
                  </a:cubicBezTo>
                  <a:cubicBezTo>
                    <a:pt x="497783" y="35214"/>
                    <a:pt x="504825" y="52210"/>
                    <a:pt x="504825" y="72118"/>
                  </a:cubicBezTo>
                  <a:cubicBezTo>
                    <a:pt x="504825" y="92025"/>
                    <a:pt x="497783" y="109022"/>
                    <a:pt x="483697" y="123108"/>
                  </a:cubicBezTo>
                  <a:cubicBezTo>
                    <a:pt x="469611" y="137193"/>
                    <a:pt x="452615" y="144236"/>
                    <a:pt x="432707" y="144236"/>
                  </a:cubicBezTo>
                  <a:cubicBezTo>
                    <a:pt x="412800" y="144236"/>
                    <a:pt x="395803" y="137193"/>
                    <a:pt x="381717" y="123108"/>
                  </a:cubicBezTo>
                  <a:cubicBezTo>
                    <a:pt x="367632" y="109022"/>
                    <a:pt x="360589" y="92025"/>
                    <a:pt x="360589" y="72118"/>
                  </a:cubicBezTo>
                  <a:cubicBezTo>
                    <a:pt x="360589" y="52210"/>
                    <a:pt x="367632" y="35214"/>
                    <a:pt x="381717" y="21128"/>
                  </a:cubicBezTo>
                  <a:cubicBezTo>
                    <a:pt x="395803" y="7043"/>
                    <a:pt x="412800" y="0"/>
                    <a:pt x="432707" y="0"/>
                  </a:cubicBezTo>
                  <a:close/>
                  <a:moveTo>
                    <a:pt x="108176" y="0"/>
                  </a:moveTo>
                  <a:cubicBezTo>
                    <a:pt x="128085" y="0"/>
                    <a:pt x="145080" y="7043"/>
                    <a:pt x="159167" y="21128"/>
                  </a:cubicBezTo>
                  <a:cubicBezTo>
                    <a:pt x="173252" y="35214"/>
                    <a:pt x="180295" y="52210"/>
                    <a:pt x="180295" y="72118"/>
                  </a:cubicBezTo>
                  <a:cubicBezTo>
                    <a:pt x="180295" y="92025"/>
                    <a:pt x="173252" y="109022"/>
                    <a:pt x="159167" y="123108"/>
                  </a:cubicBezTo>
                  <a:cubicBezTo>
                    <a:pt x="145080" y="137193"/>
                    <a:pt x="128085" y="144236"/>
                    <a:pt x="108176" y="144236"/>
                  </a:cubicBezTo>
                  <a:cubicBezTo>
                    <a:pt x="88270" y="144236"/>
                    <a:pt x="71272" y="137193"/>
                    <a:pt x="57187" y="123108"/>
                  </a:cubicBezTo>
                  <a:cubicBezTo>
                    <a:pt x="43102" y="109022"/>
                    <a:pt x="36059" y="92025"/>
                    <a:pt x="36059" y="72118"/>
                  </a:cubicBezTo>
                  <a:cubicBezTo>
                    <a:pt x="36059" y="52210"/>
                    <a:pt x="43102" y="35214"/>
                    <a:pt x="57187" y="21128"/>
                  </a:cubicBezTo>
                  <a:cubicBezTo>
                    <a:pt x="71272" y="7043"/>
                    <a:pt x="88270" y="0"/>
                    <a:pt x="108176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85800">
                <a:defRPr/>
              </a:pPr>
              <a:endParaRPr lang="en-US" sz="1013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129415" y="4856152"/>
            <a:ext cx="2202816" cy="3231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r"/>
            <a:r>
              <a:rPr lang="en-US" sz="1500" b="1" dirty="0">
                <a:solidFill>
                  <a:schemeClr val="accent3"/>
                </a:solidFill>
              </a:rPr>
              <a:t>Lorem Ipsum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129415" y="4614440"/>
            <a:ext cx="2202816" cy="3231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r"/>
            <a:r>
              <a:rPr lang="en-US" sz="1500" b="1" dirty="0">
                <a:solidFill>
                  <a:schemeClr val="accent2"/>
                </a:solidFill>
              </a:rPr>
              <a:t>Lorem Ipsum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129415" y="4372727"/>
            <a:ext cx="2202816" cy="3231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r"/>
            <a:r>
              <a:rPr lang="en-US" sz="1500" b="1" dirty="0">
                <a:solidFill>
                  <a:schemeClr val="accent1"/>
                </a:solidFill>
              </a:rPr>
              <a:t>Lorem Ipsum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129415" y="4131014"/>
            <a:ext cx="2202816" cy="3231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r"/>
            <a:r>
              <a:rPr lang="en-US" sz="1500" b="1" dirty="0">
                <a:solidFill>
                  <a:schemeClr val="tx2"/>
                </a:solidFill>
              </a:rPr>
              <a:t>Lorem Ipsum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319058" y="4383885"/>
            <a:ext cx="2676678" cy="829346"/>
            <a:chOff x="8274023" y="1190547"/>
            <a:chExt cx="2937088" cy="1105794"/>
          </a:xfrm>
        </p:grpSpPr>
        <p:sp>
          <p:nvSpPr>
            <p:cNvPr id="40" name="TextBox 39"/>
            <p:cNvSpPr txBox="1"/>
            <p:nvPr/>
          </p:nvSpPr>
          <p:spPr>
            <a:xfrm>
              <a:off x="8274023" y="1190547"/>
              <a:ext cx="2937088" cy="400109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1350" b="1">
                  <a:solidFill>
                    <a:schemeClr val="tx2"/>
                  </a:solidFill>
                </a:rPr>
                <a:t>Lorem </a:t>
              </a:r>
              <a:r>
                <a:rPr lang="en-US" sz="1350" b="1" dirty="0">
                  <a:solidFill>
                    <a:schemeClr val="tx2"/>
                  </a:solidFill>
                </a:rPr>
                <a:t>Ipsum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8281818" y="1526900"/>
              <a:ext cx="2929293" cy="76944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r"/>
              <a:r>
                <a:rPr lang="en-US" sz="105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cras. </a:t>
              </a:r>
              <a:endParaRPr lang="en-US" sz="105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849506" y="3545789"/>
            <a:ext cx="2676678" cy="829346"/>
            <a:chOff x="8274023" y="1190547"/>
            <a:chExt cx="2937088" cy="1105794"/>
          </a:xfrm>
        </p:grpSpPr>
        <p:sp>
          <p:nvSpPr>
            <p:cNvPr id="43" name="TextBox 42"/>
            <p:cNvSpPr txBox="1"/>
            <p:nvPr/>
          </p:nvSpPr>
          <p:spPr>
            <a:xfrm>
              <a:off x="8274023" y="1190547"/>
              <a:ext cx="2937088" cy="400109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1350" b="1" dirty="0">
                  <a:solidFill>
                    <a:schemeClr val="accent1"/>
                  </a:solidFill>
                </a:rPr>
                <a:t>Lorem Ipsum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8281818" y="1526900"/>
              <a:ext cx="2929293" cy="76944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r"/>
              <a:r>
                <a:rPr lang="en-US" sz="105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cras. </a:t>
              </a:r>
              <a:endParaRPr lang="en-US" sz="105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379954" y="2707692"/>
            <a:ext cx="2676678" cy="829346"/>
            <a:chOff x="8274023" y="1190547"/>
            <a:chExt cx="2937088" cy="1105794"/>
          </a:xfrm>
        </p:grpSpPr>
        <p:sp>
          <p:nvSpPr>
            <p:cNvPr id="46" name="TextBox 45"/>
            <p:cNvSpPr txBox="1"/>
            <p:nvPr/>
          </p:nvSpPr>
          <p:spPr>
            <a:xfrm>
              <a:off x="8274023" y="1190547"/>
              <a:ext cx="2937088" cy="400109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1350" b="1" dirty="0">
                  <a:solidFill>
                    <a:schemeClr val="accent2"/>
                  </a:solidFill>
                </a:rPr>
                <a:t>Lorem Ipsum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281818" y="1526900"/>
              <a:ext cx="2929293" cy="76944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r"/>
              <a:r>
                <a:rPr lang="en-US" sz="105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cras. </a:t>
              </a:r>
              <a:endParaRPr lang="en-US" sz="105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1910402" y="1869596"/>
            <a:ext cx="2676678" cy="829346"/>
            <a:chOff x="8274023" y="1190547"/>
            <a:chExt cx="2937088" cy="1105794"/>
          </a:xfrm>
        </p:grpSpPr>
        <p:sp>
          <p:nvSpPr>
            <p:cNvPr id="49" name="TextBox 48"/>
            <p:cNvSpPr txBox="1"/>
            <p:nvPr/>
          </p:nvSpPr>
          <p:spPr>
            <a:xfrm>
              <a:off x="8274023" y="1190547"/>
              <a:ext cx="2937088" cy="400109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1350" b="1" dirty="0">
                  <a:solidFill>
                    <a:schemeClr val="accent3"/>
                  </a:solidFill>
                </a:rPr>
                <a:t>Lorem Ipsum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8281818" y="1526900"/>
              <a:ext cx="2929293" cy="76944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r"/>
              <a:r>
                <a:rPr lang="en-US" sz="105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cras. </a:t>
              </a:r>
              <a:endParaRPr lang="en-US" sz="105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cxnSp>
        <p:nvCxnSpPr>
          <p:cNvPr id="60" name="Straight Connector 59"/>
          <p:cNvCxnSpPr>
            <a:cxnSpLocks/>
          </p:cNvCxnSpPr>
          <p:nvPr/>
        </p:nvCxnSpPr>
        <p:spPr>
          <a:xfrm>
            <a:off x="4844163" y="2043061"/>
            <a:ext cx="1514983" cy="0"/>
          </a:xfrm>
          <a:prstGeom prst="line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or: Elbow 62"/>
          <p:cNvCxnSpPr>
            <a:cxnSpLocks/>
            <a:endCxn id="24" idx="0"/>
          </p:cNvCxnSpPr>
          <p:nvPr/>
        </p:nvCxnSpPr>
        <p:spPr>
          <a:xfrm flipV="1">
            <a:off x="4312355" y="2432656"/>
            <a:ext cx="1343277" cy="442669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or: Elbow 64"/>
          <p:cNvCxnSpPr>
            <a:cxnSpLocks/>
            <a:endCxn id="22" idx="0"/>
          </p:cNvCxnSpPr>
          <p:nvPr/>
        </p:nvCxnSpPr>
        <p:spPr>
          <a:xfrm flipV="1">
            <a:off x="3780549" y="3028015"/>
            <a:ext cx="1675100" cy="679574"/>
          </a:xfrm>
          <a:prstGeom prst="bentConnector3">
            <a:avLst>
              <a:gd name="adj1" fmla="val 6023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or: Elbow 66"/>
          <p:cNvCxnSpPr>
            <a:cxnSpLocks/>
            <a:endCxn id="20" idx="0"/>
          </p:cNvCxnSpPr>
          <p:nvPr/>
        </p:nvCxnSpPr>
        <p:spPr>
          <a:xfrm flipV="1">
            <a:off x="3248741" y="3539114"/>
            <a:ext cx="2324754" cy="1000739"/>
          </a:xfrm>
          <a:prstGeom prst="bentConnector3">
            <a:avLst>
              <a:gd name="adj1" fmla="val 76222"/>
            </a:avLst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093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Doughnut PowerPoint Diagram w/ 4 Layers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455649" y="1930670"/>
            <a:ext cx="2611690" cy="3216402"/>
            <a:chOff x="4758015" y="1431227"/>
            <a:chExt cx="3482253" cy="4288536"/>
          </a:xfrm>
        </p:grpSpPr>
        <p:sp>
          <p:nvSpPr>
            <p:cNvPr id="26" name="Freeform 23"/>
            <p:cNvSpPr>
              <a:spLocks/>
            </p:cNvSpPr>
            <p:nvPr/>
          </p:nvSpPr>
          <p:spPr bwMode="auto">
            <a:xfrm flipH="1" flipV="1">
              <a:off x="6096000" y="1431227"/>
              <a:ext cx="2144268" cy="4288536"/>
            </a:xfrm>
            <a:custGeom>
              <a:avLst/>
              <a:gdLst>
                <a:gd name="T0" fmla="*/ 3305 w 3305"/>
                <a:gd name="T1" fmla="*/ 6611 h 6611"/>
                <a:gd name="T2" fmla="*/ 0 w 3305"/>
                <a:gd name="T3" fmla="*/ 3305 h 6611"/>
                <a:gd name="T4" fmla="*/ 3305 w 3305"/>
                <a:gd name="T5" fmla="*/ 0 h 6611"/>
                <a:gd name="T6" fmla="*/ 3305 w 3305"/>
                <a:gd name="T7" fmla="*/ 496 h 6611"/>
                <a:gd name="T8" fmla="*/ 496 w 3305"/>
                <a:gd name="T9" fmla="*/ 3305 h 6611"/>
                <a:gd name="T10" fmla="*/ 3305 w 3305"/>
                <a:gd name="T11" fmla="*/ 6115 h 6611"/>
                <a:gd name="T12" fmla="*/ 3305 w 3305"/>
                <a:gd name="T13" fmla="*/ 6611 h 6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05" h="6611">
                  <a:moveTo>
                    <a:pt x="3305" y="6611"/>
                  </a:moveTo>
                  <a:cubicBezTo>
                    <a:pt x="1480" y="6611"/>
                    <a:pt x="0" y="5131"/>
                    <a:pt x="0" y="3305"/>
                  </a:cubicBezTo>
                  <a:cubicBezTo>
                    <a:pt x="0" y="1480"/>
                    <a:pt x="1480" y="0"/>
                    <a:pt x="3305" y="0"/>
                  </a:cubicBezTo>
                  <a:lnTo>
                    <a:pt x="3305" y="496"/>
                  </a:lnTo>
                  <a:cubicBezTo>
                    <a:pt x="1754" y="496"/>
                    <a:pt x="496" y="1754"/>
                    <a:pt x="496" y="3305"/>
                  </a:cubicBezTo>
                  <a:cubicBezTo>
                    <a:pt x="496" y="4857"/>
                    <a:pt x="1754" y="6115"/>
                    <a:pt x="3305" y="6115"/>
                  </a:cubicBezTo>
                  <a:lnTo>
                    <a:pt x="3305" y="6611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4" name="Freeform 21"/>
            <p:cNvSpPr>
              <a:spLocks/>
            </p:cNvSpPr>
            <p:nvPr/>
          </p:nvSpPr>
          <p:spPr bwMode="auto">
            <a:xfrm flipH="1" flipV="1">
              <a:off x="5024660" y="1508941"/>
              <a:ext cx="3137838" cy="3888865"/>
            </a:xfrm>
            <a:custGeom>
              <a:avLst/>
              <a:gdLst>
                <a:gd name="T0" fmla="*/ 4837 w 4837"/>
                <a:gd name="T1" fmla="*/ 5083 h 5995"/>
                <a:gd name="T2" fmla="*/ 912 w 4837"/>
                <a:gd name="T3" fmla="*/ 4461 h 5995"/>
                <a:gd name="T4" fmla="*/ 1534 w 4837"/>
                <a:gd name="T5" fmla="*/ 536 h 5995"/>
                <a:gd name="T6" fmla="*/ 3185 w 4837"/>
                <a:gd name="T7" fmla="*/ 0 h 5995"/>
                <a:gd name="T8" fmla="*/ 3185 w 4837"/>
                <a:gd name="T9" fmla="*/ 496 h 5995"/>
                <a:gd name="T10" fmla="*/ 872 w 4837"/>
                <a:gd name="T11" fmla="*/ 2809 h 5995"/>
                <a:gd name="T12" fmla="*/ 3185 w 4837"/>
                <a:gd name="T13" fmla="*/ 5123 h 5995"/>
                <a:gd name="T14" fmla="*/ 4546 w 4837"/>
                <a:gd name="T15" fmla="*/ 4682 h 5995"/>
                <a:gd name="T16" fmla="*/ 4837 w 4837"/>
                <a:gd name="T17" fmla="*/ 5083 h 59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837" h="5995">
                  <a:moveTo>
                    <a:pt x="4837" y="5083"/>
                  </a:moveTo>
                  <a:cubicBezTo>
                    <a:pt x="3582" y="5995"/>
                    <a:pt x="1824" y="5716"/>
                    <a:pt x="912" y="4461"/>
                  </a:cubicBezTo>
                  <a:cubicBezTo>
                    <a:pt x="0" y="3206"/>
                    <a:pt x="278" y="1448"/>
                    <a:pt x="1534" y="536"/>
                  </a:cubicBezTo>
                  <a:cubicBezTo>
                    <a:pt x="2014" y="188"/>
                    <a:pt x="2592" y="0"/>
                    <a:pt x="3185" y="0"/>
                  </a:cubicBezTo>
                  <a:lnTo>
                    <a:pt x="3185" y="496"/>
                  </a:lnTo>
                  <a:cubicBezTo>
                    <a:pt x="1908" y="496"/>
                    <a:pt x="872" y="1532"/>
                    <a:pt x="872" y="2809"/>
                  </a:cubicBezTo>
                  <a:cubicBezTo>
                    <a:pt x="872" y="4087"/>
                    <a:pt x="1908" y="5123"/>
                    <a:pt x="3185" y="5123"/>
                  </a:cubicBezTo>
                  <a:cubicBezTo>
                    <a:pt x="3674" y="5123"/>
                    <a:pt x="4150" y="4969"/>
                    <a:pt x="4546" y="4682"/>
                  </a:cubicBezTo>
                  <a:lnTo>
                    <a:pt x="4837" y="5083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2" name="Freeform 19"/>
            <p:cNvSpPr>
              <a:spLocks/>
            </p:cNvSpPr>
            <p:nvPr/>
          </p:nvSpPr>
          <p:spPr bwMode="auto">
            <a:xfrm flipH="1" flipV="1">
              <a:off x="4758015" y="1862618"/>
              <a:ext cx="3050543" cy="3213230"/>
            </a:xfrm>
            <a:custGeom>
              <a:avLst/>
              <a:gdLst>
                <a:gd name="T0" fmla="*/ 4703 w 4703"/>
                <a:gd name="T1" fmla="*/ 3364 h 4955"/>
                <a:gd name="T2" fmla="*/ 1591 w 4703"/>
                <a:gd name="T3" fmla="*/ 4375 h 4955"/>
                <a:gd name="T4" fmla="*/ 580 w 4703"/>
                <a:gd name="T5" fmla="*/ 1263 h 4955"/>
                <a:gd name="T6" fmla="*/ 2641 w 4703"/>
                <a:gd name="T7" fmla="*/ 0 h 4955"/>
                <a:gd name="T8" fmla="*/ 2641 w 4703"/>
                <a:gd name="T9" fmla="*/ 495 h 4955"/>
                <a:gd name="T10" fmla="*/ 823 w 4703"/>
                <a:gd name="T11" fmla="*/ 2313 h 4955"/>
                <a:gd name="T12" fmla="*/ 2641 w 4703"/>
                <a:gd name="T13" fmla="*/ 4132 h 4955"/>
                <a:gd name="T14" fmla="*/ 4261 w 4703"/>
                <a:gd name="T15" fmla="*/ 3139 h 4955"/>
                <a:gd name="T16" fmla="*/ 4703 w 4703"/>
                <a:gd name="T17" fmla="*/ 3364 h 49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03" h="4955">
                  <a:moveTo>
                    <a:pt x="4703" y="3364"/>
                  </a:moveTo>
                  <a:cubicBezTo>
                    <a:pt x="4123" y="4503"/>
                    <a:pt x="2730" y="4955"/>
                    <a:pt x="1591" y="4375"/>
                  </a:cubicBezTo>
                  <a:cubicBezTo>
                    <a:pt x="452" y="3795"/>
                    <a:pt x="0" y="2402"/>
                    <a:pt x="580" y="1263"/>
                  </a:cubicBezTo>
                  <a:cubicBezTo>
                    <a:pt x="975" y="488"/>
                    <a:pt x="1771" y="0"/>
                    <a:pt x="2641" y="0"/>
                  </a:cubicBezTo>
                  <a:lnTo>
                    <a:pt x="2641" y="495"/>
                  </a:lnTo>
                  <a:cubicBezTo>
                    <a:pt x="1637" y="495"/>
                    <a:pt x="823" y="1309"/>
                    <a:pt x="823" y="2313"/>
                  </a:cubicBezTo>
                  <a:cubicBezTo>
                    <a:pt x="823" y="3318"/>
                    <a:pt x="1637" y="4132"/>
                    <a:pt x="2641" y="4132"/>
                  </a:cubicBezTo>
                  <a:cubicBezTo>
                    <a:pt x="3325" y="4132"/>
                    <a:pt x="3951" y="3748"/>
                    <a:pt x="4261" y="3139"/>
                  </a:cubicBezTo>
                  <a:lnTo>
                    <a:pt x="4703" y="336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0" name="Freeform 17"/>
            <p:cNvSpPr>
              <a:spLocks/>
            </p:cNvSpPr>
            <p:nvPr/>
          </p:nvSpPr>
          <p:spPr bwMode="auto">
            <a:xfrm flipH="1" flipV="1">
              <a:off x="4915144" y="2395513"/>
              <a:ext cx="2360124" cy="2359964"/>
            </a:xfrm>
            <a:custGeom>
              <a:avLst/>
              <a:gdLst>
                <a:gd name="T0" fmla="*/ 3637 w 3637"/>
                <a:gd name="T1" fmla="*/ 1818 h 3637"/>
                <a:gd name="T2" fmla="*/ 1818 w 3637"/>
                <a:gd name="T3" fmla="*/ 3637 h 3637"/>
                <a:gd name="T4" fmla="*/ 0 w 3637"/>
                <a:gd name="T5" fmla="*/ 1818 h 3637"/>
                <a:gd name="T6" fmla="*/ 1818 w 3637"/>
                <a:gd name="T7" fmla="*/ 0 h 3637"/>
                <a:gd name="T8" fmla="*/ 1818 w 3637"/>
                <a:gd name="T9" fmla="*/ 496 h 3637"/>
                <a:gd name="T10" fmla="*/ 496 w 3637"/>
                <a:gd name="T11" fmla="*/ 1818 h 3637"/>
                <a:gd name="T12" fmla="*/ 1818 w 3637"/>
                <a:gd name="T13" fmla="*/ 3141 h 3637"/>
                <a:gd name="T14" fmla="*/ 3141 w 3637"/>
                <a:gd name="T15" fmla="*/ 1818 h 3637"/>
                <a:gd name="T16" fmla="*/ 3637 w 3637"/>
                <a:gd name="T17" fmla="*/ 1818 h 3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37" h="3637">
                  <a:moveTo>
                    <a:pt x="3637" y="1818"/>
                  </a:moveTo>
                  <a:cubicBezTo>
                    <a:pt x="3637" y="2823"/>
                    <a:pt x="2823" y="3637"/>
                    <a:pt x="1818" y="3637"/>
                  </a:cubicBezTo>
                  <a:cubicBezTo>
                    <a:pt x="814" y="3637"/>
                    <a:pt x="0" y="2823"/>
                    <a:pt x="0" y="1818"/>
                  </a:cubicBezTo>
                  <a:cubicBezTo>
                    <a:pt x="0" y="814"/>
                    <a:pt x="814" y="0"/>
                    <a:pt x="1818" y="0"/>
                  </a:cubicBezTo>
                  <a:lnTo>
                    <a:pt x="1818" y="496"/>
                  </a:lnTo>
                  <a:cubicBezTo>
                    <a:pt x="1088" y="496"/>
                    <a:pt x="496" y="1088"/>
                    <a:pt x="496" y="1818"/>
                  </a:cubicBezTo>
                  <a:cubicBezTo>
                    <a:pt x="496" y="2549"/>
                    <a:pt x="1088" y="3141"/>
                    <a:pt x="1818" y="3141"/>
                  </a:cubicBezTo>
                  <a:cubicBezTo>
                    <a:pt x="2549" y="3141"/>
                    <a:pt x="3141" y="2549"/>
                    <a:pt x="3141" y="1818"/>
                  </a:cubicBezTo>
                  <a:lnTo>
                    <a:pt x="3637" y="1818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9" name="Freeform: Shape 28"/>
            <p:cNvSpPr/>
            <p:nvPr/>
          </p:nvSpPr>
          <p:spPr>
            <a:xfrm>
              <a:off x="6095531" y="4401958"/>
              <a:ext cx="228267" cy="352891"/>
            </a:xfrm>
            <a:custGeom>
              <a:avLst/>
              <a:gdLst>
                <a:gd name="connsiteX0" fmla="*/ 228267 w 228267"/>
                <a:gd name="connsiteY0" fmla="*/ 0 h 352891"/>
                <a:gd name="connsiteX1" fmla="*/ 228267 w 228267"/>
                <a:gd name="connsiteY1" fmla="*/ 330366 h 352891"/>
                <a:gd name="connsiteX2" fmla="*/ 120538 w 228267"/>
                <a:gd name="connsiteY2" fmla="*/ 346805 h 352891"/>
                <a:gd name="connsiteX3" fmla="*/ 0 w 228267"/>
                <a:gd name="connsiteY3" fmla="*/ 352891 h 352891"/>
                <a:gd name="connsiteX4" fmla="*/ 0 w 228267"/>
                <a:gd name="connsiteY4" fmla="*/ 31677 h 352891"/>
                <a:gd name="connsiteX5" fmla="*/ 172869 w 228267"/>
                <a:gd name="connsiteY5" fmla="*/ 14246 h 352891"/>
                <a:gd name="connsiteX6" fmla="*/ 228267 w 228267"/>
                <a:gd name="connsiteY6" fmla="*/ 0 h 352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8267" h="352891">
                  <a:moveTo>
                    <a:pt x="228267" y="0"/>
                  </a:moveTo>
                  <a:lnTo>
                    <a:pt x="228267" y="330366"/>
                  </a:lnTo>
                  <a:lnTo>
                    <a:pt x="120538" y="346805"/>
                  </a:lnTo>
                  <a:lnTo>
                    <a:pt x="0" y="352891"/>
                  </a:lnTo>
                  <a:lnTo>
                    <a:pt x="0" y="31677"/>
                  </a:lnTo>
                  <a:cubicBezTo>
                    <a:pt x="59214" y="31677"/>
                    <a:pt x="117029" y="25675"/>
                    <a:pt x="172869" y="14246"/>
                  </a:cubicBezTo>
                  <a:lnTo>
                    <a:pt x="228267" y="0"/>
                  </a:lnTo>
                  <a:close/>
                </a:path>
              </a:pathLst>
            </a:custGeom>
            <a:solidFill>
              <a:schemeClr val="tx1">
                <a:alpha val="30000"/>
              </a:schemeClr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/>
            </a:p>
          </p:txBody>
        </p:sp>
        <p:sp>
          <p:nvSpPr>
            <p:cNvPr id="30" name="Freeform: Shape 29"/>
            <p:cNvSpPr/>
            <p:nvPr/>
          </p:nvSpPr>
          <p:spPr>
            <a:xfrm>
              <a:off x="6095506" y="4732956"/>
              <a:ext cx="228292" cy="342892"/>
            </a:xfrm>
            <a:custGeom>
              <a:avLst/>
              <a:gdLst>
                <a:gd name="connsiteX0" fmla="*/ 228292 w 228292"/>
                <a:gd name="connsiteY0" fmla="*/ 0 h 342892"/>
                <a:gd name="connsiteX1" fmla="*/ 228292 w 228292"/>
                <a:gd name="connsiteY1" fmla="*/ 324039 h 342892"/>
                <a:gd name="connsiteX2" fmla="*/ 193028 w 228292"/>
                <a:gd name="connsiteY2" fmla="*/ 329424 h 342892"/>
                <a:gd name="connsiteX3" fmla="*/ 0 w 228292"/>
                <a:gd name="connsiteY3" fmla="*/ 342892 h 342892"/>
                <a:gd name="connsiteX4" fmla="*/ 0 w 228292"/>
                <a:gd name="connsiteY4" fmla="*/ 21893 h 342892"/>
                <a:gd name="connsiteX5" fmla="*/ 25 w 228292"/>
                <a:gd name="connsiteY5" fmla="*/ 21892 h 342892"/>
                <a:gd name="connsiteX6" fmla="*/ 25 w 228292"/>
                <a:gd name="connsiteY6" fmla="*/ 22521 h 342892"/>
                <a:gd name="connsiteX7" fmla="*/ 120641 w 228292"/>
                <a:gd name="connsiteY7" fmla="*/ 16430 h 342892"/>
                <a:gd name="connsiteX8" fmla="*/ 228292 w 228292"/>
                <a:gd name="connsiteY8" fmla="*/ 0 h 3428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8292" h="342892">
                  <a:moveTo>
                    <a:pt x="228292" y="0"/>
                  </a:moveTo>
                  <a:lnTo>
                    <a:pt x="228292" y="324039"/>
                  </a:lnTo>
                  <a:lnTo>
                    <a:pt x="193028" y="329424"/>
                  </a:lnTo>
                  <a:lnTo>
                    <a:pt x="0" y="342892"/>
                  </a:lnTo>
                  <a:lnTo>
                    <a:pt x="0" y="21893"/>
                  </a:lnTo>
                  <a:lnTo>
                    <a:pt x="25" y="21892"/>
                  </a:lnTo>
                  <a:lnTo>
                    <a:pt x="25" y="22521"/>
                  </a:lnTo>
                  <a:cubicBezTo>
                    <a:pt x="40745" y="22521"/>
                    <a:pt x="80983" y="20458"/>
                    <a:pt x="120641" y="16430"/>
                  </a:cubicBezTo>
                  <a:lnTo>
                    <a:pt x="228292" y="0"/>
                  </a:lnTo>
                  <a:close/>
                </a:path>
              </a:pathLst>
            </a:custGeom>
            <a:solidFill>
              <a:schemeClr val="tx1">
                <a:alpha val="30000"/>
              </a:schemeClr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/>
            </a:p>
          </p:txBody>
        </p:sp>
        <p:sp>
          <p:nvSpPr>
            <p:cNvPr id="31" name="Freeform: Shape 30"/>
            <p:cNvSpPr/>
            <p:nvPr/>
          </p:nvSpPr>
          <p:spPr>
            <a:xfrm>
              <a:off x="6096339" y="5057180"/>
              <a:ext cx="227459" cy="340627"/>
            </a:xfrm>
            <a:custGeom>
              <a:avLst/>
              <a:gdLst>
                <a:gd name="connsiteX0" fmla="*/ 227459 w 227459"/>
                <a:gd name="connsiteY0" fmla="*/ 0 h 340627"/>
                <a:gd name="connsiteX1" fmla="*/ 227459 w 227459"/>
                <a:gd name="connsiteY1" fmla="*/ 324988 h 340627"/>
                <a:gd name="connsiteX2" fmla="*/ 164029 w 227459"/>
                <a:gd name="connsiteY2" fmla="*/ 332529 h 340627"/>
                <a:gd name="connsiteX3" fmla="*/ 17026 w 227459"/>
                <a:gd name="connsiteY3" fmla="*/ 339954 h 340627"/>
                <a:gd name="connsiteX4" fmla="*/ 0 w 227459"/>
                <a:gd name="connsiteY4" fmla="*/ 340627 h 340627"/>
                <a:gd name="connsiteX5" fmla="*/ 0 w 227459"/>
                <a:gd name="connsiteY5" fmla="*/ 18880 h 340627"/>
                <a:gd name="connsiteX6" fmla="*/ 153369 w 227459"/>
                <a:gd name="connsiteY6" fmla="*/ 11130 h 340627"/>
                <a:gd name="connsiteX7" fmla="*/ 192195 w 227459"/>
                <a:gd name="connsiteY7" fmla="*/ 5201 h 340627"/>
                <a:gd name="connsiteX8" fmla="*/ 208121 w 227459"/>
                <a:gd name="connsiteY8" fmla="*/ 4090 h 340627"/>
                <a:gd name="connsiteX9" fmla="*/ 227459 w 227459"/>
                <a:gd name="connsiteY9" fmla="*/ 0 h 340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7459" h="340627">
                  <a:moveTo>
                    <a:pt x="227459" y="0"/>
                  </a:moveTo>
                  <a:lnTo>
                    <a:pt x="227459" y="324988"/>
                  </a:lnTo>
                  <a:lnTo>
                    <a:pt x="164029" y="332529"/>
                  </a:lnTo>
                  <a:lnTo>
                    <a:pt x="17026" y="339954"/>
                  </a:lnTo>
                  <a:lnTo>
                    <a:pt x="0" y="340627"/>
                  </a:lnTo>
                  <a:lnTo>
                    <a:pt x="0" y="18880"/>
                  </a:lnTo>
                  <a:cubicBezTo>
                    <a:pt x="51776" y="18880"/>
                    <a:pt x="102941" y="16255"/>
                    <a:pt x="153369" y="11130"/>
                  </a:cubicBezTo>
                  <a:lnTo>
                    <a:pt x="192195" y="5201"/>
                  </a:lnTo>
                  <a:lnTo>
                    <a:pt x="208121" y="4090"/>
                  </a:lnTo>
                  <a:lnTo>
                    <a:pt x="227459" y="0"/>
                  </a:lnTo>
                  <a:close/>
                </a:path>
              </a:pathLst>
            </a:custGeom>
            <a:solidFill>
              <a:schemeClr val="tx1">
                <a:alpha val="30000"/>
              </a:schemeClr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/>
            </a:p>
          </p:txBody>
        </p:sp>
        <p:sp>
          <p:nvSpPr>
            <p:cNvPr id="32" name="Freeform: Shape 31"/>
            <p:cNvSpPr/>
            <p:nvPr/>
          </p:nvSpPr>
          <p:spPr>
            <a:xfrm>
              <a:off x="6096000" y="5382265"/>
              <a:ext cx="227798" cy="337498"/>
            </a:xfrm>
            <a:custGeom>
              <a:avLst/>
              <a:gdLst>
                <a:gd name="connsiteX0" fmla="*/ 227798 w 227798"/>
                <a:gd name="connsiteY0" fmla="*/ 0 h 337498"/>
                <a:gd name="connsiteX1" fmla="*/ 227798 w 227798"/>
                <a:gd name="connsiteY1" fmla="*/ 325116 h 337498"/>
                <a:gd name="connsiteX2" fmla="*/ 219207 w 227798"/>
                <a:gd name="connsiteY2" fmla="*/ 326427 h 337498"/>
                <a:gd name="connsiteX3" fmla="*/ 0 w 227798"/>
                <a:gd name="connsiteY3" fmla="*/ 337498 h 337498"/>
                <a:gd name="connsiteX4" fmla="*/ 0 w 227798"/>
                <a:gd name="connsiteY4" fmla="*/ 15745 h 337498"/>
                <a:gd name="connsiteX5" fmla="*/ 17365 w 227798"/>
                <a:gd name="connsiteY5" fmla="*/ 14868 h 337498"/>
                <a:gd name="connsiteX6" fmla="*/ 144036 w 227798"/>
                <a:gd name="connsiteY6" fmla="*/ 9860 h 337498"/>
                <a:gd name="connsiteX7" fmla="*/ 164368 w 227798"/>
                <a:gd name="connsiteY7" fmla="*/ 7443 h 337498"/>
                <a:gd name="connsiteX8" fmla="*/ 186297 w 227798"/>
                <a:gd name="connsiteY8" fmla="*/ 6335 h 337498"/>
                <a:gd name="connsiteX9" fmla="*/ 227798 w 227798"/>
                <a:gd name="connsiteY9" fmla="*/ 0 h 3374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7798" h="337498">
                  <a:moveTo>
                    <a:pt x="227798" y="0"/>
                  </a:moveTo>
                  <a:lnTo>
                    <a:pt x="227798" y="325116"/>
                  </a:lnTo>
                  <a:lnTo>
                    <a:pt x="219207" y="326427"/>
                  </a:lnTo>
                  <a:cubicBezTo>
                    <a:pt x="147132" y="333748"/>
                    <a:pt x="74003" y="337498"/>
                    <a:pt x="0" y="337498"/>
                  </a:cubicBezTo>
                  <a:lnTo>
                    <a:pt x="0" y="15745"/>
                  </a:lnTo>
                  <a:lnTo>
                    <a:pt x="17365" y="14868"/>
                  </a:lnTo>
                  <a:lnTo>
                    <a:pt x="144036" y="9860"/>
                  </a:lnTo>
                  <a:lnTo>
                    <a:pt x="164368" y="7443"/>
                  </a:lnTo>
                  <a:lnTo>
                    <a:pt x="186297" y="6335"/>
                  </a:lnTo>
                  <a:lnTo>
                    <a:pt x="227798" y="0"/>
                  </a:lnTo>
                  <a:close/>
                </a:path>
              </a:pathLst>
            </a:custGeom>
            <a:solidFill>
              <a:schemeClr val="tx1">
                <a:alpha val="30000"/>
              </a:schemeClr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/>
            </a:p>
          </p:txBody>
        </p:sp>
        <p:sp>
          <p:nvSpPr>
            <p:cNvPr id="33" name="Oval 32"/>
            <p:cNvSpPr/>
            <p:nvPr/>
          </p:nvSpPr>
          <p:spPr>
            <a:xfrm>
              <a:off x="5530717" y="3010459"/>
              <a:ext cx="1130073" cy="1130073"/>
            </a:xfrm>
            <a:prstGeom prst="ellipse">
              <a:avLst/>
            </a:pr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/>
            </a:p>
          </p:txBody>
        </p:sp>
        <p:sp>
          <p:nvSpPr>
            <p:cNvPr id="34" name="Freeform 425"/>
            <p:cNvSpPr/>
            <p:nvPr/>
          </p:nvSpPr>
          <p:spPr>
            <a:xfrm>
              <a:off x="5723984" y="3234089"/>
              <a:ext cx="743044" cy="694077"/>
            </a:xfrm>
            <a:custGeom>
              <a:avLst/>
              <a:gdLst>
                <a:gd name="connsiteX0" fmla="*/ 169590 w 540885"/>
                <a:gd name="connsiteY0" fmla="*/ 270443 h 504826"/>
                <a:gd name="connsiteX1" fmla="*/ 181704 w 540885"/>
                <a:gd name="connsiteY1" fmla="*/ 276500 h 504826"/>
                <a:gd name="connsiteX2" fmla="*/ 202269 w 540885"/>
                <a:gd name="connsiteY2" fmla="*/ 290022 h 504826"/>
                <a:gd name="connsiteX3" fmla="*/ 232412 w 540885"/>
                <a:gd name="connsiteY3" fmla="*/ 303544 h 504826"/>
                <a:gd name="connsiteX4" fmla="*/ 270443 w 540885"/>
                <a:gd name="connsiteY4" fmla="*/ 309601 h 504826"/>
                <a:gd name="connsiteX5" fmla="*/ 308473 w 540885"/>
                <a:gd name="connsiteY5" fmla="*/ 303544 h 504826"/>
                <a:gd name="connsiteX6" fmla="*/ 338617 w 540885"/>
                <a:gd name="connsiteY6" fmla="*/ 290022 h 504826"/>
                <a:gd name="connsiteX7" fmla="*/ 359181 w 540885"/>
                <a:gd name="connsiteY7" fmla="*/ 276500 h 504826"/>
                <a:gd name="connsiteX8" fmla="*/ 371295 w 540885"/>
                <a:gd name="connsiteY8" fmla="*/ 270443 h 504826"/>
                <a:gd name="connsiteX9" fmla="*/ 402705 w 540885"/>
                <a:gd name="connsiteY9" fmla="*/ 276077 h 504826"/>
                <a:gd name="connsiteX10" fmla="*/ 426792 w 540885"/>
                <a:gd name="connsiteY10" fmla="*/ 291149 h 504826"/>
                <a:gd name="connsiteX11" fmla="*/ 444258 w 540885"/>
                <a:gd name="connsiteY11" fmla="*/ 313967 h 504826"/>
                <a:gd name="connsiteX12" fmla="*/ 456371 w 540885"/>
                <a:gd name="connsiteY12" fmla="*/ 341434 h 504826"/>
                <a:gd name="connsiteX13" fmla="*/ 463837 w 540885"/>
                <a:gd name="connsiteY13" fmla="*/ 372000 h 504826"/>
                <a:gd name="connsiteX14" fmla="*/ 467781 w 540885"/>
                <a:gd name="connsiteY14" fmla="*/ 402706 h 504826"/>
                <a:gd name="connsiteX15" fmla="*/ 468767 w 540885"/>
                <a:gd name="connsiteY15" fmla="*/ 431863 h 504826"/>
                <a:gd name="connsiteX16" fmla="*/ 448202 w 540885"/>
                <a:gd name="connsiteY16" fmla="*/ 485247 h 504826"/>
                <a:gd name="connsiteX17" fmla="*/ 393550 w 540885"/>
                <a:gd name="connsiteY17" fmla="*/ 504826 h 504826"/>
                <a:gd name="connsiteX18" fmla="*/ 147335 w 540885"/>
                <a:gd name="connsiteY18" fmla="*/ 504826 h 504826"/>
                <a:gd name="connsiteX19" fmla="*/ 92683 w 540885"/>
                <a:gd name="connsiteY19" fmla="*/ 485247 h 504826"/>
                <a:gd name="connsiteX20" fmla="*/ 72118 w 540885"/>
                <a:gd name="connsiteY20" fmla="*/ 431863 h 504826"/>
                <a:gd name="connsiteX21" fmla="*/ 73104 w 540885"/>
                <a:gd name="connsiteY21" fmla="*/ 402706 h 504826"/>
                <a:gd name="connsiteX22" fmla="*/ 77049 w 540885"/>
                <a:gd name="connsiteY22" fmla="*/ 372000 h 504826"/>
                <a:gd name="connsiteX23" fmla="*/ 84514 w 540885"/>
                <a:gd name="connsiteY23" fmla="*/ 341434 h 504826"/>
                <a:gd name="connsiteX24" fmla="*/ 96628 w 540885"/>
                <a:gd name="connsiteY24" fmla="*/ 313967 h 504826"/>
                <a:gd name="connsiteX25" fmla="*/ 114093 w 540885"/>
                <a:gd name="connsiteY25" fmla="*/ 291149 h 504826"/>
                <a:gd name="connsiteX26" fmla="*/ 138180 w 540885"/>
                <a:gd name="connsiteY26" fmla="*/ 276077 h 504826"/>
                <a:gd name="connsiteX27" fmla="*/ 169590 w 540885"/>
                <a:gd name="connsiteY27" fmla="*/ 270443 h 504826"/>
                <a:gd name="connsiteX28" fmla="*/ 505953 w 540885"/>
                <a:gd name="connsiteY28" fmla="*/ 144237 h 504826"/>
                <a:gd name="connsiteX29" fmla="*/ 540885 w 540885"/>
                <a:gd name="connsiteY29" fmla="*/ 243680 h 504826"/>
                <a:gd name="connsiteX30" fmla="*/ 525109 w 540885"/>
                <a:gd name="connsiteY30" fmla="*/ 277063 h 504826"/>
                <a:gd name="connsiteX31" fmla="*/ 486233 w 540885"/>
                <a:gd name="connsiteY31" fmla="*/ 288472 h 504826"/>
                <a:gd name="connsiteX32" fmla="*/ 448484 w 540885"/>
                <a:gd name="connsiteY32" fmla="*/ 288472 h 504826"/>
                <a:gd name="connsiteX33" fmla="*/ 373830 w 540885"/>
                <a:gd name="connsiteY33" fmla="*/ 252413 h 504826"/>
                <a:gd name="connsiteX34" fmla="*/ 396649 w 540885"/>
                <a:gd name="connsiteY34" fmla="*/ 180296 h 504826"/>
                <a:gd name="connsiteX35" fmla="*/ 395240 w 540885"/>
                <a:gd name="connsiteY35" fmla="*/ 161703 h 504826"/>
                <a:gd name="connsiteX36" fmla="*/ 432708 w 540885"/>
                <a:gd name="connsiteY36" fmla="*/ 168182 h 504826"/>
                <a:gd name="connsiteX37" fmla="*/ 466231 w 540885"/>
                <a:gd name="connsiteY37" fmla="*/ 162125 h 504826"/>
                <a:gd name="connsiteX38" fmla="*/ 493698 w 540885"/>
                <a:gd name="connsiteY38" fmla="*/ 150153 h 504826"/>
                <a:gd name="connsiteX39" fmla="*/ 505953 w 540885"/>
                <a:gd name="connsiteY39" fmla="*/ 144237 h 504826"/>
                <a:gd name="connsiteX40" fmla="*/ 34932 w 540885"/>
                <a:gd name="connsiteY40" fmla="*/ 144237 h 504826"/>
                <a:gd name="connsiteX41" fmla="*/ 47187 w 540885"/>
                <a:gd name="connsiteY41" fmla="*/ 150153 h 504826"/>
                <a:gd name="connsiteX42" fmla="*/ 74653 w 540885"/>
                <a:gd name="connsiteY42" fmla="*/ 162125 h 504826"/>
                <a:gd name="connsiteX43" fmla="*/ 108176 w 540885"/>
                <a:gd name="connsiteY43" fmla="*/ 168182 h 504826"/>
                <a:gd name="connsiteX44" fmla="*/ 145644 w 540885"/>
                <a:gd name="connsiteY44" fmla="*/ 161703 h 504826"/>
                <a:gd name="connsiteX45" fmla="*/ 144235 w 540885"/>
                <a:gd name="connsiteY45" fmla="*/ 180296 h 504826"/>
                <a:gd name="connsiteX46" fmla="*/ 167054 w 540885"/>
                <a:gd name="connsiteY46" fmla="*/ 252413 h 504826"/>
                <a:gd name="connsiteX47" fmla="*/ 92401 w 540885"/>
                <a:gd name="connsiteY47" fmla="*/ 288472 h 504826"/>
                <a:gd name="connsiteX48" fmla="*/ 54652 w 540885"/>
                <a:gd name="connsiteY48" fmla="*/ 288472 h 504826"/>
                <a:gd name="connsiteX49" fmla="*/ 15776 w 540885"/>
                <a:gd name="connsiteY49" fmla="*/ 277063 h 504826"/>
                <a:gd name="connsiteX50" fmla="*/ 0 w 540885"/>
                <a:gd name="connsiteY50" fmla="*/ 243680 h 504826"/>
                <a:gd name="connsiteX51" fmla="*/ 34932 w 540885"/>
                <a:gd name="connsiteY51" fmla="*/ 144237 h 504826"/>
                <a:gd name="connsiteX52" fmla="*/ 270442 w 540885"/>
                <a:gd name="connsiteY52" fmla="*/ 72119 h 504826"/>
                <a:gd name="connsiteX53" fmla="*/ 346926 w 540885"/>
                <a:gd name="connsiteY53" fmla="*/ 103811 h 504826"/>
                <a:gd name="connsiteX54" fmla="*/ 378619 w 540885"/>
                <a:gd name="connsiteY54" fmla="*/ 180296 h 504826"/>
                <a:gd name="connsiteX55" fmla="*/ 346926 w 540885"/>
                <a:gd name="connsiteY55" fmla="*/ 256780 h 504826"/>
                <a:gd name="connsiteX56" fmla="*/ 270442 w 540885"/>
                <a:gd name="connsiteY56" fmla="*/ 288472 h 504826"/>
                <a:gd name="connsiteX57" fmla="*/ 193957 w 540885"/>
                <a:gd name="connsiteY57" fmla="*/ 256780 h 504826"/>
                <a:gd name="connsiteX58" fmla="*/ 162265 w 540885"/>
                <a:gd name="connsiteY58" fmla="*/ 180296 h 504826"/>
                <a:gd name="connsiteX59" fmla="*/ 193957 w 540885"/>
                <a:gd name="connsiteY59" fmla="*/ 103811 h 504826"/>
                <a:gd name="connsiteX60" fmla="*/ 270442 w 540885"/>
                <a:gd name="connsiteY60" fmla="*/ 72119 h 504826"/>
                <a:gd name="connsiteX61" fmla="*/ 432707 w 540885"/>
                <a:gd name="connsiteY61" fmla="*/ 0 h 504826"/>
                <a:gd name="connsiteX62" fmla="*/ 483697 w 540885"/>
                <a:gd name="connsiteY62" fmla="*/ 21128 h 504826"/>
                <a:gd name="connsiteX63" fmla="*/ 504825 w 540885"/>
                <a:gd name="connsiteY63" fmla="*/ 72118 h 504826"/>
                <a:gd name="connsiteX64" fmla="*/ 483697 w 540885"/>
                <a:gd name="connsiteY64" fmla="*/ 123108 h 504826"/>
                <a:gd name="connsiteX65" fmla="*/ 432707 w 540885"/>
                <a:gd name="connsiteY65" fmla="*/ 144236 h 504826"/>
                <a:gd name="connsiteX66" fmla="*/ 381717 w 540885"/>
                <a:gd name="connsiteY66" fmla="*/ 123108 h 504826"/>
                <a:gd name="connsiteX67" fmla="*/ 360589 w 540885"/>
                <a:gd name="connsiteY67" fmla="*/ 72118 h 504826"/>
                <a:gd name="connsiteX68" fmla="*/ 381717 w 540885"/>
                <a:gd name="connsiteY68" fmla="*/ 21128 h 504826"/>
                <a:gd name="connsiteX69" fmla="*/ 432707 w 540885"/>
                <a:gd name="connsiteY69" fmla="*/ 0 h 504826"/>
                <a:gd name="connsiteX70" fmla="*/ 108176 w 540885"/>
                <a:gd name="connsiteY70" fmla="*/ 0 h 504826"/>
                <a:gd name="connsiteX71" fmla="*/ 159167 w 540885"/>
                <a:gd name="connsiteY71" fmla="*/ 21128 h 504826"/>
                <a:gd name="connsiteX72" fmla="*/ 180295 w 540885"/>
                <a:gd name="connsiteY72" fmla="*/ 72118 h 504826"/>
                <a:gd name="connsiteX73" fmla="*/ 159167 w 540885"/>
                <a:gd name="connsiteY73" fmla="*/ 123108 h 504826"/>
                <a:gd name="connsiteX74" fmla="*/ 108176 w 540885"/>
                <a:gd name="connsiteY74" fmla="*/ 144236 h 504826"/>
                <a:gd name="connsiteX75" fmla="*/ 57187 w 540885"/>
                <a:gd name="connsiteY75" fmla="*/ 123108 h 504826"/>
                <a:gd name="connsiteX76" fmla="*/ 36059 w 540885"/>
                <a:gd name="connsiteY76" fmla="*/ 72118 h 504826"/>
                <a:gd name="connsiteX77" fmla="*/ 57187 w 540885"/>
                <a:gd name="connsiteY77" fmla="*/ 21128 h 504826"/>
                <a:gd name="connsiteX78" fmla="*/ 108176 w 540885"/>
                <a:gd name="connsiteY78" fmla="*/ 0 h 504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l="l" t="t" r="r" b="b"/>
              <a:pathLst>
                <a:path w="540885" h="504826">
                  <a:moveTo>
                    <a:pt x="169590" y="270443"/>
                  </a:moveTo>
                  <a:cubicBezTo>
                    <a:pt x="171469" y="270443"/>
                    <a:pt x="175506" y="272462"/>
                    <a:pt x="181704" y="276500"/>
                  </a:cubicBezTo>
                  <a:cubicBezTo>
                    <a:pt x="187902" y="280538"/>
                    <a:pt x="194757" y="285045"/>
                    <a:pt x="202269" y="290022"/>
                  </a:cubicBezTo>
                  <a:cubicBezTo>
                    <a:pt x="209781" y="294999"/>
                    <a:pt x="219829" y="299506"/>
                    <a:pt x="232412" y="303544"/>
                  </a:cubicBezTo>
                  <a:cubicBezTo>
                    <a:pt x="244995" y="307582"/>
                    <a:pt x="257673" y="309601"/>
                    <a:pt x="270443" y="309601"/>
                  </a:cubicBezTo>
                  <a:cubicBezTo>
                    <a:pt x="283214" y="309601"/>
                    <a:pt x="295891" y="307582"/>
                    <a:pt x="308473" y="303544"/>
                  </a:cubicBezTo>
                  <a:cubicBezTo>
                    <a:pt x="321057" y="299506"/>
                    <a:pt x="331105" y="294999"/>
                    <a:pt x="338617" y="290022"/>
                  </a:cubicBezTo>
                  <a:cubicBezTo>
                    <a:pt x="346129" y="285045"/>
                    <a:pt x="352983" y="280538"/>
                    <a:pt x="359181" y="276500"/>
                  </a:cubicBezTo>
                  <a:cubicBezTo>
                    <a:pt x="365379" y="272462"/>
                    <a:pt x="369418" y="270443"/>
                    <a:pt x="371295" y="270443"/>
                  </a:cubicBezTo>
                  <a:cubicBezTo>
                    <a:pt x="382751" y="270443"/>
                    <a:pt x="393222" y="272321"/>
                    <a:pt x="402705" y="276077"/>
                  </a:cubicBezTo>
                  <a:cubicBezTo>
                    <a:pt x="412191" y="279833"/>
                    <a:pt x="420218" y="284857"/>
                    <a:pt x="426792" y="291149"/>
                  </a:cubicBezTo>
                  <a:cubicBezTo>
                    <a:pt x="433365" y="297440"/>
                    <a:pt x="439187" y="305046"/>
                    <a:pt x="444258" y="313967"/>
                  </a:cubicBezTo>
                  <a:cubicBezTo>
                    <a:pt x="449329" y="322888"/>
                    <a:pt x="453367" y="332044"/>
                    <a:pt x="456371" y="341434"/>
                  </a:cubicBezTo>
                  <a:cubicBezTo>
                    <a:pt x="459376" y="350824"/>
                    <a:pt x="461865" y="361013"/>
                    <a:pt x="463837" y="372000"/>
                  </a:cubicBezTo>
                  <a:cubicBezTo>
                    <a:pt x="465809" y="382986"/>
                    <a:pt x="467124" y="393222"/>
                    <a:pt x="467781" y="402706"/>
                  </a:cubicBezTo>
                  <a:cubicBezTo>
                    <a:pt x="468438" y="412190"/>
                    <a:pt x="468767" y="421909"/>
                    <a:pt x="468767" y="431863"/>
                  </a:cubicBezTo>
                  <a:cubicBezTo>
                    <a:pt x="468767" y="454400"/>
                    <a:pt x="461912" y="472195"/>
                    <a:pt x="448202" y="485247"/>
                  </a:cubicBezTo>
                  <a:cubicBezTo>
                    <a:pt x="434492" y="498300"/>
                    <a:pt x="416275" y="504826"/>
                    <a:pt x="393550" y="504826"/>
                  </a:cubicBezTo>
                  <a:lnTo>
                    <a:pt x="147335" y="504826"/>
                  </a:lnTo>
                  <a:cubicBezTo>
                    <a:pt x="124611" y="504826"/>
                    <a:pt x="106393" y="498300"/>
                    <a:pt x="92683" y="485247"/>
                  </a:cubicBezTo>
                  <a:cubicBezTo>
                    <a:pt x="78974" y="472195"/>
                    <a:pt x="72118" y="454400"/>
                    <a:pt x="72118" y="431863"/>
                  </a:cubicBezTo>
                  <a:cubicBezTo>
                    <a:pt x="72118" y="421909"/>
                    <a:pt x="72447" y="412190"/>
                    <a:pt x="73104" y="402706"/>
                  </a:cubicBezTo>
                  <a:cubicBezTo>
                    <a:pt x="73761" y="393222"/>
                    <a:pt x="75077" y="382986"/>
                    <a:pt x="77049" y="372000"/>
                  </a:cubicBezTo>
                  <a:cubicBezTo>
                    <a:pt x="79021" y="361013"/>
                    <a:pt x="81510" y="350824"/>
                    <a:pt x="84514" y="341434"/>
                  </a:cubicBezTo>
                  <a:cubicBezTo>
                    <a:pt x="87519" y="332044"/>
                    <a:pt x="91556" y="322888"/>
                    <a:pt x="96628" y="313967"/>
                  </a:cubicBezTo>
                  <a:cubicBezTo>
                    <a:pt x="101698" y="305046"/>
                    <a:pt x="107521" y="297440"/>
                    <a:pt x="114093" y="291149"/>
                  </a:cubicBezTo>
                  <a:cubicBezTo>
                    <a:pt x="120667" y="284857"/>
                    <a:pt x="128696" y="279833"/>
                    <a:pt x="138180" y="276077"/>
                  </a:cubicBezTo>
                  <a:cubicBezTo>
                    <a:pt x="147664" y="272321"/>
                    <a:pt x="158135" y="270443"/>
                    <a:pt x="169590" y="270443"/>
                  </a:cubicBezTo>
                  <a:close/>
                  <a:moveTo>
                    <a:pt x="505953" y="144237"/>
                  </a:moveTo>
                  <a:cubicBezTo>
                    <a:pt x="529241" y="144237"/>
                    <a:pt x="540885" y="177385"/>
                    <a:pt x="540885" y="243680"/>
                  </a:cubicBezTo>
                  <a:cubicBezTo>
                    <a:pt x="540885" y="258329"/>
                    <a:pt x="535626" y="269457"/>
                    <a:pt x="525109" y="277063"/>
                  </a:cubicBezTo>
                  <a:cubicBezTo>
                    <a:pt x="514592" y="284669"/>
                    <a:pt x="501634" y="288472"/>
                    <a:pt x="486233" y="288472"/>
                  </a:cubicBezTo>
                  <a:lnTo>
                    <a:pt x="448484" y="288472"/>
                  </a:lnTo>
                  <a:cubicBezTo>
                    <a:pt x="429140" y="265372"/>
                    <a:pt x="404256" y="253353"/>
                    <a:pt x="373830" y="252413"/>
                  </a:cubicBezTo>
                  <a:cubicBezTo>
                    <a:pt x="389043" y="230440"/>
                    <a:pt x="396649" y="206401"/>
                    <a:pt x="396649" y="180296"/>
                  </a:cubicBezTo>
                  <a:cubicBezTo>
                    <a:pt x="396649" y="174849"/>
                    <a:pt x="396179" y="168652"/>
                    <a:pt x="395240" y="161703"/>
                  </a:cubicBezTo>
                  <a:cubicBezTo>
                    <a:pt x="407636" y="166022"/>
                    <a:pt x="420125" y="168182"/>
                    <a:pt x="432708" y="168182"/>
                  </a:cubicBezTo>
                  <a:cubicBezTo>
                    <a:pt x="443789" y="168182"/>
                    <a:pt x="454964" y="166163"/>
                    <a:pt x="466231" y="162125"/>
                  </a:cubicBezTo>
                  <a:cubicBezTo>
                    <a:pt x="477500" y="158087"/>
                    <a:pt x="486655" y="154097"/>
                    <a:pt x="493698" y="150153"/>
                  </a:cubicBezTo>
                  <a:cubicBezTo>
                    <a:pt x="500742" y="146209"/>
                    <a:pt x="504826" y="144237"/>
                    <a:pt x="505953" y="144237"/>
                  </a:cubicBezTo>
                  <a:close/>
                  <a:moveTo>
                    <a:pt x="34932" y="144237"/>
                  </a:moveTo>
                  <a:cubicBezTo>
                    <a:pt x="36059" y="144237"/>
                    <a:pt x="40144" y="146209"/>
                    <a:pt x="47187" y="150153"/>
                  </a:cubicBezTo>
                  <a:cubicBezTo>
                    <a:pt x="54229" y="154097"/>
                    <a:pt x="63384" y="158087"/>
                    <a:pt x="74653" y="162125"/>
                  </a:cubicBezTo>
                  <a:cubicBezTo>
                    <a:pt x="85921" y="166163"/>
                    <a:pt x="97096" y="168182"/>
                    <a:pt x="108176" y="168182"/>
                  </a:cubicBezTo>
                  <a:cubicBezTo>
                    <a:pt x="120760" y="168182"/>
                    <a:pt x="133249" y="166022"/>
                    <a:pt x="145644" y="161703"/>
                  </a:cubicBezTo>
                  <a:cubicBezTo>
                    <a:pt x="144705" y="168652"/>
                    <a:pt x="144235" y="174849"/>
                    <a:pt x="144235" y="180296"/>
                  </a:cubicBezTo>
                  <a:cubicBezTo>
                    <a:pt x="144235" y="206401"/>
                    <a:pt x="151841" y="230440"/>
                    <a:pt x="167054" y="252413"/>
                  </a:cubicBezTo>
                  <a:cubicBezTo>
                    <a:pt x="136630" y="253353"/>
                    <a:pt x="111745" y="265372"/>
                    <a:pt x="92401" y="288472"/>
                  </a:cubicBezTo>
                  <a:lnTo>
                    <a:pt x="54652" y="288472"/>
                  </a:lnTo>
                  <a:cubicBezTo>
                    <a:pt x="39251" y="288472"/>
                    <a:pt x="26293" y="284669"/>
                    <a:pt x="15776" y="277063"/>
                  </a:cubicBezTo>
                  <a:cubicBezTo>
                    <a:pt x="5259" y="269457"/>
                    <a:pt x="0" y="258329"/>
                    <a:pt x="0" y="243680"/>
                  </a:cubicBezTo>
                  <a:cubicBezTo>
                    <a:pt x="0" y="177385"/>
                    <a:pt x="11644" y="144237"/>
                    <a:pt x="34932" y="144237"/>
                  </a:cubicBezTo>
                  <a:close/>
                  <a:moveTo>
                    <a:pt x="270442" y="72119"/>
                  </a:moveTo>
                  <a:cubicBezTo>
                    <a:pt x="300303" y="72119"/>
                    <a:pt x="325799" y="82683"/>
                    <a:pt x="346926" y="103811"/>
                  </a:cubicBezTo>
                  <a:cubicBezTo>
                    <a:pt x="368054" y="124940"/>
                    <a:pt x="378619" y="150434"/>
                    <a:pt x="378619" y="180296"/>
                  </a:cubicBezTo>
                  <a:cubicBezTo>
                    <a:pt x="378619" y="210157"/>
                    <a:pt x="368054" y="235652"/>
                    <a:pt x="346926" y="256780"/>
                  </a:cubicBezTo>
                  <a:cubicBezTo>
                    <a:pt x="325799" y="277908"/>
                    <a:pt x="300303" y="288472"/>
                    <a:pt x="270442" y="288472"/>
                  </a:cubicBezTo>
                  <a:cubicBezTo>
                    <a:pt x="240580" y="288472"/>
                    <a:pt x="215085" y="277908"/>
                    <a:pt x="193957" y="256780"/>
                  </a:cubicBezTo>
                  <a:cubicBezTo>
                    <a:pt x="172829" y="235652"/>
                    <a:pt x="162265" y="210157"/>
                    <a:pt x="162265" y="180296"/>
                  </a:cubicBezTo>
                  <a:cubicBezTo>
                    <a:pt x="162265" y="150434"/>
                    <a:pt x="172829" y="124940"/>
                    <a:pt x="193957" y="103811"/>
                  </a:cubicBezTo>
                  <a:cubicBezTo>
                    <a:pt x="215085" y="82683"/>
                    <a:pt x="240580" y="72119"/>
                    <a:pt x="270442" y="72119"/>
                  </a:cubicBezTo>
                  <a:close/>
                  <a:moveTo>
                    <a:pt x="432707" y="0"/>
                  </a:moveTo>
                  <a:cubicBezTo>
                    <a:pt x="452615" y="0"/>
                    <a:pt x="469611" y="7043"/>
                    <a:pt x="483697" y="21128"/>
                  </a:cubicBezTo>
                  <a:cubicBezTo>
                    <a:pt x="497783" y="35214"/>
                    <a:pt x="504825" y="52210"/>
                    <a:pt x="504825" y="72118"/>
                  </a:cubicBezTo>
                  <a:cubicBezTo>
                    <a:pt x="504825" y="92025"/>
                    <a:pt x="497783" y="109022"/>
                    <a:pt x="483697" y="123108"/>
                  </a:cubicBezTo>
                  <a:cubicBezTo>
                    <a:pt x="469611" y="137193"/>
                    <a:pt x="452615" y="144236"/>
                    <a:pt x="432707" y="144236"/>
                  </a:cubicBezTo>
                  <a:cubicBezTo>
                    <a:pt x="412800" y="144236"/>
                    <a:pt x="395803" y="137193"/>
                    <a:pt x="381717" y="123108"/>
                  </a:cubicBezTo>
                  <a:cubicBezTo>
                    <a:pt x="367632" y="109022"/>
                    <a:pt x="360589" y="92025"/>
                    <a:pt x="360589" y="72118"/>
                  </a:cubicBezTo>
                  <a:cubicBezTo>
                    <a:pt x="360589" y="52210"/>
                    <a:pt x="367632" y="35214"/>
                    <a:pt x="381717" y="21128"/>
                  </a:cubicBezTo>
                  <a:cubicBezTo>
                    <a:pt x="395803" y="7043"/>
                    <a:pt x="412800" y="0"/>
                    <a:pt x="432707" y="0"/>
                  </a:cubicBezTo>
                  <a:close/>
                  <a:moveTo>
                    <a:pt x="108176" y="0"/>
                  </a:moveTo>
                  <a:cubicBezTo>
                    <a:pt x="128085" y="0"/>
                    <a:pt x="145080" y="7043"/>
                    <a:pt x="159167" y="21128"/>
                  </a:cubicBezTo>
                  <a:cubicBezTo>
                    <a:pt x="173252" y="35214"/>
                    <a:pt x="180295" y="52210"/>
                    <a:pt x="180295" y="72118"/>
                  </a:cubicBezTo>
                  <a:cubicBezTo>
                    <a:pt x="180295" y="92025"/>
                    <a:pt x="173252" y="109022"/>
                    <a:pt x="159167" y="123108"/>
                  </a:cubicBezTo>
                  <a:cubicBezTo>
                    <a:pt x="145080" y="137193"/>
                    <a:pt x="128085" y="144236"/>
                    <a:pt x="108176" y="144236"/>
                  </a:cubicBezTo>
                  <a:cubicBezTo>
                    <a:pt x="88270" y="144236"/>
                    <a:pt x="71272" y="137193"/>
                    <a:pt x="57187" y="123108"/>
                  </a:cubicBezTo>
                  <a:cubicBezTo>
                    <a:pt x="43102" y="109022"/>
                    <a:pt x="36059" y="92025"/>
                    <a:pt x="36059" y="72118"/>
                  </a:cubicBezTo>
                  <a:cubicBezTo>
                    <a:pt x="36059" y="52210"/>
                    <a:pt x="43102" y="35214"/>
                    <a:pt x="57187" y="21128"/>
                  </a:cubicBezTo>
                  <a:cubicBezTo>
                    <a:pt x="71272" y="7043"/>
                    <a:pt x="88270" y="0"/>
                    <a:pt x="108176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85800">
                <a:defRPr/>
              </a:pPr>
              <a:endParaRPr lang="en-US" sz="1013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129415" y="4856152"/>
            <a:ext cx="2202816" cy="3231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r"/>
            <a:r>
              <a:rPr lang="en-US" sz="1500" b="1" dirty="0">
                <a:solidFill>
                  <a:schemeClr val="accent3"/>
                </a:solidFill>
              </a:rPr>
              <a:t>Lorem Ipsum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129415" y="4614440"/>
            <a:ext cx="2202816" cy="3231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r"/>
            <a:r>
              <a:rPr lang="en-US" sz="1500" b="1" dirty="0">
                <a:solidFill>
                  <a:schemeClr val="accent2"/>
                </a:solidFill>
              </a:rPr>
              <a:t>Lorem Ipsum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129415" y="4372727"/>
            <a:ext cx="2202816" cy="3231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r"/>
            <a:r>
              <a:rPr lang="en-US" sz="1500" b="1" dirty="0">
                <a:solidFill>
                  <a:schemeClr val="accent1"/>
                </a:solidFill>
              </a:rPr>
              <a:t>Lorem Ipsum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129415" y="4131014"/>
            <a:ext cx="2202816" cy="3231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r"/>
            <a:r>
              <a:rPr lang="en-US" sz="1500" b="1" dirty="0">
                <a:solidFill>
                  <a:schemeClr val="accent6"/>
                </a:solidFill>
              </a:rPr>
              <a:t>Lorem Ipsum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319058" y="4383885"/>
            <a:ext cx="2676678" cy="829346"/>
            <a:chOff x="8274023" y="1190547"/>
            <a:chExt cx="2937088" cy="1105794"/>
          </a:xfrm>
        </p:grpSpPr>
        <p:sp>
          <p:nvSpPr>
            <p:cNvPr id="40" name="TextBox 39"/>
            <p:cNvSpPr txBox="1"/>
            <p:nvPr/>
          </p:nvSpPr>
          <p:spPr>
            <a:xfrm>
              <a:off x="8274023" y="1190547"/>
              <a:ext cx="2937088" cy="400109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1350" b="1">
                  <a:solidFill>
                    <a:schemeClr val="accent6"/>
                  </a:solidFill>
                </a:rPr>
                <a:t>Lorem </a:t>
              </a:r>
              <a:r>
                <a:rPr lang="en-US" sz="1350" b="1" dirty="0">
                  <a:solidFill>
                    <a:schemeClr val="accent6"/>
                  </a:solidFill>
                </a:rPr>
                <a:t>Ipsum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8281818" y="1526900"/>
              <a:ext cx="2929293" cy="76944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r"/>
              <a:r>
                <a:rPr lang="en-US" sz="105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cras. </a:t>
              </a:r>
              <a:endParaRPr lang="en-US" sz="105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849506" y="3545789"/>
            <a:ext cx="2676678" cy="829346"/>
            <a:chOff x="8274023" y="1190547"/>
            <a:chExt cx="2937088" cy="1105794"/>
          </a:xfrm>
        </p:grpSpPr>
        <p:sp>
          <p:nvSpPr>
            <p:cNvPr id="43" name="TextBox 42"/>
            <p:cNvSpPr txBox="1"/>
            <p:nvPr/>
          </p:nvSpPr>
          <p:spPr>
            <a:xfrm>
              <a:off x="8274023" y="1190547"/>
              <a:ext cx="2937088" cy="400109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1350" b="1" dirty="0">
                  <a:solidFill>
                    <a:schemeClr val="accent1"/>
                  </a:solidFill>
                </a:rPr>
                <a:t>Lorem Ipsum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8281818" y="1526900"/>
              <a:ext cx="2929293" cy="76944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r"/>
              <a:r>
                <a:rPr lang="en-US" sz="105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cras. </a:t>
              </a:r>
              <a:endParaRPr lang="en-US" sz="105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379954" y="2707692"/>
            <a:ext cx="2676678" cy="829346"/>
            <a:chOff x="8274023" y="1190547"/>
            <a:chExt cx="2937088" cy="1105794"/>
          </a:xfrm>
        </p:grpSpPr>
        <p:sp>
          <p:nvSpPr>
            <p:cNvPr id="46" name="TextBox 45"/>
            <p:cNvSpPr txBox="1"/>
            <p:nvPr/>
          </p:nvSpPr>
          <p:spPr>
            <a:xfrm>
              <a:off x="8274023" y="1190547"/>
              <a:ext cx="2937088" cy="400109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1350" b="1" dirty="0">
                  <a:solidFill>
                    <a:schemeClr val="accent2"/>
                  </a:solidFill>
                </a:rPr>
                <a:t>Lorem Ipsum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281818" y="1526900"/>
              <a:ext cx="2929293" cy="76944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r"/>
              <a:r>
                <a:rPr lang="en-US" sz="105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cras. </a:t>
              </a:r>
              <a:endParaRPr lang="en-US" sz="105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1910402" y="1869596"/>
            <a:ext cx="2676678" cy="829346"/>
            <a:chOff x="8274023" y="1190547"/>
            <a:chExt cx="2937088" cy="1105794"/>
          </a:xfrm>
        </p:grpSpPr>
        <p:sp>
          <p:nvSpPr>
            <p:cNvPr id="49" name="TextBox 48"/>
            <p:cNvSpPr txBox="1"/>
            <p:nvPr/>
          </p:nvSpPr>
          <p:spPr>
            <a:xfrm>
              <a:off x="8274023" y="1190547"/>
              <a:ext cx="2937088" cy="400109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1350" b="1" dirty="0">
                  <a:solidFill>
                    <a:schemeClr val="accent3"/>
                  </a:solidFill>
                </a:rPr>
                <a:t>Lorem Ipsum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8281818" y="1526900"/>
              <a:ext cx="2929293" cy="76944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r"/>
              <a:r>
                <a:rPr lang="en-US" sz="105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cras. </a:t>
              </a:r>
              <a:endParaRPr lang="en-US" sz="105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cxnSp>
        <p:nvCxnSpPr>
          <p:cNvPr id="60" name="Straight Connector 59"/>
          <p:cNvCxnSpPr>
            <a:cxnSpLocks/>
          </p:cNvCxnSpPr>
          <p:nvPr/>
        </p:nvCxnSpPr>
        <p:spPr>
          <a:xfrm>
            <a:off x="4844163" y="2043061"/>
            <a:ext cx="1514983" cy="0"/>
          </a:xfrm>
          <a:prstGeom prst="line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or: Elbow 62"/>
          <p:cNvCxnSpPr>
            <a:cxnSpLocks/>
            <a:endCxn id="24" idx="0"/>
          </p:cNvCxnSpPr>
          <p:nvPr/>
        </p:nvCxnSpPr>
        <p:spPr>
          <a:xfrm flipV="1">
            <a:off x="4312355" y="2432656"/>
            <a:ext cx="1343277" cy="442669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or: Elbow 64"/>
          <p:cNvCxnSpPr>
            <a:cxnSpLocks/>
            <a:endCxn id="22" idx="0"/>
          </p:cNvCxnSpPr>
          <p:nvPr/>
        </p:nvCxnSpPr>
        <p:spPr>
          <a:xfrm flipV="1">
            <a:off x="3780549" y="3028015"/>
            <a:ext cx="1675100" cy="679574"/>
          </a:xfrm>
          <a:prstGeom prst="bentConnector3">
            <a:avLst>
              <a:gd name="adj1" fmla="val 6023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or: Elbow 66"/>
          <p:cNvCxnSpPr>
            <a:cxnSpLocks/>
            <a:endCxn id="20" idx="0"/>
          </p:cNvCxnSpPr>
          <p:nvPr/>
        </p:nvCxnSpPr>
        <p:spPr>
          <a:xfrm flipV="1">
            <a:off x="3248741" y="3539114"/>
            <a:ext cx="2324754" cy="1000739"/>
          </a:xfrm>
          <a:prstGeom prst="bentConnector3">
            <a:avLst>
              <a:gd name="adj1" fmla="val 76222"/>
            </a:avLst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2226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999800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9848</TotalTime>
  <Words>306</Words>
  <PresentationFormat>On-screen Show (4:3)</PresentationFormat>
  <Paragraphs>32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Open Sans</vt:lpstr>
      <vt:lpstr>Template PresentationGo</vt:lpstr>
      <vt:lpstr>Template PresentationGo Dark</vt:lpstr>
      <vt:lpstr>Custom Design</vt:lpstr>
      <vt:lpstr>Doughnut PowerPoint Diagram w/ 4 Layers</vt:lpstr>
      <vt:lpstr>Doughnut PowerPoint Diagram w/ 4 Layers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Doughnut PowerPoint Diagram w/ 4 Layers</dc:title>
  <dc:creator>PresentationGo.com</dc:creator>
  <dc:description>© Copyright PresentationGo.com</dc:description>
  <dcterms:created xsi:type="dcterms:W3CDTF">2014-11-26T05:14:11Z</dcterms:created>
  <dcterms:modified xsi:type="dcterms:W3CDTF">2017-04-05T15:31:53Z</dcterms:modified>
</cp:coreProperties>
</file>