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0" r:id="rId2"/>
    <p:sldId id="437" r:id="rId3"/>
    <p:sldId id="441" r:id="rId4"/>
    <p:sldId id="335" r:id="rId5"/>
    <p:sldId id="442" r:id="rId6"/>
    <p:sldId id="443" r:id="rId7"/>
    <p:sldId id="444" r:id="rId8"/>
    <p:sldId id="445" r:id="rId9"/>
    <p:sldId id="446" r:id="rId10"/>
    <p:sldId id="438" r:id="rId11"/>
    <p:sldId id="411" r:id="rId12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015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55" d="100"/>
          <a:sy n="55" d="100"/>
        </p:scale>
        <p:origin x="96" y="1536"/>
      </p:cViewPr>
      <p:guideLst>
        <p:guide orient="horz" pos="2183"/>
        <p:guide pos="3840"/>
        <p:guide orient="horz" pos="3015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11422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290933" y="3143558"/>
              <a:ext cx="56764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الوضوء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603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38049" y="1942553"/>
              <a:ext cx="1717122" cy="602631"/>
              <a:chOff x="3549688" y="5400344"/>
              <a:chExt cx="1717122" cy="602631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الثاني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49688" y="5682779"/>
                <a:ext cx="1717122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الوُضوءُ</a:t>
                </a: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oup 57">
            <a:extLst>
              <a:ext uri="{FF2B5EF4-FFF2-40B4-BE49-F238E27FC236}">
                <a16:creationId xmlns:a16="http://schemas.microsoft.com/office/drawing/2014/main" id="{F59B9A2D-81EF-4E99-987A-312B8451924B}"/>
              </a:ext>
            </a:extLst>
          </p:cNvPr>
          <p:cNvGrpSpPr/>
          <p:nvPr/>
        </p:nvGrpSpPr>
        <p:grpSpPr>
          <a:xfrm>
            <a:off x="5071951" y="1202015"/>
            <a:ext cx="4130105" cy="4744939"/>
            <a:chOff x="7335518" y="3195470"/>
            <a:chExt cx="2160843" cy="2228601"/>
          </a:xfrm>
        </p:grpSpPr>
        <p:sp>
          <p:nvSpPr>
            <p:cNvPr id="44" name="Rectangle: Top Corners One Rounded and One Snipped 7">
              <a:extLst>
                <a:ext uri="{FF2B5EF4-FFF2-40B4-BE49-F238E27FC236}">
                  <a16:creationId xmlns:a16="http://schemas.microsoft.com/office/drawing/2014/main" id="{337777BC-B4A5-4687-878C-A0D98B82913D}"/>
                </a:ext>
              </a:extLst>
            </p:cNvPr>
            <p:cNvSpPr/>
            <p:nvPr/>
          </p:nvSpPr>
          <p:spPr>
            <a:xfrm rot="5643224">
              <a:off x="7471202" y="3398912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Folded Corner 31">
              <a:extLst>
                <a:ext uri="{FF2B5EF4-FFF2-40B4-BE49-F238E27FC236}">
                  <a16:creationId xmlns:a16="http://schemas.microsoft.com/office/drawing/2014/main" id="{BB3DC85F-873D-401A-A286-27E8875629ED}"/>
                </a:ext>
              </a:extLst>
            </p:cNvPr>
            <p:cNvSpPr/>
            <p:nvPr/>
          </p:nvSpPr>
          <p:spPr>
            <a:xfrm rot="254868">
              <a:off x="7358275" y="3195470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FF6B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7">
              <a:extLst>
                <a:ext uri="{FF2B5EF4-FFF2-40B4-BE49-F238E27FC236}">
                  <a16:creationId xmlns:a16="http://schemas.microsoft.com/office/drawing/2014/main" id="{47EBBEF2-0036-4E29-B372-47E5CBEE3EC3}"/>
                </a:ext>
              </a:extLst>
            </p:cNvPr>
            <p:cNvSpPr txBox="1"/>
            <p:nvPr/>
          </p:nvSpPr>
          <p:spPr>
            <a:xfrm rot="420206">
              <a:off x="7335518" y="3471539"/>
              <a:ext cx="2045801" cy="997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بَعْدَ الانْتِهَاءِ مِن الوُضوءِ</a:t>
              </a:r>
            </a:p>
            <a:p>
              <a:pPr algn="ctr"/>
              <a:r>
                <a:rPr lang="ar-SY" sz="24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 أقَولُ:</a:t>
              </a:r>
              <a:endParaRPr lang="ar-SY" sz="2000" b="1" dirty="0"/>
            </a:p>
            <a:p>
              <a:pPr algn="ctr"/>
              <a:r>
                <a:rPr lang="ar-SY" sz="2800" b="1" dirty="0"/>
                <a:t>( أَشهَدُ أَنْ لاَ إلَهَ إلاَّ اللهُ وَحْدَهُ</a:t>
              </a:r>
            </a:p>
            <a:p>
              <a:pPr algn="ctr"/>
              <a:r>
                <a:rPr lang="ar-SY" sz="2800" b="1" dirty="0"/>
                <a:t>لاَ َشرِيكَ لَهُ وَأَشهَدُ َأنَّ مُحَمَّدًا عَبْدُهُ </a:t>
              </a:r>
              <a:r>
                <a:rPr lang="ar-SY" sz="2400" b="1" dirty="0"/>
                <a:t>وَرَسولُهُ )</a:t>
              </a:r>
              <a:endParaRPr lang="en-US" sz="24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7" name="Group 32">
            <a:extLst>
              <a:ext uri="{FF2B5EF4-FFF2-40B4-BE49-F238E27FC236}">
                <a16:creationId xmlns:a16="http://schemas.microsoft.com/office/drawing/2014/main" id="{16F53AAB-F5A1-4454-931B-E22DB276B234}"/>
              </a:ext>
            </a:extLst>
          </p:cNvPr>
          <p:cNvGrpSpPr/>
          <p:nvPr/>
        </p:nvGrpSpPr>
        <p:grpSpPr>
          <a:xfrm flipH="1">
            <a:off x="6583565" y="643644"/>
            <a:ext cx="448057" cy="984936"/>
            <a:chOff x="3976914" y="1402541"/>
            <a:chExt cx="421209" cy="782522"/>
          </a:xfrm>
          <a:solidFill>
            <a:srgbClr val="FF0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8" name="Rectangle 33">
              <a:extLst>
                <a:ext uri="{FF2B5EF4-FFF2-40B4-BE49-F238E27FC236}">
                  <a16:creationId xmlns:a16="http://schemas.microsoft.com/office/drawing/2014/main" id="{C51B6178-6123-4C2E-A3D1-5E940BDF4437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34">
              <a:extLst>
                <a:ext uri="{FF2B5EF4-FFF2-40B4-BE49-F238E27FC236}">
                  <a16:creationId xmlns:a16="http://schemas.microsoft.com/office/drawing/2014/main" id="{40CAAD16-D987-46D3-999C-2E4513E91146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rapezoid 10">
              <a:extLst>
                <a:ext uri="{FF2B5EF4-FFF2-40B4-BE49-F238E27FC236}">
                  <a16:creationId xmlns:a16="http://schemas.microsoft.com/office/drawing/2014/main" id="{CA463B5C-656E-47BF-86CD-6012F40C411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36">
              <a:extLst>
                <a:ext uri="{FF2B5EF4-FFF2-40B4-BE49-F238E27FC236}">
                  <a16:creationId xmlns:a16="http://schemas.microsoft.com/office/drawing/2014/main" id="{F11C7256-C4E4-4A99-B4A1-F3200035DFE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656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666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38049" y="1942553"/>
              <a:ext cx="1548239" cy="614247"/>
              <a:chOff x="3549688" y="5400344"/>
              <a:chExt cx="1548239" cy="61424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الثاني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49688" y="5694395"/>
                <a:ext cx="1548239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الوُضوءُ</a:t>
                </a: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62">
            <a:extLst>
              <a:ext uri="{FF2B5EF4-FFF2-40B4-BE49-F238E27FC236}">
                <a16:creationId xmlns:a16="http://schemas.microsoft.com/office/drawing/2014/main" id="{0897287A-7DEC-47F9-A968-0D58A5DDFF62}"/>
              </a:ext>
            </a:extLst>
          </p:cNvPr>
          <p:cNvGrpSpPr/>
          <p:nvPr/>
        </p:nvGrpSpPr>
        <p:grpSpPr>
          <a:xfrm>
            <a:off x="4695855" y="1515070"/>
            <a:ext cx="4484912" cy="4615543"/>
            <a:chOff x="6591499" y="705675"/>
            <a:chExt cx="2138086" cy="2228601"/>
          </a:xfrm>
        </p:grpSpPr>
        <p:sp>
          <p:nvSpPr>
            <p:cNvPr id="34" name="Rectangle: Top Corners One Rounded and One Snipped 7">
              <a:extLst>
                <a:ext uri="{FF2B5EF4-FFF2-40B4-BE49-F238E27FC236}">
                  <a16:creationId xmlns:a16="http://schemas.microsoft.com/office/drawing/2014/main" id="{0FEE847C-470F-4AB7-8765-22CE5089EF14}"/>
                </a:ext>
              </a:extLst>
            </p:cNvPr>
            <p:cNvSpPr/>
            <p:nvPr/>
          </p:nvSpPr>
          <p:spPr>
            <a:xfrm rot="5643224">
              <a:off x="6704426" y="909117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Folded Corner 39">
              <a:extLst>
                <a:ext uri="{FF2B5EF4-FFF2-40B4-BE49-F238E27FC236}">
                  <a16:creationId xmlns:a16="http://schemas.microsoft.com/office/drawing/2014/main" id="{56042200-DE88-4E56-B872-46C30280CFDE}"/>
                </a:ext>
              </a:extLst>
            </p:cNvPr>
            <p:cNvSpPr/>
            <p:nvPr/>
          </p:nvSpPr>
          <p:spPr>
            <a:xfrm rot="254868">
              <a:off x="6591499" y="705675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FFE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48">
              <a:extLst>
                <a:ext uri="{FF2B5EF4-FFF2-40B4-BE49-F238E27FC236}">
                  <a16:creationId xmlns:a16="http://schemas.microsoft.com/office/drawing/2014/main" id="{79812243-DFF3-432F-9294-054B66B41E24}"/>
                </a:ext>
              </a:extLst>
            </p:cNvPr>
            <p:cNvSpPr txBox="1"/>
            <p:nvPr/>
          </p:nvSpPr>
          <p:spPr>
            <a:xfrm rot="420206">
              <a:off x="6607372" y="1398735"/>
              <a:ext cx="1922335" cy="490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/>
                <a:t>قَالَ تعالى:</a:t>
              </a:r>
            </a:p>
            <a:p>
              <a:pPr algn="r"/>
              <a:r>
                <a:rPr lang="ar-SY" sz="3200" b="1" dirty="0"/>
                <a:t>«وَ اللَّه يُحِبَّ الْمُطَّهِرِينَ »</a:t>
              </a:r>
              <a:endParaRPr lang="en-US" sz="32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37" name="Group 40">
            <a:extLst>
              <a:ext uri="{FF2B5EF4-FFF2-40B4-BE49-F238E27FC236}">
                <a16:creationId xmlns:a16="http://schemas.microsoft.com/office/drawing/2014/main" id="{4900EB7E-1540-47E0-8812-097E85526131}"/>
              </a:ext>
            </a:extLst>
          </p:cNvPr>
          <p:cNvGrpSpPr/>
          <p:nvPr/>
        </p:nvGrpSpPr>
        <p:grpSpPr>
          <a:xfrm flipH="1">
            <a:off x="6688126" y="1457224"/>
            <a:ext cx="563204" cy="843192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8" name="Rectangle 41">
              <a:extLst>
                <a:ext uri="{FF2B5EF4-FFF2-40B4-BE49-F238E27FC236}">
                  <a16:creationId xmlns:a16="http://schemas.microsoft.com/office/drawing/2014/main" id="{490AF6D3-F096-4EA7-89B7-2D5E1B2D295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42">
              <a:extLst>
                <a:ext uri="{FF2B5EF4-FFF2-40B4-BE49-F238E27FC236}">
                  <a16:creationId xmlns:a16="http://schemas.microsoft.com/office/drawing/2014/main" id="{E9389BE3-738A-4C3F-8612-A713FEC8AF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rapezoid 10">
              <a:extLst>
                <a:ext uri="{FF2B5EF4-FFF2-40B4-BE49-F238E27FC236}">
                  <a16:creationId xmlns:a16="http://schemas.microsoft.com/office/drawing/2014/main" id="{49C2C018-11BB-4E56-AA3D-49D8DFB952C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4">
              <a:extLst>
                <a:ext uri="{FF2B5EF4-FFF2-40B4-BE49-F238E27FC236}">
                  <a16:creationId xmlns:a16="http://schemas.microsoft.com/office/drawing/2014/main" id="{DEFDA5A5-E6FE-4C34-BEEC-E1460D4740E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5499461" y="173608"/>
            <a:ext cx="3291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>
                <a:latin typeface="Century Gothic" panose="020B0502020202020204" pitchFamily="34" charset="0"/>
              </a:rPr>
              <a:t>الوُضوءُ</a:t>
            </a:r>
          </a:p>
        </p:txBody>
      </p:sp>
      <p:sp>
        <p:nvSpPr>
          <p:cNvPr id="26" name="Freeform: Shape 85">
            <a:extLst>
              <a:ext uri="{FF2B5EF4-FFF2-40B4-BE49-F238E27FC236}">
                <a16:creationId xmlns:a16="http://schemas.microsoft.com/office/drawing/2014/main" id="{B3DA9073-3627-4023-9264-D556BB70752A}"/>
              </a:ext>
            </a:extLst>
          </p:cNvPr>
          <p:cNvSpPr/>
          <p:nvPr/>
        </p:nvSpPr>
        <p:spPr>
          <a:xfrm rot="5400000">
            <a:off x="9649934" y="2968177"/>
            <a:ext cx="2087275" cy="2094946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r="1000" b="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7" name="Group 92">
            <a:extLst>
              <a:ext uri="{FF2B5EF4-FFF2-40B4-BE49-F238E27FC236}">
                <a16:creationId xmlns:a16="http://schemas.microsoft.com/office/drawing/2014/main" id="{E754AA86-DEC5-418C-B5F1-971A8FE2B830}"/>
              </a:ext>
            </a:extLst>
          </p:cNvPr>
          <p:cNvGrpSpPr/>
          <p:nvPr/>
        </p:nvGrpSpPr>
        <p:grpSpPr>
          <a:xfrm>
            <a:off x="10543680" y="3062700"/>
            <a:ext cx="243227" cy="345675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8" name="Oval 99">
              <a:extLst>
                <a:ext uri="{FF2B5EF4-FFF2-40B4-BE49-F238E27FC236}">
                  <a16:creationId xmlns:a16="http://schemas.microsoft.com/office/drawing/2014/main" id="{2566FC63-963D-43A2-AD3C-B16DAF2182C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apezoid 10">
              <a:extLst>
                <a:ext uri="{FF2B5EF4-FFF2-40B4-BE49-F238E27FC236}">
                  <a16:creationId xmlns:a16="http://schemas.microsoft.com/office/drawing/2014/main" id="{B3A238A7-50BF-47F6-AD61-D3F5BE1FDBE6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102">
              <a:extLst>
                <a:ext uri="{FF2B5EF4-FFF2-40B4-BE49-F238E27FC236}">
                  <a16:creationId xmlns:a16="http://schemas.microsoft.com/office/drawing/2014/main" id="{71853673-4172-4139-B96D-4A6A16768971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325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36" dur="200" fill="hold"/>
                                        <p:tgtEl>
                                          <p:spTgt spid="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170158" y="1942553"/>
              <a:ext cx="1249957" cy="669215"/>
              <a:chOff x="3681797" y="5400344"/>
              <a:chExt cx="1249957" cy="669215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الثاني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681797" y="5749363"/>
                <a:ext cx="1249957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الوُضوءُ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757432" y="-515758"/>
            <a:ext cx="2410006" cy="4549964"/>
            <a:chOff x="7774691" y="-1752649"/>
            <a:chExt cx="5029652" cy="5562969"/>
          </a:xfrm>
          <a:solidFill>
            <a:srgbClr val="FFC000"/>
          </a:solidFill>
        </p:grpSpPr>
        <p:grpSp>
          <p:nvGrpSpPr>
            <p:cNvPr id="5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1752649"/>
              <a:ext cx="5029652" cy="5562969"/>
              <a:chOff x="2000433" y="-2898749"/>
              <a:chExt cx="8318662" cy="9200725"/>
            </a:xfrm>
            <a:grpFill/>
          </p:grpSpPr>
          <p:sp>
            <p:nvSpPr>
              <p:cNvPr id="6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96567" y="1817700"/>
                <a:ext cx="926391" cy="510278"/>
                <a:chOff x="5696567" y="1817700"/>
                <a:chExt cx="926391" cy="510278"/>
              </a:xfrm>
              <a:grpFill/>
            </p:grpSpPr>
            <p:sp>
              <p:nvSpPr>
                <p:cNvPr id="6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96567" y="1817700"/>
                  <a:ext cx="926391" cy="348722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6314" y="1698399"/>
              <a:ext cx="3949296" cy="1844530"/>
            </a:xfrm>
            <a:prstGeom prst="rect">
              <a:avLst/>
            </a:prstGeom>
            <a:grpFill/>
          </p:spPr>
        </p:pic>
      </p:grpSp>
      <p:sp>
        <p:nvSpPr>
          <p:cNvPr id="72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8795657" y="1839116"/>
            <a:ext cx="3366611" cy="774358"/>
          </a:xfrm>
          <a:prstGeom prst="rect">
            <a:avLst/>
          </a:prstGeom>
          <a:solidFill>
            <a:srgbClr val="D60093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1- أَقُولُ: «بِسمِ اللهِ </a:t>
            </a:r>
            <a:r>
              <a:rPr lang="ar-SY" sz="2800" dirty="0">
                <a:solidFill>
                  <a:schemeClr val="tx1"/>
                </a:solidFill>
              </a:rPr>
              <a:t>»</a:t>
            </a:r>
            <a:endParaRPr lang="ar-SY" sz="2800" b="1" dirty="0">
              <a:solidFill>
                <a:schemeClr val="tx1"/>
              </a:solidFill>
            </a:endParaRPr>
          </a:p>
        </p:txBody>
      </p:sp>
      <p:sp>
        <p:nvSpPr>
          <p:cNvPr id="73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8795657" y="3106058"/>
            <a:ext cx="3366611" cy="698290"/>
          </a:xfrm>
          <a:prstGeom prst="rect">
            <a:avLst/>
          </a:prstGeom>
          <a:solidFill>
            <a:srgbClr val="D60093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2- أَغسلُ كَفَّيَّ ثَلاَثَ مَرَّاتٍ</a:t>
            </a:r>
          </a:p>
        </p:txBody>
      </p:sp>
      <p:sp>
        <p:nvSpPr>
          <p:cNvPr id="31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5744840" y="13785"/>
            <a:ext cx="3291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>
                <a:latin typeface="Century Gothic" panose="020B0502020202020204" pitchFamily="34" charset="0"/>
              </a:rPr>
              <a:t>صفة الوُضوءُ</a:t>
            </a:r>
          </a:p>
        </p:txBody>
      </p:sp>
    </p:spTree>
    <p:extLst>
      <p:ext uri="{BB962C8B-B14F-4D97-AF65-F5344CB8AC3E}">
        <p14:creationId xmlns:p14="http://schemas.microsoft.com/office/powerpoint/2010/main" val="1301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8632FB7-5CD1-43A2-83E1-3C8326110D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89BCB8F4-DAB1-4D48-B160-A4CD32F92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C91A8413-425A-4446-A9CA-635FE856E9BB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9BEDF4FA-BCFA-4877-9801-E0E7768EAEC0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D6FBC39B-2513-4A3D-80A6-642EF257C1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170158" y="1942553"/>
              <a:ext cx="1249957" cy="669215"/>
              <a:chOff x="3681797" y="5400344"/>
              <a:chExt cx="1249957" cy="669215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الثاني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681797" y="5749363"/>
                <a:ext cx="1249957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الوُضوءُ</a:t>
                </a: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621138" y="-632534"/>
            <a:ext cx="2410006" cy="4549964"/>
            <a:chOff x="7774691" y="-1752649"/>
            <a:chExt cx="5029652" cy="5562969"/>
          </a:xfrm>
          <a:solidFill>
            <a:srgbClr val="FFC000"/>
          </a:solidFill>
        </p:grpSpPr>
        <p:grpSp>
          <p:nvGrpSpPr>
            <p:cNvPr id="5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1752649"/>
              <a:ext cx="5029652" cy="5562969"/>
              <a:chOff x="2000433" y="-2898749"/>
              <a:chExt cx="8318662" cy="9200725"/>
            </a:xfrm>
            <a:grpFill/>
          </p:grpSpPr>
          <p:sp>
            <p:nvSpPr>
              <p:cNvPr id="6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5222" y="1844859"/>
                <a:ext cx="1089083" cy="483119"/>
                <a:chOff x="5615222" y="1844859"/>
                <a:chExt cx="1089083" cy="483119"/>
              </a:xfrm>
              <a:grpFill/>
            </p:grpSpPr>
            <p:sp>
              <p:nvSpPr>
                <p:cNvPr id="6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5222" y="1844859"/>
                  <a:ext cx="1089083" cy="40512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6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6314" y="1660095"/>
              <a:ext cx="3949296" cy="1810885"/>
            </a:xfrm>
            <a:prstGeom prst="rect">
              <a:avLst/>
            </a:prstGeom>
            <a:grpFill/>
          </p:spPr>
        </p:pic>
      </p:grpSp>
      <p:sp>
        <p:nvSpPr>
          <p:cNvPr id="72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7547429" y="2045673"/>
            <a:ext cx="4614839" cy="854865"/>
          </a:xfrm>
          <a:prstGeom prst="rect">
            <a:avLst/>
          </a:prstGeom>
          <a:solidFill>
            <a:srgbClr val="D60093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3- أَتَمضمَضُ وَ أَستَنْشقُ ثَلاثَ مَرَّاتٍ.</a:t>
            </a:r>
          </a:p>
        </p:txBody>
      </p:sp>
    </p:spTree>
    <p:extLst>
      <p:ext uri="{BB962C8B-B14F-4D97-AF65-F5344CB8AC3E}">
        <p14:creationId xmlns:p14="http://schemas.microsoft.com/office/powerpoint/2010/main" val="321127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89874" y="1942553"/>
              <a:ext cx="1497769" cy="594405"/>
              <a:chOff x="3601513" y="5400344"/>
              <a:chExt cx="1497769" cy="594405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الثاني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601513" y="5674553"/>
                <a:ext cx="1497769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الوُضوءُ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757432" y="-745617"/>
            <a:ext cx="2410006" cy="4549964"/>
            <a:chOff x="7774691" y="-1752649"/>
            <a:chExt cx="5029652" cy="5562969"/>
          </a:xfrm>
          <a:solidFill>
            <a:srgbClr val="FFC000"/>
          </a:solidFill>
        </p:grpSpPr>
        <p:grpSp>
          <p:nvGrpSpPr>
            <p:cNvPr id="5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1752649"/>
              <a:ext cx="5029652" cy="5562969"/>
              <a:chOff x="2000433" y="-2898749"/>
              <a:chExt cx="8318662" cy="9200725"/>
            </a:xfrm>
            <a:grpFill/>
          </p:grpSpPr>
          <p:sp>
            <p:nvSpPr>
              <p:cNvPr id="6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5222" y="1844859"/>
                <a:ext cx="1089083" cy="483119"/>
                <a:chOff x="5615222" y="1844859"/>
                <a:chExt cx="1089083" cy="483119"/>
              </a:xfrm>
              <a:grpFill/>
            </p:grpSpPr>
            <p:sp>
              <p:nvSpPr>
                <p:cNvPr id="6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5222" y="1844859"/>
                  <a:ext cx="1089083" cy="40512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6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6314" y="1724581"/>
              <a:ext cx="3949296" cy="1681912"/>
            </a:xfrm>
            <a:prstGeom prst="rect">
              <a:avLst/>
            </a:prstGeom>
            <a:grpFill/>
          </p:spPr>
        </p:pic>
      </p:grpSp>
      <p:sp>
        <p:nvSpPr>
          <p:cNvPr id="72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7547429" y="2045673"/>
            <a:ext cx="4614839" cy="854865"/>
          </a:xfrm>
          <a:prstGeom prst="rect">
            <a:avLst/>
          </a:prstGeom>
          <a:solidFill>
            <a:srgbClr val="D60093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4- أَغْسلُ وجهي ثَلاثَ مَرَّاتٍ.</a:t>
            </a:r>
          </a:p>
        </p:txBody>
      </p:sp>
    </p:spTree>
    <p:extLst>
      <p:ext uri="{BB962C8B-B14F-4D97-AF65-F5344CB8AC3E}">
        <p14:creationId xmlns:p14="http://schemas.microsoft.com/office/powerpoint/2010/main" val="373134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170159" y="1942553"/>
              <a:ext cx="1416130" cy="605035"/>
              <a:chOff x="3681798" y="5400344"/>
              <a:chExt cx="1416130" cy="605035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الثاني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681798" y="5685183"/>
                <a:ext cx="1416130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الوُضوءُ</a:t>
                </a: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260320" y="52751"/>
            <a:ext cx="2410006" cy="4549964"/>
            <a:chOff x="7774691" y="-1752649"/>
            <a:chExt cx="5029652" cy="5562969"/>
          </a:xfrm>
          <a:solidFill>
            <a:srgbClr val="FFC000"/>
          </a:solidFill>
        </p:grpSpPr>
        <p:grpSp>
          <p:nvGrpSpPr>
            <p:cNvPr id="5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1752649"/>
              <a:ext cx="5029652" cy="5562969"/>
              <a:chOff x="2000433" y="-2898749"/>
              <a:chExt cx="8318662" cy="9200725"/>
            </a:xfrm>
            <a:grpFill/>
          </p:grpSpPr>
          <p:sp>
            <p:nvSpPr>
              <p:cNvPr id="6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5222" y="1844859"/>
                <a:ext cx="1089083" cy="483119"/>
                <a:chOff x="5615222" y="1844859"/>
                <a:chExt cx="1089083" cy="483119"/>
              </a:xfrm>
              <a:grpFill/>
            </p:grpSpPr>
            <p:sp>
              <p:nvSpPr>
                <p:cNvPr id="6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5222" y="1844859"/>
                  <a:ext cx="1089083" cy="40512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6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8858" y="1724581"/>
              <a:ext cx="3998426" cy="1835237"/>
            </a:xfrm>
            <a:prstGeom prst="rect">
              <a:avLst/>
            </a:prstGeom>
            <a:grpFill/>
          </p:spPr>
        </p:pic>
      </p:grpSp>
      <p:sp>
        <p:nvSpPr>
          <p:cNvPr id="72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5849257" y="2045673"/>
            <a:ext cx="6313012" cy="854865"/>
          </a:xfrm>
          <a:prstGeom prst="rect">
            <a:avLst/>
          </a:prstGeom>
          <a:solidFill>
            <a:srgbClr val="D60093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5- أَغْسلُ يَدَيَّ مِن أَطْرَافِ الأَصابعِ إِلَى المِرْفَقَيْنِ ثَلاثَ مَرَّاتٍ</a:t>
            </a:r>
          </a:p>
        </p:txBody>
      </p:sp>
    </p:spTree>
    <p:extLst>
      <p:ext uri="{BB962C8B-B14F-4D97-AF65-F5344CB8AC3E}">
        <p14:creationId xmlns:p14="http://schemas.microsoft.com/office/powerpoint/2010/main" val="149764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38049" y="1942553"/>
              <a:ext cx="1717122" cy="614982"/>
              <a:chOff x="3549688" y="5400344"/>
              <a:chExt cx="1717122" cy="614982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الثاني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49688" y="5695130"/>
                <a:ext cx="1717122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الوُضوءُ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4087634" y="109246"/>
            <a:ext cx="2410006" cy="4549964"/>
            <a:chOff x="7774691" y="-1752649"/>
            <a:chExt cx="5029652" cy="5562969"/>
          </a:xfrm>
          <a:solidFill>
            <a:srgbClr val="FFC000"/>
          </a:solidFill>
        </p:grpSpPr>
        <p:grpSp>
          <p:nvGrpSpPr>
            <p:cNvPr id="5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1752649"/>
              <a:ext cx="5029652" cy="5562969"/>
              <a:chOff x="2000433" y="-2898749"/>
              <a:chExt cx="8318662" cy="9200725"/>
            </a:xfrm>
            <a:grpFill/>
          </p:grpSpPr>
          <p:sp>
            <p:nvSpPr>
              <p:cNvPr id="6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5222" y="1844859"/>
                <a:ext cx="1089083" cy="483119"/>
                <a:chOff x="5615222" y="1844859"/>
                <a:chExt cx="1089083" cy="483119"/>
              </a:xfrm>
              <a:grpFill/>
            </p:grpSpPr>
            <p:sp>
              <p:nvSpPr>
                <p:cNvPr id="6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5222" y="1844859"/>
                  <a:ext cx="1089083" cy="40512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6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9443" y="1660098"/>
              <a:ext cx="4392213" cy="1937121"/>
            </a:xfrm>
            <a:prstGeom prst="rect">
              <a:avLst/>
            </a:prstGeom>
            <a:grpFill/>
          </p:spPr>
        </p:pic>
      </p:grpSp>
      <p:sp>
        <p:nvSpPr>
          <p:cNvPr id="72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7866743" y="2045673"/>
            <a:ext cx="4295526" cy="854865"/>
          </a:xfrm>
          <a:prstGeom prst="rect">
            <a:avLst/>
          </a:prstGeom>
          <a:solidFill>
            <a:srgbClr val="D60093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6- أَمْسحُ رَأسيَ مَع أُذنيَّ مَرَّةً وَاحِدَةً</a:t>
            </a:r>
          </a:p>
        </p:txBody>
      </p:sp>
    </p:spTree>
    <p:extLst>
      <p:ext uri="{BB962C8B-B14F-4D97-AF65-F5344CB8AC3E}">
        <p14:creationId xmlns:p14="http://schemas.microsoft.com/office/powerpoint/2010/main" val="114089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221532" y="1942553"/>
              <a:ext cx="1315037" cy="593763"/>
              <a:chOff x="3733171" y="5400344"/>
              <a:chExt cx="1315037" cy="593763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الثاني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733171" y="5673911"/>
                <a:ext cx="1315037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الوُضوءُ</a:t>
                </a: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4087634" y="109246"/>
            <a:ext cx="2410006" cy="4549964"/>
            <a:chOff x="7774691" y="-1752649"/>
            <a:chExt cx="5029652" cy="5562969"/>
          </a:xfrm>
          <a:solidFill>
            <a:srgbClr val="FFC000"/>
          </a:solidFill>
        </p:grpSpPr>
        <p:grpSp>
          <p:nvGrpSpPr>
            <p:cNvPr id="5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1752649"/>
              <a:ext cx="5029652" cy="5562969"/>
              <a:chOff x="2000433" y="-2898749"/>
              <a:chExt cx="8318662" cy="9200725"/>
            </a:xfrm>
            <a:grpFill/>
          </p:grpSpPr>
          <p:sp>
            <p:nvSpPr>
              <p:cNvPr id="6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5222" y="1844859"/>
                <a:ext cx="1089083" cy="483119"/>
                <a:chOff x="5615222" y="1844859"/>
                <a:chExt cx="1089083" cy="483119"/>
              </a:xfrm>
              <a:grpFill/>
            </p:grpSpPr>
            <p:sp>
              <p:nvSpPr>
                <p:cNvPr id="6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5222" y="1844859"/>
                  <a:ext cx="1089083" cy="40512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6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238" y="1660098"/>
              <a:ext cx="3867448" cy="1937121"/>
            </a:xfrm>
            <a:prstGeom prst="rect">
              <a:avLst/>
            </a:prstGeom>
            <a:grpFill/>
          </p:spPr>
        </p:pic>
      </p:grpSp>
      <p:sp>
        <p:nvSpPr>
          <p:cNvPr id="72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7866743" y="2045673"/>
            <a:ext cx="4295526" cy="854865"/>
          </a:xfrm>
          <a:prstGeom prst="rect">
            <a:avLst/>
          </a:prstGeom>
          <a:solidFill>
            <a:srgbClr val="D60093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7- أَغْسلُ رِجْلَيَّ إلَى الكعْبَينِ ثَلاثَ مَرَّاتٍ</a:t>
            </a:r>
          </a:p>
        </p:txBody>
      </p:sp>
    </p:spTree>
    <p:extLst>
      <p:ext uri="{BB962C8B-B14F-4D97-AF65-F5344CB8AC3E}">
        <p14:creationId xmlns:p14="http://schemas.microsoft.com/office/powerpoint/2010/main" val="145787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131</Words>
  <Application>Microsoft Office PowerPoint</Application>
  <PresentationFormat>شاشة عريضة</PresentationFormat>
  <Paragraphs>50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Cooper Black</vt:lpstr>
      <vt:lpstr>Hand Of Sean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1127</cp:revision>
  <dcterms:created xsi:type="dcterms:W3CDTF">2020-10-10T04:32:51Z</dcterms:created>
  <dcterms:modified xsi:type="dcterms:W3CDTF">2021-02-06T15:35:23Z</dcterms:modified>
</cp:coreProperties>
</file>