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37" r:id="rId3"/>
    <p:sldId id="441" r:id="rId4"/>
    <p:sldId id="335" r:id="rId5"/>
    <p:sldId id="442" r:id="rId6"/>
    <p:sldId id="443" r:id="rId7"/>
    <p:sldId id="444" r:id="rId8"/>
    <p:sldId id="445" r:id="rId9"/>
    <p:sldId id="446" r:id="rId10"/>
    <p:sldId id="438" r:id="rId11"/>
    <p:sldId id="411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CC99"/>
    <a:srgbClr val="9933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536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11422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90933" y="3143558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الوضوء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071951" y="1202015"/>
            <a:ext cx="4130105" cy="4744939"/>
            <a:chOff x="7335518" y="3195470"/>
            <a:chExt cx="2160843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6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335518" y="3471539"/>
              <a:ext cx="2045801" cy="997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بَعْدَ الانْتِهَاءِ مِن الوُضوءِ</a:t>
              </a:r>
            </a:p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أقَولُ:</a:t>
              </a:r>
              <a:endParaRPr lang="ar-SY" sz="2000" b="1" dirty="0"/>
            </a:p>
            <a:p>
              <a:pPr algn="ctr"/>
              <a:r>
                <a:rPr lang="ar-SY" sz="2800" b="1" dirty="0"/>
                <a:t>( أَشهَدُ أَنْ لاَ إلَهَ إلاَّ اللهُ وَحْدَهُ</a:t>
              </a:r>
            </a:p>
            <a:p>
              <a:pPr algn="ctr"/>
              <a:r>
                <a:rPr lang="ar-SY" sz="2800" b="1" dirty="0"/>
                <a:t>لاَ َشرِيكَ لَهُ وَأَشهَدُ َأنَّ مُحَمَّدًا عَبْدُهُ </a:t>
              </a:r>
              <a:r>
                <a:rPr lang="ar-SY" sz="2400" b="1" dirty="0"/>
                <a:t>وَرَسولُهُ )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6583565" y="643644"/>
            <a:ext cx="448057" cy="9849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65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548239" cy="614247"/>
              <a:chOff x="3549688" y="5400344"/>
              <a:chExt cx="1548239" cy="61424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94395"/>
                <a:ext cx="154823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3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4695855" y="1515070"/>
            <a:ext cx="4484912" cy="4615543"/>
            <a:chOff x="6591499" y="705675"/>
            <a:chExt cx="2138086" cy="2228601"/>
          </a:xfrm>
        </p:grpSpPr>
        <p:sp>
          <p:nvSpPr>
            <p:cNvPr id="34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607372" y="1398735"/>
              <a:ext cx="1922335" cy="490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/>
                <a:t>قَالَ تعالى:</a:t>
              </a:r>
            </a:p>
            <a:p>
              <a:pPr algn="r"/>
              <a:r>
                <a:rPr lang="ar-SY" sz="3200" b="1" dirty="0"/>
                <a:t>«وَ اللَّه يُحِبَّ الْمُطَّهِرِينَ »</a:t>
              </a:r>
              <a:endParaRPr lang="en-US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7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6688126" y="1457224"/>
            <a:ext cx="563204" cy="843192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499461" y="173608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الوُضوءُ</a:t>
            </a:r>
          </a:p>
        </p:txBody>
      </p:sp>
      <p:sp>
        <p:nvSpPr>
          <p:cNvPr id="26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649934" y="2968177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7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543680" y="3062700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8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325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36" dur="200" fill="hold"/>
                                        <p:tgtEl>
                                          <p:spTgt spid="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70158" y="1942553"/>
              <a:ext cx="1249957" cy="669215"/>
              <a:chOff x="3681797" y="5400344"/>
              <a:chExt cx="1249957" cy="66921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81797" y="5749363"/>
                <a:ext cx="124995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515758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698399"/>
              <a:ext cx="3949296" cy="1844530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1839116"/>
            <a:ext cx="3366611" cy="774358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أَقُولُ: «بِسمِ اللهِ </a:t>
            </a:r>
            <a:r>
              <a:rPr lang="ar-SY" sz="2800" dirty="0">
                <a:solidFill>
                  <a:schemeClr val="tx1"/>
                </a:solidFill>
              </a:rPr>
              <a:t>»</a:t>
            </a:r>
            <a:endParaRPr lang="ar-SY" sz="2800" b="1" dirty="0">
              <a:solidFill>
                <a:schemeClr val="tx1"/>
              </a:solidFill>
            </a:endParaRPr>
          </a:p>
        </p:txBody>
      </p:sp>
      <p:sp>
        <p:nvSpPr>
          <p:cNvPr id="7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3106058"/>
            <a:ext cx="3366611" cy="698290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 أَغسلُ كَفَّيَّ ثَلاَثَ مَرَّاتٍ</a:t>
            </a:r>
          </a:p>
        </p:txBody>
      </p:sp>
      <p:sp>
        <p:nvSpPr>
          <p:cNvPr id="31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744840" y="13785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صفة الوُضوءُ</a:t>
            </a:r>
          </a:p>
        </p:txBody>
      </p:sp>
    </p:spTree>
    <p:extLst>
      <p:ext uri="{BB962C8B-B14F-4D97-AF65-F5344CB8AC3E}">
        <p14:creationId xmlns:p14="http://schemas.microsoft.com/office/powerpoint/2010/main" val="1301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8632FB7-5CD1-43A2-83E1-3C8326110D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89BCB8F4-DAB1-4D48-B160-A4CD32F92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C91A8413-425A-4446-A9CA-635FE856E9BB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BEDF4FA-BCFA-4877-9801-E0E7768EAEC0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D6FBC39B-2513-4A3D-80A6-642EF257C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70158" y="1942553"/>
              <a:ext cx="1249957" cy="669215"/>
              <a:chOff x="3681797" y="5400344"/>
              <a:chExt cx="1249957" cy="66921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81797" y="5749363"/>
                <a:ext cx="124995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621138" y="-632534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660095"/>
              <a:ext cx="3949296" cy="1810885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47429" y="2045673"/>
            <a:ext cx="4614839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3- أَتَمضمَضُ وَ أَستَنْشقُ ثَلاثَ مَرَّاتٍ.</a:t>
            </a:r>
          </a:p>
        </p:txBody>
      </p:sp>
    </p:spTree>
    <p:extLst>
      <p:ext uri="{BB962C8B-B14F-4D97-AF65-F5344CB8AC3E}">
        <p14:creationId xmlns:p14="http://schemas.microsoft.com/office/powerpoint/2010/main" val="32112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89874" y="1942553"/>
              <a:ext cx="1497769" cy="594405"/>
              <a:chOff x="3601513" y="5400344"/>
              <a:chExt cx="1497769" cy="59440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01513" y="5674553"/>
                <a:ext cx="149776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745617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6314" y="1724581"/>
              <a:ext cx="3949296" cy="1681912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47429" y="2045673"/>
            <a:ext cx="4614839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4- أَغْسلُ وجهي ثَلاثَ مَرَّاتٍ.</a:t>
            </a:r>
          </a:p>
        </p:txBody>
      </p:sp>
    </p:spTree>
    <p:extLst>
      <p:ext uri="{BB962C8B-B14F-4D97-AF65-F5344CB8AC3E}">
        <p14:creationId xmlns:p14="http://schemas.microsoft.com/office/powerpoint/2010/main" val="37313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70159" y="1942553"/>
              <a:ext cx="1416130" cy="605035"/>
              <a:chOff x="3681798" y="5400344"/>
              <a:chExt cx="1416130" cy="60503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81798" y="5685183"/>
                <a:ext cx="1416130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60320" y="52751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858" y="1724581"/>
              <a:ext cx="3998426" cy="1835237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849257" y="2045673"/>
            <a:ext cx="6313012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5- أَغْسلُ يَدَيَّ مِن أَطْرَافِ الأَصابعِ إِلَى المِرْفَقَيْنِ ثَلاثَ مَرَّاتٍ</a:t>
            </a:r>
          </a:p>
        </p:txBody>
      </p:sp>
    </p:spTree>
    <p:extLst>
      <p:ext uri="{BB962C8B-B14F-4D97-AF65-F5344CB8AC3E}">
        <p14:creationId xmlns:p14="http://schemas.microsoft.com/office/powerpoint/2010/main" val="149764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14982"/>
              <a:chOff x="3549688" y="5400344"/>
              <a:chExt cx="1717122" cy="61498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95130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087634" y="109246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9443" y="1660098"/>
              <a:ext cx="4392213" cy="1937121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2045673"/>
            <a:ext cx="4295526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6- أَمْسحُ رَأسيَ مَع أُذنيَّ مَرَّةً وَاحِدَةً</a:t>
            </a:r>
          </a:p>
        </p:txBody>
      </p:sp>
    </p:spTree>
    <p:extLst>
      <p:ext uri="{BB962C8B-B14F-4D97-AF65-F5344CB8AC3E}">
        <p14:creationId xmlns:p14="http://schemas.microsoft.com/office/powerpoint/2010/main" val="114089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221532" y="1942553"/>
              <a:ext cx="1315037" cy="593763"/>
              <a:chOff x="3733171" y="5400344"/>
              <a:chExt cx="1315037" cy="59376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733171" y="5673911"/>
                <a:ext cx="131503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الوُضوءُ</a:t>
                </a:r>
                <a:endParaRPr lang="ar-SY" sz="1600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087634" y="109246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7238" y="1660098"/>
              <a:ext cx="3867448" cy="1937121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2045673"/>
            <a:ext cx="4295526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7- أَغْسلُ رِجْلَيَّ إلَى الكعْبَينِ ثَلاثَ مَرَّاتٍ</a:t>
            </a:r>
          </a:p>
        </p:txBody>
      </p:sp>
    </p:spTree>
    <p:extLst>
      <p:ext uri="{BB962C8B-B14F-4D97-AF65-F5344CB8AC3E}">
        <p14:creationId xmlns:p14="http://schemas.microsoft.com/office/powerpoint/2010/main" val="14578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131</Words>
  <Application>Microsoft Office PowerPoint</Application>
  <PresentationFormat>شاشة عريضة</PresentationFormat>
  <Paragraphs>50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1127</cp:revision>
  <dcterms:created xsi:type="dcterms:W3CDTF">2020-10-10T04:32:51Z</dcterms:created>
  <dcterms:modified xsi:type="dcterms:W3CDTF">2021-02-06T15:35:23Z</dcterms:modified>
</cp:coreProperties>
</file>