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5" r:id="rId2"/>
  </p:sldIdLst>
  <p:sldSz cx="6858000" cy="9144000" type="screen4x3"/>
  <p:notesSz cx="6881813" cy="10002838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>
        <p:scale>
          <a:sx n="112" d="100"/>
          <a:sy n="112" d="100"/>
        </p:scale>
        <p:origin x="1668" y="18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gif"/><Relationship Id="rId4" Type="http://schemas.openxmlformats.org/officeDocument/2006/relationships/image" Target="../media/image3.gif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ستطيل 18"/>
          <p:cNvSpPr/>
          <p:nvPr/>
        </p:nvSpPr>
        <p:spPr>
          <a:xfrm>
            <a:off x="-3027859" y="8693486"/>
            <a:ext cx="145013" cy="15759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1" name="مربع نص 40"/>
          <p:cNvSpPr txBox="1"/>
          <p:nvPr/>
        </p:nvSpPr>
        <p:spPr>
          <a:xfrm>
            <a:off x="3448196" y="2415478"/>
            <a:ext cx="3298736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 smtClean="0">
                <a:solidFill>
                  <a:schemeClr val="tx1"/>
                </a:solidFill>
              </a:rPr>
              <a:t>السؤال الأول</a:t>
            </a:r>
            <a:r>
              <a:rPr lang="ar-SA" sz="1200" b="1" u="sng" dirty="0" smtClean="0"/>
              <a:t>:</a:t>
            </a:r>
          </a:p>
          <a:p>
            <a:endParaRPr lang="ar-SA" sz="1200" b="1" dirty="0"/>
          </a:p>
          <a:p>
            <a:r>
              <a:rPr lang="ar-SA" sz="1200" b="1" dirty="0" smtClean="0"/>
              <a:t>عرفي الطقس / المادة </a:t>
            </a:r>
          </a:p>
          <a:p>
            <a:endParaRPr lang="ar-SA" sz="1200" b="1" dirty="0" smtClean="0"/>
          </a:p>
          <a:p>
            <a:r>
              <a:rPr lang="ar-SA" sz="1200" b="1" dirty="0" smtClean="0"/>
              <a:t>الطقس هو حالة .............................................</a:t>
            </a:r>
          </a:p>
          <a:p>
            <a:endParaRPr lang="ar-SA" sz="1200" b="1" dirty="0" smtClean="0"/>
          </a:p>
          <a:p>
            <a:r>
              <a:rPr lang="ar-SA" sz="1200" b="1" dirty="0" smtClean="0"/>
              <a:t>المادة هي .................................................... </a:t>
            </a:r>
          </a:p>
        </p:txBody>
      </p:sp>
      <p:sp>
        <p:nvSpPr>
          <p:cNvPr id="43" name="مستطيل 42"/>
          <p:cNvSpPr/>
          <p:nvPr/>
        </p:nvSpPr>
        <p:spPr>
          <a:xfrm>
            <a:off x="255295" y="6778862"/>
            <a:ext cx="6519066" cy="204608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ربع نص 19"/>
          <p:cNvSpPr txBox="1"/>
          <p:nvPr/>
        </p:nvSpPr>
        <p:spPr>
          <a:xfrm>
            <a:off x="199342" y="8887842"/>
            <a:ext cx="6534721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50" b="1" dirty="0" smtClean="0"/>
              <a:t>تمنياتي لك بالتوفيق                                                                                                                معلمة المادة :</a:t>
            </a:r>
            <a:endParaRPr lang="ar-SA" sz="1050" b="1" dirty="0"/>
          </a:p>
        </p:txBody>
      </p:sp>
      <p:sp>
        <p:nvSpPr>
          <p:cNvPr id="22" name="مستطيل 21"/>
          <p:cNvSpPr/>
          <p:nvPr/>
        </p:nvSpPr>
        <p:spPr>
          <a:xfrm>
            <a:off x="4550573" y="4692102"/>
            <a:ext cx="205383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ar-SA" sz="1200" b="1" u="sng" dirty="0">
                <a:solidFill>
                  <a:prstClr val="black"/>
                </a:solidFill>
              </a:rPr>
              <a:t>السؤال </a:t>
            </a:r>
            <a:r>
              <a:rPr lang="ar-SA" sz="1200" b="1" u="sng" dirty="0" smtClean="0">
                <a:solidFill>
                  <a:prstClr val="black"/>
                </a:solidFill>
              </a:rPr>
              <a:t>الثاني : </a:t>
            </a:r>
          </a:p>
          <a:p>
            <a:pPr lvl="0"/>
            <a:endParaRPr lang="ar-SA" sz="1200" b="1" u="sng" dirty="0" smtClean="0">
              <a:solidFill>
                <a:prstClr val="black"/>
              </a:solidFill>
            </a:endParaRPr>
          </a:p>
          <a:p>
            <a:pPr lvl="0"/>
            <a:r>
              <a:rPr lang="ar-SA" sz="1200" b="1" dirty="0" smtClean="0">
                <a:solidFill>
                  <a:prstClr val="black"/>
                </a:solidFill>
              </a:rPr>
              <a:t>اكملي الفراغات التالية :</a:t>
            </a:r>
          </a:p>
          <a:p>
            <a:pPr lvl="0"/>
            <a:r>
              <a:rPr lang="ar-SA" sz="1200" b="1" dirty="0" smtClean="0">
                <a:solidFill>
                  <a:prstClr val="black"/>
                </a:solidFill>
              </a:rPr>
              <a:t>من عناصر الطقس درجة الحرارة</a:t>
            </a:r>
            <a:endParaRPr lang="ar-SA" sz="1200" b="1" dirty="0">
              <a:solidFill>
                <a:prstClr val="black"/>
              </a:solidFill>
            </a:endParaRPr>
          </a:p>
          <a:p>
            <a:pPr lvl="0"/>
            <a:r>
              <a:rPr lang="ar-SA" sz="1200" b="1" dirty="0" smtClean="0">
                <a:solidFill>
                  <a:prstClr val="black"/>
                </a:solidFill>
              </a:rPr>
              <a:t>و ...................و....................</a:t>
            </a:r>
          </a:p>
          <a:p>
            <a:pPr lvl="0"/>
            <a:r>
              <a:rPr lang="ar-SA" sz="1200" b="1" dirty="0" smtClean="0">
                <a:solidFill>
                  <a:prstClr val="black"/>
                </a:solidFill>
              </a:rPr>
              <a:t> </a:t>
            </a:r>
            <a:endParaRPr lang="ar-SA" sz="1200" b="1" dirty="0">
              <a:solidFill>
                <a:prstClr val="black"/>
              </a:solidFill>
            </a:endParaRPr>
          </a:p>
        </p:txBody>
      </p:sp>
      <p:sp>
        <p:nvSpPr>
          <p:cNvPr id="24" name="مستطيل 23"/>
          <p:cNvSpPr/>
          <p:nvPr/>
        </p:nvSpPr>
        <p:spPr>
          <a:xfrm>
            <a:off x="3758690" y="6778862"/>
            <a:ext cx="2845714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ar-SA" sz="1200" b="1" u="sng" dirty="0">
                <a:solidFill>
                  <a:prstClr val="black"/>
                </a:solidFill>
              </a:rPr>
              <a:t>السؤال </a:t>
            </a:r>
            <a:r>
              <a:rPr lang="ar-SA" sz="1200" b="1" u="sng" dirty="0" smtClean="0">
                <a:solidFill>
                  <a:prstClr val="black"/>
                </a:solidFill>
              </a:rPr>
              <a:t>الثالث:</a:t>
            </a:r>
          </a:p>
          <a:p>
            <a:pPr lvl="0"/>
            <a:r>
              <a:rPr lang="ar-SA" sz="1200" b="1" dirty="0" smtClean="0">
                <a:solidFill>
                  <a:prstClr val="black"/>
                </a:solidFill>
              </a:rPr>
              <a:t>رتبي دورة الماء من 1 إلى 4</a:t>
            </a:r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  <a:p>
            <a:pPr lvl="0"/>
            <a:endParaRPr lang="ar-SA" sz="1200" b="1" dirty="0" smtClean="0">
              <a:solidFill>
                <a:prstClr val="black"/>
              </a:solidFill>
            </a:endParaRPr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  <a:p>
            <a:pPr lvl="0"/>
            <a:endParaRPr lang="ar-SA" sz="1200" b="1" dirty="0" smtClean="0">
              <a:solidFill>
                <a:prstClr val="black"/>
              </a:solidFill>
            </a:endParaRPr>
          </a:p>
          <a:p>
            <a:pPr lvl="0"/>
            <a:endParaRPr lang="ar-SA" sz="1200" b="1" dirty="0" smtClean="0">
              <a:solidFill>
                <a:prstClr val="black"/>
              </a:solidFill>
            </a:endParaRPr>
          </a:p>
          <a:p>
            <a:pPr lvl="0"/>
            <a:r>
              <a:rPr lang="ar-SA" sz="1200" b="1" dirty="0" smtClean="0">
                <a:solidFill>
                  <a:prstClr val="black"/>
                </a:solidFill>
              </a:rPr>
              <a:t> (      )</a:t>
            </a:r>
            <a:r>
              <a:rPr lang="ar-SA" sz="1200" b="1" dirty="0">
                <a:solidFill>
                  <a:prstClr val="black"/>
                </a:solidFill>
              </a:rPr>
              <a:t> </a:t>
            </a:r>
            <a:r>
              <a:rPr lang="ar-SA" sz="1200" b="1" dirty="0" smtClean="0">
                <a:solidFill>
                  <a:prstClr val="black"/>
                </a:solidFill>
              </a:rPr>
              <a:t>         (      )</a:t>
            </a:r>
            <a:r>
              <a:rPr lang="ar-SA" sz="1200" b="1" dirty="0">
                <a:solidFill>
                  <a:prstClr val="black"/>
                </a:solidFill>
              </a:rPr>
              <a:t> </a:t>
            </a:r>
            <a:r>
              <a:rPr lang="ar-SA" sz="1200" b="1" dirty="0" smtClean="0">
                <a:solidFill>
                  <a:prstClr val="black"/>
                </a:solidFill>
              </a:rPr>
              <a:t>        (      )       (      </a:t>
            </a:r>
            <a:r>
              <a:rPr lang="ar-SA" sz="1200" b="1" dirty="0">
                <a:solidFill>
                  <a:prstClr val="black"/>
                </a:solidFill>
              </a:rPr>
              <a:t>)</a:t>
            </a:r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</p:txBody>
      </p:sp>
      <p:graphicFrame>
        <p:nvGraphicFramePr>
          <p:cNvPr id="62" name="جدول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4043816"/>
              </p:ext>
            </p:extLst>
          </p:nvPr>
        </p:nvGraphicFramePr>
        <p:xfrm>
          <a:off x="227865" y="2414369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/>
                <a:gridCol w="745351"/>
                <a:gridCol w="701924"/>
                <a:gridCol w="426221"/>
                <a:gridCol w="404849"/>
                <a:gridCol w="267726"/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معرفة مفهوم الطقس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24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" name="جدول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7343834"/>
              </p:ext>
            </p:extLst>
          </p:nvPr>
        </p:nvGraphicFramePr>
        <p:xfrm>
          <a:off x="330938" y="4861683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/>
                <a:gridCol w="745351"/>
                <a:gridCol w="701924"/>
                <a:gridCol w="489101"/>
                <a:gridCol w="401415"/>
                <a:gridCol w="208280"/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تعدد العناصر التي تحدد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الطقس خلال يوم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7" name="جدول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9668935"/>
              </p:ext>
            </p:extLst>
          </p:nvPr>
        </p:nvGraphicFramePr>
        <p:xfrm>
          <a:off x="300057" y="6926536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/>
                <a:gridCol w="745351"/>
                <a:gridCol w="701924"/>
                <a:gridCol w="489101"/>
                <a:gridCol w="401415"/>
                <a:gridCol w="208280"/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وصف حالة الماء من خلال تتبع دورة الماء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3" name="مجموعة 2"/>
          <p:cNvGrpSpPr/>
          <p:nvPr/>
        </p:nvGrpSpPr>
        <p:grpSpPr>
          <a:xfrm>
            <a:off x="57075" y="79791"/>
            <a:ext cx="6819254" cy="2286024"/>
            <a:chOff x="57075" y="79791"/>
            <a:chExt cx="6819254" cy="2286024"/>
          </a:xfrm>
        </p:grpSpPr>
        <p:sp>
          <p:nvSpPr>
            <p:cNvPr id="29" name="مربع نص 28"/>
            <p:cNvSpPr txBox="1"/>
            <p:nvPr/>
          </p:nvSpPr>
          <p:spPr>
            <a:xfrm>
              <a:off x="5484861" y="147347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pPr algn="ctr"/>
              <a:r>
                <a:rPr lang="ar-SA" sz="700" dirty="0" smtClean="0"/>
                <a:t>المملكة العربية السعودية</a:t>
              </a:r>
            </a:p>
            <a:p>
              <a:pPr algn="ctr"/>
              <a:r>
                <a:rPr lang="ar-SA" sz="700" dirty="0" smtClean="0"/>
                <a:t>وزارة التعليم </a:t>
              </a:r>
            </a:p>
            <a:p>
              <a:pPr algn="ctr"/>
              <a:r>
                <a:rPr lang="ar-SA" sz="700" dirty="0" smtClean="0"/>
                <a:t>مكتب التربية والتعليم بمحافظة الجبيل</a:t>
              </a:r>
            </a:p>
            <a:p>
              <a:pPr algn="ctr"/>
              <a:r>
                <a:rPr lang="ar-SA" sz="700" dirty="0" smtClean="0"/>
                <a:t>قسم الصفوف الأولية</a:t>
              </a:r>
              <a:endParaRPr lang="ar-SA" sz="700" dirty="0"/>
            </a:p>
          </p:txBody>
        </p:sp>
        <p:sp>
          <p:nvSpPr>
            <p:cNvPr id="38" name="مربع نص 37"/>
            <p:cNvSpPr txBox="1"/>
            <p:nvPr/>
          </p:nvSpPr>
          <p:spPr>
            <a:xfrm>
              <a:off x="412381" y="2088816"/>
              <a:ext cx="586652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 smtClean="0"/>
                <a:t>اسم الطالبة ............................ المدرسة............................     </a:t>
              </a:r>
              <a:endParaRPr lang="ar-SA" sz="1200" dirty="0"/>
            </a:p>
          </p:txBody>
        </p:sp>
        <p:pic>
          <p:nvPicPr>
            <p:cNvPr id="53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9342" y="79791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5" name="مستطيل مستدير الزوايا 54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1032" name="Picture 8" descr="نتيجة بحث الصور عن خلفيات متحركة لمادة العلوم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4741"/>
            <a:stretch/>
          </p:blipFill>
          <p:spPr bwMode="auto">
            <a:xfrm>
              <a:off x="1031967" y="1025317"/>
              <a:ext cx="5432333" cy="9249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Picture 2" descr="نتيجة بحث الصور عن علوم كرتون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295" y="862993"/>
              <a:ext cx="899488" cy="11138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مستطيل 1"/>
            <p:cNvSpPr/>
            <p:nvPr/>
          </p:nvSpPr>
          <p:spPr>
            <a:xfrm>
              <a:off x="4110979" y="697057"/>
              <a:ext cx="2765350" cy="132343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8000" b="1" dirty="0" smtClean="0">
                  <a:ln w="0"/>
                  <a:gradFill flip="none" rotWithShape="1">
                    <a:gsLst>
                      <a:gs pos="69375">
                        <a:schemeClr val="accent2">
                          <a:lumMod val="20000"/>
                          <a:lumOff val="80000"/>
                        </a:schemeClr>
                      </a:gs>
                      <a:gs pos="64750">
                        <a:srgbClr val="FFFF00"/>
                      </a:gs>
                      <a:gs pos="55500">
                        <a:schemeClr val="accent6">
                          <a:lumMod val="40000"/>
                          <a:lumOff val="60000"/>
                        </a:schemeClr>
                      </a:gs>
                      <a:gs pos="37000">
                        <a:schemeClr val="accent2">
                          <a:lumMod val="20000"/>
                          <a:lumOff val="80000"/>
                        </a:schemeClr>
                      </a:gs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2700000" scaled="1"/>
                    <a:tileRect/>
                  </a:gra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العلوم</a:t>
              </a:r>
              <a:endParaRPr lang="ar-SA" sz="8000" b="1" cap="none" spc="0" dirty="0">
                <a:ln w="0"/>
                <a:gradFill flip="none" rotWithShape="1">
                  <a:gsLst>
                    <a:gs pos="69375">
                      <a:schemeClr val="accent2">
                        <a:lumMod val="20000"/>
                        <a:lumOff val="80000"/>
                      </a:schemeClr>
                    </a:gs>
                    <a:gs pos="64750">
                      <a:srgbClr val="FFFF00"/>
                    </a:gs>
                    <a:gs pos="55500">
                      <a:schemeClr val="accent6">
                        <a:lumMod val="40000"/>
                        <a:lumOff val="60000"/>
                      </a:schemeClr>
                    </a:gs>
                    <a:gs pos="37000">
                      <a:schemeClr val="accent2">
                        <a:lumMod val="20000"/>
                        <a:lumOff val="80000"/>
                      </a:schemeClr>
                    </a:gs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2700000" scaled="1"/>
                  <a:tileRect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4" name="AutoShape 2" descr="نتيجة بحث الصور عن سلسلة غذائية الصف الثاني الابتدائي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graphicFrame>
        <p:nvGraphicFramePr>
          <p:cNvPr id="25" name="جدول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4043816"/>
              </p:ext>
            </p:extLst>
          </p:nvPr>
        </p:nvGraphicFramePr>
        <p:xfrm>
          <a:off x="254141" y="3439127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/>
                <a:gridCol w="745351"/>
                <a:gridCol w="701924"/>
                <a:gridCol w="489101"/>
                <a:gridCol w="401415"/>
                <a:gridCol w="208280"/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مفهوم المادة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صورة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039" y="5889075"/>
            <a:ext cx="690003" cy="745374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3429" y="7335752"/>
            <a:ext cx="562863" cy="66782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Picture 2" descr="http://www.fotograf-fotograf.dk/wp-content/uploads/2013/05/fotomanipulation18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0265" y="7311428"/>
            <a:ext cx="619586" cy="67386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forum.imageslove.net/photos/img_1443180649_319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1437" y="7335753"/>
            <a:ext cx="642366" cy="64954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صورة 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8133" y="7314448"/>
            <a:ext cx="588554" cy="67084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3" name="مستطيل 32"/>
          <p:cNvSpPr/>
          <p:nvPr/>
        </p:nvSpPr>
        <p:spPr>
          <a:xfrm>
            <a:off x="227866" y="2410754"/>
            <a:ext cx="6519066" cy="2128263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4" name="مستطيل 33"/>
          <p:cNvSpPr/>
          <p:nvPr/>
        </p:nvSpPr>
        <p:spPr>
          <a:xfrm>
            <a:off x="199342" y="4609918"/>
            <a:ext cx="6519066" cy="2046083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1" name="مستطيل مستدير الزوايا 30"/>
          <p:cNvSpPr/>
          <p:nvPr/>
        </p:nvSpPr>
        <p:spPr>
          <a:xfrm>
            <a:off x="1023174" y="505691"/>
            <a:ext cx="4869470" cy="4337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1600" b="1" dirty="0" smtClean="0">
                <a:solidFill>
                  <a:schemeClr val="tx1"/>
                </a:solidFill>
              </a:rPr>
              <a:t>اختبار مادة العلوم للصف </a:t>
            </a:r>
            <a:r>
              <a:rPr lang="ar-SA" sz="1600" b="1" dirty="0" smtClean="0">
                <a:solidFill>
                  <a:srgbClr val="FF0000"/>
                </a:solidFill>
              </a:rPr>
              <a:t>الثالث</a:t>
            </a:r>
            <a:r>
              <a:rPr lang="ar-SA" sz="1600" b="1" dirty="0" smtClean="0">
                <a:solidFill>
                  <a:schemeClr val="tx1"/>
                </a:solidFill>
              </a:rPr>
              <a:t> ابتدائي/  الفترة </a:t>
            </a:r>
            <a:r>
              <a:rPr lang="ar-SA" sz="1600" b="1" dirty="0" smtClean="0">
                <a:solidFill>
                  <a:srgbClr val="FF0000"/>
                </a:solidFill>
              </a:rPr>
              <a:t>الثالثة</a:t>
            </a:r>
            <a:endParaRPr lang="ar-SA" sz="1600" dirty="0">
              <a:solidFill>
                <a:srgbClr val="FF0000"/>
              </a:solidFill>
            </a:endParaRPr>
          </a:p>
        </p:txBody>
      </p:sp>
      <p:sp>
        <p:nvSpPr>
          <p:cNvPr id="32" name="مربع نص 31"/>
          <p:cNvSpPr txBox="1"/>
          <p:nvPr/>
        </p:nvSpPr>
        <p:spPr>
          <a:xfrm>
            <a:off x="2895976" y="184622"/>
            <a:ext cx="1182843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rgbClr val="FF0000"/>
                </a:solidFill>
              </a:rPr>
              <a:t>رقم النموذج/  </a:t>
            </a:r>
            <a:r>
              <a:rPr lang="ar-SA" sz="1200" b="1" dirty="0" smtClean="0"/>
              <a:t>6</a:t>
            </a:r>
            <a:endParaRPr lang="ar-SA" sz="1200" b="1" dirty="0"/>
          </a:p>
        </p:txBody>
      </p:sp>
    </p:spTree>
    <p:extLst>
      <p:ext uri="{BB962C8B-B14F-4D97-AF65-F5344CB8AC3E}">
        <p14:creationId xmlns:p14="http://schemas.microsoft.com/office/powerpoint/2010/main" val="339498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813</TotalTime>
  <Words>220</Words>
  <Application>Microsoft Office PowerPoint</Application>
  <PresentationFormat>عرض على الشاشة (3:4)‏</PresentationFormat>
  <Paragraphs>82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نسق Office</vt:lpstr>
      <vt:lpstr>عرض تقديمي في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win</cp:lastModifiedBy>
  <cp:revision>85</cp:revision>
  <cp:lastPrinted>2017-01-23T19:33:10Z</cp:lastPrinted>
  <dcterms:created xsi:type="dcterms:W3CDTF">2016-10-19T21:09:54Z</dcterms:created>
  <dcterms:modified xsi:type="dcterms:W3CDTF">2017-02-17T09:49:48Z</dcterms:modified>
</cp:coreProperties>
</file>