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10" r:id="rId2"/>
    <p:sldId id="479" r:id="rId3"/>
    <p:sldId id="480" r:id="rId4"/>
    <p:sldId id="481" r:id="rId5"/>
    <p:sldId id="484" r:id="rId6"/>
    <p:sldId id="335" r:id="rId7"/>
    <p:sldId id="411" r:id="rId8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552">
          <p15:clr>
            <a:srgbClr val="A4A3A4"/>
          </p15:clr>
        </p15:guide>
        <p15:guide id="4" pos="275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  <a:srgbClr val="D60093"/>
    <a:srgbClr val="00CC99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784" autoAdjust="0"/>
    <p:restoredTop sz="94660"/>
  </p:normalViewPr>
  <p:slideViewPr>
    <p:cSldViewPr snapToGrid="0">
      <p:cViewPr varScale="1">
        <p:scale>
          <a:sx n="52" d="100"/>
          <a:sy n="52" d="100"/>
        </p:scale>
        <p:origin x="114" y="1602"/>
      </p:cViewPr>
      <p:guideLst>
        <p:guide orient="horz" pos="2183"/>
        <p:guide pos="3840"/>
        <p:guide orient="horz" pos="1552"/>
        <p:guide pos="275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26/06/1442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10586832" y="2680769"/>
            <a:ext cx="8604746" cy="1265254"/>
            <a:chOff x="9198889" y="2670931"/>
            <a:chExt cx="8604746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1764885" y="3114662"/>
              <a:ext cx="60387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السُّجُودُ و الرفع منه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818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3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26835" y="1942553"/>
              <a:ext cx="1623846" cy="582658"/>
              <a:chOff x="3538474" y="5400344"/>
              <a:chExt cx="1623846" cy="582658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الثالث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38474" y="5687437"/>
                <a:ext cx="1623846" cy="2955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السُّجُودُ و الرفع منه 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2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2636522" y="382499"/>
            <a:ext cx="2878907" cy="6139543"/>
            <a:chOff x="7774691" y="-3122581"/>
            <a:chExt cx="5382420" cy="7295068"/>
          </a:xfrm>
          <a:solidFill>
            <a:srgbClr val="FFC000"/>
          </a:solidFill>
        </p:grpSpPr>
        <p:grpSp>
          <p:nvGrpSpPr>
            <p:cNvPr id="55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3122581"/>
              <a:ext cx="5382420" cy="7295068"/>
              <a:chOff x="2000433" y="-5164511"/>
              <a:chExt cx="8902114" cy="12065483"/>
            </a:xfrm>
            <a:grpFill/>
          </p:grpSpPr>
          <p:sp>
            <p:nvSpPr>
              <p:cNvPr id="61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902114" cy="4707679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3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5222" y="1844859"/>
                <a:ext cx="1089083" cy="483119"/>
                <a:chOff x="5615222" y="1844859"/>
                <a:chExt cx="1089083" cy="483119"/>
              </a:xfrm>
              <a:grpFill/>
            </p:grpSpPr>
            <p:sp>
              <p:nvSpPr>
                <p:cNvPr id="65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5222" y="1844859"/>
                  <a:ext cx="1089083" cy="40512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64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4" y="-5164511"/>
                <a:ext cx="105019" cy="6982221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6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6024" y="1878811"/>
              <a:ext cx="4245502" cy="1966001"/>
            </a:xfrm>
            <a:prstGeom prst="rect">
              <a:avLst/>
            </a:prstGeom>
            <a:grpFill/>
          </p:spPr>
        </p:pic>
      </p:grpSp>
      <p:sp>
        <p:nvSpPr>
          <p:cNvPr id="24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7510313" y="1533218"/>
            <a:ext cx="4711419" cy="774358"/>
          </a:xfrm>
          <a:prstGeom prst="rect">
            <a:avLst/>
          </a:prstGeom>
          <a:solidFill>
            <a:srgbClr val="9933FF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800" b="1" dirty="0">
                <a:solidFill>
                  <a:schemeClr val="tx1"/>
                </a:solidFill>
              </a:rPr>
              <a:t>بعدما أرفع من الرّكوع وأعتدل...</a:t>
            </a:r>
          </a:p>
        </p:txBody>
      </p:sp>
      <p:sp>
        <p:nvSpPr>
          <p:cNvPr id="25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2636522" y="3024838"/>
            <a:ext cx="9555479" cy="854865"/>
          </a:xfrm>
          <a:prstGeom prst="rect">
            <a:avLst/>
          </a:prstGeom>
          <a:solidFill>
            <a:srgbClr val="9933FF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400" b="1" dirty="0">
                <a:solidFill>
                  <a:schemeClr val="tx1"/>
                </a:solidFill>
              </a:rPr>
              <a:t>8- أكبِّر وأسجد على الأَعضاء السَّبعة، وَ أَقولُ فِي السُّجود : ( </a:t>
            </a:r>
            <a:r>
              <a:rPr lang="ar-SY" sz="2400" b="1" dirty="0">
                <a:solidFill>
                  <a:schemeClr val="bg1"/>
                </a:solidFill>
              </a:rPr>
              <a:t>سبْحَانَ رَبّيَ الأَعْلَى </a:t>
            </a:r>
            <a:r>
              <a:rPr lang="ar-SY" sz="2400" b="1" dirty="0">
                <a:solidFill>
                  <a:schemeClr val="tx1"/>
                </a:solidFill>
              </a:rPr>
              <a:t>) ثَلاثَ مَرَّاتٍ</a:t>
            </a:r>
          </a:p>
        </p:txBody>
      </p:sp>
      <p:sp>
        <p:nvSpPr>
          <p:cNvPr id="26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5130446" y="13951"/>
            <a:ext cx="3291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3200" b="1" dirty="0">
                <a:latin typeface="Century Gothic" panose="020B0502020202020204" pitchFamily="34" charset="0"/>
              </a:rPr>
              <a:t>السُّجُودُ و الرفع منه </a:t>
            </a:r>
          </a:p>
        </p:txBody>
      </p:sp>
    </p:spTree>
    <p:extLst>
      <p:ext uri="{BB962C8B-B14F-4D97-AF65-F5344CB8AC3E}">
        <p14:creationId xmlns:p14="http://schemas.microsoft.com/office/powerpoint/2010/main" val="2995846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70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3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38049" y="1942553"/>
              <a:ext cx="1717122" cy="578001"/>
              <a:chOff x="3549688" y="5400344"/>
              <a:chExt cx="1717122" cy="578001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الثالث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49688" y="5682779"/>
                <a:ext cx="1717122" cy="29556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السُّجُودُ و الرفع منه 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3438516" y="0"/>
            <a:ext cx="4741412" cy="5882487"/>
            <a:chOff x="7774691" y="567828"/>
            <a:chExt cx="5029652" cy="4248825"/>
          </a:xfrm>
          <a:solidFill>
            <a:srgbClr val="FFC000"/>
          </a:solidFill>
        </p:grpSpPr>
        <p:grpSp>
          <p:nvGrpSpPr>
            <p:cNvPr id="24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567828"/>
              <a:ext cx="5029652" cy="4248825"/>
              <a:chOff x="2000433" y="939141"/>
              <a:chExt cx="8318662" cy="7027232"/>
            </a:xfrm>
            <a:grpFill/>
          </p:grpSpPr>
          <p:sp>
            <p:nvSpPr>
              <p:cNvPr id="26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5773080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7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5222" y="1844859"/>
                <a:ext cx="1089083" cy="483119"/>
                <a:chOff x="5615222" y="1844859"/>
                <a:chExt cx="1089083" cy="483119"/>
              </a:xfrm>
              <a:grpFill/>
            </p:grpSpPr>
            <p:sp>
              <p:nvSpPr>
                <p:cNvPr id="30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5222" y="1844859"/>
                  <a:ext cx="1089083" cy="40512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28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2" y="939141"/>
                <a:ext cx="13215" cy="878567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5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8087" y="1554244"/>
              <a:ext cx="4406875" cy="3144057"/>
            </a:xfrm>
            <a:prstGeom prst="rect">
              <a:avLst/>
            </a:prstGeom>
            <a:grpFill/>
          </p:spPr>
        </p:pic>
      </p:grpSp>
      <p:sp>
        <p:nvSpPr>
          <p:cNvPr id="33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8179928" y="173608"/>
            <a:ext cx="3291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3200" b="1" dirty="0">
                <a:latin typeface="Century Gothic" panose="020B0502020202020204" pitchFamily="34" charset="0"/>
              </a:rPr>
              <a:t>الأَعْضَاءُ السَّبْعَةُ هِيَ :</a:t>
            </a:r>
          </a:p>
        </p:txBody>
      </p:sp>
    </p:spTree>
    <p:extLst>
      <p:ext uri="{BB962C8B-B14F-4D97-AF65-F5344CB8AC3E}">
        <p14:creationId xmlns:p14="http://schemas.microsoft.com/office/powerpoint/2010/main" val="1134079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69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3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883368" y="1942553"/>
              <a:ext cx="1882941" cy="630180"/>
              <a:chOff x="3395007" y="5400344"/>
              <a:chExt cx="1882941" cy="630180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الثالث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395007" y="5734959"/>
                <a:ext cx="1882941" cy="2955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السُّجُودُ و الرفع منه 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2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3017874" y="34207"/>
            <a:ext cx="2727552" cy="6061793"/>
            <a:chOff x="7774691" y="-2598113"/>
            <a:chExt cx="5029652" cy="6408433"/>
          </a:xfrm>
          <a:solidFill>
            <a:srgbClr val="7030A0"/>
          </a:solidFill>
        </p:grpSpPr>
        <p:grpSp>
          <p:nvGrpSpPr>
            <p:cNvPr id="42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2598113"/>
              <a:ext cx="5029652" cy="6408433"/>
              <a:chOff x="2000433" y="-4297080"/>
              <a:chExt cx="8318662" cy="10599056"/>
            </a:xfrm>
            <a:grpFill/>
          </p:grpSpPr>
          <p:sp>
            <p:nvSpPr>
              <p:cNvPr id="44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5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7322" y="1844861"/>
                <a:ext cx="926391" cy="483117"/>
                <a:chOff x="5617322" y="1844861"/>
                <a:chExt cx="926391" cy="483117"/>
              </a:xfrm>
              <a:grpFill/>
            </p:grpSpPr>
            <p:sp>
              <p:nvSpPr>
                <p:cNvPr id="47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7322" y="1855801"/>
                  <a:ext cx="926391" cy="348723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46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4" y="-4297080"/>
                <a:ext cx="91972" cy="6114793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3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27549" y="1533268"/>
              <a:ext cx="4092086" cy="2071875"/>
            </a:xfrm>
            <a:prstGeom prst="rect">
              <a:avLst/>
            </a:prstGeom>
            <a:grpFill/>
          </p:spPr>
        </p:pic>
      </p:grpSp>
      <p:sp>
        <p:nvSpPr>
          <p:cNvPr id="53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6966856" y="978511"/>
            <a:ext cx="5225143" cy="774358"/>
          </a:xfrm>
          <a:prstGeom prst="rect">
            <a:avLst/>
          </a:prstGeom>
          <a:solidFill>
            <a:srgbClr val="9933FF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400" b="1" dirty="0">
                <a:solidFill>
                  <a:schemeClr val="tx1"/>
                </a:solidFill>
              </a:rPr>
              <a:t>أرفع ِمن السُّجود َ قائِلاً: &lt; </a:t>
            </a:r>
            <a:r>
              <a:rPr lang="ar-SY" sz="3200" b="1" dirty="0">
                <a:solidFill>
                  <a:schemeClr val="bg1"/>
                </a:solidFill>
              </a:rPr>
              <a:t>الله َ أكبر </a:t>
            </a:r>
            <a:r>
              <a:rPr lang="ar-SY" sz="2400" b="1" dirty="0">
                <a:solidFill>
                  <a:schemeClr val="tx1"/>
                </a:solidFill>
              </a:rPr>
              <a:t>&gt;</a:t>
            </a:r>
          </a:p>
        </p:txBody>
      </p:sp>
      <p:sp>
        <p:nvSpPr>
          <p:cNvPr id="54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3759200" y="2317048"/>
            <a:ext cx="8432800" cy="774358"/>
          </a:xfrm>
          <a:prstGeom prst="rect">
            <a:avLst/>
          </a:prstGeom>
          <a:solidFill>
            <a:srgbClr val="9933FF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400" b="1" dirty="0">
                <a:solidFill>
                  <a:schemeClr val="tx1"/>
                </a:solidFill>
              </a:rPr>
              <a:t>9- وأجلس َ وأقول َبين السَّجدتين : ( </a:t>
            </a:r>
            <a:r>
              <a:rPr lang="ar-SY" sz="2800" b="1" dirty="0">
                <a:solidFill>
                  <a:schemeClr val="bg1"/>
                </a:solidFill>
              </a:rPr>
              <a:t>رَبِّ اغفِرْ لِي، رَبِّ اغفِر لِي </a:t>
            </a:r>
            <a:r>
              <a:rPr lang="ar-SY" sz="2400" b="1" dirty="0">
                <a:solidFill>
                  <a:schemeClr val="tx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03345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15069"/>
            <a:ext cx="2786743" cy="1385469"/>
            <a:chOff x="538318" y="1517926"/>
            <a:chExt cx="2658769" cy="110875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59255" y="15179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3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872018" y="1942553"/>
              <a:ext cx="1991367" cy="630180"/>
              <a:chOff x="3383657" y="5400344"/>
              <a:chExt cx="1991367" cy="630180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00344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الثالث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383657" y="5734959"/>
                <a:ext cx="1991367" cy="2955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السُّجُودُ و الرفع منه 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2" name="Group 8">
            <a:extLst>
              <a:ext uri="{FF2B5EF4-FFF2-40B4-BE49-F238E27FC236}">
                <a16:creationId xmlns:a16="http://schemas.microsoft.com/office/drawing/2014/main" id="{6F415DCE-6113-456B-A5BD-47ACAF60903E}"/>
              </a:ext>
            </a:extLst>
          </p:cNvPr>
          <p:cNvGrpSpPr/>
          <p:nvPr/>
        </p:nvGrpSpPr>
        <p:grpSpPr>
          <a:xfrm>
            <a:off x="3017874" y="34207"/>
            <a:ext cx="2727552" cy="6061793"/>
            <a:chOff x="7774691" y="-2598113"/>
            <a:chExt cx="5029652" cy="6408433"/>
          </a:xfrm>
          <a:solidFill>
            <a:srgbClr val="7030A0"/>
          </a:solidFill>
        </p:grpSpPr>
        <p:grpSp>
          <p:nvGrpSpPr>
            <p:cNvPr id="42" name="Group 31">
              <a:extLst>
                <a:ext uri="{FF2B5EF4-FFF2-40B4-BE49-F238E27FC236}">
                  <a16:creationId xmlns:a16="http://schemas.microsoft.com/office/drawing/2014/main" id="{1D4DFA15-24A7-44BE-A912-F9CDAAA20C20}"/>
                </a:ext>
              </a:extLst>
            </p:cNvPr>
            <p:cNvGrpSpPr/>
            <p:nvPr/>
          </p:nvGrpSpPr>
          <p:grpSpPr>
            <a:xfrm>
              <a:off x="7774691" y="-2598113"/>
              <a:ext cx="5029652" cy="6408433"/>
              <a:chOff x="2000433" y="-4297080"/>
              <a:chExt cx="8318662" cy="10599056"/>
            </a:xfrm>
            <a:grpFill/>
          </p:grpSpPr>
          <p:sp>
            <p:nvSpPr>
              <p:cNvPr id="44" name="Rectangle 32">
                <a:extLst>
                  <a:ext uri="{FF2B5EF4-FFF2-40B4-BE49-F238E27FC236}">
                    <a16:creationId xmlns:a16="http://schemas.microsoft.com/office/drawing/2014/main" id="{81D1CDCA-60E9-494F-8565-FFB5CE0747A4}"/>
                  </a:ext>
                </a:extLst>
              </p:cNvPr>
              <p:cNvSpPr/>
              <p:nvPr/>
            </p:nvSpPr>
            <p:spPr>
              <a:xfrm>
                <a:off x="2000433" y="2193293"/>
                <a:ext cx="8318662" cy="4108683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139700" dist="762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5" name="Group 33">
                <a:extLst>
                  <a:ext uri="{FF2B5EF4-FFF2-40B4-BE49-F238E27FC236}">
                    <a16:creationId xmlns:a16="http://schemas.microsoft.com/office/drawing/2014/main" id="{11F748A2-4597-490C-B728-3A5A712EB4E5}"/>
                  </a:ext>
                </a:extLst>
              </p:cNvPr>
              <p:cNvGrpSpPr/>
              <p:nvPr/>
            </p:nvGrpSpPr>
            <p:grpSpPr>
              <a:xfrm>
                <a:off x="5617322" y="1844861"/>
                <a:ext cx="926391" cy="483117"/>
                <a:chOff x="5617322" y="1844861"/>
                <a:chExt cx="926391" cy="483117"/>
              </a:xfrm>
              <a:grpFill/>
            </p:grpSpPr>
            <p:sp>
              <p:nvSpPr>
                <p:cNvPr id="47" name="Trapezoid 7">
                  <a:extLst>
                    <a:ext uri="{FF2B5EF4-FFF2-40B4-BE49-F238E27FC236}">
                      <a16:creationId xmlns:a16="http://schemas.microsoft.com/office/drawing/2014/main" id="{2A7A7FE7-5D5B-4C98-AE78-600166A410F3}"/>
                    </a:ext>
                  </a:extLst>
                </p:cNvPr>
                <p:cNvSpPr/>
                <p:nvPr/>
              </p:nvSpPr>
              <p:spPr>
                <a:xfrm flipV="1">
                  <a:off x="5849686" y="1844861"/>
                  <a:ext cx="461666" cy="267945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4F4F4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Trapezoid 42">
                  <a:extLst>
                    <a:ext uri="{FF2B5EF4-FFF2-40B4-BE49-F238E27FC236}">
                      <a16:creationId xmlns:a16="http://schemas.microsoft.com/office/drawing/2014/main" id="{636DBD68-E013-41E0-9CC2-87C62E5E962B}"/>
                    </a:ext>
                  </a:extLst>
                </p:cNvPr>
                <p:cNvSpPr/>
                <p:nvPr/>
              </p:nvSpPr>
              <p:spPr>
                <a:xfrm flipV="1">
                  <a:off x="5812234" y="2004870"/>
                  <a:ext cx="624114" cy="323108"/>
                </a:xfrm>
                <a:prstGeom prst="trapezoid">
                  <a:avLst>
                    <a:gd name="adj" fmla="val 17308"/>
                  </a:avLst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" name="Trapezoid 7">
                  <a:extLst>
                    <a:ext uri="{FF2B5EF4-FFF2-40B4-BE49-F238E27FC236}">
                      <a16:creationId xmlns:a16="http://schemas.microsoft.com/office/drawing/2014/main" id="{4224B37E-DC20-47A6-9C5A-922AA5CE7C98}"/>
                    </a:ext>
                  </a:extLst>
                </p:cNvPr>
                <p:cNvSpPr/>
                <p:nvPr/>
              </p:nvSpPr>
              <p:spPr>
                <a:xfrm flipV="1">
                  <a:off x="5617322" y="1855801"/>
                  <a:ext cx="926391" cy="348723"/>
                </a:xfrm>
                <a:custGeom>
                  <a:avLst/>
                  <a:gdLst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23108"/>
                    <a:gd name="connsiteX1" fmla="*/ 55924 w 624114"/>
                    <a:gd name="connsiteY1" fmla="*/ 0 h 323108"/>
                    <a:gd name="connsiteX2" fmla="*/ 568190 w 624114"/>
                    <a:gd name="connsiteY2" fmla="*/ 0 h 323108"/>
                    <a:gd name="connsiteX3" fmla="*/ 624114 w 624114"/>
                    <a:gd name="connsiteY3" fmla="*/ 323108 h 323108"/>
                    <a:gd name="connsiteX4" fmla="*/ 0 w 624114"/>
                    <a:gd name="connsiteY4" fmla="*/ 323108 h 323108"/>
                    <a:gd name="connsiteX0" fmla="*/ 0 w 624114"/>
                    <a:gd name="connsiteY0" fmla="*/ 323108 h 381347"/>
                    <a:gd name="connsiteX1" fmla="*/ 55924 w 624114"/>
                    <a:gd name="connsiteY1" fmla="*/ 0 h 381347"/>
                    <a:gd name="connsiteX2" fmla="*/ 568190 w 624114"/>
                    <a:gd name="connsiteY2" fmla="*/ 0 h 381347"/>
                    <a:gd name="connsiteX3" fmla="*/ 624114 w 624114"/>
                    <a:gd name="connsiteY3" fmla="*/ 323108 h 381347"/>
                    <a:gd name="connsiteX4" fmla="*/ 0 w 624114"/>
                    <a:gd name="connsiteY4" fmla="*/ 323108 h 381347"/>
                    <a:gd name="connsiteX0" fmla="*/ 0 w 624114"/>
                    <a:gd name="connsiteY0" fmla="*/ 323108 h 401047"/>
                    <a:gd name="connsiteX1" fmla="*/ 55924 w 624114"/>
                    <a:gd name="connsiteY1" fmla="*/ 0 h 401047"/>
                    <a:gd name="connsiteX2" fmla="*/ 568190 w 624114"/>
                    <a:gd name="connsiteY2" fmla="*/ 0 h 401047"/>
                    <a:gd name="connsiteX3" fmla="*/ 624114 w 624114"/>
                    <a:gd name="connsiteY3" fmla="*/ 323108 h 401047"/>
                    <a:gd name="connsiteX4" fmla="*/ 0 w 624114"/>
                    <a:gd name="connsiteY4" fmla="*/ 323108 h 4010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4114" h="401047">
                      <a:moveTo>
                        <a:pt x="0" y="323108"/>
                      </a:moveTo>
                      <a:cubicBezTo>
                        <a:pt x="209560" y="185259"/>
                        <a:pt x="37283" y="107703"/>
                        <a:pt x="55924" y="0"/>
                      </a:cubicBezTo>
                      <a:lnTo>
                        <a:pt x="568190" y="0"/>
                      </a:lnTo>
                      <a:cubicBezTo>
                        <a:pt x="586831" y="107703"/>
                        <a:pt x="454748" y="175211"/>
                        <a:pt x="624114" y="323108"/>
                      </a:cubicBezTo>
                      <a:cubicBezTo>
                        <a:pt x="317446" y="454147"/>
                        <a:pt x="214614" y="395907"/>
                        <a:pt x="0" y="323108"/>
                      </a:cubicBezTo>
                      <a:close/>
                    </a:path>
                  </a:pathLst>
                </a:custGeom>
                <a:grpFill/>
                <a:ln w="19050">
                  <a:solidFill>
                    <a:srgbClr val="3F3F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46" name="Straight Connector 35">
                <a:extLst>
                  <a:ext uri="{FF2B5EF4-FFF2-40B4-BE49-F238E27FC236}">
                    <a16:creationId xmlns:a16="http://schemas.microsoft.com/office/drawing/2014/main" id="{2018C0BC-D65B-4BFE-8726-9E1CA87DC790}"/>
                  </a:ext>
                </a:extLst>
              </p:cNvPr>
              <p:cNvCxnSpPr/>
              <p:nvPr/>
            </p:nvCxnSpPr>
            <p:spPr>
              <a:xfrm flipV="1">
                <a:off x="6124294" y="-4297080"/>
                <a:ext cx="91972" cy="6114793"/>
              </a:xfrm>
              <a:prstGeom prst="line">
                <a:avLst/>
              </a:prstGeom>
              <a:grpFill/>
              <a:ln w="12700">
                <a:solidFill>
                  <a:srgbClr val="0202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3" name="Picture 70">
              <a:extLst>
                <a:ext uri="{FF2B5EF4-FFF2-40B4-BE49-F238E27FC236}">
                  <a16:creationId xmlns:a16="http://schemas.microsoft.com/office/drawing/2014/main" id="{28F0844A-1ACC-4186-A996-B040FE8D2A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27549" y="1723499"/>
              <a:ext cx="4092086" cy="1779935"/>
            </a:xfrm>
            <a:prstGeom prst="rect">
              <a:avLst/>
            </a:prstGeom>
            <a:grpFill/>
          </p:spPr>
        </p:pic>
      </p:grpSp>
      <p:sp>
        <p:nvSpPr>
          <p:cNvPr id="53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5849258" y="978511"/>
            <a:ext cx="6342742" cy="774358"/>
          </a:xfrm>
          <a:prstGeom prst="rect">
            <a:avLst/>
          </a:prstGeom>
          <a:solidFill>
            <a:srgbClr val="9933FF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400" b="1" dirty="0">
                <a:solidFill>
                  <a:schemeClr val="tx1"/>
                </a:solidFill>
              </a:rPr>
              <a:t>أسجد ثانية قائلاً : &lt; </a:t>
            </a:r>
            <a:r>
              <a:rPr lang="ar-SY" sz="3200" b="1" dirty="0">
                <a:solidFill>
                  <a:schemeClr val="bg1"/>
                </a:solidFill>
              </a:rPr>
              <a:t>الله َ أكبر </a:t>
            </a:r>
            <a:r>
              <a:rPr lang="ar-SY" sz="2400" b="1" dirty="0">
                <a:solidFill>
                  <a:schemeClr val="tx1"/>
                </a:solidFill>
              </a:rPr>
              <a:t>&gt;</a:t>
            </a:r>
          </a:p>
        </p:txBody>
      </p:sp>
      <p:sp>
        <p:nvSpPr>
          <p:cNvPr id="54" name="Rectangle 145">
            <a:extLst>
              <a:ext uri="{FF2B5EF4-FFF2-40B4-BE49-F238E27FC236}">
                <a16:creationId xmlns:a16="http://schemas.microsoft.com/office/drawing/2014/main" id="{B025E047-4B0A-4A88-8A02-C3B755BA74C4}"/>
              </a:ext>
            </a:extLst>
          </p:cNvPr>
          <p:cNvSpPr/>
          <p:nvPr/>
        </p:nvSpPr>
        <p:spPr>
          <a:xfrm>
            <a:off x="3759200" y="2317048"/>
            <a:ext cx="8432800" cy="774358"/>
          </a:xfrm>
          <a:prstGeom prst="rect">
            <a:avLst/>
          </a:prstGeom>
          <a:solidFill>
            <a:srgbClr val="9933FF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400" b="1" dirty="0">
                <a:solidFill>
                  <a:schemeClr val="tx1"/>
                </a:solidFill>
              </a:rPr>
              <a:t>10- وأقول في السجود : ( </a:t>
            </a:r>
            <a:r>
              <a:rPr lang="ar-SY" sz="2800" b="1" dirty="0">
                <a:solidFill>
                  <a:schemeClr val="bg1"/>
                </a:solidFill>
              </a:rPr>
              <a:t>سبْحَانَ رَبّيَ الأَعْلَى </a:t>
            </a:r>
            <a:r>
              <a:rPr lang="ar-SY" sz="2400" b="1" dirty="0">
                <a:solidFill>
                  <a:schemeClr val="tx1"/>
                </a:solidFill>
              </a:rPr>
              <a:t>) ثَلاثَ مَرَّاتٍ</a:t>
            </a:r>
          </a:p>
        </p:txBody>
      </p:sp>
      <p:grpSp>
        <p:nvGrpSpPr>
          <p:cNvPr id="26" name="Group 3">
            <a:extLst>
              <a:ext uri="{FF2B5EF4-FFF2-40B4-BE49-F238E27FC236}">
                <a16:creationId xmlns:a16="http://schemas.microsoft.com/office/drawing/2014/main" id="{5E918C7D-C706-4070-AEE3-23F21F3476D5}"/>
              </a:ext>
            </a:extLst>
          </p:cNvPr>
          <p:cNvGrpSpPr/>
          <p:nvPr/>
        </p:nvGrpSpPr>
        <p:grpSpPr>
          <a:xfrm>
            <a:off x="7271294" y="3712824"/>
            <a:ext cx="2324905" cy="2857044"/>
            <a:chOff x="3845212" y="660738"/>
            <a:chExt cx="2221461" cy="2228601"/>
          </a:xfrm>
        </p:grpSpPr>
        <p:sp>
          <p:nvSpPr>
            <p:cNvPr id="27" name="Rectangle: Top Corners One Rounded and One Snipped 7">
              <a:extLst>
                <a:ext uri="{FF2B5EF4-FFF2-40B4-BE49-F238E27FC236}">
                  <a16:creationId xmlns:a16="http://schemas.microsoft.com/office/drawing/2014/main" id="{8E06E677-874B-49F3-906A-7EA316E23186}"/>
                </a:ext>
              </a:extLst>
            </p:cNvPr>
            <p:cNvSpPr/>
            <p:nvPr/>
          </p:nvSpPr>
          <p:spPr>
            <a:xfrm rot="15956776" flipH="1">
              <a:off x="3725641" y="864180"/>
              <a:ext cx="2144730" cy="1905588"/>
            </a:xfrm>
            <a:custGeom>
              <a:avLst/>
              <a:gdLst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2144730 w 2144730"/>
                <a:gd name="connsiteY3" fmla="*/ 1905588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  <a:gd name="connsiteX0" fmla="*/ 0 w 2144730"/>
                <a:gd name="connsiteY0" fmla="*/ 0 h 1905588"/>
                <a:gd name="connsiteX1" fmla="*/ 1628049 w 2144730"/>
                <a:gd name="connsiteY1" fmla="*/ 0 h 1905588"/>
                <a:gd name="connsiteX2" fmla="*/ 2144730 w 2144730"/>
                <a:gd name="connsiteY2" fmla="*/ 516681 h 1905588"/>
                <a:gd name="connsiteX3" fmla="*/ 1983420 w 2144730"/>
                <a:gd name="connsiteY3" fmla="*/ 1887919 h 1905588"/>
                <a:gd name="connsiteX4" fmla="*/ 0 w 2144730"/>
                <a:gd name="connsiteY4" fmla="*/ 1905588 h 1905588"/>
                <a:gd name="connsiteX5" fmla="*/ 0 w 2144730"/>
                <a:gd name="connsiteY5" fmla="*/ 0 h 1905588"/>
                <a:gd name="connsiteX6" fmla="*/ 0 w 2144730"/>
                <a:gd name="connsiteY6" fmla="*/ 0 h 190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44730" h="1905588">
                  <a:moveTo>
                    <a:pt x="0" y="0"/>
                  </a:moveTo>
                  <a:lnTo>
                    <a:pt x="1628049" y="0"/>
                  </a:lnTo>
                  <a:lnTo>
                    <a:pt x="2144730" y="516681"/>
                  </a:lnTo>
                  <a:lnTo>
                    <a:pt x="1983420" y="1887919"/>
                  </a:lnTo>
                  <a:lnTo>
                    <a:pt x="0" y="190558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Folded Corner 5">
              <a:extLst>
                <a:ext uri="{FF2B5EF4-FFF2-40B4-BE49-F238E27FC236}">
                  <a16:creationId xmlns:a16="http://schemas.microsoft.com/office/drawing/2014/main" id="{BB1D0116-0FC9-4DCA-B554-8DCE1D79EC90}"/>
                </a:ext>
              </a:extLst>
            </p:cNvPr>
            <p:cNvSpPr/>
            <p:nvPr/>
          </p:nvSpPr>
          <p:spPr>
            <a:xfrm rot="21345132" flipH="1">
              <a:off x="3999753" y="660738"/>
              <a:ext cx="1983545" cy="2067951"/>
            </a:xfrm>
            <a:prstGeom prst="foldedCorner">
              <a:avLst>
                <a:gd name="adj" fmla="val 24127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">
              <a:extLst>
                <a:ext uri="{FF2B5EF4-FFF2-40B4-BE49-F238E27FC236}">
                  <a16:creationId xmlns:a16="http://schemas.microsoft.com/office/drawing/2014/main" id="{50CCB4AC-448C-4E61-87DD-E0E7C1DF7220}"/>
                </a:ext>
              </a:extLst>
            </p:cNvPr>
            <p:cNvSpPr txBox="1"/>
            <p:nvPr/>
          </p:nvSpPr>
          <p:spPr>
            <a:xfrm rot="21326776">
              <a:off x="3916377" y="1370609"/>
              <a:ext cx="2150296" cy="6482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latin typeface="Hand Of Sean" panose="02000500000000000000" pitchFamily="2" charset="-128"/>
                  <a:ea typeface="Hand Of Sean" panose="02000500000000000000" pitchFamily="2" charset="-128"/>
                </a:rPr>
                <a:t>أصلِّي بِطمأنِينة َو خشوع...</a:t>
              </a:r>
            </a:p>
          </p:txBody>
        </p:sp>
      </p:grpSp>
      <p:grpSp>
        <p:nvGrpSpPr>
          <p:cNvPr id="31" name="Group 8">
            <a:extLst>
              <a:ext uri="{FF2B5EF4-FFF2-40B4-BE49-F238E27FC236}">
                <a16:creationId xmlns:a16="http://schemas.microsoft.com/office/drawing/2014/main" id="{E016C360-DC3F-4FE3-94E1-CE20C2ACF1D6}"/>
              </a:ext>
            </a:extLst>
          </p:cNvPr>
          <p:cNvGrpSpPr/>
          <p:nvPr/>
        </p:nvGrpSpPr>
        <p:grpSpPr>
          <a:xfrm>
            <a:off x="8583902" y="3359467"/>
            <a:ext cx="264042" cy="603489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33" name="Rectangle 9">
              <a:extLst>
                <a:ext uri="{FF2B5EF4-FFF2-40B4-BE49-F238E27FC236}">
                  <a16:creationId xmlns:a16="http://schemas.microsoft.com/office/drawing/2014/main" id="{0A9A2447-187F-4017-ABC0-4FA3556AF1E6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10">
              <a:extLst>
                <a:ext uri="{FF2B5EF4-FFF2-40B4-BE49-F238E27FC236}">
                  <a16:creationId xmlns:a16="http://schemas.microsoft.com/office/drawing/2014/main" id="{535D5D4C-7750-4627-8C1C-F12FEF211A40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rapezoid 10">
              <a:extLst>
                <a:ext uri="{FF2B5EF4-FFF2-40B4-BE49-F238E27FC236}">
                  <a16:creationId xmlns:a16="http://schemas.microsoft.com/office/drawing/2014/main" id="{687CD45E-0E20-4B93-9855-46241EC9B574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12">
              <a:extLst>
                <a:ext uri="{FF2B5EF4-FFF2-40B4-BE49-F238E27FC236}">
                  <a16:creationId xmlns:a16="http://schemas.microsoft.com/office/drawing/2014/main" id="{6C14C273-4015-4432-B05D-F86F954E2C29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99798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عنصر نائب للمحتوى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ACC9E576-92D1-4D67-95E2-95915588C01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39925" y="1327150"/>
            <a:ext cx="10120313" cy="5414963"/>
          </a:xfrm>
        </p:spPr>
      </p:pic>
      <p:sp>
        <p:nvSpPr>
          <p:cNvPr id="5123" name="عنوان 1">
            <a:extLst>
              <a:ext uri="{FF2B5EF4-FFF2-40B4-BE49-F238E27FC236}">
                <a16:creationId xmlns:a16="http://schemas.microsoft.com/office/drawing/2014/main" id="{70368D27-D8E4-4D04-858A-D224F9B274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1588"/>
            <a:ext cx="7148513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SA" altLang="en-US" sz="7200" b="1">
                <a:latin typeface="Calibri Light" panose="020F0302020204030204" pitchFamily="34" charset="0"/>
                <a:cs typeface="Times New Roman" panose="02020603050405020304" pitchFamily="18" charset="0"/>
              </a:rPr>
              <a:t>تجدنا  في جوجل</a:t>
            </a:r>
            <a:endParaRPr lang="en-US" altLang="en-US" sz="7200" b="1">
              <a:latin typeface="Calibri Light" panose="020F0302020204030204" pitchFamily="34" charset="0"/>
            </a:endParaRPr>
          </a:p>
        </p:txBody>
      </p:sp>
      <p:grpSp>
        <p:nvGrpSpPr>
          <p:cNvPr id="5124" name="مجموعة 1">
            <a:extLst>
              <a:ext uri="{FF2B5EF4-FFF2-40B4-BE49-F238E27FC236}">
                <a16:creationId xmlns:a16="http://schemas.microsoft.com/office/drawing/2014/main" id="{7A1CA983-331B-4A9F-A99B-923B84493086}"/>
              </a:ext>
            </a:extLst>
          </p:cNvPr>
          <p:cNvGrpSpPr>
            <a:grpSpLocks/>
          </p:cNvGrpSpPr>
          <p:nvPr/>
        </p:nvGrpSpPr>
        <p:grpSpPr bwMode="auto">
          <a:xfrm>
            <a:off x="1104900" y="468313"/>
            <a:ext cx="3149600" cy="858837"/>
            <a:chOff x="3491684" y="207150"/>
            <a:chExt cx="3149600" cy="858981"/>
          </a:xfrm>
        </p:grpSpPr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D34F8115-6F0F-45C3-B180-600433F605E1}"/>
                </a:ext>
              </a:extLst>
            </p:cNvPr>
            <p:cNvSpPr/>
            <p:nvPr/>
          </p:nvSpPr>
          <p:spPr>
            <a:xfrm>
              <a:off x="3491684" y="207150"/>
              <a:ext cx="3149600" cy="858981"/>
            </a:xfrm>
            <a:prstGeom prst="rect">
              <a:avLst/>
            </a:prstGeom>
            <a:solidFill>
              <a:srgbClr val="0563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5126" name="صورة 2" descr="صورة تحتوي على نص, قصاصة فنية&#10;&#10;تم إنشاء الوصف تلقائياً">
              <a:extLst>
                <a:ext uri="{FF2B5EF4-FFF2-40B4-BE49-F238E27FC236}">
                  <a16:creationId xmlns:a16="http://schemas.microsoft.com/office/drawing/2014/main" id="{16A071DB-5B93-4EA6-A7B8-E3D65E4565D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0456" y="238846"/>
              <a:ext cx="2932055" cy="795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5193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2637</TotalTime>
  <Words>127</Words>
  <Application>Microsoft Office PowerPoint</Application>
  <PresentationFormat>شاشة عريضة</PresentationFormat>
  <Paragraphs>28</Paragraphs>
  <Slides>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Century Gothic</vt:lpstr>
      <vt:lpstr>Cooper Black</vt:lpstr>
      <vt:lpstr>Hand Of Sean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حمود حاتم الناصر</cp:lastModifiedBy>
  <cp:revision>1440</cp:revision>
  <dcterms:created xsi:type="dcterms:W3CDTF">2020-10-10T04:32:51Z</dcterms:created>
  <dcterms:modified xsi:type="dcterms:W3CDTF">2021-02-08T13:11:04Z</dcterms:modified>
</cp:coreProperties>
</file>