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8" r:id="rId3"/>
    <p:sldId id="333" r:id="rId4"/>
    <p:sldId id="334" r:id="rId5"/>
    <p:sldId id="323" r:id="rId6"/>
    <p:sldId id="335" r:id="rId7"/>
    <p:sldId id="265" r:id="rId8"/>
    <p:sldId id="336" r:id="rId9"/>
    <p:sldId id="337" r:id="rId10"/>
    <p:sldId id="338" r:id="rId11"/>
    <p:sldId id="339" r:id="rId12"/>
    <p:sldId id="270" r:id="rId13"/>
    <p:sldId id="262" r:id="rId14"/>
  </p:sldIdLst>
  <p:sldSz cx="9144000" cy="5143500" type="screen16x9"/>
  <p:notesSz cx="6858000" cy="9144000"/>
  <p:embeddedFontLst>
    <p:embeddedFont>
      <p:font typeface="Fira Code Light" panose="020B0604020202020204" charset="0"/>
      <p:regular r:id="rId16"/>
      <p:bold r:id="rId17"/>
    </p:embeddedFont>
    <p:embeddedFont>
      <p:font typeface="Oswald" panose="020B0604020202020204" charset="0"/>
      <p:regular r:id="rId18"/>
      <p:bold r:id="rId19"/>
    </p:embeddedFont>
    <p:embeddedFont>
      <p:font typeface="Sakkal Majalla" panose="02000000000000000000" pitchFamily="2" charset="-78"/>
      <p:regular r:id="rId20"/>
      <p:bold r:id="rId21"/>
    </p:embeddedFont>
    <p:embeddedFont>
      <p:font typeface="Fira Code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2BB6F4-64D8-4182-B713-0D7D730D29F7}">
  <a:tblStyle styleId="{CD2BB6F4-64D8-4182-B713-0D7D730D2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f9d68ab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f9d68ab4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65840171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f65840171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54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fad8134eea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fad8134eea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f65840171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f65840171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88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99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0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12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65840171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f65840171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ad8134eea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fad8134eea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91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65840171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f65840171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00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26425" y="1317325"/>
            <a:ext cx="4087800" cy="16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26425" y="3090600"/>
            <a:ext cx="29664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Fira Code Light"/>
                <a:ea typeface="Fira Code Light"/>
                <a:cs typeface="Fira Code Light"/>
                <a:sym typeface="Fira Code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14;p2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6" name="Google Shape;16;p2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48600" y="1893800"/>
            <a:ext cx="39363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948600" y="1052000"/>
            <a:ext cx="162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948600" y="3392900"/>
            <a:ext cx="3652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3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27" name="Google Shape;27;p3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3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437900" y="1321100"/>
            <a:ext cx="3617700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4437900" y="2183600"/>
            <a:ext cx="36177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9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86" name="Google Shape;86;p9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7" name="Google Shape;87;p9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9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89" name="Google Shape;89;p9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9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1342450" y="1242525"/>
            <a:ext cx="2920800" cy="26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10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94" name="Google Shape;94;p10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" name="Google Shape;95;p10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10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97" name="Google Shape;97;p10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10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2450700" y="2569350"/>
            <a:ext cx="42426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1796250" y="1266475"/>
            <a:ext cx="5551500" cy="13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66" name="Google Shape;166;p17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" name="Google Shape;167;p17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7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69" name="Google Shape;169;p17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17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84" name="Google Shape;284;p25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285" name="Google Shape;285;p25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25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287" name="Google Shape;287;p25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8" name="Google Shape;288;p25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289" name="Google Shape;289;p25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" name="Google Shape;290;p25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91" name="Google Shape;291;p25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292" name="Google Shape;292;p25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4" name="Google Shape;294;p25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5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297" name="Google Shape;297;p25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8" name="Google Shape;298;p25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25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00" name="Google Shape;300;p25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25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2" name="Google Shape;302;p25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03" name="Google Shape;303;p25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5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5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08" name="Google Shape;308;p26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09" name="Google Shape;309;p26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26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11" name="Google Shape;311;p26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" name="Google Shape;312;p26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13" name="Google Shape;313;p26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26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5" name="Google Shape;315;p26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16" name="Google Shape;316;p26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8" name="Google Shape;318;p26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19" name="Google Shape;319;p26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20" name="Google Shape;320;p26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1" name="Google Shape;321;p26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" name="Google Shape;322;p26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23" name="Google Shape;323;p26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6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5" name="Google Shape;325;p26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26" name="Google Shape;326;p26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6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6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31" name="Google Shape;331;p27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32" name="Google Shape;332;p27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27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34" name="Google Shape;334;p27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5" name="Google Shape;335;p27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36" name="Google Shape;336;p27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7" name="Google Shape;337;p27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38" name="Google Shape;338;p27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39" name="Google Shape;339;p27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1" name="Google Shape;341;p27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7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44" name="Google Shape;344;p27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5" name="Google Shape;345;p27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27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47" name="Google Shape;347;p27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27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9" name="Google Shape;349;p27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50" name="Google Shape;350;p27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7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7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3" name="Google Shape;353;p27"/>
          <p:cNvGrpSpPr/>
          <p:nvPr/>
        </p:nvGrpSpPr>
        <p:grpSpPr>
          <a:xfrm>
            <a:off x="1028975" y="1070563"/>
            <a:ext cx="2136214" cy="3002387"/>
            <a:chOff x="5380450" y="1070563"/>
            <a:chExt cx="2136214" cy="3002387"/>
          </a:xfrm>
        </p:grpSpPr>
        <p:sp>
          <p:nvSpPr>
            <p:cNvPr id="354" name="Google Shape;354;p27"/>
            <p:cNvSpPr/>
            <p:nvPr/>
          </p:nvSpPr>
          <p:spPr>
            <a:xfrm>
              <a:off x="6164625" y="1344650"/>
              <a:ext cx="1334100" cy="24051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298575" y="1546875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298575" y="2078800"/>
              <a:ext cx="1066200" cy="999900"/>
            </a:xfrm>
            <a:prstGeom prst="roundRect">
              <a:avLst>
                <a:gd name="adj" fmla="val 7939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298575" y="3140800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46677" y="1070563"/>
              <a:ext cx="1369987" cy="3002387"/>
            </a:xfrm>
            <a:custGeom>
              <a:avLst/>
              <a:gdLst/>
              <a:ahLst/>
              <a:cxnLst/>
              <a:rect l="l" t="t" r="r" b="b"/>
              <a:pathLst>
                <a:path w="20528" h="44988" extrusionOk="0">
                  <a:moveTo>
                    <a:pt x="10264" y="1252"/>
                  </a:moveTo>
                  <a:cubicBezTo>
                    <a:pt x="10544" y="1252"/>
                    <a:pt x="10773" y="1481"/>
                    <a:pt x="10773" y="1760"/>
                  </a:cubicBezTo>
                  <a:cubicBezTo>
                    <a:pt x="10773" y="2041"/>
                    <a:pt x="10544" y="2270"/>
                    <a:pt x="10264" y="2270"/>
                  </a:cubicBezTo>
                  <a:cubicBezTo>
                    <a:pt x="9985" y="2270"/>
                    <a:pt x="9755" y="2041"/>
                    <a:pt x="9755" y="1760"/>
                  </a:cubicBezTo>
                  <a:cubicBezTo>
                    <a:pt x="9755" y="1481"/>
                    <a:pt x="9985" y="1252"/>
                    <a:pt x="10264" y="1252"/>
                  </a:cubicBezTo>
                  <a:close/>
                  <a:moveTo>
                    <a:pt x="11765" y="3221"/>
                  </a:moveTo>
                  <a:cubicBezTo>
                    <a:pt x="11887" y="3221"/>
                    <a:pt x="11984" y="3317"/>
                    <a:pt x="11984" y="3435"/>
                  </a:cubicBezTo>
                  <a:cubicBezTo>
                    <a:pt x="11984" y="3557"/>
                    <a:pt x="11887" y="3648"/>
                    <a:pt x="11765" y="3648"/>
                  </a:cubicBezTo>
                  <a:lnTo>
                    <a:pt x="8763" y="3648"/>
                  </a:lnTo>
                  <a:cubicBezTo>
                    <a:pt x="8641" y="3648"/>
                    <a:pt x="8545" y="3557"/>
                    <a:pt x="8545" y="3435"/>
                  </a:cubicBezTo>
                  <a:cubicBezTo>
                    <a:pt x="8545" y="3379"/>
                    <a:pt x="8570" y="3324"/>
                    <a:pt x="8611" y="3282"/>
                  </a:cubicBezTo>
                  <a:cubicBezTo>
                    <a:pt x="8646" y="3247"/>
                    <a:pt x="8702" y="3221"/>
                    <a:pt x="8763" y="3221"/>
                  </a:cubicBezTo>
                  <a:close/>
                  <a:moveTo>
                    <a:pt x="19322" y="5541"/>
                  </a:moveTo>
                  <a:cubicBezTo>
                    <a:pt x="19536" y="5541"/>
                    <a:pt x="19708" y="5715"/>
                    <a:pt x="19708" y="5929"/>
                  </a:cubicBezTo>
                  <a:lnTo>
                    <a:pt x="19708" y="38902"/>
                  </a:lnTo>
                  <a:cubicBezTo>
                    <a:pt x="19708" y="39116"/>
                    <a:pt x="19536" y="39289"/>
                    <a:pt x="19322" y="39289"/>
                  </a:cubicBezTo>
                  <a:lnTo>
                    <a:pt x="1206" y="39289"/>
                  </a:lnTo>
                  <a:cubicBezTo>
                    <a:pt x="993" y="39289"/>
                    <a:pt x="820" y="39116"/>
                    <a:pt x="820" y="38902"/>
                  </a:cubicBezTo>
                  <a:lnTo>
                    <a:pt x="820" y="5929"/>
                  </a:lnTo>
                  <a:cubicBezTo>
                    <a:pt x="820" y="5715"/>
                    <a:pt x="993" y="5541"/>
                    <a:pt x="1206" y="5541"/>
                  </a:cubicBezTo>
                  <a:close/>
                  <a:moveTo>
                    <a:pt x="10264" y="40607"/>
                  </a:moveTo>
                  <a:cubicBezTo>
                    <a:pt x="11145" y="40607"/>
                    <a:pt x="11857" y="41314"/>
                    <a:pt x="11857" y="42190"/>
                  </a:cubicBezTo>
                  <a:cubicBezTo>
                    <a:pt x="11857" y="43064"/>
                    <a:pt x="11145" y="43777"/>
                    <a:pt x="10264" y="43777"/>
                  </a:cubicBezTo>
                  <a:cubicBezTo>
                    <a:pt x="9384" y="43777"/>
                    <a:pt x="8677" y="43064"/>
                    <a:pt x="8677" y="42190"/>
                  </a:cubicBezTo>
                  <a:cubicBezTo>
                    <a:pt x="8677" y="41314"/>
                    <a:pt x="9384" y="40607"/>
                    <a:pt x="10264" y="40607"/>
                  </a:cubicBezTo>
                  <a:close/>
                  <a:moveTo>
                    <a:pt x="2098" y="1"/>
                  </a:moveTo>
                  <a:cubicBezTo>
                    <a:pt x="943" y="1"/>
                    <a:pt x="1" y="926"/>
                    <a:pt x="1" y="2061"/>
                  </a:cubicBezTo>
                  <a:lnTo>
                    <a:pt x="1" y="42927"/>
                  </a:lnTo>
                  <a:cubicBezTo>
                    <a:pt x="1" y="44067"/>
                    <a:pt x="943" y="44987"/>
                    <a:pt x="2098" y="44987"/>
                  </a:cubicBezTo>
                  <a:lnTo>
                    <a:pt x="18432" y="44987"/>
                  </a:lnTo>
                  <a:cubicBezTo>
                    <a:pt x="19586" y="44987"/>
                    <a:pt x="20527" y="44067"/>
                    <a:pt x="20527" y="42927"/>
                  </a:cubicBezTo>
                  <a:lnTo>
                    <a:pt x="20527" y="2061"/>
                  </a:lnTo>
                  <a:cubicBezTo>
                    <a:pt x="20527" y="926"/>
                    <a:pt x="19586" y="1"/>
                    <a:pt x="1843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27"/>
            <p:cNvGrpSpPr/>
            <p:nvPr/>
          </p:nvGrpSpPr>
          <p:grpSpPr>
            <a:xfrm>
              <a:off x="5380450" y="1200275"/>
              <a:ext cx="1386600" cy="449700"/>
              <a:chOff x="5270675" y="1411375"/>
              <a:chExt cx="1386600" cy="449700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5270675" y="1411375"/>
                <a:ext cx="1386600" cy="4497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5370729" y="1459698"/>
                <a:ext cx="336576" cy="336718"/>
              </a:xfrm>
              <a:custGeom>
                <a:avLst/>
                <a:gdLst/>
                <a:ahLst/>
                <a:cxnLst/>
                <a:rect l="l" t="t" r="r" b="b"/>
                <a:pathLst>
                  <a:path w="14203" h="14209" extrusionOk="0">
                    <a:moveTo>
                      <a:pt x="7104" y="0"/>
                    </a:moveTo>
                    <a:cubicBezTo>
                      <a:pt x="3186" y="0"/>
                      <a:pt x="0" y="3181"/>
                      <a:pt x="0" y="7099"/>
                    </a:cubicBezTo>
                    <a:cubicBezTo>
                      <a:pt x="0" y="9129"/>
                      <a:pt x="847" y="10953"/>
                      <a:pt x="2209" y="12247"/>
                    </a:cubicBezTo>
                    <a:cubicBezTo>
                      <a:pt x="3484" y="13466"/>
                      <a:pt x="5211" y="14208"/>
                      <a:pt x="7104" y="14208"/>
                    </a:cubicBezTo>
                    <a:cubicBezTo>
                      <a:pt x="8998" y="14208"/>
                      <a:pt x="10725" y="13466"/>
                      <a:pt x="12000" y="12247"/>
                    </a:cubicBezTo>
                    <a:cubicBezTo>
                      <a:pt x="13357" y="10948"/>
                      <a:pt x="14202" y="9129"/>
                      <a:pt x="14202" y="7099"/>
                    </a:cubicBezTo>
                    <a:cubicBezTo>
                      <a:pt x="14202" y="3181"/>
                      <a:pt x="11029" y="0"/>
                      <a:pt x="710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5433171" y="1520542"/>
                <a:ext cx="211691" cy="215028"/>
              </a:xfrm>
              <a:custGeom>
                <a:avLst/>
                <a:gdLst/>
                <a:ahLst/>
                <a:cxnLst/>
                <a:rect l="l" t="t" r="r" b="b"/>
                <a:pathLst>
                  <a:path w="21410" h="21753" extrusionOk="0">
                    <a:moveTo>
                      <a:pt x="10706" y="6083"/>
                    </a:moveTo>
                    <a:cubicBezTo>
                      <a:pt x="10835" y="6083"/>
                      <a:pt x="10966" y="6088"/>
                      <a:pt x="11098" y="6098"/>
                    </a:cubicBezTo>
                    <a:cubicBezTo>
                      <a:pt x="13419" y="6281"/>
                      <a:pt x="15307" y="8163"/>
                      <a:pt x="15491" y="10491"/>
                    </a:cubicBezTo>
                    <a:cubicBezTo>
                      <a:pt x="15709" y="13314"/>
                      <a:pt x="13478" y="15677"/>
                      <a:pt x="10700" y="15677"/>
                    </a:cubicBezTo>
                    <a:cubicBezTo>
                      <a:pt x="10574" y="15677"/>
                      <a:pt x="10447" y="15672"/>
                      <a:pt x="10320" y="15662"/>
                    </a:cubicBezTo>
                    <a:cubicBezTo>
                      <a:pt x="7991" y="15478"/>
                      <a:pt x="6109" y="13590"/>
                      <a:pt x="5927" y="11269"/>
                    </a:cubicBezTo>
                    <a:cubicBezTo>
                      <a:pt x="5702" y="8444"/>
                      <a:pt x="7927" y="6083"/>
                      <a:pt x="10706" y="6083"/>
                    </a:cubicBezTo>
                    <a:close/>
                    <a:moveTo>
                      <a:pt x="8134" y="0"/>
                    </a:moveTo>
                    <a:lnTo>
                      <a:pt x="7677" y="2883"/>
                    </a:lnTo>
                    <a:cubicBezTo>
                      <a:pt x="6808" y="3215"/>
                      <a:pt x="6006" y="3685"/>
                      <a:pt x="5304" y="4263"/>
                    </a:cubicBezTo>
                    <a:lnTo>
                      <a:pt x="2569" y="3215"/>
                    </a:lnTo>
                    <a:lnTo>
                      <a:pt x="1" y="7666"/>
                    </a:lnTo>
                    <a:lnTo>
                      <a:pt x="2271" y="9507"/>
                    </a:lnTo>
                    <a:cubicBezTo>
                      <a:pt x="2197" y="9953"/>
                      <a:pt x="2163" y="10411"/>
                      <a:pt x="2163" y="10879"/>
                    </a:cubicBezTo>
                    <a:cubicBezTo>
                      <a:pt x="2163" y="11343"/>
                      <a:pt x="2197" y="11806"/>
                      <a:pt x="2271" y="12252"/>
                    </a:cubicBezTo>
                    <a:lnTo>
                      <a:pt x="1" y="14089"/>
                    </a:lnTo>
                    <a:lnTo>
                      <a:pt x="2569" y="18545"/>
                    </a:lnTo>
                    <a:lnTo>
                      <a:pt x="5304" y="17497"/>
                    </a:lnTo>
                    <a:cubicBezTo>
                      <a:pt x="6006" y="18075"/>
                      <a:pt x="6808" y="18539"/>
                      <a:pt x="7677" y="18870"/>
                    </a:cubicBezTo>
                    <a:lnTo>
                      <a:pt x="8134" y="21753"/>
                    </a:lnTo>
                    <a:lnTo>
                      <a:pt x="13276" y="21753"/>
                    </a:lnTo>
                    <a:lnTo>
                      <a:pt x="13733" y="18870"/>
                    </a:lnTo>
                    <a:cubicBezTo>
                      <a:pt x="14604" y="18539"/>
                      <a:pt x="15404" y="18075"/>
                      <a:pt x="16114" y="17497"/>
                    </a:cubicBezTo>
                    <a:lnTo>
                      <a:pt x="18841" y="18545"/>
                    </a:lnTo>
                    <a:lnTo>
                      <a:pt x="21410" y="14089"/>
                    </a:lnTo>
                    <a:lnTo>
                      <a:pt x="19139" y="12252"/>
                    </a:lnTo>
                    <a:cubicBezTo>
                      <a:pt x="19213" y="11800"/>
                      <a:pt x="19253" y="11343"/>
                      <a:pt x="19253" y="10879"/>
                    </a:cubicBezTo>
                    <a:cubicBezTo>
                      <a:pt x="19253" y="10411"/>
                      <a:pt x="19213" y="9953"/>
                      <a:pt x="19139" y="9507"/>
                    </a:cubicBezTo>
                    <a:lnTo>
                      <a:pt x="21410" y="7666"/>
                    </a:lnTo>
                    <a:lnTo>
                      <a:pt x="18841" y="3215"/>
                    </a:lnTo>
                    <a:lnTo>
                      <a:pt x="16114" y="4263"/>
                    </a:lnTo>
                    <a:cubicBezTo>
                      <a:pt x="15404" y="3685"/>
                      <a:pt x="14604" y="3215"/>
                      <a:pt x="13733" y="2883"/>
                    </a:cubicBez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" name="Google Shape;363;p27"/>
              <p:cNvGrpSpPr/>
              <p:nvPr/>
            </p:nvGrpSpPr>
            <p:grpSpPr>
              <a:xfrm>
                <a:off x="5794626" y="1542600"/>
                <a:ext cx="706512" cy="187247"/>
                <a:chOff x="5784976" y="732725"/>
                <a:chExt cx="706512" cy="187247"/>
              </a:xfrm>
            </p:grpSpPr>
            <p:sp>
              <p:nvSpPr>
                <p:cNvPr id="364" name="Google Shape;364;p27"/>
                <p:cNvSpPr/>
                <p:nvPr/>
              </p:nvSpPr>
              <p:spPr>
                <a:xfrm>
                  <a:off x="5784987" y="73272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7"/>
                <p:cNvSpPr/>
                <p:nvPr/>
              </p:nvSpPr>
              <p:spPr>
                <a:xfrm>
                  <a:off x="5784987" y="80595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7"/>
                <p:cNvSpPr/>
                <p:nvPr/>
              </p:nvSpPr>
              <p:spPr>
                <a:xfrm>
                  <a:off x="5784976" y="879172"/>
                  <a:ext cx="4653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7" name="Google Shape;367;p27"/>
            <p:cNvGrpSpPr/>
            <p:nvPr/>
          </p:nvGrpSpPr>
          <p:grpSpPr>
            <a:xfrm>
              <a:off x="5573850" y="3355500"/>
              <a:ext cx="381600" cy="356700"/>
              <a:chOff x="1062200" y="3366813"/>
              <a:chExt cx="381600" cy="356700"/>
            </a:xfrm>
          </p:grpSpPr>
          <p:sp>
            <p:nvSpPr>
              <p:cNvPr id="368" name="Google Shape;368;p27"/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3DB0FD"/>
                  </a:gs>
                  <a:gs pos="100000">
                    <a:srgbClr val="308EF7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9" name="Google Shape;369;p27"/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370" name="Google Shape;370;p27"/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7"/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2" name="Google Shape;372;p27"/>
            <p:cNvGrpSpPr/>
            <p:nvPr/>
          </p:nvGrpSpPr>
          <p:grpSpPr>
            <a:xfrm rot="5400000">
              <a:off x="5462261" y="2839775"/>
              <a:ext cx="604800" cy="147600"/>
              <a:chOff x="7688649" y="828750"/>
              <a:chExt cx="604800" cy="147600"/>
            </a:xfrm>
          </p:grpSpPr>
          <p:sp>
            <p:nvSpPr>
              <p:cNvPr id="373" name="Google Shape;373;p27"/>
              <p:cNvSpPr/>
              <p:nvPr/>
            </p:nvSpPr>
            <p:spPr>
              <a:xfrm>
                <a:off x="81458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79172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FFF68E"/>
                  </a:gs>
                  <a:gs pos="100000">
                    <a:srgbClr val="FFD96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76886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7"/>
          <p:cNvGrpSpPr/>
          <p:nvPr/>
        </p:nvGrpSpPr>
        <p:grpSpPr>
          <a:xfrm>
            <a:off x="2282900" y="2966425"/>
            <a:ext cx="1710600" cy="263700"/>
            <a:chOff x="2282900" y="800475"/>
            <a:chExt cx="1710600" cy="263700"/>
          </a:xfrm>
        </p:grpSpPr>
        <p:sp>
          <p:nvSpPr>
            <p:cNvPr id="377" name="Google Shape;377;p27"/>
            <p:cNvSpPr/>
            <p:nvPr/>
          </p:nvSpPr>
          <p:spPr>
            <a:xfrm>
              <a:off x="2282900" y="800475"/>
              <a:ext cx="1710600" cy="263700"/>
            </a:xfrm>
            <a:prstGeom prst="roundRect">
              <a:avLst>
                <a:gd name="adj" fmla="val 28586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2375150" y="844350"/>
              <a:ext cx="177653" cy="175796"/>
            </a:xfrm>
            <a:custGeom>
              <a:avLst/>
              <a:gdLst/>
              <a:ahLst/>
              <a:cxnLst/>
              <a:rect l="l" t="t" r="r" b="b"/>
              <a:pathLst>
                <a:path w="8321" h="8234" extrusionOk="0">
                  <a:moveTo>
                    <a:pt x="3359" y="1750"/>
                  </a:moveTo>
                  <a:cubicBezTo>
                    <a:pt x="3774" y="1750"/>
                    <a:pt x="4188" y="1908"/>
                    <a:pt x="4501" y="2220"/>
                  </a:cubicBezTo>
                  <a:cubicBezTo>
                    <a:pt x="4808" y="2527"/>
                    <a:pt x="4976" y="2931"/>
                    <a:pt x="4976" y="3360"/>
                  </a:cubicBezTo>
                  <a:cubicBezTo>
                    <a:pt x="4976" y="3795"/>
                    <a:pt x="4808" y="4199"/>
                    <a:pt x="4501" y="4500"/>
                  </a:cubicBezTo>
                  <a:cubicBezTo>
                    <a:pt x="4188" y="4815"/>
                    <a:pt x="3775" y="4973"/>
                    <a:pt x="3362" y="4973"/>
                  </a:cubicBezTo>
                  <a:cubicBezTo>
                    <a:pt x="2948" y="4973"/>
                    <a:pt x="2534" y="4815"/>
                    <a:pt x="2219" y="4500"/>
                  </a:cubicBezTo>
                  <a:cubicBezTo>
                    <a:pt x="1917" y="4199"/>
                    <a:pt x="1749" y="3795"/>
                    <a:pt x="1749" y="3360"/>
                  </a:cubicBezTo>
                  <a:cubicBezTo>
                    <a:pt x="1749" y="2931"/>
                    <a:pt x="1917" y="2527"/>
                    <a:pt x="2219" y="2220"/>
                  </a:cubicBezTo>
                  <a:cubicBezTo>
                    <a:pt x="2537" y="1908"/>
                    <a:pt x="2946" y="1750"/>
                    <a:pt x="3359" y="1750"/>
                  </a:cubicBezTo>
                  <a:close/>
                  <a:moveTo>
                    <a:pt x="3362" y="1"/>
                  </a:moveTo>
                  <a:cubicBezTo>
                    <a:pt x="2501" y="1"/>
                    <a:pt x="1639" y="328"/>
                    <a:pt x="982" y="983"/>
                  </a:cubicBezTo>
                  <a:cubicBezTo>
                    <a:pt x="347" y="1621"/>
                    <a:pt x="0" y="2466"/>
                    <a:pt x="0" y="3360"/>
                  </a:cubicBezTo>
                  <a:cubicBezTo>
                    <a:pt x="0" y="4260"/>
                    <a:pt x="347" y="5104"/>
                    <a:pt x="982" y="5739"/>
                  </a:cubicBezTo>
                  <a:cubicBezTo>
                    <a:pt x="1641" y="6398"/>
                    <a:pt x="2500" y="6726"/>
                    <a:pt x="3359" y="6726"/>
                  </a:cubicBezTo>
                  <a:cubicBezTo>
                    <a:pt x="3937" y="6726"/>
                    <a:pt x="4510" y="6561"/>
                    <a:pt x="5027" y="6265"/>
                  </a:cubicBezTo>
                  <a:lnTo>
                    <a:pt x="6741" y="7979"/>
                  </a:lnTo>
                  <a:cubicBezTo>
                    <a:pt x="6914" y="8152"/>
                    <a:pt x="7139" y="8234"/>
                    <a:pt x="7359" y="8234"/>
                  </a:cubicBezTo>
                  <a:cubicBezTo>
                    <a:pt x="7584" y="8234"/>
                    <a:pt x="7808" y="8152"/>
                    <a:pt x="7978" y="7979"/>
                  </a:cubicBezTo>
                  <a:cubicBezTo>
                    <a:pt x="8320" y="7635"/>
                    <a:pt x="8320" y="7083"/>
                    <a:pt x="7978" y="6740"/>
                  </a:cubicBezTo>
                  <a:lnTo>
                    <a:pt x="6264" y="5033"/>
                  </a:lnTo>
                  <a:cubicBezTo>
                    <a:pt x="6556" y="4526"/>
                    <a:pt x="6725" y="3959"/>
                    <a:pt x="6725" y="3360"/>
                  </a:cubicBezTo>
                  <a:cubicBezTo>
                    <a:pt x="6725" y="2466"/>
                    <a:pt x="6377" y="1621"/>
                    <a:pt x="5738" y="983"/>
                  </a:cubicBezTo>
                  <a:cubicBezTo>
                    <a:pt x="5083" y="328"/>
                    <a:pt x="4223" y="1"/>
                    <a:pt x="3362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2663000" y="865783"/>
              <a:ext cx="1257000" cy="132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7"/>
          <p:cNvGrpSpPr/>
          <p:nvPr/>
        </p:nvGrpSpPr>
        <p:grpSpPr>
          <a:xfrm>
            <a:off x="2740505" y="1862116"/>
            <a:ext cx="795391" cy="626114"/>
            <a:chOff x="7760767" y="1176066"/>
            <a:chExt cx="795391" cy="626114"/>
          </a:xfrm>
        </p:grpSpPr>
        <p:sp>
          <p:nvSpPr>
            <p:cNvPr id="381" name="Google Shape;381;p27"/>
            <p:cNvSpPr/>
            <p:nvPr/>
          </p:nvSpPr>
          <p:spPr>
            <a:xfrm>
              <a:off x="7760767" y="1176066"/>
              <a:ext cx="795391" cy="626114"/>
            </a:xfrm>
            <a:custGeom>
              <a:avLst/>
              <a:gdLst/>
              <a:ahLst/>
              <a:cxnLst/>
              <a:rect l="l" t="t" r="r" b="b"/>
              <a:pathLst>
                <a:path w="29245" h="23021" extrusionOk="0">
                  <a:moveTo>
                    <a:pt x="2248" y="1"/>
                  </a:moveTo>
                  <a:cubicBezTo>
                    <a:pt x="1007" y="1"/>
                    <a:pt x="0" y="1007"/>
                    <a:pt x="0" y="2248"/>
                  </a:cubicBezTo>
                  <a:lnTo>
                    <a:pt x="0" y="19573"/>
                  </a:lnTo>
                  <a:lnTo>
                    <a:pt x="0" y="22542"/>
                  </a:lnTo>
                  <a:cubicBezTo>
                    <a:pt x="0" y="22835"/>
                    <a:pt x="238" y="23021"/>
                    <a:pt x="482" y="23021"/>
                  </a:cubicBezTo>
                  <a:cubicBezTo>
                    <a:pt x="618" y="23021"/>
                    <a:pt x="757" y="22963"/>
                    <a:pt x="858" y="22833"/>
                  </a:cubicBezTo>
                  <a:lnTo>
                    <a:pt x="3364" y="19573"/>
                  </a:lnTo>
                  <a:lnTo>
                    <a:pt x="26996" y="19573"/>
                  </a:lnTo>
                  <a:cubicBezTo>
                    <a:pt x="28237" y="19573"/>
                    <a:pt x="29245" y="18567"/>
                    <a:pt x="29245" y="17326"/>
                  </a:cubicBezTo>
                  <a:lnTo>
                    <a:pt x="29245" y="2248"/>
                  </a:lnTo>
                  <a:cubicBezTo>
                    <a:pt x="29245" y="1007"/>
                    <a:pt x="28237" y="1"/>
                    <a:pt x="26996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" name="Google Shape;382;p27"/>
            <p:cNvGrpSpPr/>
            <p:nvPr/>
          </p:nvGrpSpPr>
          <p:grpSpPr>
            <a:xfrm>
              <a:off x="7815937" y="1292090"/>
              <a:ext cx="594430" cy="276787"/>
              <a:chOff x="7603656" y="1520706"/>
              <a:chExt cx="657046" cy="305943"/>
            </a:xfrm>
          </p:grpSpPr>
          <p:sp>
            <p:nvSpPr>
              <p:cNvPr id="383" name="Google Shape;383;p27"/>
              <p:cNvSpPr/>
              <p:nvPr/>
            </p:nvSpPr>
            <p:spPr>
              <a:xfrm>
                <a:off x="7603656" y="1520706"/>
                <a:ext cx="2964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295" extrusionOk="0">
                    <a:moveTo>
                      <a:pt x="647" y="1"/>
                    </a:moveTo>
                    <a:cubicBezTo>
                      <a:pt x="286" y="1"/>
                      <a:pt x="0" y="288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9215" y="1294"/>
                    </a:lnTo>
                    <a:cubicBezTo>
                      <a:pt x="9570" y="1294"/>
                      <a:pt x="9861" y="1002"/>
                      <a:pt x="9861" y="648"/>
                    </a:cubicBezTo>
                    <a:cubicBezTo>
                      <a:pt x="9861" y="288"/>
                      <a:pt x="9570" y="1"/>
                      <a:pt x="9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7603656" y="1611163"/>
                <a:ext cx="6570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7603656" y="1699576"/>
                <a:ext cx="657046" cy="3887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3" extrusionOk="0">
                    <a:moveTo>
                      <a:pt x="647" y="0"/>
                    </a:moveTo>
                    <a:cubicBezTo>
                      <a:pt x="286" y="0"/>
                      <a:pt x="0" y="291"/>
                      <a:pt x="0" y="646"/>
                    </a:cubicBezTo>
                    <a:cubicBezTo>
                      <a:pt x="0" y="1007"/>
                      <a:pt x="286" y="1292"/>
                      <a:pt x="647" y="1292"/>
                    </a:cubicBezTo>
                    <a:lnTo>
                      <a:pt x="21209" y="1292"/>
                    </a:lnTo>
                    <a:cubicBezTo>
                      <a:pt x="21570" y="1292"/>
                      <a:pt x="21855" y="1007"/>
                      <a:pt x="21855" y="646"/>
                    </a:cubicBezTo>
                    <a:cubicBezTo>
                      <a:pt x="21855" y="291"/>
                      <a:pt x="21570" y="0"/>
                      <a:pt x="21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7603656" y="1787748"/>
                <a:ext cx="549212" cy="38901"/>
              </a:xfrm>
              <a:custGeom>
                <a:avLst/>
                <a:gdLst/>
                <a:ahLst/>
                <a:cxnLst/>
                <a:rect l="l" t="t" r="r" b="b"/>
                <a:pathLst>
                  <a:path w="18269" h="1294" extrusionOk="0">
                    <a:moveTo>
                      <a:pt x="647" y="1"/>
                    </a:moveTo>
                    <a:cubicBezTo>
                      <a:pt x="286" y="1"/>
                      <a:pt x="0" y="293"/>
                      <a:pt x="0" y="647"/>
                    </a:cubicBezTo>
                    <a:cubicBezTo>
                      <a:pt x="0" y="1007"/>
                      <a:pt x="286" y="1294"/>
                      <a:pt x="647" y="1294"/>
                    </a:cubicBezTo>
                    <a:lnTo>
                      <a:pt x="17623" y="1294"/>
                    </a:lnTo>
                    <a:cubicBezTo>
                      <a:pt x="17978" y="1294"/>
                      <a:pt x="18269" y="1007"/>
                      <a:pt x="18269" y="647"/>
                    </a:cubicBezTo>
                    <a:cubicBezTo>
                      <a:pt x="18269" y="293"/>
                      <a:pt x="17978" y="1"/>
                      <a:pt x="17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63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>
            <a:spLocks noGrp="1"/>
          </p:cNvSpPr>
          <p:nvPr>
            <p:ph type="subTitle" idx="1"/>
          </p:nvPr>
        </p:nvSpPr>
        <p:spPr>
          <a:xfrm>
            <a:off x="926425" y="3029477"/>
            <a:ext cx="3861442" cy="4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 </a:t>
            </a:r>
            <a:endParaRPr lang="ar-SA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ctr" rtl="1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: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إعدادات جهاز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الحاسب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9" name="Google Shape;399;p31"/>
          <p:cNvSpPr txBox="1">
            <a:spLocks noGrp="1"/>
          </p:cNvSpPr>
          <p:nvPr>
            <p:ph type="ctrTitle"/>
          </p:nvPr>
        </p:nvSpPr>
        <p:spPr>
          <a:xfrm>
            <a:off x="1191685" y="1447696"/>
            <a:ext cx="4087800" cy="16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الرقمية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00" name="Google Shape;400;p31"/>
          <p:cNvGrpSpPr/>
          <p:nvPr/>
        </p:nvGrpSpPr>
        <p:grpSpPr>
          <a:xfrm>
            <a:off x="5375029" y="1818088"/>
            <a:ext cx="2224161" cy="1884607"/>
            <a:chOff x="5375029" y="1818088"/>
            <a:chExt cx="2224161" cy="1884607"/>
          </a:xfrm>
        </p:grpSpPr>
        <p:sp>
          <p:nvSpPr>
            <p:cNvPr id="401" name="Google Shape;401;p31"/>
            <p:cNvSpPr/>
            <p:nvPr/>
          </p:nvSpPr>
          <p:spPr>
            <a:xfrm>
              <a:off x="6273950" y="3298356"/>
              <a:ext cx="426300" cy="396873"/>
            </a:xfrm>
            <a:custGeom>
              <a:avLst/>
              <a:gdLst/>
              <a:ahLst/>
              <a:cxnLst/>
              <a:rect l="l" t="t" r="r" b="b"/>
              <a:pathLst>
                <a:path w="17167" h="15982" extrusionOk="0">
                  <a:moveTo>
                    <a:pt x="1" y="0"/>
                  </a:moveTo>
                  <a:lnTo>
                    <a:pt x="1" y="15982"/>
                  </a:lnTo>
                  <a:lnTo>
                    <a:pt x="17167" y="15982"/>
                  </a:lnTo>
                  <a:lnTo>
                    <a:pt x="17167" y="0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154104" y="3665446"/>
              <a:ext cx="666008" cy="37249"/>
            </a:xfrm>
            <a:custGeom>
              <a:avLst/>
              <a:gdLst/>
              <a:ahLst/>
              <a:cxnLst/>
              <a:rect l="l" t="t" r="r" b="b"/>
              <a:pathLst>
                <a:path w="26820" h="1500" extrusionOk="0">
                  <a:moveTo>
                    <a:pt x="938" y="1"/>
                  </a:moveTo>
                  <a:cubicBezTo>
                    <a:pt x="423" y="1"/>
                    <a:pt x="0" y="418"/>
                    <a:pt x="0" y="938"/>
                  </a:cubicBezTo>
                  <a:lnTo>
                    <a:pt x="0" y="1500"/>
                  </a:lnTo>
                  <a:lnTo>
                    <a:pt x="26819" y="1500"/>
                  </a:lnTo>
                  <a:lnTo>
                    <a:pt x="26819" y="938"/>
                  </a:lnTo>
                  <a:cubicBezTo>
                    <a:pt x="26819" y="418"/>
                    <a:pt x="26397" y="1"/>
                    <a:pt x="25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273950" y="3303326"/>
              <a:ext cx="426300" cy="126596"/>
            </a:xfrm>
            <a:custGeom>
              <a:avLst/>
              <a:gdLst/>
              <a:ahLst/>
              <a:cxnLst/>
              <a:rect l="l" t="t" r="r" b="b"/>
              <a:pathLst>
                <a:path w="17167" h="5098" extrusionOk="0">
                  <a:moveTo>
                    <a:pt x="1" y="0"/>
                  </a:moveTo>
                  <a:lnTo>
                    <a:pt x="1" y="1156"/>
                  </a:lnTo>
                  <a:lnTo>
                    <a:pt x="17167" y="5097"/>
                  </a:lnTo>
                  <a:lnTo>
                    <a:pt x="17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5375029" y="3097292"/>
              <a:ext cx="2224098" cy="218476"/>
            </a:xfrm>
            <a:custGeom>
              <a:avLst/>
              <a:gdLst/>
              <a:ahLst/>
              <a:cxnLst/>
              <a:rect l="l" t="t" r="r" b="b"/>
              <a:pathLst>
                <a:path w="89564" h="8798" extrusionOk="0">
                  <a:moveTo>
                    <a:pt x="0" y="1"/>
                  </a:moveTo>
                  <a:lnTo>
                    <a:pt x="0" y="6435"/>
                  </a:lnTo>
                  <a:cubicBezTo>
                    <a:pt x="0" y="7739"/>
                    <a:pt x="1057" y="8797"/>
                    <a:pt x="2361" y="8797"/>
                  </a:cubicBezTo>
                  <a:lnTo>
                    <a:pt x="87208" y="8797"/>
                  </a:lnTo>
                  <a:cubicBezTo>
                    <a:pt x="88507" y="8797"/>
                    <a:pt x="89564" y="7739"/>
                    <a:pt x="89564" y="6435"/>
                  </a:cubicBezTo>
                  <a:lnTo>
                    <a:pt x="89564" y="1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5375029" y="1818088"/>
              <a:ext cx="2224161" cy="1289166"/>
            </a:xfrm>
            <a:custGeom>
              <a:avLst/>
              <a:gdLst/>
              <a:ahLst/>
              <a:cxnLst/>
              <a:rect l="l" t="t" r="r" b="b"/>
              <a:pathLst>
                <a:path w="89564" h="51913" extrusionOk="0">
                  <a:moveTo>
                    <a:pt x="2361" y="1"/>
                  </a:moveTo>
                  <a:cubicBezTo>
                    <a:pt x="1057" y="1"/>
                    <a:pt x="0" y="1059"/>
                    <a:pt x="0" y="2357"/>
                  </a:cubicBezTo>
                  <a:lnTo>
                    <a:pt x="0" y="51913"/>
                  </a:lnTo>
                  <a:lnTo>
                    <a:pt x="89564" y="51913"/>
                  </a:lnTo>
                  <a:lnTo>
                    <a:pt x="89564" y="2357"/>
                  </a:lnTo>
                  <a:cubicBezTo>
                    <a:pt x="89564" y="1059"/>
                    <a:pt x="88507" y="1"/>
                    <a:pt x="8720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5434356" y="1871380"/>
              <a:ext cx="2105483" cy="1171978"/>
            </a:xfrm>
            <a:custGeom>
              <a:avLst/>
              <a:gdLst/>
              <a:ahLst/>
              <a:cxnLst/>
              <a:rect l="l" t="t" r="r" b="b"/>
              <a:pathLst>
                <a:path w="84785" h="47194" extrusionOk="0">
                  <a:moveTo>
                    <a:pt x="1" y="0"/>
                  </a:moveTo>
                  <a:lnTo>
                    <a:pt x="1" y="47193"/>
                  </a:lnTo>
                  <a:lnTo>
                    <a:pt x="84785" y="47193"/>
                  </a:lnTo>
                  <a:lnTo>
                    <a:pt x="84785" y="0"/>
                  </a:ln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5527258" y="1968354"/>
              <a:ext cx="677425" cy="476599"/>
            </a:xfrm>
            <a:custGeom>
              <a:avLst/>
              <a:gdLst/>
              <a:ahLst/>
              <a:cxnLst/>
              <a:rect l="l" t="t" r="r" b="b"/>
              <a:pathLst>
                <a:path w="27279" h="19192" extrusionOk="0">
                  <a:moveTo>
                    <a:pt x="2746" y="0"/>
                  </a:moveTo>
                  <a:cubicBezTo>
                    <a:pt x="1231" y="0"/>
                    <a:pt x="1" y="1230"/>
                    <a:pt x="1" y="2740"/>
                  </a:cubicBezTo>
                  <a:lnTo>
                    <a:pt x="1" y="16451"/>
                  </a:lnTo>
                  <a:cubicBezTo>
                    <a:pt x="1" y="17967"/>
                    <a:pt x="1231" y="19191"/>
                    <a:pt x="2746" y="19191"/>
                  </a:cubicBezTo>
                  <a:lnTo>
                    <a:pt x="24538" y="19191"/>
                  </a:lnTo>
                  <a:cubicBezTo>
                    <a:pt x="26054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54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5527258" y="2497898"/>
              <a:ext cx="1407769" cy="476698"/>
            </a:xfrm>
            <a:custGeom>
              <a:avLst/>
              <a:gdLst/>
              <a:ahLst/>
              <a:cxnLst/>
              <a:rect l="l" t="t" r="r" b="b"/>
              <a:pathLst>
                <a:path w="56689" h="19196" extrusionOk="0">
                  <a:moveTo>
                    <a:pt x="2746" y="0"/>
                  </a:moveTo>
                  <a:cubicBezTo>
                    <a:pt x="1231" y="0"/>
                    <a:pt x="1" y="1230"/>
                    <a:pt x="1" y="2746"/>
                  </a:cubicBezTo>
                  <a:lnTo>
                    <a:pt x="1" y="16450"/>
                  </a:lnTo>
                  <a:cubicBezTo>
                    <a:pt x="1" y="17965"/>
                    <a:pt x="1231" y="19195"/>
                    <a:pt x="2746" y="19195"/>
                  </a:cubicBezTo>
                  <a:lnTo>
                    <a:pt x="53949" y="19195"/>
                  </a:lnTo>
                  <a:cubicBezTo>
                    <a:pt x="55459" y="19195"/>
                    <a:pt x="56689" y="17965"/>
                    <a:pt x="56689" y="16450"/>
                  </a:cubicBezTo>
                  <a:lnTo>
                    <a:pt x="56689" y="2746"/>
                  </a:lnTo>
                  <a:cubicBezTo>
                    <a:pt x="56689" y="1230"/>
                    <a:pt x="55459" y="0"/>
                    <a:pt x="53949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257635" y="1968354"/>
              <a:ext cx="677400" cy="476599"/>
            </a:xfrm>
            <a:custGeom>
              <a:avLst/>
              <a:gdLst/>
              <a:ahLst/>
              <a:cxnLst/>
              <a:rect l="l" t="t" r="r" b="b"/>
              <a:pathLst>
                <a:path w="27278" h="19192" extrusionOk="0">
                  <a:moveTo>
                    <a:pt x="2740" y="0"/>
                  </a:moveTo>
                  <a:cubicBezTo>
                    <a:pt x="1225" y="0"/>
                    <a:pt x="0" y="1230"/>
                    <a:pt x="0" y="2740"/>
                  </a:cubicBezTo>
                  <a:lnTo>
                    <a:pt x="0" y="16451"/>
                  </a:lnTo>
                  <a:cubicBezTo>
                    <a:pt x="0" y="17967"/>
                    <a:pt x="1225" y="19191"/>
                    <a:pt x="2740" y="19191"/>
                  </a:cubicBezTo>
                  <a:lnTo>
                    <a:pt x="24538" y="19191"/>
                  </a:lnTo>
                  <a:cubicBezTo>
                    <a:pt x="26048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48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002489" y="1968354"/>
              <a:ext cx="479554" cy="221338"/>
            </a:xfrm>
            <a:custGeom>
              <a:avLst/>
              <a:gdLst/>
              <a:ahLst/>
              <a:cxnLst/>
              <a:rect l="l" t="t" r="r" b="b"/>
              <a:pathLst>
                <a:path w="19311" h="8913" extrusionOk="0">
                  <a:moveTo>
                    <a:pt x="2746" y="0"/>
                  </a:moveTo>
                  <a:cubicBezTo>
                    <a:pt x="1230" y="0"/>
                    <a:pt x="1" y="1230"/>
                    <a:pt x="1" y="2740"/>
                  </a:cubicBezTo>
                  <a:lnTo>
                    <a:pt x="1" y="6167"/>
                  </a:lnTo>
                  <a:cubicBezTo>
                    <a:pt x="1" y="7682"/>
                    <a:pt x="1230" y="8912"/>
                    <a:pt x="2746" y="8912"/>
                  </a:cubicBezTo>
                  <a:lnTo>
                    <a:pt x="16571" y="8912"/>
                  </a:lnTo>
                  <a:cubicBezTo>
                    <a:pt x="18081" y="8912"/>
                    <a:pt x="19311" y="7682"/>
                    <a:pt x="19311" y="6167"/>
                  </a:cubicBezTo>
                  <a:lnTo>
                    <a:pt x="19311" y="2740"/>
                  </a:lnTo>
                  <a:cubicBezTo>
                    <a:pt x="19311" y="1230"/>
                    <a:pt x="18081" y="0"/>
                    <a:pt x="16571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002489" y="2241370"/>
              <a:ext cx="479554" cy="733225"/>
            </a:xfrm>
            <a:custGeom>
              <a:avLst/>
              <a:gdLst/>
              <a:ahLst/>
              <a:cxnLst/>
              <a:rect l="l" t="t" r="r" b="b"/>
              <a:pathLst>
                <a:path w="19311" h="29526" extrusionOk="0">
                  <a:moveTo>
                    <a:pt x="2746" y="1"/>
                  </a:moveTo>
                  <a:cubicBezTo>
                    <a:pt x="1230" y="1"/>
                    <a:pt x="1" y="1231"/>
                    <a:pt x="1" y="2741"/>
                  </a:cubicBezTo>
                  <a:lnTo>
                    <a:pt x="1" y="26780"/>
                  </a:lnTo>
                  <a:cubicBezTo>
                    <a:pt x="1" y="28295"/>
                    <a:pt x="1230" y="29525"/>
                    <a:pt x="2746" y="29525"/>
                  </a:cubicBezTo>
                  <a:lnTo>
                    <a:pt x="16571" y="29525"/>
                  </a:lnTo>
                  <a:cubicBezTo>
                    <a:pt x="18081" y="29525"/>
                    <a:pt x="19311" y="28295"/>
                    <a:pt x="19311" y="26780"/>
                  </a:cubicBezTo>
                  <a:lnTo>
                    <a:pt x="19311" y="2741"/>
                  </a:lnTo>
                  <a:cubicBezTo>
                    <a:pt x="19311" y="1231"/>
                    <a:pt x="18081" y="1"/>
                    <a:pt x="16571" y="1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1"/>
          <p:cNvGrpSpPr/>
          <p:nvPr/>
        </p:nvGrpSpPr>
        <p:grpSpPr>
          <a:xfrm>
            <a:off x="7118242" y="1435741"/>
            <a:ext cx="795392" cy="626115"/>
            <a:chOff x="7542675" y="1392460"/>
            <a:chExt cx="879178" cy="692069"/>
          </a:xfrm>
        </p:grpSpPr>
        <p:sp>
          <p:nvSpPr>
            <p:cNvPr id="413" name="Google Shape;413;p31"/>
            <p:cNvSpPr/>
            <p:nvPr/>
          </p:nvSpPr>
          <p:spPr>
            <a:xfrm>
              <a:off x="7542675" y="1392460"/>
              <a:ext cx="879178" cy="692069"/>
            </a:xfrm>
            <a:custGeom>
              <a:avLst/>
              <a:gdLst/>
              <a:ahLst/>
              <a:cxnLst/>
              <a:rect l="l" t="t" r="r" b="b"/>
              <a:pathLst>
                <a:path w="29245" h="23021" extrusionOk="0">
                  <a:moveTo>
                    <a:pt x="2248" y="1"/>
                  </a:moveTo>
                  <a:cubicBezTo>
                    <a:pt x="1007" y="1"/>
                    <a:pt x="0" y="1007"/>
                    <a:pt x="0" y="2248"/>
                  </a:cubicBezTo>
                  <a:lnTo>
                    <a:pt x="0" y="19573"/>
                  </a:lnTo>
                  <a:lnTo>
                    <a:pt x="0" y="22542"/>
                  </a:lnTo>
                  <a:cubicBezTo>
                    <a:pt x="0" y="22835"/>
                    <a:pt x="238" y="23021"/>
                    <a:pt x="482" y="23021"/>
                  </a:cubicBezTo>
                  <a:cubicBezTo>
                    <a:pt x="618" y="23021"/>
                    <a:pt x="757" y="22963"/>
                    <a:pt x="858" y="22833"/>
                  </a:cubicBezTo>
                  <a:lnTo>
                    <a:pt x="3364" y="19573"/>
                  </a:lnTo>
                  <a:lnTo>
                    <a:pt x="26996" y="19573"/>
                  </a:lnTo>
                  <a:cubicBezTo>
                    <a:pt x="28237" y="19573"/>
                    <a:pt x="29245" y="18567"/>
                    <a:pt x="29245" y="17326"/>
                  </a:cubicBezTo>
                  <a:lnTo>
                    <a:pt x="29245" y="2248"/>
                  </a:lnTo>
                  <a:cubicBezTo>
                    <a:pt x="29245" y="1007"/>
                    <a:pt x="28237" y="1"/>
                    <a:pt x="26996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4" name="Google Shape;414;p31"/>
            <p:cNvGrpSpPr/>
            <p:nvPr/>
          </p:nvGrpSpPr>
          <p:grpSpPr>
            <a:xfrm>
              <a:off x="7603656" y="1520706"/>
              <a:ext cx="657046" cy="305943"/>
              <a:chOff x="7603656" y="1520706"/>
              <a:chExt cx="657046" cy="305943"/>
            </a:xfrm>
          </p:grpSpPr>
          <p:sp>
            <p:nvSpPr>
              <p:cNvPr id="415" name="Google Shape;415;p31"/>
              <p:cNvSpPr/>
              <p:nvPr/>
            </p:nvSpPr>
            <p:spPr>
              <a:xfrm>
                <a:off x="7603656" y="1520706"/>
                <a:ext cx="2964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295" extrusionOk="0">
                    <a:moveTo>
                      <a:pt x="647" y="1"/>
                    </a:moveTo>
                    <a:cubicBezTo>
                      <a:pt x="286" y="1"/>
                      <a:pt x="0" y="288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9215" y="1294"/>
                    </a:lnTo>
                    <a:cubicBezTo>
                      <a:pt x="9570" y="1294"/>
                      <a:pt x="9861" y="1002"/>
                      <a:pt x="9861" y="648"/>
                    </a:cubicBezTo>
                    <a:cubicBezTo>
                      <a:pt x="9861" y="288"/>
                      <a:pt x="9570" y="1"/>
                      <a:pt x="9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7603656" y="1611163"/>
                <a:ext cx="6570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1"/>
              <p:cNvSpPr/>
              <p:nvPr/>
            </p:nvSpPr>
            <p:spPr>
              <a:xfrm>
                <a:off x="7603656" y="1699576"/>
                <a:ext cx="657046" cy="3887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3" extrusionOk="0">
                    <a:moveTo>
                      <a:pt x="647" y="0"/>
                    </a:moveTo>
                    <a:cubicBezTo>
                      <a:pt x="286" y="0"/>
                      <a:pt x="0" y="291"/>
                      <a:pt x="0" y="646"/>
                    </a:cubicBezTo>
                    <a:cubicBezTo>
                      <a:pt x="0" y="1007"/>
                      <a:pt x="286" y="1292"/>
                      <a:pt x="647" y="1292"/>
                    </a:cubicBezTo>
                    <a:lnTo>
                      <a:pt x="21209" y="1292"/>
                    </a:lnTo>
                    <a:cubicBezTo>
                      <a:pt x="21570" y="1292"/>
                      <a:pt x="21855" y="1007"/>
                      <a:pt x="21855" y="646"/>
                    </a:cubicBezTo>
                    <a:cubicBezTo>
                      <a:pt x="21855" y="291"/>
                      <a:pt x="21570" y="0"/>
                      <a:pt x="21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1"/>
              <p:cNvSpPr/>
              <p:nvPr/>
            </p:nvSpPr>
            <p:spPr>
              <a:xfrm>
                <a:off x="7603656" y="1787748"/>
                <a:ext cx="549212" cy="38901"/>
              </a:xfrm>
              <a:custGeom>
                <a:avLst/>
                <a:gdLst/>
                <a:ahLst/>
                <a:cxnLst/>
                <a:rect l="l" t="t" r="r" b="b"/>
                <a:pathLst>
                  <a:path w="18269" h="1294" extrusionOk="0">
                    <a:moveTo>
                      <a:pt x="647" y="1"/>
                    </a:moveTo>
                    <a:cubicBezTo>
                      <a:pt x="286" y="1"/>
                      <a:pt x="0" y="293"/>
                      <a:pt x="0" y="647"/>
                    </a:cubicBezTo>
                    <a:cubicBezTo>
                      <a:pt x="0" y="1007"/>
                      <a:pt x="286" y="1294"/>
                      <a:pt x="647" y="1294"/>
                    </a:cubicBezTo>
                    <a:lnTo>
                      <a:pt x="17623" y="1294"/>
                    </a:lnTo>
                    <a:cubicBezTo>
                      <a:pt x="17978" y="1294"/>
                      <a:pt x="18269" y="1007"/>
                      <a:pt x="18269" y="647"/>
                    </a:cubicBezTo>
                    <a:cubicBezTo>
                      <a:pt x="18269" y="293"/>
                      <a:pt x="17978" y="1"/>
                      <a:pt x="17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31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20" name="Google Shape;420;p31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31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31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31"/>
          <p:cNvGrpSpPr/>
          <p:nvPr/>
        </p:nvGrpSpPr>
        <p:grpSpPr>
          <a:xfrm>
            <a:off x="5055410" y="2845326"/>
            <a:ext cx="633471" cy="733893"/>
            <a:chOff x="5055410" y="2845326"/>
            <a:chExt cx="633471" cy="733893"/>
          </a:xfrm>
        </p:grpSpPr>
        <p:grpSp>
          <p:nvGrpSpPr>
            <p:cNvPr id="424" name="Google Shape;424;p31"/>
            <p:cNvGrpSpPr/>
            <p:nvPr/>
          </p:nvGrpSpPr>
          <p:grpSpPr>
            <a:xfrm>
              <a:off x="5055410" y="2845326"/>
              <a:ext cx="633471" cy="733893"/>
              <a:chOff x="5418807" y="2497285"/>
              <a:chExt cx="700200" cy="811200"/>
            </a:xfrm>
          </p:grpSpPr>
          <p:sp>
            <p:nvSpPr>
              <p:cNvPr id="425" name="Google Shape;425;p31"/>
              <p:cNvSpPr/>
              <p:nvPr/>
            </p:nvSpPr>
            <p:spPr>
              <a:xfrm>
                <a:off x="5418807" y="2497285"/>
                <a:ext cx="700200" cy="8112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rgbClr val="FFFFFF">
                      <a:alpha val="85710"/>
                    </a:srgbClr>
                  </a:gs>
                  <a:gs pos="100000">
                    <a:srgbClr val="C5C7F4">
                      <a:alpha val="85710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" name="Google Shape;426;p31"/>
              <p:cNvGrpSpPr/>
              <p:nvPr/>
            </p:nvGrpSpPr>
            <p:grpSpPr>
              <a:xfrm>
                <a:off x="5600579" y="2592573"/>
                <a:ext cx="336576" cy="344118"/>
                <a:chOff x="3409000" y="1026975"/>
                <a:chExt cx="355075" cy="363032"/>
              </a:xfrm>
            </p:grpSpPr>
            <p:sp>
              <p:nvSpPr>
                <p:cNvPr id="427" name="Google Shape;427;p31"/>
                <p:cNvSpPr/>
                <p:nvPr/>
              </p:nvSpPr>
              <p:spPr>
                <a:xfrm>
                  <a:off x="3409000" y="1026975"/>
                  <a:ext cx="355075" cy="35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3" h="14209" extrusionOk="0">
                      <a:moveTo>
                        <a:pt x="7104" y="0"/>
                      </a:moveTo>
                      <a:cubicBezTo>
                        <a:pt x="3186" y="0"/>
                        <a:pt x="0" y="3181"/>
                        <a:pt x="0" y="7099"/>
                      </a:cubicBezTo>
                      <a:cubicBezTo>
                        <a:pt x="0" y="9129"/>
                        <a:pt x="847" y="10953"/>
                        <a:pt x="2209" y="12247"/>
                      </a:cubicBezTo>
                      <a:cubicBezTo>
                        <a:pt x="3484" y="13466"/>
                        <a:pt x="5211" y="14208"/>
                        <a:pt x="7104" y="14208"/>
                      </a:cubicBezTo>
                      <a:cubicBezTo>
                        <a:pt x="8998" y="14208"/>
                        <a:pt x="10725" y="13466"/>
                        <a:pt x="12000" y="12247"/>
                      </a:cubicBezTo>
                      <a:cubicBezTo>
                        <a:pt x="13357" y="10948"/>
                        <a:pt x="14202" y="9129"/>
                        <a:pt x="14202" y="7099"/>
                      </a:cubicBezTo>
                      <a:cubicBezTo>
                        <a:pt x="14202" y="3181"/>
                        <a:pt x="11029" y="0"/>
                        <a:pt x="7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1"/>
                <p:cNvSpPr/>
                <p:nvPr/>
              </p:nvSpPr>
              <p:spPr>
                <a:xfrm>
                  <a:off x="3528425" y="1078900"/>
                  <a:ext cx="116400" cy="1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" h="4650" extrusionOk="0">
                      <a:moveTo>
                        <a:pt x="2327" y="0"/>
                      </a:moveTo>
                      <a:cubicBezTo>
                        <a:pt x="1041" y="0"/>
                        <a:pt x="0" y="1041"/>
                        <a:pt x="0" y="2322"/>
                      </a:cubicBezTo>
                      <a:cubicBezTo>
                        <a:pt x="0" y="3609"/>
                        <a:pt x="1041" y="4650"/>
                        <a:pt x="2327" y="4650"/>
                      </a:cubicBezTo>
                      <a:cubicBezTo>
                        <a:pt x="3609" y="4650"/>
                        <a:pt x="4655" y="3609"/>
                        <a:pt x="4655" y="2322"/>
                      </a:cubicBezTo>
                      <a:cubicBezTo>
                        <a:pt x="4655" y="1041"/>
                        <a:pt x="3609" y="0"/>
                        <a:pt x="2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31"/>
                <p:cNvSpPr/>
                <p:nvPr/>
              </p:nvSpPr>
              <p:spPr>
                <a:xfrm>
                  <a:off x="3464200" y="1246832"/>
                  <a:ext cx="244825" cy="14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5727" extrusionOk="0">
                      <a:moveTo>
                        <a:pt x="4896" y="1"/>
                      </a:moveTo>
                      <a:cubicBezTo>
                        <a:pt x="2551" y="1"/>
                        <a:pt x="572" y="1597"/>
                        <a:pt x="1" y="3765"/>
                      </a:cubicBezTo>
                      <a:cubicBezTo>
                        <a:pt x="1276" y="4984"/>
                        <a:pt x="3003" y="5726"/>
                        <a:pt x="4896" y="5726"/>
                      </a:cubicBezTo>
                      <a:cubicBezTo>
                        <a:pt x="6790" y="5726"/>
                        <a:pt x="8517" y="4984"/>
                        <a:pt x="9792" y="3765"/>
                      </a:cubicBezTo>
                      <a:cubicBezTo>
                        <a:pt x="9215" y="1597"/>
                        <a:pt x="7236" y="1"/>
                        <a:pt x="48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0" name="Google Shape;430;p31"/>
            <p:cNvGrpSpPr/>
            <p:nvPr/>
          </p:nvGrpSpPr>
          <p:grpSpPr>
            <a:xfrm>
              <a:off x="5195602" y="3311831"/>
              <a:ext cx="352067" cy="169406"/>
              <a:chOff x="5528432" y="2979624"/>
              <a:chExt cx="480900" cy="187251"/>
            </a:xfrm>
          </p:grpSpPr>
          <p:sp>
            <p:nvSpPr>
              <p:cNvPr id="431" name="Google Shape;431;p31"/>
              <p:cNvSpPr/>
              <p:nvPr/>
            </p:nvSpPr>
            <p:spPr>
              <a:xfrm>
                <a:off x="5528432" y="2979624"/>
                <a:ext cx="480900" cy="40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535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5528432" y="3052849"/>
                <a:ext cx="480900" cy="40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535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610449" y="3126075"/>
                <a:ext cx="316800" cy="408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535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4" name="Google Shape;434;p31"/>
          <p:cNvGrpSpPr/>
          <p:nvPr/>
        </p:nvGrpSpPr>
        <p:grpSpPr>
          <a:xfrm>
            <a:off x="7427195" y="2464693"/>
            <a:ext cx="694832" cy="494692"/>
            <a:chOff x="3336290" y="764021"/>
            <a:chExt cx="810300" cy="576900"/>
          </a:xfrm>
        </p:grpSpPr>
        <p:sp>
          <p:nvSpPr>
            <p:cNvPr id="435" name="Google Shape;435;p31"/>
            <p:cNvSpPr/>
            <p:nvPr/>
          </p:nvSpPr>
          <p:spPr>
            <a:xfrm rot="-5401788">
              <a:off x="3452990" y="647471"/>
              <a:ext cx="576900" cy="8100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414726" y="1013671"/>
              <a:ext cx="653730" cy="281110"/>
            </a:xfrm>
            <a:custGeom>
              <a:avLst/>
              <a:gdLst/>
              <a:ahLst/>
              <a:cxnLst/>
              <a:rect l="l" t="t" r="r" b="b"/>
              <a:pathLst>
                <a:path w="28015" h="14176" extrusionOk="0">
                  <a:moveTo>
                    <a:pt x="7411" y="1"/>
                  </a:moveTo>
                  <a:cubicBezTo>
                    <a:pt x="6941" y="1"/>
                    <a:pt x="6471" y="194"/>
                    <a:pt x="6132" y="580"/>
                  </a:cubicBezTo>
                  <a:lnTo>
                    <a:pt x="429" y="7037"/>
                  </a:lnTo>
                  <a:cubicBezTo>
                    <a:pt x="154" y="7353"/>
                    <a:pt x="0" y="7752"/>
                    <a:pt x="0" y="8170"/>
                  </a:cubicBezTo>
                  <a:lnTo>
                    <a:pt x="0" y="12472"/>
                  </a:lnTo>
                  <a:cubicBezTo>
                    <a:pt x="0" y="13409"/>
                    <a:pt x="766" y="14175"/>
                    <a:pt x="1711" y="14175"/>
                  </a:cubicBezTo>
                  <a:lnTo>
                    <a:pt x="26304" y="14175"/>
                  </a:lnTo>
                  <a:cubicBezTo>
                    <a:pt x="27249" y="14175"/>
                    <a:pt x="28015" y="13409"/>
                    <a:pt x="28015" y="12472"/>
                  </a:cubicBezTo>
                  <a:lnTo>
                    <a:pt x="28015" y="8742"/>
                  </a:lnTo>
                  <a:cubicBezTo>
                    <a:pt x="28015" y="8245"/>
                    <a:pt x="27798" y="7776"/>
                    <a:pt x="27420" y="7449"/>
                  </a:cubicBezTo>
                  <a:lnTo>
                    <a:pt x="22816" y="3486"/>
                  </a:lnTo>
                  <a:cubicBezTo>
                    <a:pt x="22496" y="3210"/>
                    <a:pt x="22100" y="3072"/>
                    <a:pt x="21705" y="3072"/>
                  </a:cubicBezTo>
                  <a:cubicBezTo>
                    <a:pt x="21289" y="3072"/>
                    <a:pt x="20874" y="3224"/>
                    <a:pt x="20546" y="3526"/>
                  </a:cubicBezTo>
                  <a:lnTo>
                    <a:pt x="16959" y="6826"/>
                  </a:lnTo>
                  <a:cubicBezTo>
                    <a:pt x="16631" y="7127"/>
                    <a:pt x="16216" y="7277"/>
                    <a:pt x="15803" y="7277"/>
                  </a:cubicBezTo>
                  <a:cubicBezTo>
                    <a:pt x="15352" y="7277"/>
                    <a:pt x="14902" y="7099"/>
                    <a:pt x="14568" y="6746"/>
                  </a:cubicBezTo>
                  <a:lnTo>
                    <a:pt x="8648" y="529"/>
                  </a:lnTo>
                  <a:cubicBezTo>
                    <a:pt x="8310" y="177"/>
                    <a:pt x="7860" y="1"/>
                    <a:pt x="7411" y="1"/>
                  </a:cubicBezTo>
                  <a:close/>
                </a:path>
              </a:pathLst>
            </a:cu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848871" y="832785"/>
              <a:ext cx="144823" cy="144867"/>
            </a:xfrm>
            <a:custGeom>
              <a:avLst/>
              <a:gdLst/>
              <a:ahLst/>
              <a:cxnLst/>
              <a:rect l="l" t="t" r="r" b="b"/>
              <a:pathLst>
                <a:path w="4416" h="4417" extrusionOk="0">
                  <a:moveTo>
                    <a:pt x="2208" y="1"/>
                  </a:moveTo>
                  <a:cubicBezTo>
                    <a:pt x="991" y="1"/>
                    <a:pt x="1" y="990"/>
                    <a:pt x="1" y="2209"/>
                  </a:cubicBezTo>
                  <a:cubicBezTo>
                    <a:pt x="1" y="3427"/>
                    <a:pt x="991" y="4417"/>
                    <a:pt x="2208" y="4417"/>
                  </a:cubicBezTo>
                  <a:cubicBezTo>
                    <a:pt x="3427" y="4417"/>
                    <a:pt x="4416" y="3427"/>
                    <a:pt x="4416" y="2209"/>
                  </a:cubicBezTo>
                  <a:cubicBezTo>
                    <a:pt x="4416" y="990"/>
                    <a:pt x="3427" y="1"/>
                    <a:pt x="2208" y="1"/>
                  </a:cubicBezTo>
                  <a:close/>
                </a:path>
              </a:pathLst>
            </a:custGeom>
            <a:gradFill>
              <a:gsLst>
                <a:gs pos="0">
                  <a:srgbClr val="FFF68E"/>
                </a:gs>
                <a:gs pos="100000">
                  <a:srgbClr val="FFD96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31"/>
          <p:cNvGrpSpPr/>
          <p:nvPr/>
        </p:nvGrpSpPr>
        <p:grpSpPr>
          <a:xfrm>
            <a:off x="5159411" y="1731360"/>
            <a:ext cx="999286" cy="251306"/>
            <a:chOff x="6394932" y="2541500"/>
            <a:chExt cx="959100" cy="241200"/>
          </a:xfrm>
        </p:grpSpPr>
        <p:sp>
          <p:nvSpPr>
            <p:cNvPr id="439" name="Google Shape;439;p31"/>
            <p:cNvSpPr/>
            <p:nvPr/>
          </p:nvSpPr>
          <p:spPr>
            <a:xfrm rot="-5400000">
              <a:off x="6753882" y="2182550"/>
              <a:ext cx="241200" cy="9591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 rot="-5400000">
              <a:off x="6465475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 rot="-5400000">
              <a:off x="6687242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 rot="-5400000">
              <a:off x="6909008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 rot="-5400000">
              <a:off x="7130775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chemeClr val="lt2"/>
                </a:gs>
                <a:gs pos="100000">
                  <a:srgbClr val="E57C85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1"/>
          <p:cNvGrpSpPr/>
          <p:nvPr/>
        </p:nvGrpSpPr>
        <p:grpSpPr>
          <a:xfrm>
            <a:off x="286617" y="3999999"/>
            <a:ext cx="145867" cy="958251"/>
            <a:chOff x="286625" y="3923799"/>
            <a:chExt cx="145867" cy="958251"/>
          </a:xfrm>
        </p:grpSpPr>
        <p:sp>
          <p:nvSpPr>
            <p:cNvPr id="445" name="Google Shape;445;p31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31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47" name="Google Shape;447;p31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8" name="Google Shape;448;p31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49" name="Google Shape;449;p31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31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51" name="Google Shape;451;p31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52" name="Google Shape;452;p31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54" name="Google Shape;454;p31">
            <a:hlinkClick r:id="" action="ppaction://hlinkshowjump?jump=nextslide"/>
          </p:cNvPr>
          <p:cNvCxnSpPr/>
          <p:nvPr/>
        </p:nvCxnSpPr>
        <p:spPr>
          <a:xfrm>
            <a:off x="1046100" y="4007188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56" name="Google Shape;456;p31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1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1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صوات النظام">
            <a:hlinkClick r:id="" action="ppaction://media"/>
            <a:extLst>
              <a:ext uri="{FF2B5EF4-FFF2-40B4-BE49-F238E27FC236}">
                <a16:creationId xmlns:a16="http://schemas.microsoft.com/office/drawing/2014/main" id="{37424FD0-8F5A-B50F-5D30-90A9E02D01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551" y="525888"/>
            <a:ext cx="7552595" cy="42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0"/>
          <p:cNvGrpSpPr/>
          <p:nvPr/>
        </p:nvGrpSpPr>
        <p:grpSpPr>
          <a:xfrm rot="5400000">
            <a:off x="1374423" y="1682353"/>
            <a:ext cx="2376289" cy="1933510"/>
            <a:chOff x="6007752" y="1813287"/>
            <a:chExt cx="2279633" cy="1173460"/>
          </a:xfrm>
        </p:grpSpPr>
        <p:sp>
          <p:nvSpPr>
            <p:cNvPr id="667" name="Google Shape;667;p40"/>
            <p:cNvSpPr/>
            <p:nvPr/>
          </p:nvSpPr>
          <p:spPr>
            <a:xfrm>
              <a:off x="6007752" y="1813287"/>
              <a:ext cx="790000" cy="555800"/>
            </a:xfrm>
            <a:custGeom>
              <a:avLst/>
              <a:gdLst/>
              <a:ahLst/>
              <a:cxnLst/>
              <a:rect l="l" t="t" r="r" b="b"/>
              <a:pathLst>
                <a:path w="27279" h="19192" extrusionOk="0">
                  <a:moveTo>
                    <a:pt x="2746" y="0"/>
                  </a:moveTo>
                  <a:cubicBezTo>
                    <a:pt x="1231" y="0"/>
                    <a:pt x="1" y="1230"/>
                    <a:pt x="1" y="2740"/>
                  </a:cubicBezTo>
                  <a:lnTo>
                    <a:pt x="1" y="16451"/>
                  </a:lnTo>
                  <a:cubicBezTo>
                    <a:pt x="1" y="17967"/>
                    <a:pt x="1231" y="19191"/>
                    <a:pt x="2746" y="19191"/>
                  </a:cubicBezTo>
                  <a:lnTo>
                    <a:pt x="24538" y="19191"/>
                  </a:lnTo>
                  <a:cubicBezTo>
                    <a:pt x="26054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54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6007752" y="2430831"/>
              <a:ext cx="1641713" cy="555916"/>
            </a:xfrm>
            <a:custGeom>
              <a:avLst/>
              <a:gdLst/>
              <a:ahLst/>
              <a:cxnLst/>
              <a:rect l="l" t="t" r="r" b="b"/>
              <a:pathLst>
                <a:path w="56689" h="19196" extrusionOk="0">
                  <a:moveTo>
                    <a:pt x="2746" y="0"/>
                  </a:moveTo>
                  <a:cubicBezTo>
                    <a:pt x="1231" y="0"/>
                    <a:pt x="1" y="1230"/>
                    <a:pt x="1" y="2746"/>
                  </a:cubicBezTo>
                  <a:lnTo>
                    <a:pt x="1" y="16450"/>
                  </a:lnTo>
                  <a:cubicBezTo>
                    <a:pt x="1" y="17965"/>
                    <a:pt x="1231" y="19195"/>
                    <a:pt x="2746" y="19195"/>
                  </a:cubicBezTo>
                  <a:lnTo>
                    <a:pt x="53949" y="19195"/>
                  </a:lnTo>
                  <a:cubicBezTo>
                    <a:pt x="55459" y="19195"/>
                    <a:pt x="56689" y="17965"/>
                    <a:pt x="56689" y="16450"/>
                  </a:cubicBezTo>
                  <a:lnTo>
                    <a:pt x="56689" y="2746"/>
                  </a:lnTo>
                  <a:cubicBezTo>
                    <a:pt x="56689" y="1230"/>
                    <a:pt x="55459" y="0"/>
                    <a:pt x="53949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6859503" y="1813287"/>
              <a:ext cx="789971" cy="555800"/>
            </a:xfrm>
            <a:custGeom>
              <a:avLst/>
              <a:gdLst/>
              <a:ahLst/>
              <a:cxnLst/>
              <a:rect l="l" t="t" r="r" b="b"/>
              <a:pathLst>
                <a:path w="27278" h="19192" extrusionOk="0">
                  <a:moveTo>
                    <a:pt x="2740" y="0"/>
                  </a:moveTo>
                  <a:cubicBezTo>
                    <a:pt x="1225" y="0"/>
                    <a:pt x="0" y="1230"/>
                    <a:pt x="0" y="2740"/>
                  </a:cubicBezTo>
                  <a:lnTo>
                    <a:pt x="0" y="16451"/>
                  </a:lnTo>
                  <a:cubicBezTo>
                    <a:pt x="0" y="17967"/>
                    <a:pt x="1225" y="19191"/>
                    <a:pt x="2740" y="19191"/>
                  </a:cubicBezTo>
                  <a:lnTo>
                    <a:pt x="24538" y="19191"/>
                  </a:lnTo>
                  <a:cubicBezTo>
                    <a:pt x="26048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48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728138" y="1813287"/>
              <a:ext cx="559247" cy="258120"/>
            </a:xfrm>
            <a:custGeom>
              <a:avLst/>
              <a:gdLst/>
              <a:ahLst/>
              <a:cxnLst/>
              <a:rect l="l" t="t" r="r" b="b"/>
              <a:pathLst>
                <a:path w="19311" h="8913" extrusionOk="0">
                  <a:moveTo>
                    <a:pt x="2746" y="0"/>
                  </a:moveTo>
                  <a:cubicBezTo>
                    <a:pt x="1230" y="0"/>
                    <a:pt x="1" y="1230"/>
                    <a:pt x="1" y="2740"/>
                  </a:cubicBezTo>
                  <a:lnTo>
                    <a:pt x="1" y="6167"/>
                  </a:lnTo>
                  <a:cubicBezTo>
                    <a:pt x="1" y="7682"/>
                    <a:pt x="1230" y="8912"/>
                    <a:pt x="2746" y="8912"/>
                  </a:cubicBezTo>
                  <a:lnTo>
                    <a:pt x="16571" y="8912"/>
                  </a:lnTo>
                  <a:cubicBezTo>
                    <a:pt x="18081" y="8912"/>
                    <a:pt x="19311" y="7682"/>
                    <a:pt x="19311" y="6167"/>
                  </a:cubicBezTo>
                  <a:lnTo>
                    <a:pt x="19311" y="2740"/>
                  </a:lnTo>
                  <a:cubicBezTo>
                    <a:pt x="19311" y="1230"/>
                    <a:pt x="18081" y="0"/>
                    <a:pt x="16571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728138" y="2131674"/>
              <a:ext cx="559247" cy="855073"/>
            </a:xfrm>
            <a:custGeom>
              <a:avLst/>
              <a:gdLst/>
              <a:ahLst/>
              <a:cxnLst/>
              <a:rect l="l" t="t" r="r" b="b"/>
              <a:pathLst>
                <a:path w="19311" h="29526" extrusionOk="0">
                  <a:moveTo>
                    <a:pt x="2746" y="1"/>
                  </a:moveTo>
                  <a:cubicBezTo>
                    <a:pt x="1230" y="1"/>
                    <a:pt x="1" y="1231"/>
                    <a:pt x="1" y="2741"/>
                  </a:cubicBezTo>
                  <a:lnTo>
                    <a:pt x="1" y="26780"/>
                  </a:lnTo>
                  <a:cubicBezTo>
                    <a:pt x="1" y="28295"/>
                    <a:pt x="1230" y="29525"/>
                    <a:pt x="2746" y="29525"/>
                  </a:cubicBezTo>
                  <a:lnTo>
                    <a:pt x="16571" y="29525"/>
                  </a:lnTo>
                  <a:cubicBezTo>
                    <a:pt x="18081" y="29525"/>
                    <a:pt x="19311" y="28295"/>
                    <a:pt x="19311" y="26780"/>
                  </a:cubicBezTo>
                  <a:lnTo>
                    <a:pt x="19311" y="2741"/>
                  </a:lnTo>
                  <a:cubicBezTo>
                    <a:pt x="19311" y="1231"/>
                    <a:pt x="18081" y="1"/>
                    <a:pt x="16571" y="1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40"/>
          <p:cNvSpPr/>
          <p:nvPr/>
        </p:nvSpPr>
        <p:spPr>
          <a:xfrm>
            <a:off x="1040525" y="1580625"/>
            <a:ext cx="1355700" cy="678900"/>
          </a:xfrm>
          <a:prstGeom prst="roundRect">
            <a:avLst>
              <a:gd name="adj" fmla="val 8585"/>
            </a:avLst>
          </a:prstGeom>
          <a:gradFill>
            <a:gsLst>
              <a:gs pos="0">
                <a:srgbClr val="8D90E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40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675" name="Google Shape;675;p40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0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40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8" name="Google Shape;678;p40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679" name="Google Shape;679;p40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40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681" name="Google Shape;681;p40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2" name="Google Shape;682;p40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683" name="Google Shape;683;p40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40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85" name="Google Shape;685;p40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686" name="Google Shape;686;p40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0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9" name="Google Shape;689;p40"/>
          <p:cNvSpPr txBox="1">
            <a:spLocks noGrp="1"/>
          </p:cNvSpPr>
          <p:nvPr>
            <p:ph type="title"/>
          </p:nvPr>
        </p:nvSpPr>
        <p:spPr>
          <a:xfrm>
            <a:off x="4844562" y="1321100"/>
            <a:ext cx="3211038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أصوات النظام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0" name="Google Shape;690;p40"/>
          <p:cNvSpPr txBox="1">
            <a:spLocks noGrp="1"/>
          </p:cNvSpPr>
          <p:nvPr>
            <p:ph type="subTitle" idx="1"/>
          </p:nvPr>
        </p:nvSpPr>
        <p:spPr>
          <a:xfrm>
            <a:off x="4543603" y="2018886"/>
            <a:ext cx="3521697" cy="1984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indent="0" algn="r" rtl="1"/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فتح شريط تمرير مستوى الصوت واستخدام </a:t>
            </a:r>
          </a:p>
          <a:p>
            <a:pPr marL="176213" indent="0" algn="r" rtl="1"/>
            <a:endParaRPr lang="ar-SA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6213" indent="0" algn="r" rtl="1"/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عجلة الفأرة ( إن وجدت ) لتغيير مستوى الصوت لحاسبك .</a:t>
            </a:r>
          </a:p>
        </p:txBody>
      </p:sp>
      <p:sp>
        <p:nvSpPr>
          <p:cNvPr id="692" name="Google Shape;692;p40"/>
          <p:cNvSpPr/>
          <p:nvPr/>
        </p:nvSpPr>
        <p:spPr>
          <a:xfrm>
            <a:off x="1214637" y="1670945"/>
            <a:ext cx="325435" cy="325864"/>
          </a:xfrm>
          <a:custGeom>
            <a:avLst/>
            <a:gdLst/>
            <a:ahLst/>
            <a:cxnLst/>
            <a:rect l="l" t="t" r="r" b="b"/>
            <a:pathLst>
              <a:path w="7589" h="7599" extrusionOk="0">
                <a:moveTo>
                  <a:pt x="3794" y="0"/>
                </a:moveTo>
                <a:cubicBezTo>
                  <a:pt x="1697" y="0"/>
                  <a:pt x="0" y="1703"/>
                  <a:pt x="0" y="3800"/>
                </a:cubicBezTo>
                <a:cubicBezTo>
                  <a:pt x="0" y="4884"/>
                  <a:pt x="449" y="5861"/>
                  <a:pt x="1176" y="6550"/>
                </a:cubicBezTo>
                <a:cubicBezTo>
                  <a:pt x="1861" y="7200"/>
                  <a:pt x="2781" y="7599"/>
                  <a:pt x="3794" y="7599"/>
                </a:cubicBezTo>
                <a:cubicBezTo>
                  <a:pt x="4812" y="7599"/>
                  <a:pt x="5733" y="7200"/>
                  <a:pt x="6413" y="6550"/>
                </a:cubicBezTo>
                <a:cubicBezTo>
                  <a:pt x="7138" y="5856"/>
                  <a:pt x="7589" y="4884"/>
                  <a:pt x="7589" y="3800"/>
                </a:cubicBezTo>
                <a:cubicBezTo>
                  <a:pt x="7589" y="1703"/>
                  <a:pt x="5896" y="0"/>
                  <a:pt x="3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0"/>
          <p:cNvSpPr/>
          <p:nvPr/>
        </p:nvSpPr>
        <p:spPr>
          <a:xfrm>
            <a:off x="1324030" y="1718502"/>
            <a:ext cx="106649" cy="106820"/>
          </a:xfrm>
          <a:custGeom>
            <a:avLst/>
            <a:gdLst/>
            <a:ahLst/>
            <a:cxnLst/>
            <a:rect l="l" t="t" r="r" b="b"/>
            <a:pathLst>
              <a:path w="2487" h="2491" extrusionOk="0">
                <a:moveTo>
                  <a:pt x="1243" y="1"/>
                </a:moveTo>
                <a:cubicBezTo>
                  <a:pt x="558" y="1"/>
                  <a:pt x="1" y="558"/>
                  <a:pt x="1" y="1243"/>
                </a:cubicBezTo>
                <a:cubicBezTo>
                  <a:pt x="1" y="1934"/>
                  <a:pt x="558" y="2491"/>
                  <a:pt x="1243" y="2491"/>
                </a:cubicBezTo>
                <a:cubicBezTo>
                  <a:pt x="1934" y="2491"/>
                  <a:pt x="2486" y="1934"/>
                  <a:pt x="2486" y="1243"/>
                </a:cubicBezTo>
                <a:cubicBezTo>
                  <a:pt x="2486" y="558"/>
                  <a:pt x="1934" y="1"/>
                  <a:pt x="1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0"/>
          <p:cNvSpPr/>
          <p:nvPr/>
        </p:nvSpPr>
        <p:spPr>
          <a:xfrm>
            <a:off x="1265024" y="1865463"/>
            <a:ext cx="224619" cy="131349"/>
          </a:xfrm>
          <a:custGeom>
            <a:avLst/>
            <a:gdLst/>
            <a:ahLst/>
            <a:cxnLst/>
            <a:rect l="l" t="t" r="r" b="b"/>
            <a:pathLst>
              <a:path w="5238" h="3063" extrusionOk="0">
                <a:moveTo>
                  <a:pt x="2619" y="0"/>
                </a:moveTo>
                <a:cubicBezTo>
                  <a:pt x="1367" y="0"/>
                  <a:pt x="308" y="853"/>
                  <a:pt x="1" y="2014"/>
                </a:cubicBezTo>
                <a:cubicBezTo>
                  <a:pt x="686" y="2664"/>
                  <a:pt x="1606" y="3063"/>
                  <a:pt x="2619" y="3063"/>
                </a:cubicBezTo>
                <a:cubicBezTo>
                  <a:pt x="3637" y="3063"/>
                  <a:pt x="4558" y="2664"/>
                  <a:pt x="5238" y="2014"/>
                </a:cubicBezTo>
                <a:cubicBezTo>
                  <a:pt x="4931" y="853"/>
                  <a:pt x="3872" y="0"/>
                  <a:pt x="26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40"/>
          <p:cNvGrpSpPr/>
          <p:nvPr/>
        </p:nvGrpSpPr>
        <p:grpSpPr>
          <a:xfrm>
            <a:off x="1214633" y="2037681"/>
            <a:ext cx="1007698" cy="131347"/>
            <a:chOff x="1397158" y="2606681"/>
            <a:chExt cx="1007698" cy="131347"/>
          </a:xfrm>
        </p:grpSpPr>
        <p:sp>
          <p:nvSpPr>
            <p:cNvPr id="696" name="Google Shape;696;p40"/>
            <p:cNvSpPr/>
            <p:nvPr/>
          </p:nvSpPr>
          <p:spPr>
            <a:xfrm>
              <a:off x="1397158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2" y="1"/>
                  </a:moveTo>
                  <a:cubicBezTo>
                    <a:pt x="1836" y="1"/>
                    <a:pt x="1711" y="66"/>
                    <a:pt x="1647" y="196"/>
                  </a:cubicBezTo>
                  <a:lnTo>
                    <a:pt x="1345" y="816"/>
                  </a:lnTo>
                  <a:cubicBezTo>
                    <a:pt x="1295" y="918"/>
                    <a:pt x="1192" y="989"/>
                    <a:pt x="1080" y="1005"/>
                  </a:cubicBezTo>
                  <a:lnTo>
                    <a:pt x="399" y="1102"/>
                  </a:lnTo>
                  <a:cubicBezTo>
                    <a:pt x="113" y="1147"/>
                    <a:pt x="0" y="1501"/>
                    <a:pt x="205" y="1699"/>
                  </a:cubicBezTo>
                  <a:lnTo>
                    <a:pt x="696" y="2181"/>
                  </a:lnTo>
                  <a:cubicBezTo>
                    <a:pt x="783" y="2263"/>
                    <a:pt x="819" y="2374"/>
                    <a:pt x="798" y="2487"/>
                  </a:cubicBezTo>
                  <a:lnTo>
                    <a:pt x="681" y="3167"/>
                  </a:lnTo>
                  <a:cubicBezTo>
                    <a:pt x="644" y="3394"/>
                    <a:pt x="822" y="3576"/>
                    <a:pt x="1027" y="3576"/>
                  </a:cubicBezTo>
                  <a:cubicBezTo>
                    <a:pt x="1081" y="3576"/>
                    <a:pt x="1137" y="3563"/>
                    <a:pt x="1192" y="3535"/>
                  </a:cubicBezTo>
                  <a:lnTo>
                    <a:pt x="1801" y="3214"/>
                  </a:lnTo>
                  <a:cubicBezTo>
                    <a:pt x="1849" y="3188"/>
                    <a:pt x="1904" y="3175"/>
                    <a:pt x="1960" y="3175"/>
                  </a:cubicBezTo>
                  <a:cubicBezTo>
                    <a:pt x="2015" y="3175"/>
                    <a:pt x="2072" y="3188"/>
                    <a:pt x="2123" y="3214"/>
                  </a:cubicBezTo>
                  <a:lnTo>
                    <a:pt x="2731" y="3535"/>
                  </a:lnTo>
                  <a:cubicBezTo>
                    <a:pt x="2785" y="3563"/>
                    <a:pt x="2840" y="3576"/>
                    <a:pt x="2894" y="3576"/>
                  </a:cubicBezTo>
                  <a:cubicBezTo>
                    <a:pt x="3098" y="3576"/>
                    <a:pt x="3279" y="3394"/>
                    <a:pt x="3238" y="3167"/>
                  </a:cubicBezTo>
                  <a:lnTo>
                    <a:pt x="3125" y="2487"/>
                  </a:lnTo>
                  <a:cubicBezTo>
                    <a:pt x="3105" y="2374"/>
                    <a:pt x="3141" y="2263"/>
                    <a:pt x="3222" y="2181"/>
                  </a:cubicBezTo>
                  <a:lnTo>
                    <a:pt x="3713" y="1699"/>
                  </a:lnTo>
                  <a:cubicBezTo>
                    <a:pt x="3923" y="1501"/>
                    <a:pt x="3811" y="1147"/>
                    <a:pt x="3519" y="1102"/>
                  </a:cubicBezTo>
                  <a:lnTo>
                    <a:pt x="2844" y="1005"/>
                  </a:lnTo>
                  <a:cubicBezTo>
                    <a:pt x="2726" y="989"/>
                    <a:pt x="2629" y="918"/>
                    <a:pt x="2578" y="816"/>
                  </a:cubicBezTo>
                  <a:lnTo>
                    <a:pt x="2277" y="196"/>
                  </a:lnTo>
                  <a:cubicBezTo>
                    <a:pt x="2212" y="66"/>
                    <a:pt x="2087" y="1"/>
                    <a:pt x="1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1613003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1" y="1"/>
                  </a:moveTo>
                  <a:cubicBezTo>
                    <a:pt x="1836" y="1"/>
                    <a:pt x="1711" y="66"/>
                    <a:pt x="1646" y="196"/>
                  </a:cubicBezTo>
                  <a:lnTo>
                    <a:pt x="1345" y="816"/>
                  </a:lnTo>
                  <a:cubicBezTo>
                    <a:pt x="1294" y="918"/>
                    <a:pt x="1192" y="989"/>
                    <a:pt x="1079" y="1005"/>
                  </a:cubicBezTo>
                  <a:lnTo>
                    <a:pt x="399" y="1102"/>
                  </a:lnTo>
                  <a:cubicBezTo>
                    <a:pt x="112" y="1147"/>
                    <a:pt x="0" y="1501"/>
                    <a:pt x="204" y="1699"/>
                  </a:cubicBezTo>
                  <a:lnTo>
                    <a:pt x="701" y="2181"/>
                  </a:lnTo>
                  <a:cubicBezTo>
                    <a:pt x="782" y="2263"/>
                    <a:pt x="818" y="2374"/>
                    <a:pt x="798" y="2487"/>
                  </a:cubicBezTo>
                  <a:lnTo>
                    <a:pt x="685" y="3167"/>
                  </a:lnTo>
                  <a:cubicBezTo>
                    <a:pt x="644" y="3394"/>
                    <a:pt x="825" y="3576"/>
                    <a:pt x="1029" y="3576"/>
                  </a:cubicBezTo>
                  <a:cubicBezTo>
                    <a:pt x="1083" y="3576"/>
                    <a:pt x="1138" y="3563"/>
                    <a:pt x="1192" y="3535"/>
                  </a:cubicBezTo>
                  <a:lnTo>
                    <a:pt x="1800" y="3214"/>
                  </a:lnTo>
                  <a:cubicBezTo>
                    <a:pt x="1851" y="3188"/>
                    <a:pt x="1906" y="3175"/>
                    <a:pt x="1961" y="3175"/>
                  </a:cubicBezTo>
                  <a:cubicBezTo>
                    <a:pt x="2016" y="3175"/>
                    <a:pt x="2071" y="3188"/>
                    <a:pt x="2122" y="3214"/>
                  </a:cubicBezTo>
                  <a:lnTo>
                    <a:pt x="2731" y="3535"/>
                  </a:lnTo>
                  <a:cubicBezTo>
                    <a:pt x="2784" y="3563"/>
                    <a:pt x="2840" y="3576"/>
                    <a:pt x="2894" y="3576"/>
                  </a:cubicBezTo>
                  <a:cubicBezTo>
                    <a:pt x="3097" y="3576"/>
                    <a:pt x="3277" y="3394"/>
                    <a:pt x="3237" y="3167"/>
                  </a:cubicBezTo>
                  <a:lnTo>
                    <a:pt x="3125" y="2487"/>
                  </a:lnTo>
                  <a:cubicBezTo>
                    <a:pt x="3104" y="2374"/>
                    <a:pt x="3140" y="2263"/>
                    <a:pt x="3222" y="2181"/>
                  </a:cubicBezTo>
                  <a:lnTo>
                    <a:pt x="3718" y="1699"/>
                  </a:lnTo>
                  <a:cubicBezTo>
                    <a:pt x="3923" y="1501"/>
                    <a:pt x="3810" y="1147"/>
                    <a:pt x="3524" y="1102"/>
                  </a:cubicBezTo>
                  <a:lnTo>
                    <a:pt x="2843" y="1005"/>
                  </a:lnTo>
                  <a:cubicBezTo>
                    <a:pt x="2726" y="989"/>
                    <a:pt x="2628" y="918"/>
                    <a:pt x="2578" y="816"/>
                  </a:cubicBezTo>
                  <a:lnTo>
                    <a:pt x="2276" y="196"/>
                  </a:lnTo>
                  <a:cubicBezTo>
                    <a:pt x="2212" y="66"/>
                    <a:pt x="2087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828847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3" y="1"/>
                  </a:moveTo>
                  <a:cubicBezTo>
                    <a:pt x="1839" y="1"/>
                    <a:pt x="1713" y="66"/>
                    <a:pt x="1647" y="196"/>
                  </a:cubicBezTo>
                  <a:lnTo>
                    <a:pt x="1345" y="816"/>
                  </a:lnTo>
                  <a:cubicBezTo>
                    <a:pt x="1294" y="918"/>
                    <a:pt x="1197" y="989"/>
                    <a:pt x="1084" y="1005"/>
                  </a:cubicBezTo>
                  <a:lnTo>
                    <a:pt x="404" y="1102"/>
                  </a:lnTo>
                  <a:cubicBezTo>
                    <a:pt x="118" y="1147"/>
                    <a:pt x="0" y="1501"/>
                    <a:pt x="210" y="1699"/>
                  </a:cubicBezTo>
                  <a:lnTo>
                    <a:pt x="701" y="2181"/>
                  </a:lnTo>
                  <a:cubicBezTo>
                    <a:pt x="783" y="2263"/>
                    <a:pt x="819" y="2374"/>
                    <a:pt x="803" y="2487"/>
                  </a:cubicBezTo>
                  <a:lnTo>
                    <a:pt x="685" y="3167"/>
                  </a:lnTo>
                  <a:cubicBezTo>
                    <a:pt x="645" y="3394"/>
                    <a:pt x="826" y="3576"/>
                    <a:pt x="1029" y="3576"/>
                  </a:cubicBezTo>
                  <a:cubicBezTo>
                    <a:pt x="1083" y="3576"/>
                    <a:pt x="1138" y="3563"/>
                    <a:pt x="1192" y="3535"/>
                  </a:cubicBezTo>
                  <a:lnTo>
                    <a:pt x="1801" y="3214"/>
                  </a:lnTo>
                  <a:cubicBezTo>
                    <a:pt x="1852" y="3188"/>
                    <a:pt x="1908" y="3175"/>
                    <a:pt x="1964" y="3175"/>
                  </a:cubicBezTo>
                  <a:cubicBezTo>
                    <a:pt x="2020" y="3175"/>
                    <a:pt x="2076" y="3188"/>
                    <a:pt x="2127" y="3214"/>
                  </a:cubicBezTo>
                  <a:lnTo>
                    <a:pt x="2731" y="3535"/>
                  </a:lnTo>
                  <a:cubicBezTo>
                    <a:pt x="2786" y="3563"/>
                    <a:pt x="2842" y="3576"/>
                    <a:pt x="2896" y="3576"/>
                  </a:cubicBezTo>
                  <a:cubicBezTo>
                    <a:pt x="3101" y="3576"/>
                    <a:pt x="3279" y="3394"/>
                    <a:pt x="3243" y="3167"/>
                  </a:cubicBezTo>
                  <a:lnTo>
                    <a:pt x="3125" y="2487"/>
                  </a:lnTo>
                  <a:cubicBezTo>
                    <a:pt x="3104" y="2374"/>
                    <a:pt x="3146" y="2263"/>
                    <a:pt x="3227" y="2181"/>
                  </a:cubicBezTo>
                  <a:lnTo>
                    <a:pt x="3718" y="1699"/>
                  </a:lnTo>
                  <a:cubicBezTo>
                    <a:pt x="3923" y="1501"/>
                    <a:pt x="3810" y="1147"/>
                    <a:pt x="3524" y="1102"/>
                  </a:cubicBezTo>
                  <a:lnTo>
                    <a:pt x="2844" y="1005"/>
                  </a:lnTo>
                  <a:cubicBezTo>
                    <a:pt x="2731" y="989"/>
                    <a:pt x="2634" y="918"/>
                    <a:pt x="2582" y="816"/>
                  </a:cubicBezTo>
                  <a:lnTo>
                    <a:pt x="2276" y="196"/>
                  </a:lnTo>
                  <a:cubicBezTo>
                    <a:pt x="2212" y="66"/>
                    <a:pt x="2088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2044692" y="2606681"/>
              <a:ext cx="144283" cy="131347"/>
            </a:xfrm>
            <a:custGeom>
              <a:avLst/>
              <a:gdLst/>
              <a:ahLst/>
              <a:cxnLst/>
              <a:rect l="l" t="t" r="r" b="b"/>
              <a:pathLst>
                <a:path w="3929" h="3577" extrusionOk="0">
                  <a:moveTo>
                    <a:pt x="1965" y="1"/>
                  </a:moveTo>
                  <a:cubicBezTo>
                    <a:pt x="1841" y="1"/>
                    <a:pt x="1717" y="66"/>
                    <a:pt x="1653" y="196"/>
                  </a:cubicBezTo>
                  <a:lnTo>
                    <a:pt x="1346" y="816"/>
                  </a:lnTo>
                  <a:cubicBezTo>
                    <a:pt x="1296" y="918"/>
                    <a:pt x="1198" y="989"/>
                    <a:pt x="1086" y="1005"/>
                  </a:cubicBezTo>
                  <a:lnTo>
                    <a:pt x="406" y="1102"/>
                  </a:lnTo>
                  <a:cubicBezTo>
                    <a:pt x="119" y="1147"/>
                    <a:pt x="1" y="1501"/>
                    <a:pt x="211" y="1699"/>
                  </a:cubicBezTo>
                  <a:lnTo>
                    <a:pt x="702" y="2181"/>
                  </a:lnTo>
                  <a:cubicBezTo>
                    <a:pt x="784" y="2263"/>
                    <a:pt x="820" y="2374"/>
                    <a:pt x="805" y="2487"/>
                  </a:cubicBezTo>
                  <a:lnTo>
                    <a:pt x="687" y="3167"/>
                  </a:lnTo>
                  <a:cubicBezTo>
                    <a:pt x="646" y="3394"/>
                    <a:pt x="827" y="3576"/>
                    <a:pt x="1030" y="3576"/>
                  </a:cubicBezTo>
                  <a:cubicBezTo>
                    <a:pt x="1084" y="3576"/>
                    <a:pt x="1139" y="3563"/>
                    <a:pt x="1193" y="3535"/>
                  </a:cubicBezTo>
                  <a:lnTo>
                    <a:pt x="1801" y="3214"/>
                  </a:lnTo>
                  <a:cubicBezTo>
                    <a:pt x="1852" y="3188"/>
                    <a:pt x="1909" y="3175"/>
                    <a:pt x="1965" y="3175"/>
                  </a:cubicBezTo>
                  <a:cubicBezTo>
                    <a:pt x="2021" y="3175"/>
                    <a:pt x="2078" y="3188"/>
                    <a:pt x="2129" y="3214"/>
                  </a:cubicBezTo>
                  <a:lnTo>
                    <a:pt x="2738" y="3535"/>
                  </a:lnTo>
                  <a:cubicBezTo>
                    <a:pt x="2791" y="3563"/>
                    <a:pt x="2847" y="3576"/>
                    <a:pt x="2900" y="3576"/>
                  </a:cubicBezTo>
                  <a:cubicBezTo>
                    <a:pt x="3102" y="3576"/>
                    <a:pt x="3280" y="3394"/>
                    <a:pt x="3244" y="3167"/>
                  </a:cubicBezTo>
                  <a:lnTo>
                    <a:pt x="3126" y="2487"/>
                  </a:lnTo>
                  <a:cubicBezTo>
                    <a:pt x="3106" y="2374"/>
                    <a:pt x="3147" y="2263"/>
                    <a:pt x="3229" y="2181"/>
                  </a:cubicBezTo>
                  <a:lnTo>
                    <a:pt x="3720" y="1699"/>
                  </a:lnTo>
                  <a:cubicBezTo>
                    <a:pt x="3928" y="1501"/>
                    <a:pt x="3812" y="1147"/>
                    <a:pt x="3525" y="1102"/>
                  </a:cubicBezTo>
                  <a:lnTo>
                    <a:pt x="2845" y="1005"/>
                  </a:lnTo>
                  <a:cubicBezTo>
                    <a:pt x="2732" y="989"/>
                    <a:pt x="2635" y="918"/>
                    <a:pt x="2585" y="816"/>
                  </a:cubicBezTo>
                  <a:lnTo>
                    <a:pt x="2278" y="196"/>
                  </a:lnTo>
                  <a:cubicBezTo>
                    <a:pt x="2213" y="66"/>
                    <a:pt x="2089" y="1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2260757" y="2606681"/>
              <a:ext cx="144099" cy="131347"/>
            </a:xfrm>
            <a:custGeom>
              <a:avLst/>
              <a:gdLst/>
              <a:ahLst/>
              <a:cxnLst/>
              <a:rect l="l" t="t" r="r" b="b"/>
              <a:pathLst>
                <a:path w="3924" h="3577" extrusionOk="0">
                  <a:moveTo>
                    <a:pt x="1960" y="1"/>
                  </a:moveTo>
                  <a:cubicBezTo>
                    <a:pt x="1835" y="1"/>
                    <a:pt x="1711" y="66"/>
                    <a:pt x="1647" y="196"/>
                  </a:cubicBezTo>
                  <a:lnTo>
                    <a:pt x="1340" y="816"/>
                  </a:lnTo>
                  <a:cubicBezTo>
                    <a:pt x="1290" y="918"/>
                    <a:pt x="1193" y="989"/>
                    <a:pt x="1080" y="1005"/>
                  </a:cubicBezTo>
                  <a:lnTo>
                    <a:pt x="400" y="1102"/>
                  </a:lnTo>
                  <a:cubicBezTo>
                    <a:pt x="113" y="1147"/>
                    <a:pt x="1" y="1501"/>
                    <a:pt x="205" y="1699"/>
                  </a:cubicBezTo>
                  <a:lnTo>
                    <a:pt x="696" y="2181"/>
                  </a:lnTo>
                  <a:cubicBezTo>
                    <a:pt x="778" y="2263"/>
                    <a:pt x="818" y="2374"/>
                    <a:pt x="799" y="2487"/>
                  </a:cubicBezTo>
                  <a:lnTo>
                    <a:pt x="681" y="3167"/>
                  </a:lnTo>
                  <a:cubicBezTo>
                    <a:pt x="644" y="3394"/>
                    <a:pt x="822" y="3576"/>
                    <a:pt x="1027" y="3576"/>
                  </a:cubicBezTo>
                  <a:cubicBezTo>
                    <a:pt x="1082" y="3576"/>
                    <a:pt x="1138" y="3563"/>
                    <a:pt x="1193" y="3535"/>
                  </a:cubicBezTo>
                  <a:lnTo>
                    <a:pt x="1795" y="3214"/>
                  </a:lnTo>
                  <a:cubicBezTo>
                    <a:pt x="1847" y="3188"/>
                    <a:pt x="1903" y="3175"/>
                    <a:pt x="1960" y="3175"/>
                  </a:cubicBezTo>
                  <a:cubicBezTo>
                    <a:pt x="2016" y="3175"/>
                    <a:pt x="2072" y="3188"/>
                    <a:pt x="2123" y="3214"/>
                  </a:cubicBezTo>
                  <a:lnTo>
                    <a:pt x="2732" y="3535"/>
                  </a:lnTo>
                  <a:cubicBezTo>
                    <a:pt x="2785" y="3563"/>
                    <a:pt x="2841" y="3576"/>
                    <a:pt x="2894" y="3576"/>
                  </a:cubicBezTo>
                  <a:cubicBezTo>
                    <a:pt x="3098" y="3576"/>
                    <a:pt x="3278" y="3394"/>
                    <a:pt x="3237" y="3167"/>
                  </a:cubicBezTo>
                  <a:lnTo>
                    <a:pt x="3119" y="2487"/>
                  </a:lnTo>
                  <a:cubicBezTo>
                    <a:pt x="3105" y="2374"/>
                    <a:pt x="3140" y="2263"/>
                    <a:pt x="3223" y="2181"/>
                  </a:cubicBezTo>
                  <a:lnTo>
                    <a:pt x="3714" y="1699"/>
                  </a:lnTo>
                  <a:cubicBezTo>
                    <a:pt x="3923" y="1501"/>
                    <a:pt x="3806" y="1147"/>
                    <a:pt x="3518" y="1102"/>
                  </a:cubicBezTo>
                  <a:lnTo>
                    <a:pt x="2838" y="1005"/>
                  </a:lnTo>
                  <a:cubicBezTo>
                    <a:pt x="2727" y="989"/>
                    <a:pt x="2629" y="918"/>
                    <a:pt x="2578" y="816"/>
                  </a:cubicBezTo>
                  <a:lnTo>
                    <a:pt x="2276" y="196"/>
                  </a:lnTo>
                  <a:cubicBezTo>
                    <a:pt x="2210" y="66"/>
                    <a:pt x="2085" y="1"/>
                    <a:pt x="1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40"/>
          <p:cNvSpPr/>
          <p:nvPr/>
        </p:nvSpPr>
        <p:spPr>
          <a:xfrm>
            <a:off x="1646325" y="1726150"/>
            <a:ext cx="576015" cy="38928"/>
          </a:xfrm>
          <a:custGeom>
            <a:avLst/>
            <a:gdLst/>
            <a:ahLst/>
            <a:cxnLst/>
            <a:rect l="l" t="t" r="r" b="b"/>
            <a:pathLst>
              <a:path w="21856" h="1295" extrusionOk="0">
                <a:moveTo>
                  <a:pt x="647" y="1"/>
                </a:moveTo>
                <a:cubicBezTo>
                  <a:pt x="286" y="1"/>
                  <a:pt x="0" y="286"/>
                  <a:pt x="0" y="648"/>
                </a:cubicBezTo>
                <a:cubicBezTo>
                  <a:pt x="0" y="1002"/>
                  <a:pt x="286" y="1294"/>
                  <a:pt x="647" y="1294"/>
                </a:cubicBezTo>
                <a:lnTo>
                  <a:pt x="21209" y="1294"/>
                </a:lnTo>
                <a:cubicBezTo>
                  <a:pt x="21570" y="1294"/>
                  <a:pt x="21855" y="1002"/>
                  <a:pt x="21855" y="648"/>
                </a:cubicBezTo>
                <a:cubicBezTo>
                  <a:pt x="21855" y="286"/>
                  <a:pt x="21570" y="1"/>
                  <a:pt x="21209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0"/>
          <p:cNvSpPr/>
          <p:nvPr/>
        </p:nvSpPr>
        <p:spPr>
          <a:xfrm>
            <a:off x="1646325" y="1814558"/>
            <a:ext cx="576015" cy="38868"/>
          </a:xfrm>
          <a:custGeom>
            <a:avLst/>
            <a:gdLst/>
            <a:ahLst/>
            <a:cxnLst/>
            <a:rect l="l" t="t" r="r" b="b"/>
            <a:pathLst>
              <a:path w="21856" h="1293" extrusionOk="0">
                <a:moveTo>
                  <a:pt x="647" y="0"/>
                </a:moveTo>
                <a:cubicBezTo>
                  <a:pt x="286" y="0"/>
                  <a:pt x="0" y="291"/>
                  <a:pt x="0" y="646"/>
                </a:cubicBezTo>
                <a:cubicBezTo>
                  <a:pt x="0" y="1007"/>
                  <a:pt x="286" y="1292"/>
                  <a:pt x="647" y="1292"/>
                </a:cubicBezTo>
                <a:lnTo>
                  <a:pt x="21209" y="1292"/>
                </a:lnTo>
                <a:cubicBezTo>
                  <a:pt x="21570" y="1292"/>
                  <a:pt x="21855" y="1007"/>
                  <a:pt x="21855" y="646"/>
                </a:cubicBezTo>
                <a:cubicBezTo>
                  <a:pt x="21855" y="291"/>
                  <a:pt x="21570" y="0"/>
                  <a:pt x="21209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0"/>
          <p:cNvSpPr/>
          <p:nvPr/>
        </p:nvSpPr>
        <p:spPr>
          <a:xfrm>
            <a:off x="1646325" y="1902726"/>
            <a:ext cx="481479" cy="38898"/>
          </a:xfrm>
          <a:custGeom>
            <a:avLst/>
            <a:gdLst/>
            <a:ahLst/>
            <a:cxnLst/>
            <a:rect l="l" t="t" r="r" b="b"/>
            <a:pathLst>
              <a:path w="18269" h="1294" extrusionOk="0">
                <a:moveTo>
                  <a:pt x="647" y="1"/>
                </a:moveTo>
                <a:cubicBezTo>
                  <a:pt x="286" y="1"/>
                  <a:pt x="0" y="293"/>
                  <a:pt x="0" y="647"/>
                </a:cubicBezTo>
                <a:cubicBezTo>
                  <a:pt x="0" y="1007"/>
                  <a:pt x="286" y="1294"/>
                  <a:pt x="647" y="1294"/>
                </a:cubicBezTo>
                <a:lnTo>
                  <a:pt x="17623" y="1294"/>
                </a:lnTo>
                <a:cubicBezTo>
                  <a:pt x="17978" y="1294"/>
                  <a:pt x="18269" y="1007"/>
                  <a:pt x="18269" y="647"/>
                </a:cubicBezTo>
                <a:cubicBezTo>
                  <a:pt x="18269" y="293"/>
                  <a:pt x="17978" y="1"/>
                  <a:pt x="17623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40"/>
          <p:cNvGrpSpPr/>
          <p:nvPr/>
        </p:nvGrpSpPr>
        <p:grpSpPr>
          <a:xfrm>
            <a:off x="1884725" y="2724775"/>
            <a:ext cx="1355700" cy="262500"/>
            <a:chOff x="1884725" y="2724775"/>
            <a:chExt cx="1355700" cy="262500"/>
          </a:xfrm>
        </p:grpSpPr>
        <p:sp>
          <p:nvSpPr>
            <p:cNvPr id="705" name="Google Shape;705;p40"/>
            <p:cNvSpPr/>
            <p:nvPr/>
          </p:nvSpPr>
          <p:spPr>
            <a:xfrm>
              <a:off x="1884725" y="2724775"/>
              <a:ext cx="1355700" cy="262500"/>
            </a:xfrm>
            <a:prstGeom prst="roundRect">
              <a:avLst>
                <a:gd name="adj" fmla="val 23686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2176700" y="2836550"/>
              <a:ext cx="964615" cy="38924"/>
            </a:xfrm>
            <a:custGeom>
              <a:avLst/>
              <a:gdLst/>
              <a:ahLst/>
              <a:cxnLst/>
              <a:rect l="l" t="t" r="r" b="b"/>
              <a:pathLst>
                <a:path w="21856" h="1295" extrusionOk="0">
                  <a:moveTo>
                    <a:pt x="647" y="1"/>
                  </a:moveTo>
                  <a:cubicBezTo>
                    <a:pt x="286" y="1"/>
                    <a:pt x="0" y="286"/>
                    <a:pt x="0" y="648"/>
                  </a:cubicBezTo>
                  <a:cubicBezTo>
                    <a:pt x="0" y="1002"/>
                    <a:pt x="286" y="1294"/>
                    <a:pt x="647" y="1294"/>
                  </a:cubicBezTo>
                  <a:lnTo>
                    <a:pt x="21209" y="1294"/>
                  </a:lnTo>
                  <a:cubicBezTo>
                    <a:pt x="21570" y="1294"/>
                    <a:pt x="21855" y="1002"/>
                    <a:pt x="21855" y="648"/>
                  </a:cubicBezTo>
                  <a:cubicBezTo>
                    <a:pt x="21855" y="286"/>
                    <a:pt x="21570" y="1"/>
                    <a:pt x="21209" y="1"/>
                  </a:cubicBezTo>
                  <a:close/>
                </a:path>
              </a:pathLst>
            </a:custGeom>
            <a:solidFill>
              <a:srgbClr val="292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2176700" y="2836550"/>
              <a:ext cx="463839" cy="38924"/>
            </a:xfrm>
            <a:custGeom>
              <a:avLst/>
              <a:gdLst/>
              <a:ahLst/>
              <a:cxnLst/>
              <a:rect l="l" t="t" r="r" b="b"/>
              <a:pathLst>
                <a:path w="21856" h="1295" extrusionOk="0">
                  <a:moveTo>
                    <a:pt x="647" y="1"/>
                  </a:moveTo>
                  <a:cubicBezTo>
                    <a:pt x="286" y="1"/>
                    <a:pt x="0" y="286"/>
                    <a:pt x="0" y="648"/>
                  </a:cubicBezTo>
                  <a:cubicBezTo>
                    <a:pt x="0" y="1002"/>
                    <a:pt x="286" y="1294"/>
                    <a:pt x="647" y="1294"/>
                  </a:cubicBezTo>
                  <a:lnTo>
                    <a:pt x="21209" y="1294"/>
                  </a:lnTo>
                  <a:cubicBezTo>
                    <a:pt x="21570" y="1294"/>
                    <a:pt x="21855" y="1002"/>
                    <a:pt x="21855" y="648"/>
                  </a:cubicBezTo>
                  <a:cubicBezTo>
                    <a:pt x="21855" y="286"/>
                    <a:pt x="21570" y="1"/>
                    <a:pt x="21209" y="1"/>
                  </a:cubicBez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983825" y="2792040"/>
              <a:ext cx="133214" cy="127937"/>
            </a:xfrm>
            <a:custGeom>
              <a:avLst/>
              <a:gdLst/>
              <a:ahLst/>
              <a:cxnLst/>
              <a:rect l="l" t="t" r="r" b="b"/>
              <a:pathLst>
                <a:path w="9517" h="9140" extrusionOk="0">
                  <a:moveTo>
                    <a:pt x="2167" y="1"/>
                  </a:moveTo>
                  <a:lnTo>
                    <a:pt x="2167" y="4844"/>
                  </a:lnTo>
                  <a:lnTo>
                    <a:pt x="0" y="4844"/>
                  </a:lnTo>
                  <a:lnTo>
                    <a:pt x="2167" y="6803"/>
                  </a:lnTo>
                  <a:lnTo>
                    <a:pt x="4761" y="9139"/>
                  </a:lnTo>
                  <a:lnTo>
                    <a:pt x="9517" y="4844"/>
                  </a:lnTo>
                  <a:lnTo>
                    <a:pt x="7348" y="4844"/>
                  </a:lnTo>
                  <a:lnTo>
                    <a:pt x="7348" y="1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40"/>
          <p:cNvGrpSpPr/>
          <p:nvPr/>
        </p:nvGrpSpPr>
        <p:grpSpPr>
          <a:xfrm>
            <a:off x="1251920" y="3452543"/>
            <a:ext cx="694832" cy="494692"/>
            <a:chOff x="3336290" y="764021"/>
            <a:chExt cx="810300" cy="576900"/>
          </a:xfrm>
        </p:grpSpPr>
        <p:sp>
          <p:nvSpPr>
            <p:cNvPr id="710" name="Google Shape;710;p40"/>
            <p:cNvSpPr/>
            <p:nvPr/>
          </p:nvSpPr>
          <p:spPr>
            <a:xfrm rot="-5401788">
              <a:off x="3452990" y="647471"/>
              <a:ext cx="576900" cy="8100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3414726" y="1013671"/>
              <a:ext cx="653730" cy="281110"/>
            </a:xfrm>
            <a:custGeom>
              <a:avLst/>
              <a:gdLst/>
              <a:ahLst/>
              <a:cxnLst/>
              <a:rect l="l" t="t" r="r" b="b"/>
              <a:pathLst>
                <a:path w="28015" h="14176" extrusionOk="0">
                  <a:moveTo>
                    <a:pt x="7411" y="1"/>
                  </a:moveTo>
                  <a:cubicBezTo>
                    <a:pt x="6941" y="1"/>
                    <a:pt x="6471" y="194"/>
                    <a:pt x="6132" y="580"/>
                  </a:cubicBezTo>
                  <a:lnTo>
                    <a:pt x="429" y="7037"/>
                  </a:lnTo>
                  <a:cubicBezTo>
                    <a:pt x="154" y="7353"/>
                    <a:pt x="0" y="7752"/>
                    <a:pt x="0" y="8170"/>
                  </a:cubicBezTo>
                  <a:lnTo>
                    <a:pt x="0" y="12472"/>
                  </a:lnTo>
                  <a:cubicBezTo>
                    <a:pt x="0" y="13409"/>
                    <a:pt x="766" y="14175"/>
                    <a:pt x="1711" y="14175"/>
                  </a:cubicBezTo>
                  <a:lnTo>
                    <a:pt x="26304" y="14175"/>
                  </a:lnTo>
                  <a:cubicBezTo>
                    <a:pt x="27249" y="14175"/>
                    <a:pt x="28015" y="13409"/>
                    <a:pt x="28015" y="12472"/>
                  </a:cubicBezTo>
                  <a:lnTo>
                    <a:pt x="28015" y="8742"/>
                  </a:lnTo>
                  <a:cubicBezTo>
                    <a:pt x="28015" y="8245"/>
                    <a:pt x="27798" y="7776"/>
                    <a:pt x="27420" y="7449"/>
                  </a:cubicBezTo>
                  <a:lnTo>
                    <a:pt x="22816" y="3486"/>
                  </a:lnTo>
                  <a:cubicBezTo>
                    <a:pt x="22496" y="3210"/>
                    <a:pt x="22100" y="3072"/>
                    <a:pt x="21705" y="3072"/>
                  </a:cubicBezTo>
                  <a:cubicBezTo>
                    <a:pt x="21289" y="3072"/>
                    <a:pt x="20874" y="3224"/>
                    <a:pt x="20546" y="3526"/>
                  </a:cubicBezTo>
                  <a:lnTo>
                    <a:pt x="16959" y="6826"/>
                  </a:lnTo>
                  <a:cubicBezTo>
                    <a:pt x="16631" y="7127"/>
                    <a:pt x="16216" y="7277"/>
                    <a:pt x="15803" y="7277"/>
                  </a:cubicBezTo>
                  <a:cubicBezTo>
                    <a:pt x="15352" y="7277"/>
                    <a:pt x="14902" y="7099"/>
                    <a:pt x="14568" y="6746"/>
                  </a:cubicBezTo>
                  <a:lnTo>
                    <a:pt x="8648" y="529"/>
                  </a:lnTo>
                  <a:cubicBezTo>
                    <a:pt x="8310" y="177"/>
                    <a:pt x="7860" y="1"/>
                    <a:pt x="7411" y="1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3848871" y="832785"/>
              <a:ext cx="144823" cy="144867"/>
            </a:xfrm>
            <a:custGeom>
              <a:avLst/>
              <a:gdLst/>
              <a:ahLst/>
              <a:cxnLst/>
              <a:rect l="l" t="t" r="r" b="b"/>
              <a:pathLst>
                <a:path w="4416" h="4417" extrusionOk="0">
                  <a:moveTo>
                    <a:pt x="2208" y="1"/>
                  </a:moveTo>
                  <a:cubicBezTo>
                    <a:pt x="991" y="1"/>
                    <a:pt x="1" y="990"/>
                    <a:pt x="1" y="2209"/>
                  </a:cubicBezTo>
                  <a:cubicBezTo>
                    <a:pt x="1" y="3427"/>
                    <a:pt x="991" y="4417"/>
                    <a:pt x="2208" y="4417"/>
                  </a:cubicBezTo>
                  <a:cubicBezTo>
                    <a:pt x="3427" y="4417"/>
                    <a:pt x="4416" y="3427"/>
                    <a:pt x="4416" y="2209"/>
                  </a:cubicBezTo>
                  <a:cubicBezTo>
                    <a:pt x="4416" y="990"/>
                    <a:pt x="3427" y="1"/>
                    <a:pt x="2208" y="1"/>
                  </a:cubicBezTo>
                  <a:close/>
                </a:path>
              </a:pathLst>
            </a:custGeom>
            <a:gradFill>
              <a:gsLst>
                <a:gs pos="0">
                  <a:srgbClr val="FFF68E"/>
                </a:gs>
                <a:gs pos="100000">
                  <a:srgbClr val="FFD96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2895002" y="3452544"/>
            <a:ext cx="767672" cy="251306"/>
            <a:chOff x="6394925" y="2541508"/>
            <a:chExt cx="736800" cy="241200"/>
          </a:xfrm>
        </p:grpSpPr>
        <p:sp>
          <p:nvSpPr>
            <p:cNvPr id="714" name="Google Shape;714;p40"/>
            <p:cNvSpPr/>
            <p:nvPr/>
          </p:nvSpPr>
          <p:spPr>
            <a:xfrm rot="-5400000">
              <a:off x="6642725" y="2293708"/>
              <a:ext cx="241200" cy="736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chemeClr val="lt2"/>
                </a:gs>
                <a:gs pos="100000">
                  <a:srgbClr val="E57C85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 rot="-5400000">
              <a:off x="6465199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 rot="-5400000">
              <a:off x="6686966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 rot="-5400000">
              <a:off x="6908732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40"/>
          <p:cNvSpPr/>
          <p:nvPr/>
        </p:nvSpPr>
        <p:spPr>
          <a:xfrm>
            <a:off x="3333299" y="1699552"/>
            <a:ext cx="440861" cy="441047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0"/>
          <p:cNvSpPr/>
          <p:nvPr/>
        </p:nvSpPr>
        <p:spPr>
          <a:xfrm>
            <a:off x="3435392" y="1812376"/>
            <a:ext cx="236675" cy="215400"/>
          </a:xfrm>
          <a:custGeom>
            <a:avLst/>
            <a:gdLst/>
            <a:ahLst/>
            <a:cxnLst/>
            <a:rect l="l" t="t" r="r" b="b"/>
            <a:pathLst>
              <a:path w="9467" h="8616" extrusionOk="0">
                <a:moveTo>
                  <a:pt x="4733" y="1"/>
                </a:moveTo>
                <a:cubicBezTo>
                  <a:pt x="4606" y="1"/>
                  <a:pt x="4480" y="48"/>
                  <a:pt x="4383" y="142"/>
                </a:cubicBezTo>
                <a:lnTo>
                  <a:pt x="210" y="4131"/>
                </a:lnTo>
                <a:cubicBezTo>
                  <a:pt x="10" y="4325"/>
                  <a:pt x="0" y="4648"/>
                  <a:pt x="194" y="4847"/>
                </a:cubicBezTo>
                <a:cubicBezTo>
                  <a:pt x="295" y="4952"/>
                  <a:pt x="429" y="5005"/>
                  <a:pt x="564" y="5005"/>
                </a:cubicBezTo>
                <a:cubicBezTo>
                  <a:pt x="690" y="5005"/>
                  <a:pt x="817" y="4959"/>
                  <a:pt x="916" y="4867"/>
                </a:cubicBezTo>
                <a:lnTo>
                  <a:pt x="4730" y="1211"/>
                </a:lnTo>
                <a:lnTo>
                  <a:pt x="8551" y="4867"/>
                </a:lnTo>
                <a:cubicBezTo>
                  <a:pt x="8648" y="4959"/>
                  <a:pt x="8776" y="5005"/>
                  <a:pt x="8903" y="5005"/>
                </a:cubicBezTo>
                <a:cubicBezTo>
                  <a:pt x="9037" y="5005"/>
                  <a:pt x="9170" y="4955"/>
                  <a:pt x="9271" y="4847"/>
                </a:cubicBezTo>
                <a:cubicBezTo>
                  <a:pt x="9467" y="4648"/>
                  <a:pt x="9456" y="4325"/>
                  <a:pt x="9257" y="4131"/>
                </a:cubicBezTo>
                <a:lnTo>
                  <a:pt x="5084" y="142"/>
                </a:lnTo>
                <a:cubicBezTo>
                  <a:pt x="4986" y="48"/>
                  <a:pt x="4860" y="1"/>
                  <a:pt x="4733" y="1"/>
                </a:cubicBezTo>
                <a:close/>
                <a:moveTo>
                  <a:pt x="4730" y="2203"/>
                </a:moveTo>
                <a:lnTo>
                  <a:pt x="1355" y="5434"/>
                </a:lnTo>
                <a:lnTo>
                  <a:pt x="1355" y="8616"/>
                </a:lnTo>
                <a:lnTo>
                  <a:pt x="3928" y="8616"/>
                </a:lnTo>
                <a:lnTo>
                  <a:pt x="3928" y="6529"/>
                </a:lnTo>
                <a:lnTo>
                  <a:pt x="5539" y="6529"/>
                </a:lnTo>
                <a:lnTo>
                  <a:pt x="5539" y="8616"/>
                </a:lnTo>
                <a:lnTo>
                  <a:pt x="8106" y="8616"/>
                </a:lnTo>
                <a:lnTo>
                  <a:pt x="8106" y="5434"/>
                </a:lnTo>
                <a:lnTo>
                  <a:pt x="4730" y="2203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0"/>
          <p:cNvSpPr/>
          <p:nvPr/>
        </p:nvSpPr>
        <p:spPr>
          <a:xfrm>
            <a:off x="3118883" y="1853125"/>
            <a:ext cx="133828" cy="133884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0"/>
          <p:cNvSpPr/>
          <p:nvPr/>
        </p:nvSpPr>
        <p:spPr>
          <a:xfrm>
            <a:off x="2904474" y="1853125"/>
            <a:ext cx="133828" cy="133884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0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0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0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0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6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45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838" name="Google Shape;838;p45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45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45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1" name="Google Shape;841;p45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842" name="Google Shape;842;p45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3" name="Google Shape;843;p45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844" name="Google Shape;844;p45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5" name="Google Shape;845;p45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846" name="Google Shape;846;p45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7" name="Google Shape;847;p45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48" name="Google Shape;848;p45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849" name="Google Shape;849;p45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5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2" name="Google Shape;852;p45"/>
          <p:cNvSpPr txBox="1">
            <a:spLocks noGrp="1"/>
          </p:cNvSpPr>
          <p:nvPr>
            <p:ph type="title"/>
          </p:nvPr>
        </p:nvSpPr>
        <p:spPr>
          <a:xfrm>
            <a:off x="545123" y="2202337"/>
            <a:ext cx="1827782" cy="744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لنطبق معا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53" name="Google Shape;853;p45"/>
          <p:cNvCxnSpPr/>
          <p:nvPr/>
        </p:nvCxnSpPr>
        <p:spPr>
          <a:xfrm flipH="1" flipV="1">
            <a:off x="668215" y="2857500"/>
            <a:ext cx="1600358" cy="170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54" name="Google Shape;854;p45">
            <a:hlinkClick r:id="rId4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5">
            <a:hlinkClick r:id="rId4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5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5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37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589" name="Google Shape;589;p37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37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37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2" name="Google Shape;592;p37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93" name="Google Shape;593;p37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37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6" name="Google Shape;596;p37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97" name="Google Shape;597;p37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8" name="Google Shape;598;p37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99" name="Google Shape;599;p37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600" name="Google Shape;600;p37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6" name="Google Shape;606;p37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7"/>
          <p:cNvGrpSpPr/>
          <p:nvPr/>
        </p:nvGrpSpPr>
        <p:grpSpPr>
          <a:xfrm>
            <a:off x="940335" y="1148688"/>
            <a:ext cx="2867518" cy="3002387"/>
            <a:chOff x="5380450" y="1070563"/>
            <a:chExt cx="2867518" cy="3002387"/>
          </a:xfrm>
        </p:grpSpPr>
        <p:sp>
          <p:nvSpPr>
            <p:cNvPr id="609" name="Google Shape;609;p37"/>
            <p:cNvSpPr/>
            <p:nvPr/>
          </p:nvSpPr>
          <p:spPr>
            <a:xfrm>
              <a:off x="6164625" y="1344650"/>
              <a:ext cx="1334100" cy="2405100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6298575" y="1546875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298575" y="2078800"/>
              <a:ext cx="1066200" cy="999900"/>
            </a:xfrm>
            <a:prstGeom prst="roundRect">
              <a:avLst>
                <a:gd name="adj" fmla="val 7939"/>
              </a:avLst>
            </a:pr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6298575" y="3140800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146677" y="1070563"/>
              <a:ext cx="1369987" cy="3002387"/>
            </a:xfrm>
            <a:custGeom>
              <a:avLst/>
              <a:gdLst/>
              <a:ahLst/>
              <a:cxnLst/>
              <a:rect l="l" t="t" r="r" b="b"/>
              <a:pathLst>
                <a:path w="20528" h="44988" extrusionOk="0">
                  <a:moveTo>
                    <a:pt x="10264" y="1252"/>
                  </a:moveTo>
                  <a:cubicBezTo>
                    <a:pt x="10544" y="1252"/>
                    <a:pt x="10773" y="1481"/>
                    <a:pt x="10773" y="1760"/>
                  </a:cubicBezTo>
                  <a:cubicBezTo>
                    <a:pt x="10773" y="2041"/>
                    <a:pt x="10544" y="2270"/>
                    <a:pt x="10264" y="2270"/>
                  </a:cubicBezTo>
                  <a:cubicBezTo>
                    <a:pt x="9985" y="2270"/>
                    <a:pt x="9755" y="2041"/>
                    <a:pt x="9755" y="1760"/>
                  </a:cubicBezTo>
                  <a:cubicBezTo>
                    <a:pt x="9755" y="1481"/>
                    <a:pt x="9985" y="1252"/>
                    <a:pt x="10264" y="1252"/>
                  </a:cubicBezTo>
                  <a:close/>
                  <a:moveTo>
                    <a:pt x="11765" y="3221"/>
                  </a:moveTo>
                  <a:cubicBezTo>
                    <a:pt x="11887" y="3221"/>
                    <a:pt x="11984" y="3317"/>
                    <a:pt x="11984" y="3435"/>
                  </a:cubicBezTo>
                  <a:cubicBezTo>
                    <a:pt x="11984" y="3557"/>
                    <a:pt x="11887" y="3648"/>
                    <a:pt x="11765" y="3648"/>
                  </a:cubicBezTo>
                  <a:lnTo>
                    <a:pt x="8763" y="3648"/>
                  </a:lnTo>
                  <a:cubicBezTo>
                    <a:pt x="8641" y="3648"/>
                    <a:pt x="8545" y="3557"/>
                    <a:pt x="8545" y="3435"/>
                  </a:cubicBezTo>
                  <a:cubicBezTo>
                    <a:pt x="8545" y="3379"/>
                    <a:pt x="8570" y="3324"/>
                    <a:pt x="8611" y="3282"/>
                  </a:cubicBezTo>
                  <a:cubicBezTo>
                    <a:pt x="8646" y="3247"/>
                    <a:pt x="8702" y="3221"/>
                    <a:pt x="8763" y="3221"/>
                  </a:cubicBezTo>
                  <a:close/>
                  <a:moveTo>
                    <a:pt x="19322" y="5541"/>
                  </a:moveTo>
                  <a:cubicBezTo>
                    <a:pt x="19536" y="5541"/>
                    <a:pt x="19708" y="5715"/>
                    <a:pt x="19708" y="5929"/>
                  </a:cubicBezTo>
                  <a:lnTo>
                    <a:pt x="19708" y="38902"/>
                  </a:lnTo>
                  <a:cubicBezTo>
                    <a:pt x="19708" y="39116"/>
                    <a:pt x="19536" y="39289"/>
                    <a:pt x="19322" y="39289"/>
                  </a:cubicBezTo>
                  <a:lnTo>
                    <a:pt x="1206" y="39289"/>
                  </a:lnTo>
                  <a:cubicBezTo>
                    <a:pt x="993" y="39289"/>
                    <a:pt x="820" y="39116"/>
                    <a:pt x="820" y="38902"/>
                  </a:cubicBezTo>
                  <a:lnTo>
                    <a:pt x="820" y="5929"/>
                  </a:lnTo>
                  <a:cubicBezTo>
                    <a:pt x="820" y="5715"/>
                    <a:pt x="993" y="5541"/>
                    <a:pt x="1206" y="5541"/>
                  </a:cubicBezTo>
                  <a:close/>
                  <a:moveTo>
                    <a:pt x="10264" y="40607"/>
                  </a:moveTo>
                  <a:cubicBezTo>
                    <a:pt x="11145" y="40607"/>
                    <a:pt x="11857" y="41314"/>
                    <a:pt x="11857" y="42190"/>
                  </a:cubicBezTo>
                  <a:cubicBezTo>
                    <a:pt x="11857" y="43064"/>
                    <a:pt x="11145" y="43777"/>
                    <a:pt x="10264" y="43777"/>
                  </a:cubicBezTo>
                  <a:cubicBezTo>
                    <a:pt x="9384" y="43777"/>
                    <a:pt x="8677" y="43064"/>
                    <a:pt x="8677" y="42190"/>
                  </a:cubicBezTo>
                  <a:cubicBezTo>
                    <a:pt x="8677" y="41314"/>
                    <a:pt x="9384" y="40607"/>
                    <a:pt x="10264" y="40607"/>
                  </a:cubicBezTo>
                  <a:close/>
                  <a:moveTo>
                    <a:pt x="2098" y="1"/>
                  </a:moveTo>
                  <a:cubicBezTo>
                    <a:pt x="943" y="1"/>
                    <a:pt x="1" y="926"/>
                    <a:pt x="1" y="2061"/>
                  </a:cubicBezTo>
                  <a:lnTo>
                    <a:pt x="1" y="42927"/>
                  </a:lnTo>
                  <a:cubicBezTo>
                    <a:pt x="1" y="44067"/>
                    <a:pt x="943" y="44987"/>
                    <a:pt x="2098" y="44987"/>
                  </a:cubicBezTo>
                  <a:lnTo>
                    <a:pt x="18432" y="44987"/>
                  </a:lnTo>
                  <a:cubicBezTo>
                    <a:pt x="19586" y="44987"/>
                    <a:pt x="20527" y="44067"/>
                    <a:pt x="20527" y="42927"/>
                  </a:cubicBezTo>
                  <a:lnTo>
                    <a:pt x="20527" y="2061"/>
                  </a:lnTo>
                  <a:cubicBezTo>
                    <a:pt x="20527" y="926"/>
                    <a:pt x="19586" y="1"/>
                    <a:pt x="1843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37"/>
            <p:cNvGrpSpPr/>
            <p:nvPr/>
          </p:nvGrpSpPr>
          <p:grpSpPr>
            <a:xfrm>
              <a:off x="5380450" y="1200275"/>
              <a:ext cx="1386600" cy="449700"/>
              <a:chOff x="5270675" y="1411375"/>
              <a:chExt cx="1386600" cy="449700"/>
            </a:xfrm>
          </p:grpSpPr>
          <p:sp>
            <p:nvSpPr>
              <p:cNvPr id="615" name="Google Shape;615;p37"/>
              <p:cNvSpPr/>
              <p:nvPr/>
            </p:nvSpPr>
            <p:spPr>
              <a:xfrm>
                <a:off x="5270675" y="1411375"/>
                <a:ext cx="1386600" cy="4497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7"/>
              <p:cNvSpPr/>
              <p:nvPr/>
            </p:nvSpPr>
            <p:spPr>
              <a:xfrm>
                <a:off x="5370729" y="1459698"/>
                <a:ext cx="336576" cy="336718"/>
              </a:xfrm>
              <a:custGeom>
                <a:avLst/>
                <a:gdLst/>
                <a:ahLst/>
                <a:cxnLst/>
                <a:rect l="l" t="t" r="r" b="b"/>
                <a:pathLst>
                  <a:path w="14203" h="14209" extrusionOk="0">
                    <a:moveTo>
                      <a:pt x="7104" y="0"/>
                    </a:moveTo>
                    <a:cubicBezTo>
                      <a:pt x="3186" y="0"/>
                      <a:pt x="0" y="3181"/>
                      <a:pt x="0" y="7099"/>
                    </a:cubicBezTo>
                    <a:cubicBezTo>
                      <a:pt x="0" y="9129"/>
                      <a:pt x="847" y="10953"/>
                      <a:pt x="2209" y="12247"/>
                    </a:cubicBezTo>
                    <a:cubicBezTo>
                      <a:pt x="3484" y="13466"/>
                      <a:pt x="5211" y="14208"/>
                      <a:pt x="7104" y="14208"/>
                    </a:cubicBezTo>
                    <a:cubicBezTo>
                      <a:pt x="8998" y="14208"/>
                      <a:pt x="10725" y="13466"/>
                      <a:pt x="12000" y="12247"/>
                    </a:cubicBezTo>
                    <a:cubicBezTo>
                      <a:pt x="13357" y="10948"/>
                      <a:pt x="14202" y="9129"/>
                      <a:pt x="14202" y="7099"/>
                    </a:cubicBezTo>
                    <a:cubicBezTo>
                      <a:pt x="14202" y="3181"/>
                      <a:pt x="11029" y="0"/>
                      <a:pt x="710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7"/>
              <p:cNvSpPr/>
              <p:nvPr/>
            </p:nvSpPr>
            <p:spPr>
              <a:xfrm>
                <a:off x="5433171" y="1520542"/>
                <a:ext cx="211691" cy="215028"/>
              </a:xfrm>
              <a:custGeom>
                <a:avLst/>
                <a:gdLst/>
                <a:ahLst/>
                <a:cxnLst/>
                <a:rect l="l" t="t" r="r" b="b"/>
                <a:pathLst>
                  <a:path w="21410" h="21753" extrusionOk="0">
                    <a:moveTo>
                      <a:pt x="10706" y="6083"/>
                    </a:moveTo>
                    <a:cubicBezTo>
                      <a:pt x="10835" y="6083"/>
                      <a:pt x="10966" y="6088"/>
                      <a:pt x="11098" y="6098"/>
                    </a:cubicBezTo>
                    <a:cubicBezTo>
                      <a:pt x="13419" y="6281"/>
                      <a:pt x="15307" y="8163"/>
                      <a:pt x="15491" y="10491"/>
                    </a:cubicBezTo>
                    <a:cubicBezTo>
                      <a:pt x="15709" y="13314"/>
                      <a:pt x="13478" y="15677"/>
                      <a:pt x="10700" y="15677"/>
                    </a:cubicBezTo>
                    <a:cubicBezTo>
                      <a:pt x="10574" y="15677"/>
                      <a:pt x="10447" y="15672"/>
                      <a:pt x="10320" y="15662"/>
                    </a:cubicBezTo>
                    <a:cubicBezTo>
                      <a:pt x="7991" y="15478"/>
                      <a:pt x="6109" y="13590"/>
                      <a:pt x="5927" y="11269"/>
                    </a:cubicBezTo>
                    <a:cubicBezTo>
                      <a:pt x="5702" y="8444"/>
                      <a:pt x="7927" y="6083"/>
                      <a:pt x="10706" y="6083"/>
                    </a:cubicBezTo>
                    <a:close/>
                    <a:moveTo>
                      <a:pt x="8134" y="0"/>
                    </a:moveTo>
                    <a:lnTo>
                      <a:pt x="7677" y="2883"/>
                    </a:lnTo>
                    <a:cubicBezTo>
                      <a:pt x="6808" y="3215"/>
                      <a:pt x="6006" y="3685"/>
                      <a:pt x="5304" y="4263"/>
                    </a:cubicBezTo>
                    <a:lnTo>
                      <a:pt x="2569" y="3215"/>
                    </a:lnTo>
                    <a:lnTo>
                      <a:pt x="1" y="7666"/>
                    </a:lnTo>
                    <a:lnTo>
                      <a:pt x="2271" y="9507"/>
                    </a:lnTo>
                    <a:cubicBezTo>
                      <a:pt x="2197" y="9953"/>
                      <a:pt x="2163" y="10411"/>
                      <a:pt x="2163" y="10879"/>
                    </a:cubicBezTo>
                    <a:cubicBezTo>
                      <a:pt x="2163" y="11343"/>
                      <a:pt x="2197" y="11806"/>
                      <a:pt x="2271" y="12252"/>
                    </a:cubicBezTo>
                    <a:lnTo>
                      <a:pt x="1" y="14089"/>
                    </a:lnTo>
                    <a:lnTo>
                      <a:pt x="2569" y="18545"/>
                    </a:lnTo>
                    <a:lnTo>
                      <a:pt x="5304" y="17497"/>
                    </a:lnTo>
                    <a:cubicBezTo>
                      <a:pt x="6006" y="18075"/>
                      <a:pt x="6808" y="18539"/>
                      <a:pt x="7677" y="18870"/>
                    </a:cubicBezTo>
                    <a:lnTo>
                      <a:pt x="8134" y="21753"/>
                    </a:lnTo>
                    <a:lnTo>
                      <a:pt x="13276" y="21753"/>
                    </a:lnTo>
                    <a:lnTo>
                      <a:pt x="13733" y="18870"/>
                    </a:lnTo>
                    <a:cubicBezTo>
                      <a:pt x="14604" y="18539"/>
                      <a:pt x="15404" y="18075"/>
                      <a:pt x="16114" y="17497"/>
                    </a:cubicBezTo>
                    <a:lnTo>
                      <a:pt x="18841" y="18545"/>
                    </a:lnTo>
                    <a:lnTo>
                      <a:pt x="21410" y="14089"/>
                    </a:lnTo>
                    <a:lnTo>
                      <a:pt x="19139" y="12252"/>
                    </a:lnTo>
                    <a:cubicBezTo>
                      <a:pt x="19213" y="11800"/>
                      <a:pt x="19253" y="11343"/>
                      <a:pt x="19253" y="10879"/>
                    </a:cubicBezTo>
                    <a:cubicBezTo>
                      <a:pt x="19253" y="10411"/>
                      <a:pt x="19213" y="9953"/>
                      <a:pt x="19139" y="9507"/>
                    </a:cubicBezTo>
                    <a:lnTo>
                      <a:pt x="21410" y="7666"/>
                    </a:lnTo>
                    <a:lnTo>
                      <a:pt x="18841" y="3215"/>
                    </a:lnTo>
                    <a:lnTo>
                      <a:pt x="16114" y="4263"/>
                    </a:lnTo>
                    <a:cubicBezTo>
                      <a:pt x="15404" y="3685"/>
                      <a:pt x="14604" y="3215"/>
                      <a:pt x="13733" y="2883"/>
                    </a:cubicBez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8" name="Google Shape;618;p37"/>
              <p:cNvGrpSpPr/>
              <p:nvPr/>
            </p:nvGrpSpPr>
            <p:grpSpPr>
              <a:xfrm>
                <a:off x="5794626" y="1542600"/>
                <a:ext cx="706512" cy="187247"/>
                <a:chOff x="5784976" y="732725"/>
                <a:chExt cx="706512" cy="187247"/>
              </a:xfrm>
            </p:grpSpPr>
            <p:sp>
              <p:nvSpPr>
                <p:cNvPr id="619" name="Google Shape;619;p37"/>
                <p:cNvSpPr/>
                <p:nvPr/>
              </p:nvSpPr>
              <p:spPr>
                <a:xfrm>
                  <a:off x="5784987" y="73272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7"/>
                <p:cNvSpPr/>
                <p:nvPr/>
              </p:nvSpPr>
              <p:spPr>
                <a:xfrm>
                  <a:off x="5784987" y="80595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7"/>
                <p:cNvSpPr/>
                <p:nvPr/>
              </p:nvSpPr>
              <p:spPr>
                <a:xfrm>
                  <a:off x="5784976" y="879172"/>
                  <a:ext cx="4653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2" name="Google Shape;622;p37"/>
            <p:cNvGrpSpPr/>
            <p:nvPr/>
          </p:nvGrpSpPr>
          <p:grpSpPr>
            <a:xfrm>
              <a:off x="6533820" y="2611181"/>
              <a:ext cx="1714149" cy="744321"/>
              <a:chOff x="6709845" y="3859168"/>
              <a:chExt cx="1714149" cy="744321"/>
            </a:xfrm>
          </p:grpSpPr>
          <p:grpSp>
            <p:nvGrpSpPr>
              <p:cNvPr id="623" name="Google Shape;623;p37"/>
              <p:cNvGrpSpPr/>
              <p:nvPr/>
            </p:nvGrpSpPr>
            <p:grpSpPr>
              <a:xfrm>
                <a:off x="6709845" y="3859168"/>
                <a:ext cx="1714149" cy="744321"/>
                <a:chOff x="6709845" y="3859168"/>
                <a:chExt cx="1714149" cy="744321"/>
              </a:xfrm>
            </p:grpSpPr>
            <p:sp>
              <p:nvSpPr>
                <p:cNvPr id="624" name="Google Shape;624;p37"/>
                <p:cNvSpPr/>
                <p:nvPr/>
              </p:nvSpPr>
              <p:spPr>
                <a:xfrm>
                  <a:off x="6709845" y="3859168"/>
                  <a:ext cx="1714149" cy="74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8" h="13295" extrusionOk="0">
                      <a:moveTo>
                        <a:pt x="2363" y="1"/>
                      </a:moveTo>
                      <a:cubicBezTo>
                        <a:pt x="1058" y="1"/>
                        <a:pt x="0" y="1059"/>
                        <a:pt x="0" y="2363"/>
                      </a:cubicBezTo>
                      <a:lnTo>
                        <a:pt x="0" y="10932"/>
                      </a:lnTo>
                      <a:cubicBezTo>
                        <a:pt x="0" y="12236"/>
                        <a:pt x="1058" y="13294"/>
                        <a:pt x="2363" y="13294"/>
                      </a:cubicBezTo>
                      <a:lnTo>
                        <a:pt x="28256" y="13294"/>
                      </a:lnTo>
                      <a:cubicBezTo>
                        <a:pt x="29560" y="13294"/>
                        <a:pt x="30617" y="12236"/>
                        <a:pt x="30617" y="10932"/>
                      </a:cubicBezTo>
                      <a:lnTo>
                        <a:pt x="30617" y="2363"/>
                      </a:lnTo>
                      <a:cubicBezTo>
                        <a:pt x="30617" y="1059"/>
                        <a:pt x="29560" y="1"/>
                        <a:pt x="2825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rgbClr val="C5C7F4"/>
                    </a:gs>
                  </a:gsLst>
                  <a:lin ang="5400700" scaled="0"/>
                </a:gra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3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7"/>
                <p:cNvSpPr/>
                <p:nvPr/>
              </p:nvSpPr>
              <p:spPr>
                <a:xfrm>
                  <a:off x="6913802" y="4007811"/>
                  <a:ext cx="309765" cy="164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2934" extrusionOk="0">
                      <a:moveTo>
                        <a:pt x="1465" y="0"/>
                      </a:moveTo>
                      <a:cubicBezTo>
                        <a:pt x="659" y="0"/>
                        <a:pt x="0" y="658"/>
                        <a:pt x="0" y="1471"/>
                      </a:cubicBezTo>
                      <a:cubicBezTo>
                        <a:pt x="0" y="2276"/>
                        <a:pt x="659" y="2934"/>
                        <a:pt x="1465" y="2934"/>
                      </a:cubicBezTo>
                      <a:lnTo>
                        <a:pt x="4068" y="2934"/>
                      </a:lnTo>
                      <a:cubicBezTo>
                        <a:pt x="4874" y="2934"/>
                        <a:pt x="5532" y="2276"/>
                        <a:pt x="5532" y="1471"/>
                      </a:cubicBezTo>
                      <a:cubicBezTo>
                        <a:pt x="5532" y="658"/>
                        <a:pt x="4874" y="0"/>
                        <a:pt x="4068" y="0"/>
                      </a:cubicBezTo>
                      <a:close/>
                    </a:path>
                  </a:pathLst>
                </a:custGeom>
                <a:solidFill>
                  <a:srgbClr val="2928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7"/>
                <p:cNvSpPr/>
                <p:nvPr/>
              </p:nvSpPr>
              <p:spPr>
                <a:xfrm>
                  <a:off x="6899134" y="3993367"/>
                  <a:ext cx="193092" cy="19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" h="3456" extrusionOk="0">
                      <a:moveTo>
                        <a:pt x="1727" y="0"/>
                      </a:moveTo>
                      <a:cubicBezTo>
                        <a:pt x="772" y="0"/>
                        <a:pt x="0" y="773"/>
                        <a:pt x="0" y="1729"/>
                      </a:cubicBezTo>
                      <a:cubicBezTo>
                        <a:pt x="0" y="2677"/>
                        <a:pt x="772" y="3456"/>
                        <a:pt x="1727" y="3456"/>
                      </a:cubicBezTo>
                      <a:cubicBezTo>
                        <a:pt x="2677" y="3456"/>
                        <a:pt x="3448" y="2677"/>
                        <a:pt x="3448" y="1729"/>
                      </a:cubicBezTo>
                      <a:cubicBezTo>
                        <a:pt x="3448" y="773"/>
                        <a:pt x="2677" y="0"/>
                        <a:pt x="17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68E"/>
                    </a:gs>
                    <a:gs pos="100000">
                      <a:srgbClr val="FFD9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3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7"/>
                <p:cNvSpPr/>
                <p:nvPr/>
              </p:nvSpPr>
              <p:spPr>
                <a:xfrm>
                  <a:off x="6927239" y="4021584"/>
                  <a:ext cx="136883" cy="136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2443" extrusionOk="0">
                      <a:moveTo>
                        <a:pt x="1225" y="0"/>
                      </a:moveTo>
                      <a:cubicBezTo>
                        <a:pt x="550" y="0"/>
                        <a:pt x="1" y="549"/>
                        <a:pt x="1" y="1225"/>
                      </a:cubicBezTo>
                      <a:cubicBezTo>
                        <a:pt x="1" y="1899"/>
                        <a:pt x="550" y="2442"/>
                        <a:pt x="1225" y="2442"/>
                      </a:cubicBezTo>
                      <a:cubicBezTo>
                        <a:pt x="1895" y="2442"/>
                        <a:pt x="2444" y="1899"/>
                        <a:pt x="2444" y="1225"/>
                      </a:cubicBezTo>
                      <a:cubicBezTo>
                        <a:pt x="2444" y="549"/>
                        <a:pt x="1895" y="0"/>
                        <a:pt x="12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7"/>
                <p:cNvSpPr/>
                <p:nvPr/>
              </p:nvSpPr>
              <p:spPr>
                <a:xfrm>
                  <a:off x="6913802" y="4290541"/>
                  <a:ext cx="309765" cy="164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2935" extrusionOk="0">
                      <a:moveTo>
                        <a:pt x="1465" y="1"/>
                      </a:moveTo>
                      <a:cubicBezTo>
                        <a:pt x="659" y="1"/>
                        <a:pt x="0" y="658"/>
                        <a:pt x="0" y="1471"/>
                      </a:cubicBezTo>
                      <a:cubicBezTo>
                        <a:pt x="0" y="2277"/>
                        <a:pt x="659" y="2934"/>
                        <a:pt x="1465" y="2934"/>
                      </a:cubicBezTo>
                      <a:lnTo>
                        <a:pt x="4068" y="2934"/>
                      </a:lnTo>
                      <a:cubicBezTo>
                        <a:pt x="4874" y="2934"/>
                        <a:pt x="5532" y="2277"/>
                        <a:pt x="5532" y="1471"/>
                      </a:cubicBezTo>
                      <a:cubicBezTo>
                        <a:pt x="5532" y="658"/>
                        <a:pt x="4874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2928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7"/>
                <p:cNvSpPr/>
                <p:nvPr/>
              </p:nvSpPr>
              <p:spPr>
                <a:xfrm>
                  <a:off x="7041282" y="4276097"/>
                  <a:ext cx="193428" cy="19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" h="3456" extrusionOk="0">
                      <a:moveTo>
                        <a:pt x="1728" y="1"/>
                      </a:moveTo>
                      <a:cubicBezTo>
                        <a:pt x="772" y="1"/>
                        <a:pt x="1" y="773"/>
                        <a:pt x="1" y="1729"/>
                      </a:cubicBezTo>
                      <a:cubicBezTo>
                        <a:pt x="1" y="2677"/>
                        <a:pt x="772" y="3456"/>
                        <a:pt x="1728" y="3456"/>
                      </a:cubicBezTo>
                      <a:cubicBezTo>
                        <a:pt x="2683" y="3456"/>
                        <a:pt x="3454" y="2677"/>
                        <a:pt x="3454" y="1729"/>
                      </a:cubicBezTo>
                      <a:cubicBezTo>
                        <a:pt x="3454" y="773"/>
                        <a:pt x="2683" y="1"/>
                        <a:pt x="17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A984"/>
                    </a:gs>
                    <a:gs pos="100000">
                      <a:srgbClr val="E57C85"/>
                    </a:gs>
                  </a:gsLst>
                  <a:lin ang="2698631" scaled="0"/>
                </a:gra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3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7"/>
                <p:cNvSpPr/>
                <p:nvPr/>
              </p:nvSpPr>
              <p:spPr>
                <a:xfrm>
                  <a:off x="7069779" y="4304314"/>
                  <a:ext cx="136491" cy="136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2443" extrusionOk="0">
                      <a:moveTo>
                        <a:pt x="1219" y="0"/>
                      </a:moveTo>
                      <a:cubicBezTo>
                        <a:pt x="543" y="0"/>
                        <a:pt x="1" y="550"/>
                        <a:pt x="1" y="1225"/>
                      </a:cubicBezTo>
                      <a:cubicBezTo>
                        <a:pt x="1" y="1899"/>
                        <a:pt x="543" y="2443"/>
                        <a:pt x="1219" y="2443"/>
                      </a:cubicBezTo>
                      <a:cubicBezTo>
                        <a:pt x="1894" y="2443"/>
                        <a:pt x="2438" y="1899"/>
                        <a:pt x="2438" y="1225"/>
                      </a:cubicBezTo>
                      <a:cubicBezTo>
                        <a:pt x="2438" y="550"/>
                        <a:pt x="1894" y="0"/>
                        <a:pt x="12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7"/>
                <p:cNvSpPr/>
                <p:nvPr/>
              </p:nvSpPr>
              <p:spPr>
                <a:xfrm>
                  <a:off x="7455972" y="4025727"/>
                  <a:ext cx="115385" cy="114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054" extrusionOk="0">
                      <a:moveTo>
                        <a:pt x="1030" y="0"/>
                      </a:moveTo>
                      <a:cubicBezTo>
                        <a:pt x="464" y="0"/>
                        <a:pt x="1" y="457"/>
                        <a:pt x="1" y="1024"/>
                      </a:cubicBezTo>
                      <a:cubicBezTo>
                        <a:pt x="1" y="1597"/>
                        <a:pt x="464" y="2054"/>
                        <a:pt x="1030" y="2054"/>
                      </a:cubicBezTo>
                      <a:cubicBezTo>
                        <a:pt x="1596" y="2054"/>
                        <a:pt x="2060" y="1597"/>
                        <a:pt x="2060" y="1024"/>
                      </a:cubicBezTo>
                      <a:cubicBezTo>
                        <a:pt x="2060" y="457"/>
                        <a:pt x="1596" y="0"/>
                        <a:pt x="10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68E"/>
                    </a:gs>
                    <a:gs pos="100000">
                      <a:srgbClr val="FFD9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7"/>
                <p:cNvSpPr/>
                <p:nvPr/>
              </p:nvSpPr>
              <p:spPr>
                <a:xfrm>
                  <a:off x="7455972" y="4315231"/>
                  <a:ext cx="115385" cy="114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054" extrusionOk="0">
                      <a:moveTo>
                        <a:pt x="1030" y="0"/>
                      </a:moveTo>
                      <a:cubicBezTo>
                        <a:pt x="464" y="0"/>
                        <a:pt x="1" y="457"/>
                        <a:pt x="1" y="1030"/>
                      </a:cubicBezTo>
                      <a:cubicBezTo>
                        <a:pt x="1" y="1595"/>
                        <a:pt x="464" y="2054"/>
                        <a:pt x="1030" y="2054"/>
                      </a:cubicBezTo>
                      <a:cubicBezTo>
                        <a:pt x="1596" y="2054"/>
                        <a:pt x="2060" y="1595"/>
                        <a:pt x="2060" y="1030"/>
                      </a:cubicBezTo>
                      <a:cubicBezTo>
                        <a:pt x="2060" y="457"/>
                        <a:pt x="1596" y="0"/>
                        <a:pt x="10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A984"/>
                    </a:gs>
                    <a:gs pos="100000">
                      <a:srgbClr val="E57C85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3" name="Google Shape;633;p37"/>
              <p:cNvGrpSpPr/>
              <p:nvPr/>
            </p:nvGrpSpPr>
            <p:grpSpPr>
              <a:xfrm>
                <a:off x="7629944" y="4025885"/>
                <a:ext cx="545407" cy="410286"/>
                <a:chOff x="7629944" y="4025885"/>
                <a:chExt cx="545407" cy="410286"/>
              </a:xfrm>
            </p:grpSpPr>
            <p:sp>
              <p:nvSpPr>
                <p:cNvPr id="634" name="Google Shape;634;p37"/>
                <p:cNvSpPr/>
                <p:nvPr/>
              </p:nvSpPr>
              <p:spPr>
                <a:xfrm>
                  <a:off x="7629952" y="4025885"/>
                  <a:ext cx="5454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7"/>
                <p:cNvSpPr/>
                <p:nvPr/>
              </p:nvSpPr>
              <p:spPr>
                <a:xfrm>
                  <a:off x="7629952" y="4309442"/>
                  <a:ext cx="5454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7"/>
                <p:cNvSpPr/>
                <p:nvPr/>
              </p:nvSpPr>
              <p:spPr>
                <a:xfrm>
                  <a:off x="7629944" y="4107719"/>
                  <a:ext cx="3672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7"/>
                <p:cNvSpPr/>
                <p:nvPr/>
              </p:nvSpPr>
              <p:spPr>
                <a:xfrm>
                  <a:off x="7629945" y="4389971"/>
                  <a:ext cx="4602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8" name="Google Shape;638;p37"/>
            <p:cNvGrpSpPr/>
            <p:nvPr/>
          </p:nvGrpSpPr>
          <p:grpSpPr>
            <a:xfrm>
              <a:off x="5573850" y="3355500"/>
              <a:ext cx="381600" cy="356700"/>
              <a:chOff x="1062200" y="3366813"/>
              <a:chExt cx="381600" cy="356700"/>
            </a:xfrm>
          </p:grpSpPr>
          <p:sp>
            <p:nvSpPr>
              <p:cNvPr id="639" name="Google Shape;639;p37"/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3DB0FD"/>
                  </a:gs>
                  <a:gs pos="100000">
                    <a:srgbClr val="308EF7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0" name="Google Shape;640;p37"/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641" name="Google Shape;641;p37"/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7"/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3" name="Google Shape;643;p37"/>
            <p:cNvGrpSpPr/>
            <p:nvPr/>
          </p:nvGrpSpPr>
          <p:grpSpPr>
            <a:xfrm rot="5400000">
              <a:off x="5462261" y="2839775"/>
              <a:ext cx="604800" cy="147600"/>
              <a:chOff x="7688649" y="828750"/>
              <a:chExt cx="604800" cy="147600"/>
            </a:xfrm>
          </p:grpSpPr>
          <p:sp>
            <p:nvSpPr>
              <p:cNvPr id="644" name="Google Shape;644;p37"/>
              <p:cNvSpPr/>
              <p:nvPr/>
            </p:nvSpPr>
            <p:spPr>
              <a:xfrm>
                <a:off x="8145849" y="828750"/>
                <a:ext cx="147600" cy="147600"/>
              </a:xfrm>
              <a:prstGeom prst="ellipse">
                <a:avLst/>
              </a:prstGeom>
              <a:solidFill>
                <a:srgbClr val="29283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7917249" y="828750"/>
                <a:ext cx="147600" cy="147600"/>
              </a:xfrm>
              <a:prstGeom prst="ellipse">
                <a:avLst/>
              </a:prstGeom>
              <a:solidFill>
                <a:srgbClr val="29283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7688649" y="828750"/>
                <a:ext cx="147600" cy="147600"/>
              </a:xfrm>
              <a:prstGeom prst="ellipse">
                <a:avLst/>
              </a:prstGeom>
              <a:solidFill>
                <a:srgbClr val="29283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7" name="Google Shape;647;p37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7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7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مستطيل 69"/>
          <p:cNvSpPr/>
          <p:nvPr/>
        </p:nvSpPr>
        <p:spPr>
          <a:xfrm>
            <a:off x="2742085" y="247943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84200" rtl="1" hangingPunct="0">
              <a:buClrTx/>
            </a:pP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Oswald"/>
                <a:cs typeface="Sakkal Majalla" panose="02000000000000000000" pitchFamily="2" charset="-78"/>
                <a:sym typeface="Helvetica Neue"/>
              </a:rPr>
              <a:t>تغيير خلفية سطح المكتب 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ea typeface="Oswald"/>
              <a:cs typeface="Sakkal Majalla" panose="02000000000000000000" pitchFamily="2" charset="-78"/>
              <a:sym typeface="Helvetica Neue"/>
            </a:endParaRPr>
          </a:p>
        </p:txBody>
      </p:sp>
      <p:sp>
        <p:nvSpPr>
          <p:cNvPr id="71" name="Google Shape;1178;p57"/>
          <p:cNvSpPr txBox="1">
            <a:spLocks noGrp="1"/>
          </p:cNvSpPr>
          <p:nvPr>
            <p:ph type="title"/>
          </p:nvPr>
        </p:nvSpPr>
        <p:spPr>
          <a:xfrm>
            <a:off x="4011811" y="1709218"/>
            <a:ext cx="4120697" cy="1724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 eaLnBrk="1" latinLnBrk="0" hangingPunct="1"/>
            <a:r>
              <a:rPr lang="ar-EG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قم بتغيير </a:t>
            </a:r>
            <a:r>
              <a:rPr lang="ar-SA" sz="1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صورة الخلفية ووضح </a:t>
            </a:r>
            <a:r>
              <a:rPr lang="ar-SA" sz="18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خلفية سطح المكتب جديد . </a:t>
            </a:r>
            <a:endParaRPr lang="ar-EG" sz="1800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0" name="Google Shape;510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 txBox="1">
            <a:spLocks noGrp="1"/>
          </p:cNvSpPr>
          <p:nvPr>
            <p:ph type="title"/>
          </p:nvPr>
        </p:nvSpPr>
        <p:spPr>
          <a:xfrm>
            <a:off x="1763163" y="1081837"/>
            <a:ext cx="5551500" cy="13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التاريــخ و الوقت </a:t>
            </a:r>
            <a:endParaRPr lang="ar-EG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3" name="Google Shape;513;p33"/>
          <p:cNvSpPr txBox="1">
            <a:spLocks noGrp="1"/>
          </p:cNvSpPr>
          <p:nvPr>
            <p:ph type="subTitle" idx="1"/>
          </p:nvPr>
        </p:nvSpPr>
        <p:spPr>
          <a:xfrm>
            <a:off x="1829313" y="2889057"/>
            <a:ext cx="5316727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 eaLnBrk="1" latinLnBrk="0" hangingPunct="1"/>
            <a:r>
              <a:rPr lang="ar-EG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اضغط على التاريــخ والوقت على الجانب السفلي الأيمن من شريط المهام، وستظهر الساعة والتقويم واللذان يشيران إلى الوقت والتاريخ في هذه اللحظة. </a:t>
            </a:r>
            <a:endParaRPr lang="ar-EG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7" name="Google Shape;517;p33"/>
          <p:cNvGrpSpPr/>
          <p:nvPr/>
        </p:nvGrpSpPr>
        <p:grpSpPr>
          <a:xfrm>
            <a:off x="1702840" y="2889057"/>
            <a:ext cx="5899186" cy="191137"/>
            <a:chOff x="2374371" y="2938926"/>
            <a:chExt cx="4395247" cy="151849"/>
          </a:xfrm>
        </p:grpSpPr>
        <p:sp>
          <p:nvSpPr>
            <p:cNvPr id="518" name="Google Shape;518;p33"/>
            <p:cNvSpPr/>
            <p:nvPr/>
          </p:nvSpPr>
          <p:spPr>
            <a:xfrm>
              <a:off x="2374371" y="2938926"/>
              <a:ext cx="76322" cy="151849"/>
            </a:xfrm>
            <a:custGeom>
              <a:avLst/>
              <a:gdLst/>
              <a:ahLst/>
              <a:cxnLst/>
              <a:rect l="l" t="t" r="r" b="b"/>
              <a:pathLst>
                <a:path w="5478" h="10895" extrusionOk="0">
                  <a:moveTo>
                    <a:pt x="74" y="0"/>
                  </a:moveTo>
                  <a:lnTo>
                    <a:pt x="5478" y="5404"/>
                  </a:lnTo>
                  <a:lnTo>
                    <a:pt x="0" y="108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9" name="Google Shape;519;p33"/>
            <p:cNvSpPr/>
            <p:nvPr/>
          </p:nvSpPr>
          <p:spPr>
            <a:xfrm rot="10800000">
              <a:off x="6693296" y="2938926"/>
              <a:ext cx="76322" cy="151849"/>
            </a:xfrm>
            <a:custGeom>
              <a:avLst/>
              <a:gdLst/>
              <a:ahLst/>
              <a:cxnLst/>
              <a:rect l="l" t="t" r="r" b="b"/>
              <a:pathLst>
                <a:path w="5478" h="10895" extrusionOk="0">
                  <a:moveTo>
                    <a:pt x="74" y="0"/>
                  </a:moveTo>
                  <a:lnTo>
                    <a:pt x="5478" y="5404"/>
                  </a:lnTo>
                  <a:lnTo>
                    <a:pt x="0" y="108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520" name="Google Shape;520;p33"/>
          <p:cNvCxnSpPr/>
          <p:nvPr/>
        </p:nvCxnSpPr>
        <p:spPr>
          <a:xfrm>
            <a:off x="1089213" y="1266463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1" name="Google Shape;521;p33"/>
          <p:cNvCxnSpPr/>
          <p:nvPr/>
        </p:nvCxnSpPr>
        <p:spPr>
          <a:xfrm>
            <a:off x="7314663" y="3889713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22" name="Google Shape;522;p33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0" name="Google Shape;510;p33">
            <a:hlinkClick r:id="rId5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>
            <a:hlinkClick r:id="rId5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 txBox="1">
            <a:spLocks noGrp="1"/>
          </p:cNvSpPr>
          <p:nvPr>
            <p:ph type="subTitle" idx="1"/>
          </p:nvPr>
        </p:nvSpPr>
        <p:spPr>
          <a:xfrm>
            <a:off x="1927885" y="191610"/>
            <a:ext cx="5316727" cy="313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 eaLnBrk="1" latinLnBrk="0" hangingPunct="1"/>
            <a:r>
              <a:rPr lang="ar-EG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لتغيير التاريــخ والوقت </a:t>
            </a:r>
            <a:r>
              <a:rPr lang="ar-EG" sz="2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EG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2" name="Google Shape;522;p33">
            <a:hlinkClick r:id="rId5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التاريخ و الوقت">
            <a:hlinkClick r:id="" action="ppaction://media"/>
            <a:extLst>
              <a:ext uri="{FF2B5EF4-FFF2-40B4-BE49-F238E27FC236}">
                <a16:creationId xmlns:a16="http://schemas.microsoft.com/office/drawing/2014/main" id="{E79CBAFB-1A18-6175-B1B2-0D590099AB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952" y="700621"/>
            <a:ext cx="7569118" cy="42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8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5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0" name="Google Shape;510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 txBox="1">
            <a:spLocks noGrp="1"/>
          </p:cNvSpPr>
          <p:nvPr>
            <p:ph type="title"/>
          </p:nvPr>
        </p:nvSpPr>
        <p:spPr>
          <a:xfrm>
            <a:off x="1763163" y="1081837"/>
            <a:ext cx="5551500" cy="13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إعدادات الشاشة</a:t>
            </a:r>
            <a:endParaRPr lang="ar-EG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3" name="Google Shape;513;p33"/>
          <p:cNvSpPr txBox="1">
            <a:spLocks noGrp="1"/>
          </p:cNvSpPr>
          <p:nvPr>
            <p:ph type="subTitle" idx="1"/>
          </p:nvPr>
        </p:nvSpPr>
        <p:spPr>
          <a:xfrm>
            <a:off x="3947219" y="2443556"/>
            <a:ext cx="4107544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indent="0" algn="r" rtl="1" eaLnBrk="1" latinLnBrk="0" hangingPunct="1"/>
            <a:r>
              <a:rPr lang="ar-EG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تستخدم أجهزة الحاسب وحدة </a:t>
            </a:r>
            <a:r>
              <a:rPr lang="ar-EG" sz="1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البكسل</a:t>
            </a:r>
            <a:r>
              <a:rPr lang="ar-EG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لإظهار النصوص والصور على الشاشة ، حيث ترمز وحدة </a:t>
            </a:r>
            <a:r>
              <a:rPr lang="ar-EG" sz="1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البكسل</a:t>
            </a:r>
            <a:r>
              <a:rPr lang="ar-EG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إلى دقة الشاشة ، تظهر الشاشة الأكثر دقة النصوص والصور بشكل أكثر وضوحا ، بينما تظهر الصور والنصوص أكبر حجما على الشاشة الأقل دقة .</a:t>
            </a:r>
          </a:p>
        </p:txBody>
      </p:sp>
      <p:cxnSp>
        <p:nvCxnSpPr>
          <p:cNvPr id="520" name="Google Shape;520;p33"/>
          <p:cNvCxnSpPr/>
          <p:nvPr/>
        </p:nvCxnSpPr>
        <p:spPr>
          <a:xfrm>
            <a:off x="1089213" y="1266463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21" name="Google Shape;521;p33"/>
          <p:cNvCxnSpPr/>
          <p:nvPr/>
        </p:nvCxnSpPr>
        <p:spPr>
          <a:xfrm>
            <a:off x="7314663" y="3889713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22" name="Google Shape;522;p33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05DD193-A14D-40AA-824D-2B46A4F8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190" y1="15897" x2="55238" y2="37949"/>
                        <a14:foregroundMark x1="72381" y1="4615" x2="90952" y2="31282"/>
                        <a14:foregroundMark x1="95714" y1="9744" x2="58095" y2="8205"/>
                        <a14:foregroundMark x1="86190" y1="2051" x2="97619" y2="2564"/>
                        <a14:foregroundMark x1="97619" y1="8205" x2="96667" y2="46154"/>
                        <a14:foregroundMark x1="93333" y1="17949" x2="77143" y2="39487"/>
                        <a14:foregroundMark x1="71905" y1="14359" x2="54286" y2="17949"/>
                        <a14:foregroundMark x1="75714" y1="3590" x2="7143" y2="3077"/>
                        <a14:foregroundMark x1="7143" y1="3077" x2="8571" y2="55897"/>
                        <a14:foregroundMark x1="7143" y1="61538" x2="5238" y2="72308"/>
                        <a14:foregroundMark x1="5714" y1="48205" x2="5714" y2="66667"/>
                        <a14:foregroundMark x1="12857" y1="74359" x2="95714" y2="73846"/>
                        <a14:foregroundMark x1="96667" y1="72308" x2="97143" y2="45641"/>
                        <a14:foregroundMark x1="70476" y1="20513" x2="74762" y2="37436"/>
                        <a14:foregroundMark x1="53810" y1="76410" x2="53333" y2="91795"/>
                        <a14:foregroundMark x1="40952" y1="83077" x2="76190" y2="89231"/>
                        <a14:foregroundMark x1="66667" y1="89231" x2="36190" y2="88205"/>
                        <a14:foregroundMark x1="33810" y1="85641" x2="31429" y2="8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689" y="2158343"/>
            <a:ext cx="2091700" cy="1942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775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0" name="Google Shape;510;p33">
            <a:hlinkClick r:id="rId5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>
            <a:hlinkClick r:id="rId5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 txBox="1">
            <a:spLocks noGrp="1"/>
          </p:cNvSpPr>
          <p:nvPr>
            <p:ph type="title"/>
          </p:nvPr>
        </p:nvSpPr>
        <p:spPr>
          <a:xfrm>
            <a:off x="1675241" y="61875"/>
            <a:ext cx="5551500" cy="651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EG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إعدادات الشاشة</a:t>
            </a:r>
            <a:endParaRPr lang="ar-EG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2" name="Google Shape;522;p33">
            <a:hlinkClick r:id="rId5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اعدادات الشاشة">
            <a:hlinkClick r:id="" action="ppaction://media"/>
            <a:extLst>
              <a:ext uri="{FF2B5EF4-FFF2-40B4-BE49-F238E27FC236}">
                <a16:creationId xmlns:a16="http://schemas.microsoft.com/office/drawing/2014/main" id="{77526231-6929-327F-BF9A-46DABEA91D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786" y="713325"/>
            <a:ext cx="7335098" cy="41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0" name="Google Shape;510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 txBox="1">
            <a:spLocks noGrp="1"/>
          </p:cNvSpPr>
          <p:nvPr>
            <p:ph type="subTitle" idx="1"/>
          </p:nvPr>
        </p:nvSpPr>
        <p:spPr>
          <a:xfrm>
            <a:off x="1185929" y="1637378"/>
            <a:ext cx="5294002" cy="1949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indent="0" algn="r" rtl="1" eaLnBrk="1" latinLnBrk="0" hangingPunct="1"/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تعمل كل شاشة بدقة محددة ، ومن الخطأ الافتراض أن اختيار الدقة العالية تعني الحصول على رسومات أفضل على الشاشة .</a:t>
            </a:r>
          </a:p>
        </p:txBody>
      </p:sp>
      <p:sp>
        <p:nvSpPr>
          <p:cNvPr id="522" name="Google Shape;522;p33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رسم 6">
            <a:extLst>
              <a:ext uri="{FF2B5EF4-FFF2-40B4-BE49-F238E27FC236}">
                <a16:creationId xmlns:a16="http://schemas.microsoft.com/office/drawing/2014/main" id="{33117A00-0406-48B6-9BB9-AD5774814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304101" y="1324862"/>
            <a:ext cx="2083760" cy="30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3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0"/>
          <p:cNvGrpSpPr/>
          <p:nvPr/>
        </p:nvGrpSpPr>
        <p:grpSpPr>
          <a:xfrm rot="5400000">
            <a:off x="1374423" y="1682353"/>
            <a:ext cx="2376289" cy="1933510"/>
            <a:chOff x="6007752" y="1813287"/>
            <a:chExt cx="2279633" cy="1173460"/>
          </a:xfrm>
        </p:grpSpPr>
        <p:sp>
          <p:nvSpPr>
            <p:cNvPr id="667" name="Google Shape;667;p40"/>
            <p:cNvSpPr/>
            <p:nvPr/>
          </p:nvSpPr>
          <p:spPr>
            <a:xfrm>
              <a:off x="6007752" y="1813287"/>
              <a:ext cx="790000" cy="555800"/>
            </a:xfrm>
            <a:custGeom>
              <a:avLst/>
              <a:gdLst/>
              <a:ahLst/>
              <a:cxnLst/>
              <a:rect l="l" t="t" r="r" b="b"/>
              <a:pathLst>
                <a:path w="27279" h="19192" extrusionOk="0">
                  <a:moveTo>
                    <a:pt x="2746" y="0"/>
                  </a:moveTo>
                  <a:cubicBezTo>
                    <a:pt x="1231" y="0"/>
                    <a:pt x="1" y="1230"/>
                    <a:pt x="1" y="2740"/>
                  </a:cubicBezTo>
                  <a:lnTo>
                    <a:pt x="1" y="16451"/>
                  </a:lnTo>
                  <a:cubicBezTo>
                    <a:pt x="1" y="17967"/>
                    <a:pt x="1231" y="19191"/>
                    <a:pt x="2746" y="19191"/>
                  </a:cubicBezTo>
                  <a:lnTo>
                    <a:pt x="24538" y="19191"/>
                  </a:lnTo>
                  <a:cubicBezTo>
                    <a:pt x="26054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54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6007752" y="2430831"/>
              <a:ext cx="1641713" cy="555916"/>
            </a:xfrm>
            <a:custGeom>
              <a:avLst/>
              <a:gdLst/>
              <a:ahLst/>
              <a:cxnLst/>
              <a:rect l="l" t="t" r="r" b="b"/>
              <a:pathLst>
                <a:path w="56689" h="19196" extrusionOk="0">
                  <a:moveTo>
                    <a:pt x="2746" y="0"/>
                  </a:moveTo>
                  <a:cubicBezTo>
                    <a:pt x="1231" y="0"/>
                    <a:pt x="1" y="1230"/>
                    <a:pt x="1" y="2746"/>
                  </a:cubicBezTo>
                  <a:lnTo>
                    <a:pt x="1" y="16450"/>
                  </a:lnTo>
                  <a:cubicBezTo>
                    <a:pt x="1" y="17965"/>
                    <a:pt x="1231" y="19195"/>
                    <a:pt x="2746" y="19195"/>
                  </a:cubicBezTo>
                  <a:lnTo>
                    <a:pt x="53949" y="19195"/>
                  </a:lnTo>
                  <a:cubicBezTo>
                    <a:pt x="55459" y="19195"/>
                    <a:pt x="56689" y="17965"/>
                    <a:pt x="56689" y="16450"/>
                  </a:cubicBezTo>
                  <a:lnTo>
                    <a:pt x="56689" y="2746"/>
                  </a:lnTo>
                  <a:cubicBezTo>
                    <a:pt x="56689" y="1230"/>
                    <a:pt x="55459" y="0"/>
                    <a:pt x="53949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6859503" y="1813287"/>
              <a:ext cx="789971" cy="555800"/>
            </a:xfrm>
            <a:custGeom>
              <a:avLst/>
              <a:gdLst/>
              <a:ahLst/>
              <a:cxnLst/>
              <a:rect l="l" t="t" r="r" b="b"/>
              <a:pathLst>
                <a:path w="27278" h="19192" extrusionOk="0">
                  <a:moveTo>
                    <a:pt x="2740" y="0"/>
                  </a:moveTo>
                  <a:cubicBezTo>
                    <a:pt x="1225" y="0"/>
                    <a:pt x="0" y="1230"/>
                    <a:pt x="0" y="2740"/>
                  </a:cubicBezTo>
                  <a:lnTo>
                    <a:pt x="0" y="16451"/>
                  </a:lnTo>
                  <a:cubicBezTo>
                    <a:pt x="0" y="17967"/>
                    <a:pt x="1225" y="19191"/>
                    <a:pt x="2740" y="19191"/>
                  </a:cubicBezTo>
                  <a:lnTo>
                    <a:pt x="24538" y="19191"/>
                  </a:lnTo>
                  <a:cubicBezTo>
                    <a:pt x="26048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48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728138" y="1813287"/>
              <a:ext cx="559247" cy="258120"/>
            </a:xfrm>
            <a:custGeom>
              <a:avLst/>
              <a:gdLst/>
              <a:ahLst/>
              <a:cxnLst/>
              <a:rect l="l" t="t" r="r" b="b"/>
              <a:pathLst>
                <a:path w="19311" h="8913" extrusionOk="0">
                  <a:moveTo>
                    <a:pt x="2746" y="0"/>
                  </a:moveTo>
                  <a:cubicBezTo>
                    <a:pt x="1230" y="0"/>
                    <a:pt x="1" y="1230"/>
                    <a:pt x="1" y="2740"/>
                  </a:cubicBezTo>
                  <a:lnTo>
                    <a:pt x="1" y="6167"/>
                  </a:lnTo>
                  <a:cubicBezTo>
                    <a:pt x="1" y="7682"/>
                    <a:pt x="1230" y="8912"/>
                    <a:pt x="2746" y="8912"/>
                  </a:cubicBezTo>
                  <a:lnTo>
                    <a:pt x="16571" y="8912"/>
                  </a:lnTo>
                  <a:cubicBezTo>
                    <a:pt x="18081" y="8912"/>
                    <a:pt x="19311" y="7682"/>
                    <a:pt x="19311" y="6167"/>
                  </a:cubicBezTo>
                  <a:lnTo>
                    <a:pt x="19311" y="2740"/>
                  </a:lnTo>
                  <a:cubicBezTo>
                    <a:pt x="19311" y="1230"/>
                    <a:pt x="18081" y="0"/>
                    <a:pt x="16571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728138" y="2131674"/>
              <a:ext cx="559247" cy="855073"/>
            </a:xfrm>
            <a:custGeom>
              <a:avLst/>
              <a:gdLst/>
              <a:ahLst/>
              <a:cxnLst/>
              <a:rect l="l" t="t" r="r" b="b"/>
              <a:pathLst>
                <a:path w="19311" h="29526" extrusionOk="0">
                  <a:moveTo>
                    <a:pt x="2746" y="1"/>
                  </a:moveTo>
                  <a:cubicBezTo>
                    <a:pt x="1230" y="1"/>
                    <a:pt x="1" y="1231"/>
                    <a:pt x="1" y="2741"/>
                  </a:cubicBezTo>
                  <a:lnTo>
                    <a:pt x="1" y="26780"/>
                  </a:lnTo>
                  <a:cubicBezTo>
                    <a:pt x="1" y="28295"/>
                    <a:pt x="1230" y="29525"/>
                    <a:pt x="2746" y="29525"/>
                  </a:cubicBezTo>
                  <a:lnTo>
                    <a:pt x="16571" y="29525"/>
                  </a:lnTo>
                  <a:cubicBezTo>
                    <a:pt x="18081" y="29525"/>
                    <a:pt x="19311" y="28295"/>
                    <a:pt x="19311" y="26780"/>
                  </a:cubicBezTo>
                  <a:lnTo>
                    <a:pt x="19311" y="2741"/>
                  </a:lnTo>
                  <a:cubicBezTo>
                    <a:pt x="19311" y="1231"/>
                    <a:pt x="18081" y="1"/>
                    <a:pt x="16571" y="1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40"/>
          <p:cNvSpPr/>
          <p:nvPr/>
        </p:nvSpPr>
        <p:spPr>
          <a:xfrm>
            <a:off x="1040525" y="1580625"/>
            <a:ext cx="1355700" cy="678900"/>
          </a:xfrm>
          <a:prstGeom prst="roundRect">
            <a:avLst>
              <a:gd name="adj" fmla="val 8585"/>
            </a:avLst>
          </a:prstGeom>
          <a:gradFill>
            <a:gsLst>
              <a:gs pos="0">
                <a:srgbClr val="8D90E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40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675" name="Google Shape;675;p40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0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40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8" name="Google Shape;678;p40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679" name="Google Shape;679;p40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40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681" name="Google Shape;681;p40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2" name="Google Shape;682;p40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683" name="Google Shape;683;p40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40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85" name="Google Shape;685;p40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686" name="Google Shape;686;p40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0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9" name="Google Shape;689;p40"/>
          <p:cNvSpPr txBox="1">
            <a:spLocks noGrp="1"/>
          </p:cNvSpPr>
          <p:nvPr>
            <p:ph type="title"/>
          </p:nvPr>
        </p:nvSpPr>
        <p:spPr>
          <a:xfrm>
            <a:off x="4437900" y="1321100"/>
            <a:ext cx="3617700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تغيير مظهر سطح المكتب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0" name="Google Shape;690;p40"/>
          <p:cNvSpPr txBox="1">
            <a:spLocks noGrp="1"/>
          </p:cNvSpPr>
          <p:nvPr>
            <p:ph type="subTitle" idx="1"/>
          </p:nvPr>
        </p:nvSpPr>
        <p:spPr>
          <a:xfrm>
            <a:off x="3952966" y="2284460"/>
            <a:ext cx="3521697" cy="1984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تحتوي جميع أجهزة الحاسب على سطح مكتب خاص بها ، ولكن ذلك لا يعني أن تكون متشابهة ، حيث يمكن لكل مستخدم </a:t>
            </a:r>
            <a:r>
              <a:rPr lang="ar-SA" sz="1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تخصیص</a:t>
            </a:r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سطح المكتب الخاص به بالصور والألوان التي يفضلها .</a:t>
            </a:r>
          </a:p>
        </p:txBody>
      </p:sp>
      <p:cxnSp>
        <p:nvCxnSpPr>
          <p:cNvPr id="691" name="Google Shape;691;p40"/>
          <p:cNvCxnSpPr/>
          <p:nvPr/>
        </p:nvCxnSpPr>
        <p:spPr>
          <a:xfrm>
            <a:off x="3558000" y="1207138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92" name="Google Shape;692;p40"/>
          <p:cNvSpPr/>
          <p:nvPr/>
        </p:nvSpPr>
        <p:spPr>
          <a:xfrm>
            <a:off x="1214637" y="1670945"/>
            <a:ext cx="325435" cy="325864"/>
          </a:xfrm>
          <a:custGeom>
            <a:avLst/>
            <a:gdLst/>
            <a:ahLst/>
            <a:cxnLst/>
            <a:rect l="l" t="t" r="r" b="b"/>
            <a:pathLst>
              <a:path w="7589" h="7599" extrusionOk="0">
                <a:moveTo>
                  <a:pt x="3794" y="0"/>
                </a:moveTo>
                <a:cubicBezTo>
                  <a:pt x="1697" y="0"/>
                  <a:pt x="0" y="1703"/>
                  <a:pt x="0" y="3800"/>
                </a:cubicBezTo>
                <a:cubicBezTo>
                  <a:pt x="0" y="4884"/>
                  <a:pt x="449" y="5861"/>
                  <a:pt x="1176" y="6550"/>
                </a:cubicBezTo>
                <a:cubicBezTo>
                  <a:pt x="1861" y="7200"/>
                  <a:pt x="2781" y="7599"/>
                  <a:pt x="3794" y="7599"/>
                </a:cubicBezTo>
                <a:cubicBezTo>
                  <a:pt x="4812" y="7599"/>
                  <a:pt x="5733" y="7200"/>
                  <a:pt x="6413" y="6550"/>
                </a:cubicBezTo>
                <a:cubicBezTo>
                  <a:pt x="7138" y="5856"/>
                  <a:pt x="7589" y="4884"/>
                  <a:pt x="7589" y="3800"/>
                </a:cubicBezTo>
                <a:cubicBezTo>
                  <a:pt x="7589" y="1703"/>
                  <a:pt x="5896" y="0"/>
                  <a:pt x="3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0"/>
          <p:cNvSpPr/>
          <p:nvPr/>
        </p:nvSpPr>
        <p:spPr>
          <a:xfrm>
            <a:off x="1324030" y="1718502"/>
            <a:ext cx="106649" cy="106820"/>
          </a:xfrm>
          <a:custGeom>
            <a:avLst/>
            <a:gdLst/>
            <a:ahLst/>
            <a:cxnLst/>
            <a:rect l="l" t="t" r="r" b="b"/>
            <a:pathLst>
              <a:path w="2487" h="2491" extrusionOk="0">
                <a:moveTo>
                  <a:pt x="1243" y="1"/>
                </a:moveTo>
                <a:cubicBezTo>
                  <a:pt x="558" y="1"/>
                  <a:pt x="1" y="558"/>
                  <a:pt x="1" y="1243"/>
                </a:cubicBezTo>
                <a:cubicBezTo>
                  <a:pt x="1" y="1934"/>
                  <a:pt x="558" y="2491"/>
                  <a:pt x="1243" y="2491"/>
                </a:cubicBezTo>
                <a:cubicBezTo>
                  <a:pt x="1934" y="2491"/>
                  <a:pt x="2486" y="1934"/>
                  <a:pt x="2486" y="1243"/>
                </a:cubicBezTo>
                <a:cubicBezTo>
                  <a:pt x="2486" y="558"/>
                  <a:pt x="1934" y="1"/>
                  <a:pt x="1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0"/>
          <p:cNvSpPr/>
          <p:nvPr/>
        </p:nvSpPr>
        <p:spPr>
          <a:xfrm>
            <a:off x="1265024" y="1865463"/>
            <a:ext cx="224619" cy="131349"/>
          </a:xfrm>
          <a:custGeom>
            <a:avLst/>
            <a:gdLst/>
            <a:ahLst/>
            <a:cxnLst/>
            <a:rect l="l" t="t" r="r" b="b"/>
            <a:pathLst>
              <a:path w="5238" h="3063" extrusionOk="0">
                <a:moveTo>
                  <a:pt x="2619" y="0"/>
                </a:moveTo>
                <a:cubicBezTo>
                  <a:pt x="1367" y="0"/>
                  <a:pt x="308" y="853"/>
                  <a:pt x="1" y="2014"/>
                </a:cubicBezTo>
                <a:cubicBezTo>
                  <a:pt x="686" y="2664"/>
                  <a:pt x="1606" y="3063"/>
                  <a:pt x="2619" y="3063"/>
                </a:cubicBezTo>
                <a:cubicBezTo>
                  <a:pt x="3637" y="3063"/>
                  <a:pt x="4558" y="2664"/>
                  <a:pt x="5238" y="2014"/>
                </a:cubicBezTo>
                <a:cubicBezTo>
                  <a:pt x="4931" y="853"/>
                  <a:pt x="3872" y="0"/>
                  <a:pt x="26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40"/>
          <p:cNvGrpSpPr/>
          <p:nvPr/>
        </p:nvGrpSpPr>
        <p:grpSpPr>
          <a:xfrm>
            <a:off x="1214633" y="2037681"/>
            <a:ext cx="1007698" cy="131347"/>
            <a:chOff x="1397158" y="2606681"/>
            <a:chExt cx="1007698" cy="131347"/>
          </a:xfrm>
        </p:grpSpPr>
        <p:sp>
          <p:nvSpPr>
            <p:cNvPr id="696" name="Google Shape;696;p40"/>
            <p:cNvSpPr/>
            <p:nvPr/>
          </p:nvSpPr>
          <p:spPr>
            <a:xfrm>
              <a:off x="1397158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2" y="1"/>
                  </a:moveTo>
                  <a:cubicBezTo>
                    <a:pt x="1836" y="1"/>
                    <a:pt x="1711" y="66"/>
                    <a:pt x="1647" y="196"/>
                  </a:cubicBezTo>
                  <a:lnTo>
                    <a:pt x="1345" y="816"/>
                  </a:lnTo>
                  <a:cubicBezTo>
                    <a:pt x="1295" y="918"/>
                    <a:pt x="1192" y="989"/>
                    <a:pt x="1080" y="1005"/>
                  </a:cubicBezTo>
                  <a:lnTo>
                    <a:pt x="399" y="1102"/>
                  </a:lnTo>
                  <a:cubicBezTo>
                    <a:pt x="113" y="1147"/>
                    <a:pt x="0" y="1501"/>
                    <a:pt x="205" y="1699"/>
                  </a:cubicBezTo>
                  <a:lnTo>
                    <a:pt x="696" y="2181"/>
                  </a:lnTo>
                  <a:cubicBezTo>
                    <a:pt x="783" y="2263"/>
                    <a:pt x="819" y="2374"/>
                    <a:pt x="798" y="2487"/>
                  </a:cubicBezTo>
                  <a:lnTo>
                    <a:pt x="681" y="3167"/>
                  </a:lnTo>
                  <a:cubicBezTo>
                    <a:pt x="644" y="3394"/>
                    <a:pt x="822" y="3576"/>
                    <a:pt x="1027" y="3576"/>
                  </a:cubicBezTo>
                  <a:cubicBezTo>
                    <a:pt x="1081" y="3576"/>
                    <a:pt x="1137" y="3563"/>
                    <a:pt x="1192" y="3535"/>
                  </a:cubicBezTo>
                  <a:lnTo>
                    <a:pt x="1801" y="3214"/>
                  </a:lnTo>
                  <a:cubicBezTo>
                    <a:pt x="1849" y="3188"/>
                    <a:pt x="1904" y="3175"/>
                    <a:pt x="1960" y="3175"/>
                  </a:cubicBezTo>
                  <a:cubicBezTo>
                    <a:pt x="2015" y="3175"/>
                    <a:pt x="2072" y="3188"/>
                    <a:pt x="2123" y="3214"/>
                  </a:cubicBezTo>
                  <a:lnTo>
                    <a:pt x="2731" y="3535"/>
                  </a:lnTo>
                  <a:cubicBezTo>
                    <a:pt x="2785" y="3563"/>
                    <a:pt x="2840" y="3576"/>
                    <a:pt x="2894" y="3576"/>
                  </a:cubicBezTo>
                  <a:cubicBezTo>
                    <a:pt x="3098" y="3576"/>
                    <a:pt x="3279" y="3394"/>
                    <a:pt x="3238" y="3167"/>
                  </a:cubicBezTo>
                  <a:lnTo>
                    <a:pt x="3125" y="2487"/>
                  </a:lnTo>
                  <a:cubicBezTo>
                    <a:pt x="3105" y="2374"/>
                    <a:pt x="3141" y="2263"/>
                    <a:pt x="3222" y="2181"/>
                  </a:cubicBezTo>
                  <a:lnTo>
                    <a:pt x="3713" y="1699"/>
                  </a:lnTo>
                  <a:cubicBezTo>
                    <a:pt x="3923" y="1501"/>
                    <a:pt x="3811" y="1147"/>
                    <a:pt x="3519" y="1102"/>
                  </a:cubicBezTo>
                  <a:lnTo>
                    <a:pt x="2844" y="1005"/>
                  </a:lnTo>
                  <a:cubicBezTo>
                    <a:pt x="2726" y="989"/>
                    <a:pt x="2629" y="918"/>
                    <a:pt x="2578" y="816"/>
                  </a:cubicBezTo>
                  <a:lnTo>
                    <a:pt x="2277" y="196"/>
                  </a:lnTo>
                  <a:cubicBezTo>
                    <a:pt x="2212" y="66"/>
                    <a:pt x="2087" y="1"/>
                    <a:pt x="1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1613003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1" y="1"/>
                  </a:moveTo>
                  <a:cubicBezTo>
                    <a:pt x="1836" y="1"/>
                    <a:pt x="1711" y="66"/>
                    <a:pt x="1646" y="196"/>
                  </a:cubicBezTo>
                  <a:lnTo>
                    <a:pt x="1345" y="816"/>
                  </a:lnTo>
                  <a:cubicBezTo>
                    <a:pt x="1294" y="918"/>
                    <a:pt x="1192" y="989"/>
                    <a:pt x="1079" y="1005"/>
                  </a:cubicBezTo>
                  <a:lnTo>
                    <a:pt x="399" y="1102"/>
                  </a:lnTo>
                  <a:cubicBezTo>
                    <a:pt x="112" y="1147"/>
                    <a:pt x="0" y="1501"/>
                    <a:pt x="204" y="1699"/>
                  </a:cubicBezTo>
                  <a:lnTo>
                    <a:pt x="701" y="2181"/>
                  </a:lnTo>
                  <a:cubicBezTo>
                    <a:pt x="782" y="2263"/>
                    <a:pt x="818" y="2374"/>
                    <a:pt x="798" y="2487"/>
                  </a:cubicBezTo>
                  <a:lnTo>
                    <a:pt x="685" y="3167"/>
                  </a:lnTo>
                  <a:cubicBezTo>
                    <a:pt x="644" y="3394"/>
                    <a:pt x="825" y="3576"/>
                    <a:pt x="1029" y="3576"/>
                  </a:cubicBezTo>
                  <a:cubicBezTo>
                    <a:pt x="1083" y="3576"/>
                    <a:pt x="1138" y="3563"/>
                    <a:pt x="1192" y="3535"/>
                  </a:cubicBezTo>
                  <a:lnTo>
                    <a:pt x="1800" y="3214"/>
                  </a:lnTo>
                  <a:cubicBezTo>
                    <a:pt x="1851" y="3188"/>
                    <a:pt x="1906" y="3175"/>
                    <a:pt x="1961" y="3175"/>
                  </a:cubicBezTo>
                  <a:cubicBezTo>
                    <a:pt x="2016" y="3175"/>
                    <a:pt x="2071" y="3188"/>
                    <a:pt x="2122" y="3214"/>
                  </a:cubicBezTo>
                  <a:lnTo>
                    <a:pt x="2731" y="3535"/>
                  </a:lnTo>
                  <a:cubicBezTo>
                    <a:pt x="2784" y="3563"/>
                    <a:pt x="2840" y="3576"/>
                    <a:pt x="2894" y="3576"/>
                  </a:cubicBezTo>
                  <a:cubicBezTo>
                    <a:pt x="3097" y="3576"/>
                    <a:pt x="3277" y="3394"/>
                    <a:pt x="3237" y="3167"/>
                  </a:cubicBezTo>
                  <a:lnTo>
                    <a:pt x="3125" y="2487"/>
                  </a:lnTo>
                  <a:cubicBezTo>
                    <a:pt x="3104" y="2374"/>
                    <a:pt x="3140" y="2263"/>
                    <a:pt x="3222" y="2181"/>
                  </a:cubicBezTo>
                  <a:lnTo>
                    <a:pt x="3718" y="1699"/>
                  </a:lnTo>
                  <a:cubicBezTo>
                    <a:pt x="3923" y="1501"/>
                    <a:pt x="3810" y="1147"/>
                    <a:pt x="3524" y="1102"/>
                  </a:cubicBezTo>
                  <a:lnTo>
                    <a:pt x="2843" y="1005"/>
                  </a:lnTo>
                  <a:cubicBezTo>
                    <a:pt x="2726" y="989"/>
                    <a:pt x="2628" y="918"/>
                    <a:pt x="2578" y="816"/>
                  </a:cubicBezTo>
                  <a:lnTo>
                    <a:pt x="2276" y="196"/>
                  </a:lnTo>
                  <a:cubicBezTo>
                    <a:pt x="2212" y="66"/>
                    <a:pt x="2087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828847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3" y="1"/>
                  </a:moveTo>
                  <a:cubicBezTo>
                    <a:pt x="1839" y="1"/>
                    <a:pt x="1713" y="66"/>
                    <a:pt x="1647" y="196"/>
                  </a:cubicBezTo>
                  <a:lnTo>
                    <a:pt x="1345" y="816"/>
                  </a:lnTo>
                  <a:cubicBezTo>
                    <a:pt x="1294" y="918"/>
                    <a:pt x="1197" y="989"/>
                    <a:pt x="1084" y="1005"/>
                  </a:cubicBezTo>
                  <a:lnTo>
                    <a:pt x="404" y="1102"/>
                  </a:lnTo>
                  <a:cubicBezTo>
                    <a:pt x="118" y="1147"/>
                    <a:pt x="0" y="1501"/>
                    <a:pt x="210" y="1699"/>
                  </a:cubicBezTo>
                  <a:lnTo>
                    <a:pt x="701" y="2181"/>
                  </a:lnTo>
                  <a:cubicBezTo>
                    <a:pt x="783" y="2263"/>
                    <a:pt x="819" y="2374"/>
                    <a:pt x="803" y="2487"/>
                  </a:cubicBezTo>
                  <a:lnTo>
                    <a:pt x="685" y="3167"/>
                  </a:lnTo>
                  <a:cubicBezTo>
                    <a:pt x="645" y="3394"/>
                    <a:pt x="826" y="3576"/>
                    <a:pt x="1029" y="3576"/>
                  </a:cubicBezTo>
                  <a:cubicBezTo>
                    <a:pt x="1083" y="3576"/>
                    <a:pt x="1138" y="3563"/>
                    <a:pt x="1192" y="3535"/>
                  </a:cubicBezTo>
                  <a:lnTo>
                    <a:pt x="1801" y="3214"/>
                  </a:lnTo>
                  <a:cubicBezTo>
                    <a:pt x="1852" y="3188"/>
                    <a:pt x="1908" y="3175"/>
                    <a:pt x="1964" y="3175"/>
                  </a:cubicBezTo>
                  <a:cubicBezTo>
                    <a:pt x="2020" y="3175"/>
                    <a:pt x="2076" y="3188"/>
                    <a:pt x="2127" y="3214"/>
                  </a:cubicBezTo>
                  <a:lnTo>
                    <a:pt x="2731" y="3535"/>
                  </a:lnTo>
                  <a:cubicBezTo>
                    <a:pt x="2786" y="3563"/>
                    <a:pt x="2842" y="3576"/>
                    <a:pt x="2896" y="3576"/>
                  </a:cubicBezTo>
                  <a:cubicBezTo>
                    <a:pt x="3101" y="3576"/>
                    <a:pt x="3279" y="3394"/>
                    <a:pt x="3243" y="3167"/>
                  </a:cubicBezTo>
                  <a:lnTo>
                    <a:pt x="3125" y="2487"/>
                  </a:lnTo>
                  <a:cubicBezTo>
                    <a:pt x="3104" y="2374"/>
                    <a:pt x="3146" y="2263"/>
                    <a:pt x="3227" y="2181"/>
                  </a:cubicBezTo>
                  <a:lnTo>
                    <a:pt x="3718" y="1699"/>
                  </a:lnTo>
                  <a:cubicBezTo>
                    <a:pt x="3923" y="1501"/>
                    <a:pt x="3810" y="1147"/>
                    <a:pt x="3524" y="1102"/>
                  </a:cubicBezTo>
                  <a:lnTo>
                    <a:pt x="2844" y="1005"/>
                  </a:lnTo>
                  <a:cubicBezTo>
                    <a:pt x="2731" y="989"/>
                    <a:pt x="2634" y="918"/>
                    <a:pt x="2582" y="816"/>
                  </a:cubicBezTo>
                  <a:lnTo>
                    <a:pt x="2276" y="196"/>
                  </a:lnTo>
                  <a:cubicBezTo>
                    <a:pt x="2212" y="66"/>
                    <a:pt x="2088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2044692" y="2606681"/>
              <a:ext cx="144283" cy="131347"/>
            </a:xfrm>
            <a:custGeom>
              <a:avLst/>
              <a:gdLst/>
              <a:ahLst/>
              <a:cxnLst/>
              <a:rect l="l" t="t" r="r" b="b"/>
              <a:pathLst>
                <a:path w="3929" h="3577" extrusionOk="0">
                  <a:moveTo>
                    <a:pt x="1965" y="1"/>
                  </a:moveTo>
                  <a:cubicBezTo>
                    <a:pt x="1841" y="1"/>
                    <a:pt x="1717" y="66"/>
                    <a:pt x="1653" y="196"/>
                  </a:cubicBezTo>
                  <a:lnTo>
                    <a:pt x="1346" y="816"/>
                  </a:lnTo>
                  <a:cubicBezTo>
                    <a:pt x="1296" y="918"/>
                    <a:pt x="1198" y="989"/>
                    <a:pt x="1086" y="1005"/>
                  </a:cubicBezTo>
                  <a:lnTo>
                    <a:pt x="406" y="1102"/>
                  </a:lnTo>
                  <a:cubicBezTo>
                    <a:pt x="119" y="1147"/>
                    <a:pt x="1" y="1501"/>
                    <a:pt x="211" y="1699"/>
                  </a:cubicBezTo>
                  <a:lnTo>
                    <a:pt x="702" y="2181"/>
                  </a:lnTo>
                  <a:cubicBezTo>
                    <a:pt x="784" y="2263"/>
                    <a:pt x="820" y="2374"/>
                    <a:pt x="805" y="2487"/>
                  </a:cubicBezTo>
                  <a:lnTo>
                    <a:pt x="687" y="3167"/>
                  </a:lnTo>
                  <a:cubicBezTo>
                    <a:pt x="646" y="3394"/>
                    <a:pt x="827" y="3576"/>
                    <a:pt x="1030" y="3576"/>
                  </a:cubicBezTo>
                  <a:cubicBezTo>
                    <a:pt x="1084" y="3576"/>
                    <a:pt x="1139" y="3563"/>
                    <a:pt x="1193" y="3535"/>
                  </a:cubicBezTo>
                  <a:lnTo>
                    <a:pt x="1801" y="3214"/>
                  </a:lnTo>
                  <a:cubicBezTo>
                    <a:pt x="1852" y="3188"/>
                    <a:pt x="1909" y="3175"/>
                    <a:pt x="1965" y="3175"/>
                  </a:cubicBezTo>
                  <a:cubicBezTo>
                    <a:pt x="2021" y="3175"/>
                    <a:pt x="2078" y="3188"/>
                    <a:pt x="2129" y="3214"/>
                  </a:cubicBezTo>
                  <a:lnTo>
                    <a:pt x="2738" y="3535"/>
                  </a:lnTo>
                  <a:cubicBezTo>
                    <a:pt x="2791" y="3563"/>
                    <a:pt x="2847" y="3576"/>
                    <a:pt x="2900" y="3576"/>
                  </a:cubicBezTo>
                  <a:cubicBezTo>
                    <a:pt x="3102" y="3576"/>
                    <a:pt x="3280" y="3394"/>
                    <a:pt x="3244" y="3167"/>
                  </a:cubicBezTo>
                  <a:lnTo>
                    <a:pt x="3126" y="2487"/>
                  </a:lnTo>
                  <a:cubicBezTo>
                    <a:pt x="3106" y="2374"/>
                    <a:pt x="3147" y="2263"/>
                    <a:pt x="3229" y="2181"/>
                  </a:cubicBezTo>
                  <a:lnTo>
                    <a:pt x="3720" y="1699"/>
                  </a:lnTo>
                  <a:cubicBezTo>
                    <a:pt x="3928" y="1501"/>
                    <a:pt x="3812" y="1147"/>
                    <a:pt x="3525" y="1102"/>
                  </a:cubicBezTo>
                  <a:lnTo>
                    <a:pt x="2845" y="1005"/>
                  </a:lnTo>
                  <a:cubicBezTo>
                    <a:pt x="2732" y="989"/>
                    <a:pt x="2635" y="918"/>
                    <a:pt x="2585" y="816"/>
                  </a:cubicBezTo>
                  <a:lnTo>
                    <a:pt x="2278" y="196"/>
                  </a:lnTo>
                  <a:cubicBezTo>
                    <a:pt x="2213" y="66"/>
                    <a:pt x="2089" y="1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2260757" y="2606681"/>
              <a:ext cx="144099" cy="131347"/>
            </a:xfrm>
            <a:custGeom>
              <a:avLst/>
              <a:gdLst/>
              <a:ahLst/>
              <a:cxnLst/>
              <a:rect l="l" t="t" r="r" b="b"/>
              <a:pathLst>
                <a:path w="3924" h="3577" extrusionOk="0">
                  <a:moveTo>
                    <a:pt x="1960" y="1"/>
                  </a:moveTo>
                  <a:cubicBezTo>
                    <a:pt x="1835" y="1"/>
                    <a:pt x="1711" y="66"/>
                    <a:pt x="1647" y="196"/>
                  </a:cubicBezTo>
                  <a:lnTo>
                    <a:pt x="1340" y="816"/>
                  </a:lnTo>
                  <a:cubicBezTo>
                    <a:pt x="1290" y="918"/>
                    <a:pt x="1193" y="989"/>
                    <a:pt x="1080" y="1005"/>
                  </a:cubicBezTo>
                  <a:lnTo>
                    <a:pt x="400" y="1102"/>
                  </a:lnTo>
                  <a:cubicBezTo>
                    <a:pt x="113" y="1147"/>
                    <a:pt x="1" y="1501"/>
                    <a:pt x="205" y="1699"/>
                  </a:cubicBezTo>
                  <a:lnTo>
                    <a:pt x="696" y="2181"/>
                  </a:lnTo>
                  <a:cubicBezTo>
                    <a:pt x="778" y="2263"/>
                    <a:pt x="818" y="2374"/>
                    <a:pt x="799" y="2487"/>
                  </a:cubicBezTo>
                  <a:lnTo>
                    <a:pt x="681" y="3167"/>
                  </a:lnTo>
                  <a:cubicBezTo>
                    <a:pt x="644" y="3394"/>
                    <a:pt x="822" y="3576"/>
                    <a:pt x="1027" y="3576"/>
                  </a:cubicBezTo>
                  <a:cubicBezTo>
                    <a:pt x="1082" y="3576"/>
                    <a:pt x="1138" y="3563"/>
                    <a:pt x="1193" y="3535"/>
                  </a:cubicBezTo>
                  <a:lnTo>
                    <a:pt x="1795" y="3214"/>
                  </a:lnTo>
                  <a:cubicBezTo>
                    <a:pt x="1847" y="3188"/>
                    <a:pt x="1903" y="3175"/>
                    <a:pt x="1960" y="3175"/>
                  </a:cubicBezTo>
                  <a:cubicBezTo>
                    <a:pt x="2016" y="3175"/>
                    <a:pt x="2072" y="3188"/>
                    <a:pt x="2123" y="3214"/>
                  </a:cubicBezTo>
                  <a:lnTo>
                    <a:pt x="2732" y="3535"/>
                  </a:lnTo>
                  <a:cubicBezTo>
                    <a:pt x="2785" y="3563"/>
                    <a:pt x="2841" y="3576"/>
                    <a:pt x="2894" y="3576"/>
                  </a:cubicBezTo>
                  <a:cubicBezTo>
                    <a:pt x="3098" y="3576"/>
                    <a:pt x="3278" y="3394"/>
                    <a:pt x="3237" y="3167"/>
                  </a:cubicBezTo>
                  <a:lnTo>
                    <a:pt x="3119" y="2487"/>
                  </a:lnTo>
                  <a:cubicBezTo>
                    <a:pt x="3105" y="2374"/>
                    <a:pt x="3140" y="2263"/>
                    <a:pt x="3223" y="2181"/>
                  </a:cubicBezTo>
                  <a:lnTo>
                    <a:pt x="3714" y="1699"/>
                  </a:lnTo>
                  <a:cubicBezTo>
                    <a:pt x="3923" y="1501"/>
                    <a:pt x="3806" y="1147"/>
                    <a:pt x="3518" y="1102"/>
                  </a:cubicBezTo>
                  <a:lnTo>
                    <a:pt x="2838" y="1005"/>
                  </a:lnTo>
                  <a:cubicBezTo>
                    <a:pt x="2727" y="989"/>
                    <a:pt x="2629" y="918"/>
                    <a:pt x="2578" y="816"/>
                  </a:cubicBezTo>
                  <a:lnTo>
                    <a:pt x="2276" y="196"/>
                  </a:lnTo>
                  <a:cubicBezTo>
                    <a:pt x="2210" y="66"/>
                    <a:pt x="2085" y="1"/>
                    <a:pt x="1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40"/>
          <p:cNvSpPr/>
          <p:nvPr/>
        </p:nvSpPr>
        <p:spPr>
          <a:xfrm>
            <a:off x="1646325" y="1726150"/>
            <a:ext cx="576015" cy="38928"/>
          </a:xfrm>
          <a:custGeom>
            <a:avLst/>
            <a:gdLst/>
            <a:ahLst/>
            <a:cxnLst/>
            <a:rect l="l" t="t" r="r" b="b"/>
            <a:pathLst>
              <a:path w="21856" h="1295" extrusionOk="0">
                <a:moveTo>
                  <a:pt x="647" y="1"/>
                </a:moveTo>
                <a:cubicBezTo>
                  <a:pt x="286" y="1"/>
                  <a:pt x="0" y="286"/>
                  <a:pt x="0" y="648"/>
                </a:cubicBezTo>
                <a:cubicBezTo>
                  <a:pt x="0" y="1002"/>
                  <a:pt x="286" y="1294"/>
                  <a:pt x="647" y="1294"/>
                </a:cubicBezTo>
                <a:lnTo>
                  <a:pt x="21209" y="1294"/>
                </a:lnTo>
                <a:cubicBezTo>
                  <a:pt x="21570" y="1294"/>
                  <a:pt x="21855" y="1002"/>
                  <a:pt x="21855" y="648"/>
                </a:cubicBezTo>
                <a:cubicBezTo>
                  <a:pt x="21855" y="286"/>
                  <a:pt x="21570" y="1"/>
                  <a:pt x="21209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0"/>
          <p:cNvSpPr/>
          <p:nvPr/>
        </p:nvSpPr>
        <p:spPr>
          <a:xfrm>
            <a:off x="1646325" y="1814558"/>
            <a:ext cx="576015" cy="38868"/>
          </a:xfrm>
          <a:custGeom>
            <a:avLst/>
            <a:gdLst/>
            <a:ahLst/>
            <a:cxnLst/>
            <a:rect l="l" t="t" r="r" b="b"/>
            <a:pathLst>
              <a:path w="21856" h="1293" extrusionOk="0">
                <a:moveTo>
                  <a:pt x="647" y="0"/>
                </a:moveTo>
                <a:cubicBezTo>
                  <a:pt x="286" y="0"/>
                  <a:pt x="0" y="291"/>
                  <a:pt x="0" y="646"/>
                </a:cubicBezTo>
                <a:cubicBezTo>
                  <a:pt x="0" y="1007"/>
                  <a:pt x="286" y="1292"/>
                  <a:pt x="647" y="1292"/>
                </a:cubicBezTo>
                <a:lnTo>
                  <a:pt x="21209" y="1292"/>
                </a:lnTo>
                <a:cubicBezTo>
                  <a:pt x="21570" y="1292"/>
                  <a:pt x="21855" y="1007"/>
                  <a:pt x="21855" y="646"/>
                </a:cubicBezTo>
                <a:cubicBezTo>
                  <a:pt x="21855" y="291"/>
                  <a:pt x="21570" y="0"/>
                  <a:pt x="21209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0"/>
          <p:cNvSpPr/>
          <p:nvPr/>
        </p:nvSpPr>
        <p:spPr>
          <a:xfrm>
            <a:off x="1646325" y="1902726"/>
            <a:ext cx="481479" cy="38898"/>
          </a:xfrm>
          <a:custGeom>
            <a:avLst/>
            <a:gdLst/>
            <a:ahLst/>
            <a:cxnLst/>
            <a:rect l="l" t="t" r="r" b="b"/>
            <a:pathLst>
              <a:path w="18269" h="1294" extrusionOk="0">
                <a:moveTo>
                  <a:pt x="647" y="1"/>
                </a:moveTo>
                <a:cubicBezTo>
                  <a:pt x="286" y="1"/>
                  <a:pt x="0" y="293"/>
                  <a:pt x="0" y="647"/>
                </a:cubicBezTo>
                <a:cubicBezTo>
                  <a:pt x="0" y="1007"/>
                  <a:pt x="286" y="1294"/>
                  <a:pt x="647" y="1294"/>
                </a:cubicBezTo>
                <a:lnTo>
                  <a:pt x="17623" y="1294"/>
                </a:lnTo>
                <a:cubicBezTo>
                  <a:pt x="17978" y="1294"/>
                  <a:pt x="18269" y="1007"/>
                  <a:pt x="18269" y="647"/>
                </a:cubicBezTo>
                <a:cubicBezTo>
                  <a:pt x="18269" y="293"/>
                  <a:pt x="17978" y="1"/>
                  <a:pt x="17623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40"/>
          <p:cNvGrpSpPr/>
          <p:nvPr/>
        </p:nvGrpSpPr>
        <p:grpSpPr>
          <a:xfrm>
            <a:off x="1884725" y="2724775"/>
            <a:ext cx="1355700" cy="262500"/>
            <a:chOff x="1884725" y="2724775"/>
            <a:chExt cx="1355700" cy="262500"/>
          </a:xfrm>
        </p:grpSpPr>
        <p:sp>
          <p:nvSpPr>
            <p:cNvPr id="705" name="Google Shape;705;p40"/>
            <p:cNvSpPr/>
            <p:nvPr/>
          </p:nvSpPr>
          <p:spPr>
            <a:xfrm>
              <a:off x="1884725" y="2724775"/>
              <a:ext cx="1355700" cy="262500"/>
            </a:xfrm>
            <a:prstGeom prst="roundRect">
              <a:avLst>
                <a:gd name="adj" fmla="val 23686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2176700" y="2836550"/>
              <a:ext cx="964615" cy="38924"/>
            </a:xfrm>
            <a:custGeom>
              <a:avLst/>
              <a:gdLst/>
              <a:ahLst/>
              <a:cxnLst/>
              <a:rect l="l" t="t" r="r" b="b"/>
              <a:pathLst>
                <a:path w="21856" h="1295" extrusionOk="0">
                  <a:moveTo>
                    <a:pt x="647" y="1"/>
                  </a:moveTo>
                  <a:cubicBezTo>
                    <a:pt x="286" y="1"/>
                    <a:pt x="0" y="286"/>
                    <a:pt x="0" y="648"/>
                  </a:cubicBezTo>
                  <a:cubicBezTo>
                    <a:pt x="0" y="1002"/>
                    <a:pt x="286" y="1294"/>
                    <a:pt x="647" y="1294"/>
                  </a:cubicBezTo>
                  <a:lnTo>
                    <a:pt x="21209" y="1294"/>
                  </a:lnTo>
                  <a:cubicBezTo>
                    <a:pt x="21570" y="1294"/>
                    <a:pt x="21855" y="1002"/>
                    <a:pt x="21855" y="648"/>
                  </a:cubicBezTo>
                  <a:cubicBezTo>
                    <a:pt x="21855" y="286"/>
                    <a:pt x="21570" y="1"/>
                    <a:pt x="21209" y="1"/>
                  </a:cubicBezTo>
                  <a:close/>
                </a:path>
              </a:pathLst>
            </a:custGeom>
            <a:solidFill>
              <a:srgbClr val="292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2176700" y="2836550"/>
              <a:ext cx="463839" cy="38924"/>
            </a:xfrm>
            <a:custGeom>
              <a:avLst/>
              <a:gdLst/>
              <a:ahLst/>
              <a:cxnLst/>
              <a:rect l="l" t="t" r="r" b="b"/>
              <a:pathLst>
                <a:path w="21856" h="1295" extrusionOk="0">
                  <a:moveTo>
                    <a:pt x="647" y="1"/>
                  </a:moveTo>
                  <a:cubicBezTo>
                    <a:pt x="286" y="1"/>
                    <a:pt x="0" y="286"/>
                    <a:pt x="0" y="648"/>
                  </a:cubicBezTo>
                  <a:cubicBezTo>
                    <a:pt x="0" y="1002"/>
                    <a:pt x="286" y="1294"/>
                    <a:pt x="647" y="1294"/>
                  </a:cubicBezTo>
                  <a:lnTo>
                    <a:pt x="21209" y="1294"/>
                  </a:lnTo>
                  <a:cubicBezTo>
                    <a:pt x="21570" y="1294"/>
                    <a:pt x="21855" y="1002"/>
                    <a:pt x="21855" y="648"/>
                  </a:cubicBezTo>
                  <a:cubicBezTo>
                    <a:pt x="21855" y="286"/>
                    <a:pt x="21570" y="1"/>
                    <a:pt x="21209" y="1"/>
                  </a:cubicBez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983825" y="2792040"/>
              <a:ext cx="133214" cy="127937"/>
            </a:xfrm>
            <a:custGeom>
              <a:avLst/>
              <a:gdLst/>
              <a:ahLst/>
              <a:cxnLst/>
              <a:rect l="l" t="t" r="r" b="b"/>
              <a:pathLst>
                <a:path w="9517" h="9140" extrusionOk="0">
                  <a:moveTo>
                    <a:pt x="2167" y="1"/>
                  </a:moveTo>
                  <a:lnTo>
                    <a:pt x="2167" y="4844"/>
                  </a:lnTo>
                  <a:lnTo>
                    <a:pt x="0" y="4844"/>
                  </a:lnTo>
                  <a:lnTo>
                    <a:pt x="2167" y="6803"/>
                  </a:lnTo>
                  <a:lnTo>
                    <a:pt x="4761" y="9139"/>
                  </a:lnTo>
                  <a:lnTo>
                    <a:pt x="9517" y="4844"/>
                  </a:lnTo>
                  <a:lnTo>
                    <a:pt x="7348" y="4844"/>
                  </a:lnTo>
                  <a:lnTo>
                    <a:pt x="7348" y="1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40"/>
          <p:cNvGrpSpPr/>
          <p:nvPr/>
        </p:nvGrpSpPr>
        <p:grpSpPr>
          <a:xfrm>
            <a:off x="1251920" y="3452543"/>
            <a:ext cx="694832" cy="494692"/>
            <a:chOff x="3336290" y="764021"/>
            <a:chExt cx="810300" cy="576900"/>
          </a:xfrm>
        </p:grpSpPr>
        <p:sp>
          <p:nvSpPr>
            <p:cNvPr id="710" name="Google Shape;710;p40"/>
            <p:cNvSpPr/>
            <p:nvPr/>
          </p:nvSpPr>
          <p:spPr>
            <a:xfrm rot="-5401788">
              <a:off x="3452990" y="647471"/>
              <a:ext cx="576900" cy="8100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3414726" y="1013671"/>
              <a:ext cx="653730" cy="281110"/>
            </a:xfrm>
            <a:custGeom>
              <a:avLst/>
              <a:gdLst/>
              <a:ahLst/>
              <a:cxnLst/>
              <a:rect l="l" t="t" r="r" b="b"/>
              <a:pathLst>
                <a:path w="28015" h="14176" extrusionOk="0">
                  <a:moveTo>
                    <a:pt x="7411" y="1"/>
                  </a:moveTo>
                  <a:cubicBezTo>
                    <a:pt x="6941" y="1"/>
                    <a:pt x="6471" y="194"/>
                    <a:pt x="6132" y="580"/>
                  </a:cubicBezTo>
                  <a:lnTo>
                    <a:pt x="429" y="7037"/>
                  </a:lnTo>
                  <a:cubicBezTo>
                    <a:pt x="154" y="7353"/>
                    <a:pt x="0" y="7752"/>
                    <a:pt x="0" y="8170"/>
                  </a:cubicBezTo>
                  <a:lnTo>
                    <a:pt x="0" y="12472"/>
                  </a:lnTo>
                  <a:cubicBezTo>
                    <a:pt x="0" y="13409"/>
                    <a:pt x="766" y="14175"/>
                    <a:pt x="1711" y="14175"/>
                  </a:cubicBezTo>
                  <a:lnTo>
                    <a:pt x="26304" y="14175"/>
                  </a:lnTo>
                  <a:cubicBezTo>
                    <a:pt x="27249" y="14175"/>
                    <a:pt x="28015" y="13409"/>
                    <a:pt x="28015" y="12472"/>
                  </a:cubicBezTo>
                  <a:lnTo>
                    <a:pt x="28015" y="8742"/>
                  </a:lnTo>
                  <a:cubicBezTo>
                    <a:pt x="28015" y="8245"/>
                    <a:pt x="27798" y="7776"/>
                    <a:pt x="27420" y="7449"/>
                  </a:cubicBezTo>
                  <a:lnTo>
                    <a:pt x="22816" y="3486"/>
                  </a:lnTo>
                  <a:cubicBezTo>
                    <a:pt x="22496" y="3210"/>
                    <a:pt x="22100" y="3072"/>
                    <a:pt x="21705" y="3072"/>
                  </a:cubicBezTo>
                  <a:cubicBezTo>
                    <a:pt x="21289" y="3072"/>
                    <a:pt x="20874" y="3224"/>
                    <a:pt x="20546" y="3526"/>
                  </a:cubicBezTo>
                  <a:lnTo>
                    <a:pt x="16959" y="6826"/>
                  </a:lnTo>
                  <a:cubicBezTo>
                    <a:pt x="16631" y="7127"/>
                    <a:pt x="16216" y="7277"/>
                    <a:pt x="15803" y="7277"/>
                  </a:cubicBezTo>
                  <a:cubicBezTo>
                    <a:pt x="15352" y="7277"/>
                    <a:pt x="14902" y="7099"/>
                    <a:pt x="14568" y="6746"/>
                  </a:cubicBezTo>
                  <a:lnTo>
                    <a:pt x="8648" y="529"/>
                  </a:lnTo>
                  <a:cubicBezTo>
                    <a:pt x="8310" y="177"/>
                    <a:pt x="7860" y="1"/>
                    <a:pt x="7411" y="1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3848871" y="832785"/>
              <a:ext cx="144823" cy="144867"/>
            </a:xfrm>
            <a:custGeom>
              <a:avLst/>
              <a:gdLst/>
              <a:ahLst/>
              <a:cxnLst/>
              <a:rect l="l" t="t" r="r" b="b"/>
              <a:pathLst>
                <a:path w="4416" h="4417" extrusionOk="0">
                  <a:moveTo>
                    <a:pt x="2208" y="1"/>
                  </a:moveTo>
                  <a:cubicBezTo>
                    <a:pt x="991" y="1"/>
                    <a:pt x="1" y="990"/>
                    <a:pt x="1" y="2209"/>
                  </a:cubicBezTo>
                  <a:cubicBezTo>
                    <a:pt x="1" y="3427"/>
                    <a:pt x="991" y="4417"/>
                    <a:pt x="2208" y="4417"/>
                  </a:cubicBezTo>
                  <a:cubicBezTo>
                    <a:pt x="3427" y="4417"/>
                    <a:pt x="4416" y="3427"/>
                    <a:pt x="4416" y="2209"/>
                  </a:cubicBezTo>
                  <a:cubicBezTo>
                    <a:pt x="4416" y="990"/>
                    <a:pt x="3427" y="1"/>
                    <a:pt x="2208" y="1"/>
                  </a:cubicBezTo>
                  <a:close/>
                </a:path>
              </a:pathLst>
            </a:custGeom>
            <a:gradFill>
              <a:gsLst>
                <a:gs pos="0">
                  <a:srgbClr val="FFF68E"/>
                </a:gs>
                <a:gs pos="100000">
                  <a:srgbClr val="FFD96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2895002" y="3452544"/>
            <a:ext cx="767672" cy="251306"/>
            <a:chOff x="6394925" y="2541508"/>
            <a:chExt cx="736800" cy="241200"/>
          </a:xfrm>
        </p:grpSpPr>
        <p:sp>
          <p:nvSpPr>
            <p:cNvPr id="714" name="Google Shape;714;p40"/>
            <p:cNvSpPr/>
            <p:nvPr/>
          </p:nvSpPr>
          <p:spPr>
            <a:xfrm rot="-5400000">
              <a:off x="6642725" y="2293708"/>
              <a:ext cx="241200" cy="736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chemeClr val="lt2"/>
                </a:gs>
                <a:gs pos="100000">
                  <a:srgbClr val="E57C85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 rot="-5400000">
              <a:off x="6465199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 rot="-5400000">
              <a:off x="6686966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 rot="-5400000">
              <a:off x="6908732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40"/>
          <p:cNvSpPr/>
          <p:nvPr/>
        </p:nvSpPr>
        <p:spPr>
          <a:xfrm>
            <a:off x="3333299" y="1699552"/>
            <a:ext cx="440861" cy="441047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0"/>
          <p:cNvSpPr/>
          <p:nvPr/>
        </p:nvSpPr>
        <p:spPr>
          <a:xfrm>
            <a:off x="3435392" y="1812376"/>
            <a:ext cx="236675" cy="215400"/>
          </a:xfrm>
          <a:custGeom>
            <a:avLst/>
            <a:gdLst/>
            <a:ahLst/>
            <a:cxnLst/>
            <a:rect l="l" t="t" r="r" b="b"/>
            <a:pathLst>
              <a:path w="9467" h="8616" extrusionOk="0">
                <a:moveTo>
                  <a:pt x="4733" y="1"/>
                </a:moveTo>
                <a:cubicBezTo>
                  <a:pt x="4606" y="1"/>
                  <a:pt x="4480" y="48"/>
                  <a:pt x="4383" y="142"/>
                </a:cubicBezTo>
                <a:lnTo>
                  <a:pt x="210" y="4131"/>
                </a:lnTo>
                <a:cubicBezTo>
                  <a:pt x="10" y="4325"/>
                  <a:pt x="0" y="4648"/>
                  <a:pt x="194" y="4847"/>
                </a:cubicBezTo>
                <a:cubicBezTo>
                  <a:pt x="295" y="4952"/>
                  <a:pt x="429" y="5005"/>
                  <a:pt x="564" y="5005"/>
                </a:cubicBezTo>
                <a:cubicBezTo>
                  <a:pt x="690" y="5005"/>
                  <a:pt x="817" y="4959"/>
                  <a:pt x="916" y="4867"/>
                </a:cubicBezTo>
                <a:lnTo>
                  <a:pt x="4730" y="1211"/>
                </a:lnTo>
                <a:lnTo>
                  <a:pt x="8551" y="4867"/>
                </a:lnTo>
                <a:cubicBezTo>
                  <a:pt x="8648" y="4959"/>
                  <a:pt x="8776" y="5005"/>
                  <a:pt x="8903" y="5005"/>
                </a:cubicBezTo>
                <a:cubicBezTo>
                  <a:pt x="9037" y="5005"/>
                  <a:pt x="9170" y="4955"/>
                  <a:pt x="9271" y="4847"/>
                </a:cubicBezTo>
                <a:cubicBezTo>
                  <a:pt x="9467" y="4648"/>
                  <a:pt x="9456" y="4325"/>
                  <a:pt x="9257" y="4131"/>
                </a:cubicBezTo>
                <a:lnTo>
                  <a:pt x="5084" y="142"/>
                </a:lnTo>
                <a:cubicBezTo>
                  <a:pt x="4986" y="48"/>
                  <a:pt x="4860" y="1"/>
                  <a:pt x="4733" y="1"/>
                </a:cubicBezTo>
                <a:close/>
                <a:moveTo>
                  <a:pt x="4730" y="2203"/>
                </a:moveTo>
                <a:lnTo>
                  <a:pt x="1355" y="5434"/>
                </a:lnTo>
                <a:lnTo>
                  <a:pt x="1355" y="8616"/>
                </a:lnTo>
                <a:lnTo>
                  <a:pt x="3928" y="8616"/>
                </a:lnTo>
                <a:lnTo>
                  <a:pt x="3928" y="6529"/>
                </a:lnTo>
                <a:lnTo>
                  <a:pt x="5539" y="6529"/>
                </a:lnTo>
                <a:lnTo>
                  <a:pt x="5539" y="8616"/>
                </a:lnTo>
                <a:lnTo>
                  <a:pt x="8106" y="8616"/>
                </a:lnTo>
                <a:lnTo>
                  <a:pt x="8106" y="5434"/>
                </a:lnTo>
                <a:lnTo>
                  <a:pt x="4730" y="2203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0"/>
          <p:cNvSpPr/>
          <p:nvPr/>
        </p:nvSpPr>
        <p:spPr>
          <a:xfrm>
            <a:off x="3118883" y="1853125"/>
            <a:ext cx="133828" cy="133884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0"/>
          <p:cNvSpPr/>
          <p:nvPr/>
        </p:nvSpPr>
        <p:spPr>
          <a:xfrm>
            <a:off x="2904474" y="1853125"/>
            <a:ext cx="133828" cy="133884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0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0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0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0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96" name="Google Shape;496;p33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33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33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9" name="Google Shape;499;p33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00" name="Google Shape;500;p33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33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02" name="Google Shape;502;p33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33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04" name="Google Shape;504;p33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33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07" name="Google Shape;507;p33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0" name="Google Shape;510;p33">
            <a:hlinkClick r:id="rId5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>
            <a:hlinkClick r:id="rId5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>
            <a:hlinkClick r:id="rId5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تغيير مظهر سطح المكتب">
            <a:hlinkClick r:id="" action="ppaction://media"/>
            <a:extLst>
              <a:ext uri="{FF2B5EF4-FFF2-40B4-BE49-F238E27FC236}">
                <a16:creationId xmlns:a16="http://schemas.microsoft.com/office/drawing/2014/main" id="{EE7939E2-E521-A83B-EB01-781337693D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082" y="688956"/>
            <a:ext cx="7589856" cy="4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0"/>
          <p:cNvGrpSpPr/>
          <p:nvPr/>
        </p:nvGrpSpPr>
        <p:grpSpPr>
          <a:xfrm rot="5400000">
            <a:off x="1374423" y="1682353"/>
            <a:ext cx="2376289" cy="1933510"/>
            <a:chOff x="6007752" y="1813287"/>
            <a:chExt cx="2279633" cy="1173460"/>
          </a:xfrm>
        </p:grpSpPr>
        <p:sp>
          <p:nvSpPr>
            <p:cNvPr id="667" name="Google Shape;667;p40"/>
            <p:cNvSpPr/>
            <p:nvPr/>
          </p:nvSpPr>
          <p:spPr>
            <a:xfrm>
              <a:off x="6007752" y="1813287"/>
              <a:ext cx="790000" cy="555800"/>
            </a:xfrm>
            <a:custGeom>
              <a:avLst/>
              <a:gdLst/>
              <a:ahLst/>
              <a:cxnLst/>
              <a:rect l="l" t="t" r="r" b="b"/>
              <a:pathLst>
                <a:path w="27279" h="19192" extrusionOk="0">
                  <a:moveTo>
                    <a:pt x="2746" y="0"/>
                  </a:moveTo>
                  <a:cubicBezTo>
                    <a:pt x="1231" y="0"/>
                    <a:pt x="1" y="1230"/>
                    <a:pt x="1" y="2740"/>
                  </a:cubicBezTo>
                  <a:lnTo>
                    <a:pt x="1" y="16451"/>
                  </a:lnTo>
                  <a:cubicBezTo>
                    <a:pt x="1" y="17967"/>
                    <a:pt x="1231" y="19191"/>
                    <a:pt x="2746" y="19191"/>
                  </a:cubicBezTo>
                  <a:lnTo>
                    <a:pt x="24538" y="19191"/>
                  </a:lnTo>
                  <a:cubicBezTo>
                    <a:pt x="26054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54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6007752" y="2430831"/>
              <a:ext cx="1641713" cy="555916"/>
            </a:xfrm>
            <a:custGeom>
              <a:avLst/>
              <a:gdLst/>
              <a:ahLst/>
              <a:cxnLst/>
              <a:rect l="l" t="t" r="r" b="b"/>
              <a:pathLst>
                <a:path w="56689" h="19196" extrusionOk="0">
                  <a:moveTo>
                    <a:pt x="2746" y="0"/>
                  </a:moveTo>
                  <a:cubicBezTo>
                    <a:pt x="1231" y="0"/>
                    <a:pt x="1" y="1230"/>
                    <a:pt x="1" y="2746"/>
                  </a:cubicBezTo>
                  <a:lnTo>
                    <a:pt x="1" y="16450"/>
                  </a:lnTo>
                  <a:cubicBezTo>
                    <a:pt x="1" y="17965"/>
                    <a:pt x="1231" y="19195"/>
                    <a:pt x="2746" y="19195"/>
                  </a:cubicBezTo>
                  <a:lnTo>
                    <a:pt x="53949" y="19195"/>
                  </a:lnTo>
                  <a:cubicBezTo>
                    <a:pt x="55459" y="19195"/>
                    <a:pt x="56689" y="17965"/>
                    <a:pt x="56689" y="16450"/>
                  </a:cubicBezTo>
                  <a:lnTo>
                    <a:pt x="56689" y="2746"/>
                  </a:lnTo>
                  <a:cubicBezTo>
                    <a:pt x="56689" y="1230"/>
                    <a:pt x="55459" y="0"/>
                    <a:pt x="53949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6859503" y="1813287"/>
              <a:ext cx="789971" cy="555800"/>
            </a:xfrm>
            <a:custGeom>
              <a:avLst/>
              <a:gdLst/>
              <a:ahLst/>
              <a:cxnLst/>
              <a:rect l="l" t="t" r="r" b="b"/>
              <a:pathLst>
                <a:path w="27278" h="19192" extrusionOk="0">
                  <a:moveTo>
                    <a:pt x="2740" y="0"/>
                  </a:moveTo>
                  <a:cubicBezTo>
                    <a:pt x="1225" y="0"/>
                    <a:pt x="0" y="1230"/>
                    <a:pt x="0" y="2740"/>
                  </a:cubicBezTo>
                  <a:lnTo>
                    <a:pt x="0" y="16451"/>
                  </a:lnTo>
                  <a:cubicBezTo>
                    <a:pt x="0" y="17967"/>
                    <a:pt x="1225" y="19191"/>
                    <a:pt x="2740" y="19191"/>
                  </a:cubicBezTo>
                  <a:lnTo>
                    <a:pt x="24538" y="19191"/>
                  </a:lnTo>
                  <a:cubicBezTo>
                    <a:pt x="26048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48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728138" y="1813287"/>
              <a:ext cx="559247" cy="258120"/>
            </a:xfrm>
            <a:custGeom>
              <a:avLst/>
              <a:gdLst/>
              <a:ahLst/>
              <a:cxnLst/>
              <a:rect l="l" t="t" r="r" b="b"/>
              <a:pathLst>
                <a:path w="19311" h="8913" extrusionOk="0">
                  <a:moveTo>
                    <a:pt x="2746" y="0"/>
                  </a:moveTo>
                  <a:cubicBezTo>
                    <a:pt x="1230" y="0"/>
                    <a:pt x="1" y="1230"/>
                    <a:pt x="1" y="2740"/>
                  </a:cubicBezTo>
                  <a:lnTo>
                    <a:pt x="1" y="6167"/>
                  </a:lnTo>
                  <a:cubicBezTo>
                    <a:pt x="1" y="7682"/>
                    <a:pt x="1230" y="8912"/>
                    <a:pt x="2746" y="8912"/>
                  </a:cubicBezTo>
                  <a:lnTo>
                    <a:pt x="16571" y="8912"/>
                  </a:lnTo>
                  <a:cubicBezTo>
                    <a:pt x="18081" y="8912"/>
                    <a:pt x="19311" y="7682"/>
                    <a:pt x="19311" y="6167"/>
                  </a:cubicBezTo>
                  <a:lnTo>
                    <a:pt x="19311" y="2740"/>
                  </a:lnTo>
                  <a:cubicBezTo>
                    <a:pt x="19311" y="1230"/>
                    <a:pt x="18081" y="0"/>
                    <a:pt x="16571" y="0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728138" y="2131674"/>
              <a:ext cx="559247" cy="855073"/>
            </a:xfrm>
            <a:custGeom>
              <a:avLst/>
              <a:gdLst/>
              <a:ahLst/>
              <a:cxnLst/>
              <a:rect l="l" t="t" r="r" b="b"/>
              <a:pathLst>
                <a:path w="19311" h="29526" extrusionOk="0">
                  <a:moveTo>
                    <a:pt x="2746" y="1"/>
                  </a:moveTo>
                  <a:cubicBezTo>
                    <a:pt x="1230" y="1"/>
                    <a:pt x="1" y="1231"/>
                    <a:pt x="1" y="2741"/>
                  </a:cubicBezTo>
                  <a:lnTo>
                    <a:pt x="1" y="26780"/>
                  </a:lnTo>
                  <a:cubicBezTo>
                    <a:pt x="1" y="28295"/>
                    <a:pt x="1230" y="29525"/>
                    <a:pt x="2746" y="29525"/>
                  </a:cubicBezTo>
                  <a:lnTo>
                    <a:pt x="16571" y="29525"/>
                  </a:lnTo>
                  <a:cubicBezTo>
                    <a:pt x="18081" y="29525"/>
                    <a:pt x="19311" y="28295"/>
                    <a:pt x="19311" y="26780"/>
                  </a:cubicBezTo>
                  <a:lnTo>
                    <a:pt x="19311" y="2741"/>
                  </a:lnTo>
                  <a:cubicBezTo>
                    <a:pt x="19311" y="1231"/>
                    <a:pt x="18081" y="1"/>
                    <a:pt x="16571" y="1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40"/>
          <p:cNvSpPr/>
          <p:nvPr/>
        </p:nvSpPr>
        <p:spPr>
          <a:xfrm>
            <a:off x="1040525" y="1580625"/>
            <a:ext cx="1355700" cy="678900"/>
          </a:xfrm>
          <a:prstGeom prst="roundRect">
            <a:avLst>
              <a:gd name="adj" fmla="val 8585"/>
            </a:avLst>
          </a:prstGeom>
          <a:gradFill>
            <a:gsLst>
              <a:gs pos="0">
                <a:srgbClr val="8D90E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40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675" name="Google Shape;675;p40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0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40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8" name="Google Shape;678;p40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679" name="Google Shape;679;p40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40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681" name="Google Shape;681;p40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2" name="Google Shape;682;p40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683" name="Google Shape;683;p40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40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85" name="Google Shape;685;p40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686" name="Google Shape;686;p40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0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9" name="Google Shape;689;p40"/>
          <p:cNvSpPr txBox="1">
            <a:spLocks noGrp="1"/>
          </p:cNvSpPr>
          <p:nvPr>
            <p:ph type="title"/>
          </p:nvPr>
        </p:nvSpPr>
        <p:spPr>
          <a:xfrm>
            <a:off x="4844562" y="1321100"/>
            <a:ext cx="3211038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أصوات النظام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0" name="Google Shape;690;p40"/>
          <p:cNvSpPr txBox="1">
            <a:spLocks noGrp="1"/>
          </p:cNvSpPr>
          <p:nvPr>
            <p:ph type="subTitle" idx="1"/>
          </p:nvPr>
        </p:nvSpPr>
        <p:spPr>
          <a:xfrm>
            <a:off x="4089564" y="2259525"/>
            <a:ext cx="3521697" cy="1984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ابحث عن أيقونة مكبر الصوت على الجانب الأيمن من شريط المهام واضغط عليها مرة واحدة .</a:t>
            </a:r>
          </a:p>
        </p:txBody>
      </p:sp>
      <p:sp>
        <p:nvSpPr>
          <p:cNvPr id="692" name="Google Shape;692;p40"/>
          <p:cNvSpPr/>
          <p:nvPr/>
        </p:nvSpPr>
        <p:spPr>
          <a:xfrm>
            <a:off x="1214637" y="1670945"/>
            <a:ext cx="325435" cy="325864"/>
          </a:xfrm>
          <a:custGeom>
            <a:avLst/>
            <a:gdLst/>
            <a:ahLst/>
            <a:cxnLst/>
            <a:rect l="l" t="t" r="r" b="b"/>
            <a:pathLst>
              <a:path w="7589" h="7599" extrusionOk="0">
                <a:moveTo>
                  <a:pt x="3794" y="0"/>
                </a:moveTo>
                <a:cubicBezTo>
                  <a:pt x="1697" y="0"/>
                  <a:pt x="0" y="1703"/>
                  <a:pt x="0" y="3800"/>
                </a:cubicBezTo>
                <a:cubicBezTo>
                  <a:pt x="0" y="4884"/>
                  <a:pt x="449" y="5861"/>
                  <a:pt x="1176" y="6550"/>
                </a:cubicBezTo>
                <a:cubicBezTo>
                  <a:pt x="1861" y="7200"/>
                  <a:pt x="2781" y="7599"/>
                  <a:pt x="3794" y="7599"/>
                </a:cubicBezTo>
                <a:cubicBezTo>
                  <a:pt x="4812" y="7599"/>
                  <a:pt x="5733" y="7200"/>
                  <a:pt x="6413" y="6550"/>
                </a:cubicBezTo>
                <a:cubicBezTo>
                  <a:pt x="7138" y="5856"/>
                  <a:pt x="7589" y="4884"/>
                  <a:pt x="7589" y="3800"/>
                </a:cubicBezTo>
                <a:cubicBezTo>
                  <a:pt x="7589" y="1703"/>
                  <a:pt x="5896" y="0"/>
                  <a:pt x="37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0"/>
          <p:cNvSpPr/>
          <p:nvPr/>
        </p:nvSpPr>
        <p:spPr>
          <a:xfrm>
            <a:off x="1324030" y="1718502"/>
            <a:ext cx="106649" cy="106820"/>
          </a:xfrm>
          <a:custGeom>
            <a:avLst/>
            <a:gdLst/>
            <a:ahLst/>
            <a:cxnLst/>
            <a:rect l="l" t="t" r="r" b="b"/>
            <a:pathLst>
              <a:path w="2487" h="2491" extrusionOk="0">
                <a:moveTo>
                  <a:pt x="1243" y="1"/>
                </a:moveTo>
                <a:cubicBezTo>
                  <a:pt x="558" y="1"/>
                  <a:pt x="1" y="558"/>
                  <a:pt x="1" y="1243"/>
                </a:cubicBezTo>
                <a:cubicBezTo>
                  <a:pt x="1" y="1934"/>
                  <a:pt x="558" y="2491"/>
                  <a:pt x="1243" y="2491"/>
                </a:cubicBezTo>
                <a:cubicBezTo>
                  <a:pt x="1934" y="2491"/>
                  <a:pt x="2486" y="1934"/>
                  <a:pt x="2486" y="1243"/>
                </a:cubicBezTo>
                <a:cubicBezTo>
                  <a:pt x="2486" y="558"/>
                  <a:pt x="1934" y="1"/>
                  <a:pt x="12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0"/>
          <p:cNvSpPr/>
          <p:nvPr/>
        </p:nvSpPr>
        <p:spPr>
          <a:xfrm>
            <a:off x="1265024" y="1865463"/>
            <a:ext cx="224619" cy="131349"/>
          </a:xfrm>
          <a:custGeom>
            <a:avLst/>
            <a:gdLst/>
            <a:ahLst/>
            <a:cxnLst/>
            <a:rect l="l" t="t" r="r" b="b"/>
            <a:pathLst>
              <a:path w="5238" h="3063" extrusionOk="0">
                <a:moveTo>
                  <a:pt x="2619" y="0"/>
                </a:moveTo>
                <a:cubicBezTo>
                  <a:pt x="1367" y="0"/>
                  <a:pt x="308" y="853"/>
                  <a:pt x="1" y="2014"/>
                </a:cubicBezTo>
                <a:cubicBezTo>
                  <a:pt x="686" y="2664"/>
                  <a:pt x="1606" y="3063"/>
                  <a:pt x="2619" y="3063"/>
                </a:cubicBezTo>
                <a:cubicBezTo>
                  <a:pt x="3637" y="3063"/>
                  <a:pt x="4558" y="2664"/>
                  <a:pt x="5238" y="2014"/>
                </a:cubicBezTo>
                <a:cubicBezTo>
                  <a:pt x="4931" y="853"/>
                  <a:pt x="3872" y="0"/>
                  <a:pt x="26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40"/>
          <p:cNvGrpSpPr/>
          <p:nvPr/>
        </p:nvGrpSpPr>
        <p:grpSpPr>
          <a:xfrm>
            <a:off x="1214633" y="2037681"/>
            <a:ext cx="1007698" cy="131347"/>
            <a:chOff x="1397158" y="2606681"/>
            <a:chExt cx="1007698" cy="131347"/>
          </a:xfrm>
        </p:grpSpPr>
        <p:sp>
          <p:nvSpPr>
            <p:cNvPr id="696" name="Google Shape;696;p40"/>
            <p:cNvSpPr/>
            <p:nvPr/>
          </p:nvSpPr>
          <p:spPr>
            <a:xfrm>
              <a:off x="1397158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2" y="1"/>
                  </a:moveTo>
                  <a:cubicBezTo>
                    <a:pt x="1836" y="1"/>
                    <a:pt x="1711" y="66"/>
                    <a:pt x="1647" y="196"/>
                  </a:cubicBezTo>
                  <a:lnTo>
                    <a:pt x="1345" y="816"/>
                  </a:lnTo>
                  <a:cubicBezTo>
                    <a:pt x="1295" y="918"/>
                    <a:pt x="1192" y="989"/>
                    <a:pt x="1080" y="1005"/>
                  </a:cubicBezTo>
                  <a:lnTo>
                    <a:pt x="399" y="1102"/>
                  </a:lnTo>
                  <a:cubicBezTo>
                    <a:pt x="113" y="1147"/>
                    <a:pt x="0" y="1501"/>
                    <a:pt x="205" y="1699"/>
                  </a:cubicBezTo>
                  <a:lnTo>
                    <a:pt x="696" y="2181"/>
                  </a:lnTo>
                  <a:cubicBezTo>
                    <a:pt x="783" y="2263"/>
                    <a:pt x="819" y="2374"/>
                    <a:pt x="798" y="2487"/>
                  </a:cubicBezTo>
                  <a:lnTo>
                    <a:pt x="681" y="3167"/>
                  </a:lnTo>
                  <a:cubicBezTo>
                    <a:pt x="644" y="3394"/>
                    <a:pt x="822" y="3576"/>
                    <a:pt x="1027" y="3576"/>
                  </a:cubicBezTo>
                  <a:cubicBezTo>
                    <a:pt x="1081" y="3576"/>
                    <a:pt x="1137" y="3563"/>
                    <a:pt x="1192" y="3535"/>
                  </a:cubicBezTo>
                  <a:lnTo>
                    <a:pt x="1801" y="3214"/>
                  </a:lnTo>
                  <a:cubicBezTo>
                    <a:pt x="1849" y="3188"/>
                    <a:pt x="1904" y="3175"/>
                    <a:pt x="1960" y="3175"/>
                  </a:cubicBezTo>
                  <a:cubicBezTo>
                    <a:pt x="2015" y="3175"/>
                    <a:pt x="2072" y="3188"/>
                    <a:pt x="2123" y="3214"/>
                  </a:cubicBezTo>
                  <a:lnTo>
                    <a:pt x="2731" y="3535"/>
                  </a:lnTo>
                  <a:cubicBezTo>
                    <a:pt x="2785" y="3563"/>
                    <a:pt x="2840" y="3576"/>
                    <a:pt x="2894" y="3576"/>
                  </a:cubicBezTo>
                  <a:cubicBezTo>
                    <a:pt x="3098" y="3576"/>
                    <a:pt x="3279" y="3394"/>
                    <a:pt x="3238" y="3167"/>
                  </a:cubicBezTo>
                  <a:lnTo>
                    <a:pt x="3125" y="2487"/>
                  </a:lnTo>
                  <a:cubicBezTo>
                    <a:pt x="3105" y="2374"/>
                    <a:pt x="3141" y="2263"/>
                    <a:pt x="3222" y="2181"/>
                  </a:cubicBezTo>
                  <a:lnTo>
                    <a:pt x="3713" y="1699"/>
                  </a:lnTo>
                  <a:cubicBezTo>
                    <a:pt x="3923" y="1501"/>
                    <a:pt x="3811" y="1147"/>
                    <a:pt x="3519" y="1102"/>
                  </a:cubicBezTo>
                  <a:lnTo>
                    <a:pt x="2844" y="1005"/>
                  </a:lnTo>
                  <a:cubicBezTo>
                    <a:pt x="2726" y="989"/>
                    <a:pt x="2629" y="918"/>
                    <a:pt x="2578" y="816"/>
                  </a:cubicBezTo>
                  <a:lnTo>
                    <a:pt x="2277" y="196"/>
                  </a:lnTo>
                  <a:cubicBezTo>
                    <a:pt x="2212" y="66"/>
                    <a:pt x="2087" y="1"/>
                    <a:pt x="1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1613003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1" y="1"/>
                  </a:moveTo>
                  <a:cubicBezTo>
                    <a:pt x="1836" y="1"/>
                    <a:pt x="1711" y="66"/>
                    <a:pt x="1646" y="196"/>
                  </a:cubicBezTo>
                  <a:lnTo>
                    <a:pt x="1345" y="816"/>
                  </a:lnTo>
                  <a:cubicBezTo>
                    <a:pt x="1294" y="918"/>
                    <a:pt x="1192" y="989"/>
                    <a:pt x="1079" y="1005"/>
                  </a:cubicBezTo>
                  <a:lnTo>
                    <a:pt x="399" y="1102"/>
                  </a:lnTo>
                  <a:cubicBezTo>
                    <a:pt x="112" y="1147"/>
                    <a:pt x="0" y="1501"/>
                    <a:pt x="204" y="1699"/>
                  </a:cubicBezTo>
                  <a:lnTo>
                    <a:pt x="701" y="2181"/>
                  </a:lnTo>
                  <a:cubicBezTo>
                    <a:pt x="782" y="2263"/>
                    <a:pt x="818" y="2374"/>
                    <a:pt x="798" y="2487"/>
                  </a:cubicBezTo>
                  <a:lnTo>
                    <a:pt x="685" y="3167"/>
                  </a:lnTo>
                  <a:cubicBezTo>
                    <a:pt x="644" y="3394"/>
                    <a:pt x="825" y="3576"/>
                    <a:pt x="1029" y="3576"/>
                  </a:cubicBezTo>
                  <a:cubicBezTo>
                    <a:pt x="1083" y="3576"/>
                    <a:pt x="1138" y="3563"/>
                    <a:pt x="1192" y="3535"/>
                  </a:cubicBezTo>
                  <a:lnTo>
                    <a:pt x="1800" y="3214"/>
                  </a:lnTo>
                  <a:cubicBezTo>
                    <a:pt x="1851" y="3188"/>
                    <a:pt x="1906" y="3175"/>
                    <a:pt x="1961" y="3175"/>
                  </a:cubicBezTo>
                  <a:cubicBezTo>
                    <a:pt x="2016" y="3175"/>
                    <a:pt x="2071" y="3188"/>
                    <a:pt x="2122" y="3214"/>
                  </a:cubicBezTo>
                  <a:lnTo>
                    <a:pt x="2731" y="3535"/>
                  </a:lnTo>
                  <a:cubicBezTo>
                    <a:pt x="2784" y="3563"/>
                    <a:pt x="2840" y="3576"/>
                    <a:pt x="2894" y="3576"/>
                  </a:cubicBezTo>
                  <a:cubicBezTo>
                    <a:pt x="3097" y="3576"/>
                    <a:pt x="3277" y="3394"/>
                    <a:pt x="3237" y="3167"/>
                  </a:cubicBezTo>
                  <a:lnTo>
                    <a:pt x="3125" y="2487"/>
                  </a:lnTo>
                  <a:cubicBezTo>
                    <a:pt x="3104" y="2374"/>
                    <a:pt x="3140" y="2263"/>
                    <a:pt x="3222" y="2181"/>
                  </a:cubicBezTo>
                  <a:lnTo>
                    <a:pt x="3718" y="1699"/>
                  </a:lnTo>
                  <a:cubicBezTo>
                    <a:pt x="3923" y="1501"/>
                    <a:pt x="3810" y="1147"/>
                    <a:pt x="3524" y="1102"/>
                  </a:cubicBezTo>
                  <a:lnTo>
                    <a:pt x="2843" y="1005"/>
                  </a:lnTo>
                  <a:cubicBezTo>
                    <a:pt x="2726" y="989"/>
                    <a:pt x="2628" y="918"/>
                    <a:pt x="2578" y="816"/>
                  </a:cubicBezTo>
                  <a:lnTo>
                    <a:pt x="2276" y="196"/>
                  </a:lnTo>
                  <a:cubicBezTo>
                    <a:pt x="2212" y="66"/>
                    <a:pt x="2087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828847" y="2606681"/>
              <a:ext cx="144062" cy="131347"/>
            </a:xfrm>
            <a:custGeom>
              <a:avLst/>
              <a:gdLst/>
              <a:ahLst/>
              <a:cxnLst/>
              <a:rect l="l" t="t" r="r" b="b"/>
              <a:pathLst>
                <a:path w="3923" h="3577" extrusionOk="0">
                  <a:moveTo>
                    <a:pt x="1963" y="1"/>
                  </a:moveTo>
                  <a:cubicBezTo>
                    <a:pt x="1839" y="1"/>
                    <a:pt x="1713" y="66"/>
                    <a:pt x="1647" y="196"/>
                  </a:cubicBezTo>
                  <a:lnTo>
                    <a:pt x="1345" y="816"/>
                  </a:lnTo>
                  <a:cubicBezTo>
                    <a:pt x="1294" y="918"/>
                    <a:pt x="1197" y="989"/>
                    <a:pt x="1084" y="1005"/>
                  </a:cubicBezTo>
                  <a:lnTo>
                    <a:pt x="404" y="1102"/>
                  </a:lnTo>
                  <a:cubicBezTo>
                    <a:pt x="118" y="1147"/>
                    <a:pt x="0" y="1501"/>
                    <a:pt x="210" y="1699"/>
                  </a:cubicBezTo>
                  <a:lnTo>
                    <a:pt x="701" y="2181"/>
                  </a:lnTo>
                  <a:cubicBezTo>
                    <a:pt x="783" y="2263"/>
                    <a:pt x="819" y="2374"/>
                    <a:pt x="803" y="2487"/>
                  </a:cubicBezTo>
                  <a:lnTo>
                    <a:pt x="685" y="3167"/>
                  </a:lnTo>
                  <a:cubicBezTo>
                    <a:pt x="645" y="3394"/>
                    <a:pt x="826" y="3576"/>
                    <a:pt x="1029" y="3576"/>
                  </a:cubicBezTo>
                  <a:cubicBezTo>
                    <a:pt x="1083" y="3576"/>
                    <a:pt x="1138" y="3563"/>
                    <a:pt x="1192" y="3535"/>
                  </a:cubicBezTo>
                  <a:lnTo>
                    <a:pt x="1801" y="3214"/>
                  </a:lnTo>
                  <a:cubicBezTo>
                    <a:pt x="1852" y="3188"/>
                    <a:pt x="1908" y="3175"/>
                    <a:pt x="1964" y="3175"/>
                  </a:cubicBezTo>
                  <a:cubicBezTo>
                    <a:pt x="2020" y="3175"/>
                    <a:pt x="2076" y="3188"/>
                    <a:pt x="2127" y="3214"/>
                  </a:cubicBezTo>
                  <a:lnTo>
                    <a:pt x="2731" y="3535"/>
                  </a:lnTo>
                  <a:cubicBezTo>
                    <a:pt x="2786" y="3563"/>
                    <a:pt x="2842" y="3576"/>
                    <a:pt x="2896" y="3576"/>
                  </a:cubicBezTo>
                  <a:cubicBezTo>
                    <a:pt x="3101" y="3576"/>
                    <a:pt x="3279" y="3394"/>
                    <a:pt x="3243" y="3167"/>
                  </a:cubicBezTo>
                  <a:lnTo>
                    <a:pt x="3125" y="2487"/>
                  </a:lnTo>
                  <a:cubicBezTo>
                    <a:pt x="3104" y="2374"/>
                    <a:pt x="3146" y="2263"/>
                    <a:pt x="3227" y="2181"/>
                  </a:cubicBezTo>
                  <a:lnTo>
                    <a:pt x="3718" y="1699"/>
                  </a:lnTo>
                  <a:cubicBezTo>
                    <a:pt x="3923" y="1501"/>
                    <a:pt x="3810" y="1147"/>
                    <a:pt x="3524" y="1102"/>
                  </a:cubicBezTo>
                  <a:lnTo>
                    <a:pt x="2844" y="1005"/>
                  </a:lnTo>
                  <a:cubicBezTo>
                    <a:pt x="2731" y="989"/>
                    <a:pt x="2634" y="918"/>
                    <a:pt x="2582" y="816"/>
                  </a:cubicBezTo>
                  <a:lnTo>
                    <a:pt x="2276" y="196"/>
                  </a:lnTo>
                  <a:cubicBezTo>
                    <a:pt x="2212" y="66"/>
                    <a:pt x="2088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2044692" y="2606681"/>
              <a:ext cx="144283" cy="131347"/>
            </a:xfrm>
            <a:custGeom>
              <a:avLst/>
              <a:gdLst/>
              <a:ahLst/>
              <a:cxnLst/>
              <a:rect l="l" t="t" r="r" b="b"/>
              <a:pathLst>
                <a:path w="3929" h="3577" extrusionOk="0">
                  <a:moveTo>
                    <a:pt x="1965" y="1"/>
                  </a:moveTo>
                  <a:cubicBezTo>
                    <a:pt x="1841" y="1"/>
                    <a:pt x="1717" y="66"/>
                    <a:pt x="1653" y="196"/>
                  </a:cubicBezTo>
                  <a:lnTo>
                    <a:pt x="1346" y="816"/>
                  </a:lnTo>
                  <a:cubicBezTo>
                    <a:pt x="1296" y="918"/>
                    <a:pt x="1198" y="989"/>
                    <a:pt x="1086" y="1005"/>
                  </a:cubicBezTo>
                  <a:lnTo>
                    <a:pt x="406" y="1102"/>
                  </a:lnTo>
                  <a:cubicBezTo>
                    <a:pt x="119" y="1147"/>
                    <a:pt x="1" y="1501"/>
                    <a:pt x="211" y="1699"/>
                  </a:cubicBezTo>
                  <a:lnTo>
                    <a:pt x="702" y="2181"/>
                  </a:lnTo>
                  <a:cubicBezTo>
                    <a:pt x="784" y="2263"/>
                    <a:pt x="820" y="2374"/>
                    <a:pt x="805" y="2487"/>
                  </a:cubicBezTo>
                  <a:lnTo>
                    <a:pt x="687" y="3167"/>
                  </a:lnTo>
                  <a:cubicBezTo>
                    <a:pt x="646" y="3394"/>
                    <a:pt x="827" y="3576"/>
                    <a:pt x="1030" y="3576"/>
                  </a:cubicBezTo>
                  <a:cubicBezTo>
                    <a:pt x="1084" y="3576"/>
                    <a:pt x="1139" y="3563"/>
                    <a:pt x="1193" y="3535"/>
                  </a:cubicBezTo>
                  <a:lnTo>
                    <a:pt x="1801" y="3214"/>
                  </a:lnTo>
                  <a:cubicBezTo>
                    <a:pt x="1852" y="3188"/>
                    <a:pt x="1909" y="3175"/>
                    <a:pt x="1965" y="3175"/>
                  </a:cubicBezTo>
                  <a:cubicBezTo>
                    <a:pt x="2021" y="3175"/>
                    <a:pt x="2078" y="3188"/>
                    <a:pt x="2129" y="3214"/>
                  </a:cubicBezTo>
                  <a:lnTo>
                    <a:pt x="2738" y="3535"/>
                  </a:lnTo>
                  <a:cubicBezTo>
                    <a:pt x="2791" y="3563"/>
                    <a:pt x="2847" y="3576"/>
                    <a:pt x="2900" y="3576"/>
                  </a:cubicBezTo>
                  <a:cubicBezTo>
                    <a:pt x="3102" y="3576"/>
                    <a:pt x="3280" y="3394"/>
                    <a:pt x="3244" y="3167"/>
                  </a:cubicBezTo>
                  <a:lnTo>
                    <a:pt x="3126" y="2487"/>
                  </a:lnTo>
                  <a:cubicBezTo>
                    <a:pt x="3106" y="2374"/>
                    <a:pt x="3147" y="2263"/>
                    <a:pt x="3229" y="2181"/>
                  </a:cubicBezTo>
                  <a:lnTo>
                    <a:pt x="3720" y="1699"/>
                  </a:lnTo>
                  <a:cubicBezTo>
                    <a:pt x="3928" y="1501"/>
                    <a:pt x="3812" y="1147"/>
                    <a:pt x="3525" y="1102"/>
                  </a:cubicBezTo>
                  <a:lnTo>
                    <a:pt x="2845" y="1005"/>
                  </a:lnTo>
                  <a:cubicBezTo>
                    <a:pt x="2732" y="989"/>
                    <a:pt x="2635" y="918"/>
                    <a:pt x="2585" y="816"/>
                  </a:cubicBezTo>
                  <a:lnTo>
                    <a:pt x="2278" y="196"/>
                  </a:lnTo>
                  <a:cubicBezTo>
                    <a:pt x="2213" y="66"/>
                    <a:pt x="2089" y="1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2260757" y="2606681"/>
              <a:ext cx="144099" cy="131347"/>
            </a:xfrm>
            <a:custGeom>
              <a:avLst/>
              <a:gdLst/>
              <a:ahLst/>
              <a:cxnLst/>
              <a:rect l="l" t="t" r="r" b="b"/>
              <a:pathLst>
                <a:path w="3924" h="3577" extrusionOk="0">
                  <a:moveTo>
                    <a:pt x="1960" y="1"/>
                  </a:moveTo>
                  <a:cubicBezTo>
                    <a:pt x="1835" y="1"/>
                    <a:pt x="1711" y="66"/>
                    <a:pt x="1647" y="196"/>
                  </a:cubicBezTo>
                  <a:lnTo>
                    <a:pt x="1340" y="816"/>
                  </a:lnTo>
                  <a:cubicBezTo>
                    <a:pt x="1290" y="918"/>
                    <a:pt x="1193" y="989"/>
                    <a:pt x="1080" y="1005"/>
                  </a:cubicBezTo>
                  <a:lnTo>
                    <a:pt x="400" y="1102"/>
                  </a:lnTo>
                  <a:cubicBezTo>
                    <a:pt x="113" y="1147"/>
                    <a:pt x="1" y="1501"/>
                    <a:pt x="205" y="1699"/>
                  </a:cubicBezTo>
                  <a:lnTo>
                    <a:pt x="696" y="2181"/>
                  </a:lnTo>
                  <a:cubicBezTo>
                    <a:pt x="778" y="2263"/>
                    <a:pt x="818" y="2374"/>
                    <a:pt x="799" y="2487"/>
                  </a:cubicBezTo>
                  <a:lnTo>
                    <a:pt x="681" y="3167"/>
                  </a:lnTo>
                  <a:cubicBezTo>
                    <a:pt x="644" y="3394"/>
                    <a:pt x="822" y="3576"/>
                    <a:pt x="1027" y="3576"/>
                  </a:cubicBezTo>
                  <a:cubicBezTo>
                    <a:pt x="1082" y="3576"/>
                    <a:pt x="1138" y="3563"/>
                    <a:pt x="1193" y="3535"/>
                  </a:cubicBezTo>
                  <a:lnTo>
                    <a:pt x="1795" y="3214"/>
                  </a:lnTo>
                  <a:cubicBezTo>
                    <a:pt x="1847" y="3188"/>
                    <a:pt x="1903" y="3175"/>
                    <a:pt x="1960" y="3175"/>
                  </a:cubicBezTo>
                  <a:cubicBezTo>
                    <a:pt x="2016" y="3175"/>
                    <a:pt x="2072" y="3188"/>
                    <a:pt x="2123" y="3214"/>
                  </a:cubicBezTo>
                  <a:lnTo>
                    <a:pt x="2732" y="3535"/>
                  </a:lnTo>
                  <a:cubicBezTo>
                    <a:pt x="2785" y="3563"/>
                    <a:pt x="2841" y="3576"/>
                    <a:pt x="2894" y="3576"/>
                  </a:cubicBezTo>
                  <a:cubicBezTo>
                    <a:pt x="3098" y="3576"/>
                    <a:pt x="3278" y="3394"/>
                    <a:pt x="3237" y="3167"/>
                  </a:cubicBezTo>
                  <a:lnTo>
                    <a:pt x="3119" y="2487"/>
                  </a:lnTo>
                  <a:cubicBezTo>
                    <a:pt x="3105" y="2374"/>
                    <a:pt x="3140" y="2263"/>
                    <a:pt x="3223" y="2181"/>
                  </a:cubicBezTo>
                  <a:lnTo>
                    <a:pt x="3714" y="1699"/>
                  </a:lnTo>
                  <a:cubicBezTo>
                    <a:pt x="3923" y="1501"/>
                    <a:pt x="3806" y="1147"/>
                    <a:pt x="3518" y="1102"/>
                  </a:cubicBezTo>
                  <a:lnTo>
                    <a:pt x="2838" y="1005"/>
                  </a:lnTo>
                  <a:cubicBezTo>
                    <a:pt x="2727" y="989"/>
                    <a:pt x="2629" y="918"/>
                    <a:pt x="2578" y="816"/>
                  </a:cubicBezTo>
                  <a:lnTo>
                    <a:pt x="2276" y="196"/>
                  </a:lnTo>
                  <a:cubicBezTo>
                    <a:pt x="2210" y="66"/>
                    <a:pt x="2085" y="1"/>
                    <a:pt x="1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40"/>
          <p:cNvSpPr/>
          <p:nvPr/>
        </p:nvSpPr>
        <p:spPr>
          <a:xfrm>
            <a:off x="1646325" y="1726150"/>
            <a:ext cx="576015" cy="38928"/>
          </a:xfrm>
          <a:custGeom>
            <a:avLst/>
            <a:gdLst/>
            <a:ahLst/>
            <a:cxnLst/>
            <a:rect l="l" t="t" r="r" b="b"/>
            <a:pathLst>
              <a:path w="21856" h="1295" extrusionOk="0">
                <a:moveTo>
                  <a:pt x="647" y="1"/>
                </a:moveTo>
                <a:cubicBezTo>
                  <a:pt x="286" y="1"/>
                  <a:pt x="0" y="286"/>
                  <a:pt x="0" y="648"/>
                </a:cubicBezTo>
                <a:cubicBezTo>
                  <a:pt x="0" y="1002"/>
                  <a:pt x="286" y="1294"/>
                  <a:pt x="647" y="1294"/>
                </a:cubicBezTo>
                <a:lnTo>
                  <a:pt x="21209" y="1294"/>
                </a:lnTo>
                <a:cubicBezTo>
                  <a:pt x="21570" y="1294"/>
                  <a:pt x="21855" y="1002"/>
                  <a:pt x="21855" y="648"/>
                </a:cubicBezTo>
                <a:cubicBezTo>
                  <a:pt x="21855" y="286"/>
                  <a:pt x="21570" y="1"/>
                  <a:pt x="21209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0"/>
          <p:cNvSpPr/>
          <p:nvPr/>
        </p:nvSpPr>
        <p:spPr>
          <a:xfrm>
            <a:off x="1646325" y="1814558"/>
            <a:ext cx="576015" cy="38868"/>
          </a:xfrm>
          <a:custGeom>
            <a:avLst/>
            <a:gdLst/>
            <a:ahLst/>
            <a:cxnLst/>
            <a:rect l="l" t="t" r="r" b="b"/>
            <a:pathLst>
              <a:path w="21856" h="1293" extrusionOk="0">
                <a:moveTo>
                  <a:pt x="647" y="0"/>
                </a:moveTo>
                <a:cubicBezTo>
                  <a:pt x="286" y="0"/>
                  <a:pt x="0" y="291"/>
                  <a:pt x="0" y="646"/>
                </a:cubicBezTo>
                <a:cubicBezTo>
                  <a:pt x="0" y="1007"/>
                  <a:pt x="286" y="1292"/>
                  <a:pt x="647" y="1292"/>
                </a:cubicBezTo>
                <a:lnTo>
                  <a:pt x="21209" y="1292"/>
                </a:lnTo>
                <a:cubicBezTo>
                  <a:pt x="21570" y="1292"/>
                  <a:pt x="21855" y="1007"/>
                  <a:pt x="21855" y="646"/>
                </a:cubicBezTo>
                <a:cubicBezTo>
                  <a:pt x="21855" y="291"/>
                  <a:pt x="21570" y="0"/>
                  <a:pt x="21209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0"/>
          <p:cNvSpPr/>
          <p:nvPr/>
        </p:nvSpPr>
        <p:spPr>
          <a:xfrm>
            <a:off x="1646325" y="1902726"/>
            <a:ext cx="481479" cy="38898"/>
          </a:xfrm>
          <a:custGeom>
            <a:avLst/>
            <a:gdLst/>
            <a:ahLst/>
            <a:cxnLst/>
            <a:rect l="l" t="t" r="r" b="b"/>
            <a:pathLst>
              <a:path w="18269" h="1294" extrusionOk="0">
                <a:moveTo>
                  <a:pt x="647" y="1"/>
                </a:moveTo>
                <a:cubicBezTo>
                  <a:pt x="286" y="1"/>
                  <a:pt x="0" y="293"/>
                  <a:pt x="0" y="647"/>
                </a:cubicBezTo>
                <a:cubicBezTo>
                  <a:pt x="0" y="1007"/>
                  <a:pt x="286" y="1294"/>
                  <a:pt x="647" y="1294"/>
                </a:cubicBezTo>
                <a:lnTo>
                  <a:pt x="17623" y="1294"/>
                </a:lnTo>
                <a:cubicBezTo>
                  <a:pt x="17978" y="1294"/>
                  <a:pt x="18269" y="1007"/>
                  <a:pt x="18269" y="647"/>
                </a:cubicBezTo>
                <a:cubicBezTo>
                  <a:pt x="18269" y="293"/>
                  <a:pt x="17978" y="1"/>
                  <a:pt x="17623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40"/>
          <p:cNvGrpSpPr/>
          <p:nvPr/>
        </p:nvGrpSpPr>
        <p:grpSpPr>
          <a:xfrm>
            <a:off x="1884725" y="2724775"/>
            <a:ext cx="1355700" cy="262500"/>
            <a:chOff x="1884725" y="2724775"/>
            <a:chExt cx="1355700" cy="262500"/>
          </a:xfrm>
        </p:grpSpPr>
        <p:sp>
          <p:nvSpPr>
            <p:cNvPr id="705" name="Google Shape;705;p40"/>
            <p:cNvSpPr/>
            <p:nvPr/>
          </p:nvSpPr>
          <p:spPr>
            <a:xfrm>
              <a:off x="1884725" y="2724775"/>
              <a:ext cx="1355700" cy="262500"/>
            </a:xfrm>
            <a:prstGeom prst="roundRect">
              <a:avLst>
                <a:gd name="adj" fmla="val 23686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2176700" y="2836550"/>
              <a:ext cx="964615" cy="38924"/>
            </a:xfrm>
            <a:custGeom>
              <a:avLst/>
              <a:gdLst/>
              <a:ahLst/>
              <a:cxnLst/>
              <a:rect l="l" t="t" r="r" b="b"/>
              <a:pathLst>
                <a:path w="21856" h="1295" extrusionOk="0">
                  <a:moveTo>
                    <a:pt x="647" y="1"/>
                  </a:moveTo>
                  <a:cubicBezTo>
                    <a:pt x="286" y="1"/>
                    <a:pt x="0" y="286"/>
                    <a:pt x="0" y="648"/>
                  </a:cubicBezTo>
                  <a:cubicBezTo>
                    <a:pt x="0" y="1002"/>
                    <a:pt x="286" y="1294"/>
                    <a:pt x="647" y="1294"/>
                  </a:cubicBezTo>
                  <a:lnTo>
                    <a:pt x="21209" y="1294"/>
                  </a:lnTo>
                  <a:cubicBezTo>
                    <a:pt x="21570" y="1294"/>
                    <a:pt x="21855" y="1002"/>
                    <a:pt x="21855" y="648"/>
                  </a:cubicBezTo>
                  <a:cubicBezTo>
                    <a:pt x="21855" y="286"/>
                    <a:pt x="21570" y="1"/>
                    <a:pt x="21209" y="1"/>
                  </a:cubicBezTo>
                  <a:close/>
                </a:path>
              </a:pathLst>
            </a:custGeom>
            <a:solidFill>
              <a:srgbClr val="292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2176700" y="2836550"/>
              <a:ext cx="463839" cy="38924"/>
            </a:xfrm>
            <a:custGeom>
              <a:avLst/>
              <a:gdLst/>
              <a:ahLst/>
              <a:cxnLst/>
              <a:rect l="l" t="t" r="r" b="b"/>
              <a:pathLst>
                <a:path w="21856" h="1295" extrusionOk="0">
                  <a:moveTo>
                    <a:pt x="647" y="1"/>
                  </a:moveTo>
                  <a:cubicBezTo>
                    <a:pt x="286" y="1"/>
                    <a:pt x="0" y="286"/>
                    <a:pt x="0" y="648"/>
                  </a:cubicBezTo>
                  <a:cubicBezTo>
                    <a:pt x="0" y="1002"/>
                    <a:pt x="286" y="1294"/>
                    <a:pt x="647" y="1294"/>
                  </a:cubicBezTo>
                  <a:lnTo>
                    <a:pt x="21209" y="1294"/>
                  </a:lnTo>
                  <a:cubicBezTo>
                    <a:pt x="21570" y="1294"/>
                    <a:pt x="21855" y="1002"/>
                    <a:pt x="21855" y="648"/>
                  </a:cubicBezTo>
                  <a:cubicBezTo>
                    <a:pt x="21855" y="286"/>
                    <a:pt x="21570" y="1"/>
                    <a:pt x="21209" y="1"/>
                  </a:cubicBez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983825" y="2792040"/>
              <a:ext cx="133214" cy="127937"/>
            </a:xfrm>
            <a:custGeom>
              <a:avLst/>
              <a:gdLst/>
              <a:ahLst/>
              <a:cxnLst/>
              <a:rect l="l" t="t" r="r" b="b"/>
              <a:pathLst>
                <a:path w="9517" h="9140" extrusionOk="0">
                  <a:moveTo>
                    <a:pt x="2167" y="1"/>
                  </a:moveTo>
                  <a:lnTo>
                    <a:pt x="2167" y="4844"/>
                  </a:lnTo>
                  <a:lnTo>
                    <a:pt x="0" y="4844"/>
                  </a:lnTo>
                  <a:lnTo>
                    <a:pt x="2167" y="6803"/>
                  </a:lnTo>
                  <a:lnTo>
                    <a:pt x="4761" y="9139"/>
                  </a:lnTo>
                  <a:lnTo>
                    <a:pt x="9517" y="4844"/>
                  </a:lnTo>
                  <a:lnTo>
                    <a:pt x="7348" y="4844"/>
                  </a:lnTo>
                  <a:lnTo>
                    <a:pt x="7348" y="1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40"/>
          <p:cNvGrpSpPr/>
          <p:nvPr/>
        </p:nvGrpSpPr>
        <p:grpSpPr>
          <a:xfrm>
            <a:off x="1251920" y="3452543"/>
            <a:ext cx="694832" cy="494692"/>
            <a:chOff x="3336290" y="764021"/>
            <a:chExt cx="810300" cy="576900"/>
          </a:xfrm>
        </p:grpSpPr>
        <p:sp>
          <p:nvSpPr>
            <p:cNvPr id="710" name="Google Shape;710;p40"/>
            <p:cNvSpPr/>
            <p:nvPr/>
          </p:nvSpPr>
          <p:spPr>
            <a:xfrm rot="-5401788">
              <a:off x="3452990" y="647471"/>
              <a:ext cx="576900" cy="8100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3414726" y="1013671"/>
              <a:ext cx="653730" cy="281110"/>
            </a:xfrm>
            <a:custGeom>
              <a:avLst/>
              <a:gdLst/>
              <a:ahLst/>
              <a:cxnLst/>
              <a:rect l="l" t="t" r="r" b="b"/>
              <a:pathLst>
                <a:path w="28015" h="14176" extrusionOk="0">
                  <a:moveTo>
                    <a:pt x="7411" y="1"/>
                  </a:moveTo>
                  <a:cubicBezTo>
                    <a:pt x="6941" y="1"/>
                    <a:pt x="6471" y="194"/>
                    <a:pt x="6132" y="580"/>
                  </a:cubicBezTo>
                  <a:lnTo>
                    <a:pt x="429" y="7037"/>
                  </a:lnTo>
                  <a:cubicBezTo>
                    <a:pt x="154" y="7353"/>
                    <a:pt x="0" y="7752"/>
                    <a:pt x="0" y="8170"/>
                  </a:cubicBezTo>
                  <a:lnTo>
                    <a:pt x="0" y="12472"/>
                  </a:lnTo>
                  <a:cubicBezTo>
                    <a:pt x="0" y="13409"/>
                    <a:pt x="766" y="14175"/>
                    <a:pt x="1711" y="14175"/>
                  </a:cubicBezTo>
                  <a:lnTo>
                    <a:pt x="26304" y="14175"/>
                  </a:lnTo>
                  <a:cubicBezTo>
                    <a:pt x="27249" y="14175"/>
                    <a:pt x="28015" y="13409"/>
                    <a:pt x="28015" y="12472"/>
                  </a:cubicBezTo>
                  <a:lnTo>
                    <a:pt x="28015" y="8742"/>
                  </a:lnTo>
                  <a:cubicBezTo>
                    <a:pt x="28015" y="8245"/>
                    <a:pt x="27798" y="7776"/>
                    <a:pt x="27420" y="7449"/>
                  </a:cubicBezTo>
                  <a:lnTo>
                    <a:pt x="22816" y="3486"/>
                  </a:lnTo>
                  <a:cubicBezTo>
                    <a:pt x="22496" y="3210"/>
                    <a:pt x="22100" y="3072"/>
                    <a:pt x="21705" y="3072"/>
                  </a:cubicBezTo>
                  <a:cubicBezTo>
                    <a:pt x="21289" y="3072"/>
                    <a:pt x="20874" y="3224"/>
                    <a:pt x="20546" y="3526"/>
                  </a:cubicBezTo>
                  <a:lnTo>
                    <a:pt x="16959" y="6826"/>
                  </a:lnTo>
                  <a:cubicBezTo>
                    <a:pt x="16631" y="7127"/>
                    <a:pt x="16216" y="7277"/>
                    <a:pt x="15803" y="7277"/>
                  </a:cubicBezTo>
                  <a:cubicBezTo>
                    <a:pt x="15352" y="7277"/>
                    <a:pt x="14902" y="7099"/>
                    <a:pt x="14568" y="6746"/>
                  </a:cubicBezTo>
                  <a:lnTo>
                    <a:pt x="8648" y="529"/>
                  </a:lnTo>
                  <a:cubicBezTo>
                    <a:pt x="8310" y="177"/>
                    <a:pt x="7860" y="1"/>
                    <a:pt x="7411" y="1"/>
                  </a:cubicBez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3848871" y="832785"/>
              <a:ext cx="144823" cy="144867"/>
            </a:xfrm>
            <a:custGeom>
              <a:avLst/>
              <a:gdLst/>
              <a:ahLst/>
              <a:cxnLst/>
              <a:rect l="l" t="t" r="r" b="b"/>
              <a:pathLst>
                <a:path w="4416" h="4417" extrusionOk="0">
                  <a:moveTo>
                    <a:pt x="2208" y="1"/>
                  </a:moveTo>
                  <a:cubicBezTo>
                    <a:pt x="991" y="1"/>
                    <a:pt x="1" y="990"/>
                    <a:pt x="1" y="2209"/>
                  </a:cubicBezTo>
                  <a:cubicBezTo>
                    <a:pt x="1" y="3427"/>
                    <a:pt x="991" y="4417"/>
                    <a:pt x="2208" y="4417"/>
                  </a:cubicBezTo>
                  <a:cubicBezTo>
                    <a:pt x="3427" y="4417"/>
                    <a:pt x="4416" y="3427"/>
                    <a:pt x="4416" y="2209"/>
                  </a:cubicBezTo>
                  <a:cubicBezTo>
                    <a:pt x="4416" y="990"/>
                    <a:pt x="3427" y="1"/>
                    <a:pt x="2208" y="1"/>
                  </a:cubicBezTo>
                  <a:close/>
                </a:path>
              </a:pathLst>
            </a:custGeom>
            <a:gradFill>
              <a:gsLst>
                <a:gs pos="0">
                  <a:srgbClr val="FFF68E"/>
                </a:gs>
                <a:gs pos="100000">
                  <a:srgbClr val="FFD96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2895002" y="3452544"/>
            <a:ext cx="767672" cy="251306"/>
            <a:chOff x="6394925" y="2541508"/>
            <a:chExt cx="736800" cy="241200"/>
          </a:xfrm>
        </p:grpSpPr>
        <p:sp>
          <p:nvSpPr>
            <p:cNvPr id="714" name="Google Shape;714;p40"/>
            <p:cNvSpPr/>
            <p:nvPr/>
          </p:nvSpPr>
          <p:spPr>
            <a:xfrm rot="-5400000">
              <a:off x="6642725" y="2293708"/>
              <a:ext cx="241200" cy="736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chemeClr val="lt2"/>
                </a:gs>
                <a:gs pos="100000">
                  <a:srgbClr val="E57C85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 rot="-5400000">
              <a:off x="6465199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 rot="-5400000">
              <a:off x="6686966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 rot="-5400000">
              <a:off x="6908732" y="2584700"/>
              <a:ext cx="152700" cy="154800"/>
            </a:xfrm>
            <a:prstGeom prst="roundRect">
              <a:avLst>
                <a:gd name="adj" fmla="val 7267"/>
              </a:avLst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40"/>
          <p:cNvSpPr/>
          <p:nvPr/>
        </p:nvSpPr>
        <p:spPr>
          <a:xfrm>
            <a:off x="3333299" y="1699552"/>
            <a:ext cx="440861" cy="441047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0"/>
          <p:cNvSpPr/>
          <p:nvPr/>
        </p:nvSpPr>
        <p:spPr>
          <a:xfrm>
            <a:off x="3435392" y="1812376"/>
            <a:ext cx="236675" cy="215400"/>
          </a:xfrm>
          <a:custGeom>
            <a:avLst/>
            <a:gdLst/>
            <a:ahLst/>
            <a:cxnLst/>
            <a:rect l="l" t="t" r="r" b="b"/>
            <a:pathLst>
              <a:path w="9467" h="8616" extrusionOk="0">
                <a:moveTo>
                  <a:pt x="4733" y="1"/>
                </a:moveTo>
                <a:cubicBezTo>
                  <a:pt x="4606" y="1"/>
                  <a:pt x="4480" y="48"/>
                  <a:pt x="4383" y="142"/>
                </a:cubicBezTo>
                <a:lnTo>
                  <a:pt x="210" y="4131"/>
                </a:lnTo>
                <a:cubicBezTo>
                  <a:pt x="10" y="4325"/>
                  <a:pt x="0" y="4648"/>
                  <a:pt x="194" y="4847"/>
                </a:cubicBezTo>
                <a:cubicBezTo>
                  <a:pt x="295" y="4952"/>
                  <a:pt x="429" y="5005"/>
                  <a:pt x="564" y="5005"/>
                </a:cubicBezTo>
                <a:cubicBezTo>
                  <a:pt x="690" y="5005"/>
                  <a:pt x="817" y="4959"/>
                  <a:pt x="916" y="4867"/>
                </a:cubicBezTo>
                <a:lnTo>
                  <a:pt x="4730" y="1211"/>
                </a:lnTo>
                <a:lnTo>
                  <a:pt x="8551" y="4867"/>
                </a:lnTo>
                <a:cubicBezTo>
                  <a:pt x="8648" y="4959"/>
                  <a:pt x="8776" y="5005"/>
                  <a:pt x="8903" y="5005"/>
                </a:cubicBezTo>
                <a:cubicBezTo>
                  <a:pt x="9037" y="5005"/>
                  <a:pt x="9170" y="4955"/>
                  <a:pt x="9271" y="4847"/>
                </a:cubicBezTo>
                <a:cubicBezTo>
                  <a:pt x="9467" y="4648"/>
                  <a:pt x="9456" y="4325"/>
                  <a:pt x="9257" y="4131"/>
                </a:cubicBezTo>
                <a:lnTo>
                  <a:pt x="5084" y="142"/>
                </a:lnTo>
                <a:cubicBezTo>
                  <a:pt x="4986" y="48"/>
                  <a:pt x="4860" y="1"/>
                  <a:pt x="4733" y="1"/>
                </a:cubicBezTo>
                <a:close/>
                <a:moveTo>
                  <a:pt x="4730" y="2203"/>
                </a:moveTo>
                <a:lnTo>
                  <a:pt x="1355" y="5434"/>
                </a:lnTo>
                <a:lnTo>
                  <a:pt x="1355" y="8616"/>
                </a:lnTo>
                <a:lnTo>
                  <a:pt x="3928" y="8616"/>
                </a:lnTo>
                <a:lnTo>
                  <a:pt x="3928" y="6529"/>
                </a:lnTo>
                <a:lnTo>
                  <a:pt x="5539" y="6529"/>
                </a:lnTo>
                <a:lnTo>
                  <a:pt x="5539" y="8616"/>
                </a:lnTo>
                <a:lnTo>
                  <a:pt x="8106" y="8616"/>
                </a:lnTo>
                <a:lnTo>
                  <a:pt x="8106" y="5434"/>
                </a:lnTo>
                <a:lnTo>
                  <a:pt x="4730" y="2203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0"/>
          <p:cNvSpPr/>
          <p:nvPr/>
        </p:nvSpPr>
        <p:spPr>
          <a:xfrm>
            <a:off x="3118883" y="1853125"/>
            <a:ext cx="133828" cy="133884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0"/>
          <p:cNvSpPr/>
          <p:nvPr/>
        </p:nvSpPr>
        <p:spPr>
          <a:xfrm>
            <a:off x="2904474" y="1853125"/>
            <a:ext cx="133828" cy="133884"/>
          </a:xfrm>
          <a:custGeom>
            <a:avLst/>
            <a:gdLst/>
            <a:ahLst/>
            <a:cxnLst/>
            <a:rect l="l" t="t" r="r" b="b"/>
            <a:pathLst>
              <a:path w="14203" h="14209" extrusionOk="0">
                <a:moveTo>
                  <a:pt x="7104" y="0"/>
                </a:moveTo>
                <a:cubicBezTo>
                  <a:pt x="3186" y="0"/>
                  <a:pt x="0" y="3181"/>
                  <a:pt x="0" y="7099"/>
                </a:cubicBezTo>
                <a:cubicBezTo>
                  <a:pt x="0" y="9129"/>
                  <a:pt x="847" y="10953"/>
                  <a:pt x="2209" y="12247"/>
                </a:cubicBezTo>
                <a:cubicBezTo>
                  <a:pt x="3484" y="13466"/>
                  <a:pt x="5211" y="14208"/>
                  <a:pt x="7104" y="14208"/>
                </a:cubicBezTo>
                <a:cubicBezTo>
                  <a:pt x="8998" y="14208"/>
                  <a:pt x="10725" y="13466"/>
                  <a:pt x="12000" y="12247"/>
                </a:cubicBezTo>
                <a:cubicBezTo>
                  <a:pt x="13357" y="10948"/>
                  <a:pt x="14202" y="9129"/>
                  <a:pt x="14202" y="7099"/>
                </a:cubicBezTo>
                <a:cubicBezTo>
                  <a:pt x="14202" y="3181"/>
                  <a:pt x="11029" y="0"/>
                  <a:pt x="7104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E57C85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0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0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0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0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1D71CDC1-9024-DB4B-07E7-7642C6B9F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65" t="27465" r="13314" b="23709"/>
          <a:stretch/>
        </p:blipFill>
        <p:spPr>
          <a:xfrm>
            <a:off x="3774160" y="3728614"/>
            <a:ext cx="1960978" cy="806180"/>
          </a:xfrm>
          <a:prstGeom prst="rect">
            <a:avLst/>
          </a:prstGeom>
        </p:spPr>
      </p:pic>
      <p:cxnSp>
        <p:nvCxnSpPr>
          <p:cNvPr id="691" name="Google Shape;691;p40"/>
          <p:cNvCxnSpPr/>
          <p:nvPr/>
        </p:nvCxnSpPr>
        <p:spPr>
          <a:xfrm flipH="1">
            <a:off x="4017420" y="3304158"/>
            <a:ext cx="1338" cy="538923"/>
          </a:xfrm>
          <a:prstGeom prst="straightConnector1">
            <a:avLst/>
          </a:prstGeom>
          <a:noFill/>
          <a:ln w="38100" cap="flat" cmpd="sng">
            <a:solidFill>
              <a:srgbClr val="F3B884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3254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 build="p"/>
    </p:bldLst>
  </p:timing>
</p:sld>
</file>

<file path=ppt/theme/theme1.xml><?xml version="1.0" encoding="utf-8"?>
<a:theme xmlns:a="http://schemas.openxmlformats.org/drawingml/2006/main" name="How to Code Workshop by Slidesgo">
  <a:themeElements>
    <a:clrScheme name="Simple Light">
      <a:dk1>
        <a:srgbClr val="1E1E2C"/>
      </a:dk1>
      <a:lt1>
        <a:srgbClr val="FFFFFF"/>
      </a:lt1>
      <a:dk2>
        <a:srgbClr val="E2E2E2"/>
      </a:dk2>
      <a:lt2>
        <a:srgbClr val="FFEA7D"/>
      </a:lt2>
      <a:accent1>
        <a:srgbClr val="E5A083"/>
      </a:accent1>
      <a:accent2>
        <a:srgbClr val="E07A88"/>
      </a:accent2>
      <a:accent3>
        <a:srgbClr val="24BFEB"/>
      </a:accent3>
      <a:accent4>
        <a:srgbClr val="0887F2"/>
      </a:accent4>
      <a:accent5>
        <a:srgbClr val="2B218D"/>
      </a:accent5>
      <a:accent6>
        <a:srgbClr val="7E3BBE"/>
      </a:accent6>
      <a:hlink>
        <a:srgbClr val="E2E2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200</Words>
  <Application>Microsoft Office PowerPoint</Application>
  <PresentationFormat>عرض على الشاشة (16:9)</PresentationFormat>
  <Paragraphs>21</Paragraphs>
  <Slides>13</Slides>
  <Notes>12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Helvetica Neue</vt:lpstr>
      <vt:lpstr>Fira Code Light</vt:lpstr>
      <vt:lpstr>Oswald</vt:lpstr>
      <vt:lpstr>Sakkal Majalla</vt:lpstr>
      <vt:lpstr>Arial</vt:lpstr>
      <vt:lpstr>Fira Code</vt:lpstr>
      <vt:lpstr>How to Code Workshop by Slidesgo</vt:lpstr>
      <vt:lpstr>المهارات الرقمية </vt:lpstr>
      <vt:lpstr>التاريــخ و الوقت </vt:lpstr>
      <vt:lpstr>عرض تقديمي في PowerPoint</vt:lpstr>
      <vt:lpstr>إعدادات الشاشة</vt:lpstr>
      <vt:lpstr>إعدادات الشاشة</vt:lpstr>
      <vt:lpstr>عرض تقديمي في PowerPoint</vt:lpstr>
      <vt:lpstr>تغيير مظهر سطح المكتب</vt:lpstr>
      <vt:lpstr>عرض تقديمي في PowerPoint</vt:lpstr>
      <vt:lpstr>أصوات النظام</vt:lpstr>
      <vt:lpstr>عرض تقديمي في PowerPoint</vt:lpstr>
      <vt:lpstr>أصوات النظام</vt:lpstr>
      <vt:lpstr>لنطبق معا </vt:lpstr>
      <vt:lpstr>قم بتغيير صورة الخلفية ووضح خلفية سطح المكتب جديد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المهارات الرقمية</dc:title>
  <dc:creator>user</dc:creator>
  <cp:lastModifiedBy>user</cp:lastModifiedBy>
  <cp:revision>12</cp:revision>
  <dcterms:modified xsi:type="dcterms:W3CDTF">2022-09-09T09:16:12Z</dcterms:modified>
</cp:coreProperties>
</file>