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37" r:id="rId3"/>
    <p:sldId id="450" r:id="rId4"/>
    <p:sldId id="335" r:id="rId5"/>
    <p:sldId id="451" r:id="rId6"/>
    <p:sldId id="438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536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750617" y="2670931"/>
            <a:ext cx="7914845" cy="1265254"/>
            <a:chOff x="9198889" y="2670931"/>
            <a:chExt cx="791484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3088985" y="3173477"/>
              <a:ext cx="4024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صفَةُ الصلاَةِ ( 4)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( 4)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6297364" y="182990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صفَةُ الصَّلاَةِ ( 4)</a:t>
            </a: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060432" y="0"/>
            <a:ext cx="2727552" cy="6183969"/>
            <a:chOff x="7774691" y="-3129428"/>
            <a:chExt cx="5029652" cy="6939748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129428"/>
              <a:ext cx="5029652" cy="6939748"/>
              <a:chOff x="2000433" y="-5175835"/>
              <a:chExt cx="8318662" cy="11477811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75835"/>
                <a:ext cx="105190" cy="6993548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830" y="1533269"/>
              <a:ext cx="3639981" cy="2071875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480580" y="1484711"/>
            <a:ext cx="4711419" cy="7743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بَعْدَ أَنْ قَرأْتُ التَّشهُّدَ الأَوَّلَ أقُومُ للرَّكْعةِ الثَّالِثَةِ</a:t>
            </a:r>
          </a:p>
        </p:txBody>
      </p: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017874" y="3014118"/>
            <a:ext cx="9174126" cy="7743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15- أَفْعلُ فِي بَقِيَّةِ َصلاتِي مِثْل مَا فَعَلْتُهُ فِي الرَّكْعتَيْن السابِقَتَيْن و </a:t>
            </a:r>
            <a:r>
              <a:rPr lang="ar-SY" sz="2400" b="1" dirty="0">
                <a:solidFill>
                  <a:srgbClr val="0070C0"/>
                </a:solidFill>
              </a:rPr>
              <a:t>أَقْتَصرُ عَلى قِراءَةِ الفَاتِحةِ</a:t>
            </a:r>
            <a:r>
              <a:rPr lang="ar-SY" sz="24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325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75665" y="1942553"/>
              <a:ext cx="1762948" cy="626807"/>
              <a:chOff x="3487304" y="5400344"/>
              <a:chExt cx="1762948" cy="62680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87304" y="5706955"/>
                <a:ext cx="1762948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( 4)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09227" y="0"/>
            <a:ext cx="2029522" cy="6415314"/>
            <a:chOff x="8006269" y="-3449883"/>
            <a:chExt cx="4235587" cy="7843621"/>
          </a:xfrm>
          <a:solidFill>
            <a:srgbClr val="FFC000"/>
          </a:solidFill>
        </p:grpSpPr>
        <p:grpSp>
          <p:nvGrpSpPr>
            <p:cNvPr id="27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006269" y="-3449883"/>
              <a:ext cx="4235587" cy="7843621"/>
              <a:chOff x="2383446" y="-5705844"/>
              <a:chExt cx="7005338" cy="12972749"/>
            </a:xfrm>
            <a:grpFill/>
          </p:grpSpPr>
          <p:sp>
            <p:nvSpPr>
              <p:cNvPr id="30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383446" y="2193294"/>
                <a:ext cx="7005338" cy="5073611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2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705844"/>
                <a:ext cx="113161" cy="752355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8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889" y="1526577"/>
              <a:ext cx="3470347" cy="2694445"/>
            </a:xfrm>
            <a:prstGeom prst="rect">
              <a:avLst/>
            </a:prstGeom>
            <a:grpFill/>
          </p:spPr>
        </p:pic>
      </p:grpSp>
      <p:sp>
        <p:nvSpPr>
          <p:cNvPr id="36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2728687" y="286088"/>
            <a:ext cx="9433583" cy="7743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16- أَجْلِسُ فِي آخِرِ صلاَتِي و أقرأُ التَّشهُّدَ اَلَأخِيرَ، وَ أصلِّي عَلَى النَّبِيِّ صلى الله عليه و سلم </a:t>
            </a:r>
          </a:p>
        </p:txBody>
      </p:sp>
      <p:grpSp>
        <p:nvGrpSpPr>
          <p:cNvPr id="38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9187781" y="1704499"/>
            <a:ext cx="2654843" cy="3643743"/>
            <a:chOff x="6591499" y="705675"/>
            <a:chExt cx="2138086" cy="2228601"/>
          </a:xfrm>
        </p:grpSpPr>
        <p:sp>
          <p:nvSpPr>
            <p:cNvPr id="46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594083" y="1103033"/>
              <a:ext cx="1978376" cy="1072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التحيَّاتُ لله والصلواتُ الطيباتُ</a:t>
              </a:r>
              <a:r>
                <a:rPr lang="ar-SY" sz="1600" b="1" dirty="0"/>
                <a:t>، </a:t>
              </a:r>
              <a:r>
                <a:rPr lang="ar-SY" b="1" dirty="0"/>
                <a:t>الُسلام عليك أيُّهَا النَّبِيُّ وَرَحْمَةُ اللهِ وَبَرَكَاتُهُ، السلامُ عَلَيْنَا وَعَلَى عِبَادِ اللهِ الصالِحينَ</a:t>
              </a:r>
            </a:p>
            <a:p>
              <a:pPr algn="r"/>
              <a:r>
                <a:rPr lang="ar-SY" b="1" dirty="0"/>
                <a:t>أشهَدُ أنْ لاَ إلَه إلاَّ اللهَ، وَ أَشهَدُ َأنَّ مُحمَّدًاً عَبْدُهُ وَرَسولُهُ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52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10415312" y="1384526"/>
            <a:ext cx="333389" cy="66565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3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167438" y="1540883"/>
            <a:ext cx="2654843" cy="3643743"/>
            <a:chOff x="6591499" y="705675"/>
            <a:chExt cx="2138086" cy="2228601"/>
          </a:xfrm>
        </p:grpSpPr>
        <p:sp>
          <p:nvSpPr>
            <p:cNvPr id="61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594083" y="1018327"/>
              <a:ext cx="1978376" cy="124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اللَّهمَّ َ صلِّ على ُ محمَّد، َوعلى آل ُمحمَّد، َكما َ صلَّيت َعلى ابراهيم و على آل ابراهيم , إنك حميد مجيد , و بارك على محمد وعلى آل محمد كما باركت على ابراهيم وعلى آل ابراهيم , إنك حميد مجيد .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65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7232218" y="1308611"/>
            <a:ext cx="333389" cy="66565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9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58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ED9912B-1441-442F-B275-3520F8DD82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61C6025-CBED-4F00-9FC6-A13EE341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DBE32C73-85B7-4AA7-9C64-A5F4049CC4E5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593AA45-EBA5-4110-AF81-27FB4C4CC1B5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0D2400D4-3FFA-45A7-BBC1-4ADF79067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20059" y="1942553"/>
              <a:ext cx="1880442" cy="654811"/>
              <a:chOff x="3431698" y="5400344"/>
              <a:chExt cx="1880442" cy="65481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31698" y="5734959"/>
                <a:ext cx="188044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( 4)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6719017" y="280950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1418" y="1554711"/>
              <a:ext cx="4282333" cy="2102165"/>
            </a:xfrm>
            <a:prstGeom prst="rect">
              <a:avLst/>
            </a:prstGeom>
            <a:grpFill/>
          </p:spPr>
        </p:pic>
      </p:grp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745426" y="792269"/>
            <a:ext cx="6446574" cy="7743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17- أسلِّم عن يميني قائلاً : &lt; </a:t>
            </a:r>
            <a:r>
              <a:rPr lang="ar-SY" sz="2400" b="1" dirty="0">
                <a:solidFill>
                  <a:srgbClr val="0070C0"/>
                </a:solidFill>
              </a:rPr>
              <a:t>السلام عليكم و رحمة الله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  <p:grpSp>
        <p:nvGrpSpPr>
          <p:cNvPr id="37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24340" y="280950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38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56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5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9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8054" y="1554710"/>
              <a:ext cx="4389389" cy="2102166"/>
            </a:xfrm>
            <a:prstGeom prst="rect">
              <a:avLst/>
            </a:prstGeom>
            <a:grpFill/>
          </p:spPr>
        </p:pic>
      </p:grpSp>
      <p:sp>
        <p:nvSpPr>
          <p:cNvPr id="6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745426" y="1819515"/>
            <a:ext cx="6446574" cy="7743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و أسلِّم عن يساري قائلاً :  &lt; </a:t>
            </a:r>
            <a:r>
              <a:rPr lang="ar-SY" sz="2400" b="1" dirty="0">
                <a:solidFill>
                  <a:srgbClr val="0070C0"/>
                </a:solidFill>
              </a:rPr>
              <a:t>السلام عليكم و رحمة الله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3742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صفَةُ الصَّلاَةِ ( 4)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171174" y="-2237180"/>
            <a:ext cx="4741412" cy="7143009"/>
            <a:chOff x="7774691" y="-1752649"/>
            <a:chExt cx="5029652" cy="5159280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159280"/>
              <a:chOff x="2000433" y="-2898749"/>
              <a:chExt cx="8318662" cy="8533054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3441012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901" y="1595699"/>
              <a:ext cx="4321418" cy="15907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965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197</Words>
  <Application>Microsoft Office PowerPoint</Application>
  <PresentationFormat>شاشة عريضة</PresentationFormat>
  <Paragraphs>28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1331</cp:revision>
  <dcterms:created xsi:type="dcterms:W3CDTF">2020-10-10T04:32:51Z</dcterms:created>
  <dcterms:modified xsi:type="dcterms:W3CDTF">2021-02-17T22:23:26Z</dcterms:modified>
</cp:coreProperties>
</file>