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37" r:id="rId3"/>
    <p:sldId id="450" r:id="rId4"/>
    <p:sldId id="335" r:id="rId5"/>
    <p:sldId id="451" r:id="rId6"/>
    <p:sldId id="438" r:id="rId7"/>
    <p:sldId id="411" r:id="rId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15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60093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1536"/>
      </p:cViewPr>
      <p:guideLst>
        <p:guide orient="horz" pos="2183"/>
        <p:guide pos="3840"/>
        <p:guide orient="horz" pos="3015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750617" y="2670931"/>
            <a:ext cx="7914845" cy="1265254"/>
            <a:chOff x="9198889" y="2670931"/>
            <a:chExt cx="7914845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3088985" y="3173477"/>
              <a:ext cx="40247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صفَةُ الصلاَةِ ( 4)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0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69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72018" y="1942553"/>
              <a:ext cx="1991367" cy="674804"/>
              <a:chOff x="3383657" y="5400344"/>
              <a:chExt cx="1991367" cy="6748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83657" y="5779583"/>
                <a:ext cx="1991367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( 4)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6297364" y="182990"/>
            <a:ext cx="329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صفَةُ الصَّلاَةِ ( 4)</a:t>
            </a: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060432" y="0"/>
            <a:ext cx="2727552" cy="6183969"/>
            <a:chOff x="7774691" y="-3129428"/>
            <a:chExt cx="5029652" cy="6939748"/>
          </a:xfrm>
          <a:solidFill>
            <a:srgbClr val="7030A0"/>
          </a:solidFill>
        </p:grpSpPr>
        <p:grpSp>
          <p:nvGrpSpPr>
            <p:cNvPr id="4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129428"/>
              <a:ext cx="5029652" cy="6939748"/>
              <a:chOff x="2000433" y="-5175835"/>
              <a:chExt cx="8318662" cy="11477811"/>
            </a:xfrm>
            <a:grpFill/>
          </p:grpSpPr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4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175835"/>
                <a:ext cx="105190" cy="6993548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830" y="1533269"/>
              <a:ext cx="3639981" cy="2071875"/>
            </a:xfrm>
            <a:prstGeom prst="rect">
              <a:avLst/>
            </a:prstGeom>
            <a:grpFill/>
          </p:spPr>
        </p:pic>
      </p:grpSp>
      <p:sp>
        <p:nvSpPr>
          <p:cNvPr id="53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480580" y="1484711"/>
            <a:ext cx="4711419" cy="774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بَعْدَ أَنْ قَرأْتُ التَّشهُّدَ الأَوَّلَ أقُومُ للرَّكْعةِ الثَّالِثَةِ</a:t>
            </a:r>
          </a:p>
        </p:txBody>
      </p:sp>
      <p:sp>
        <p:nvSpPr>
          <p:cNvPr id="54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3017874" y="3014118"/>
            <a:ext cx="9174126" cy="774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15- أَفْعلُ فِي بَقِيَّةِ َصلاتِي مِثْل مَا فَعَلْتُهُ فِي الرَّكْعتَيْن السابِقَتَيْن و </a:t>
            </a:r>
            <a:r>
              <a:rPr lang="ar-SY" sz="2400" b="1" dirty="0">
                <a:solidFill>
                  <a:srgbClr val="0070C0"/>
                </a:solidFill>
              </a:rPr>
              <a:t>أَقْتَصرُ عَلى قِراءَةِ الفَاتِحةِ</a:t>
            </a:r>
            <a:r>
              <a:rPr lang="ar-SY" sz="24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2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75665" y="1942553"/>
              <a:ext cx="1762948" cy="626807"/>
              <a:chOff x="3487304" y="5400344"/>
              <a:chExt cx="1762948" cy="62680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87304" y="5706955"/>
                <a:ext cx="1762948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( 4)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209227" y="0"/>
            <a:ext cx="2029522" cy="6415314"/>
            <a:chOff x="8006269" y="-3449883"/>
            <a:chExt cx="4235587" cy="7843621"/>
          </a:xfrm>
          <a:solidFill>
            <a:srgbClr val="FFC000"/>
          </a:solidFill>
        </p:grpSpPr>
        <p:grpSp>
          <p:nvGrpSpPr>
            <p:cNvPr id="27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006269" y="-3449883"/>
              <a:ext cx="4235587" cy="7843621"/>
              <a:chOff x="2383446" y="-5705844"/>
              <a:chExt cx="7005338" cy="12972749"/>
            </a:xfrm>
            <a:grpFill/>
          </p:grpSpPr>
          <p:sp>
            <p:nvSpPr>
              <p:cNvPr id="3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383446" y="2193294"/>
                <a:ext cx="7005338" cy="5073611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3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705844"/>
                <a:ext cx="113161" cy="752355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889" y="1526577"/>
              <a:ext cx="3470347" cy="2694445"/>
            </a:xfrm>
            <a:prstGeom prst="rect">
              <a:avLst/>
            </a:prstGeom>
            <a:grpFill/>
          </p:spPr>
        </p:pic>
      </p:grpSp>
      <p:sp>
        <p:nvSpPr>
          <p:cNvPr id="36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2728687" y="286088"/>
            <a:ext cx="9433583" cy="774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16- أَجْلِسُ فِي آخِرِ صلاَتِي و أقرأُ التَّشهُّدَ اَلَأخِيرَ، وَ أصلِّي عَلَى النَّبِيِّ صلى الله عليه و سلم </a:t>
            </a:r>
          </a:p>
        </p:txBody>
      </p:sp>
      <p:grpSp>
        <p:nvGrpSpPr>
          <p:cNvPr id="38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>
            <a:off x="9187781" y="1704499"/>
            <a:ext cx="2654843" cy="3643743"/>
            <a:chOff x="6591499" y="705675"/>
            <a:chExt cx="2138086" cy="2228601"/>
          </a:xfrm>
        </p:grpSpPr>
        <p:sp>
          <p:nvSpPr>
            <p:cNvPr id="46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594083" y="1103033"/>
              <a:ext cx="1978376" cy="107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التحيَّاتُ لله والصلواتُ الطيباتُ</a:t>
              </a:r>
              <a:r>
                <a:rPr lang="ar-SY" sz="1600" b="1" dirty="0"/>
                <a:t>، </a:t>
              </a:r>
              <a:r>
                <a:rPr lang="ar-SY" b="1" dirty="0"/>
                <a:t>الُسلام عليك أيُّهَا النَّبِيُّ وَرَحْمَةُ اللهِ وَبَرَكَاتُهُ، السلامُ عَلَيْنَا وَعَلَى عِبَادِ اللهِ الصالِحينَ</a:t>
              </a:r>
            </a:p>
            <a:p>
              <a:pPr algn="r"/>
              <a:r>
                <a:rPr lang="ar-SY" b="1" dirty="0"/>
                <a:t>أشهَدُ أنْ لاَ إلَه إلاَّ اللهَ، وَ أَشهَدُ َأنَّ مُحمَّدًاً عَبْدُهُ وَرَسولُهُ</a:t>
              </a:r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10415312" y="1384526"/>
            <a:ext cx="333389" cy="665659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3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>
            <a:off x="6167438" y="1540883"/>
            <a:ext cx="2654843" cy="3643743"/>
            <a:chOff x="6591499" y="705675"/>
            <a:chExt cx="2138086" cy="2228601"/>
          </a:xfrm>
        </p:grpSpPr>
        <p:sp>
          <p:nvSpPr>
            <p:cNvPr id="61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594083" y="1018327"/>
              <a:ext cx="1978376" cy="124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اللَّهمَّ َ صلِّ على ُ محمَّد، َوعلى آل ُمحمَّد، َكما َ صلَّيت َعلى ابراهيم و على آل ابراهيم , إنك حميد مجيد , و بارك على محمد وعلى آل محمد كما باركت على ابراهيم وعلى آل ابراهيم , إنك حميد مجيد .</a:t>
              </a:r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65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7232218" y="1308611"/>
            <a:ext cx="333389" cy="665659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9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58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ED9912B-1441-442F-B275-3520F8DD82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61C6025-CBED-4F00-9FC6-A13EE341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DBE32C73-85B7-4AA7-9C64-A5F4049CC4E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593AA45-EBA5-4110-AF81-27FB4C4CC1B5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0D2400D4-3FFA-45A7-BBC1-4ADF79067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69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20059" y="1942553"/>
              <a:ext cx="1880442" cy="654811"/>
              <a:chOff x="3431698" y="5400344"/>
              <a:chExt cx="1880442" cy="65481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31698" y="5734959"/>
                <a:ext cx="1880442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( 4)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6719017" y="280950"/>
            <a:ext cx="2727552" cy="6061793"/>
            <a:chOff x="7774691" y="-2598113"/>
            <a:chExt cx="5029652" cy="6408433"/>
          </a:xfrm>
          <a:solidFill>
            <a:srgbClr val="7030A0"/>
          </a:solidFill>
        </p:grpSpPr>
        <p:grpSp>
          <p:nvGrpSpPr>
            <p:cNvPr id="4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2598113"/>
              <a:ext cx="5029652" cy="6408433"/>
              <a:chOff x="2000433" y="-4297080"/>
              <a:chExt cx="8318662" cy="10599056"/>
            </a:xfrm>
            <a:grpFill/>
          </p:grpSpPr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4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4297080"/>
                <a:ext cx="91972" cy="61147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418" y="1554711"/>
              <a:ext cx="4282333" cy="2102165"/>
            </a:xfrm>
            <a:prstGeom prst="rect">
              <a:avLst/>
            </a:prstGeom>
            <a:grpFill/>
          </p:spPr>
        </p:pic>
      </p:grpSp>
      <p:sp>
        <p:nvSpPr>
          <p:cNvPr id="54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5745426" y="792269"/>
            <a:ext cx="6446574" cy="774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17- أسلِّم عن يميني قائلاً : &lt; </a:t>
            </a:r>
            <a:r>
              <a:rPr lang="ar-SY" sz="2400" b="1" dirty="0">
                <a:solidFill>
                  <a:srgbClr val="0070C0"/>
                </a:solidFill>
              </a:rPr>
              <a:t>السلام عليكم و رحمة الله </a:t>
            </a:r>
            <a:r>
              <a:rPr lang="ar-SY" sz="2400" b="1" dirty="0">
                <a:solidFill>
                  <a:schemeClr val="tx1"/>
                </a:solidFill>
              </a:rPr>
              <a:t>&gt;</a:t>
            </a:r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324340" y="280950"/>
            <a:ext cx="2727552" cy="6061793"/>
            <a:chOff x="7774691" y="-2598113"/>
            <a:chExt cx="5029652" cy="6408433"/>
          </a:xfrm>
          <a:solidFill>
            <a:srgbClr val="7030A0"/>
          </a:solidFill>
        </p:grpSpPr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2598113"/>
              <a:ext cx="5029652" cy="6408433"/>
              <a:chOff x="2000433" y="-4297080"/>
              <a:chExt cx="8318662" cy="10599056"/>
            </a:xfrm>
            <a:grpFill/>
          </p:grpSpPr>
          <p:sp>
            <p:nvSpPr>
              <p:cNvPr id="4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5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4297080"/>
                <a:ext cx="91972" cy="61147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054" y="1554710"/>
              <a:ext cx="4389389" cy="2102166"/>
            </a:xfrm>
            <a:prstGeom prst="rect">
              <a:avLst/>
            </a:prstGeom>
            <a:grpFill/>
          </p:spPr>
        </p:pic>
      </p:grpSp>
      <p:sp>
        <p:nvSpPr>
          <p:cNvPr id="63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5745426" y="1819515"/>
            <a:ext cx="6446574" cy="7743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و أسلِّم عن يساري قائلاً :  &lt; </a:t>
            </a:r>
            <a:r>
              <a:rPr lang="ar-SY" sz="2400" b="1" dirty="0">
                <a:solidFill>
                  <a:srgbClr val="0070C0"/>
                </a:solidFill>
              </a:rPr>
              <a:t>السلام عليكم و رحمة الله </a:t>
            </a:r>
            <a:r>
              <a:rPr lang="ar-SY" sz="2400" b="1" dirty="0">
                <a:solidFill>
                  <a:schemeClr val="tx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3742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9" y="1942553"/>
              <a:ext cx="1717122" cy="602631"/>
              <a:chOff x="3549688" y="5400344"/>
              <a:chExt cx="1717122" cy="6026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8" y="5682779"/>
                <a:ext cx="1717122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( 4)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171174" y="-2237180"/>
            <a:ext cx="4741412" cy="7143009"/>
            <a:chOff x="7774691" y="-1752649"/>
            <a:chExt cx="5029652" cy="5159280"/>
          </a:xfrm>
          <a:solidFill>
            <a:srgbClr val="FFC000"/>
          </a:solidFill>
        </p:grpSpPr>
        <p:grpSp>
          <p:nvGrpSpPr>
            <p:cNvPr id="2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159280"/>
              <a:chOff x="2000433" y="-2898749"/>
              <a:chExt cx="8318662" cy="8533054"/>
            </a:xfrm>
            <a:grpFill/>
          </p:grpSpPr>
          <p:sp>
            <p:nvSpPr>
              <p:cNvPr id="2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344101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3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901" y="1595699"/>
              <a:ext cx="4321418" cy="159078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965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6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197</Words>
  <Application>Microsoft Office PowerPoint</Application>
  <PresentationFormat>شاشة عريضة</PresentationFormat>
  <Paragraphs>28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Cooper Black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1331</cp:revision>
  <dcterms:created xsi:type="dcterms:W3CDTF">2020-10-10T04:32:51Z</dcterms:created>
  <dcterms:modified xsi:type="dcterms:W3CDTF">2021-02-17T22:23:26Z</dcterms:modified>
</cp:coreProperties>
</file>