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9" r:id="rId12"/>
    <p:sldId id="270" r:id="rId13"/>
    <p:sldId id="266" r:id="rId14"/>
    <p:sldId id="272" r:id="rId15"/>
    <p:sldId id="265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E56B6-8E52-4A6A-8FF6-9951979A9A64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E755DFEB-026B-48D7-BDDA-7BEEC8BF70E0}">
      <dgm:prSet phldrT="[نص]" custT="1"/>
      <dgm:spPr/>
      <dgm:t>
        <a:bodyPr/>
        <a:lstStyle/>
        <a:p>
          <a:pPr algn="ctr" rtl="1"/>
          <a:r>
            <a:rPr lang="ar-S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تعلمت؟</a:t>
          </a:r>
          <a:endParaRPr lang="ar-SA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FBBEE53-6B91-46A0-B549-CDC870D4CA08}" type="parTrans" cxnId="{92AB71EB-9028-4D5B-A72C-0B95E83C8A12}">
      <dgm:prSet/>
      <dgm:spPr/>
      <dgm:t>
        <a:bodyPr/>
        <a:lstStyle/>
        <a:p>
          <a:pPr rtl="1"/>
          <a:endParaRPr lang="ar-SA"/>
        </a:p>
      </dgm:t>
    </dgm:pt>
    <dgm:pt modelId="{4FC96919-1595-4594-ABDC-C4C6435954AD}" type="sibTrans" cxnId="{92AB71EB-9028-4D5B-A72C-0B95E83C8A12}">
      <dgm:prSet/>
      <dgm:spPr/>
      <dgm:t>
        <a:bodyPr/>
        <a:lstStyle/>
        <a:p>
          <a:pPr rtl="1"/>
          <a:endParaRPr lang="ar-SA"/>
        </a:p>
      </dgm:t>
    </dgm:pt>
    <dgm:pt modelId="{4D3FC55C-A313-4E86-82FE-BCB13D77C28D}">
      <dgm:prSet phldrT="[نص]" custT="1"/>
      <dgm:spPr/>
      <dgm:t>
        <a:bodyPr/>
        <a:lstStyle/>
        <a:p>
          <a:pPr algn="ctr" rtl="1"/>
          <a:r>
            <a:rPr lang="ar-S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أريد أن أتعلم؟</a:t>
          </a:r>
          <a:endParaRPr lang="ar-SA" sz="2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EDDAA5A-2B37-424E-805F-EF384E4EC6B4}" type="parTrans" cxnId="{96CC2800-539C-470F-A4D8-0C7D98D0E7D2}">
      <dgm:prSet/>
      <dgm:spPr/>
      <dgm:t>
        <a:bodyPr/>
        <a:lstStyle/>
        <a:p>
          <a:pPr rtl="1"/>
          <a:endParaRPr lang="ar-SA"/>
        </a:p>
      </dgm:t>
    </dgm:pt>
    <dgm:pt modelId="{E5E0B928-2142-4F7B-9400-7F7562480702}" type="sibTrans" cxnId="{96CC2800-539C-470F-A4D8-0C7D98D0E7D2}">
      <dgm:prSet/>
      <dgm:spPr/>
      <dgm:t>
        <a:bodyPr/>
        <a:lstStyle/>
        <a:p>
          <a:pPr rtl="1"/>
          <a:endParaRPr lang="ar-SA"/>
        </a:p>
      </dgm:t>
    </dgm:pt>
    <dgm:pt modelId="{C1ED28B9-8DEC-447E-905E-E92C4686E41D}">
      <dgm:prSet phldrT="[نص]" custT="1"/>
      <dgm:spPr/>
      <dgm:t>
        <a:bodyPr/>
        <a:lstStyle/>
        <a:p>
          <a:pPr algn="ctr" rtl="1"/>
          <a:r>
            <a:rPr lang="ar-S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أعرف؟</a:t>
          </a:r>
          <a:endParaRPr lang="ar-SA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9ABA970-4755-4A67-9976-B0128BA04400}" type="parTrans" cxnId="{67AC2B68-5AEE-4077-96F6-BF16D391C0B8}">
      <dgm:prSet/>
      <dgm:spPr/>
      <dgm:t>
        <a:bodyPr/>
        <a:lstStyle/>
        <a:p>
          <a:pPr rtl="1"/>
          <a:endParaRPr lang="ar-SA"/>
        </a:p>
      </dgm:t>
    </dgm:pt>
    <dgm:pt modelId="{E4A5FB10-0DF2-4F2E-85A3-D40BD1653CAB}" type="sibTrans" cxnId="{67AC2B68-5AEE-4077-96F6-BF16D391C0B8}">
      <dgm:prSet/>
      <dgm:spPr/>
      <dgm:t>
        <a:bodyPr/>
        <a:lstStyle/>
        <a:p>
          <a:pPr rtl="1"/>
          <a:endParaRPr lang="ar-SA"/>
        </a:p>
      </dgm:t>
    </dgm:pt>
    <dgm:pt modelId="{6E907B96-071E-4A24-81F1-0491ADBCF978}" type="pres">
      <dgm:prSet presAssocID="{221E56B6-8E52-4A6A-8FF6-9951979A9A64}" presName="diagram" presStyleCnt="0">
        <dgm:presLayoutVars>
          <dgm:dir/>
          <dgm:animLvl val="lvl"/>
          <dgm:resizeHandles val="exact"/>
        </dgm:presLayoutVars>
      </dgm:prSet>
      <dgm:spPr/>
    </dgm:pt>
    <dgm:pt modelId="{A9211B5C-5D2D-4787-AC47-86498304D6B2}" type="pres">
      <dgm:prSet presAssocID="{E755DFEB-026B-48D7-BDDA-7BEEC8BF70E0}" presName="compNode" presStyleCnt="0"/>
      <dgm:spPr/>
    </dgm:pt>
    <dgm:pt modelId="{09269B2E-2B88-4DD4-B675-92AFBF0F6752}" type="pres">
      <dgm:prSet presAssocID="{E755DFEB-026B-48D7-BDDA-7BEEC8BF70E0}" presName="childRect" presStyleLbl="bgAcc1" presStyleIdx="0" presStyleCnt="3">
        <dgm:presLayoutVars>
          <dgm:bulletEnabled val="1"/>
        </dgm:presLayoutVars>
      </dgm:prSet>
      <dgm:spPr/>
    </dgm:pt>
    <dgm:pt modelId="{BB119CBA-0591-4985-BDAD-F3B87B94093B}" type="pres">
      <dgm:prSet presAssocID="{E755DFEB-026B-48D7-BDDA-7BEEC8BF70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0E9E5A-4752-4FB4-AEAC-0C76799B0A49}" type="pres">
      <dgm:prSet presAssocID="{E755DFEB-026B-48D7-BDDA-7BEEC8BF70E0}" presName="parentRect" presStyleLbl="alignNode1" presStyleIdx="0" presStyleCnt="3"/>
      <dgm:spPr/>
      <dgm:t>
        <a:bodyPr/>
        <a:lstStyle/>
        <a:p>
          <a:pPr rtl="1"/>
          <a:endParaRPr lang="ar-SA"/>
        </a:p>
      </dgm:t>
    </dgm:pt>
    <dgm:pt modelId="{C2CA8692-6FBB-452E-AC22-1643D4E9E8CB}" type="pres">
      <dgm:prSet presAssocID="{E755DFEB-026B-48D7-BDDA-7BEEC8BF70E0}" presName="adorn" presStyleLbl="fgAccFollowNode1" presStyleIdx="0" presStyleCnt="3"/>
      <dgm:spPr>
        <a:blipFill>
          <a:blip xmlns:r="http://schemas.openxmlformats.org/officeDocument/2006/relationships" r:embed="rId1" cstate="email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E9E6395-ED24-4F97-996E-B2C6A60D4B84}" type="pres">
      <dgm:prSet presAssocID="{4FC96919-1595-4594-ABDC-C4C6435954AD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87B09BE-2936-4F8D-B036-623186F159EF}" type="pres">
      <dgm:prSet presAssocID="{4D3FC55C-A313-4E86-82FE-BCB13D77C28D}" presName="compNode" presStyleCnt="0"/>
      <dgm:spPr/>
    </dgm:pt>
    <dgm:pt modelId="{171C666E-21CF-4998-8FBE-7EA93308E8A7}" type="pres">
      <dgm:prSet presAssocID="{4D3FC55C-A313-4E86-82FE-BCB13D77C28D}" presName="childRect" presStyleLbl="bgAcc1" presStyleIdx="1" presStyleCnt="3">
        <dgm:presLayoutVars>
          <dgm:bulletEnabled val="1"/>
        </dgm:presLayoutVars>
      </dgm:prSet>
      <dgm:spPr/>
    </dgm:pt>
    <dgm:pt modelId="{1CB4CB78-CBD9-413B-8D7C-DFA1303D1704}" type="pres">
      <dgm:prSet presAssocID="{4D3FC55C-A313-4E86-82FE-BCB13D77C2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7B0C3D-64FF-4BEF-80AE-D9697663EE61}" type="pres">
      <dgm:prSet presAssocID="{4D3FC55C-A313-4E86-82FE-BCB13D77C28D}" presName="parentRect" presStyleLbl="alignNode1" presStyleIdx="1" presStyleCnt="3"/>
      <dgm:spPr/>
      <dgm:t>
        <a:bodyPr/>
        <a:lstStyle/>
        <a:p>
          <a:pPr rtl="1"/>
          <a:endParaRPr lang="ar-SA"/>
        </a:p>
      </dgm:t>
    </dgm:pt>
    <dgm:pt modelId="{85662520-B505-4C32-9C77-006C88D45789}" type="pres">
      <dgm:prSet presAssocID="{4D3FC55C-A313-4E86-82FE-BCB13D77C28D}" presName="adorn" presStyleLbl="fgAccFollowNode1" presStyleIdx="1" presStyleCnt="3"/>
      <dgm:spPr>
        <a:blipFill>
          <a:blip xmlns:r="http://schemas.openxmlformats.org/officeDocument/2006/relationships" r:embed="rId2" cstate="email">
            <a:duotone>
              <a:schemeClr val="accent3">
                <a:alpha val="90000"/>
                <a:hueOff val="5358425"/>
                <a:satOff val="-6896"/>
                <a:lumOff val="-537"/>
                <a:alphaOff val="0"/>
                <a:shade val="20000"/>
                <a:satMod val="200000"/>
              </a:schemeClr>
              <a:schemeClr val="accent3">
                <a:alpha val="90000"/>
                <a:hueOff val="5358425"/>
                <a:satOff val="-6896"/>
                <a:lumOff val="-5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14D4C3-5717-4FE4-ABD0-9CFB3B12BF2D}" type="pres">
      <dgm:prSet presAssocID="{E5E0B928-2142-4F7B-9400-7F756248070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47A7972-B380-460E-9DF4-6B74616C8C01}" type="pres">
      <dgm:prSet presAssocID="{C1ED28B9-8DEC-447E-905E-E92C4686E41D}" presName="compNode" presStyleCnt="0"/>
      <dgm:spPr/>
    </dgm:pt>
    <dgm:pt modelId="{F87298FA-CC02-4578-91AC-0E06B6041057}" type="pres">
      <dgm:prSet presAssocID="{C1ED28B9-8DEC-447E-905E-E92C4686E41D}" presName="childRect" presStyleLbl="bgAcc1" presStyleIdx="2" presStyleCnt="3">
        <dgm:presLayoutVars>
          <dgm:bulletEnabled val="1"/>
        </dgm:presLayoutVars>
      </dgm:prSet>
      <dgm:spPr/>
    </dgm:pt>
    <dgm:pt modelId="{9FDB629C-6725-4909-ADE6-E54DA5A8AD1C}" type="pres">
      <dgm:prSet presAssocID="{C1ED28B9-8DEC-447E-905E-E92C4686E4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17623-A874-4F10-8E91-26E76C6D8718}" type="pres">
      <dgm:prSet presAssocID="{C1ED28B9-8DEC-447E-905E-E92C4686E41D}" presName="parentRect" presStyleLbl="alignNode1" presStyleIdx="2" presStyleCnt="3"/>
      <dgm:spPr/>
      <dgm:t>
        <a:bodyPr/>
        <a:lstStyle/>
        <a:p>
          <a:pPr rtl="1"/>
          <a:endParaRPr lang="ar-SA"/>
        </a:p>
      </dgm:t>
    </dgm:pt>
    <dgm:pt modelId="{46B1D736-9FEC-4C51-8843-1DCA7C5FFFE7}" type="pres">
      <dgm:prSet presAssocID="{C1ED28B9-8DEC-447E-905E-E92C4686E41D}" presName="adorn" presStyleLbl="fgAccFollowNode1" presStyleIdx="2" presStyleCnt="3"/>
      <dgm:spPr>
        <a:blipFill>
          <a:blip xmlns:r="http://schemas.openxmlformats.org/officeDocument/2006/relationships" r:embed="rId3" cstate="email">
            <a:duotone>
              <a:schemeClr val="accent3">
                <a:alpha val="90000"/>
                <a:hueOff val="10716850"/>
                <a:satOff val="-13793"/>
                <a:lumOff val="-1075"/>
                <a:alphaOff val="0"/>
                <a:shade val="20000"/>
                <a:satMod val="200000"/>
              </a:schemeClr>
              <a:schemeClr val="accent3">
                <a:alpha val="90000"/>
                <a:hueOff val="10716850"/>
                <a:satOff val="-13793"/>
                <a:lumOff val="-107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4693529-A4F5-4F8F-AACA-D24AD2A91DFE}" type="presOf" srcId="{4D3FC55C-A313-4E86-82FE-BCB13D77C28D}" destId="{1CB4CB78-CBD9-413B-8D7C-DFA1303D1704}" srcOrd="0" destOrd="0" presId="urn:microsoft.com/office/officeart/2005/8/layout/bList2"/>
    <dgm:cxn modelId="{F385FA26-86FD-45FC-B6F4-B89994C52D8A}" type="presOf" srcId="{4FC96919-1595-4594-ABDC-C4C6435954AD}" destId="{4E9E6395-ED24-4F97-996E-B2C6A60D4B84}" srcOrd="0" destOrd="0" presId="urn:microsoft.com/office/officeart/2005/8/layout/bList2"/>
    <dgm:cxn modelId="{EB409FF9-1782-4BDC-979F-50376DF673AB}" type="presOf" srcId="{C1ED28B9-8DEC-447E-905E-E92C4686E41D}" destId="{CA317623-A874-4F10-8E91-26E76C6D8718}" srcOrd="1" destOrd="0" presId="urn:microsoft.com/office/officeart/2005/8/layout/bList2"/>
    <dgm:cxn modelId="{91EBE5B6-BE25-4B28-91D3-818127848363}" type="presOf" srcId="{221E56B6-8E52-4A6A-8FF6-9951979A9A64}" destId="{6E907B96-071E-4A24-81F1-0491ADBCF978}" srcOrd="0" destOrd="0" presId="urn:microsoft.com/office/officeart/2005/8/layout/bList2"/>
    <dgm:cxn modelId="{5568CC0A-F05C-4177-A425-D557FBED5C57}" type="presOf" srcId="{C1ED28B9-8DEC-447E-905E-E92C4686E41D}" destId="{9FDB629C-6725-4909-ADE6-E54DA5A8AD1C}" srcOrd="0" destOrd="0" presId="urn:microsoft.com/office/officeart/2005/8/layout/bList2"/>
    <dgm:cxn modelId="{92AB71EB-9028-4D5B-A72C-0B95E83C8A12}" srcId="{221E56B6-8E52-4A6A-8FF6-9951979A9A64}" destId="{E755DFEB-026B-48D7-BDDA-7BEEC8BF70E0}" srcOrd="0" destOrd="0" parTransId="{BFBBEE53-6B91-46A0-B549-CDC870D4CA08}" sibTransId="{4FC96919-1595-4594-ABDC-C4C6435954AD}"/>
    <dgm:cxn modelId="{D7AE7B8B-B709-40AF-91E3-9ACB6EA8EED8}" type="presOf" srcId="{4D3FC55C-A313-4E86-82FE-BCB13D77C28D}" destId="{5F7B0C3D-64FF-4BEF-80AE-D9697663EE61}" srcOrd="1" destOrd="0" presId="urn:microsoft.com/office/officeart/2005/8/layout/bList2"/>
    <dgm:cxn modelId="{5327E863-E953-4EAA-AF68-56E17AF9C97C}" type="presOf" srcId="{E755DFEB-026B-48D7-BDDA-7BEEC8BF70E0}" destId="{820E9E5A-4752-4FB4-AEAC-0C76799B0A49}" srcOrd="1" destOrd="0" presId="urn:microsoft.com/office/officeart/2005/8/layout/bList2"/>
    <dgm:cxn modelId="{96CC2800-539C-470F-A4D8-0C7D98D0E7D2}" srcId="{221E56B6-8E52-4A6A-8FF6-9951979A9A64}" destId="{4D3FC55C-A313-4E86-82FE-BCB13D77C28D}" srcOrd="1" destOrd="0" parTransId="{FEDDAA5A-2B37-424E-805F-EF384E4EC6B4}" sibTransId="{E5E0B928-2142-4F7B-9400-7F7562480702}"/>
    <dgm:cxn modelId="{67AC2B68-5AEE-4077-96F6-BF16D391C0B8}" srcId="{221E56B6-8E52-4A6A-8FF6-9951979A9A64}" destId="{C1ED28B9-8DEC-447E-905E-E92C4686E41D}" srcOrd="2" destOrd="0" parTransId="{19ABA970-4755-4A67-9976-B0128BA04400}" sibTransId="{E4A5FB10-0DF2-4F2E-85A3-D40BD1653CAB}"/>
    <dgm:cxn modelId="{EDFE581A-E946-405D-A874-9ADCB7877185}" type="presOf" srcId="{E755DFEB-026B-48D7-BDDA-7BEEC8BF70E0}" destId="{BB119CBA-0591-4985-BDAD-F3B87B94093B}" srcOrd="0" destOrd="0" presId="urn:microsoft.com/office/officeart/2005/8/layout/bList2"/>
    <dgm:cxn modelId="{CCEB200B-98FC-4EED-9F13-D591805F8955}" type="presOf" srcId="{E5E0B928-2142-4F7B-9400-7F7562480702}" destId="{1B14D4C3-5717-4FE4-ABD0-9CFB3B12BF2D}" srcOrd="0" destOrd="0" presId="urn:microsoft.com/office/officeart/2005/8/layout/bList2"/>
    <dgm:cxn modelId="{389EA91C-030F-40F7-802B-C2F97C1EC85A}" type="presParOf" srcId="{6E907B96-071E-4A24-81F1-0491ADBCF978}" destId="{A9211B5C-5D2D-4787-AC47-86498304D6B2}" srcOrd="0" destOrd="0" presId="urn:microsoft.com/office/officeart/2005/8/layout/bList2"/>
    <dgm:cxn modelId="{3848279A-1CDC-43DD-9683-0798E51FAA0B}" type="presParOf" srcId="{A9211B5C-5D2D-4787-AC47-86498304D6B2}" destId="{09269B2E-2B88-4DD4-B675-92AFBF0F6752}" srcOrd="0" destOrd="0" presId="urn:microsoft.com/office/officeart/2005/8/layout/bList2"/>
    <dgm:cxn modelId="{263C076A-A011-4D61-8182-9319051D69C6}" type="presParOf" srcId="{A9211B5C-5D2D-4787-AC47-86498304D6B2}" destId="{BB119CBA-0591-4985-BDAD-F3B87B94093B}" srcOrd="1" destOrd="0" presId="urn:microsoft.com/office/officeart/2005/8/layout/bList2"/>
    <dgm:cxn modelId="{B6C7CEFF-ADE4-4DE1-8092-4AFBB548CECE}" type="presParOf" srcId="{A9211B5C-5D2D-4787-AC47-86498304D6B2}" destId="{820E9E5A-4752-4FB4-AEAC-0C76799B0A49}" srcOrd="2" destOrd="0" presId="urn:microsoft.com/office/officeart/2005/8/layout/bList2"/>
    <dgm:cxn modelId="{BADF438B-F219-43C2-8C77-55D40A2CCDB3}" type="presParOf" srcId="{A9211B5C-5D2D-4787-AC47-86498304D6B2}" destId="{C2CA8692-6FBB-452E-AC22-1643D4E9E8CB}" srcOrd="3" destOrd="0" presId="urn:microsoft.com/office/officeart/2005/8/layout/bList2"/>
    <dgm:cxn modelId="{B50BBE1E-D1B8-41D2-80BF-3AEEB708A97D}" type="presParOf" srcId="{6E907B96-071E-4A24-81F1-0491ADBCF978}" destId="{4E9E6395-ED24-4F97-996E-B2C6A60D4B84}" srcOrd="1" destOrd="0" presId="urn:microsoft.com/office/officeart/2005/8/layout/bList2"/>
    <dgm:cxn modelId="{4EF3DDBC-F139-4E75-9507-A63EDD793005}" type="presParOf" srcId="{6E907B96-071E-4A24-81F1-0491ADBCF978}" destId="{687B09BE-2936-4F8D-B036-623186F159EF}" srcOrd="2" destOrd="0" presId="urn:microsoft.com/office/officeart/2005/8/layout/bList2"/>
    <dgm:cxn modelId="{ED893378-1EF1-43EE-BDDB-C39BC69D029F}" type="presParOf" srcId="{687B09BE-2936-4F8D-B036-623186F159EF}" destId="{171C666E-21CF-4998-8FBE-7EA93308E8A7}" srcOrd="0" destOrd="0" presId="urn:microsoft.com/office/officeart/2005/8/layout/bList2"/>
    <dgm:cxn modelId="{BF1D8E6A-4BF2-4663-B833-60CE58B46136}" type="presParOf" srcId="{687B09BE-2936-4F8D-B036-623186F159EF}" destId="{1CB4CB78-CBD9-413B-8D7C-DFA1303D1704}" srcOrd="1" destOrd="0" presId="urn:microsoft.com/office/officeart/2005/8/layout/bList2"/>
    <dgm:cxn modelId="{07281E49-2C4B-4AF6-8E5D-C04720A944C1}" type="presParOf" srcId="{687B09BE-2936-4F8D-B036-623186F159EF}" destId="{5F7B0C3D-64FF-4BEF-80AE-D9697663EE61}" srcOrd="2" destOrd="0" presId="urn:microsoft.com/office/officeart/2005/8/layout/bList2"/>
    <dgm:cxn modelId="{1D51AEBA-5E4B-437A-8942-8F5FDD68DB03}" type="presParOf" srcId="{687B09BE-2936-4F8D-B036-623186F159EF}" destId="{85662520-B505-4C32-9C77-006C88D45789}" srcOrd="3" destOrd="0" presId="urn:microsoft.com/office/officeart/2005/8/layout/bList2"/>
    <dgm:cxn modelId="{327A3789-6ADD-4FA2-B517-E4F5D8448335}" type="presParOf" srcId="{6E907B96-071E-4A24-81F1-0491ADBCF978}" destId="{1B14D4C3-5717-4FE4-ABD0-9CFB3B12BF2D}" srcOrd="3" destOrd="0" presId="urn:microsoft.com/office/officeart/2005/8/layout/bList2"/>
    <dgm:cxn modelId="{C4DB75C4-3E60-400E-98D4-19D61D352507}" type="presParOf" srcId="{6E907B96-071E-4A24-81F1-0491ADBCF978}" destId="{647A7972-B380-460E-9DF4-6B74616C8C01}" srcOrd="4" destOrd="0" presId="urn:microsoft.com/office/officeart/2005/8/layout/bList2"/>
    <dgm:cxn modelId="{CE81784E-5953-4B0C-853F-AD9C0453F7C4}" type="presParOf" srcId="{647A7972-B380-460E-9DF4-6B74616C8C01}" destId="{F87298FA-CC02-4578-91AC-0E06B6041057}" srcOrd="0" destOrd="0" presId="urn:microsoft.com/office/officeart/2005/8/layout/bList2"/>
    <dgm:cxn modelId="{9266E277-DFBB-4A2B-879A-2B2B6D72EB4D}" type="presParOf" srcId="{647A7972-B380-460E-9DF4-6B74616C8C01}" destId="{9FDB629C-6725-4909-ADE6-E54DA5A8AD1C}" srcOrd="1" destOrd="0" presId="urn:microsoft.com/office/officeart/2005/8/layout/bList2"/>
    <dgm:cxn modelId="{129C761C-0900-421B-9075-209BDFB79B88}" type="presParOf" srcId="{647A7972-B380-460E-9DF4-6B74616C8C01}" destId="{CA317623-A874-4F10-8E91-26E76C6D8718}" srcOrd="2" destOrd="0" presId="urn:microsoft.com/office/officeart/2005/8/layout/bList2"/>
    <dgm:cxn modelId="{63E7BAB7-920B-4857-8327-66D3C761055E}" type="presParOf" srcId="{647A7972-B380-460E-9DF4-6B74616C8C01}" destId="{46B1D736-9FEC-4C51-8843-1DCA7C5FFFE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4E68D-7630-4F3F-98BA-322552E2D01E}" type="doc">
      <dgm:prSet loTypeId="urn:microsoft.com/office/officeart/2005/8/layout/cycle1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0EFC741-30CD-4353-BC50-360179CAAC2E}">
      <dgm:prSet phldrT="[نص]"/>
      <dgm:spPr/>
      <dgm:t>
        <a:bodyPr/>
        <a:lstStyle/>
        <a:p>
          <a:pPr rtl="1"/>
          <a:r>
            <a:rPr lang="ar-SA" dirty="0" smtClean="0"/>
            <a:t>التفكير المنطقي </a:t>
          </a:r>
          <a:endParaRPr lang="ar-SA" dirty="0"/>
        </a:p>
      </dgm:t>
    </dgm:pt>
    <dgm:pt modelId="{F2E2C36D-DB7C-4E8A-86D0-52848D28BC79}" type="parTrans" cxnId="{7DCBA2A7-11FE-43A3-ADFE-CBC8B10003E0}">
      <dgm:prSet/>
      <dgm:spPr/>
      <dgm:t>
        <a:bodyPr/>
        <a:lstStyle/>
        <a:p>
          <a:pPr rtl="1"/>
          <a:endParaRPr lang="ar-SA"/>
        </a:p>
      </dgm:t>
    </dgm:pt>
    <dgm:pt modelId="{56A812F1-3E2A-467A-87F2-CBBB75B95C73}" type="sibTrans" cxnId="{7DCBA2A7-11FE-43A3-ADFE-CBC8B10003E0}">
      <dgm:prSet/>
      <dgm:spPr/>
      <dgm:t>
        <a:bodyPr/>
        <a:lstStyle/>
        <a:p>
          <a:pPr rtl="1"/>
          <a:endParaRPr lang="ar-SA"/>
        </a:p>
      </dgm:t>
    </dgm:pt>
    <dgm:pt modelId="{8BD99687-04E1-435F-AD6D-2FE4E2DFECDD}">
      <dgm:prSet phldrT="[نص]"/>
      <dgm:spPr/>
      <dgm:t>
        <a:bodyPr/>
        <a:lstStyle/>
        <a:p>
          <a:pPr rtl="1"/>
          <a:r>
            <a:rPr lang="ar-SA" dirty="0" smtClean="0"/>
            <a:t>معناه </a:t>
          </a:r>
          <a:endParaRPr lang="ar-SA" dirty="0"/>
        </a:p>
      </dgm:t>
    </dgm:pt>
    <dgm:pt modelId="{FC373531-16BA-4FB7-834F-4EEB231A1A6A}" type="parTrans" cxnId="{ADC56BB2-B14F-4241-BD83-7D514770CACF}">
      <dgm:prSet/>
      <dgm:spPr/>
      <dgm:t>
        <a:bodyPr/>
        <a:lstStyle/>
        <a:p>
          <a:pPr rtl="1"/>
          <a:endParaRPr lang="ar-SA"/>
        </a:p>
      </dgm:t>
    </dgm:pt>
    <dgm:pt modelId="{44AE001A-5C89-415C-8BED-0856E8E9A7A2}" type="sibTrans" cxnId="{ADC56BB2-B14F-4241-BD83-7D514770CACF}">
      <dgm:prSet/>
      <dgm:spPr/>
      <dgm:t>
        <a:bodyPr/>
        <a:lstStyle/>
        <a:p>
          <a:pPr rtl="1"/>
          <a:endParaRPr lang="ar-SA"/>
        </a:p>
      </dgm:t>
    </dgm:pt>
    <dgm:pt modelId="{99B80E58-F21F-4B31-A1F0-D25B16CCD16E}">
      <dgm:prSet phldrT="[نص]"/>
      <dgm:spPr/>
      <dgm:t>
        <a:bodyPr/>
        <a:lstStyle/>
        <a:p>
          <a:pPr rtl="1"/>
          <a:r>
            <a:rPr lang="ar-SA" dirty="0" smtClean="0"/>
            <a:t>أدلته </a:t>
          </a:r>
          <a:endParaRPr lang="ar-SA" dirty="0"/>
        </a:p>
      </dgm:t>
    </dgm:pt>
    <dgm:pt modelId="{5D6E1550-DB3C-479B-B7C8-1DBE81D72CE3}" type="parTrans" cxnId="{334F4F8D-10C9-4CA9-BBB2-376FBB7DA059}">
      <dgm:prSet/>
      <dgm:spPr/>
      <dgm:t>
        <a:bodyPr/>
        <a:lstStyle/>
        <a:p>
          <a:pPr rtl="1"/>
          <a:endParaRPr lang="ar-SA"/>
        </a:p>
      </dgm:t>
    </dgm:pt>
    <dgm:pt modelId="{3452352D-825C-4577-9CEE-9331916B19DB}" type="sibTrans" cxnId="{334F4F8D-10C9-4CA9-BBB2-376FBB7DA059}">
      <dgm:prSet/>
      <dgm:spPr/>
      <dgm:t>
        <a:bodyPr/>
        <a:lstStyle/>
        <a:p>
          <a:pPr rtl="1"/>
          <a:endParaRPr lang="ar-SA"/>
        </a:p>
      </dgm:t>
    </dgm:pt>
    <dgm:pt modelId="{4F79A5FA-10AE-4E38-ADB2-0B4DCC51EA26}">
      <dgm:prSet phldrT="[نص]"/>
      <dgm:spPr/>
      <dgm:t>
        <a:bodyPr/>
        <a:lstStyle/>
        <a:p>
          <a:pPr rtl="1"/>
          <a:r>
            <a:rPr lang="ar-SA" dirty="0" smtClean="0"/>
            <a:t>فوائده</a:t>
          </a:r>
          <a:endParaRPr lang="ar-SA" dirty="0"/>
        </a:p>
      </dgm:t>
    </dgm:pt>
    <dgm:pt modelId="{DF9E5A76-ACCC-46DD-8DDD-5E5DBDB81E53}" type="parTrans" cxnId="{E9C627AD-1F14-4F3A-8DF1-3C39817C92CF}">
      <dgm:prSet/>
      <dgm:spPr/>
      <dgm:t>
        <a:bodyPr/>
        <a:lstStyle/>
        <a:p>
          <a:pPr rtl="1"/>
          <a:endParaRPr lang="ar-SA"/>
        </a:p>
      </dgm:t>
    </dgm:pt>
    <dgm:pt modelId="{0CB32733-BDCC-422F-9CFF-5C285FAC7161}" type="sibTrans" cxnId="{E9C627AD-1F14-4F3A-8DF1-3C39817C92CF}">
      <dgm:prSet/>
      <dgm:spPr/>
      <dgm:t>
        <a:bodyPr/>
        <a:lstStyle/>
        <a:p>
          <a:pPr rtl="1"/>
          <a:endParaRPr lang="ar-SA"/>
        </a:p>
      </dgm:t>
    </dgm:pt>
    <dgm:pt modelId="{16E031E7-4290-4A47-99A8-B7164B7D88E0}" type="pres">
      <dgm:prSet presAssocID="{D244E68D-7630-4F3F-98BA-322552E2D0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1014076-578E-4DEB-A38A-3F7BD00174F1}" type="pres">
      <dgm:prSet presAssocID="{10EFC741-30CD-4353-BC50-360179CAAC2E}" presName="dummy" presStyleCnt="0"/>
      <dgm:spPr/>
      <dgm:t>
        <a:bodyPr/>
        <a:lstStyle/>
        <a:p>
          <a:pPr rtl="1"/>
          <a:endParaRPr lang="ar-SA"/>
        </a:p>
      </dgm:t>
    </dgm:pt>
    <dgm:pt modelId="{25A7C4B1-8B45-4BB2-8014-EC3B8343DBD8}" type="pres">
      <dgm:prSet presAssocID="{10EFC741-30CD-4353-BC50-360179CAAC2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EAAFC-2DED-466A-96E4-9C4119FDB887}" type="pres">
      <dgm:prSet presAssocID="{56A812F1-3E2A-467A-87F2-CBBB75B95C73}" presName="sibTrans" presStyleLbl="node1" presStyleIdx="0" presStyleCnt="4"/>
      <dgm:spPr/>
      <dgm:t>
        <a:bodyPr/>
        <a:lstStyle/>
        <a:p>
          <a:pPr rtl="1"/>
          <a:endParaRPr lang="ar-SA"/>
        </a:p>
      </dgm:t>
    </dgm:pt>
    <dgm:pt modelId="{5F81FA9D-B499-4DFE-9EBF-9D8A0829C6CB}" type="pres">
      <dgm:prSet presAssocID="{8BD99687-04E1-435F-AD6D-2FE4E2DFECDD}" presName="dummy" presStyleCnt="0"/>
      <dgm:spPr/>
      <dgm:t>
        <a:bodyPr/>
        <a:lstStyle/>
        <a:p>
          <a:pPr rtl="1"/>
          <a:endParaRPr lang="ar-SA"/>
        </a:p>
      </dgm:t>
    </dgm:pt>
    <dgm:pt modelId="{3FCE6383-CA28-4B57-94B6-F5BF1118E744}" type="pres">
      <dgm:prSet presAssocID="{8BD99687-04E1-435F-AD6D-2FE4E2DFECD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F9074C-855F-4C70-99D0-004C39DB0F3E}" type="pres">
      <dgm:prSet presAssocID="{44AE001A-5C89-415C-8BED-0856E8E9A7A2}" presName="sibTrans" presStyleLbl="node1" presStyleIdx="1" presStyleCnt="4"/>
      <dgm:spPr/>
      <dgm:t>
        <a:bodyPr/>
        <a:lstStyle/>
        <a:p>
          <a:pPr rtl="1"/>
          <a:endParaRPr lang="ar-SA"/>
        </a:p>
      </dgm:t>
    </dgm:pt>
    <dgm:pt modelId="{6CC6E600-8436-4212-86E9-E4EECC238041}" type="pres">
      <dgm:prSet presAssocID="{99B80E58-F21F-4B31-A1F0-D25B16CCD16E}" presName="dummy" presStyleCnt="0"/>
      <dgm:spPr/>
      <dgm:t>
        <a:bodyPr/>
        <a:lstStyle/>
        <a:p>
          <a:pPr rtl="1"/>
          <a:endParaRPr lang="ar-SA"/>
        </a:p>
      </dgm:t>
    </dgm:pt>
    <dgm:pt modelId="{EF9D4C81-0ADB-4E52-8CE9-18B261CA766A}" type="pres">
      <dgm:prSet presAssocID="{99B80E58-F21F-4B31-A1F0-D25B16CCD16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C6F4D9-9C51-43FB-A612-EED056BCF238}" type="pres">
      <dgm:prSet presAssocID="{3452352D-825C-4577-9CEE-9331916B19DB}" presName="sibTrans" presStyleLbl="node1" presStyleIdx="2" presStyleCnt="4"/>
      <dgm:spPr/>
      <dgm:t>
        <a:bodyPr/>
        <a:lstStyle/>
        <a:p>
          <a:pPr rtl="1"/>
          <a:endParaRPr lang="ar-SA"/>
        </a:p>
      </dgm:t>
    </dgm:pt>
    <dgm:pt modelId="{26EDFA64-2779-48BD-A4F5-684F38AE41A7}" type="pres">
      <dgm:prSet presAssocID="{4F79A5FA-10AE-4E38-ADB2-0B4DCC51EA26}" presName="dummy" presStyleCnt="0"/>
      <dgm:spPr/>
      <dgm:t>
        <a:bodyPr/>
        <a:lstStyle/>
        <a:p>
          <a:pPr rtl="1"/>
          <a:endParaRPr lang="ar-SA"/>
        </a:p>
      </dgm:t>
    </dgm:pt>
    <dgm:pt modelId="{FCC85AFD-FA67-43A8-A275-A7D672C02123}" type="pres">
      <dgm:prSet presAssocID="{4F79A5FA-10AE-4E38-ADB2-0B4DCC51EA2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3BF066-7FBF-43FE-8D94-3ABE9DA511F4}" type="pres">
      <dgm:prSet presAssocID="{0CB32733-BDCC-422F-9CFF-5C285FAC7161}" presName="sibTrans" presStyleLbl="node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04959C60-AD60-4459-A018-C67E9D2844D9}" type="presOf" srcId="{3452352D-825C-4577-9CEE-9331916B19DB}" destId="{0FC6F4D9-9C51-43FB-A612-EED056BCF238}" srcOrd="0" destOrd="0" presId="urn:microsoft.com/office/officeart/2005/8/layout/cycle1"/>
    <dgm:cxn modelId="{169704F9-59E9-42A4-AE61-6F2E324AB679}" type="presOf" srcId="{56A812F1-3E2A-467A-87F2-CBBB75B95C73}" destId="{A15EAAFC-2DED-466A-96E4-9C4119FDB887}" srcOrd="0" destOrd="0" presId="urn:microsoft.com/office/officeart/2005/8/layout/cycle1"/>
    <dgm:cxn modelId="{DA1FDF76-A98F-4550-805F-EB2871BB5E34}" type="presOf" srcId="{44AE001A-5C89-415C-8BED-0856E8E9A7A2}" destId="{3BF9074C-855F-4C70-99D0-004C39DB0F3E}" srcOrd="0" destOrd="0" presId="urn:microsoft.com/office/officeart/2005/8/layout/cycle1"/>
    <dgm:cxn modelId="{BAFAA415-EBCC-403B-8097-23ED4BC2F6E3}" type="presOf" srcId="{D244E68D-7630-4F3F-98BA-322552E2D01E}" destId="{16E031E7-4290-4A47-99A8-B7164B7D88E0}" srcOrd="0" destOrd="0" presId="urn:microsoft.com/office/officeart/2005/8/layout/cycle1"/>
    <dgm:cxn modelId="{39A094CF-2511-4731-B789-1734BD6001A2}" type="presOf" srcId="{10EFC741-30CD-4353-BC50-360179CAAC2E}" destId="{25A7C4B1-8B45-4BB2-8014-EC3B8343DBD8}" srcOrd="0" destOrd="0" presId="urn:microsoft.com/office/officeart/2005/8/layout/cycle1"/>
    <dgm:cxn modelId="{E9231931-5AF5-422F-84F1-6932195C5BCD}" type="presOf" srcId="{99B80E58-F21F-4B31-A1F0-D25B16CCD16E}" destId="{EF9D4C81-0ADB-4E52-8CE9-18B261CA766A}" srcOrd="0" destOrd="0" presId="urn:microsoft.com/office/officeart/2005/8/layout/cycle1"/>
    <dgm:cxn modelId="{5045EA01-645A-400F-A5BA-F557C6AF5C85}" type="presOf" srcId="{0CB32733-BDCC-422F-9CFF-5C285FAC7161}" destId="{2E3BF066-7FBF-43FE-8D94-3ABE9DA511F4}" srcOrd="0" destOrd="0" presId="urn:microsoft.com/office/officeart/2005/8/layout/cycle1"/>
    <dgm:cxn modelId="{E9C627AD-1F14-4F3A-8DF1-3C39817C92CF}" srcId="{D244E68D-7630-4F3F-98BA-322552E2D01E}" destId="{4F79A5FA-10AE-4E38-ADB2-0B4DCC51EA26}" srcOrd="3" destOrd="0" parTransId="{DF9E5A76-ACCC-46DD-8DDD-5E5DBDB81E53}" sibTransId="{0CB32733-BDCC-422F-9CFF-5C285FAC7161}"/>
    <dgm:cxn modelId="{334F4F8D-10C9-4CA9-BBB2-376FBB7DA059}" srcId="{D244E68D-7630-4F3F-98BA-322552E2D01E}" destId="{99B80E58-F21F-4B31-A1F0-D25B16CCD16E}" srcOrd="2" destOrd="0" parTransId="{5D6E1550-DB3C-479B-B7C8-1DBE81D72CE3}" sibTransId="{3452352D-825C-4577-9CEE-9331916B19DB}"/>
    <dgm:cxn modelId="{7DCBA2A7-11FE-43A3-ADFE-CBC8B10003E0}" srcId="{D244E68D-7630-4F3F-98BA-322552E2D01E}" destId="{10EFC741-30CD-4353-BC50-360179CAAC2E}" srcOrd="0" destOrd="0" parTransId="{F2E2C36D-DB7C-4E8A-86D0-52848D28BC79}" sibTransId="{56A812F1-3E2A-467A-87F2-CBBB75B95C73}"/>
    <dgm:cxn modelId="{64154633-399E-408C-87F3-26441FCEEB78}" type="presOf" srcId="{8BD99687-04E1-435F-AD6D-2FE4E2DFECDD}" destId="{3FCE6383-CA28-4B57-94B6-F5BF1118E744}" srcOrd="0" destOrd="0" presId="urn:microsoft.com/office/officeart/2005/8/layout/cycle1"/>
    <dgm:cxn modelId="{ADC56BB2-B14F-4241-BD83-7D514770CACF}" srcId="{D244E68D-7630-4F3F-98BA-322552E2D01E}" destId="{8BD99687-04E1-435F-AD6D-2FE4E2DFECDD}" srcOrd="1" destOrd="0" parTransId="{FC373531-16BA-4FB7-834F-4EEB231A1A6A}" sibTransId="{44AE001A-5C89-415C-8BED-0856E8E9A7A2}"/>
    <dgm:cxn modelId="{180258FA-A594-426F-A06B-7B233FE9FC57}" type="presOf" srcId="{4F79A5FA-10AE-4E38-ADB2-0B4DCC51EA26}" destId="{FCC85AFD-FA67-43A8-A275-A7D672C02123}" srcOrd="0" destOrd="0" presId="urn:microsoft.com/office/officeart/2005/8/layout/cycle1"/>
    <dgm:cxn modelId="{96E749D7-620D-422A-8DD1-FF6B3440D2AB}" type="presParOf" srcId="{16E031E7-4290-4A47-99A8-B7164B7D88E0}" destId="{51014076-578E-4DEB-A38A-3F7BD00174F1}" srcOrd="0" destOrd="0" presId="urn:microsoft.com/office/officeart/2005/8/layout/cycle1"/>
    <dgm:cxn modelId="{08E17E09-AC49-4C75-A71C-2950B807103C}" type="presParOf" srcId="{16E031E7-4290-4A47-99A8-B7164B7D88E0}" destId="{25A7C4B1-8B45-4BB2-8014-EC3B8343DBD8}" srcOrd="1" destOrd="0" presId="urn:microsoft.com/office/officeart/2005/8/layout/cycle1"/>
    <dgm:cxn modelId="{26600F79-1272-445E-9373-163C6C0B2172}" type="presParOf" srcId="{16E031E7-4290-4A47-99A8-B7164B7D88E0}" destId="{A15EAAFC-2DED-466A-96E4-9C4119FDB887}" srcOrd="2" destOrd="0" presId="urn:microsoft.com/office/officeart/2005/8/layout/cycle1"/>
    <dgm:cxn modelId="{DCBA0BD0-E07C-4DB3-9584-C1CF859AECAD}" type="presParOf" srcId="{16E031E7-4290-4A47-99A8-B7164B7D88E0}" destId="{5F81FA9D-B499-4DFE-9EBF-9D8A0829C6CB}" srcOrd="3" destOrd="0" presId="urn:microsoft.com/office/officeart/2005/8/layout/cycle1"/>
    <dgm:cxn modelId="{659EA88B-56D2-4E01-AAF1-EA8C1E4DB010}" type="presParOf" srcId="{16E031E7-4290-4A47-99A8-B7164B7D88E0}" destId="{3FCE6383-CA28-4B57-94B6-F5BF1118E744}" srcOrd="4" destOrd="0" presId="urn:microsoft.com/office/officeart/2005/8/layout/cycle1"/>
    <dgm:cxn modelId="{239AAD9C-0D4E-44BA-AC69-455C82D0780F}" type="presParOf" srcId="{16E031E7-4290-4A47-99A8-B7164B7D88E0}" destId="{3BF9074C-855F-4C70-99D0-004C39DB0F3E}" srcOrd="5" destOrd="0" presId="urn:microsoft.com/office/officeart/2005/8/layout/cycle1"/>
    <dgm:cxn modelId="{909982D7-18B8-42FF-A788-D28F384B7A64}" type="presParOf" srcId="{16E031E7-4290-4A47-99A8-B7164B7D88E0}" destId="{6CC6E600-8436-4212-86E9-E4EECC238041}" srcOrd="6" destOrd="0" presId="urn:microsoft.com/office/officeart/2005/8/layout/cycle1"/>
    <dgm:cxn modelId="{5D00894E-9B83-4BCC-9F4C-0011B66846E2}" type="presParOf" srcId="{16E031E7-4290-4A47-99A8-B7164B7D88E0}" destId="{EF9D4C81-0ADB-4E52-8CE9-18B261CA766A}" srcOrd="7" destOrd="0" presId="urn:microsoft.com/office/officeart/2005/8/layout/cycle1"/>
    <dgm:cxn modelId="{ABF018BB-8889-488E-8EAB-29ADEB42ABDE}" type="presParOf" srcId="{16E031E7-4290-4A47-99A8-B7164B7D88E0}" destId="{0FC6F4D9-9C51-43FB-A612-EED056BCF238}" srcOrd="8" destOrd="0" presId="urn:microsoft.com/office/officeart/2005/8/layout/cycle1"/>
    <dgm:cxn modelId="{B65B7822-B0FE-4939-946C-90CC2F5FA9E9}" type="presParOf" srcId="{16E031E7-4290-4A47-99A8-B7164B7D88E0}" destId="{26EDFA64-2779-48BD-A4F5-684F38AE41A7}" srcOrd="9" destOrd="0" presId="urn:microsoft.com/office/officeart/2005/8/layout/cycle1"/>
    <dgm:cxn modelId="{3046B37B-9015-42EE-82E0-ABF45EB1DFB8}" type="presParOf" srcId="{16E031E7-4290-4A47-99A8-B7164B7D88E0}" destId="{FCC85AFD-FA67-43A8-A275-A7D672C02123}" srcOrd="10" destOrd="0" presId="urn:microsoft.com/office/officeart/2005/8/layout/cycle1"/>
    <dgm:cxn modelId="{A307BDB1-9C75-4120-AD9A-681E15606B22}" type="presParOf" srcId="{16E031E7-4290-4A47-99A8-B7164B7D88E0}" destId="{2E3BF066-7FBF-43FE-8D94-3ABE9DA511F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8BBBBB-2F1C-49A2-AC10-495B3AA7EE43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299668-396A-4A19-A69E-525359B729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9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70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5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7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11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12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981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1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24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03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8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358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5AA7-D16F-47CF-A224-5934CB983FC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B043-8245-40FD-AE67-52DF9F86CD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0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9.jpe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tmp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89732" y="2060848"/>
            <a:ext cx="4618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32694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1026" name="Picture 2" descr="فاطمه م الميدان (@Fated43431) | Twit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17923"/>
            <a:ext cx="2071117" cy="32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19"/>
          <a:stretch/>
        </p:blipFill>
        <p:spPr>
          <a:xfrm>
            <a:off x="653039" y="2293256"/>
            <a:ext cx="5593911" cy="30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 flipH="1">
            <a:off x="6156176" y="584507"/>
            <a:ext cx="3149588" cy="111630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231702" y="848906"/>
            <a:ext cx="1516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 أحلل</a:t>
            </a:r>
            <a:endParaRPr lang="ar-SA" sz="40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65" y="1590418"/>
            <a:ext cx="6886034" cy="457488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3877861"/>
            <a:ext cx="589734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نعم </a:t>
            </a:r>
          </a:p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التفكير المنطقي يحسن طريقة تفكيرنا </a:t>
            </a:r>
          </a:p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الارتقاء فوق العاطفة والانفعال يجعل الإنسان يفكر تفكيرا سديدا </a:t>
            </a:r>
          </a:p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العاطفة تجعل الإنسان يتأثر ويقع في المغالطات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1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1026" name="Picture 2" descr="فاطمه م الميدان (@Fated43431) | Twit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17923"/>
            <a:ext cx="2071117" cy="32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653136"/>
            <a:ext cx="3896832" cy="1162212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79" y="2047540"/>
            <a:ext cx="5534798" cy="2762920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79" y="2047540"/>
            <a:ext cx="5603768" cy="24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1"/>
          <a:stretch/>
        </p:blipFill>
        <p:spPr>
          <a:xfrm flipH="1">
            <a:off x="7092280" y="537359"/>
            <a:ext cx="2195736" cy="14369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780057" y="908720"/>
            <a:ext cx="89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</a:t>
            </a:r>
            <a:endParaRPr lang="ar-SA" sz="40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25345"/>
            <a:ext cx="6987389" cy="551920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652120" y="3645024"/>
            <a:ext cx="1658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652119" y="4509120"/>
            <a:ext cx="1658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624646" y="5157192"/>
            <a:ext cx="1658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624645" y="6021288"/>
            <a:ext cx="1658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94" y="1255816"/>
            <a:ext cx="6894549" cy="526952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796136" y="4221088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839544" y="5686656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642484" y="4014356"/>
            <a:ext cx="11375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7" name="AutoShape 2" descr="مهارات التفكي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" name="AutoShape 4" descr="مهارات التفكير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50" name="Picture 6" descr="Detail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725" y="1216976"/>
            <a:ext cx="4761898" cy="47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 flipH="1">
            <a:off x="5148064" y="476672"/>
            <a:ext cx="4139952" cy="14369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804248" y="810408"/>
            <a:ext cx="1436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أفكر أتدبر</a:t>
            </a:r>
            <a:endParaRPr lang="ar-SA" sz="4400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5" y="1601429"/>
            <a:ext cx="7023149" cy="528684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652120" y="3573016"/>
            <a:ext cx="156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804520" y="4797152"/>
            <a:ext cx="156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737200" y="5877272"/>
            <a:ext cx="156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5" y="2028674"/>
            <a:ext cx="7250090" cy="3827348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6300192" y="2852936"/>
            <a:ext cx="12223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031303" y="4797152"/>
            <a:ext cx="12223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pic>
        <p:nvPicPr>
          <p:cNvPr id="4098" name="Picture 2" descr="أهمية الوعي في حياتك – د. ناصر الفريح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928" y="1944090"/>
            <a:ext cx="33394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0" grpId="0"/>
      <p:bldP spid="10" grpId="1"/>
      <p:bldP spid="11" grpId="0"/>
      <p:bldP spid="11" grpId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601758"/>
            <a:ext cx="5732898" cy="3998575"/>
          </a:xfrm>
          <a:prstGeom prst="rect">
            <a:avLst/>
          </a:prstGeom>
        </p:spPr>
      </p:pic>
      <p:pic>
        <p:nvPicPr>
          <p:cNvPr id="2050" name="Picture 2" descr="التوضيح الطريق السريع, طريق, الطريق, طريق PNG وملف PSD للتحميل مجانا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811" y="3212976"/>
            <a:ext cx="4751512" cy="4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4067944" y="4797152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أين الطريق إلى بلدك ؟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9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9512" y="908720"/>
            <a:ext cx="30620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مادة</a:t>
            </a:r>
          </a:p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التفكير الناقد 1</a:t>
            </a:r>
          </a:p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الوحدة (2)</a:t>
            </a:r>
          </a:p>
        </p:txBody>
      </p:sp>
    </p:spTree>
    <p:extLst>
      <p:ext uri="{BB962C8B-B14F-4D97-AF65-F5344CB8AC3E}">
        <p14:creationId xmlns:p14="http://schemas.microsoft.com/office/powerpoint/2010/main" val="14751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0" cy="9144002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699" y="764704"/>
            <a:ext cx="4680520" cy="489654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9512" y="5674022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القوانين الصفية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508104" y="908720"/>
            <a:ext cx="1080120" cy="172632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339753" y="3394021"/>
            <a:ext cx="1250944" cy="172819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0" cy="914400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067944" y="1137518"/>
            <a:ext cx="249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sz="5400" b="1" dirty="0" smtClean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الخامس:</a:t>
            </a:r>
            <a:endParaRPr lang="ar-SA" sz="5400" b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55776" y="2060848"/>
            <a:ext cx="3600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التفكير </a:t>
            </a:r>
            <a:r>
              <a:rPr lang="ar-SA" sz="8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المنطقي</a:t>
            </a:r>
            <a:endParaRPr lang="ar-SA" sz="8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8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أهميته</a:t>
            </a:r>
            <a:endParaRPr lang="ar-SA" sz="8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utoShape 2" descr="عملية التفكير - ضرورة قواعد التفكير المنطقي للعقل وكيفية ضبطها للوصول  للحقيق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4" descr="عملية التفكير - ضرورة قواعد التفكير المنطقي للعقل وكيفية ضبطها للوصول  للحقيقة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6" descr="عملية التفكير - ضرورة قواعد التفكير المنطقي للعقل وكيفية ضبطها للوصول  للحقيقة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8" descr="عملية التفكير - ضرورة قواعد التفكير المنطقي للعقل وكيفية ضبطها للوصول  للحقيقة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69" y="4437112"/>
            <a:ext cx="2771775" cy="16478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51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85"/>
            <a:ext cx="9144000" cy="685799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2050" name="Picture 2" descr="تعرف على أهم 4 طرق تساعدك على تنمية التفكير المنطقي - كيفية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ED5CC"/>
              </a:clrFrom>
              <a:clrTo>
                <a:srgbClr val="DED5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69" y="1401049"/>
            <a:ext cx="3777331" cy="2126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3995936" y="2464394"/>
            <a:ext cx="2773144" cy="13818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EEECE1">
                    <a:lumMod val="25000"/>
                  </a:srgbClr>
                </a:solidFill>
                <a:cs typeface="Akhbar MT" pitchFamily="2" charset="-78"/>
              </a:rPr>
              <a:t>ماذا نعني </a:t>
            </a:r>
            <a:r>
              <a:rPr lang="ar-SA" sz="4000" dirty="0" smtClean="0">
                <a:solidFill>
                  <a:srgbClr val="EEECE1">
                    <a:lumMod val="25000"/>
                  </a:srgbClr>
                </a:solidFill>
                <a:cs typeface="Akhbar MT" pitchFamily="2" charset="-78"/>
              </a:rPr>
              <a:t>بالمنطق؟</a:t>
            </a:r>
            <a:endParaRPr lang="ar-SA" sz="4000" dirty="0">
              <a:solidFill>
                <a:srgbClr val="EEECE1">
                  <a:lumMod val="25000"/>
                </a:srgbClr>
              </a:solidFill>
              <a:cs typeface="Akhbar MT" pitchFamily="2" charset="-78"/>
            </a:endParaRPr>
          </a:p>
        </p:txBody>
      </p:sp>
      <p:sp>
        <p:nvSpPr>
          <p:cNvPr id="10" name="مخطط انسيابي: قرار 9"/>
          <p:cNvSpPr/>
          <p:nvPr/>
        </p:nvSpPr>
        <p:spPr>
          <a:xfrm flipH="1">
            <a:off x="6516216" y="736202"/>
            <a:ext cx="2376264" cy="1728192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تمهيد</a:t>
            </a:r>
          </a:p>
        </p:txBody>
      </p:sp>
      <p:sp>
        <p:nvSpPr>
          <p:cNvPr id="11" name="مخطط انسيابي: قرار 10"/>
          <p:cNvSpPr/>
          <p:nvPr/>
        </p:nvSpPr>
        <p:spPr>
          <a:xfrm flipH="1">
            <a:off x="6516216" y="1086601"/>
            <a:ext cx="2376264" cy="1728192"/>
          </a:xfrm>
          <a:prstGeom prst="flowChartDecision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تمهيد</a:t>
            </a:r>
          </a:p>
        </p:txBody>
      </p:sp>
      <p:sp>
        <p:nvSpPr>
          <p:cNvPr id="12" name="وسيلة شرح مستطيلة 11"/>
          <p:cNvSpPr/>
          <p:nvPr/>
        </p:nvSpPr>
        <p:spPr>
          <a:xfrm>
            <a:off x="160760" y="4581128"/>
            <a:ext cx="5202726" cy="1381815"/>
          </a:xfrm>
          <a:prstGeom prst="wedgeRectCallout">
            <a:avLst>
              <a:gd name="adj1" fmla="val 50306"/>
              <a:gd name="adj2" fmla="val -10030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0" i="0" dirty="0" smtClean="0">
                <a:solidFill>
                  <a:srgbClr val="202124"/>
                </a:solidFill>
                <a:effectLst/>
                <a:latin typeface="Helvetica Neue"/>
              </a:rPr>
              <a:t>هو دراسة مناهج الفكر وطرق الاستدلال السليم </a:t>
            </a:r>
            <a:endParaRPr lang="ar-SA" sz="4000" dirty="0">
              <a:solidFill>
                <a:srgbClr val="EEECE1">
                  <a:lumMod val="25000"/>
                </a:srgbClr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42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"/>
            <a:ext cx="9144000" cy="685799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496" y="350035"/>
            <a:ext cx="4572000" cy="1808547"/>
          </a:xfrm>
          <a:prstGeom prst="rect">
            <a:avLst/>
          </a:prstGeom>
        </p:spPr>
      </p:pic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1275150574"/>
              </p:ext>
            </p:extLst>
          </p:nvPr>
        </p:nvGraphicFramePr>
        <p:xfrm>
          <a:off x="251520" y="1887623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6012160" y="736828"/>
            <a:ext cx="17652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1905"/>
                <a:solidFill>
                  <a:srgbClr val="EEEC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</a:t>
            </a:r>
            <a:endParaRPr lang="ar-SA" sz="5400" b="1" dirty="0">
              <a:ln w="1905"/>
              <a:solidFill>
                <a:srgbClr val="EEECE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886810" y="1610797"/>
            <a:ext cx="53703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prstClr val="black"/>
                </a:solidFill>
              </a:rPr>
              <a:t>عزيزي الطالب املأ جدول التعلم بما تعرفه  ,</a:t>
            </a:r>
          </a:p>
          <a:p>
            <a:pPr algn="ctr"/>
            <a:r>
              <a:rPr lang="ar-SA" sz="2800" dirty="0">
                <a:solidFill>
                  <a:prstClr val="black"/>
                </a:solidFill>
              </a:rPr>
              <a:t>و أهدافك التي تود الوصول إليها في الدرس:</a:t>
            </a:r>
            <a:endParaRPr lang="ar-SA" sz="2000" b="1" dirty="0">
              <a:ln w="1905"/>
              <a:solidFill>
                <a:srgbClr val="EEECE1">
                  <a:lumMod val="2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178979"/>
            <a:ext cx="4677205" cy="30878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A8C8B9"/>
              </a:clrFrom>
              <a:clrTo>
                <a:srgbClr val="A8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36" y="740741"/>
            <a:ext cx="1640405" cy="18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P spid="15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75656" y="2132856"/>
            <a:ext cx="581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النص من الكتاب قراءة متأنية ، وحدد الأفكار الرئيسية في النص: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836" y="649551"/>
            <a:ext cx="3419872" cy="180854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375621" y="1052736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>
                  <a:solidFill>
                    <a:srgbClr val="EEECE1">
                      <a:lumMod val="25000"/>
                    </a:srgbClr>
                  </a:solidFill>
                </a:ln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2394645" cy="246934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656075"/>
            <a:ext cx="6461489" cy="38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553508947"/>
              </p:ext>
            </p:extLst>
          </p:nvPr>
        </p:nvGraphicFramePr>
        <p:xfrm>
          <a:off x="755576" y="1772816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3429001"/>
            <a:ext cx="1489830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 flipH="1">
            <a:off x="755576" y="562594"/>
            <a:ext cx="9036496" cy="14369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311265" y="1116033"/>
            <a:ext cx="514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شاركنا بأفكارك التي قمت باستنباطها من النص السابق 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 flipH="1">
            <a:off x="6156176" y="584507"/>
            <a:ext cx="3149588" cy="111630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231702" y="848906"/>
            <a:ext cx="1516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 أحلل</a:t>
            </a:r>
            <a:endParaRPr lang="ar-SA" sz="40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sz="1600" dirty="0" smtClean="0">
                <a:solidFill>
                  <a:srgbClr val="9BBB59">
                    <a:lumMod val="50000"/>
                  </a:srgbClr>
                </a:solidFill>
              </a:rPr>
              <a:t>الخامس(164-173)</a:t>
            </a:r>
            <a:endParaRPr lang="ar-SA" sz="1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3"/>
          <a:stretch/>
        </p:blipFill>
        <p:spPr>
          <a:xfrm>
            <a:off x="323528" y="1556792"/>
            <a:ext cx="6899429" cy="530120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168594" y="3208536"/>
            <a:ext cx="47525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يقوم التفكير المنطقي </a:t>
            </a:r>
            <a:r>
              <a:rPr lang="ar-SA" sz="1600" dirty="0" err="1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بتنظبم</a:t>
            </a:r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الأفكار وترابطها وهذا النوع من التفكير يساعدنا على الوصول إلى أفضل إجابة ويعتمد على الأدلة والحجة ويؤدي لحل المشكلات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835696" y="4575406"/>
            <a:ext cx="52565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يساهم في حل المشكلات بطريقة منطقية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6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293</Words>
  <Application>Microsoft Office PowerPoint</Application>
  <PresentationFormat>On-screen Show (4:3)</PresentationFormat>
  <Paragraphs>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Akhbar MT</vt:lpstr>
      <vt:lpstr>Andalus</vt:lpstr>
      <vt:lpstr>Arabic Typesetting</vt:lpstr>
      <vt:lpstr>Arial</vt:lpstr>
      <vt:lpstr>Calibri</vt:lpstr>
      <vt:lpstr>GE SS Two Bold</vt:lpstr>
      <vt:lpstr>Helvetica Neue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رند القرني</dc:creator>
  <cp:lastModifiedBy>Microsoft account</cp:lastModifiedBy>
  <cp:revision>12</cp:revision>
  <dcterms:created xsi:type="dcterms:W3CDTF">2021-08-25T18:35:59Z</dcterms:created>
  <dcterms:modified xsi:type="dcterms:W3CDTF">2021-10-18T16:42:42Z</dcterms:modified>
</cp:coreProperties>
</file>