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40"/>
  </p:notesMasterIdLst>
  <p:sldIdLst>
    <p:sldId id="294" r:id="rId2"/>
    <p:sldId id="257" r:id="rId3"/>
    <p:sldId id="258" r:id="rId4"/>
    <p:sldId id="259" r:id="rId5"/>
    <p:sldId id="260" r:id="rId6"/>
    <p:sldId id="261" r:id="rId7"/>
    <p:sldId id="262" r:id="rId8"/>
    <p:sldId id="263" r:id="rId9"/>
    <p:sldId id="301" r:id="rId10"/>
    <p:sldId id="302" r:id="rId11"/>
    <p:sldId id="264" r:id="rId12"/>
    <p:sldId id="265" r:id="rId13"/>
    <p:sldId id="266" r:id="rId14"/>
    <p:sldId id="267" r:id="rId15"/>
    <p:sldId id="268" r:id="rId16"/>
    <p:sldId id="275" r:id="rId17"/>
    <p:sldId id="295" r:id="rId18"/>
    <p:sldId id="269" r:id="rId19"/>
    <p:sldId id="270" r:id="rId20"/>
    <p:sldId id="271" r:id="rId21"/>
    <p:sldId id="272" r:id="rId22"/>
    <p:sldId id="273" r:id="rId23"/>
    <p:sldId id="300" r:id="rId24"/>
    <p:sldId id="274" r:id="rId25"/>
    <p:sldId id="291"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x="9144000" cy="6858000" type="screen4x3"/>
  <p:notesSz cx="6858000" cy="9144000"/>
  <p:defaultTextStyle>
    <a:defPPr>
      <a:defRPr lang="ar-EG"/>
    </a:defPPr>
    <a:lvl1pPr algn="r" rtl="1" fontAlgn="base">
      <a:spcBef>
        <a:spcPct val="0"/>
      </a:spcBef>
      <a:spcAft>
        <a:spcPct val="0"/>
      </a:spcAft>
      <a:defRPr kern="1200">
        <a:solidFill>
          <a:schemeClr val="tx1"/>
        </a:solidFill>
        <a:latin typeface="Arial" pitchFamily="34" charset="0"/>
        <a:ea typeface="+mn-ea"/>
        <a:cs typeface="Arial" pitchFamily="34" charset="0"/>
      </a:defRPr>
    </a:lvl1pPr>
    <a:lvl2pPr marL="457200" algn="r" rtl="1" fontAlgn="base">
      <a:spcBef>
        <a:spcPct val="0"/>
      </a:spcBef>
      <a:spcAft>
        <a:spcPct val="0"/>
      </a:spcAft>
      <a:defRPr kern="1200">
        <a:solidFill>
          <a:schemeClr val="tx1"/>
        </a:solidFill>
        <a:latin typeface="Arial" pitchFamily="34" charset="0"/>
        <a:ea typeface="+mn-ea"/>
        <a:cs typeface="Arial" pitchFamily="34" charset="0"/>
      </a:defRPr>
    </a:lvl2pPr>
    <a:lvl3pPr marL="914400" algn="r" rtl="1" fontAlgn="base">
      <a:spcBef>
        <a:spcPct val="0"/>
      </a:spcBef>
      <a:spcAft>
        <a:spcPct val="0"/>
      </a:spcAft>
      <a:defRPr kern="1200">
        <a:solidFill>
          <a:schemeClr val="tx1"/>
        </a:solidFill>
        <a:latin typeface="Arial" pitchFamily="34" charset="0"/>
        <a:ea typeface="+mn-ea"/>
        <a:cs typeface="Arial" pitchFamily="34" charset="0"/>
      </a:defRPr>
    </a:lvl3pPr>
    <a:lvl4pPr marL="1371600" algn="r" rtl="1" fontAlgn="base">
      <a:spcBef>
        <a:spcPct val="0"/>
      </a:spcBef>
      <a:spcAft>
        <a:spcPct val="0"/>
      </a:spcAft>
      <a:defRPr kern="1200">
        <a:solidFill>
          <a:schemeClr val="tx1"/>
        </a:solidFill>
        <a:latin typeface="Arial" pitchFamily="34" charset="0"/>
        <a:ea typeface="+mn-ea"/>
        <a:cs typeface="Arial" pitchFamily="34" charset="0"/>
      </a:defRPr>
    </a:lvl4pPr>
    <a:lvl5pPr marL="1828800" algn="r" rtl="1" fontAlgn="base">
      <a:spcBef>
        <a:spcPct val="0"/>
      </a:spcBef>
      <a:spcAft>
        <a:spcPct val="0"/>
      </a:spcAft>
      <a:defRPr kern="1200">
        <a:solidFill>
          <a:schemeClr val="tx1"/>
        </a:solidFill>
        <a:latin typeface="Arial" pitchFamily="34" charset="0"/>
        <a:ea typeface="+mn-ea"/>
        <a:cs typeface="Arial" pitchFamily="34" charset="0"/>
      </a:defRPr>
    </a:lvl5pPr>
    <a:lvl6pPr marL="2286000" algn="r" defTabSz="914400" rtl="1" eaLnBrk="1" latinLnBrk="0" hangingPunct="1">
      <a:defRPr kern="1200">
        <a:solidFill>
          <a:schemeClr val="tx1"/>
        </a:solidFill>
        <a:latin typeface="Arial" pitchFamily="34" charset="0"/>
        <a:ea typeface="+mn-ea"/>
        <a:cs typeface="Arial" pitchFamily="34" charset="0"/>
      </a:defRPr>
    </a:lvl6pPr>
    <a:lvl7pPr marL="2743200" algn="r" defTabSz="914400" rtl="1" eaLnBrk="1" latinLnBrk="0" hangingPunct="1">
      <a:defRPr kern="1200">
        <a:solidFill>
          <a:schemeClr val="tx1"/>
        </a:solidFill>
        <a:latin typeface="Arial" pitchFamily="34" charset="0"/>
        <a:ea typeface="+mn-ea"/>
        <a:cs typeface="Arial" pitchFamily="34" charset="0"/>
      </a:defRPr>
    </a:lvl7pPr>
    <a:lvl8pPr marL="3200400" algn="r" defTabSz="914400" rtl="1" eaLnBrk="1" latinLnBrk="0" hangingPunct="1">
      <a:defRPr kern="1200">
        <a:solidFill>
          <a:schemeClr val="tx1"/>
        </a:solidFill>
        <a:latin typeface="Arial" pitchFamily="34" charset="0"/>
        <a:ea typeface="+mn-ea"/>
        <a:cs typeface="Arial" pitchFamily="34" charset="0"/>
      </a:defRPr>
    </a:lvl8pPr>
    <a:lvl9pPr marL="3657600" algn="r" defTabSz="914400" rtl="1"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66"/>
    <a:srgbClr val="FF3300"/>
    <a:srgbClr val="00FF00"/>
    <a:srgbClr val="003300"/>
    <a:srgbClr val="CC00FF"/>
    <a:srgbClr val="FF6699"/>
    <a:srgbClr val="CC66FF"/>
    <a:srgbClr val="80008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vertBarState="maximized">
    <p:restoredLeft sz="90439" autoAdjust="0"/>
    <p:restoredTop sz="94660"/>
  </p:normalViewPr>
  <p:slideViewPr>
    <p:cSldViewPr>
      <p:cViewPr varScale="1">
        <p:scale>
          <a:sx n="66" d="100"/>
          <a:sy n="66" d="100"/>
        </p:scale>
        <p:origin x="-195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pPr>
              <a:defRPr/>
            </a:pPr>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smtClean="0"/>
            </a:lvl1pPr>
          </a:lstStyle>
          <a:p>
            <a:pPr>
              <a:defRPr/>
            </a:pPr>
            <a:fld id="{19B74C10-247D-4914-B4D1-0FF44A6B9FC4}" type="datetimeFigureOut">
              <a:rPr lang="ar-EG"/>
              <a:pPr>
                <a:defRPr/>
              </a:pPr>
              <a:t>25/01/1438</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pPr lvl="0"/>
            <a:endParaRPr lang="ar-EG" noProof="0"/>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pPr>
              <a:defRPr/>
            </a:pPr>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smtClean="0"/>
            </a:lvl1pPr>
          </a:lstStyle>
          <a:p>
            <a:pPr>
              <a:defRPr/>
            </a:pPr>
            <a:fld id="{75AE50E9-AE84-47FD-83E1-694CDC00F958}" type="slidenum">
              <a:rPr lang="ar-EG"/>
              <a:pPr>
                <a:defRPr/>
              </a:pPr>
              <a:t>‹#›</a:t>
            </a:fld>
            <a:endParaRPr lang="ar-EG"/>
          </a:p>
        </p:txBody>
      </p:sp>
    </p:spTree>
  </p:cSld>
  <p:clrMap bg1="lt1" tx1="dk1" bg2="lt2" tx2="dk2" accent1="accent1" accent2="accent2" accent3="accent3" accent4="accent4" accent5="accent5" accent6="accent6" hlink="hlink" folHlink="folHlink"/>
  <p:notesStyle>
    <a:lvl1pPr algn="r" rtl="1" fontAlgn="base">
      <a:spcBef>
        <a:spcPct val="30000"/>
      </a:spcBef>
      <a:spcAft>
        <a:spcPct val="0"/>
      </a:spcAft>
      <a:defRPr sz="1200" kern="1200">
        <a:solidFill>
          <a:schemeClr val="tx1"/>
        </a:solidFill>
        <a:latin typeface="+mn-lt"/>
        <a:ea typeface="+mn-ea"/>
        <a:cs typeface="+mn-cs"/>
      </a:defRPr>
    </a:lvl1pPr>
    <a:lvl2pPr marL="457200" algn="r" rtl="1" fontAlgn="base">
      <a:spcBef>
        <a:spcPct val="30000"/>
      </a:spcBef>
      <a:spcAft>
        <a:spcPct val="0"/>
      </a:spcAft>
      <a:defRPr sz="1200" kern="1200">
        <a:solidFill>
          <a:schemeClr val="tx1"/>
        </a:solidFill>
        <a:latin typeface="+mn-lt"/>
        <a:ea typeface="+mn-ea"/>
        <a:cs typeface="+mn-cs"/>
      </a:defRPr>
    </a:lvl2pPr>
    <a:lvl3pPr marL="914400" algn="r" rtl="1" fontAlgn="base">
      <a:spcBef>
        <a:spcPct val="30000"/>
      </a:spcBef>
      <a:spcAft>
        <a:spcPct val="0"/>
      </a:spcAft>
      <a:defRPr sz="1200" kern="1200">
        <a:solidFill>
          <a:schemeClr val="tx1"/>
        </a:solidFill>
        <a:latin typeface="+mn-lt"/>
        <a:ea typeface="+mn-ea"/>
        <a:cs typeface="+mn-cs"/>
      </a:defRPr>
    </a:lvl3pPr>
    <a:lvl4pPr marL="1371600" algn="r" rtl="1" fontAlgn="base">
      <a:spcBef>
        <a:spcPct val="30000"/>
      </a:spcBef>
      <a:spcAft>
        <a:spcPct val="0"/>
      </a:spcAft>
      <a:defRPr sz="1200" kern="1200">
        <a:solidFill>
          <a:schemeClr val="tx1"/>
        </a:solidFill>
        <a:latin typeface="+mn-lt"/>
        <a:ea typeface="+mn-ea"/>
        <a:cs typeface="+mn-cs"/>
      </a:defRPr>
    </a:lvl4pPr>
    <a:lvl5pPr marL="1828800" algn="r" rtl="1" fontAlgn="base">
      <a:spcBef>
        <a:spcPct val="30000"/>
      </a:spcBef>
      <a:spcAft>
        <a:spcPct val="0"/>
      </a:spcAft>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عنصر نائب لصورة الشريحة 1"/>
          <p:cNvSpPr>
            <a:spLocks noGrp="1" noRot="1" noChangeAspect="1" noTextEdit="1"/>
          </p:cNvSpPr>
          <p:nvPr>
            <p:ph type="sldImg"/>
          </p:nvPr>
        </p:nvSpPr>
        <p:spPr bwMode="auto">
          <a:noFill/>
          <a:ln>
            <a:solidFill>
              <a:srgbClr val="000000"/>
            </a:solidFill>
            <a:miter lim="800000"/>
            <a:headEnd/>
            <a:tailEnd/>
          </a:ln>
        </p:spPr>
      </p:sp>
      <p:sp>
        <p:nvSpPr>
          <p:cNvPr id="41987" name="عنصر نائب للملاحظات 2"/>
          <p:cNvSpPr>
            <a:spLocks noGrp="1"/>
          </p:cNvSpPr>
          <p:nvPr>
            <p:ph type="body" idx="1"/>
          </p:nvPr>
        </p:nvSpPr>
        <p:spPr bwMode="auto">
          <a:noFill/>
        </p:spPr>
        <p:txBody>
          <a:bodyPr/>
          <a:lstStyle/>
          <a:p>
            <a:pPr>
              <a:spcBef>
                <a:spcPct val="0"/>
              </a:spcBef>
            </a:pPr>
            <a:endParaRPr lang="ar-EG" smtClean="0"/>
          </a:p>
        </p:txBody>
      </p:sp>
      <p:sp>
        <p:nvSpPr>
          <p:cNvPr id="41988" name="عنصر نائب لرقم الشريحة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8CF1D76-4316-4AE4-AD1D-CF3F7F78A708}" type="slidenum">
              <a:rPr lang="ar-EG"/>
              <a:pPr/>
              <a:t>11</a:t>
            </a:fld>
            <a:endParaRPr lang="ar-EG"/>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2.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2.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3.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4.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5.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6.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7.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8.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9.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0.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ar-EG"/>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ar-EG"/>
          </a:p>
        </p:txBody>
      </p:sp>
      <p:sp>
        <p:nvSpPr>
          <p:cNvPr id="4" name="Date Placeholder 3"/>
          <p:cNvSpPr>
            <a:spLocks noGrp="1"/>
          </p:cNvSpPr>
          <p:nvPr>
            <p:ph type="dt" sz="half" idx="10"/>
          </p:nvPr>
        </p:nvSpPr>
        <p:spPr/>
        <p:txBody>
          <a:bodyPr/>
          <a:lstStyle>
            <a:lvl1pPr>
              <a:defRPr/>
            </a:lvl1pPr>
          </a:lstStyle>
          <a:p>
            <a:pPr>
              <a:defRPr/>
            </a:pPr>
            <a:fld id="{93044DF1-B5B7-4363-B3DE-5FA9C2C9F5F0}"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0D344FD8-5AA8-4787-BBFA-7C2DEEE78052}"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628E294-A8D3-46AA-A998-584C427DE181}"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78772314-6732-4498-AF09-C0F3104024B1}"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ar-EG"/>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2287898E-F196-4228-9289-879A48FED245}"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C22FBD3E-4A77-4249-B56E-B3F0AC3C02DF}"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Date Placeholder 3"/>
          <p:cNvSpPr>
            <a:spLocks noGrp="1"/>
          </p:cNvSpPr>
          <p:nvPr>
            <p:ph type="dt" sz="half" idx="10"/>
          </p:nvPr>
        </p:nvSpPr>
        <p:spPr/>
        <p:txBody>
          <a:bodyPr/>
          <a:lstStyle>
            <a:lvl1pPr>
              <a:defRPr/>
            </a:lvl1pPr>
          </a:lstStyle>
          <a:p>
            <a:pPr>
              <a:defRPr/>
            </a:pPr>
            <a:fld id="{F3B7971E-A3CC-4905-8CB6-A85D601E6639}"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10E247AC-AEF4-4705-917A-E726DA67EEE6}"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ar-E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494AD75-9E44-4DDA-8D22-F34EED9A04C5}" type="datetimeFigureOut">
              <a:rPr lang="ar-EG"/>
              <a:pPr>
                <a:defRPr/>
              </a:pPr>
              <a:t>25/01/1438</a:t>
            </a:fld>
            <a:endParaRPr lang="ar-EG"/>
          </a:p>
        </p:txBody>
      </p:sp>
      <p:sp>
        <p:nvSpPr>
          <p:cNvPr id="5" name="Footer Placeholder 4"/>
          <p:cNvSpPr>
            <a:spLocks noGrp="1"/>
          </p:cNvSpPr>
          <p:nvPr>
            <p:ph type="ftr" sz="quarter" idx="11"/>
          </p:nvPr>
        </p:nvSpPr>
        <p:spPr/>
        <p:txBody>
          <a:bodyPr/>
          <a:lstStyle>
            <a:lvl1pPr>
              <a:defRPr/>
            </a:lvl1pPr>
          </a:lstStyle>
          <a:p>
            <a:pPr>
              <a:defRPr/>
            </a:pPr>
            <a:endParaRPr lang="ar-EG"/>
          </a:p>
        </p:txBody>
      </p:sp>
      <p:sp>
        <p:nvSpPr>
          <p:cNvPr id="6" name="Slide Number Placeholder 5"/>
          <p:cNvSpPr>
            <a:spLocks noGrp="1"/>
          </p:cNvSpPr>
          <p:nvPr>
            <p:ph type="sldNum" sz="quarter" idx="12"/>
          </p:nvPr>
        </p:nvSpPr>
        <p:spPr/>
        <p:txBody>
          <a:bodyPr/>
          <a:lstStyle>
            <a:lvl1pPr>
              <a:defRPr/>
            </a:lvl1pPr>
          </a:lstStyle>
          <a:p>
            <a:pPr>
              <a:defRPr/>
            </a:pPr>
            <a:fld id="{622E819D-9E11-477F-8BF9-158BD7E256B7}"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Date Placeholder 3"/>
          <p:cNvSpPr>
            <a:spLocks noGrp="1"/>
          </p:cNvSpPr>
          <p:nvPr>
            <p:ph type="dt" sz="half" idx="10"/>
          </p:nvPr>
        </p:nvSpPr>
        <p:spPr/>
        <p:txBody>
          <a:bodyPr/>
          <a:lstStyle>
            <a:lvl1pPr>
              <a:defRPr/>
            </a:lvl1pPr>
          </a:lstStyle>
          <a:p>
            <a:pPr>
              <a:defRPr/>
            </a:pPr>
            <a:fld id="{59A89F1C-615F-4B92-9F38-9C56BDC20786}"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84938232-2370-44FD-954C-FACD401629AB}"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ar-E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7" name="Date Placeholder 3"/>
          <p:cNvSpPr>
            <a:spLocks noGrp="1"/>
          </p:cNvSpPr>
          <p:nvPr>
            <p:ph type="dt" sz="half" idx="10"/>
          </p:nvPr>
        </p:nvSpPr>
        <p:spPr/>
        <p:txBody>
          <a:bodyPr/>
          <a:lstStyle>
            <a:lvl1pPr>
              <a:defRPr/>
            </a:lvl1pPr>
          </a:lstStyle>
          <a:p>
            <a:pPr>
              <a:defRPr/>
            </a:pPr>
            <a:fld id="{EBAF0D94-D409-45A2-8A60-1BF4AEC1CBA0}" type="datetimeFigureOut">
              <a:rPr lang="ar-EG"/>
              <a:pPr>
                <a:defRPr/>
              </a:pPr>
              <a:t>25/01/1438</a:t>
            </a:fld>
            <a:endParaRPr lang="ar-EG"/>
          </a:p>
        </p:txBody>
      </p:sp>
      <p:sp>
        <p:nvSpPr>
          <p:cNvPr id="8" name="Footer Placeholder 4"/>
          <p:cNvSpPr>
            <a:spLocks noGrp="1"/>
          </p:cNvSpPr>
          <p:nvPr>
            <p:ph type="ftr" sz="quarter" idx="11"/>
          </p:nvPr>
        </p:nvSpPr>
        <p:spPr/>
        <p:txBody>
          <a:bodyPr/>
          <a:lstStyle>
            <a:lvl1pPr>
              <a:defRPr/>
            </a:lvl1pPr>
          </a:lstStyle>
          <a:p>
            <a:pPr>
              <a:defRPr/>
            </a:pPr>
            <a:endParaRPr lang="ar-EG"/>
          </a:p>
        </p:txBody>
      </p:sp>
      <p:sp>
        <p:nvSpPr>
          <p:cNvPr id="9" name="Slide Number Placeholder 5"/>
          <p:cNvSpPr>
            <a:spLocks noGrp="1"/>
          </p:cNvSpPr>
          <p:nvPr>
            <p:ph type="sldNum" sz="quarter" idx="12"/>
          </p:nvPr>
        </p:nvSpPr>
        <p:spPr/>
        <p:txBody>
          <a:bodyPr/>
          <a:lstStyle>
            <a:lvl1pPr>
              <a:defRPr/>
            </a:lvl1pPr>
          </a:lstStyle>
          <a:p>
            <a:pPr>
              <a:defRPr/>
            </a:pPr>
            <a:fld id="{BB4453AC-3112-43AC-813C-5470D36AD7CF}"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ar-EG"/>
          </a:p>
        </p:txBody>
      </p:sp>
      <p:sp>
        <p:nvSpPr>
          <p:cNvPr id="3" name="Date Placeholder 3"/>
          <p:cNvSpPr>
            <a:spLocks noGrp="1"/>
          </p:cNvSpPr>
          <p:nvPr>
            <p:ph type="dt" sz="half" idx="10"/>
          </p:nvPr>
        </p:nvSpPr>
        <p:spPr/>
        <p:txBody>
          <a:bodyPr/>
          <a:lstStyle>
            <a:lvl1pPr>
              <a:defRPr/>
            </a:lvl1pPr>
          </a:lstStyle>
          <a:p>
            <a:pPr>
              <a:defRPr/>
            </a:pPr>
            <a:fld id="{0AF9C6A7-C36A-4B51-A0C5-2244C7E0EEE9}" type="datetimeFigureOut">
              <a:rPr lang="ar-EG"/>
              <a:pPr>
                <a:defRPr/>
              </a:pPr>
              <a:t>25/01/1438</a:t>
            </a:fld>
            <a:endParaRPr lang="ar-EG"/>
          </a:p>
        </p:txBody>
      </p:sp>
      <p:sp>
        <p:nvSpPr>
          <p:cNvPr id="4" name="Footer Placeholder 4"/>
          <p:cNvSpPr>
            <a:spLocks noGrp="1"/>
          </p:cNvSpPr>
          <p:nvPr>
            <p:ph type="ftr" sz="quarter" idx="11"/>
          </p:nvPr>
        </p:nvSpPr>
        <p:spPr/>
        <p:txBody>
          <a:bodyPr/>
          <a:lstStyle>
            <a:lvl1pPr>
              <a:defRPr/>
            </a:lvl1pPr>
          </a:lstStyle>
          <a:p>
            <a:pPr>
              <a:defRPr/>
            </a:pPr>
            <a:endParaRPr lang="ar-EG"/>
          </a:p>
        </p:txBody>
      </p:sp>
      <p:sp>
        <p:nvSpPr>
          <p:cNvPr id="5" name="Slide Number Placeholder 5"/>
          <p:cNvSpPr>
            <a:spLocks noGrp="1"/>
          </p:cNvSpPr>
          <p:nvPr>
            <p:ph type="sldNum" sz="quarter" idx="12"/>
          </p:nvPr>
        </p:nvSpPr>
        <p:spPr/>
        <p:txBody>
          <a:bodyPr/>
          <a:lstStyle>
            <a:lvl1pPr>
              <a:defRPr/>
            </a:lvl1pPr>
          </a:lstStyle>
          <a:p>
            <a:pPr>
              <a:defRPr/>
            </a:pPr>
            <a:fld id="{EFEC3E6E-5564-48E8-B357-60FADA4D5424}"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7B0BDDA-D124-4444-AABE-D859AEA6207C}" type="datetimeFigureOut">
              <a:rPr lang="ar-EG"/>
              <a:pPr>
                <a:defRPr/>
              </a:pPr>
              <a:t>25/01/1438</a:t>
            </a:fld>
            <a:endParaRPr lang="ar-EG"/>
          </a:p>
        </p:txBody>
      </p:sp>
      <p:sp>
        <p:nvSpPr>
          <p:cNvPr id="3" name="Footer Placeholder 4"/>
          <p:cNvSpPr>
            <a:spLocks noGrp="1"/>
          </p:cNvSpPr>
          <p:nvPr>
            <p:ph type="ftr" sz="quarter" idx="11"/>
          </p:nvPr>
        </p:nvSpPr>
        <p:spPr/>
        <p:txBody>
          <a:bodyPr/>
          <a:lstStyle>
            <a:lvl1pPr>
              <a:defRPr/>
            </a:lvl1pPr>
          </a:lstStyle>
          <a:p>
            <a:pPr>
              <a:defRPr/>
            </a:pPr>
            <a:endParaRPr lang="ar-EG"/>
          </a:p>
        </p:txBody>
      </p:sp>
      <p:sp>
        <p:nvSpPr>
          <p:cNvPr id="4" name="Slide Number Placeholder 5"/>
          <p:cNvSpPr>
            <a:spLocks noGrp="1"/>
          </p:cNvSpPr>
          <p:nvPr>
            <p:ph type="sldNum" sz="quarter" idx="12"/>
          </p:nvPr>
        </p:nvSpPr>
        <p:spPr/>
        <p:txBody>
          <a:bodyPr/>
          <a:lstStyle>
            <a:lvl1pPr>
              <a:defRPr/>
            </a:lvl1pPr>
          </a:lstStyle>
          <a:p>
            <a:pPr>
              <a:defRPr/>
            </a:pPr>
            <a:fld id="{ABF6FBCD-6FBC-4263-AEF7-A42B048AB299}"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ar-E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ar-E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83B126-95B3-4BC5-B36C-624495815091}"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D5B1938F-E572-4D02-AF65-FD1FA206AF69}"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ar-EG"/>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ar-E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4F4EE8-7505-45D5-B5B8-8B4F00F79333}" type="datetimeFigureOut">
              <a:rPr lang="ar-EG"/>
              <a:pPr>
                <a:defRPr/>
              </a:pPr>
              <a:t>25/01/1438</a:t>
            </a:fld>
            <a:endParaRPr lang="ar-EG"/>
          </a:p>
        </p:txBody>
      </p:sp>
      <p:sp>
        <p:nvSpPr>
          <p:cNvPr id="6" name="Footer Placeholder 4"/>
          <p:cNvSpPr>
            <a:spLocks noGrp="1"/>
          </p:cNvSpPr>
          <p:nvPr>
            <p:ph type="ftr" sz="quarter" idx="11"/>
          </p:nvPr>
        </p:nvSpPr>
        <p:spPr/>
        <p:txBody>
          <a:bodyPr/>
          <a:lstStyle>
            <a:lvl1pPr>
              <a:defRPr/>
            </a:lvl1pPr>
          </a:lstStyle>
          <a:p>
            <a:pPr>
              <a:defRPr/>
            </a:pPr>
            <a:endParaRPr lang="ar-EG"/>
          </a:p>
        </p:txBody>
      </p:sp>
      <p:sp>
        <p:nvSpPr>
          <p:cNvPr id="7" name="Slide Number Placeholder 5"/>
          <p:cNvSpPr>
            <a:spLocks noGrp="1"/>
          </p:cNvSpPr>
          <p:nvPr>
            <p:ph type="sldNum" sz="quarter" idx="12"/>
          </p:nvPr>
        </p:nvSpPr>
        <p:spPr/>
        <p:txBody>
          <a:bodyPr/>
          <a:lstStyle>
            <a:lvl1pPr>
              <a:defRPr/>
            </a:lvl1pPr>
          </a:lstStyle>
          <a:p>
            <a:pPr>
              <a:defRPr/>
            </a:pPr>
            <a:fld id="{D7DB40A7-30DB-43B0-8EFD-0A234344C98E}" type="slidenum">
              <a:rPr lang="ar-EG"/>
              <a:pPr>
                <a:defRPr/>
              </a:pPr>
              <a:t>‹#›</a:t>
            </a:fld>
            <a:endParaRPr lang="ar-EG"/>
          </a:p>
        </p:txBody>
      </p:sp>
    </p:spTree>
  </p:cSld>
  <p:clrMapOvr>
    <a:masterClrMapping/>
  </p:clrMapOvr>
  <p:transition>
    <p:sndAc>
      <p:stSnd>
        <p:snd r:embed="rId1" name="0007 - نغمات متآلفة.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76753D5-81F9-4F1D-A6E4-A79171902D19}" type="datetimeFigureOut">
              <a:rPr lang="ar-EG"/>
              <a:pPr>
                <a:defRPr/>
              </a:pPr>
              <a:t>25/01/1438</a:t>
            </a:fld>
            <a:endParaRPr lang="ar-EG"/>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ar-EG"/>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72FF7F7-6FFE-449D-B106-C35E663A361C}" type="slidenum">
              <a:rPr lang="ar-EG"/>
              <a:pPr>
                <a:defRPr/>
              </a:pPr>
              <a:t>‹#›</a:t>
            </a:fld>
            <a:endParaRPr lang="ar-EG"/>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sndAc>
      <p:stSnd>
        <p:snd r:embed="rId13" name="0007 - نغمات متآلفة.wav"/>
      </p:stSnd>
    </p:sndAc>
  </p:transition>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audio" Target="../media/audio15.wav"/></Relationships>
</file>

<file path=ppt/slides/_rels/slide10.xml.rels><?xml version="1.0" encoding="UTF-8" standalone="yes"?>
<Relationships xmlns="http://schemas.openxmlformats.org/package/2006/relationships"><Relationship Id="rId3" Type="http://schemas.openxmlformats.org/officeDocument/2006/relationships/audio" Target="../media/audio53.wav"/><Relationship Id="rId7" Type="http://schemas.openxmlformats.org/officeDocument/2006/relationships/image" Target="../media/image5.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audio" Target="../media/audio55.wav"/><Relationship Id="rId4" Type="http://schemas.openxmlformats.org/officeDocument/2006/relationships/audio" Target="../media/audio54.wav"/></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image" Target="../media/image10.gif"/><Relationship Id="rId3" Type="http://schemas.openxmlformats.org/officeDocument/2006/relationships/audio" Target="../media/audio1.wav"/><Relationship Id="rId7" Type="http://schemas.openxmlformats.org/officeDocument/2006/relationships/audio" Target="../media/audio58.wav"/><Relationship Id="rId12" Type="http://schemas.openxmlformats.org/officeDocument/2006/relationships/audio" Target="../media/audio63.wav"/><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audio" Target="../media/audio57.wav"/><Relationship Id="rId11" Type="http://schemas.openxmlformats.org/officeDocument/2006/relationships/audio" Target="../media/audio62.wav"/><Relationship Id="rId5" Type="http://schemas.openxmlformats.org/officeDocument/2006/relationships/audio" Target="../media/audio56.wav"/><Relationship Id="rId10" Type="http://schemas.openxmlformats.org/officeDocument/2006/relationships/audio" Target="../media/audio61.wav"/><Relationship Id="rId4" Type="http://schemas.openxmlformats.org/officeDocument/2006/relationships/audio" Target="../media/audio37.wav"/><Relationship Id="rId9" Type="http://schemas.openxmlformats.org/officeDocument/2006/relationships/audio" Target="../media/audio60.wav"/></Relationships>
</file>

<file path=ppt/slides/_rels/slide12.xml.rels><?xml version="1.0" encoding="UTF-8" standalone="yes"?>
<Relationships xmlns="http://schemas.openxmlformats.org/package/2006/relationships"><Relationship Id="rId3" Type="http://schemas.openxmlformats.org/officeDocument/2006/relationships/audio" Target="../media/audio6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65.wav"/></Relationships>
</file>

<file path=ppt/slides/_rels/slide13.xml.rels><?xml version="1.0" encoding="UTF-8" standalone="yes"?>
<Relationships xmlns="http://schemas.openxmlformats.org/package/2006/relationships"><Relationship Id="rId3" Type="http://schemas.openxmlformats.org/officeDocument/2006/relationships/audio" Target="../media/audio68.wav"/><Relationship Id="rId7" Type="http://schemas.openxmlformats.org/officeDocument/2006/relationships/audio" Target="../media/audio70.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69.wav"/></Relationships>
</file>

<file path=ppt/slides/_rels/slide14.xml.rels><?xml version="1.0" encoding="UTF-8" standalone="yes"?>
<Relationships xmlns="http://schemas.openxmlformats.org/package/2006/relationships"><Relationship Id="rId8" Type="http://schemas.openxmlformats.org/officeDocument/2006/relationships/audio" Target="../media/audio74.wav"/><Relationship Id="rId3" Type="http://schemas.openxmlformats.org/officeDocument/2006/relationships/audio" Target="../media/audio71.wav"/><Relationship Id="rId7" Type="http://schemas.openxmlformats.org/officeDocument/2006/relationships/audio" Target="../media/audio7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67.wav"/><Relationship Id="rId5" Type="http://schemas.openxmlformats.org/officeDocument/2006/relationships/audio" Target="../media/audio66.wav"/><Relationship Id="rId4" Type="http://schemas.openxmlformats.org/officeDocument/2006/relationships/audio" Target="../media/audio72.wav"/></Relationships>
</file>

<file path=ppt/slides/_rels/slide15.xml.rels><?xml version="1.0" encoding="UTF-8" standalone="yes"?>
<Relationships xmlns="http://schemas.openxmlformats.org/package/2006/relationships"><Relationship Id="rId8" Type="http://schemas.openxmlformats.org/officeDocument/2006/relationships/audio" Target="../media/audio80.wav"/><Relationship Id="rId3" Type="http://schemas.openxmlformats.org/officeDocument/2006/relationships/audio" Target="../media/audio75.wav"/><Relationship Id="rId7" Type="http://schemas.openxmlformats.org/officeDocument/2006/relationships/audio" Target="../media/audio79.wav"/><Relationship Id="rId12" Type="http://schemas.openxmlformats.org/officeDocument/2006/relationships/image" Target="../media/image11.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78.wav"/><Relationship Id="rId11" Type="http://schemas.openxmlformats.org/officeDocument/2006/relationships/audio" Target="../media/audio83.wav"/><Relationship Id="rId5" Type="http://schemas.openxmlformats.org/officeDocument/2006/relationships/audio" Target="../media/audio77.wav"/><Relationship Id="rId10" Type="http://schemas.openxmlformats.org/officeDocument/2006/relationships/audio" Target="../media/audio82.wav"/><Relationship Id="rId4" Type="http://schemas.openxmlformats.org/officeDocument/2006/relationships/audio" Target="../media/audio76.wav"/><Relationship Id="rId9" Type="http://schemas.openxmlformats.org/officeDocument/2006/relationships/audio" Target="../media/audio81.wav"/></Relationships>
</file>

<file path=ppt/slides/_rels/slide16.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85.wav"/><Relationship Id="rId4" Type="http://schemas.openxmlformats.org/officeDocument/2006/relationships/audio" Target="../media/audio84.wav"/></Relationships>
</file>

<file path=ppt/slides/_rels/slide17.xml.rels><?xml version="1.0" encoding="UTF-8" standalone="yes"?>
<Relationships xmlns="http://schemas.openxmlformats.org/package/2006/relationships"><Relationship Id="rId3" Type="http://schemas.openxmlformats.org/officeDocument/2006/relationships/audio" Target="../media/audio77.wav"/><Relationship Id="rId7" Type="http://schemas.openxmlformats.org/officeDocument/2006/relationships/image" Target="../media/image12.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88.wav"/><Relationship Id="rId5" Type="http://schemas.openxmlformats.org/officeDocument/2006/relationships/audio" Target="../media/audio87.wav"/><Relationship Id="rId4" Type="http://schemas.openxmlformats.org/officeDocument/2006/relationships/audio" Target="../media/audio86.wav"/></Relationships>
</file>

<file path=ppt/slides/_rels/slide18.xml.rels><?xml version="1.0" encoding="UTF-8" standalone="yes"?>
<Relationships xmlns="http://schemas.openxmlformats.org/package/2006/relationships"><Relationship Id="rId8" Type="http://schemas.openxmlformats.org/officeDocument/2006/relationships/audio" Target="../media/audio92.wav"/><Relationship Id="rId3" Type="http://schemas.openxmlformats.org/officeDocument/2006/relationships/audio" Target="../media/audio89.wav"/><Relationship Id="rId7" Type="http://schemas.openxmlformats.org/officeDocument/2006/relationships/audio" Target="../media/audio9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0.wav"/><Relationship Id="rId11" Type="http://schemas.openxmlformats.org/officeDocument/2006/relationships/audio" Target="../media/audio95.wav"/><Relationship Id="rId5" Type="http://schemas.openxmlformats.org/officeDocument/2006/relationships/audio" Target="../media/audio77.wav"/><Relationship Id="rId10" Type="http://schemas.openxmlformats.org/officeDocument/2006/relationships/audio" Target="../media/audio94.wav"/><Relationship Id="rId4" Type="http://schemas.openxmlformats.org/officeDocument/2006/relationships/audio" Target="../media/audio76.wav"/><Relationship Id="rId9" Type="http://schemas.openxmlformats.org/officeDocument/2006/relationships/audio" Target="../media/audio93.wav"/></Relationships>
</file>

<file path=ppt/slides/_rels/slide19.xml.rels><?xml version="1.0" encoding="UTF-8" standalone="yes"?>
<Relationships xmlns="http://schemas.openxmlformats.org/package/2006/relationships"><Relationship Id="rId8" Type="http://schemas.openxmlformats.org/officeDocument/2006/relationships/audio" Target="../media/audio100.wav"/><Relationship Id="rId3" Type="http://schemas.openxmlformats.org/officeDocument/2006/relationships/audio" Target="../media/audio77.wav"/><Relationship Id="rId7" Type="http://schemas.openxmlformats.org/officeDocument/2006/relationships/audio" Target="../media/audio99.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98.wav"/><Relationship Id="rId5" Type="http://schemas.openxmlformats.org/officeDocument/2006/relationships/audio" Target="../media/audio97.wav"/><Relationship Id="rId4" Type="http://schemas.openxmlformats.org/officeDocument/2006/relationships/audio" Target="../media/audio96.wav"/><Relationship Id="rId9" Type="http://schemas.openxmlformats.org/officeDocument/2006/relationships/audio" Target="../media/audio101.wav"/></Relationships>
</file>

<file path=ppt/slides/_rels/slide2.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17.wav"/></Relationships>
</file>

<file path=ppt/slides/_rels/slide20.xml.rels><?xml version="1.0" encoding="UTF-8" standalone="yes"?>
<Relationships xmlns="http://schemas.openxmlformats.org/package/2006/relationships"><Relationship Id="rId8" Type="http://schemas.openxmlformats.org/officeDocument/2006/relationships/audio" Target="../media/audio106.wav"/><Relationship Id="rId3" Type="http://schemas.openxmlformats.org/officeDocument/2006/relationships/audio" Target="../media/audio102.wav"/><Relationship Id="rId7" Type="http://schemas.openxmlformats.org/officeDocument/2006/relationships/audio" Target="../media/audio105.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4.wav"/><Relationship Id="rId5" Type="http://schemas.openxmlformats.org/officeDocument/2006/relationships/audio" Target="../media/audio103.wav"/><Relationship Id="rId4" Type="http://schemas.openxmlformats.org/officeDocument/2006/relationships/audio" Target="../media/audio77.wav"/></Relationships>
</file>

<file path=ppt/slides/_rels/slide21.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09.wav"/><Relationship Id="rId5" Type="http://schemas.openxmlformats.org/officeDocument/2006/relationships/audio" Target="../media/audio108.wav"/><Relationship Id="rId4" Type="http://schemas.openxmlformats.org/officeDocument/2006/relationships/audio" Target="../media/audio107.wav"/></Relationships>
</file>

<file path=ppt/slides/_rels/slide22.xml.rels><?xml version="1.0" encoding="UTF-8" standalone="yes"?>
<Relationships xmlns="http://schemas.openxmlformats.org/package/2006/relationships"><Relationship Id="rId8" Type="http://schemas.openxmlformats.org/officeDocument/2006/relationships/audio" Target="../media/audio115.wav"/><Relationship Id="rId13" Type="http://schemas.openxmlformats.org/officeDocument/2006/relationships/audio" Target="../media/audio120.wav"/><Relationship Id="rId18" Type="http://schemas.openxmlformats.org/officeDocument/2006/relationships/audio" Target="../media/audio124.wav"/><Relationship Id="rId3" Type="http://schemas.openxmlformats.org/officeDocument/2006/relationships/audio" Target="../media/audio110.wav"/><Relationship Id="rId21" Type="http://schemas.openxmlformats.org/officeDocument/2006/relationships/image" Target="../media/image14.png"/><Relationship Id="rId7" Type="http://schemas.openxmlformats.org/officeDocument/2006/relationships/audio" Target="../media/audio114.wav"/><Relationship Id="rId12" Type="http://schemas.openxmlformats.org/officeDocument/2006/relationships/audio" Target="../media/audio119.wav"/><Relationship Id="rId17" Type="http://schemas.openxmlformats.org/officeDocument/2006/relationships/audio" Target="../media/audio77.wav"/><Relationship Id="rId2" Type="http://schemas.openxmlformats.org/officeDocument/2006/relationships/audio" Target="../media/audio1.wav"/><Relationship Id="rId16" Type="http://schemas.openxmlformats.org/officeDocument/2006/relationships/audio" Target="../media/audio123.wav"/><Relationship Id="rId20"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audio" Target="../media/audio113.wav"/><Relationship Id="rId11" Type="http://schemas.openxmlformats.org/officeDocument/2006/relationships/audio" Target="../media/audio118.wav"/><Relationship Id="rId5" Type="http://schemas.openxmlformats.org/officeDocument/2006/relationships/audio" Target="../media/audio112.wav"/><Relationship Id="rId15" Type="http://schemas.openxmlformats.org/officeDocument/2006/relationships/audio" Target="../media/audio122.wav"/><Relationship Id="rId10" Type="http://schemas.openxmlformats.org/officeDocument/2006/relationships/audio" Target="../media/audio117.wav"/><Relationship Id="rId19" Type="http://schemas.openxmlformats.org/officeDocument/2006/relationships/audio" Target="../media/audio125.wav"/><Relationship Id="rId4" Type="http://schemas.openxmlformats.org/officeDocument/2006/relationships/audio" Target="../media/audio111.wav"/><Relationship Id="rId9" Type="http://schemas.openxmlformats.org/officeDocument/2006/relationships/audio" Target="../media/audio116.wav"/><Relationship Id="rId14" Type="http://schemas.openxmlformats.org/officeDocument/2006/relationships/audio" Target="../media/audio121.wav"/></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77.wav"/><Relationship Id="rId7" Type="http://schemas.openxmlformats.org/officeDocument/2006/relationships/audio" Target="../media/audio128.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7.wav"/><Relationship Id="rId5" Type="http://schemas.openxmlformats.org/officeDocument/2006/relationships/audio" Target="../media/audio125.wav"/><Relationship Id="rId4" Type="http://schemas.openxmlformats.org/officeDocument/2006/relationships/audio" Target="../media/audio126.wav"/><Relationship Id="rId9"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audio" Target="../media/audio129.wav"/><Relationship Id="rId7" Type="http://schemas.openxmlformats.org/officeDocument/2006/relationships/audio" Target="../media/audio13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31.wav"/><Relationship Id="rId5" Type="http://schemas.openxmlformats.org/officeDocument/2006/relationships/audio" Target="../media/audio130.wav"/><Relationship Id="rId4" Type="http://schemas.openxmlformats.org/officeDocument/2006/relationships/audio" Target="../media/audio77.wav"/></Relationships>
</file>

<file path=ppt/slides/_rels/slide25.xml.rels><?xml version="1.0" encoding="UTF-8" standalone="yes"?>
<Relationships xmlns="http://schemas.openxmlformats.org/package/2006/relationships"><Relationship Id="rId8" Type="http://schemas.openxmlformats.org/officeDocument/2006/relationships/audio" Target="../media/audio137.wav"/><Relationship Id="rId3" Type="http://schemas.openxmlformats.org/officeDocument/2006/relationships/audio" Target="../media/audio77.wav"/><Relationship Id="rId7" Type="http://schemas.openxmlformats.org/officeDocument/2006/relationships/audio" Target="../media/audio136.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35.wav"/><Relationship Id="rId5" Type="http://schemas.openxmlformats.org/officeDocument/2006/relationships/audio" Target="../media/audio134.wav"/><Relationship Id="rId10" Type="http://schemas.openxmlformats.org/officeDocument/2006/relationships/audio" Target="../media/audio138.wav"/><Relationship Id="rId4" Type="http://schemas.openxmlformats.org/officeDocument/2006/relationships/audio" Target="../media/audio133.wav"/><Relationship Id="rId9" Type="http://schemas.openxmlformats.org/officeDocument/2006/relationships/audio" Target="../media/audio125.wav"/></Relationships>
</file>

<file path=ppt/slides/_rels/slide26.xml.rels><?xml version="1.0" encoding="UTF-8" standalone="yes"?>
<Relationships xmlns="http://schemas.openxmlformats.org/package/2006/relationships"><Relationship Id="rId8" Type="http://schemas.openxmlformats.org/officeDocument/2006/relationships/audio" Target="../media/audio142.wav"/><Relationship Id="rId3" Type="http://schemas.openxmlformats.org/officeDocument/2006/relationships/audio" Target="../media/audio77.wav"/><Relationship Id="rId7" Type="http://schemas.openxmlformats.org/officeDocument/2006/relationships/audio" Target="../media/audio14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125.wav"/><Relationship Id="rId5" Type="http://schemas.openxmlformats.org/officeDocument/2006/relationships/audio" Target="../media/audio140.wav"/><Relationship Id="rId10" Type="http://schemas.openxmlformats.org/officeDocument/2006/relationships/image" Target="../media/image15.png"/><Relationship Id="rId4" Type="http://schemas.openxmlformats.org/officeDocument/2006/relationships/audio" Target="../media/audio139.wav"/><Relationship Id="rId9" Type="http://schemas.openxmlformats.org/officeDocument/2006/relationships/audio" Target="../media/audio143.wav"/></Relationships>
</file>

<file path=ppt/slides/_rels/slide27.xml.rels><?xml version="1.0" encoding="UTF-8" standalone="yes"?>
<Relationships xmlns="http://schemas.openxmlformats.org/package/2006/relationships"><Relationship Id="rId3" Type="http://schemas.openxmlformats.org/officeDocument/2006/relationships/audio" Target="../media/audio144.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6.wmf"/><Relationship Id="rId4" Type="http://schemas.openxmlformats.org/officeDocument/2006/relationships/audio" Target="../media/audio145.wav"/></Relationships>
</file>

<file path=ppt/slides/_rels/slide28.xml.rels><?xml version="1.0" encoding="UTF-8" standalone="yes"?>
<Relationships xmlns="http://schemas.openxmlformats.org/package/2006/relationships"><Relationship Id="rId3" Type="http://schemas.openxmlformats.org/officeDocument/2006/relationships/audio" Target="../media/audio113.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48.wav"/><Relationship Id="rId5" Type="http://schemas.openxmlformats.org/officeDocument/2006/relationships/audio" Target="../media/audio147.wav"/><Relationship Id="rId4" Type="http://schemas.openxmlformats.org/officeDocument/2006/relationships/audio" Target="../media/audio146.wav"/></Relationships>
</file>

<file path=ppt/slides/_rels/slide29.xml.rels><?xml version="1.0" encoding="UTF-8" standalone="yes"?>
<Relationships xmlns="http://schemas.openxmlformats.org/package/2006/relationships"><Relationship Id="rId8" Type="http://schemas.openxmlformats.org/officeDocument/2006/relationships/audio" Target="../media/audio152.wav"/><Relationship Id="rId3" Type="http://schemas.openxmlformats.org/officeDocument/2006/relationships/audio" Target="../media/audio113.wav"/><Relationship Id="rId7" Type="http://schemas.openxmlformats.org/officeDocument/2006/relationships/audio" Target="../media/audio151.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47.wav"/><Relationship Id="rId11" Type="http://schemas.openxmlformats.org/officeDocument/2006/relationships/audio" Target="../media/audio148.wav"/><Relationship Id="rId5" Type="http://schemas.openxmlformats.org/officeDocument/2006/relationships/audio" Target="../media/audio150.wav"/><Relationship Id="rId10" Type="http://schemas.openxmlformats.org/officeDocument/2006/relationships/audio" Target="../media/audio154.wav"/><Relationship Id="rId4" Type="http://schemas.openxmlformats.org/officeDocument/2006/relationships/audio" Target="../media/audio149.wav"/><Relationship Id="rId9" Type="http://schemas.openxmlformats.org/officeDocument/2006/relationships/audio" Target="../media/audio153.wav"/></Relationships>
</file>

<file path=ppt/slides/_rels/slide3.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audio" Target="../media/audio18.wav"/><Relationship Id="rId7" Type="http://schemas.openxmlformats.org/officeDocument/2006/relationships/audio" Target="../media/audio22.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21.wav"/><Relationship Id="rId5" Type="http://schemas.openxmlformats.org/officeDocument/2006/relationships/audio" Target="../media/audio20.wav"/><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s>
</file>

<file path=ppt/slides/_rels/slide30.xml.rels><?xml version="1.0" encoding="UTF-8" standalone="yes"?>
<Relationships xmlns="http://schemas.openxmlformats.org/package/2006/relationships"><Relationship Id="rId3" Type="http://schemas.openxmlformats.org/officeDocument/2006/relationships/audio" Target="../media/audio155.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7.wmf"/><Relationship Id="rId4" Type="http://schemas.openxmlformats.org/officeDocument/2006/relationships/audio" Target="../media/audio156.wav"/></Relationships>
</file>

<file path=ppt/slides/_rels/slide31.xml.rels><?xml version="1.0" encoding="UTF-8" standalone="yes"?>
<Relationships xmlns="http://schemas.openxmlformats.org/package/2006/relationships"><Relationship Id="rId8" Type="http://schemas.openxmlformats.org/officeDocument/2006/relationships/audio" Target="../media/audio161.wav"/><Relationship Id="rId3" Type="http://schemas.openxmlformats.org/officeDocument/2006/relationships/audio" Target="../media/audio157.wav"/><Relationship Id="rId7" Type="http://schemas.openxmlformats.org/officeDocument/2006/relationships/audio" Target="../media/audio160.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59.wav"/><Relationship Id="rId11" Type="http://schemas.openxmlformats.org/officeDocument/2006/relationships/image" Target="../media/image18.jpeg"/><Relationship Id="rId5" Type="http://schemas.openxmlformats.org/officeDocument/2006/relationships/audio" Target="../media/audio158.wav"/><Relationship Id="rId10" Type="http://schemas.openxmlformats.org/officeDocument/2006/relationships/audio" Target="../media/audio163.wav"/><Relationship Id="rId4" Type="http://schemas.openxmlformats.org/officeDocument/2006/relationships/audio" Target="../media/audio144.wav"/><Relationship Id="rId9" Type="http://schemas.openxmlformats.org/officeDocument/2006/relationships/audio" Target="../media/audio162.wav"/></Relationships>
</file>

<file path=ppt/slides/_rels/slide32.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audio" Target="../media/audio8.wav"/><Relationship Id="rId1" Type="http://schemas.openxmlformats.org/officeDocument/2006/relationships/slideLayout" Target="../slideLayouts/slideLayout7.xml"/><Relationship Id="rId5" Type="http://schemas.openxmlformats.org/officeDocument/2006/relationships/image" Target="../media/image19.wmf"/><Relationship Id="rId4" Type="http://schemas.openxmlformats.org/officeDocument/2006/relationships/audio" Target="../media/audio164.wav"/></Relationships>
</file>

<file path=ppt/slides/_rels/slide33.xml.rels><?xml version="1.0" encoding="UTF-8" standalone="yes"?>
<Relationships xmlns="http://schemas.openxmlformats.org/package/2006/relationships"><Relationship Id="rId3" Type="http://schemas.openxmlformats.org/officeDocument/2006/relationships/audio" Target="../media/audio165.wav"/><Relationship Id="rId7" Type="http://schemas.openxmlformats.org/officeDocument/2006/relationships/image" Target="../media/image20.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68.wav"/><Relationship Id="rId5" Type="http://schemas.openxmlformats.org/officeDocument/2006/relationships/audio" Target="../media/audio167.wav"/><Relationship Id="rId4" Type="http://schemas.openxmlformats.org/officeDocument/2006/relationships/audio" Target="../media/audio166.wav"/></Relationships>
</file>

<file path=ppt/slides/_rels/slide34.xml.rels><?xml version="1.0" encoding="UTF-8" standalone="yes"?>
<Relationships xmlns="http://schemas.openxmlformats.org/package/2006/relationships"><Relationship Id="rId3" Type="http://schemas.openxmlformats.org/officeDocument/2006/relationships/audio" Target="../media/audio165.wav"/><Relationship Id="rId7" Type="http://schemas.openxmlformats.org/officeDocument/2006/relationships/image" Target="../media/image20.wmf"/><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71.wav"/><Relationship Id="rId5" Type="http://schemas.openxmlformats.org/officeDocument/2006/relationships/audio" Target="../media/audio170.wav"/><Relationship Id="rId4" Type="http://schemas.openxmlformats.org/officeDocument/2006/relationships/audio" Target="../media/audio169.wav"/></Relationships>
</file>

<file path=ppt/slides/_rels/slide35.xml.rels><?xml version="1.0" encoding="UTF-8" standalone="yes"?>
<Relationships xmlns="http://schemas.openxmlformats.org/package/2006/relationships"><Relationship Id="rId8" Type="http://schemas.openxmlformats.org/officeDocument/2006/relationships/audio" Target="../media/audio177.wav"/><Relationship Id="rId3" Type="http://schemas.openxmlformats.org/officeDocument/2006/relationships/audio" Target="../media/audio172.wav"/><Relationship Id="rId7" Type="http://schemas.openxmlformats.org/officeDocument/2006/relationships/audio" Target="../media/audio176.wav"/><Relationship Id="rId2" Type="http://schemas.openxmlformats.org/officeDocument/2006/relationships/audio" Target="../media/audio8.wav"/><Relationship Id="rId1" Type="http://schemas.openxmlformats.org/officeDocument/2006/relationships/slideLayout" Target="../slideLayouts/slideLayout7.xml"/><Relationship Id="rId6" Type="http://schemas.openxmlformats.org/officeDocument/2006/relationships/audio" Target="../media/audio175.wav"/><Relationship Id="rId5" Type="http://schemas.openxmlformats.org/officeDocument/2006/relationships/audio" Target="../media/audio174.wav"/><Relationship Id="rId4" Type="http://schemas.openxmlformats.org/officeDocument/2006/relationships/audio" Target="../media/audio173.wav"/><Relationship Id="rId9" Type="http://schemas.openxmlformats.org/officeDocument/2006/relationships/image" Target="../media/image18.jpeg"/></Relationships>
</file>

<file path=ppt/slides/_rels/slide36.xml.rels><?xml version="1.0" encoding="UTF-8" standalone="yes"?>
<Relationships xmlns="http://schemas.openxmlformats.org/package/2006/relationships"><Relationship Id="rId8" Type="http://schemas.openxmlformats.org/officeDocument/2006/relationships/audio" Target="../media/audio181.wav"/><Relationship Id="rId13" Type="http://schemas.openxmlformats.org/officeDocument/2006/relationships/audio" Target="../media/audio186.wav"/><Relationship Id="rId18" Type="http://schemas.openxmlformats.org/officeDocument/2006/relationships/audio" Target="../media/audio191.wav"/><Relationship Id="rId3" Type="http://schemas.openxmlformats.org/officeDocument/2006/relationships/audio" Target="../media/audio144.wav"/><Relationship Id="rId7" Type="http://schemas.openxmlformats.org/officeDocument/2006/relationships/audio" Target="../media/audio180.wav"/><Relationship Id="rId12" Type="http://schemas.openxmlformats.org/officeDocument/2006/relationships/audio" Target="../media/audio185.wav"/><Relationship Id="rId17" Type="http://schemas.openxmlformats.org/officeDocument/2006/relationships/audio" Target="../media/audio190.wav"/><Relationship Id="rId2" Type="http://schemas.openxmlformats.org/officeDocument/2006/relationships/audio" Target="../media/audio8.wav"/><Relationship Id="rId16" Type="http://schemas.openxmlformats.org/officeDocument/2006/relationships/audio" Target="../media/audio189.wav"/><Relationship Id="rId20" Type="http://schemas.openxmlformats.org/officeDocument/2006/relationships/audio" Target="../media/audio193.wav"/><Relationship Id="rId1" Type="http://schemas.openxmlformats.org/officeDocument/2006/relationships/slideLayout" Target="../slideLayouts/slideLayout7.xml"/><Relationship Id="rId6" Type="http://schemas.openxmlformats.org/officeDocument/2006/relationships/audio" Target="../media/audio179.wav"/><Relationship Id="rId11" Type="http://schemas.openxmlformats.org/officeDocument/2006/relationships/audio" Target="../media/audio184.wav"/><Relationship Id="rId5" Type="http://schemas.openxmlformats.org/officeDocument/2006/relationships/audio" Target="../media/audio21.wav"/><Relationship Id="rId15" Type="http://schemas.openxmlformats.org/officeDocument/2006/relationships/audio" Target="../media/audio188.wav"/><Relationship Id="rId10" Type="http://schemas.openxmlformats.org/officeDocument/2006/relationships/audio" Target="../media/audio183.wav"/><Relationship Id="rId19" Type="http://schemas.openxmlformats.org/officeDocument/2006/relationships/audio" Target="../media/audio192.wav"/><Relationship Id="rId4" Type="http://schemas.openxmlformats.org/officeDocument/2006/relationships/audio" Target="../media/audio178.wav"/><Relationship Id="rId9" Type="http://schemas.openxmlformats.org/officeDocument/2006/relationships/audio" Target="../media/audio182.wav"/><Relationship Id="rId14" Type="http://schemas.openxmlformats.org/officeDocument/2006/relationships/audio" Target="../media/audio187.wav"/></Relationships>
</file>

<file path=ppt/slides/_rels/slide37.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95.wav"/><Relationship Id="rId4" Type="http://schemas.openxmlformats.org/officeDocument/2006/relationships/audio" Target="../media/audio194.wav"/></Relationships>
</file>

<file path=ppt/slides/_rels/slide38.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audio" Target="../media/audio197.wav"/><Relationship Id="rId4" Type="http://schemas.openxmlformats.org/officeDocument/2006/relationships/audio" Target="../media/audio196.wav"/></Relationships>
</file>

<file path=ppt/slides/_rels/slide4.xml.rels><?xml version="1.0" encoding="UTF-8" standalone="yes"?>
<Relationships xmlns="http://schemas.openxmlformats.org/package/2006/relationships"><Relationship Id="rId3" Type="http://schemas.openxmlformats.org/officeDocument/2006/relationships/audio" Target="../media/audio26.wav"/><Relationship Id="rId7"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audio" Target="../media/audio28.wav"/><Relationship Id="rId4" Type="http://schemas.openxmlformats.org/officeDocument/2006/relationships/audio" Target="../media/audio27.wav"/></Relationships>
</file>

<file path=ppt/slides/_rels/slide5.xml.rels><?xml version="1.0" encoding="UTF-8" standalone="yes"?>
<Relationships xmlns="http://schemas.openxmlformats.org/package/2006/relationships"><Relationship Id="rId8" Type="http://schemas.openxmlformats.org/officeDocument/2006/relationships/audio" Target="../media/audio34.wav"/><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2.wav"/><Relationship Id="rId5" Type="http://schemas.openxmlformats.org/officeDocument/2006/relationships/audio" Target="../media/audio31.wav"/><Relationship Id="rId10" Type="http://schemas.openxmlformats.org/officeDocument/2006/relationships/image" Target="../media/image6.gif"/><Relationship Id="rId4" Type="http://schemas.openxmlformats.org/officeDocument/2006/relationships/audio" Target="../media/audio30.wav"/><Relationship Id="rId9"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7.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audio" Target="../media/audio44.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38.wav"/><Relationship Id="rId11" Type="http://schemas.openxmlformats.org/officeDocument/2006/relationships/audio" Target="../media/audio43.wav"/><Relationship Id="rId5" Type="http://schemas.openxmlformats.org/officeDocument/2006/relationships/audio" Target="../media/audio37.wav"/><Relationship Id="rId10" Type="http://schemas.openxmlformats.org/officeDocument/2006/relationships/audio" Target="../media/audio42.wav"/><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audio" Target="../media/audio45.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audio" Target="../media/audio46.wav"/></Relationships>
</file>

<file path=ppt/slides/_rels/slide8.xml.rels><?xml version="1.0" encoding="UTF-8" standalone="yes"?>
<Relationships xmlns="http://schemas.openxmlformats.org/package/2006/relationships"><Relationship Id="rId3" Type="http://schemas.openxmlformats.org/officeDocument/2006/relationships/audio" Target="../media/audio47.wav"/><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audio" Target="../media/audio48.wav"/></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49.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audio" Target="../media/audio52.wav"/><Relationship Id="rId5" Type="http://schemas.openxmlformats.org/officeDocument/2006/relationships/audio" Target="../media/audio51.wav"/><Relationship Id="rId4" Type="http://schemas.openxmlformats.org/officeDocument/2006/relationships/audio" Target="../media/audio50.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7" name="مستطيل 6"/>
          <p:cNvSpPr/>
          <p:nvPr/>
        </p:nvSpPr>
        <p:spPr>
          <a:xfrm>
            <a:off x="2571752" y="2857496"/>
            <a:ext cx="1785934" cy="1446550"/>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ar-SA"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Unicode MS" pitchFamily="34" charset="-128"/>
                <a:ea typeface="Arial Unicode MS" pitchFamily="34" charset="-128"/>
              </a:rPr>
              <a:t>القيمة المنزلية</a:t>
            </a:r>
            <a:endParaRPr lang="ar-EG"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Unicode MS" pitchFamily="34" charset="-128"/>
              <a:ea typeface="Arial Unicode MS" pitchFamily="34" charset="-128"/>
            </a:endParaRPr>
          </a:p>
        </p:txBody>
      </p:sp>
      <p:sp>
        <p:nvSpPr>
          <p:cNvPr id="8" name="مستطيل 7"/>
          <p:cNvSpPr/>
          <p:nvPr/>
        </p:nvSpPr>
        <p:spPr>
          <a:xfrm>
            <a:off x="4929190" y="1714488"/>
            <a:ext cx="1787670" cy="769441"/>
          </a:xfrm>
          <a:prstGeom prst="rect">
            <a:avLst/>
          </a:prstGeom>
        </p:spPr>
        <p:txBody>
          <a:bodyPr wrap="none">
            <a:spAutoFit/>
          </a:bodyPr>
          <a:lstStyle/>
          <a:p>
            <a:pPr algn="ctr" fontAlgn="auto">
              <a:spcBef>
                <a:spcPts val="0"/>
              </a:spcBef>
              <a:spcAft>
                <a:spcPts val="0"/>
              </a:spcAft>
              <a:defRPr/>
            </a:pPr>
            <a:r>
              <a:rPr lang="ar-EG"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rPr>
              <a:t>الفصل 1</a:t>
            </a:r>
            <a:endParaRPr lang="ar-SA" sz="4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Unicode MS" pitchFamily="34" charset="-128"/>
              <a:ea typeface="Arial Unicode MS" pitchFamily="34" charset="-128"/>
            </a:endParaRPr>
          </a:p>
        </p:txBody>
      </p:sp>
    </p:spTree>
  </p:cSld>
  <p:clrMapOvr>
    <a:masterClrMapping/>
  </p:clrMapOvr>
  <p:transition>
    <p:dissolve/>
    <p:sndAc>
      <p:stSnd>
        <p:snd r:embed="rId2" name="0188 - boat whistl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الفصل 1.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قيمة المنزل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3"/>
          <p:cNvGrpSpPr>
            <a:grpSpLocks/>
          </p:cNvGrpSpPr>
          <p:nvPr/>
        </p:nvGrpSpPr>
        <p:grpSpPr bwMode="auto">
          <a:xfrm>
            <a:off x="2857500" y="214313"/>
            <a:ext cx="6108700" cy="1751012"/>
            <a:chOff x="2857488" y="214290"/>
            <a:chExt cx="6108314" cy="1750596"/>
          </a:xfrm>
        </p:grpSpPr>
        <p:sp>
          <p:nvSpPr>
            <p:cNvPr id="2" name="Wave 1"/>
            <p:cNvSpPr/>
            <p:nvPr/>
          </p:nvSpPr>
          <p:spPr>
            <a:xfrm>
              <a:off x="2857488" y="214290"/>
              <a:ext cx="5571773" cy="1571252"/>
            </a:xfrm>
            <a:prstGeom prst="wave">
              <a:avLst/>
            </a:prstGeom>
            <a:ln w="57150">
              <a:solidFill>
                <a:srgbClr val="336600"/>
              </a:solidFill>
            </a:ln>
          </p:spPr>
          <p:style>
            <a:lnRef idx="1">
              <a:schemeClr val="accent3"/>
            </a:lnRef>
            <a:fillRef idx="2">
              <a:schemeClr val="accent3"/>
            </a:fillRef>
            <a:effectRef idx="1">
              <a:schemeClr val="accent3"/>
            </a:effectRef>
            <a:fontRef idx="minor">
              <a:schemeClr val="dk1"/>
            </a:fontRef>
          </p:style>
          <p:txBody>
            <a:bodyPr rtlCol="1" anchor="ctr"/>
            <a:lstStyle/>
            <a:p>
              <a:pPr algn="l" fontAlgn="auto">
                <a:spcBef>
                  <a:spcPts val="0"/>
                </a:spcBef>
                <a:spcAft>
                  <a:spcPts val="0"/>
                </a:spcAft>
                <a:defRPr/>
              </a:pPr>
              <a:r>
                <a:rPr lang="ar-EG" sz="5400" b="1" dirty="0"/>
                <a:t>مثال من واقع الحياة </a:t>
              </a:r>
            </a:p>
          </p:txBody>
        </p:sp>
        <p:pic>
          <p:nvPicPr>
            <p:cNvPr id="11274" name="Picture 2" descr="caja_estrellas.png"/>
            <p:cNvPicPr>
              <a:picLocks noChangeAspect="1"/>
            </p:cNvPicPr>
            <p:nvPr/>
          </p:nvPicPr>
          <p:blipFill>
            <a:blip r:embed="rId6"/>
            <a:srcRect/>
            <a:stretch>
              <a:fillRect/>
            </a:stretch>
          </p:blipFill>
          <p:spPr bwMode="auto">
            <a:xfrm>
              <a:off x="7215206" y="214290"/>
              <a:ext cx="1750596" cy="1750596"/>
            </a:xfrm>
            <a:prstGeom prst="rect">
              <a:avLst/>
            </a:prstGeom>
            <a:noFill/>
            <a:ln w="9525">
              <a:noFill/>
              <a:miter lim="800000"/>
              <a:headEnd/>
              <a:tailEnd/>
            </a:ln>
          </p:spPr>
        </p:pic>
      </p:grpSp>
      <p:sp>
        <p:nvSpPr>
          <p:cNvPr id="5" name="Rectangle 4"/>
          <p:cNvSpPr/>
          <p:nvPr/>
        </p:nvSpPr>
        <p:spPr>
          <a:xfrm>
            <a:off x="1071538" y="1928802"/>
            <a:ext cx="5081840" cy="646331"/>
          </a:xfrm>
          <a:prstGeom prst="rect">
            <a:avLst/>
          </a:prstGeom>
          <a:gradFill flip="none" rotWithShape="1">
            <a:gsLst>
              <a:gs pos="0">
                <a:srgbClr val="FF0000"/>
              </a:gs>
              <a:gs pos="50000">
                <a:srgbClr val="FFFF00"/>
              </a:gs>
              <a:gs pos="100000">
                <a:srgbClr val="FF0000"/>
              </a:gs>
            </a:gsLst>
            <a:lin ang="13500000" scaled="1"/>
            <a:tileRect/>
          </a:gradFill>
          <a:ln w="47625">
            <a:solidFill>
              <a:schemeClr val="tx1"/>
            </a:solidFill>
          </a:ln>
          <a:scene3d>
            <a:camera prst="orthographicFront"/>
            <a:lightRig rig="threePt" dir="t"/>
          </a:scene3d>
          <a:sp3d>
            <a:bevelT w="114300" prst="artDeco"/>
          </a:sp3d>
        </p:spPr>
        <p:txBody>
          <a:bodyPr wrap="none">
            <a:spAutoFit/>
          </a:bodyPr>
          <a:lstStyle/>
          <a:p>
            <a:pPr fontAlgn="auto">
              <a:spcBef>
                <a:spcPts val="0"/>
              </a:spcBef>
              <a:spcAft>
                <a:spcPts val="0"/>
              </a:spcAft>
              <a:defRPr/>
            </a:pPr>
            <a:r>
              <a:rPr lang="ar-EG" sz="3600" b="1" dirty="0">
                <a:latin typeface="+mn-lt"/>
                <a:cs typeface="+mn-cs"/>
              </a:rPr>
              <a:t>المقارنة باستعمال القيمة المنزلية</a:t>
            </a:r>
          </a:p>
        </p:txBody>
      </p:sp>
      <p:sp>
        <p:nvSpPr>
          <p:cNvPr id="7" name="Explosion 2 6"/>
          <p:cNvSpPr/>
          <p:nvPr/>
        </p:nvSpPr>
        <p:spPr>
          <a:xfrm>
            <a:off x="5357818" y="2786058"/>
            <a:ext cx="3214710" cy="1357322"/>
          </a:xfrm>
          <a:prstGeom prst="irregularSeal2">
            <a:avLst/>
          </a:prstGeom>
          <a:solidFill>
            <a:srgbClr val="FF3300"/>
          </a:solidFill>
          <a:ln w="41275">
            <a:solidFill>
              <a:schemeClr val="tx1"/>
            </a:solidFill>
          </a:ln>
          <a:effectLst>
            <a:innerShdw blurRad="431800">
              <a:prstClr val="black"/>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t>تذكر</a:t>
            </a:r>
          </a:p>
        </p:txBody>
      </p:sp>
      <p:sp>
        <p:nvSpPr>
          <p:cNvPr id="9" name="Wave 8"/>
          <p:cNvSpPr/>
          <p:nvPr/>
        </p:nvSpPr>
        <p:spPr bwMode="auto">
          <a:xfrm rot="5400000">
            <a:off x="2039144" y="1747044"/>
            <a:ext cx="2493962" cy="5429250"/>
          </a:xfrm>
          <a:prstGeom prst="wave">
            <a:avLst>
              <a:gd name="adj1" fmla="val 3357"/>
              <a:gd name="adj2" fmla="val 0"/>
            </a:avLst>
          </a:prstGeom>
          <a:blipFill>
            <a:blip r:embed="rId7">
              <a:lum bright="-9000" contrast="13000"/>
            </a:blip>
            <a:tile tx="0" ty="0" sx="100000" sy="100000" flip="none" algn="tl"/>
          </a:blip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TextBox 7"/>
          <p:cNvSpPr txBox="1"/>
          <p:nvPr/>
        </p:nvSpPr>
        <p:spPr bwMode="auto">
          <a:xfrm>
            <a:off x="857250" y="3617913"/>
            <a:ext cx="4643438" cy="2308225"/>
          </a:xfrm>
          <a:prstGeom prst="rect">
            <a:avLst/>
          </a:prstGeom>
          <a:noFill/>
        </p:spPr>
        <p:txBody>
          <a:bodyPr rtlCol="1">
            <a:spAutoFit/>
          </a:bodyPr>
          <a:lstStyle/>
          <a:p>
            <a:pPr fontAlgn="auto">
              <a:spcBef>
                <a:spcPts val="0"/>
              </a:spcBef>
              <a:spcAft>
                <a:spcPts val="0"/>
              </a:spcAft>
              <a:defRPr/>
            </a:pPr>
            <a:r>
              <a:rPr lang="ar-EG" sz="2800" b="1" dirty="0">
                <a:solidFill>
                  <a:srgbClr val="FFFF00"/>
                </a:solidFill>
                <a:latin typeface="+mn-lt"/>
                <a:cs typeface="+mn-cs"/>
              </a:rPr>
              <a:t>إذا اختلف عدد أرقام عددين فإن العدد الذي عدد أرقامه أكثر يكون هو الأكبر.</a:t>
            </a:r>
          </a:p>
          <a:p>
            <a:pPr fontAlgn="auto">
              <a:spcBef>
                <a:spcPts val="0"/>
              </a:spcBef>
              <a:spcAft>
                <a:spcPts val="0"/>
              </a:spcAft>
              <a:defRPr/>
            </a:pPr>
            <a:r>
              <a:rPr lang="ar-EG" sz="2800" b="1" dirty="0">
                <a:solidFill>
                  <a:srgbClr val="FFFF00"/>
                </a:solidFill>
                <a:latin typeface="+mn-lt"/>
                <a:cs typeface="+mn-cs"/>
              </a:rPr>
              <a:t>مثال:</a:t>
            </a:r>
          </a:p>
          <a:p>
            <a:pPr fontAlgn="auto">
              <a:spcBef>
                <a:spcPts val="0"/>
              </a:spcBef>
              <a:spcAft>
                <a:spcPts val="0"/>
              </a:spcAft>
              <a:defRPr/>
            </a:pPr>
            <a:r>
              <a:rPr lang="ar-EG" sz="2800" b="1" dirty="0">
                <a:solidFill>
                  <a:srgbClr val="FFFF00"/>
                </a:solidFill>
                <a:latin typeface="Calibri" pitchFamily="34" charset="0"/>
              </a:rPr>
              <a:t>615&gt; 99</a:t>
            </a:r>
          </a:p>
          <a:p>
            <a:pPr fontAlgn="auto">
              <a:spcBef>
                <a:spcPts val="0"/>
              </a:spcBef>
              <a:spcAft>
                <a:spcPts val="0"/>
              </a:spcAft>
              <a:defRPr/>
            </a:pPr>
            <a:endParaRPr lang="ar-EG" sz="2800" b="1" dirty="0">
              <a:solidFill>
                <a:srgbClr val="FFFF00"/>
              </a:solidFill>
              <a:latin typeface="+mn-lt"/>
              <a:cs typeface="+mn-cs"/>
            </a:endParaRPr>
          </a:p>
        </p:txBody>
      </p:sp>
    </p:spTree>
  </p:cSld>
  <p:clrMapOvr>
    <a:masterClrMapping/>
  </p:clrMapOvr>
  <p:transition>
    <p:strips dir="r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box(in)">
                                      <p:cBhvr>
                                        <p:cTn id="10" dur="500"/>
                                        <p:tgtEl>
                                          <p:spTgt spid="8">
                                            <p:txEl>
                                              <p:pRg st="0" end="0"/>
                                            </p:txEl>
                                          </p:spTgt>
                                        </p:tgtEl>
                                      </p:cBhvr>
                                    </p:animEffect>
                                  </p:childTnLst>
                                  <p:subTnLst>
                                    <p:audio>
                                      <p:cMediaNode>
                                        <p:cTn display="0" masterRel="sameClick">
                                          <p:stCondLst>
                                            <p:cond evt="begin" delay="0">
                                              <p:tn val="8"/>
                                            </p:cond>
                                          </p:stCondLst>
                                          <p:endCondLst>
                                            <p:cond evt="onStopAudio" delay="0">
                                              <p:tgtEl>
                                                <p:sldTgt/>
                                              </p:tgtEl>
                                            </p:cond>
                                          </p:endCondLst>
                                        </p:cTn>
                                        <p:tgtEl>
                                          <p:sndTgt r:embed="rId3" name="إذا اختلف عدد أرقام عددين فإن العدد.wav"/>
                                        </p:tgtEl>
                                      </p:cMediaNode>
                                    </p:audio>
                                  </p:sub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box(in)">
                                      <p:cBhvr>
                                        <p:cTn id="15" dur="500"/>
                                        <p:tgtEl>
                                          <p:spTgt spid="8">
                                            <p:txEl>
                                              <p:pRg st="1" end="1"/>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مثال.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box(in)">
                                      <p:cBhvr>
                                        <p:cTn id="20" dur="500"/>
                                        <p:tgtEl>
                                          <p:spTgt spid="8">
                                            <p:txEl>
                                              <p:pRg st="2" end="2"/>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615    أكبر     9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642938" y="1000125"/>
            <a:ext cx="6572250" cy="2071688"/>
            <a:chOff x="642910" y="1000108"/>
            <a:chExt cx="6572296" cy="2071702"/>
          </a:xfrm>
        </p:grpSpPr>
        <p:sp>
          <p:nvSpPr>
            <p:cNvPr id="5" name="Trapezoid 4"/>
            <p:cNvSpPr/>
            <p:nvPr/>
          </p:nvSpPr>
          <p:spPr>
            <a:xfrm>
              <a:off x="642910" y="1000108"/>
              <a:ext cx="6572296" cy="2071702"/>
            </a:xfrm>
            <a:prstGeom prst="trapezoid">
              <a:avLst>
                <a:gd name="adj" fmla="val 18104"/>
              </a:avLst>
            </a:prstGeom>
            <a:blipFill>
              <a:blip r:embed="rId13">
                <a:lum bright="-16000" contrast="28000"/>
              </a:blip>
              <a:stretch>
                <a:fillRect/>
              </a:stretch>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2300" name="Rectangle 1"/>
            <p:cNvSpPr>
              <a:spLocks noChangeArrowheads="1"/>
            </p:cNvSpPr>
            <p:nvPr/>
          </p:nvSpPr>
          <p:spPr bwMode="auto">
            <a:xfrm>
              <a:off x="1071554" y="1071546"/>
              <a:ext cx="5643586" cy="1938992"/>
            </a:xfrm>
            <a:prstGeom prst="rect">
              <a:avLst/>
            </a:prstGeom>
            <a:noFill/>
            <a:ln w="9525">
              <a:noFill/>
              <a:miter lim="800000"/>
              <a:headEnd/>
              <a:tailEnd/>
            </a:ln>
          </p:spPr>
          <p:txBody>
            <a:bodyPr>
              <a:spAutoFit/>
            </a:bodyPr>
            <a:lstStyle/>
            <a:p>
              <a:r>
                <a:rPr lang="ar-SA" sz="3600" b="1">
                  <a:solidFill>
                    <a:srgbClr val="0000FF"/>
                  </a:solidFill>
                  <a:latin typeface="Calibri" pitchFamily="34" charset="0"/>
                </a:rPr>
                <a:t>حجاج</a:t>
              </a:r>
              <a:r>
                <a:rPr lang="ar-EG" sz="3600" b="1">
                  <a:solidFill>
                    <a:srgbClr val="0000FF"/>
                  </a:solidFill>
                  <a:latin typeface="Calibri" pitchFamily="34" charset="0"/>
                </a:rPr>
                <a:t>:</a:t>
              </a:r>
              <a:r>
                <a:rPr lang="ar-EG" sz="3600" b="1">
                  <a:solidFill>
                    <a:srgbClr val="FF0066"/>
                  </a:solidFill>
                  <a:latin typeface="Calibri" pitchFamily="34" charset="0"/>
                </a:rPr>
                <a:t> </a:t>
              </a:r>
              <a:r>
                <a:rPr lang="ar-EG" sz="2800" b="1">
                  <a:latin typeface="Calibri" pitchFamily="34" charset="0"/>
                </a:rPr>
                <a:t>يُظهرُ الجدولُ </a:t>
              </a:r>
              <a:r>
                <a:rPr lang="ar-SA" sz="2800" b="1">
                  <a:latin typeface="Calibri" pitchFamily="34" charset="0"/>
                </a:rPr>
                <a:t>المجاور </a:t>
              </a:r>
              <a:r>
                <a:rPr lang="ar-EG" sz="2800" b="1">
                  <a:latin typeface="Calibri" pitchFamily="34" charset="0"/>
                </a:rPr>
                <a:t>أعدادَ الحُجَّاجِ مِن خارجِ المملكةِ العربيةِ السعوديةِ في العامَيْنِ </a:t>
              </a:r>
              <a:r>
                <a:rPr lang="ar-SA" sz="2800" b="1">
                  <a:latin typeface="Calibri" pitchFamily="34" charset="0"/>
                </a:rPr>
                <a:t>1432</a:t>
              </a:r>
              <a:r>
                <a:rPr lang="ar-EG" sz="2800" b="1">
                  <a:latin typeface="Calibri" pitchFamily="34" charset="0"/>
                </a:rPr>
                <a:t>هـ، و 14</a:t>
              </a:r>
              <a:r>
                <a:rPr lang="ar-SA" sz="2800" b="1">
                  <a:latin typeface="Calibri" pitchFamily="34" charset="0"/>
                </a:rPr>
                <a:t>33</a:t>
              </a:r>
              <a:r>
                <a:rPr lang="ar-EG" sz="2800" b="1">
                  <a:latin typeface="Calibri" pitchFamily="34" charset="0"/>
                </a:rPr>
                <a:t>هـ: في أيِّ العامَيْنِ كانَ</a:t>
              </a:r>
            </a:p>
            <a:p>
              <a:r>
                <a:rPr lang="ar-EG" sz="2800" b="1">
                  <a:latin typeface="Calibri" pitchFamily="34" charset="0"/>
                </a:rPr>
                <a:t>عددُ الحُجَّاجِ أكبرَ؟</a:t>
              </a:r>
            </a:p>
          </p:txBody>
        </p:sp>
      </p:grpSp>
      <p:sp>
        <p:nvSpPr>
          <p:cNvPr id="3" name="Flowchart: Sequential Access Storage 2"/>
          <p:cNvSpPr/>
          <p:nvPr/>
        </p:nvSpPr>
        <p:spPr>
          <a:xfrm>
            <a:off x="7500938" y="1357313"/>
            <a:ext cx="1071562" cy="1143000"/>
          </a:xfrm>
          <a:prstGeom prst="flowChartMagneticTape">
            <a:avLst/>
          </a:prstGeom>
          <a:gradFill>
            <a:gsLst>
              <a:gs pos="0">
                <a:srgbClr val="FC9FCB"/>
              </a:gs>
              <a:gs pos="13000">
                <a:srgbClr val="C00000"/>
              </a:gs>
              <a:gs pos="21001">
                <a:srgbClr val="F8B049"/>
              </a:gs>
              <a:gs pos="63000">
                <a:srgbClr val="00FF00"/>
              </a:gs>
              <a:gs pos="67000">
                <a:srgbClr val="FFC000"/>
              </a:gs>
              <a:gs pos="69000">
                <a:srgbClr val="FF3300"/>
              </a:gs>
              <a:gs pos="82001">
                <a:srgbClr val="FF0000"/>
              </a:gs>
              <a:gs pos="100000">
                <a:srgbClr val="C00000"/>
              </a:gs>
            </a:gsLst>
            <a:lin ang="13500000" scaled="0"/>
          </a:gradFill>
          <a:ln w="38100">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8000" dirty="0">
                <a:solidFill>
                  <a:schemeClr val="tx1"/>
                </a:solidFill>
              </a:rPr>
              <a:t>2</a:t>
            </a:r>
          </a:p>
        </p:txBody>
      </p:sp>
      <p:graphicFrame>
        <p:nvGraphicFramePr>
          <p:cNvPr id="4" name="Table 3"/>
          <p:cNvGraphicFramePr>
            <a:graphicFrameLocks noGrp="1"/>
          </p:cNvGraphicFramePr>
          <p:nvPr/>
        </p:nvGraphicFramePr>
        <p:xfrm>
          <a:off x="500034" y="3571876"/>
          <a:ext cx="5072098" cy="2464611"/>
        </p:xfrm>
        <a:graphic>
          <a:graphicData uri="http://schemas.openxmlformats.org/drawingml/2006/table">
            <a:tbl>
              <a:tblPr rtl="1" firstRow="1" bandRow="1">
                <a:effectLst/>
                <a:tableStyleId>{5C22544A-7EE6-4342-B048-85BDC9FD1C3A}</a:tableStyleId>
              </a:tblPr>
              <a:tblGrid>
                <a:gridCol w="2536049"/>
                <a:gridCol w="2536049"/>
              </a:tblGrid>
              <a:tr h="821537">
                <a:tc>
                  <a:txBody>
                    <a:bodyPr/>
                    <a:lstStyle/>
                    <a:p>
                      <a:pPr algn="ctr" rtl="1"/>
                      <a:endParaRPr lang="ar-EG" sz="40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3333FF"/>
                    </a:solidFill>
                  </a:tcPr>
                </a:tc>
                <a:tc>
                  <a:txBody>
                    <a:bodyPr/>
                    <a:lstStyle/>
                    <a:p>
                      <a:pPr algn="ctr" rtl="1"/>
                      <a:endParaRPr lang="ar-EG" sz="40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solidFill>
                      <a:srgbClr val="3333FF"/>
                    </a:solidFill>
                  </a:tcPr>
                </a:tc>
              </a:tr>
              <a:tr h="821537">
                <a:tc>
                  <a:txBody>
                    <a:bodyPr/>
                    <a:lstStyle/>
                    <a:p>
                      <a:pPr algn="ctr" rtl="1"/>
                      <a:endParaRPr lang="ar-EG" sz="40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endParaRPr lang="ar-EG" sz="40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r h="821537">
                <a:tc>
                  <a:txBody>
                    <a:bodyPr/>
                    <a:lstStyle/>
                    <a:p>
                      <a:pPr algn="ctr" rtl="1"/>
                      <a:endParaRPr lang="ar-EG" sz="40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ctr" rtl="1"/>
                      <a:r>
                        <a:rPr lang="ar-EG" sz="4000" dirty="0" smtClean="0"/>
                        <a:t> </a:t>
                      </a:r>
                      <a:endParaRPr lang="ar-EG" sz="4000" dirty="0"/>
                    </a:p>
                  </a:txBody>
                  <a:tcPr anchor="ctr">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cell3D prstMaterial="dkEdge">
                      <a:bevel prst="slope"/>
                      <a:lightRig rig="flood" dir="t"/>
                    </a:cell3D>
                  </a:tcPr>
                </a:tc>
              </a:tr>
            </a:tbl>
          </a:graphicData>
        </a:graphic>
      </p:graphicFrame>
      <p:sp>
        <p:nvSpPr>
          <p:cNvPr id="7" name="مستطيل 6"/>
          <p:cNvSpPr>
            <a:spLocks noChangeArrowheads="1"/>
          </p:cNvSpPr>
          <p:nvPr/>
        </p:nvSpPr>
        <p:spPr bwMode="auto">
          <a:xfrm>
            <a:off x="4033838" y="3714750"/>
            <a:ext cx="762000" cy="584200"/>
          </a:xfrm>
          <a:prstGeom prst="rect">
            <a:avLst/>
          </a:prstGeom>
          <a:noFill/>
          <a:ln w="9525">
            <a:noFill/>
            <a:miter lim="800000"/>
            <a:headEnd/>
            <a:tailEnd/>
          </a:ln>
        </p:spPr>
        <p:txBody>
          <a:bodyPr wrap="none">
            <a:spAutoFit/>
          </a:bodyPr>
          <a:lstStyle/>
          <a:p>
            <a:r>
              <a:rPr lang="ar-EG" sz="3200" b="1">
                <a:solidFill>
                  <a:schemeClr val="bg1"/>
                </a:solidFill>
              </a:rPr>
              <a:t>العام</a:t>
            </a:r>
          </a:p>
        </p:txBody>
      </p:sp>
      <p:sp>
        <p:nvSpPr>
          <p:cNvPr id="8" name="مستطيل 7"/>
          <p:cNvSpPr>
            <a:spLocks noChangeArrowheads="1"/>
          </p:cNvSpPr>
          <p:nvPr/>
        </p:nvSpPr>
        <p:spPr bwMode="auto">
          <a:xfrm>
            <a:off x="1071563" y="3714750"/>
            <a:ext cx="1752600" cy="584200"/>
          </a:xfrm>
          <a:prstGeom prst="rect">
            <a:avLst/>
          </a:prstGeom>
          <a:noFill/>
          <a:ln w="9525">
            <a:noFill/>
            <a:miter lim="800000"/>
            <a:headEnd/>
            <a:tailEnd/>
          </a:ln>
        </p:spPr>
        <p:txBody>
          <a:bodyPr wrap="none">
            <a:spAutoFit/>
          </a:bodyPr>
          <a:lstStyle/>
          <a:p>
            <a:pPr algn="ctr"/>
            <a:r>
              <a:rPr lang="ar-EG" sz="3200" b="1">
                <a:solidFill>
                  <a:schemeClr val="bg1"/>
                </a:solidFill>
              </a:rPr>
              <a:t>عدد الحجاج</a:t>
            </a:r>
          </a:p>
        </p:txBody>
      </p:sp>
      <p:sp>
        <p:nvSpPr>
          <p:cNvPr id="9" name="مستطيل 8"/>
          <p:cNvSpPr>
            <a:spLocks noChangeArrowheads="1"/>
          </p:cNvSpPr>
          <p:nvPr/>
        </p:nvSpPr>
        <p:spPr bwMode="auto">
          <a:xfrm>
            <a:off x="3714750" y="4572000"/>
            <a:ext cx="1495425" cy="584200"/>
          </a:xfrm>
          <a:prstGeom prst="rect">
            <a:avLst/>
          </a:prstGeom>
          <a:noFill/>
          <a:ln w="9525">
            <a:noFill/>
            <a:miter lim="800000"/>
            <a:headEnd/>
            <a:tailEnd/>
          </a:ln>
        </p:spPr>
        <p:txBody>
          <a:bodyPr wrap="none">
            <a:spAutoFit/>
          </a:bodyPr>
          <a:lstStyle/>
          <a:p>
            <a:pPr algn="ctr"/>
            <a:r>
              <a:rPr lang="ar-EG" sz="3200" b="1"/>
              <a:t>14</a:t>
            </a:r>
            <a:r>
              <a:rPr lang="ar-SA" sz="3200" b="1"/>
              <a:t>32</a:t>
            </a:r>
            <a:r>
              <a:rPr lang="ar-EG" sz="3200" b="1"/>
              <a:t> هـ</a:t>
            </a:r>
          </a:p>
        </p:txBody>
      </p:sp>
      <p:sp>
        <p:nvSpPr>
          <p:cNvPr id="10" name="مستطيل 9"/>
          <p:cNvSpPr>
            <a:spLocks noChangeArrowheads="1"/>
          </p:cNvSpPr>
          <p:nvPr/>
        </p:nvSpPr>
        <p:spPr bwMode="auto">
          <a:xfrm>
            <a:off x="3643313" y="5429250"/>
            <a:ext cx="1495425" cy="584200"/>
          </a:xfrm>
          <a:prstGeom prst="rect">
            <a:avLst/>
          </a:prstGeom>
          <a:noFill/>
          <a:ln w="9525">
            <a:noFill/>
            <a:miter lim="800000"/>
            <a:headEnd/>
            <a:tailEnd/>
          </a:ln>
        </p:spPr>
        <p:txBody>
          <a:bodyPr wrap="none">
            <a:spAutoFit/>
          </a:bodyPr>
          <a:lstStyle/>
          <a:p>
            <a:pPr algn="ctr"/>
            <a:r>
              <a:rPr lang="ar-EG" sz="3200" b="1"/>
              <a:t>14</a:t>
            </a:r>
            <a:r>
              <a:rPr lang="ar-SA" sz="3200" b="1"/>
              <a:t>33</a:t>
            </a:r>
            <a:r>
              <a:rPr lang="ar-EG" sz="3200" b="1"/>
              <a:t> هـ</a:t>
            </a:r>
          </a:p>
        </p:txBody>
      </p:sp>
      <p:sp>
        <p:nvSpPr>
          <p:cNvPr id="11" name="مستطيل 10"/>
          <p:cNvSpPr>
            <a:spLocks noChangeArrowheads="1"/>
          </p:cNvSpPr>
          <p:nvPr/>
        </p:nvSpPr>
        <p:spPr bwMode="auto">
          <a:xfrm>
            <a:off x="928688" y="5429250"/>
            <a:ext cx="1800225" cy="584200"/>
          </a:xfrm>
          <a:prstGeom prst="rect">
            <a:avLst/>
          </a:prstGeom>
          <a:noFill/>
          <a:ln w="9525">
            <a:noFill/>
            <a:miter lim="800000"/>
            <a:headEnd/>
            <a:tailEnd/>
          </a:ln>
        </p:spPr>
        <p:txBody>
          <a:bodyPr wrap="none">
            <a:spAutoFit/>
          </a:bodyPr>
          <a:lstStyle/>
          <a:p>
            <a:pPr algn="ctr"/>
            <a:r>
              <a:rPr lang="ar-SA" sz="3200" b="1"/>
              <a:t>1752932</a:t>
            </a:r>
            <a:endParaRPr lang="ar-EG" sz="3200" b="1"/>
          </a:p>
        </p:txBody>
      </p:sp>
      <p:sp>
        <p:nvSpPr>
          <p:cNvPr id="12" name="مستطيل 11"/>
          <p:cNvSpPr>
            <a:spLocks noChangeArrowheads="1"/>
          </p:cNvSpPr>
          <p:nvPr/>
        </p:nvSpPr>
        <p:spPr bwMode="auto">
          <a:xfrm>
            <a:off x="857250" y="4500563"/>
            <a:ext cx="1800225" cy="584200"/>
          </a:xfrm>
          <a:prstGeom prst="rect">
            <a:avLst/>
          </a:prstGeom>
          <a:noFill/>
          <a:ln w="9525">
            <a:noFill/>
            <a:miter lim="800000"/>
            <a:headEnd/>
            <a:tailEnd/>
          </a:ln>
        </p:spPr>
        <p:txBody>
          <a:bodyPr wrap="none">
            <a:spAutoFit/>
          </a:bodyPr>
          <a:lstStyle/>
          <a:p>
            <a:pPr algn="ctr"/>
            <a:r>
              <a:rPr lang="ar-SA" sz="3200" b="1"/>
              <a:t>1828195</a:t>
            </a:r>
            <a:endParaRPr lang="ar-EG" sz="3200" b="1"/>
          </a:p>
        </p:txBody>
      </p:sp>
    </p:spTree>
  </p:cSld>
  <p:clrMapOvr>
    <a:masterClrMapping/>
  </p:clrMapOvr>
  <p:transition>
    <p:pull dir="u"/>
    <p:sndAc>
      <p:stSnd>
        <p:snd r:embed="rId3"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4" name="camera.wav" builtIn="1"/>
                                        </p:tgtEl>
                                      </p:cMediaNode>
                                    </p:audio>
                                  </p:sub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ppt_x</p:attrName>
                                        </p:attrNameLst>
                                      </p:cBhvr>
                                      <p:tavLst>
                                        <p:tav tm="0">
                                          <p:val>
                                            <p:strVal val="#ppt_x-.2"/>
                                          </p:val>
                                        </p:tav>
                                        <p:tav tm="100000">
                                          <p:val>
                                            <p:strVal val="#ppt_x"/>
                                          </p:val>
                                        </p:tav>
                                      </p:tavLst>
                                    </p:anim>
                                    <p:anim calcmode="lin" valueType="num">
                                      <p:cBhvr>
                                        <p:cTn id="13" dur="5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حجاج يُظهرُ الجدولُ المجاور أعدادَ الحُجَّاجِ.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iterate type="lt">
                                    <p:tmPct val="5000"/>
                                  </p:iterate>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 calcmode="lin" valueType="num">
                                      <p:cBhvr>
                                        <p:cTn id="21" dur="500" fill="hold"/>
                                        <p:tgtEl>
                                          <p:spTgt spid="4"/>
                                        </p:tgtEl>
                                        <p:attrNameLst>
                                          <p:attrName>style.rotation</p:attrName>
                                        </p:attrNameLst>
                                      </p:cBhvr>
                                      <p:tavLst>
                                        <p:tav tm="0">
                                          <p:val>
                                            <p:fltVal val="90"/>
                                          </p:val>
                                        </p:tav>
                                        <p:tav tm="100000">
                                          <p:val>
                                            <p:fltVal val="0"/>
                                          </p:val>
                                        </p:tav>
                                      </p:tavLst>
                                    </p:anim>
                                    <p:animEffect transition="in" filter="fade">
                                      <p:cBhvr>
                                        <p:cTn id="22"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6" name="feedingfrenzychime.wav"/>
                                        </p:tgtEl>
                                      </p:cMediaNode>
                                    </p:audio>
                                  </p:subTnLst>
                                </p:cTn>
                              </p:par>
                              <p:par>
                                <p:cTn id="23" presetID="4" presetClass="entr" presetSubtype="16"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ox(in)">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7" name="العام.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ox(in)">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8" name="1432 هـ.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ox(in)">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9" name="عدد الحجاج.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ox(in)">
                                      <p:cBhvr>
                                        <p:cTn id="40" dur="500"/>
                                        <p:tgtEl>
                                          <p:spTgt spid="12"/>
                                        </p:tgtEl>
                                      </p:cBhvr>
                                    </p:animEffect>
                                  </p:childTnLst>
                                  <p:subTnLst>
                                    <p:audio>
                                      <p:cMediaNode>
                                        <p:cTn display="0" masterRel="sameClick">
                                          <p:stCondLst>
                                            <p:cond evt="begin" delay="0">
                                              <p:tn val="38"/>
                                            </p:cond>
                                          </p:stCondLst>
                                          <p:endCondLst>
                                            <p:cond evt="onStopAudio" delay="0">
                                              <p:tgtEl>
                                                <p:sldTgt/>
                                              </p:tgtEl>
                                            </p:cond>
                                          </p:endCondLst>
                                        </p:cTn>
                                        <p:tgtEl>
                                          <p:sndTgt r:embed="rId10" name="1828195.wav"/>
                                        </p:tgtEl>
                                      </p:cMediaNode>
                                    </p:audio>
                                  </p:subTnLst>
                                </p:cTn>
                              </p:par>
                            </p:childTnLst>
                          </p:cTn>
                        </p:par>
                      </p:childTnLst>
                    </p:cTn>
                  </p:par>
                  <p:par>
                    <p:cTn id="41" fill="hold">
                      <p:stCondLst>
                        <p:cond delay="indefinite"/>
                      </p:stCondLst>
                      <p:childTnLst>
                        <p:par>
                          <p:cTn id="42" fill="hold">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box(in)">
                                      <p:cBhvr>
                                        <p:cTn id="45" dur="500"/>
                                        <p:tgtEl>
                                          <p:spTgt spid="10"/>
                                        </p:tgtEl>
                                      </p:cBhvr>
                                    </p:animEffect>
                                  </p:childTnLst>
                                  <p:subTnLst>
                                    <p:audio>
                                      <p:cMediaNode>
                                        <p:cTn display="0" masterRel="sameClick">
                                          <p:stCondLst>
                                            <p:cond evt="begin" delay="0">
                                              <p:tn val="43"/>
                                            </p:cond>
                                          </p:stCondLst>
                                          <p:endCondLst>
                                            <p:cond evt="onStopAudio" delay="0">
                                              <p:tgtEl>
                                                <p:sldTgt/>
                                              </p:tgtEl>
                                            </p:cond>
                                          </p:endCondLst>
                                        </p:cTn>
                                        <p:tgtEl>
                                          <p:sndTgt r:embed="rId11" name="1433 هـ.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box(in)">
                                      <p:cBhvr>
                                        <p:cTn id="50" dur="500"/>
                                        <p:tgtEl>
                                          <p:spTgt spid="11"/>
                                        </p:tgtEl>
                                      </p:cBhvr>
                                    </p:animEffect>
                                  </p:childTnLst>
                                  <p:subTnLst>
                                    <p:audio>
                                      <p:cMediaNode>
                                        <p:cTn display="0" masterRel="sameClick">
                                          <p:stCondLst>
                                            <p:cond evt="begin" delay="0">
                                              <p:tn val="48"/>
                                            </p:cond>
                                          </p:stCondLst>
                                          <p:endCondLst>
                                            <p:cond evt="onStopAudio" delay="0">
                                              <p:tgtEl>
                                                <p:sldTgt/>
                                              </p:tgtEl>
                                            </p:cond>
                                          </p:endCondLst>
                                        </p:cTn>
                                        <p:tgtEl>
                                          <p:sndTgt r:embed="rId12" name="175293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p:nvPr/>
        </p:nvGrpSpPr>
        <p:grpSpPr>
          <a:xfrm>
            <a:off x="5709298" y="713367"/>
            <a:ext cx="3214710" cy="1145010"/>
            <a:chOff x="5709298" y="499041"/>
            <a:chExt cx="3214710" cy="1145010"/>
          </a:xfrm>
          <a:effectLst>
            <a:glow rad="139700">
              <a:schemeClr val="accent3">
                <a:satMod val="175000"/>
                <a:alpha val="40000"/>
              </a:schemeClr>
            </a:glow>
            <a:reflection blurRad="6350" stA="52000" endA="300" endPos="35000" dir="5400000" sy="-100000" algn="bl" rotWithShape="0"/>
          </a:effectLst>
        </p:grpSpPr>
        <p:sp>
          <p:nvSpPr>
            <p:cNvPr id="6" name="Chevron 5"/>
            <p:cNvSpPr/>
            <p:nvPr/>
          </p:nvSpPr>
          <p:spPr>
            <a:xfrm rot="9828904">
              <a:off x="5709298" y="499041"/>
              <a:ext cx="3214710" cy="928694"/>
            </a:xfrm>
            <a:prstGeom prst="chevron">
              <a:avLst/>
            </a:pr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grpSp>
          <p:nvGrpSpPr>
            <p:cNvPr id="5" name="Group 3"/>
            <p:cNvGrpSpPr/>
            <p:nvPr/>
          </p:nvGrpSpPr>
          <p:grpSpPr>
            <a:xfrm rot="20628904">
              <a:off x="5709298" y="715357"/>
              <a:ext cx="3214710" cy="928694"/>
              <a:chOff x="5799767" y="1000108"/>
              <a:chExt cx="3214710" cy="928694"/>
            </a:xfrm>
          </p:grpSpPr>
          <p:sp>
            <p:nvSpPr>
              <p:cNvPr id="2" name="Chevron 1"/>
              <p:cNvSpPr/>
              <p:nvPr/>
            </p:nvSpPr>
            <p:spPr>
              <a:xfrm rot="10800000">
                <a:off x="5799767" y="1000108"/>
                <a:ext cx="3214710" cy="928694"/>
              </a:xfrm>
              <a:prstGeom prst="chevron">
                <a:avLst/>
              </a:prstGeom>
              <a:gradFill flip="none" rotWithShape="1">
                <a:gsLst>
                  <a:gs pos="0">
                    <a:srgbClr val="993300">
                      <a:shade val="30000"/>
                      <a:satMod val="115000"/>
                    </a:srgbClr>
                  </a:gs>
                  <a:gs pos="50000">
                    <a:srgbClr val="993300">
                      <a:shade val="67500"/>
                      <a:satMod val="115000"/>
                    </a:srgbClr>
                  </a:gs>
                  <a:gs pos="100000">
                    <a:srgbClr val="993300">
                      <a:shade val="100000"/>
                      <a:satMod val="115000"/>
                    </a:srgbClr>
                  </a:gs>
                </a:gsLst>
                <a:lin ang="16200000" scaled="1"/>
                <a:tileRect/>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3" name="TextBox 2"/>
              <p:cNvSpPr txBox="1"/>
              <p:nvPr/>
            </p:nvSpPr>
            <p:spPr>
              <a:xfrm>
                <a:off x="5929322" y="1142984"/>
                <a:ext cx="2286016" cy="769441"/>
              </a:xfrm>
              <a:prstGeom prst="rect">
                <a:avLst/>
              </a:prstGeom>
              <a:noFill/>
            </p:spPr>
            <p:txBody>
              <a:bodyPr rtlCol="1">
                <a:spAutoFit/>
              </a:bodyPr>
              <a:lstStyle/>
              <a:p>
                <a:pPr fontAlgn="auto">
                  <a:spcBef>
                    <a:spcPts val="0"/>
                  </a:spcBef>
                  <a:spcAft>
                    <a:spcPts val="0"/>
                  </a:spcAft>
                  <a:defRPr/>
                </a:pPr>
                <a:r>
                  <a:rPr lang="ar-EG" sz="4400" b="1" dirty="0">
                    <a:solidFill>
                      <a:srgbClr val="FFFF00"/>
                    </a:solidFill>
                    <a:latin typeface="+mn-lt"/>
                    <a:cs typeface="+mn-cs"/>
                  </a:rPr>
                  <a:t>الخطوة 1</a:t>
                </a:r>
              </a:p>
            </p:txBody>
          </p:sp>
        </p:grpSp>
      </p:grpSp>
      <p:sp>
        <p:nvSpPr>
          <p:cNvPr id="11" name="Plaque 10"/>
          <p:cNvSpPr/>
          <p:nvPr/>
        </p:nvSpPr>
        <p:spPr bwMode="auto">
          <a:xfrm>
            <a:off x="785813" y="2571750"/>
            <a:ext cx="5429250" cy="2857500"/>
          </a:xfrm>
          <a:prstGeom prst="plaque">
            <a:avLst/>
          </a:prstGeom>
          <a:gradFill flip="none" rotWithShape="1">
            <a:gsLst>
              <a:gs pos="0">
                <a:srgbClr val="C00000"/>
              </a:gs>
              <a:gs pos="50000">
                <a:srgbClr val="FF3300"/>
              </a:gs>
              <a:gs pos="100000">
                <a:srgbClr val="C00000"/>
              </a:gs>
            </a:gsLst>
            <a:lin ang="13500000" scaled="1"/>
            <a:tileRect/>
          </a:gradFill>
          <a:ln w="730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9" name="Rectangle 8"/>
          <p:cNvSpPr/>
          <p:nvPr/>
        </p:nvSpPr>
        <p:spPr bwMode="auto">
          <a:xfrm>
            <a:off x="1143000" y="2786063"/>
            <a:ext cx="4572000" cy="2554287"/>
          </a:xfrm>
          <a:prstGeom prst="rect">
            <a:avLst/>
          </a:prstGeom>
        </p:spPr>
        <p:txBody>
          <a:bodyPr>
            <a:spAutoFit/>
          </a:bodyPr>
          <a:lstStyle/>
          <a:p>
            <a:pPr fontAlgn="auto">
              <a:spcBef>
                <a:spcPts val="0"/>
              </a:spcBef>
              <a:spcAft>
                <a:spcPts val="0"/>
              </a:spcAft>
              <a:defRPr/>
            </a:pPr>
            <a:r>
              <a:rPr lang="ar-EG" sz="3200" b="1" dirty="0">
                <a:latin typeface="+mn-lt"/>
                <a:cs typeface="+mn-cs"/>
              </a:rPr>
              <a:t>اُكتبِ العددَيْنِ بشكلٍ رأسِيٍّ، بحيثُ يكونُ آحادُ أحدِهِما تحتَ آحادِ الآخرِ وهكَذا.</a:t>
            </a:r>
          </a:p>
          <a:p>
            <a:pPr fontAlgn="auto">
              <a:spcBef>
                <a:spcPts val="0"/>
              </a:spcBef>
              <a:spcAft>
                <a:spcPts val="0"/>
              </a:spcAft>
              <a:defRPr/>
            </a:pPr>
            <a:r>
              <a:rPr lang="ar-SA" sz="3200" b="1" dirty="0">
                <a:latin typeface="+mn-lt"/>
                <a:cs typeface="+mn-cs"/>
              </a:rPr>
              <a:t>1828195</a:t>
            </a:r>
            <a:endParaRPr lang="ar-EG" sz="3200" b="1" dirty="0">
              <a:latin typeface="+mn-lt"/>
              <a:cs typeface="+mn-cs"/>
            </a:endParaRPr>
          </a:p>
          <a:p>
            <a:pPr fontAlgn="auto">
              <a:spcBef>
                <a:spcPts val="0"/>
              </a:spcBef>
              <a:spcAft>
                <a:spcPts val="0"/>
              </a:spcAft>
              <a:defRPr/>
            </a:pPr>
            <a:r>
              <a:rPr lang="ar-SA" sz="3200" b="1" dirty="0">
                <a:latin typeface="+mn-lt"/>
                <a:cs typeface="+mn-cs"/>
              </a:rPr>
              <a:t>1752932</a:t>
            </a:r>
            <a:endParaRPr lang="ar-EG" sz="3200" b="1" dirty="0">
              <a:latin typeface="+mn-lt"/>
              <a:cs typeface="+mn-cs"/>
            </a:endParaRPr>
          </a:p>
        </p:txBody>
      </p:sp>
    </p:spTree>
  </p:cSld>
  <p:clrMapOvr>
    <a:masterClrMapping/>
  </p:clrMapOvr>
  <p:transition>
    <p:split/>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1.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box(in)">
                                      <p:cBhvr>
                                        <p:cTn id="15" dur="500"/>
                                        <p:tgtEl>
                                          <p:spTgt spid="9">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اُكتبِ العددَيْنِ بشكلٍ رأسِيٍّ.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box(in)">
                                      <p:cBhvr>
                                        <p:cTn id="20" dur="500"/>
                                        <p:tgtEl>
                                          <p:spTgt spid="9">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1828195 ش12.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box(in)">
                                      <p:cBhvr>
                                        <p:cTn id="25" dur="500"/>
                                        <p:tgtEl>
                                          <p:spTgt spid="9">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1752932 ش1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09298" y="499041"/>
            <a:ext cx="3214710" cy="1145010"/>
            <a:chOff x="5709298" y="499041"/>
            <a:chExt cx="3214710" cy="1145010"/>
          </a:xfrm>
          <a:effectLst>
            <a:glow rad="101600">
              <a:schemeClr val="accent5">
                <a:satMod val="175000"/>
                <a:alpha val="40000"/>
              </a:schemeClr>
            </a:glow>
            <a:reflection blurRad="6350" stA="52000" endA="300" endPos="35000" dir="5400000" sy="-100000" algn="bl" rotWithShape="0"/>
          </a:effectLst>
        </p:grpSpPr>
        <p:sp>
          <p:nvSpPr>
            <p:cNvPr id="3" name="Chevron 2"/>
            <p:cNvSpPr/>
            <p:nvPr/>
          </p:nvSpPr>
          <p:spPr>
            <a:xfrm rot="9828904">
              <a:off x="5709298" y="499041"/>
              <a:ext cx="3214710" cy="928694"/>
            </a:xfrm>
            <a:prstGeom prst="chevron">
              <a:avLst/>
            </a:prstGeom>
            <a:solidFill>
              <a:srgbClr val="00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grpSp>
          <p:nvGrpSpPr>
            <p:cNvPr id="4" name="Group 3"/>
            <p:cNvGrpSpPr/>
            <p:nvPr/>
          </p:nvGrpSpPr>
          <p:grpSpPr>
            <a:xfrm rot="20628904">
              <a:off x="5709298" y="715357"/>
              <a:ext cx="3214710" cy="928694"/>
              <a:chOff x="5799767" y="1000108"/>
              <a:chExt cx="3214710" cy="928694"/>
            </a:xfrm>
          </p:grpSpPr>
          <p:sp>
            <p:nvSpPr>
              <p:cNvPr id="5" name="Chevron 4"/>
              <p:cNvSpPr/>
              <p:nvPr/>
            </p:nvSpPr>
            <p:spPr>
              <a:xfrm rot="10800000">
                <a:off x="5799767" y="1000108"/>
                <a:ext cx="3214710" cy="928694"/>
              </a:xfrm>
              <a:prstGeom prst="chevron">
                <a:avLst/>
              </a:prstGeom>
              <a:gradFill>
                <a:gsLst>
                  <a:gs pos="0">
                    <a:srgbClr val="000082"/>
                  </a:gs>
                  <a:gs pos="30000">
                    <a:srgbClr val="66008F"/>
                  </a:gs>
                  <a:gs pos="64999">
                    <a:srgbClr val="BA0066"/>
                  </a:gs>
                  <a:gs pos="89999">
                    <a:srgbClr val="FF0000"/>
                  </a:gs>
                  <a:gs pos="100000">
                    <a:srgbClr val="FF8200"/>
                  </a:gs>
                </a:gsLst>
                <a:lin ang="135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sp>
            <p:nvSpPr>
              <p:cNvPr id="6" name="TextBox 5"/>
              <p:cNvSpPr txBox="1"/>
              <p:nvPr/>
            </p:nvSpPr>
            <p:spPr>
              <a:xfrm>
                <a:off x="5929322" y="1142984"/>
                <a:ext cx="2286016" cy="769441"/>
              </a:xfrm>
              <a:prstGeom prst="rect">
                <a:avLst/>
              </a:prstGeom>
              <a:noFill/>
            </p:spPr>
            <p:txBody>
              <a:bodyPr rtlCol="1">
                <a:spAutoFit/>
              </a:bodyPr>
              <a:lstStyle/>
              <a:p>
                <a:pPr fontAlgn="auto">
                  <a:spcBef>
                    <a:spcPts val="0"/>
                  </a:spcBef>
                  <a:spcAft>
                    <a:spcPts val="0"/>
                  </a:spcAft>
                  <a:defRPr/>
                </a:pPr>
                <a:r>
                  <a:rPr lang="ar-EG"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الخطوة 2</a:t>
                </a:r>
              </a:p>
            </p:txBody>
          </p:sp>
        </p:grpSp>
      </p:grpSp>
      <p:sp>
        <p:nvSpPr>
          <p:cNvPr id="8" name="Round Diagonal Corner Rectangle 7"/>
          <p:cNvSpPr/>
          <p:nvPr/>
        </p:nvSpPr>
        <p:spPr bwMode="auto">
          <a:xfrm>
            <a:off x="857250" y="2965924"/>
            <a:ext cx="6715146" cy="2142715"/>
          </a:xfrm>
          <a:prstGeom prst="round2DiagRect">
            <a:avLst/>
          </a:prstGeom>
          <a:solidFill>
            <a:srgbClr val="FFFF00"/>
          </a:solidFill>
          <a:ln w="57150">
            <a:solidFill>
              <a:schemeClr val="tx1"/>
            </a:solidFill>
          </a:ln>
          <a:effectLst>
            <a:innerShdw blurRad="1181100">
              <a:srgbClr val="00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Rectangle 6"/>
          <p:cNvSpPr/>
          <p:nvPr/>
        </p:nvSpPr>
        <p:spPr bwMode="auto">
          <a:xfrm>
            <a:off x="1031875" y="3108325"/>
            <a:ext cx="6191250" cy="1816100"/>
          </a:xfrm>
          <a:prstGeom prst="rect">
            <a:avLst/>
          </a:prstGeom>
          <a:effectLst/>
        </p:spPr>
        <p:txBody>
          <a:bodyPr>
            <a:spAutoFit/>
          </a:bodyPr>
          <a:lstStyle/>
          <a:p>
            <a:pPr fontAlgn="auto">
              <a:spcBef>
                <a:spcPts val="0"/>
              </a:spcBef>
              <a:spcAft>
                <a:spcPts val="0"/>
              </a:spcAft>
              <a:defRPr/>
            </a:pPr>
            <a:r>
              <a:rPr lang="ar-EG" sz="2800" b="1" dirty="0">
                <a:latin typeface="+mn-lt"/>
                <a:cs typeface="+mn-cs"/>
              </a:rPr>
              <a:t>ابدأْ مِن المنزِلةِ الكُبرَى، وقارِنْ بينَ رقمَيْهَا.</a:t>
            </a:r>
          </a:p>
          <a:p>
            <a:pPr fontAlgn="auto">
              <a:spcBef>
                <a:spcPts val="0"/>
              </a:spcBef>
              <a:spcAft>
                <a:spcPts val="0"/>
              </a:spcAft>
              <a:defRPr/>
            </a:pPr>
            <a:r>
              <a:rPr lang="ar-SA" sz="2800" b="1" dirty="0">
                <a:solidFill>
                  <a:srgbClr val="FF0066"/>
                </a:solidFill>
                <a:latin typeface="+mn-lt"/>
                <a:cs typeface="+mn-cs"/>
              </a:rPr>
              <a:t>1</a:t>
            </a:r>
            <a:r>
              <a:rPr lang="ar-SA" sz="2800" b="1" dirty="0">
                <a:latin typeface="+mn-lt"/>
                <a:cs typeface="+mn-cs"/>
              </a:rPr>
              <a:t>828195</a:t>
            </a:r>
            <a:endParaRPr lang="ar-EG" sz="2800" b="1" dirty="0">
              <a:latin typeface="+mn-lt"/>
              <a:cs typeface="+mn-cs"/>
            </a:endParaRPr>
          </a:p>
          <a:p>
            <a:pPr fontAlgn="auto">
              <a:spcBef>
                <a:spcPts val="0"/>
              </a:spcBef>
              <a:spcAft>
                <a:spcPts val="0"/>
              </a:spcAft>
              <a:defRPr/>
            </a:pPr>
            <a:r>
              <a:rPr lang="ar-SA" sz="2800" b="1" dirty="0">
                <a:solidFill>
                  <a:srgbClr val="FF0066"/>
                </a:solidFill>
                <a:latin typeface="+mn-lt"/>
                <a:cs typeface="+mn-cs"/>
              </a:rPr>
              <a:t>1</a:t>
            </a:r>
            <a:r>
              <a:rPr lang="ar-SA" sz="2800" b="1" dirty="0">
                <a:latin typeface="+mn-lt"/>
                <a:cs typeface="+mn-cs"/>
              </a:rPr>
              <a:t>752932</a:t>
            </a:r>
            <a:endParaRPr lang="ar-EG" sz="2800" b="1" dirty="0">
              <a:latin typeface="+mn-lt"/>
              <a:cs typeface="+mn-cs"/>
            </a:endParaRPr>
          </a:p>
          <a:p>
            <a:pPr fontAlgn="auto">
              <a:spcBef>
                <a:spcPts val="0"/>
              </a:spcBef>
              <a:spcAft>
                <a:spcPts val="0"/>
              </a:spcAft>
              <a:defRPr/>
            </a:pPr>
            <a:r>
              <a:rPr lang="ar-EG" sz="2800" b="1" dirty="0">
                <a:latin typeface="+mn-lt"/>
                <a:cs typeface="+mn-cs"/>
              </a:rPr>
              <a:t>بما أن 1 </a:t>
            </a:r>
            <a:r>
              <a:rPr lang="ar-SA" sz="2800" b="1" dirty="0">
                <a:latin typeface="+mn-lt"/>
                <a:cs typeface="+mn-cs"/>
              </a:rPr>
              <a:t>= </a:t>
            </a:r>
            <a:r>
              <a:rPr lang="ar-EG" sz="2800" b="1" dirty="0">
                <a:latin typeface="+mn-lt"/>
                <a:cs typeface="+mn-cs"/>
              </a:rPr>
              <a:t>1, </a:t>
            </a:r>
            <a:r>
              <a:rPr lang="ar-SA" sz="2800" b="1" dirty="0">
                <a:latin typeface="+mn-lt"/>
                <a:cs typeface="+mn-cs"/>
              </a:rPr>
              <a:t>إذن </a:t>
            </a:r>
            <a:r>
              <a:rPr lang="ar-EG" sz="2800" b="1" dirty="0">
                <a:latin typeface="+mn-lt"/>
                <a:cs typeface="+mn-cs"/>
              </a:rPr>
              <a:t>انتقل إلى المنزلة التالية</a:t>
            </a:r>
            <a:r>
              <a:rPr lang="ar-SA" sz="2800" b="1" dirty="0">
                <a:latin typeface="+mn-lt"/>
                <a:cs typeface="+mn-cs"/>
              </a:rPr>
              <a:t>.</a:t>
            </a:r>
            <a:r>
              <a:rPr lang="ar-EG" sz="2800" b="1" dirty="0">
                <a:latin typeface="+mn-lt"/>
                <a:cs typeface="+mn-cs"/>
              </a:rPr>
              <a:t> </a:t>
            </a:r>
          </a:p>
        </p:txBody>
      </p:sp>
    </p:spTree>
  </p:cSld>
  <p:clrMapOvr>
    <a:masterClrMapping/>
  </p:clrMapOvr>
  <p:transition>
    <p:zoom dir="i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2.wav"/>
                                        </p:tgtEl>
                                      </p:cMediaNode>
                                    </p:audio>
                                  </p:sub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linds(horizontal)">
                                      <p:cBhvr>
                                        <p:cTn id="15" dur="500"/>
                                        <p:tgtEl>
                                          <p:spTgt spid="7">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ابدأْ مِن المنزِلةِ الكُبرَى، وقارِنْ بينَ رقمَيْهَا.wav"/>
                                        </p:tgtEl>
                                      </p:cMediaNode>
                                    </p:audio>
                                  </p:sub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blinds(horizontal)">
                                      <p:cBhvr>
                                        <p:cTn id="20" dur="500"/>
                                        <p:tgtEl>
                                          <p:spTgt spid="7">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1828195 ش12.wav"/>
                                        </p:tgtEl>
                                      </p:cMediaNode>
                                    </p:audio>
                                  </p:sub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blinds(horizontal)">
                                      <p:cBhvr>
                                        <p:cTn id="25" dur="500"/>
                                        <p:tgtEl>
                                          <p:spTgt spid="7">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1752932 ش12.wav"/>
                                        </p:tgtEl>
                                      </p:cMediaNode>
                                    </p:audio>
                                  </p:sub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blinds(horizontal)">
                                      <p:cBhvr>
                                        <p:cTn id="30" dur="500"/>
                                        <p:tgtEl>
                                          <p:spTgt spid="7">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7" name="بما أن 1 = 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709298" y="499041"/>
            <a:ext cx="3214710" cy="1145010"/>
            <a:chOff x="5709298" y="499041"/>
            <a:chExt cx="3214710" cy="1145010"/>
          </a:xfrm>
          <a:effectLst>
            <a:glow rad="101600">
              <a:schemeClr val="accent5">
                <a:satMod val="175000"/>
                <a:alpha val="40000"/>
              </a:schemeClr>
            </a:glow>
            <a:reflection blurRad="6350" stA="52000" endA="300" endPos="35000" dir="5400000" sy="-100000" algn="bl" rotWithShape="0"/>
          </a:effectLst>
        </p:grpSpPr>
        <p:sp>
          <p:nvSpPr>
            <p:cNvPr id="3" name="Chevron 2"/>
            <p:cNvSpPr/>
            <p:nvPr/>
          </p:nvSpPr>
          <p:spPr>
            <a:xfrm rot="9828904">
              <a:off x="5709298" y="499041"/>
              <a:ext cx="3214710" cy="928694"/>
            </a:xfrm>
            <a:prstGeom prst="chevron">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solidFill>
                  <a:schemeClr val="tx1"/>
                </a:solidFill>
              </a:endParaRPr>
            </a:p>
          </p:txBody>
        </p:sp>
        <p:grpSp>
          <p:nvGrpSpPr>
            <p:cNvPr id="4" name="Group 3"/>
            <p:cNvGrpSpPr/>
            <p:nvPr/>
          </p:nvGrpSpPr>
          <p:grpSpPr>
            <a:xfrm rot="20628904">
              <a:off x="5709298" y="715357"/>
              <a:ext cx="3214710" cy="928694"/>
              <a:chOff x="5799767" y="1000108"/>
              <a:chExt cx="3214710" cy="928694"/>
            </a:xfrm>
          </p:grpSpPr>
          <p:sp>
            <p:nvSpPr>
              <p:cNvPr id="5" name="Chevron 4"/>
              <p:cNvSpPr/>
              <p:nvPr/>
            </p:nvSpPr>
            <p:spPr>
              <a:xfrm rot="10800000">
                <a:off x="5799767" y="1000108"/>
                <a:ext cx="3214710" cy="928694"/>
              </a:xfrm>
              <a:prstGeom prst="chevron">
                <a:avLst/>
              </a:prstGeom>
              <a:ln w="38100">
                <a:solidFill>
                  <a:srgbClr val="336600"/>
                </a:solidFill>
              </a:ln>
            </p:spPr>
            <p:style>
              <a:lnRef idx="1">
                <a:schemeClr val="accent3"/>
              </a:lnRef>
              <a:fillRef idx="2">
                <a:schemeClr val="accent3"/>
              </a:fillRef>
              <a:effectRef idx="1">
                <a:schemeClr val="accent3"/>
              </a:effectRef>
              <a:fontRef idx="minor">
                <a:schemeClr val="dk1"/>
              </a:fontRef>
            </p:style>
            <p:txBody>
              <a:bodyPr rtlCol="1" anchor="ctr"/>
              <a:lstStyle/>
              <a:p>
                <a:pPr algn="ctr" fontAlgn="auto">
                  <a:spcBef>
                    <a:spcPts val="0"/>
                  </a:spcBef>
                  <a:spcAft>
                    <a:spcPts val="0"/>
                  </a:spcAft>
                  <a:defRPr/>
                </a:pPr>
                <a:endParaRPr lang="ar-EG">
                  <a:solidFill>
                    <a:schemeClr val="tx1"/>
                  </a:solidFill>
                </a:endParaRPr>
              </a:p>
            </p:txBody>
          </p:sp>
          <p:sp>
            <p:nvSpPr>
              <p:cNvPr id="6" name="TextBox 5"/>
              <p:cNvSpPr txBox="1"/>
              <p:nvPr/>
            </p:nvSpPr>
            <p:spPr>
              <a:xfrm>
                <a:off x="5929322" y="1142984"/>
                <a:ext cx="2286016" cy="769441"/>
              </a:xfrm>
              <a:prstGeom prst="rect">
                <a:avLst/>
              </a:prstGeom>
              <a:noFill/>
            </p:spPr>
            <p:txBody>
              <a:bodyPr rtlCol="1">
                <a:spAutoFit/>
              </a:bodyPr>
              <a:lstStyle/>
              <a:p>
                <a:pPr fontAlgn="auto">
                  <a:spcBef>
                    <a:spcPts val="0"/>
                  </a:spcBef>
                  <a:spcAft>
                    <a:spcPts val="0"/>
                  </a:spcAft>
                  <a:defRPr/>
                </a:pPr>
                <a:r>
                  <a:rPr lang="ar-EG" sz="4400" b="1" dirty="0">
                    <a:latin typeface="+mn-lt"/>
                    <a:cs typeface="+mn-cs"/>
                  </a:rPr>
                  <a:t>الخطوة 3</a:t>
                </a:r>
              </a:p>
            </p:txBody>
          </p:sp>
        </p:grpSp>
      </p:grpSp>
      <p:sp>
        <p:nvSpPr>
          <p:cNvPr id="9" name="Flowchart: Off-page Connector 8"/>
          <p:cNvSpPr/>
          <p:nvPr/>
        </p:nvSpPr>
        <p:spPr bwMode="auto">
          <a:xfrm>
            <a:off x="1143000" y="2000250"/>
            <a:ext cx="4857750" cy="2428875"/>
          </a:xfrm>
          <a:prstGeom prst="flowChartOffpageConnector">
            <a:avLst/>
          </a:prstGeom>
          <a:gradFill>
            <a:gsLst>
              <a:gs pos="0">
                <a:srgbClr val="FC9FCB"/>
              </a:gs>
              <a:gs pos="8000">
                <a:srgbClr val="F8B049"/>
              </a:gs>
              <a:gs pos="54000">
                <a:srgbClr val="00FF00"/>
              </a:gs>
              <a:gs pos="63000">
                <a:srgbClr val="FFC000"/>
              </a:gs>
              <a:gs pos="67000">
                <a:srgbClr val="FFFF00"/>
              </a:gs>
              <a:gs pos="24000">
                <a:srgbClr val="FF0000"/>
              </a:gs>
              <a:gs pos="82001">
                <a:srgbClr val="B43E85"/>
              </a:gs>
              <a:gs pos="100000">
                <a:srgbClr val="F8B049"/>
              </a:gs>
            </a:gsLst>
            <a:lin ang="135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2296" name="Rectangle 6"/>
          <p:cNvSpPr>
            <a:spLocks noChangeArrowheads="1"/>
          </p:cNvSpPr>
          <p:nvPr/>
        </p:nvSpPr>
        <p:spPr bwMode="auto">
          <a:xfrm>
            <a:off x="1143000" y="2071688"/>
            <a:ext cx="4429125" cy="2062162"/>
          </a:xfrm>
          <a:prstGeom prst="rect">
            <a:avLst/>
          </a:prstGeom>
          <a:noFill/>
          <a:ln w="9525">
            <a:noFill/>
            <a:miter lim="800000"/>
            <a:headEnd/>
            <a:tailEnd/>
          </a:ln>
        </p:spPr>
        <p:txBody>
          <a:bodyPr>
            <a:spAutoFit/>
          </a:bodyPr>
          <a:lstStyle/>
          <a:p>
            <a:r>
              <a:rPr lang="ar-EG" sz="3200" b="1">
                <a:latin typeface="Calibri" pitchFamily="34" charset="0"/>
              </a:rPr>
              <a:t>قارنْ بينَ رقَمَيِ المنزِلةِ التَّالِيَةِ:</a:t>
            </a:r>
          </a:p>
          <a:p>
            <a:r>
              <a:rPr lang="ar-SA" sz="3200" b="1">
                <a:latin typeface="Calibri" pitchFamily="34" charset="0"/>
              </a:rPr>
              <a:t>1</a:t>
            </a:r>
            <a:r>
              <a:rPr lang="ar-SA" sz="3200" b="1">
                <a:solidFill>
                  <a:srgbClr val="FF0000"/>
                </a:solidFill>
                <a:latin typeface="Calibri" pitchFamily="34" charset="0"/>
              </a:rPr>
              <a:t>8</a:t>
            </a:r>
            <a:r>
              <a:rPr lang="ar-SA" sz="3200" b="1">
                <a:latin typeface="Calibri" pitchFamily="34" charset="0"/>
              </a:rPr>
              <a:t>28195</a:t>
            </a:r>
            <a:endParaRPr lang="ar-EG" sz="3200" b="1">
              <a:latin typeface="Calibri" pitchFamily="34" charset="0"/>
            </a:endParaRPr>
          </a:p>
          <a:p>
            <a:r>
              <a:rPr lang="ar-SA" sz="3200" b="1">
                <a:latin typeface="Calibri" pitchFamily="34" charset="0"/>
              </a:rPr>
              <a:t>1</a:t>
            </a:r>
            <a:r>
              <a:rPr lang="ar-SA" sz="3200" b="1">
                <a:solidFill>
                  <a:srgbClr val="FF0000"/>
                </a:solidFill>
                <a:latin typeface="Calibri" pitchFamily="34" charset="0"/>
              </a:rPr>
              <a:t>7</a:t>
            </a:r>
            <a:r>
              <a:rPr lang="ar-SA" sz="3200" b="1">
                <a:latin typeface="Calibri" pitchFamily="34" charset="0"/>
              </a:rPr>
              <a:t>52932</a:t>
            </a:r>
            <a:endParaRPr lang="ar-EG" sz="3200" b="1">
              <a:latin typeface="Calibri" pitchFamily="34" charset="0"/>
            </a:endParaRPr>
          </a:p>
          <a:p>
            <a:r>
              <a:rPr lang="ar-SA" sz="3200" b="1">
                <a:latin typeface="Calibri" pitchFamily="34" charset="0"/>
              </a:rPr>
              <a:t>8</a:t>
            </a:r>
            <a:r>
              <a:rPr lang="ar-EG" sz="3200" b="1">
                <a:latin typeface="Calibri" pitchFamily="34" charset="0"/>
              </a:rPr>
              <a:t> &gt; </a:t>
            </a:r>
            <a:r>
              <a:rPr lang="ar-SA" sz="3200" b="1">
                <a:latin typeface="Calibri" pitchFamily="34" charset="0"/>
              </a:rPr>
              <a:t>7</a:t>
            </a:r>
            <a:r>
              <a:rPr lang="ar-EG" sz="3200" b="1">
                <a:latin typeface="Calibri" pitchFamily="34" charset="0"/>
              </a:rPr>
              <a:t> </a:t>
            </a:r>
          </a:p>
        </p:txBody>
      </p:sp>
      <p:grpSp>
        <p:nvGrpSpPr>
          <p:cNvPr id="7" name="Group 11"/>
          <p:cNvGrpSpPr>
            <a:grpSpLocks/>
          </p:cNvGrpSpPr>
          <p:nvPr/>
        </p:nvGrpSpPr>
        <p:grpSpPr bwMode="auto">
          <a:xfrm>
            <a:off x="285750" y="4714875"/>
            <a:ext cx="8001000" cy="1928813"/>
            <a:chOff x="571472" y="4714884"/>
            <a:chExt cx="8001056" cy="1928826"/>
          </a:xfrm>
        </p:grpSpPr>
        <p:sp>
          <p:nvSpPr>
            <p:cNvPr id="11" name="Teardrop 10"/>
            <p:cNvSpPr/>
            <p:nvPr/>
          </p:nvSpPr>
          <p:spPr>
            <a:xfrm>
              <a:off x="571472" y="4714884"/>
              <a:ext cx="8001056" cy="1928826"/>
            </a:xfrm>
            <a:prstGeom prst="teardrop">
              <a:avLst>
                <a:gd name="adj" fmla="val 110714"/>
              </a:avLst>
            </a:prstGeom>
            <a:solidFill>
              <a:srgbClr val="0000FF"/>
            </a:solidFill>
            <a:ln w="66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Rectangle 7"/>
            <p:cNvSpPr/>
            <p:nvPr/>
          </p:nvSpPr>
          <p:spPr>
            <a:xfrm>
              <a:off x="1285884" y="5044401"/>
              <a:ext cx="6286512" cy="1384995"/>
            </a:xfrm>
            <a:prstGeom prst="rect">
              <a:avLst/>
            </a:prstGeom>
          </p:spPr>
          <p:txBody>
            <a:bodyPr>
              <a:spAutoFit/>
            </a:bodyPr>
            <a:lstStyle/>
            <a:p>
              <a:pPr fontAlgn="auto">
                <a:spcBef>
                  <a:spcPts val="0"/>
                </a:spcBef>
                <a:spcAft>
                  <a:spcPts val="0"/>
                </a:spcAft>
                <a:defRPr/>
              </a:pPr>
              <a:r>
                <a:rPr lang="ar-EG"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إذن العدد </a:t>
              </a:r>
              <a:r>
                <a:rPr lang="ar-SA"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1828195</a:t>
              </a:r>
              <a:r>
                <a:rPr lang="ar-EG"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هو الأكبر, وعليه فإن عدد الحجاج من خارج المملكة العربية السعودية عام </a:t>
              </a:r>
              <a:r>
                <a:rPr lang="ar-SA"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1432</a:t>
              </a:r>
              <a:r>
                <a:rPr lang="ar-EG"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cs typeface="+mn-cs"/>
                </a:rPr>
                <a:t> هـ هو الأكبر.</a:t>
              </a:r>
            </a:p>
          </p:txBody>
        </p:sp>
      </p:grpSp>
    </p:spTree>
  </p:cSld>
  <p:clrMapOvr>
    <a:masterClrMapping/>
  </p:clrMapOvr>
  <p:transition>
    <p:cover dir="r"/>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لخطوة 3.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500"/>
                                        <p:tgtEl>
                                          <p:spTgt spid="9"/>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12296">
                                            <p:txEl>
                                              <p:pRg st="0" end="0"/>
                                            </p:txEl>
                                          </p:spTgt>
                                        </p:tgtEl>
                                        <p:attrNameLst>
                                          <p:attrName>style.visibility</p:attrName>
                                        </p:attrNameLst>
                                      </p:cBhvr>
                                      <p:to>
                                        <p:strVal val="visible"/>
                                      </p:to>
                                    </p:set>
                                    <p:animEffect transition="in" filter="box(in)">
                                      <p:cBhvr>
                                        <p:cTn id="15" dur="500"/>
                                        <p:tgtEl>
                                          <p:spTgt spid="12296">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4" name="قارنْ بينَ رقَمَيِ المنزِلةِ التَّالِيَةِ.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12296">
                                            <p:txEl>
                                              <p:pRg st="1" end="1"/>
                                            </p:txEl>
                                          </p:spTgt>
                                        </p:tgtEl>
                                        <p:attrNameLst>
                                          <p:attrName>style.visibility</p:attrName>
                                        </p:attrNameLst>
                                      </p:cBhvr>
                                      <p:to>
                                        <p:strVal val="visible"/>
                                      </p:to>
                                    </p:set>
                                    <p:animEffect transition="in" filter="box(in)">
                                      <p:cBhvr>
                                        <p:cTn id="20" dur="500"/>
                                        <p:tgtEl>
                                          <p:spTgt spid="12296">
                                            <p:txEl>
                                              <p:pRg st="1" end="1"/>
                                            </p:txEl>
                                          </p:spTgt>
                                        </p:tgtEl>
                                      </p:cBhvr>
                                    </p:animEffect>
                                  </p:childTnLst>
                                  <p:subTnLst>
                                    <p:audio>
                                      <p:cMediaNode>
                                        <p:cTn display="0" masterRel="sameClick">
                                          <p:stCondLst>
                                            <p:cond evt="begin" delay="0">
                                              <p:tn val="18"/>
                                            </p:cond>
                                          </p:stCondLst>
                                          <p:endCondLst>
                                            <p:cond evt="onStopAudio" delay="0">
                                              <p:tgtEl>
                                                <p:sldTgt/>
                                              </p:tgtEl>
                                            </p:cond>
                                          </p:endCondLst>
                                        </p:cTn>
                                        <p:tgtEl>
                                          <p:sndTgt r:embed="rId5" name="1828195 ش12.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2296">
                                            <p:txEl>
                                              <p:pRg st="2" end="2"/>
                                            </p:txEl>
                                          </p:spTgt>
                                        </p:tgtEl>
                                        <p:attrNameLst>
                                          <p:attrName>style.visibility</p:attrName>
                                        </p:attrNameLst>
                                      </p:cBhvr>
                                      <p:to>
                                        <p:strVal val="visible"/>
                                      </p:to>
                                    </p:set>
                                    <p:animEffect transition="in" filter="box(in)">
                                      <p:cBhvr>
                                        <p:cTn id="25" dur="500"/>
                                        <p:tgtEl>
                                          <p:spTgt spid="12296">
                                            <p:txEl>
                                              <p:pRg st="2" end="2"/>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6" name="1752932 ش12.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2296">
                                            <p:txEl>
                                              <p:pRg st="3" end="3"/>
                                            </p:txEl>
                                          </p:spTgt>
                                        </p:tgtEl>
                                        <p:attrNameLst>
                                          <p:attrName>style.visibility</p:attrName>
                                        </p:attrNameLst>
                                      </p:cBhvr>
                                      <p:to>
                                        <p:strVal val="visible"/>
                                      </p:to>
                                    </p:set>
                                    <p:animEffect transition="in" filter="box(in)">
                                      <p:cBhvr>
                                        <p:cTn id="30" dur="500"/>
                                        <p:tgtEl>
                                          <p:spTgt spid="12296">
                                            <p:txEl>
                                              <p:pRg st="3" end="3"/>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7" name="8 ألبر من 7 ش14.wav"/>
                                        </p:tgtEl>
                                      </p:cMediaNode>
                                    </p:audio>
                                  </p:sub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إذن العدد 1828195هو الأك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296"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43000" y="1428750"/>
            <a:ext cx="7062788" cy="954088"/>
          </a:xfrm>
          <a:prstGeom prst="rect">
            <a:avLst/>
          </a:prstGeom>
          <a:solidFill>
            <a:srgbClr val="CCCC00"/>
          </a:solidFill>
          <a:ln w="57150">
            <a:solidFill>
              <a:schemeClr val="tx1"/>
            </a:solidFill>
          </a:ln>
          <a:effectLst/>
        </p:spPr>
        <p:txBody>
          <a:bodyPr>
            <a:spAutoFit/>
          </a:bodyPr>
          <a:lstStyle/>
          <a:p>
            <a:pPr algn="ctr" fontAlgn="auto">
              <a:spcBef>
                <a:spcPts val="0"/>
              </a:spcBef>
              <a:spcAft>
                <a:spcPts val="0"/>
              </a:spcAft>
              <a:defRPr/>
            </a:pPr>
            <a:r>
              <a:rPr lang="ar-EG" sz="2800" b="1" dirty="0">
                <a:latin typeface="+mn-lt"/>
                <a:cs typeface="+mn-cs"/>
              </a:rPr>
              <a:t>قارنْ بينَ العددَيْنِ في كلٍّ ممّا يأتي مستعمِلاً ( &gt;، &lt; ، = ):</a:t>
            </a:r>
            <a:endParaRPr lang="ar-SA" sz="2800" b="1" dirty="0">
              <a:latin typeface="+mn-lt"/>
              <a:cs typeface="+mn-cs"/>
            </a:endParaRPr>
          </a:p>
          <a:p>
            <a:pPr algn="ctr" fontAlgn="auto">
              <a:spcBef>
                <a:spcPts val="0"/>
              </a:spcBef>
              <a:spcAft>
                <a:spcPts val="0"/>
              </a:spcAft>
              <a:defRPr/>
            </a:pPr>
            <a:r>
              <a:rPr lang="ar-SA" sz="2800" b="1" dirty="0">
                <a:latin typeface="+mn-lt"/>
                <a:cs typeface="+mn-cs"/>
              </a:rPr>
              <a:t>المثالان 2</a:t>
            </a:r>
            <a:r>
              <a:rPr lang="ar-EG" sz="2800" b="1" dirty="0">
                <a:latin typeface="+mn-lt"/>
                <a:cs typeface="+mn-cs"/>
              </a:rPr>
              <a:t>،</a:t>
            </a:r>
            <a:r>
              <a:rPr lang="ar-SA" sz="2800" b="1" dirty="0">
                <a:latin typeface="+mn-lt"/>
                <a:cs typeface="+mn-cs"/>
              </a:rPr>
              <a:t>1</a:t>
            </a:r>
            <a:endParaRPr lang="ar-EG" sz="2800" dirty="0">
              <a:latin typeface="+mn-lt"/>
              <a:cs typeface="+mn-cs"/>
            </a:endParaRPr>
          </a:p>
        </p:txBody>
      </p:sp>
      <p:grpSp>
        <p:nvGrpSpPr>
          <p:cNvPr id="4" name="Group 17"/>
          <p:cNvGrpSpPr>
            <a:grpSpLocks/>
          </p:cNvGrpSpPr>
          <p:nvPr/>
        </p:nvGrpSpPr>
        <p:grpSpPr bwMode="auto">
          <a:xfrm>
            <a:off x="642938" y="2643188"/>
            <a:ext cx="5214937" cy="928687"/>
            <a:chOff x="642910" y="2786058"/>
            <a:chExt cx="5214974" cy="928694"/>
          </a:xfrm>
        </p:grpSpPr>
        <p:sp>
          <p:nvSpPr>
            <p:cNvPr id="16" name="Double Wave 15"/>
            <p:cNvSpPr/>
            <p:nvPr/>
          </p:nvSpPr>
          <p:spPr>
            <a:xfrm rot="5400000">
              <a:off x="2786050" y="642918"/>
              <a:ext cx="928694" cy="5214974"/>
            </a:xfrm>
            <a:prstGeom prst="doubleWave">
              <a:avLst>
                <a:gd name="adj1" fmla="val 2140"/>
                <a:gd name="adj2" fmla="val 0"/>
              </a:avLst>
            </a:prstGeom>
            <a:solidFill>
              <a:srgbClr val="FF33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16410" name="Group 6"/>
            <p:cNvGrpSpPr>
              <a:grpSpLocks/>
            </p:cNvGrpSpPr>
            <p:nvPr/>
          </p:nvGrpSpPr>
          <p:grpSpPr bwMode="auto">
            <a:xfrm>
              <a:off x="1071539" y="2928934"/>
              <a:ext cx="4268492" cy="646331"/>
              <a:chOff x="1071539" y="2928934"/>
              <a:chExt cx="4268492" cy="646331"/>
            </a:xfrm>
          </p:grpSpPr>
          <p:sp>
            <p:nvSpPr>
              <p:cNvPr id="16411" name="Rectangle 3"/>
              <p:cNvSpPr>
                <a:spLocks noChangeArrowheads="1"/>
              </p:cNvSpPr>
              <p:nvPr/>
            </p:nvSpPr>
            <p:spPr bwMode="auto">
              <a:xfrm>
                <a:off x="1071539" y="2928934"/>
                <a:ext cx="4268492" cy="646331"/>
              </a:xfrm>
              <a:prstGeom prst="rect">
                <a:avLst/>
              </a:prstGeom>
              <a:noFill/>
              <a:ln w="9525">
                <a:noFill/>
                <a:miter lim="800000"/>
                <a:headEnd/>
                <a:tailEnd/>
              </a:ln>
            </p:spPr>
            <p:txBody>
              <a:bodyPr>
                <a:spAutoFit/>
              </a:bodyPr>
              <a:lstStyle/>
              <a:p>
                <a:r>
                  <a:rPr lang="ar-EG" sz="3600">
                    <a:latin typeface="Calibri" pitchFamily="34" charset="0"/>
                  </a:rPr>
                  <a:t>17</a:t>
                </a:r>
                <a:r>
                  <a:rPr lang="ar-SA" sz="3600">
                    <a:latin typeface="Calibri" pitchFamily="34" charset="0"/>
                  </a:rPr>
                  <a:t>98</a:t>
                </a:r>
                <a:r>
                  <a:rPr lang="ar-EG" sz="3600">
                    <a:latin typeface="Calibri" pitchFamily="34" charset="0"/>
                  </a:rPr>
                  <a:t>                17</a:t>
                </a:r>
                <a:r>
                  <a:rPr lang="ar-SA" sz="3600">
                    <a:latin typeface="Calibri" pitchFamily="34" charset="0"/>
                  </a:rPr>
                  <a:t>89</a:t>
                </a:r>
                <a:endParaRPr lang="ar-EG" sz="3600">
                  <a:latin typeface="Calibri" pitchFamily="34" charset="0"/>
                </a:endParaRPr>
              </a:p>
            </p:txBody>
          </p:sp>
          <p:sp>
            <p:nvSpPr>
              <p:cNvPr id="5" name="Oval 4"/>
              <p:cNvSpPr/>
              <p:nvPr/>
            </p:nvSpPr>
            <p:spPr>
              <a:xfrm>
                <a:off x="3000364" y="3000372"/>
                <a:ext cx="500067" cy="500067"/>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grpSp>
      <p:sp>
        <p:nvSpPr>
          <p:cNvPr id="6" name="Diamond 5"/>
          <p:cNvSpPr/>
          <p:nvPr/>
        </p:nvSpPr>
        <p:spPr>
          <a:xfrm>
            <a:off x="6643702" y="2643182"/>
            <a:ext cx="1071570" cy="928694"/>
          </a:xfrm>
          <a:prstGeom prst="diamond">
            <a:avLst/>
          </a:prstGeom>
          <a:solidFill>
            <a:srgbClr val="6600CC"/>
          </a:solidFill>
          <a:ln w="50800">
            <a:solidFill>
              <a:schemeClr val="tx1"/>
            </a:solid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1</a:t>
            </a:r>
          </a:p>
        </p:txBody>
      </p:sp>
      <p:sp>
        <p:nvSpPr>
          <p:cNvPr id="8" name="Diamond 7"/>
          <p:cNvSpPr/>
          <p:nvPr/>
        </p:nvSpPr>
        <p:spPr>
          <a:xfrm>
            <a:off x="6643702" y="3929066"/>
            <a:ext cx="1143008" cy="1071570"/>
          </a:xfrm>
          <a:prstGeom prst="diamond">
            <a:avLst/>
          </a:prstGeom>
          <a:solidFill>
            <a:srgbClr val="6600CC"/>
          </a:solidFill>
          <a:ln w="50800">
            <a:solidFill>
              <a:schemeClr val="tx1"/>
            </a:solid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2</a:t>
            </a:r>
          </a:p>
        </p:txBody>
      </p:sp>
      <p:grpSp>
        <p:nvGrpSpPr>
          <p:cNvPr id="9" name="Group 18"/>
          <p:cNvGrpSpPr>
            <a:grpSpLocks/>
          </p:cNvGrpSpPr>
          <p:nvPr/>
        </p:nvGrpSpPr>
        <p:grpSpPr bwMode="auto">
          <a:xfrm>
            <a:off x="642938" y="4000500"/>
            <a:ext cx="5214937" cy="928688"/>
            <a:chOff x="642910" y="4000504"/>
            <a:chExt cx="5214974" cy="928694"/>
          </a:xfrm>
        </p:grpSpPr>
        <p:sp>
          <p:nvSpPr>
            <p:cNvPr id="17" name="Double Wave 16"/>
            <p:cNvSpPr/>
            <p:nvPr/>
          </p:nvSpPr>
          <p:spPr>
            <a:xfrm rot="5400000">
              <a:off x="2786051" y="1857363"/>
              <a:ext cx="928694" cy="5214974"/>
            </a:xfrm>
            <a:prstGeom prst="doubleWave">
              <a:avLst>
                <a:gd name="adj1" fmla="val 2140"/>
                <a:gd name="adj2" fmla="val 0"/>
              </a:avLst>
            </a:prstGeom>
            <a:solidFill>
              <a:srgbClr val="00FF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16406" name="Group 8"/>
            <p:cNvGrpSpPr>
              <a:grpSpLocks/>
            </p:cNvGrpSpPr>
            <p:nvPr/>
          </p:nvGrpSpPr>
          <p:grpSpPr bwMode="auto">
            <a:xfrm>
              <a:off x="928663" y="4214818"/>
              <a:ext cx="4429158" cy="646331"/>
              <a:chOff x="910879" y="2928934"/>
              <a:chExt cx="4429158" cy="646331"/>
            </a:xfrm>
          </p:grpSpPr>
          <p:sp>
            <p:nvSpPr>
              <p:cNvPr id="16407" name="Rectangle 9"/>
              <p:cNvSpPr>
                <a:spLocks noChangeArrowheads="1"/>
              </p:cNvSpPr>
              <p:nvPr/>
            </p:nvSpPr>
            <p:spPr bwMode="auto">
              <a:xfrm>
                <a:off x="910879" y="2928934"/>
                <a:ext cx="4429158" cy="646331"/>
              </a:xfrm>
              <a:prstGeom prst="rect">
                <a:avLst/>
              </a:prstGeom>
              <a:noFill/>
              <a:ln w="9525">
                <a:noFill/>
                <a:miter lim="800000"/>
                <a:headEnd/>
                <a:tailEnd/>
              </a:ln>
            </p:spPr>
            <p:txBody>
              <a:bodyPr>
                <a:spAutoFit/>
              </a:bodyPr>
              <a:lstStyle/>
              <a:p>
                <a:r>
                  <a:rPr lang="ar-EG" sz="3600">
                    <a:latin typeface="Calibri" pitchFamily="34" charset="0"/>
                  </a:rPr>
                  <a:t>50402             50406   </a:t>
                </a:r>
              </a:p>
            </p:txBody>
          </p:sp>
          <p:sp>
            <p:nvSpPr>
              <p:cNvPr id="11" name="Oval 10"/>
              <p:cNvSpPr/>
              <p:nvPr/>
            </p:nvSpPr>
            <p:spPr>
              <a:xfrm>
                <a:off x="2982579" y="3000371"/>
                <a:ext cx="500067" cy="50006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grpSp>
      <p:grpSp>
        <p:nvGrpSpPr>
          <p:cNvPr id="12" name="Group 20"/>
          <p:cNvGrpSpPr>
            <a:grpSpLocks/>
          </p:cNvGrpSpPr>
          <p:nvPr/>
        </p:nvGrpSpPr>
        <p:grpSpPr bwMode="auto">
          <a:xfrm>
            <a:off x="285750" y="5429250"/>
            <a:ext cx="6000750" cy="928688"/>
            <a:chOff x="285720" y="5143512"/>
            <a:chExt cx="6000792" cy="928694"/>
          </a:xfrm>
        </p:grpSpPr>
        <p:sp>
          <p:nvSpPr>
            <p:cNvPr id="20" name="Double Wave 19"/>
            <p:cNvSpPr/>
            <p:nvPr/>
          </p:nvSpPr>
          <p:spPr>
            <a:xfrm rot="5400000">
              <a:off x="2821769" y="2607463"/>
              <a:ext cx="928694" cy="6000792"/>
            </a:xfrm>
            <a:prstGeom prst="doubleWave">
              <a:avLst>
                <a:gd name="adj1" fmla="val 2140"/>
                <a:gd name="adj2" fmla="val 0"/>
              </a:avLst>
            </a:prstGeom>
            <a:solidFill>
              <a:srgbClr val="FF66FF"/>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16402" name="Group 11"/>
            <p:cNvGrpSpPr>
              <a:grpSpLocks/>
            </p:cNvGrpSpPr>
            <p:nvPr/>
          </p:nvGrpSpPr>
          <p:grpSpPr bwMode="auto">
            <a:xfrm>
              <a:off x="428596" y="5286388"/>
              <a:ext cx="5643602" cy="646331"/>
              <a:chOff x="540483" y="2928934"/>
              <a:chExt cx="4799557" cy="646331"/>
            </a:xfrm>
          </p:grpSpPr>
          <p:sp>
            <p:nvSpPr>
              <p:cNvPr id="16403" name="Rectangle 12"/>
              <p:cNvSpPr>
                <a:spLocks noChangeArrowheads="1"/>
              </p:cNvSpPr>
              <p:nvPr/>
            </p:nvSpPr>
            <p:spPr bwMode="auto">
              <a:xfrm>
                <a:off x="540483" y="2928934"/>
                <a:ext cx="4799557" cy="646331"/>
              </a:xfrm>
              <a:prstGeom prst="rect">
                <a:avLst/>
              </a:prstGeom>
              <a:noFill/>
              <a:ln w="9525">
                <a:noFill/>
                <a:miter lim="800000"/>
                <a:headEnd/>
                <a:tailEnd/>
              </a:ln>
            </p:spPr>
            <p:txBody>
              <a:bodyPr>
                <a:spAutoFit/>
              </a:bodyPr>
              <a:lstStyle/>
              <a:p>
                <a:r>
                  <a:rPr lang="ar-EG" sz="3600">
                    <a:latin typeface="Calibri" pitchFamily="34" charset="0"/>
                  </a:rPr>
                  <a:t>10027301            10207301</a:t>
                </a:r>
              </a:p>
            </p:txBody>
          </p:sp>
          <p:sp>
            <p:nvSpPr>
              <p:cNvPr id="14" name="Oval 13"/>
              <p:cNvSpPr/>
              <p:nvPr/>
            </p:nvSpPr>
            <p:spPr>
              <a:xfrm>
                <a:off x="2788377" y="3000372"/>
                <a:ext cx="499532" cy="500065"/>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grpSp>
      <p:sp>
        <p:nvSpPr>
          <p:cNvPr id="15" name="Diamond 14"/>
          <p:cNvSpPr/>
          <p:nvPr/>
        </p:nvSpPr>
        <p:spPr>
          <a:xfrm>
            <a:off x="6715140" y="5357826"/>
            <a:ext cx="1071570" cy="1071570"/>
          </a:xfrm>
          <a:prstGeom prst="diamond">
            <a:avLst/>
          </a:prstGeom>
          <a:solidFill>
            <a:srgbClr val="6600CC"/>
          </a:solidFill>
          <a:ln w="50800">
            <a:solidFill>
              <a:schemeClr val="tx1"/>
            </a:solidFill>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3</a:t>
            </a:r>
          </a:p>
        </p:txBody>
      </p:sp>
      <p:grpSp>
        <p:nvGrpSpPr>
          <p:cNvPr id="18" name="Group 22"/>
          <p:cNvGrpSpPr>
            <a:grpSpLocks/>
          </p:cNvGrpSpPr>
          <p:nvPr/>
        </p:nvGrpSpPr>
        <p:grpSpPr bwMode="auto">
          <a:xfrm>
            <a:off x="5500688" y="142875"/>
            <a:ext cx="2928937" cy="1214438"/>
            <a:chOff x="5500694" y="142852"/>
            <a:chExt cx="2928958" cy="1214446"/>
          </a:xfrm>
        </p:grpSpPr>
        <p:sp>
          <p:nvSpPr>
            <p:cNvPr id="2" name="Flowchart: Punched Tape 1"/>
            <p:cNvSpPr/>
            <p:nvPr/>
          </p:nvSpPr>
          <p:spPr>
            <a:xfrm>
              <a:off x="5500694" y="142852"/>
              <a:ext cx="2928958" cy="1214446"/>
            </a:xfrm>
            <a:prstGeom prst="flowChartPunchedTape">
              <a:avLst/>
            </a:prstGeom>
            <a:ln w="57150">
              <a:solidFill>
                <a:srgbClr val="FF0000"/>
              </a:solidFill>
            </a:ln>
          </p:spPr>
          <p:style>
            <a:lnRef idx="0">
              <a:schemeClr val="dk1"/>
            </a:lnRef>
            <a:fillRef idx="3">
              <a:schemeClr val="dk1"/>
            </a:fillRef>
            <a:effectRef idx="3">
              <a:schemeClr val="dk1"/>
            </a:effectRef>
            <a:fontRef idx="minor">
              <a:schemeClr val="lt1"/>
            </a:fontRef>
          </p:style>
          <p:txBody>
            <a:bodyPr rtlCol="1" anchor="ctr"/>
            <a:lstStyle/>
            <a:p>
              <a:pPr fontAlgn="auto">
                <a:spcBef>
                  <a:spcPts val="0"/>
                </a:spcBef>
                <a:spcAft>
                  <a:spcPts val="0"/>
                </a:spcAft>
                <a:defRPr/>
              </a:pPr>
              <a:r>
                <a:rPr lang="ar-EG" sz="5400" b="1" dirty="0"/>
                <a:t>  تأكــــد </a:t>
              </a:r>
            </a:p>
          </p:txBody>
        </p:sp>
        <p:pic>
          <p:nvPicPr>
            <p:cNvPr id="16400" name="Picture 21" descr="1or004c.gif"/>
            <p:cNvPicPr>
              <a:picLocks noChangeAspect="1"/>
            </p:cNvPicPr>
            <p:nvPr/>
          </p:nvPicPr>
          <p:blipFill>
            <a:blip r:embed="rId12"/>
            <a:srcRect/>
            <a:stretch>
              <a:fillRect/>
            </a:stretch>
          </p:blipFill>
          <p:spPr bwMode="auto">
            <a:xfrm>
              <a:off x="5643570" y="571480"/>
              <a:ext cx="571504" cy="571504"/>
            </a:xfrm>
            <a:prstGeom prst="rect">
              <a:avLst/>
            </a:prstGeom>
            <a:noFill/>
            <a:ln w="9525">
              <a:noFill/>
              <a:miter lim="800000"/>
              <a:headEnd/>
              <a:tailEnd/>
            </a:ln>
          </p:spPr>
        </p:pic>
      </p:grpSp>
      <p:sp>
        <p:nvSpPr>
          <p:cNvPr id="24" name="مستطيل 23"/>
          <p:cNvSpPr>
            <a:spLocks noChangeArrowheads="1"/>
          </p:cNvSpPr>
          <p:nvPr/>
        </p:nvSpPr>
        <p:spPr bwMode="auto">
          <a:xfrm>
            <a:off x="3000375" y="2786063"/>
            <a:ext cx="454025" cy="646112"/>
          </a:xfrm>
          <a:prstGeom prst="rect">
            <a:avLst/>
          </a:prstGeom>
          <a:noFill/>
          <a:ln w="9525">
            <a:noFill/>
            <a:miter lim="800000"/>
            <a:headEnd/>
            <a:tailEnd/>
          </a:ln>
        </p:spPr>
        <p:txBody>
          <a:bodyPr wrap="none">
            <a:spAutoFit/>
          </a:bodyPr>
          <a:lstStyle/>
          <a:p>
            <a:r>
              <a:rPr lang="en-US" sz="3600" b="1">
                <a:solidFill>
                  <a:srgbClr val="FF3300"/>
                </a:solidFill>
              </a:rPr>
              <a:t>&lt;</a:t>
            </a:r>
            <a:endParaRPr lang="ar-SA" sz="3600">
              <a:solidFill>
                <a:srgbClr val="FF3300"/>
              </a:solidFill>
            </a:endParaRPr>
          </a:p>
        </p:txBody>
      </p:sp>
      <p:sp>
        <p:nvSpPr>
          <p:cNvPr id="25" name="مستطيل 24"/>
          <p:cNvSpPr>
            <a:spLocks noChangeArrowheads="1"/>
          </p:cNvSpPr>
          <p:nvPr/>
        </p:nvSpPr>
        <p:spPr bwMode="auto">
          <a:xfrm>
            <a:off x="3071813" y="4211638"/>
            <a:ext cx="454025" cy="646112"/>
          </a:xfrm>
          <a:prstGeom prst="rect">
            <a:avLst/>
          </a:prstGeom>
          <a:noFill/>
          <a:ln w="9525">
            <a:noFill/>
            <a:miter lim="800000"/>
            <a:headEnd/>
            <a:tailEnd/>
          </a:ln>
        </p:spPr>
        <p:txBody>
          <a:bodyPr wrap="none">
            <a:spAutoFit/>
          </a:bodyPr>
          <a:lstStyle/>
          <a:p>
            <a:r>
              <a:rPr lang="ar-EG" sz="3600" b="1">
                <a:solidFill>
                  <a:srgbClr val="FF3300"/>
                </a:solidFill>
              </a:rPr>
              <a:t>&lt;</a:t>
            </a:r>
            <a:endParaRPr lang="ar-SA" sz="3600">
              <a:solidFill>
                <a:srgbClr val="FF3300"/>
              </a:solidFill>
            </a:endParaRPr>
          </a:p>
        </p:txBody>
      </p:sp>
      <p:sp>
        <p:nvSpPr>
          <p:cNvPr id="26" name="مستطيل 25"/>
          <p:cNvSpPr>
            <a:spLocks noChangeArrowheads="1"/>
          </p:cNvSpPr>
          <p:nvPr/>
        </p:nvSpPr>
        <p:spPr bwMode="auto">
          <a:xfrm>
            <a:off x="3189288" y="5568950"/>
            <a:ext cx="454025" cy="646113"/>
          </a:xfrm>
          <a:prstGeom prst="rect">
            <a:avLst/>
          </a:prstGeom>
          <a:noFill/>
          <a:ln w="9525">
            <a:noFill/>
            <a:miter lim="800000"/>
            <a:headEnd/>
            <a:tailEnd/>
          </a:ln>
        </p:spPr>
        <p:txBody>
          <a:bodyPr wrap="none">
            <a:spAutoFit/>
          </a:bodyPr>
          <a:lstStyle/>
          <a:p>
            <a:r>
              <a:rPr lang="ar-EG" sz="3600" b="1">
                <a:solidFill>
                  <a:srgbClr val="FF3300"/>
                </a:solidFill>
              </a:rPr>
              <a:t>&lt;</a:t>
            </a:r>
            <a:endParaRPr lang="ar-SA" sz="3600">
              <a:solidFill>
                <a:srgbClr val="FF3300"/>
              </a:solidFill>
            </a:endParaRPr>
          </a:p>
        </p:txBody>
      </p:sp>
    </p:spTree>
  </p:cSld>
  <p:clrMapOvr>
    <a:masterClrMapping/>
  </p:clrMapOvr>
  <p:transition>
    <p:wheel spokes="1"/>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تأكــــد.wav"/>
                                        </p:tgtEl>
                                      </p:cMediaNode>
                                    </p:audio>
                                  </p:sub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145">
                                          <p:stCondLst>
                                            <p:cond delay="0"/>
                                          </p:stCondLst>
                                        </p:cTn>
                                        <p:tgtEl>
                                          <p:spTgt spid="3"/>
                                        </p:tgtEl>
                                      </p:cBhvr>
                                    </p:animEffect>
                                    <p:anim calcmode="lin" valueType="num">
                                      <p:cBhvr>
                                        <p:cTn id="13"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6"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7"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8" dur="7">
                                          <p:stCondLst>
                                            <p:cond delay="163"/>
                                          </p:stCondLst>
                                        </p:cTn>
                                        <p:tgtEl>
                                          <p:spTgt spid="3"/>
                                        </p:tgtEl>
                                      </p:cBhvr>
                                      <p:to x="100000" y="60000"/>
                                    </p:animScale>
                                    <p:animScale>
                                      <p:cBhvr>
                                        <p:cTn id="19" dur="42" decel="50000">
                                          <p:stCondLst>
                                            <p:cond delay="169"/>
                                          </p:stCondLst>
                                        </p:cTn>
                                        <p:tgtEl>
                                          <p:spTgt spid="3"/>
                                        </p:tgtEl>
                                      </p:cBhvr>
                                      <p:to x="100000" y="100000"/>
                                    </p:animScale>
                                    <p:animScale>
                                      <p:cBhvr>
                                        <p:cTn id="20" dur="7">
                                          <p:stCondLst>
                                            <p:cond delay="328"/>
                                          </p:stCondLst>
                                        </p:cTn>
                                        <p:tgtEl>
                                          <p:spTgt spid="3"/>
                                        </p:tgtEl>
                                      </p:cBhvr>
                                      <p:to x="100000" y="80000"/>
                                    </p:animScale>
                                    <p:animScale>
                                      <p:cBhvr>
                                        <p:cTn id="21" dur="42" decel="50000">
                                          <p:stCondLst>
                                            <p:cond delay="335"/>
                                          </p:stCondLst>
                                        </p:cTn>
                                        <p:tgtEl>
                                          <p:spTgt spid="3"/>
                                        </p:tgtEl>
                                      </p:cBhvr>
                                      <p:to x="100000" y="100000"/>
                                    </p:animScale>
                                    <p:animScale>
                                      <p:cBhvr>
                                        <p:cTn id="22" dur="7">
                                          <p:stCondLst>
                                            <p:cond delay="411"/>
                                          </p:stCondLst>
                                        </p:cTn>
                                        <p:tgtEl>
                                          <p:spTgt spid="3"/>
                                        </p:tgtEl>
                                      </p:cBhvr>
                                      <p:to x="100000" y="90000"/>
                                    </p:animScale>
                                    <p:animScale>
                                      <p:cBhvr>
                                        <p:cTn id="23" dur="42" decel="50000">
                                          <p:stCondLst>
                                            <p:cond delay="417"/>
                                          </p:stCondLst>
                                        </p:cTn>
                                        <p:tgtEl>
                                          <p:spTgt spid="3"/>
                                        </p:tgtEl>
                                      </p:cBhvr>
                                      <p:to x="100000" y="100000"/>
                                    </p:animScale>
                                    <p:animScale>
                                      <p:cBhvr>
                                        <p:cTn id="24" dur="7">
                                          <p:stCondLst>
                                            <p:cond delay="452"/>
                                          </p:stCondLst>
                                        </p:cTn>
                                        <p:tgtEl>
                                          <p:spTgt spid="3"/>
                                        </p:tgtEl>
                                      </p:cBhvr>
                                      <p:to x="100000" y="95000"/>
                                    </p:animScale>
                                    <p:animScale>
                                      <p:cBhvr>
                                        <p:cTn id="25" dur="42" decel="50000">
                                          <p:stCondLst>
                                            <p:cond delay="459"/>
                                          </p:stCondLst>
                                        </p:cTn>
                                        <p:tgtEl>
                                          <p:spTgt spid="3"/>
                                        </p:tgtEl>
                                      </p:cBhvr>
                                      <p:to x="100000" y="100000"/>
                                    </p:animScale>
                                  </p:childTnLst>
                                  <p:subTnLst>
                                    <p:audio>
                                      <p:cMediaNode>
                                        <p:cTn display="0" masterRel="sameClick">
                                          <p:stCondLst>
                                            <p:cond evt="begin" delay="0">
                                              <p:tn val="10"/>
                                            </p:cond>
                                          </p:stCondLst>
                                          <p:endCondLst>
                                            <p:cond evt="onStopAudio" delay="0">
                                              <p:tgtEl>
                                                <p:sldTgt/>
                                              </p:tgtEl>
                                            </p:cond>
                                          </p:endCondLst>
                                        </p:cTn>
                                        <p:tgtEl>
                                          <p:sndTgt r:embed="rId4" name="قارنْ بينَ العددَيْنِ في كل مما يأتي مستعملاً.wav"/>
                                        </p:tgtEl>
                                      </p:cMediaNode>
                                    </p:audio>
                                  </p:sub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strVal val="#ppt_w*0.05"/>
                                          </p:val>
                                        </p:tav>
                                        <p:tav tm="100000">
                                          <p:val>
                                            <p:strVal val="#ppt_w"/>
                                          </p:val>
                                        </p:tav>
                                      </p:tavLst>
                                    </p:anim>
                                    <p:anim calcmode="lin" valueType="num">
                                      <p:cBhvr>
                                        <p:cTn id="31" dur="500" fill="hold"/>
                                        <p:tgtEl>
                                          <p:spTgt spid="6"/>
                                        </p:tgtEl>
                                        <p:attrNameLst>
                                          <p:attrName>ppt_h</p:attrName>
                                        </p:attrNameLst>
                                      </p:cBhvr>
                                      <p:tavLst>
                                        <p:tav tm="0">
                                          <p:val>
                                            <p:strVal val="#ppt_h"/>
                                          </p:val>
                                        </p:tav>
                                        <p:tav tm="100000">
                                          <p:val>
                                            <p:strVal val="#ppt_h"/>
                                          </p:val>
                                        </p:tav>
                                      </p:tavLst>
                                    </p:anim>
                                    <p:anim calcmode="lin" valueType="num">
                                      <p:cBhvr>
                                        <p:cTn id="32" dur="500" fill="hold"/>
                                        <p:tgtEl>
                                          <p:spTgt spid="6"/>
                                        </p:tgtEl>
                                        <p:attrNameLst>
                                          <p:attrName>ppt_x</p:attrName>
                                        </p:attrNameLst>
                                      </p:cBhvr>
                                      <p:tavLst>
                                        <p:tav tm="0">
                                          <p:val>
                                            <p:strVal val="#ppt_x-.2"/>
                                          </p:val>
                                        </p:tav>
                                        <p:tav tm="100000">
                                          <p:val>
                                            <p:strVal val="#ppt_x"/>
                                          </p:val>
                                        </p:tav>
                                      </p:tavLst>
                                    </p:anim>
                                    <p:anim calcmode="lin" valueType="num">
                                      <p:cBhvr>
                                        <p:cTn id="33" dur="500" fill="hold"/>
                                        <p:tgtEl>
                                          <p:spTgt spid="6"/>
                                        </p:tgtEl>
                                        <p:attrNameLst>
                                          <p:attrName>ppt_y</p:attrName>
                                        </p:attrNameLst>
                                      </p:cBhvr>
                                      <p:tavLst>
                                        <p:tav tm="0">
                                          <p:val>
                                            <p:strVal val="#ppt_y"/>
                                          </p:val>
                                        </p:tav>
                                        <p:tav tm="100000">
                                          <p:val>
                                            <p:strVal val="#ppt_y"/>
                                          </p:val>
                                        </p:tav>
                                      </p:tavLst>
                                    </p:anim>
                                    <p:animEffect transition="in" filter="fade">
                                      <p:cBhvr>
                                        <p:cTn id="34"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5" name="online.wav"/>
                                        </p:tgtEl>
                                      </p:cMediaNode>
                                    </p:audio>
                                  </p:subTnLst>
                                </p:cTn>
                              </p:par>
                              <p:par>
                                <p:cTn id="35" presetID="23" presetClass="entr" presetSubtype="16"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6" name="1798                1789.wav"/>
                                        </p:tgtEl>
                                      </p:cMediaNode>
                                    </p:audio>
                                  </p:sub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p:cTn id="43" dur="500" fill="hold"/>
                                        <p:tgtEl>
                                          <p:spTgt spid="8"/>
                                        </p:tgtEl>
                                        <p:attrNameLst>
                                          <p:attrName>ppt_w</p:attrName>
                                        </p:attrNameLst>
                                      </p:cBhvr>
                                      <p:tavLst>
                                        <p:tav tm="0">
                                          <p:val>
                                            <p:strVal val="#ppt_w*0.05"/>
                                          </p:val>
                                        </p:tav>
                                        <p:tav tm="100000">
                                          <p:val>
                                            <p:strVal val="#ppt_w"/>
                                          </p:val>
                                        </p:tav>
                                      </p:tavLst>
                                    </p:anim>
                                    <p:anim calcmode="lin" valueType="num">
                                      <p:cBhvr>
                                        <p:cTn id="44" dur="500" fill="hold"/>
                                        <p:tgtEl>
                                          <p:spTgt spid="8"/>
                                        </p:tgtEl>
                                        <p:attrNameLst>
                                          <p:attrName>ppt_h</p:attrName>
                                        </p:attrNameLst>
                                      </p:cBhvr>
                                      <p:tavLst>
                                        <p:tav tm="0">
                                          <p:val>
                                            <p:strVal val="#ppt_h"/>
                                          </p:val>
                                        </p:tav>
                                        <p:tav tm="100000">
                                          <p:val>
                                            <p:strVal val="#ppt_h"/>
                                          </p:val>
                                        </p:tav>
                                      </p:tavLst>
                                    </p:anim>
                                    <p:anim calcmode="lin" valueType="num">
                                      <p:cBhvr>
                                        <p:cTn id="45" dur="500" fill="hold"/>
                                        <p:tgtEl>
                                          <p:spTgt spid="8"/>
                                        </p:tgtEl>
                                        <p:attrNameLst>
                                          <p:attrName>ppt_x</p:attrName>
                                        </p:attrNameLst>
                                      </p:cBhvr>
                                      <p:tavLst>
                                        <p:tav tm="0">
                                          <p:val>
                                            <p:strVal val="#ppt_x-.2"/>
                                          </p:val>
                                        </p:tav>
                                        <p:tav tm="100000">
                                          <p:val>
                                            <p:strVal val="#ppt_x"/>
                                          </p:val>
                                        </p:tav>
                                      </p:tavLst>
                                    </p:anim>
                                    <p:anim calcmode="lin" valueType="num">
                                      <p:cBhvr>
                                        <p:cTn id="46" dur="500" fill="hold"/>
                                        <p:tgtEl>
                                          <p:spTgt spid="8"/>
                                        </p:tgtEl>
                                        <p:attrNameLst>
                                          <p:attrName>ppt_y</p:attrName>
                                        </p:attrNameLst>
                                      </p:cBhvr>
                                      <p:tavLst>
                                        <p:tav tm="0">
                                          <p:val>
                                            <p:strVal val="#ppt_y"/>
                                          </p:val>
                                        </p:tav>
                                        <p:tav tm="100000">
                                          <p:val>
                                            <p:strVal val="#ppt_y"/>
                                          </p:val>
                                        </p:tav>
                                      </p:tavLst>
                                    </p:anim>
                                    <p:animEffect transition="in" filter="fade">
                                      <p:cBhvr>
                                        <p:cTn id="47"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5" name="online.wav"/>
                                        </p:tgtEl>
                                      </p:cMediaNode>
                                    </p:audio>
                                  </p:subTnLst>
                                </p:cTn>
                              </p:par>
                              <p:par>
                                <p:cTn id="48" presetID="23" presetClass="entr" presetSubtype="16" fill="hold" nodeType="with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p:cTn id="50" dur="500" fill="hold"/>
                                        <p:tgtEl>
                                          <p:spTgt spid="9"/>
                                        </p:tgtEl>
                                        <p:attrNameLst>
                                          <p:attrName>ppt_w</p:attrName>
                                        </p:attrNameLst>
                                      </p:cBhvr>
                                      <p:tavLst>
                                        <p:tav tm="0">
                                          <p:val>
                                            <p:fltVal val="0"/>
                                          </p:val>
                                        </p:tav>
                                        <p:tav tm="100000">
                                          <p:val>
                                            <p:strVal val="#ppt_w"/>
                                          </p:val>
                                        </p:tav>
                                      </p:tavLst>
                                    </p:anim>
                                    <p:anim calcmode="lin" valueType="num">
                                      <p:cBhvr>
                                        <p:cTn id="51" dur="500" fill="hold"/>
                                        <p:tgtEl>
                                          <p:spTgt spid="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7" name="50402             50406.wav"/>
                                        </p:tgtEl>
                                      </p:cMediaNode>
                                    </p:audio>
                                  </p:subTnLst>
                                </p:cTn>
                              </p:par>
                            </p:childTnLst>
                          </p:cTn>
                        </p:par>
                      </p:childTnLst>
                    </p:cTn>
                  </p:par>
                  <p:par>
                    <p:cTn id="52" fill="hold">
                      <p:stCondLst>
                        <p:cond delay="indefinite"/>
                      </p:stCondLst>
                      <p:childTnLst>
                        <p:par>
                          <p:cTn id="53" fill="hold">
                            <p:stCondLst>
                              <p:cond delay="0"/>
                            </p:stCondLst>
                            <p:childTnLst>
                              <p:par>
                                <p:cTn id="54" presetID="54" presetClass="entr" presetSubtype="0" accel="10000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strVal val="#ppt_w*0.05"/>
                                          </p:val>
                                        </p:tav>
                                        <p:tav tm="100000">
                                          <p:val>
                                            <p:strVal val="#ppt_w"/>
                                          </p:val>
                                        </p:tav>
                                      </p:tavLst>
                                    </p:anim>
                                    <p:anim calcmode="lin" valueType="num">
                                      <p:cBhvr>
                                        <p:cTn id="57" dur="500" fill="hold"/>
                                        <p:tgtEl>
                                          <p:spTgt spid="15"/>
                                        </p:tgtEl>
                                        <p:attrNameLst>
                                          <p:attrName>ppt_h</p:attrName>
                                        </p:attrNameLst>
                                      </p:cBhvr>
                                      <p:tavLst>
                                        <p:tav tm="0">
                                          <p:val>
                                            <p:strVal val="#ppt_h"/>
                                          </p:val>
                                        </p:tav>
                                        <p:tav tm="100000">
                                          <p:val>
                                            <p:strVal val="#ppt_h"/>
                                          </p:val>
                                        </p:tav>
                                      </p:tavLst>
                                    </p:anim>
                                    <p:anim calcmode="lin" valueType="num">
                                      <p:cBhvr>
                                        <p:cTn id="58" dur="500" fill="hold"/>
                                        <p:tgtEl>
                                          <p:spTgt spid="15"/>
                                        </p:tgtEl>
                                        <p:attrNameLst>
                                          <p:attrName>ppt_x</p:attrName>
                                        </p:attrNameLst>
                                      </p:cBhvr>
                                      <p:tavLst>
                                        <p:tav tm="0">
                                          <p:val>
                                            <p:strVal val="#ppt_x-.2"/>
                                          </p:val>
                                        </p:tav>
                                        <p:tav tm="100000">
                                          <p:val>
                                            <p:strVal val="#ppt_x"/>
                                          </p:val>
                                        </p:tav>
                                      </p:tavLst>
                                    </p:anim>
                                    <p:anim calcmode="lin" valueType="num">
                                      <p:cBhvr>
                                        <p:cTn id="59" dur="500" fill="hold"/>
                                        <p:tgtEl>
                                          <p:spTgt spid="15"/>
                                        </p:tgtEl>
                                        <p:attrNameLst>
                                          <p:attrName>ppt_y</p:attrName>
                                        </p:attrNameLst>
                                      </p:cBhvr>
                                      <p:tavLst>
                                        <p:tav tm="0">
                                          <p:val>
                                            <p:strVal val="#ppt_y"/>
                                          </p:val>
                                        </p:tav>
                                        <p:tav tm="100000">
                                          <p:val>
                                            <p:strVal val="#ppt_y"/>
                                          </p:val>
                                        </p:tav>
                                      </p:tavLst>
                                    </p:anim>
                                    <p:animEffect transition="in" filter="fade">
                                      <p:cBhvr>
                                        <p:cTn id="60"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5" name="online.wav"/>
                                        </p:tgtEl>
                                      </p:cMediaNode>
                                    </p:audio>
                                  </p:subTnLst>
                                </p:cTn>
                              </p:par>
                              <p:par>
                                <p:cTn id="61" presetID="23" presetClass="entr" presetSubtype="16"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8" name="10027301            10207301.wav"/>
                                        </p:tgtEl>
                                      </p:cMediaNode>
                                    </p:audio>
                                  </p:sub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down)">
                                      <p:cBhvr>
                                        <p:cTn id="69" dur="145">
                                          <p:stCondLst>
                                            <p:cond delay="0"/>
                                          </p:stCondLst>
                                        </p:cTn>
                                        <p:tgtEl>
                                          <p:spTgt spid="24"/>
                                        </p:tgtEl>
                                      </p:cBhvr>
                                    </p:animEffect>
                                    <p:anim calcmode="lin" valueType="num">
                                      <p:cBhvr>
                                        <p:cTn id="70" dur="457"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24"/>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2"/>
                                          </p:stCondLst>
                                        </p:cTn>
                                        <p:tgtEl>
                                          <p:spTgt spid="24"/>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5"/>
                                          </p:stCondLst>
                                        </p:cTn>
                                        <p:tgtEl>
                                          <p:spTgt spid="24"/>
                                        </p:tgtEl>
                                        <p:attrNameLst>
                                          <p:attrName>ppt_y</p:attrName>
                                        </p:attrNameLst>
                                      </p:cBhvr>
                                      <p:tavLst>
                                        <p:tav tm="0" fmla="#ppt_y-sin(pi*$)/81">
                                          <p:val>
                                            <p:fltVal val="0"/>
                                          </p:val>
                                        </p:tav>
                                        <p:tav tm="100000">
                                          <p:val>
                                            <p:fltVal val="1"/>
                                          </p:val>
                                        </p:tav>
                                      </p:tavLst>
                                    </p:anim>
                                    <p:animScale>
                                      <p:cBhvr>
                                        <p:cTn id="75" dur="7">
                                          <p:stCondLst>
                                            <p:cond delay="162"/>
                                          </p:stCondLst>
                                        </p:cTn>
                                        <p:tgtEl>
                                          <p:spTgt spid="24"/>
                                        </p:tgtEl>
                                      </p:cBhvr>
                                      <p:to x="100000" y="60000"/>
                                    </p:animScale>
                                    <p:animScale>
                                      <p:cBhvr>
                                        <p:cTn id="76" dur="41" decel="50000">
                                          <p:stCondLst>
                                            <p:cond delay="169"/>
                                          </p:stCondLst>
                                        </p:cTn>
                                        <p:tgtEl>
                                          <p:spTgt spid="24"/>
                                        </p:tgtEl>
                                      </p:cBhvr>
                                      <p:to x="100000" y="100000"/>
                                    </p:animScale>
                                    <p:animScale>
                                      <p:cBhvr>
                                        <p:cTn id="77" dur="7">
                                          <p:stCondLst>
                                            <p:cond delay="329"/>
                                          </p:stCondLst>
                                        </p:cTn>
                                        <p:tgtEl>
                                          <p:spTgt spid="24"/>
                                        </p:tgtEl>
                                      </p:cBhvr>
                                      <p:to x="100000" y="80000"/>
                                    </p:animScale>
                                    <p:animScale>
                                      <p:cBhvr>
                                        <p:cTn id="78" dur="41" decel="50000">
                                          <p:stCondLst>
                                            <p:cond delay="336"/>
                                          </p:stCondLst>
                                        </p:cTn>
                                        <p:tgtEl>
                                          <p:spTgt spid="24"/>
                                        </p:tgtEl>
                                      </p:cBhvr>
                                      <p:to x="100000" y="100000"/>
                                    </p:animScale>
                                    <p:animScale>
                                      <p:cBhvr>
                                        <p:cTn id="79" dur="7">
                                          <p:stCondLst>
                                            <p:cond delay="411"/>
                                          </p:stCondLst>
                                        </p:cTn>
                                        <p:tgtEl>
                                          <p:spTgt spid="24"/>
                                        </p:tgtEl>
                                      </p:cBhvr>
                                      <p:to x="100000" y="90000"/>
                                    </p:animScale>
                                    <p:animScale>
                                      <p:cBhvr>
                                        <p:cTn id="80" dur="41" decel="50000">
                                          <p:stCondLst>
                                            <p:cond delay="418"/>
                                          </p:stCondLst>
                                        </p:cTn>
                                        <p:tgtEl>
                                          <p:spTgt spid="24"/>
                                        </p:tgtEl>
                                      </p:cBhvr>
                                      <p:to x="100000" y="100000"/>
                                    </p:animScale>
                                    <p:animScale>
                                      <p:cBhvr>
                                        <p:cTn id="81" dur="7">
                                          <p:stCondLst>
                                            <p:cond delay="453"/>
                                          </p:stCondLst>
                                        </p:cTn>
                                        <p:tgtEl>
                                          <p:spTgt spid="24"/>
                                        </p:tgtEl>
                                      </p:cBhvr>
                                      <p:to x="100000" y="95000"/>
                                    </p:animScale>
                                    <p:animScale>
                                      <p:cBhvr>
                                        <p:cTn id="82" dur="41" decel="50000">
                                          <p:stCondLst>
                                            <p:cond delay="459"/>
                                          </p:stCondLst>
                                        </p:cTn>
                                        <p:tgtEl>
                                          <p:spTgt spid="24"/>
                                        </p:tgtEl>
                                      </p:cBhvr>
                                      <p:to x="100000" y="100000"/>
                                    </p:animScale>
                                  </p:childTnLst>
                                  <p:subTnLst>
                                    <p:audio>
                                      <p:cMediaNode>
                                        <p:cTn display="0" masterRel="sameClick">
                                          <p:stCondLst>
                                            <p:cond evt="begin" delay="0">
                                              <p:tn val="67"/>
                                            </p:cond>
                                          </p:stCondLst>
                                          <p:endCondLst>
                                            <p:cond evt="onStopAudio" delay="0">
                                              <p:tgtEl>
                                                <p:sldTgt/>
                                              </p:tgtEl>
                                            </p:cond>
                                          </p:endCondLst>
                                        </p:cTn>
                                        <p:tgtEl>
                                          <p:sndTgt r:embed="rId9" name="1798                1789ج.wav"/>
                                        </p:tgtEl>
                                      </p:cMediaNode>
                                    </p:audio>
                                  </p:sub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Effect transition="in" filter="wipe(down)">
                                      <p:cBhvr>
                                        <p:cTn id="87" dur="145">
                                          <p:stCondLst>
                                            <p:cond delay="0"/>
                                          </p:stCondLst>
                                        </p:cTn>
                                        <p:tgtEl>
                                          <p:spTgt spid="25"/>
                                        </p:tgtEl>
                                      </p:cBhvr>
                                    </p:animEffect>
                                    <p:anim calcmode="lin" valueType="num">
                                      <p:cBhvr>
                                        <p:cTn id="88" dur="457"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9" dur="1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90" dur="166" tmFilter="0, 0; 0.125,0.2665; 0.25,0.4; 0.375,0.465; 0.5,0.5;  0.625,0.535; 0.75,0.6; 0.875,0.7335; 1,1">
                                          <p:stCondLst>
                                            <p:cond delay="166"/>
                                          </p:stCondLst>
                                        </p:cTn>
                                        <p:tgtEl>
                                          <p:spTgt spid="25"/>
                                        </p:tgtEl>
                                        <p:attrNameLst>
                                          <p:attrName>ppt_y</p:attrName>
                                        </p:attrNameLst>
                                      </p:cBhvr>
                                      <p:tavLst>
                                        <p:tav tm="0" fmla="#ppt_y-sin(pi*$)/9">
                                          <p:val>
                                            <p:fltVal val="0"/>
                                          </p:val>
                                        </p:tav>
                                        <p:tav tm="100000">
                                          <p:val>
                                            <p:fltVal val="1"/>
                                          </p:val>
                                        </p:tav>
                                      </p:tavLst>
                                    </p:anim>
                                    <p:anim calcmode="lin" valueType="num">
                                      <p:cBhvr>
                                        <p:cTn id="91" dur="83" tmFilter="0, 0; 0.125,0.2665; 0.25,0.4; 0.375,0.465; 0.5,0.5;  0.625,0.535; 0.75,0.6; 0.875,0.7335; 1,1">
                                          <p:stCondLst>
                                            <p:cond delay="332"/>
                                          </p:stCondLst>
                                        </p:cTn>
                                        <p:tgtEl>
                                          <p:spTgt spid="25"/>
                                        </p:tgtEl>
                                        <p:attrNameLst>
                                          <p:attrName>ppt_y</p:attrName>
                                        </p:attrNameLst>
                                      </p:cBhvr>
                                      <p:tavLst>
                                        <p:tav tm="0" fmla="#ppt_y-sin(pi*$)/27">
                                          <p:val>
                                            <p:fltVal val="0"/>
                                          </p:val>
                                        </p:tav>
                                        <p:tav tm="100000">
                                          <p:val>
                                            <p:fltVal val="1"/>
                                          </p:val>
                                        </p:tav>
                                      </p:tavLst>
                                    </p:anim>
                                    <p:anim calcmode="lin" valueType="num">
                                      <p:cBhvr>
                                        <p:cTn id="92" dur="41" tmFilter="0, 0; 0.125,0.2665; 0.25,0.4; 0.375,0.465; 0.5,0.5;  0.625,0.535; 0.75,0.6; 0.875,0.7335; 1,1">
                                          <p:stCondLst>
                                            <p:cond delay="415"/>
                                          </p:stCondLst>
                                        </p:cTn>
                                        <p:tgtEl>
                                          <p:spTgt spid="25"/>
                                        </p:tgtEl>
                                        <p:attrNameLst>
                                          <p:attrName>ppt_y</p:attrName>
                                        </p:attrNameLst>
                                      </p:cBhvr>
                                      <p:tavLst>
                                        <p:tav tm="0" fmla="#ppt_y-sin(pi*$)/81">
                                          <p:val>
                                            <p:fltVal val="0"/>
                                          </p:val>
                                        </p:tav>
                                        <p:tav tm="100000">
                                          <p:val>
                                            <p:fltVal val="1"/>
                                          </p:val>
                                        </p:tav>
                                      </p:tavLst>
                                    </p:anim>
                                    <p:animScale>
                                      <p:cBhvr>
                                        <p:cTn id="93" dur="7">
                                          <p:stCondLst>
                                            <p:cond delay="162"/>
                                          </p:stCondLst>
                                        </p:cTn>
                                        <p:tgtEl>
                                          <p:spTgt spid="25"/>
                                        </p:tgtEl>
                                      </p:cBhvr>
                                      <p:to x="100000" y="60000"/>
                                    </p:animScale>
                                    <p:animScale>
                                      <p:cBhvr>
                                        <p:cTn id="94" dur="41" decel="50000">
                                          <p:stCondLst>
                                            <p:cond delay="169"/>
                                          </p:stCondLst>
                                        </p:cTn>
                                        <p:tgtEl>
                                          <p:spTgt spid="25"/>
                                        </p:tgtEl>
                                      </p:cBhvr>
                                      <p:to x="100000" y="100000"/>
                                    </p:animScale>
                                    <p:animScale>
                                      <p:cBhvr>
                                        <p:cTn id="95" dur="7">
                                          <p:stCondLst>
                                            <p:cond delay="329"/>
                                          </p:stCondLst>
                                        </p:cTn>
                                        <p:tgtEl>
                                          <p:spTgt spid="25"/>
                                        </p:tgtEl>
                                      </p:cBhvr>
                                      <p:to x="100000" y="80000"/>
                                    </p:animScale>
                                    <p:animScale>
                                      <p:cBhvr>
                                        <p:cTn id="96" dur="41" decel="50000">
                                          <p:stCondLst>
                                            <p:cond delay="336"/>
                                          </p:stCondLst>
                                        </p:cTn>
                                        <p:tgtEl>
                                          <p:spTgt spid="25"/>
                                        </p:tgtEl>
                                      </p:cBhvr>
                                      <p:to x="100000" y="100000"/>
                                    </p:animScale>
                                    <p:animScale>
                                      <p:cBhvr>
                                        <p:cTn id="97" dur="7">
                                          <p:stCondLst>
                                            <p:cond delay="411"/>
                                          </p:stCondLst>
                                        </p:cTn>
                                        <p:tgtEl>
                                          <p:spTgt spid="25"/>
                                        </p:tgtEl>
                                      </p:cBhvr>
                                      <p:to x="100000" y="90000"/>
                                    </p:animScale>
                                    <p:animScale>
                                      <p:cBhvr>
                                        <p:cTn id="98" dur="41" decel="50000">
                                          <p:stCondLst>
                                            <p:cond delay="418"/>
                                          </p:stCondLst>
                                        </p:cTn>
                                        <p:tgtEl>
                                          <p:spTgt spid="25"/>
                                        </p:tgtEl>
                                      </p:cBhvr>
                                      <p:to x="100000" y="100000"/>
                                    </p:animScale>
                                    <p:animScale>
                                      <p:cBhvr>
                                        <p:cTn id="99" dur="7">
                                          <p:stCondLst>
                                            <p:cond delay="453"/>
                                          </p:stCondLst>
                                        </p:cTn>
                                        <p:tgtEl>
                                          <p:spTgt spid="25"/>
                                        </p:tgtEl>
                                      </p:cBhvr>
                                      <p:to x="100000" y="95000"/>
                                    </p:animScale>
                                    <p:animScale>
                                      <p:cBhvr>
                                        <p:cTn id="100" dur="41" decel="50000">
                                          <p:stCondLst>
                                            <p:cond delay="459"/>
                                          </p:stCondLst>
                                        </p:cTn>
                                        <p:tgtEl>
                                          <p:spTgt spid="25"/>
                                        </p:tgtEl>
                                      </p:cBhvr>
                                      <p:to x="100000" y="100000"/>
                                    </p:animScale>
                                  </p:childTnLst>
                                  <p:subTnLst>
                                    <p:audio>
                                      <p:cMediaNode>
                                        <p:cTn display="0" masterRel="sameClick">
                                          <p:stCondLst>
                                            <p:cond evt="begin" delay="0">
                                              <p:tn val="85"/>
                                            </p:cond>
                                          </p:stCondLst>
                                          <p:endCondLst>
                                            <p:cond evt="onStopAudio" delay="0">
                                              <p:tgtEl>
                                                <p:sldTgt/>
                                              </p:tgtEl>
                                            </p:cond>
                                          </p:endCondLst>
                                        </p:cTn>
                                        <p:tgtEl>
                                          <p:sndTgt r:embed="rId10" name="50402             50406   ج.wav"/>
                                        </p:tgtEl>
                                      </p:cMediaNode>
                                    </p:audio>
                                  </p:sub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wipe(down)">
                                      <p:cBhvr>
                                        <p:cTn id="105" dur="145">
                                          <p:stCondLst>
                                            <p:cond delay="0"/>
                                          </p:stCondLst>
                                        </p:cTn>
                                        <p:tgtEl>
                                          <p:spTgt spid="26"/>
                                        </p:tgtEl>
                                      </p:cBhvr>
                                    </p:animEffect>
                                    <p:anim calcmode="lin" valueType="num">
                                      <p:cBhvr>
                                        <p:cTn id="106" dur="457"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107" dur="166"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108" dur="166" tmFilter="0, 0; 0.125,0.2665; 0.25,0.4; 0.375,0.465; 0.5,0.5;  0.625,0.535; 0.75,0.6; 0.875,0.7335; 1,1">
                                          <p:stCondLst>
                                            <p:cond delay="166"/>
                                          </p:stCondLst>
                                        </p:cTn>
                                        <p:tgtEl>
                                          <p:spTgt spid="26"/>
                                        </p:tgtEl>
                                        <p:attrNameLst>
                                          <p:attrName>ppt_y</p:attrName>
                                        </p:attrNameLst>
                                      </p:cBhvr>
                                      <p:tavLst>
                                        <p:tav tm="0" fmla="#ppt_y-sin(pi*$)/9">
                                          <p:val>
                                            <p:fltVal val="0"/>
                                          </p:val>
                                        </p:tav>
                                        <p:tav tm="100000">
                                          <p:val>
                                            <p:fltVal val="1"/>
                                          </p:val>
                                        </p:tav>
                                      </p:tavLst>
                                    </p:anim>
                                    <p:anim calcmode="lin" valueType="num">
                                      <p:cBhvr>
                                        <p:cTn id="109" dur="83" tmFilter="0, 0; 0.125,0.2665; 0.25,0.4; 0.375,0.465; 0.5,0.5;  0.625,0.535; 0.75,0.6; 0.875,0.7335; 1,1">
                                          <p:stCondLst>
                                            <p:cond delay="332"/>
                                          </p:stCondLst>
                                        </p:cTn>
                                        <p:tgtEl>
                                          <p:spTgt spid="26"/>
                                        </p:tgtEl>
                                        <p:attrNameLst>
                                          <p:attrName>ppt_y</p:attrName>
                                        </p:attrNameLst>
                                      </p:cBhvr>
                                      <p:tavLst>
                                        <p:tav tm="0" fmla="#ppt_y-sin(pi*$)/27">
                                          <p:val>
                                            <p:fltVal val="0"/>
                                          </p:val>
                                        </p:tav>
                                        <p:tav tm="100000">
                                          <p:val>
                                            <p:fltVal val="1"/>
                                          </p:val>
                                        </p:tav>
                                      </p:tavLst>
                                    </p:anim>
                                    <p:anim calcmode="lin" valueType="num">
                                      <p:cBhvr>
                                        <p:cTn id="110" dur="41" tmFilter="0, 0; 0.125,0.2665; 0.25,0.4; 0.375,0.465; 0.5,0.5;  0.625,0.535; 0.75,0.6; 0.875,0.7335; 1,1">
                                          <p:stCondLst>
                                            <p:cond delay="415"/>
                                          </p:stCondLst>
                                        </p:cTn>
                                        <p:tgtEl>
                                          <p:spTgt spid="26"/>
                                        </p:tgtEl>
                                        <p:attrNameLst>
                                          <p:attrName>ppt_y</p:attrName>
                                        </p:attrNameLst>
                                      </p:cBhvr>
                                      <p:tavLst>
                                        <p:tav tm="0" fmla="#ppt_y-sin(pi*$)/81">
                                          <p:val>
                                            <p:fltVal val="0"/>
                                          </p:val>
                                        </p:tav>
                                        <p:tav tm="100000">
                                          <p:val>
                                            <p:fltVal val="1"/>
                                          </p:val>
                                        </p:tav>
                                      </p:tavLst>
                                    </p:anim>
                                    <p:animScale>
                                      <p:cBhvr>
                                        <p:cTn id="111" dur="7">
                                          <p:stCondLst>
                                            <p:cond delay="162"/>
                                          </p:stCondLst>
                                        </p:cTn>
                                        <p:tgtEl>
                                          <p:spTgt spid="26"/>
                                        </p:tgtEl>
                                      </p:cBhvr>
                                      <p:to x="100000" y="60000"/>
                                    </p:animScale>
                                    <p:animScale>
                                      <p:cBhvr>
                                        <p:cTn id="112" dur="41" decel="50000">
                                          <p:stCondLst>
                                            <p:cond delay="169"/>
                                          </p:stCondLst>
                                        </p:cTn>
                                        <p:tgtEl>
                                          <p:spTgt spid="26"/>
                                        </p:tgtEl>
                                      </p:cBhvr>
                                      <p:to x="100000" y="100000"/>
                                    </p:animScale>
                                    <p:animScale>
                                      <p:cBhvr>
                                        <p:cTn id="113" dur="7">
                                          <p:stCondLst>
                                            <p:cond delay="329"/>
                                          </p:stCondLst>
                                        </p:cTn>
                                        <p:tgtEl>
                                          <p:spTgt spid="26"/>
                                        </p:tgtEl>
                                      </p:cBhvr>
                                      <p:to x="100000" y="80000"/>
                                    </p:animScale>
                                    <p:animScale>
                                      <p:cBhvr>
                                        <p:cTn id="114" dur="41" decel="50000">
                                          <p:stCondLst>
                                            <p:cond delay="336"/>
                                          </p:stCondLst>
                                        </p:cTn>
                                        <p:tgtEl>
                                          <p:spTgt spid="26"/>
                                        </p:tgtEl>
                                      </p:cBhvr>
                                      <p:to x="100000" y="100000"/>
                                    </p:animScale>
                                    <p:animScale>
                                      <p:cBhvr>
                                        <p:cTn id="115" dur="7">
                                          <p:stCondLst>
                                            <p:cond delay="411"/>
                                          </p:stCondLst>
                                        </p:cTn>
                                        <p:tgtEl>
                                          <p:spTgt spid="26"/>
                                        </p:tgtEl>
                                      </p:cBhvr>
                                      <p:to x="100000" y="90000"/>
                                    </p:animScale>
                                    <p:animScale>
                                      <p:cBhvr>
                                        <p:cTn id="116" dur="41" decel="50000">
                                          <p:stCondLst>
                                            <p:cond delay="418"/>
                                          </p:stCondLst>
                                        </p:cTn>
                                        <p:tgtEl>
                                          <p:spTgt spid="26"/>
                                        </p:tgtEl>
                                      </p:cBhvr>
                                      <p:to x="100000" y="100000"/>
                                    </p:animScale>
                                    <p:animScale>
                                      <p:cBhvr>
                                        <p:cTn id="117" dur="7">
                                          <p:stCondLst>
                                            <p:cond delay="453"/>
                                          </p:stCondLst>
                                        </p:cTn>
                                        <p:tgtEl>
                                          <p:spTgt spid="26"/>
                                        </p:tgtEl>
                                      </p:cBhvr>
                                      <p:to x="100000" y="95000"/>
                                    </p:animScale>
                                    <p:animScale>
                                      <p:cBhvr>
                                        <p:cTn id="118" dur="41" decel="50000">
                                          <p:stCondLst>
                                            <p:cond delay="459"/>
                                          </p:stCondLst>
                                        </p:cTn>
                                        <p:tgtEl>
                                          <p:spTgt spid="26"/>
                                        </p:tgtEl>
                                      </p:cBhvr>
                                      <p:to x="100000" y="100000"/>
                                    </p:animScale>
                                  </p:childTnLst>
                                  <p:subTnLst>
                                    <p:audio>
                                      <p:cMediaNode>
                                        <p:cTn display="0" masterRel="sameClick">
                                          <p:stCondLst>
                                            <p:cond evt="begin" delay="0">
                                              <p:tn val="103"/>
                                            </p:cond>
                                          </p:stCondLst>
                                          <p:endCondLst>
                                            <p:cond evt="onStopAudio" delay="0">
                                              <p:tgtEl>
                                                <p:sldTgt/>
                                              </p:tgtEl>
                                            </p:cond>
                                          </p:endCondLst>
                                        </p:cTn>
                                        <p:tgtEl>
                                          <p:sndTgt r:embed="rId11" name="10027301            10207301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p:nvPr/>
        </p:nvGrpSpPr>
        <p:grpSpPr>
          <a:xfrm>
            <a:off x="785786" y="1285860"/>
            <a:ext cx="6572296" cy="1643074"/>
            <a:chOff x="642910" y="642918"/>
            <a:chExt cx="6572296" cy="1643074"/>
          </a:xfrm>
          <a:effectLst>
            <a:glow rad="101600">
              <a:schemeClr val="accent2">
                <a:satMod val="175000"/>
                <a:alpha val="40000"/>
              </a:schemeClr>
            </a:glow>
          </a:effectLst>
        </p:grpSpPr>
        <p:sp>
          <p:nvSpPr>
            <p:cNvPr id="8" name="Round Diagonal Corner Rectangle 7"/>
            <p:cNvSpPr/>
            <p:nvPr/>
          </p:nvSpPr>
          <p:spPr>
            <a:xfrm>
              <a:off x="642910" y="642942"/>
              <a:ext cx="6572296" cy="1643050"/>
            </a:xfrm>
            <a:prstGeom prst="round2DiagRect">
              <a:avLst/>
            </a:prstGeom>
            <a:solidFill>
              <a:srgbClr val="FFFF00"/>
            </a:solidFill>
            <a:ln w="76200">
              <a:solidFill>
                <a:schemeClr val="tx1"/>
              </a:solidFill>
            </a:ln>
            <a:effectLst>
              <a:innerShdw blurRad="774700">
                <a:srgbClr val="FF33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 name="Rectangle 1"/>
            <p:cNvSpPr/>
            <p:nvPr/>
          </p:nvSpPr>
          <p:spPr>
            <a:xfrm>
              <a:off x="714348" y="642918"/>
              <a:ext cx="6429420" cy="1569660"/>
            </a:xfrm>
            <a:prstGeom prst="rect">
              <a:avLst/>
            </a:prstGeom>
          </p:spPr>
          <p:txBody>
            <a:bodyPr>
              <a:spAutoFit/>
            </a:bodyPr>
            <a:lstStyle/>
            <a:p>
              <a:pPr algn="ctr" fontAlgn="auto">
                <a:spcBef>
                  <a:spcPts val="0"/>
                </a:spcBef>
                <a:spcAft>
                  <a:spcPts val="0"/>
                </a:spcAft>
                <a:defRPr/>
              </a:pPr>
              <a:r>
                <a:rPr lang="ar-SA" sz="3200" b="1" dirty="0">
                  <a:latin typeface="+mn-lt"/>
                  <a:cs typeface="+mn-cs"/>
                </a:rPr>
                <a:t>اشترت </a:t>
              </a:r>
              <a:r>
                <a:rPr lang="ar-EG" sz="3200" b="1" dirty="0">
                  <a:latin typeface="+mn-lt"/>
                  <a:cs typeface="+mn-cs"/>
                </a:rPr>
                <a:t>سارة</a:t>
              </a:r>
              <a:r>
                <a:rPr lang="ar-SA" sz="3200" b="1" dirty="0">
                  <a:latin typeface="+mn-lt"/>
                  <a:cs typeface="+mn-cs"/>
                </a:rPr>
                <a:t> خاتماً </a:t>
              </a:r>
              <a:r>
                <a:rPr lang="ar-SA" sz="3200" b="1" dirty="0" err="1">
                  <a:latin typeface="+mn-lt"/>
                  <a:cs typeface="+mn-cs"/>
                </a:rPr>
                <a:t>بـ</a:t>
              </a:r>
              <a:r>
                <a:rPr lang="ar-EG" sz="3200" b="1" dirty="0">
                  <a:latin typeface="+mn-lt"/>
                  <a:cs typeface="+mn-cs"/>
                </a:rPr>
                <a:t> 1834 ريالاً، </a:t>
              </a:r>
              <a:r>
                <a:rPr lang="ar-SA" sz="3200" b="1" dirty="0">
                  <a:latin typeface="+mn-lt"/>
                  <a:cs typeface="+mn-cs"/>
                </a:rPr>
                <a:t>واشترت </a:t>
              </a:r>
              <a:r>
                <a:rPr lang="ar-EG" sz="3200" b="1" dirty="0">
                  <a:latin typeface="+mn-lt"/>
                  <a:cs typeface="+mn-cs"/>
                </a:rPr>
                <a:t> نورة</a:t>
              </a:r>
              <a:r>
                <a:rPr lang="ar-SA" sz="3200" b="1" dirty="0">
                  <a:latin typeface="+mn-lt"/>
                  <a:cs typeface="+mn-cs"/>
                </a:rPr>
                <a:t> خاتماً آخر </a:t>
              </a:r>
              <a:r>
                <a:rPr lang="ar-SA" sz="3200" b="1" dirty="0" err="1">
                  <a:latin typeface="+mn-lt"/>
                  <a:cs typeface="+mn-cs"/>
                </a:rPr>
                <a:t>بـ</a:t>
              </a:r>
              <a:r>
                <a:rPr lang="ar-EG" sz="3200" b="1" dirty="0">
                  <a:latin typeface="+mn-lt"/>
                  <a:cs typeface="+mn-cs"/>
                </a:rPr>
                <a:t> 1286 ريالاً. </a:t>
              </a:r>
              <a:r>
                <a:rPr lang="ar-SA" sz="3200" b="1" dirty="0">
                  <a:latin typeface="+mn-lt"/>
                  <a:cs typeface="+mn-cs"/>
                </a:rPr>
                <a:t>أي الخاتمين </a:t>
              </a:r>
              <a:r>
                <a:rPr lang="ar-EG" sz="3200" b="1" dirty="0">
                  <a:latin typeface="+mn-lt"/>
                  <a:cs typeface="+mn-cs"/>
                </a:rPr>
                <a:t>أكثر</a:t>
              </a:r>
              <a:r>
                <a:rPr lang="ar-SA" sz="3200" b="1" dirty="0">
                  <a:latin typeface="+mn-lt"/>
                  <a:cs typeface="+mn-cs"/>
                </a:rPr>
                <a:t> سعراً</a:t>
              </a:r>
              <a:r>
                <a:rPr lang="ar-EG" sz="3200" b="1" dirty="0">
                  <a:latin typeface="+mn-lt"/>
                  <a:cs typeface="+mn-cs"/>
                </a:rPr>
                <a:t>؟</a:t>
              </a:r>
            </a:p>
          </p:txBody>
        </p:sp>
      </p:grpSp>
      <p:sp>
        <p:nvSpPr>
          <p:cNvPr id="3" name="Diamond 2"/>
          <p:cNvSpPr/>
          <p:nvPr/>
        </p:nvSpPr>
        <p:spPr>
          <a:xfrm>
            <a:off x="7715250" y="428625"/>
            <a:ext cx="1143000" cy="114300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4</a:t>
            </a:r>
          </a:p>
        </p:txBody>
      </p:sp>
      <p:sp>
        <p:nvSpPr>
          <p:cNvPr id="11" name="مستطيل 10"/>
          <p:cNvSpPr>
            <a:spLocks noChangeArrowheads="1"/>
          </p:cNvSpPr>
          <p:nvPr/>
        </p:nvSpPr>
        <p:spPr bwMode="auto">
          <a:xfrm>
            <a:off x="1500188" y="4500563"/>
            <a:ext cx="6429375" cy="157003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p>
            <a:pPr algn="ctr">
              <a:defRPr/>
            </a:pPr>
            <a:r>
              <a:rPr lang="ar-EG" sz="3200" b="1" dirty="0"/>
              <a:t/>
            </a:r>
            <a:br>
              <a:rPr lang="ar-EG" sz="3200" b="1" dirty="0"/>
            </a:br>
            <a:r>
              <a:rPr lang="ar-EG" sz="3200" b="1" dirty="0"/>
              <a:t>بما أن 1834 &gt; 1286 </a:t>
            </a:r>
          </a:p>
          <a:p>
            <a:pPr algn="ctr">
              <a:defRPr/>
            </a:pPr>
            <a:r>
              <a:rPr lang="ar-EG" sz="3200" b="1" dirty="0"/>
              <a:t>إذن خاتم سارة هو الأكثر سعراً.</a:t>
            </a:r>
            <a:endParaRPr lang="en-US" sz="3200" dirty="0"/>
          </a:p>
        </p:txBody>
      </p:sp>
    </p:spTree>
  </p:cSld>
  <p:clrMapOvr>
    <a:masterClrMapping/>
  </p:clrMapOvr>
  <p:transition>
    <p:split orient="vert" dir="i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17" presetClass="entr" presetSubtype="1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اشترت سارة خاتماً بـ 1834 ريالاً.wav"/>
                                        </p:tgtEl>
                                      </p:cMediaNode>
                                    </p:audio>
                                  </p:sub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145">
                                          <p:stCondLst>
                                            <p:cond delay="0"/>
                                          </p:stCondLst>
                                        </p:cTn>
                                        <p:tgtEl>
                                          <p:spTgt spid="11"/>
                                        </p:tgtEl>
                                      </p:cBhvr>
                                    </p:animEffect>
                                    <p:anim calcmode="lin" valueType="num">
                                      <p:cBhvr>
                                        <p:cTn id="21"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26" dur="7">
                                          <p:stCondLst>
                                            <p:cond delay="162"/>
                                          </p:stCondLst>
                                        </p:cTn>
                                        <p:tgtEl>
                                          <p:spTgt spid="11"/>
                                        </p:tgtEl>
                                      </p:cBhvr>
                                      <p:to x="100000" y="60000"/>
                                    </p:animScale>
                                    <p:animScale>
                                      <p:cBhvr>
                                        <p:cTn id="27" dur="41" decel="50000">
                                          <p:stCondLst>
                                            <p:cond delay="169"/>
                                          </p:stCondLst>
                                        </p:cTn>
                                        <p:tgtEl>
                                          <p:spTgt spid="11"/>
                                        </p:tgtEl>
                                      </p:cBhvr>
                                      <p:to x="100000" y="100000"/>
                                    </p:animScale>
                                    <p:animScale>
                                      <p:cBhvr>
                                        <p:cTn id="28" dur="7">
                                          <p:stCondLst>
                                            <p:cond delay="328"/>
                                          </p:stCondLst>
                                        </p:cTn>
                                        <p:tgtEl>
                                          <p:spTgt spid="11"/>
                                        </p:tgtEl>
                                      </p:cBhvr>
                                      <p:to x="100000" y="80000"/>
                                    </p:animScale>
                                    <p:animScale>
                                      <p:cBhvr>
                                        <p:cTn id="29" dur="41" decel="50000">
                                          <p:stCondLst>
                                            <p:cond delay="335"/>
                                          </p:stCondLst>
                                        </p:cTn>
                                        <p:tgtEl>
                                          <p:spTgt spid="11"/>
                                        </p:tgtEl>
                                      </p:cBhvr>
                                      <p:to x="100000" y="100000"/>
                                    </p:animScale>
                                    <p:animScale>
                                      <p:cBhvr>
                                        <p:cTn id="30" dur="7">
                                          <p:stCondLst>
                                            <p:cond delay="410"/>
                                          </p:stCondLst>
                                        </p:cTn>
                                        <p:tgtEl>
                                          <p:spTgt spid="11"/>
                                        </p:tgtEl>
                                      </p:cBhvr>
                                      <p:to x="100000" y="90000"/>
                                    </p:animScale>
                                    <p:animScale>
                                      <p:cBhvr>
                                        <p:cTn id="31" dur="41" decel="50000">
                                          <p:stCondLst>
                                            <p:cond delay="417"/>
                                          </p:stCondLst>
                                        </p:cTn>
                                        <p:tgtEl>
                                          <p:spTgt spid="11"/>
                                        </p:tgtEl>
                                      </p:cBhvr>
                                      <p:to x="100000" y="100000"/>
                                    </p:animScale>
                                    <p:animScale>
                                      <p:cBhvr>
                                        <p:cTn id="32" dur="7">
                                          <p:stCondLst>
                                            <p:cond delay="452"/>
                                          </p:stCondLst>
                                        </p:cTn>
                                        <p:tgtEl>
                                          <p:spTgt spid="11"/>
                                        </p:tgtEl>
                                      </p:cBhvr>
                                      <p:to x="100000" y="95000"/>
                                    </p:animScale>
                                    <p:animScale>
                                      <p:cBhvr>
                                        <p:cTn id="33" dur="41" decel="50000">
                                          <p:stCondLst>
                                            <p:cond delay="458"/>
                                          </p:stCondLst>
                                        </p:cTn>
                                        <p:tgtEl>
                                          <p:spTgt spid="11"/>
                                        </p:tgtEl>
                                      </p:cBhvr>
                                      <p:to x="100000" y="100000"/>
                                    </p:animScale>
                                  </p:childTnLst>
                                  <p:subTnLst>
                                    <p:audio>
                                      <p:cMediaNode>
                                        <p:cTn display="0" masterRel="sameClick">
                                          <p:stCondLst>
                                            <p:cond evt="begin" delay="0">
                                              <p:tn val="18"/>
                                            </p:cond>
                                          </p:stCondLst>
                                          <p:endCondLst>
                                            <p:cond evt="onStopAudio" delay="0">
                                              <p:tgtEl>
                                                <p:sldTgt/>
                                              </p:tgtEl>
                                            </p:cond>
                                          </p:endCondLst>
                                        </p:cTn>
                                        <p:tgtEl>
                                          <p:sndTgt r:embed="rId5" name="بما أن 183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571500" y="2071688"/>
            <a:ext cx="5786438" cy="1928812"/>
            <a:chOff x="214282" y="4286256"/>
            <a:chExt cx="5786478" cy="1928826"/>
          </a:xfrm>
        </p:grpSpPr>
        <p:sp>
          <p:nvSpPr>
            <p:cNvPr id="10" name="Vertical Scroll 9"/>
            <p:cNvSpPr/>
            <p:nvPr/>
          </p:nvSpPr>
          <p:spPr>
            <a:xfrm>
              <a:off x="214282" y="4286256"/>
              <a:ext cx="5786478" cy="1928826"/>
            </a:xfrm>
            <a:prstGeom prst="verticalScroll">
              <a:avLst/>
            </a:prstGeom>
            <a:blipFill>
              <a:blip r:embed="rId7">
                <a:duotone>
                  <a:prstClr val="black"/>
                  <a:schemeClr val="accent3">
                    <a:tint val="45000"/>
                    <a:satMod val="400000"/>
                  </a:schemeClr>
                </a:duotone>
                <a:lum bright="-21000" contrast="63000"/>
              </a:blip>
              <a:tile tx="0" ty="0" sx="100000" sy="100000" flip="none" algn="tl"/>
            </a:blip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443" name="Rectangle 3"/>
            <p:cNvSpPr>
              <a:spLocks noChangeArrowheads="1"/>
            </p:cNvSpPr>
            <p:nvPr/>
          </p:nvSpPr>
          <p:spPr bwMode="auto">
            <a:xfrm>
              <a:off x="500036" y="4573984"/>
              <a:ext cx="5214972" cy="1569660"/>
            </a:xfrm>
            <a:prstGeom prst="rect">
              <a:avLst/>
            </a:prstGeom>
            <a:noFill/>
            <a:ln w="9525">
              <a:noFill/>
              <a:miter lim="800000"/>
              <a:headEnd/>
              <a:tailEnd/>
            </a:ln>
          </p:spPr>
          <p:txBody>
            <a:bodyPr>
              <a:spAutoFit/>
            </a:bodyPr>
            <a:lstStyle/>
            <a:p>
              <a:r>
                <a:rPr lang="ar-EG" sz="3200" b="1">
                  <a:latin typeface="Calibri" pitchFamily="34" charset="0"/>
                </a:rPr>
                <a:t>فسِّرْ لماذَا يكونُ العددُ المكوَّنُ مِن خمسةِ أرقامٍ أصغرَ مِن العددِ المُكوَّنِ من سِتةِ أرقامٍ</a:t>
              </a:r>
              <a:r>
                <a:rPr lang="ar-SA" sz="3200" b="1">
                  <a:latin typeface="Calibri" pitchFamily="34" charset="0"/>
                </a:rPr>
                <a:t> دائماً</a:t>
              </a:r>
              <a:r>
                <a:rPr lang="ar-EG" sz="3200" b="1">
                  <a:latin typeface="Calibri" pitchFamily="34" charset="0"/>
                </a:rPr>
                <a:t>.</a:t>
              </a:r>
            </a:p>
          </p:txBody>
        </p:sp>
      </p:grpSp>
      <p:sp>
        <p:nvSpPr>
          <p:cNvPr id="5" name="Diamond 4"/>
          <p:cNvSpPr/>
          <p:nvPr/>
        </p:nvSpPr>
        <p:spPr>
          <a:xfrm>
            <a:off x="7715250" y="500063"/>
            <a:ext cx="1143000" cy="1214437"/>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5</a:t>
            </a:r>
          </a:p>
        </p:txBody>
      </p:sp>
      <p:sp>
        <p:nvSpPr>
          <p:cNvPr id="6" name="Oval Callout 5"/>
          <p:cNvSpPr/>
          <p:nvPr/>
        </p:nvSpPr>
        <p:spPr>
          <a:xfrm rot="20814516">
            <a:off x="6173132" y="735547"/>
            <a:ext cx="1571636" cy="1071570"/>
          </a:xfrm>
          <a:prstGeom prst="wedgeEllipseCallout">
            <a:avLst>
              <a:gd name="adj1" fmla="val -77760"/>
              <a:gd name="adj2" fmla="val 27980"/>
            </a:avLst>
          </a:prstGeom>
          <a:solidFill>
            <a:srgbClr val="800000"/>
          </a:solidFill>
          <a:ln w="38100">
            <a:solidFill>
              <a:schemeClr val="tx1"/>
            </a:solidFill>
          </a:ln>
          <a:effectLst>
            <a:innerShdw blurRad="215900">
              <a:srgbClr val="FFFF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b="1" dirty="0">
                <a:solidFill>
                  <a:srgbClr val="00FF00"/>
                </a:solidFill>
              </a:rPr>
              <a:t>تحدث</a:t>
            </a:r>
          </a:p>
        </p:txBody>
      </p:sp>
      <p:sp>
        <p:nvSpPr>
          <p:cNvPr id="12" name="مستطيل 11"/>
          <p:cNvSpPr/>
          <p:nvPr/>
        </p:nvSpPr>
        <p:spPr>
          <a:xfrm>
            <a:off x="500063" y="4573588"/>
            <a:ext cx="8286750" cy="157003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ar-EG" sz="3200" b="1" dirty="0"/>
              <a:t>لأن القيمة المنزلية الكبرى في العدد المكون من ستة أرقام تكون من فئة مئات الألوف بينما في العدد المكون من خمسة أرقام القيمة المنزلية الكبرى تكون من فئة عشرات الألوف.</a:t>
            </a:r>
            <a:endParaRPr lang="en-US" sz="3200" dirty="0"/>
          </a:p>
        </p:txBody>
      </p:sp>
    </p:spTree>
  </p:cSld>
  <p:clrMapOvr>
    <a:masterClrMapping/>
  </p:clrMapOvr>
  <p:transition>
    <p:split orient="vert" dir="i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52"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Scale>
                                      <p:cBhvr>
                                        <p:cTn id="14" dur="5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500" decel="50000" fill="hold">
                                          <p:stCondLst>
                                            <p:cond delay="0"/>
                                          </p:stCondLst>
                                        </p:cTn>
                                        <p:tgtEl>
                                          <p:spTgt spid="6"/>
                                        </p:tgtEl>
                                        <p:attrNameLst>
                                          <p:attrName>ppt_x</p:attrName>
                                          <p:attrName>ppt_y</p:attrName>
                                        </p:attrNameLst>
                                      </p:cBhvr>
                                    </p:animMotion>
                                    <p:animEffect transition="in" filter="fade">
                                      <p:cBhvr>
                                        <p:cTn id="16"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تحدث.wav"/>
                                        </p:tgtEl>
                                      </p:cMediaNode>
                                    </p:audio>
                                  </p:sub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subTnLst>
                                    <p:audio>
                                      <p:cMediaNode>
                                        <p:cTn display="0" masterRel="sameClick">
                                          <p:stCondLst>
                                            <p:cond evt="begin" delay="0">
                                              <p:tn val="19"/>
                                            </p:cond>
                                          </p:stCondLst>
                                          <p:endCondLst>
                                            <p:cond evt="onStopAudio" delay="0">
                                              <p:tgtEl>
                                                <p:sldTgt/>
                                              </p:tgtEl>
                                            </p:cond>
                                          </p:endCondLst>
                                        </p:cTn>
                                        <p:tgtEl>
                                          <p:sndTgt r:embed="rId5" name="فسِّرْ لماذَا يكونُ العددُ المكوَّنُ مِن خمسةِ أرقامٍ أصغرَ.wav"/>
                                        </p:tgtEl>
                                      </p:cMediaNode>
                                    </p:audio>
                                  </p:sub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145">
                                          <p:stCondLst>
                                            <p:cond delay="0"/>
                                          </p:stCondLst>
                                        </p:cTn>
                                        <p:tgtEl>
                                          <p:spTgt spid="12"/>
                                        </p:tgtEl>
                                      </p:cBhvr>
                                    </p:animEffect>
                                    <p:anim calcmode="lin" valueType="num">
                                      <p:cBhvr>
                                        <p:cTn id="27" dur="45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8"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9"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30" dur="83" tmFilter="0, 0; 0.125,0.2665; 0.25,0.4; 0.375,0.465; 0.5,0.5;  0.625,0.535; 0.75,0.6; 0.875,0.7335; 1,1">
                                          <p:stCondLst>
                                            <p:cond delay="332"/>
                                          </p:stCondLst>
                                        </p:cTn>
                                        <p:tgtEl>
                                          <p:spTgt spid="12"/>
                                        </p:tgtEl>
                                        <p:attrNameLst>
                                          <p:attrName>ppt_y</p:attrName>
                                        </p:attrNameLst>
                                      </p:cBhvr>
                                      <p:tavLst>
                                        <p:tav tm="0" fmla="#ppt_y-sin(pi*$)/27">
                                          <p:val>
                                            <p:fltVal val="0"/>
                                          </p:val>
                                        </p:tav>
                                        <p:tav tm="100000">
                                          <p:val>
                                            <p:fltVal val="1"/>
                                          </p:val>
                                        </p:tav>
                                      </p:tavLst>
                                    </p:anim>
                                    <p:anim calcmode="lin" valueType="num">
                                      <p:cBhvr>
                                        <p:cTn id="31" dur="41" tmFilter="0, 0; 0.125,0.2665; 0.25,0.4; 0.375,0.465; 0.5,0.5;  0.625,0.535; 0.75,0.6; 0.875,0.7335; 1,1">
                                          <p:stCondLst>
                                            <p:cond delay="415"/>
                                          </p:stCondLst>
                                        </p:cTn>
                                        <p:tgtEl>
                                          <p:spTgt spid="12"/>
                                        </p:tgtEl>
                                        <p:attrNameLst>
                                          <p:attrName>ppt_y</p:attrName>
                                        </p:attrNameLst>
                                      </p:cBhvr>
                                      <p:tavLst>
                                        <p:tav tm="0" fmla="#ppt_y-sin(pi*$)/81">
                                          <p:val>
                                            <p:fltVal val="0"/>
                                          </p:val>
                                        </p:tav>
                                        <p:tav tm="100000">
                                          <p:val>
                                            <p:fltVal val="1"/>
                                          </p:val>
                                        </p:tav>
                                      </p:tavLst>
                                    </p:anim>
                                    <p:animScale>
                                      <p:cBhvr>
                                        <p:cTn id="32" dur="7">
                                          <p:stCondLst>
                                            <p:cond delay="162"/>
                                          </p:stCondLst>
                                        </p:cTn>
                                        <p:tgtEl>
                                          <p:spTgt spid="12"/>
                                        </p:tgtEl>
                                      </p:cBhvr>
                                      <p:to x="100000" y="60000"/>
                                    </p:animScale>
                                    <p:animScale>
                                      <p:cBhvr>
                                        <p:cTn id="33" dur="41" decel="50000">
                                          <p:stCondLst>
                                            <p:cond delay="169"/>
                                          </p:stCondLst>
                                        </p:cTn>
                                        <p:tgtEl>
                                          <p:spTgt spid="12"/>
                                        </p:tgtEl>
                                      </p:cBhvr>
                                      <p:to x="100000" y="100000"/>
                                    </p:animScale>
                                    <p:animScale>
                                      <p:cBhvr>
                                        <p:cTn id="34" dur="7">
                                          <p:stCondLst>
                                            <p:cond delay="329"/>
                                          </p:stCondLst>
                                        </p:cTn>
                                        <p:tgtEl>
                                          <p:spTgt spid="12"/>
                                        </p:tgtEl>
                                      </p:cBhvr>
                                      <p:to x="100000" y="80000"/>
                                    </p:animScale>
                                    <p:animScale>
                                      <p:cBhvr>
                                        <p:cTn id="35" dur="41" decel="50000">
                                          <p:stCondLst>
                                            <p:cond delay="336"/>
                                          </p:stCondLst>
                                        </p:cTn>
                                        <p:tgtEl>
                                          <p:spTgt spid="12"/>
                                        </p:tgtEl>
                                      </p:cBhvr>
                                      <p:to x="100000" y="100000"/>
                                    </p:animScale>
                                    <p:animScale>
                                      <p:cBhvr>
                                        <p:cTn id="36" dur="7">
                                          <p:stCondLst>
                                            <p:cond delay="411"/>
                                          </p:stCondLst>
                                        </p:cTn>
                                        <p:tgtEl>
                                          <p:spTgt spid="12"/>
                                        </p:tgtEl>
                                      </p:cBhvr>
                                      <p:to x="100000" y="90000"/>
                                    </p:animScale>
                                    <p:animScale>
                                      <p:cBhvr>
                                        <p:cTn id="37" dur="41" decel="50000">
                                          <p:stCondLst>
                                            <p:cond delay="418"/>
                                          </p:stCondLst>
                                        </p:cTn>
                                        <p:tgtEl>
                                          <p:spTgt spid="12"/>
                                        </p:tgtEl>
                                      </p:cBhvr>
                                      <p:to x="100000" y="100000"/>
                                    </p:animScale>
                                    <p:animScale>
                                      <p:cBhvr>
                                        <p:cTn id="38" dur="7">
                                          <p:stCondLst>
                                            <p:cond delay="453"/>
                                          </p:stCondLst>
                                        </p:cTn>
                                        <p:tgtEl>
                                          <p:spTgt spid="12"/>
                                        </p:tgtEl>
                                      </p:cBhvr>
                                      <p:to x="100000" y="95000"/>
                                    </p:animScale>
                                    <p:animScale>
                                      <p:cBhvr>
                                        <p:cTn id="39" dur="41" decel="50000">
                                          <p:stCondLst>
                                            <p:cond delay="459"/>
                                          </p:stCondLst>
                                        </p:cTn>
                                        <p:tgtEl>
                                          <p:spTgt spid="12"/>
                                        </p:tgtEl>
                                      </p:cBhvr>
                                      <p:to x="100000" y="100000"/>
                                    </p:animScale>
                                  </p:childTnLst>
                                  <p:subTnLst>
                                    <p:audio>
                                      <p:cMediaNode>
                                        <p:cTn display="0" masterRel="sameClick">
                                          <p:stCondLst>
                                            <p:cond evt="begin" delay="0">
                                              <p:tn val="24"/>
                                            </p:cond>
                                          </p:stCondLst>
                                          <p:endCondLst>
                                            <p:cond evt="onStopAudio" delay="0">
                                              <p:tgtEl>
                                                <p:sldTgt/>
                                              </p:tgtEl>
                                            </p:cond>
                                          </p:endCondLst>
                                        </p:cTn>
                                        <p:tgtEl>
                                          <p:sndTgt r:embed="rId6" name="لأن القيمة المنزلية الكبرى في العدد المكون من.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3071802" y="285728"/>
            <a:ext cx="5643602" cy="1214446"/>
          </a:xfrm>
          <a:prstGeom prst="snip2SameRect">
            <a:avLst/>
          </a:prstGeom>
          <a:solidFill>
            <a:srgbClr val="660066"/>
          </a:solidFill>
          <a:ln w="57150">
            <a:solidFill>
              <a:srgbClr val="FFFF00"/>
            </a:solid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6600" b="1" dirty="0"/>
              <a:t>تدرب وحل المسائل</a:t>
            </a:r>
          </a:p>
        </p:txBody>
      </p:sp>
      <p:sp>
        <p:nvSpPr>
          <p:cNvPr id="3" name="Rectangle 2"/>
          <p:cNvSpPr/>
          <p:nvPr/>
        </p:nvSpPr>
        <p:spPr>
          <a:xfrm>
            <a:off x="639763" y="1714500"/>
            <a:ext cx="7135812" cy="1016000"/>
          </a:xfrm>
          <a:prstGeom prst="rect">
            <a:avLst/>
          </a:prstGeom>
          <a:ln w="38100">
            <a:solidFill>
              <a:srgbClr val="003366"/>
            </a:solidFill>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ts val="0"/>
              </a:spcBef>
              <a:spcAft>
                <a:spcPts val="0"/>
              </a:spcAft>
              <a:defRPr/>
            </a:pPr>
            <a:r>
              <a:rPr lang="ar-EG" sz="2800" b="1" dirty="0"/>
              <a:t>قارنْ بينَ العددَيْنِ </a:t>
            </a:r>
            <a:r>
              <a:rPr lang="ar-SA" sz="2800" b="1" dirty="0"/>
              <a:t>في كل مما يأتي </a:t>
            </a:r>
            <a:r>
              <a:rPr lang="ar-EG" sz="2800" b="1" dirty="0"/>
              <a:t>مستعملاً ( </a:t>
            </a:r>
            <a:r>
              <a:rPr lang="ar-EG" sz="3200" b="1" dirty="0"/>
              <a:t>&gt;</a:t>
            </a:r>
            <a:r>
              <a:rPr lang="ar-EG" sz="2800" b="1" dirty="0"/>
              <a:t> ، </a:t>
            </a:r>
            <a:r>
              <a:rPr lang="ar-EG" sz="3200" b="1" dirty="0"/>
              <a:t>&lt;</a:t>
            </a:r>
            <a:r>
              <a:rPr lang="ar-EG" sz="2800" b="1" dirty="0"/>
              <a:t> ، = ):</a:t>
            </a:r>
            <a:endParaRPr lang="ar-SA" sz="2800" b="1" dirty="0"/>
          </a:p>
          <a:p>
            <a:pPr algn="ctr" fontAlgn="auto">
              <a:spcBef>
                <a:spcPts val="0"/>
              </a:spcBef>
              <a:spcAft>
                <a:spcPts val="0"/>
              </a:spcAft>
              <a:defRPr/>
            </a:pPr>
            <a:r>
              <a:rPr lang="ar-SA" sz="2800" b="1" dirty="0">
                <a:solidFill>
                  <a:srgbClr val="FF3300"/>
                </a:solidFill>
              </a:rPr>
              <a:t>المثالان 2</a:t>
            </a:r>
            <a:r>
              <a:rPr lang="ar-EG" sz="2800" b="1" dirty="0">
                <a:solidFill>
                  <a:srgbClr val="FF3300"/>
                </a:solidFill>
              </a:rPr>
              <a:t>،</a:t>
            </a:r>
            <a:r>
              <a:rPr lang="ar-SA" sz="2800" b="1" dirty="0">
                <a:solidFill>
                  <a:srgbClr val="FF3300"/>
                </a:solidFill>
              </a:rPr>
              <a:t>1</a:t>
            </a:r>
            <a:endParaRPr lang="ar-EG" sz="2800" dirty="0">
              <a:solidFill>
                <a:srgbClr val="FF3300"/>
              </a:solidFill>
            </a:endParaRPr>
          </a:p>
        </p:txBody>
      </p:sp>
      <p:grpSp>
        <p:nvGrpSpPr>
          <p:cNvPr id="4" name="Group 3"/>
          <p:cNvGrpSpPr>
            <a:grpSpLocks/>
          </p:cNvGrpSpPr>
          <p:nvPr/>
        </p:nvGrpSpPr>
        <p:grpSpPr bwMode="auto">
          <a:xfrm>
            <a:off x="500063" y="3000375"/>
            <a:ext cx="5286375" cy="646113"/>
            <a:chOff x="785787" y="2928934"/>
            <a:chExt cx="4554244" cy="646331"/>
          </a:xfrm>
        </p:grpSpPr>
        <p:sp>
          <p:nvSpPr>
            <p:cNvPr id="17427" name="Rectangle 4"/>
            <p:cNvSpPr>
              <a:spLocks noChangeArrowheads="1"/>
            </p:cNvSpPr>
            <p:nvPr/>
          </p:nvSpPr>
          <p:spPr bwMode="auto">
            <a:xfrm>
              <a:off x="785787" y="2928934"/>
              <a:ext cx="4554244" cy="646331"/>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defRPr/>
              </a:pPr>
              <a:r>
                <a:rPr lang="ar-EG" sz="3600" b="1" dirty="0"/>
                <a:t>3030                 3030</a:t>
              </a:r>
            </a:p>
          </p:txBody>
        </p:sp>
        <p:sp>
          <p:nvSpPr>
            <p:cNvPr id="6" name="Oval 5"/>
            <p:cNvSpPr/>
            <p:nvPr/>
          </p:nvSpPr>
          <p:spPr>
            <a:xfrm>
              <a:off x="2857762" y="3000396"/>
              <a:ext cx="499189" cy="500231"/>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grpSp>
        <p:nvGrpSpPr>
          <p:cNvPr id="5" name="Group 6"/>
          <p:cNvGrpSpPr>
            <a:grpSpLocks/>
          </p:cNvGrpSpPr>
          <p:nvPr/>
        </p:nvGrpSpPr>
        <p:grpSpPr bwMode="auto">
          <a:xfrm>
            <a:off x="428625" y="4140200"/>
            <a:ext cx="5357813" cy="646113"/>
            <a:chOff x="214278" y="2928934"/>
            <a:chExt cx="5357522" cy="646331"/>
          </a:xfrm>
        </p:grpSpPr>
        <p:sp>
          <p:nvSpPr>
            <p:cNvPr id="17425" name="Rectangle 7"/>
            <p:cNvSpPr>
              <a:spLocks noChangeArrowheads="1"/>
            </p:cNvSpPr>
            <p:nvPr/>
          </p:nvSpPr>
          <p:spPr bwMode="auto">
            <a:xfrm>
              <a:off x="214278" y="2928934"/>
              <a:ext cx="5357522" cy="646331"/>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a:spAutoFit/>
            </a:bodyPr>
            <a:lstStyle/>
            <a:p>
              <a:pPr>
                <a:defRPr/>
              </a:pPr>
              <a:r>
                <a:rPr lang="ar-EG" sz="3600" b="1" dirty="0"/>
                <a:t>5980                 5090  </a:t>
              </a:r>
            </a:p>
          </p:txBody>
        </p:sp>
        <p:sp>
          <p:nvSpPr>
            <p:cNvPr id="9" name="Oval 8"/>
            <p:cNvSpPr/>
            <p:nvPr/>
          </p:nvSpPr>
          <p:spPr>
            <a:xfrm>
              <a:off x="2928756" y="3000396"/>
              <a:ext cx="500036" cy="500231"/>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grpSp>
        <p:nvGrpSpPr>
          <p:cNvPr id="7" name="Group 9"/>
          <p:cNvGrpSpPr>
            <a:grpSpLocks/>
          </p:cNvGrpSpPr>
          <p:nvPr/>
        </p:nvGrpSpPr>
        <p:grpSpPr bwMode="auto">
          <a:xfrm>
            <a:off x="357188" y="5497513"/>
            <a:ext cx="5429250" cy="646112"/>
            <a:chOff x="1071539" y="2928934"/>
            <a:chExt cx="4268492" cy="646331"/>
          </a:xfrm>
        </p:grpSpPr>
        <p:sp>
          <p:nvSpPr>
            <p:cNvPr id="17423" name="Rectangle 10"/>
            <p:cNvSpPr>
              <a:spLocks noChangeArrowheads="1"/>
            </p:cNvSpPr>
            <p:nvPr/>
          </p:nvSpPr>
          <p:spPr bwMode="auto">
            <a:xfrm>
              <a:off x="1071539" y="2928934"/>
              <a:ext cx="4268492" cy="646331"/>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defRPr/>
              </a:pPr>
              <a:r>
                <a:rPr lang="ar-EG" sz="3600" b="1" dirty="0"/>
                <a:t>304999                305049</a:t>
              </a:r>
            </a:p>
          </p:txBody>
        </p:sp>
        <p:sp>
          <p:nvSpPr>
            <p:cNvPr id="12" name="Oval 11"/>
            <p:cNvSpPr/>
            <p:nvPr/>
          </p:nvSpPr>
          <p:spPr>
            <a:xfrm>
              <a:off x="3205785" y="2932110"/>
              <a:ext cx="449315" cy="568518"/>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sp>
        <p:nvSpPr>
          <p:cNvPr id="13" name="Diamond 12"/>
          <p:cNvSpPr/>
          <p:nvPr/>
        </p:nvSpPr>
        <p:spPr>
          <a:xfrm>
            <a:off x="6786563" y="2643188"/>
            <a:ext cx="1214437" cy="1071562"/>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6</a:t>
            </a:r>
          </a:p>
        </p:txBody>
      </p:sp>
      <p:sp>
        <p:nvSpPr>
          <p:cNvPr id="14" name="Diamond 13"/>
          <p:cNvSpPr/>
          <p:nvPr/>
        </p:nvSpPr>
        <p:spPr>
          <a:xfrm>
            <a:off x="6786563" y="3929063"/>
            <a:ext cx="1285875" cy="114300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7</a:t>
            </a:r>
          </a:p>
        </p:txBody>
      </p:sp>
      <p:sp>
        <p:nvSpPr>
          <p:cNvPr id="15" name="Diamond 14"/>
          <p:cNvSpPr/>
          <p:nvPr/>
        </p:nvSpPr>
        <p:spPr>
          <a:xfrm>
            <a:off x="6786563" y="5214938"/>
            <a:ext cx="1214437" cy="114300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8</a:t>
            </a:r>
          </a:p>
        </p:txBody>
      </p:sp>
      <p:sp>
        <p:nvSpPr>
          <p:cNvPr id="16" name="مستطيل 15"/>
          <p:cNvSpPr>
            <a:spLocks noChangeArrowheads="1"/>
          </p:cNvSpPr>
          <p:nvPr/>
        </p:nvSpPr>
        <p:spPr bwMode="auto">
          <a:xfrm>
            <a:off x="2928938" y="2997200"/>
            <a:ext cx="454025" cy="646113"/>
          </a:xfrm>
          <a:prstGeom prst="rect">
            <a:avLst/>
          </a:prstGeom>
          <a:noFill/>
          <a:ln w="9525">
            <a:noFill/>
            <a:miter lim="800000"/>
            <a:headEnd/>
            <a:tailEnd/>
          </a:ln>
        </p:spPr>
        <p:txBody>
          <a:bodyPr wrap="none">
            <a:spAutoFit/>
          </a:bodyPr>
          <a:lstStyle/>
          <a:p>
            <a:r>
              <a:rPr lang="ar-SA" sz="3600" b="1"/>
              <a:t>=</a:t>
            </a:r>
          </a:p>
        </p:txBody>
      </p:sp>
      <p:sp>
        <p:nvSpPr>
          <p:cNvPr id="17" name="مستطيل 16"/>
          <p:cNvSpPr>
            <a:spLocks noChangeArrowheads="1"/>
          </p:cNvSpPr>
          <p:nvPr/>
        </p:nvSpPr>
        <p:spPr bwMode="auto">
          <a:xfrm flipH="1">
            <a:off x="2714625" y="4143375"/>
            <a:ext cx="857250" cy="646113"/>
          </a:xfrm>
          <a:prstGeom prst="rect">
            <a:avLst/>
          </a:prstGeom>
          <a:noFill/>
          <a:ln w="9525">
            <a:noFill/>
            <a:miter lim="800000"/>
            <a:headEnd/>
            <a:tailEnd/>
          </a:ln>
        </p:spPr>
        <p:txBody>
          <a:bodyPr>
            <a:spAutoFit/>
          </a:bodyPr>
          <a:lstStyle/>
          <a:p>
            <a:r>
              <a:rPr lang="ar-SA" sz="3600" b="1"/>
              <a:t>&gt;</a:t>
            </a:r>
          </a:p>
        </p:txBody>
      </p:sp>
      <p:sp>
        <p:nvSpPr>
          <p:cNvPr id="18" name="مستطيل 17"/>
          <p:cNvSpPr>
            <a:spLocks noChangeArrowheads="1"/>
          </p:cNvSpPr>
          <p:nvPr/>
        </p:nvSpPr>
        <p:spPr bwMode="auto">
          <a:xfrm>
            <a:off x="3189288" y="5426075"/>
            <a:ext cx="454025" cy="646113"/>
          </a:xfrm>
          <a:prstGeom prst="rect">
            <a:avLst/>
          </a:prstGeom>
          <a:noFill/>
          <a:ln w="9525">
            <a:noFill/>
            <a:miter lim="800000"/>
            <a:headEnd/>
            <a:tailEnd/>
          </a:ln>
        </p:spPr>
        <p:txBody>
          <a:bodyPr wrap="none">
            <a:spAutoFit/>
          </a:bodyPr>
          <a:lstStyle/>
          <a:p>
            <a:r>
              <a:rPr lang="ar-EG" sz="3600" b="1"/>
              <a:t>&lt;</a:t>
            </a:r>
            <a:endParaRPr lang="ar-SA" sz="3600" b="1"/>
          </a:p>
        </p:txBody>
      </p:sp>
    </p:spTree>
  </p:cSld>
  <p:clrMapOvr>
    <a:masterClrMapping/>
  </p:clrMapOvr>
  <p:transition>
    <p:newsflash/>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تدرب وحل المسائل.wav"/>
                                        </p:tgtEl>
                                      </p:cMediaNode>
                                    </p:audio>
                                  </p:sub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قارنْ بينَ العددَيْنِ في كل مما يأتي مستعملاً.wav"/>
                                        </p:tgtEl>
                                      </p:cMediaNode>
                                    </p:audio>
                                  </p:subTnLst>
                                </p:cTn>
                              </p:par>
                            </p:childTnLst>
                          </p:cTn>
                        </p:par>
                      </p:childTnLst>
                    </p:cTn>
                  </p:par>
                  <p:par>
                    <p:cTn id="16" fill="hold">
                      <p:stCondLst>
                        <p:cond delay="indefinite"/>
                      </p:stCondLst>
                      <p:childTnLst>
                        <p:par>
                          <p:cTn id="17" fill="hold">
                            <p:stCondLst>
                              <p:cond delay="0"/>
                            </p:stCondLst>
                            <p:childTnLst>
                              <p:par>
                                <p:cTn id="18" presetID="54" presetClass="entr" presetSubtype="0" accel="10000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strVal val="#ppt_w*0.05"/>
                                          </p:val>
                                        </p:tav>
                                        <p:tav tm="100000">
                                          <p:val>
                                            <p:strVal val="#ppt_w"/>
                                          </p:val>
                                        </p:tav>
                                      </p:tavLst>
                                    </p:anim>
                                    <p:anim calcmode="lin" valueType="num">
                                      <p:cBhvr>
                                        <p:cTn id="21" dur="500" fill="hold"/>
                                        <p:tgtEl>
                                          <p:spTgt spid="13"/>
                                        </p:tgtEl>
                                        <p:attrNameLst>
                                          <p:attrName>ppt_h</p:attrName>
                                        </p:attrNameLst>
                                      </p:cBhvr>
                                      <p:tavLst>
                                        <p:tav tm="0">
                                          <p:val>
                                            <p:strVal val="#ppt_h"/>
                                          </p:val>
                                        </p:tav>
                                        <p:tav tm="100000">
                                          <p:val>
                                            <p:strVal val="#ppt_h"/>
                                          </p:val>
                                        </p:tav>
                                      </p:tavLst>
                                    </p:anim>
                                    <p:anim calcmode="lin" valueType="num">
                                      <p:cBhvr>
                                        <p:cTn id="22" dur="500" fill="hold"/>
                                        <p:tgtEl>
                                          <p:spTgt spid="13"/>
                                        </p:tgtEl>
                                        <p:attrNameLst>
                                          <p:attrName>ppt_x</p:attrName>
                                        </p:attrNameLst>
                                      </p:cBhvr>
                                      <p:tavLst>
                                        <p:tav tm="0">
                                          <p:val>
                                            <p:strVal val="#ppt_x-.2"/>
                                          </p:val>
                                        </p:tav>
                                        <p:tav tm="100000">
                                          <p:val>
                                            <p:strVal val="#ppt_x"/>
                                          </p:val>
                                        </p:tav>
                                      </p:tavLst>
                                    </p:anim>
                                    <p:anim calcmode="lin" valueType="num">
                                      <p:cBhvr>
                                        <p:cTn id="23" dur="500" fill="hold"/>
                                        <p:tgtEl>
                                          <p:spTgt spid="13"/>
                                        </p:tgtEl>
                                        <p:attrNameLst>
                                          <p:attrName>ppt_y</p:attrName>
                                        </p:attrNameLst>
                                      </p:cBhvr>
                                      <p:tavLst>
                                        <p:tav tm="0">
                                          <p:val>
                                            <p:strVal val="#ppt_y"/>
                                          </p:val>
                                        </p:tav>
                                        <p:tav tm="100000">
                                          <p:val>
                                            <p:strVal val="#ppt_y"/>
                                          </p:val>
                                        </p:tav>
                                      </p:tavLst>
                                    </p:anim>
                                    <p:animEffect transition="in" filter="fade">
                                      <p:cBhvr>
                                        <p:cTn id="24" dur="500"/>
                                        <p:tgtEl>
                                          <p:spTgt spid="13"/>
                                        </p:tgtEl>
                                      </p:cBhvr>
                                    </p:animEffect>
                                  </p:childTnLst>
                                  <p:subTnLst>
                                    <p:audio>
                                      <p:cMediaNode>
                                        <p:cTn display="0" masterRel="sameClick">
                                          <p:stCondLst>
                                            <p:cond evt="begin" delay="0">
                                              <p:tn val="18"/>
                                            </p:cond>
                                          </p:stCondLst>
                                          <p:endCondLst>
                                            <p:cond evt="onStopAudio" delay="0">
                                              <p:tgtEl>
                                                <p:sldTgt/>
                                              </p:tgtEl>
                                            </p:cond>
                                          </p:endCondLst>
                                        </p:cTn>
                                        <p:tgtEl>
                                          <p:sndTgt r:embed="rId5" name="online.wav"/>
                                        </p:tgtEl>
                                      </p:cMediaNode>
                                    </p:audio>
                                  </p:subTnLst>
                                </p:cTn>
                              </p:par>
                              <p:par>
                                <p:cTn id="25" presetID="9"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6" name="3030                 3030.wav"/>
                                        </p:tgtEl>
                                      </p:cMediaNode>
                                    </p:audio>
                                  </p:sub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145">
                                          <p:stCondLst>
                                            <p:cond delay="0"/>
                                          </p:stCondLst>
                                        </p:cTn>
                                        <p:tgtEl>
                                          <p:spTgt spid="16"/>
                                        </p:tgtEl>
                                      </p:cBhvr>
                                    </p:animEffect>
                                    <p:anim calcmode="lin" valueType="num">
                                      <p:cBhvr>
                                        <p:cTn id="33" dur="45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2"/>
                                          </p:stCondLst>
                                        </p:cTn>
                                        <p:tgtEl>
                                          <p:spTgt spid="16"/>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5"/>
                                          </p:stCondLst>
                                        </p:cTn>
                                        <p:tgtEl>
                                          <p:spTgt spid="16"/>
                                        </p:tgtEl>
                                        <p:attrNameLst>
                                          <p:attrName>ppt_y</p:attrName>
                                        </p:attrNameLst>
                                      </p:cBhvr>
                                      <p:tavLst>
                                        <p:tav tm="0" fmla="#ppt_y-sin(pi*$)/81">
                                          <p:val>
                                            <p:fltVal val="0"/>
                                          </p:val>
                                        </p:tav>
                                        <p:tav tm="100000">
                                          <p:val>
                                            <p:fltVal val="1"/>
                                          </p:val>
                                        </p:tav>
                                      </p:tavLst>
                                    </p:anim>
                                    <p:animScale>
                                      <p:cBhvr>
                                        <p:cTn id="38" dur="7">
                                          <p:stCondLst>
                                            <p:cond delay="162"/>
                                          </p:stCondLst>
                                        </p:cTn>
                                        <p:tgtEl>
                                          <p:spTgt spid="16"/>
                                        </p:tgtEl>
                                      </p:cBhvr>
                                      <p:to x="100000" y="60000"/>
                                    </p:animScale>
                                    <p:animScale>
                                      <p:cBhvr>
                                        <p:cTn id="39" dur="41" decel="50000">
                                          <p:stCondLst>
                                            <p:cond delay="169"/>
                                          </p:stCondLst>
                                        </p:cTn>
                                        <p:tgtEl>
                                          <p:spTgt spid="16"/>
                                        </p:tgtEl>
                                      </p:cBhvr>
                                      <p:to x="100000" y="100000"/>
                                    </p:animScale>
                                    <p:animScale>
                                      <p:cBhvr>
                                        <p:cTn id="40" dur="7">
                                          <p:stCondLst>
                                            <p:cond delay="329"/>
                                          </p:stCondLst>
                                        </p:cTn>
                                        <p:tgtEl>
                                          <p:spTgt spid="16"/>
                                        </p:tgtEl>
                                      </p:cBhvr>
                                      <p:to x="100000" y="80000"/>
                                    </p:animScale>
                                    <p:animScale>
                                      <p:cBhvr>
                                        <p:cTn id="41" dur="41" decel="50000">
                                          <p:stCondLst>
                                            <p:cond delay="336"/>
                                          </p:stCondLst>
                                        </p:cTn>
                                        <p:tgtEl>
                                          <p:spTgt spid="16"/>
                                        </p:tgtEl>
                                      </p:cBhvr>
                                      <p:to x="100000" y="100000"/>
                                    </p:animScale>
                                    <p:animScale>
                                      <p:cBhvr>
                                        <p:cTn id="42" dur="7">
                                          <p:stCondLst>
                                            <p:cond delay="411"/>
                                          </p:stCondLst>
                                        </p:cTn>
                                        <p:tgtEl>
                                          <p:spTgt spid="16"/>
                                        </p:tgtEl>
                                      </p:cBhvr>
                                      <p:to x="100000" y="90000"/>
                                    </p:animScale>
                                    <p:animScale>
                                      <p:cBhvr>
                                        <p:cTn id="43" dur="41" decel="50000">
                                          <p:stCondLst>
                                            <p:cond delay="418"/>
                                          </p:stCondLst>
                                        </p:cTn>
                                        <p:tgtEl>
                                          <p:spTgt spid="16"/>
                                        </p:tgtEl>
                                      </p:cBhvr>
                                      <p:to x="100000" y="100000"/>
                                    </p:animScale>
                                    <p:animScale>
                                      <p:cBhvr>
                                        <p:cTn id="44" dur="7">
                                          <p:stCondLst>
                                            <p:cond delay="453"/>
                                          </p:stCondLst>
                                        </p:cTn>
                                        <p:tgtEl>
                                          <p:spTgt spid="16"/>
                                        </p:tgtEl>
                                      </p:cBhvr>
                                      <p:to x="100000" y="95000"/>
                                    </p:animScale>
                                    <p:animScale>
                                      <p:cBhvr>
                                        <p:cTn id="45" dur="41" decel="50000">
                                          <p:stCondLst>
                                            <p:cond delay="459"/>
                                          </p:stCondLst>
                                        </p:cTn>
                                        <p:tgtEl>
                                          <p:spTgt spid="16"/>
                                        </p:tgtEl>
                                      </p:cBhvr>
                                      <p:to x="100000" y="100000"/>
                                    </p:animScale>
                                  </p:childTnLst>
                                  <p:subTnLst>
                                    <p:audio>
                                      <p:cMediaNode>
                                        <p:cTn display="0" masterRel="sameClick">
                                          <p:stCondLst>
                                            <p:cond evt="begin" delay="0">
                                              <p:tn val="30"/>
                                            </p:cond>
                                          </p:stCondLst>
                                          <p:endCondLst>
                                            <p:cond evt="onStopAudio" delay="0">
                                              <p:tgtEl>
                                                <p:sldTgt/>
                                              </p:tgtEl>
                                            </p:cond>
                                          </p:endCondLst>
                                        </p:cTn>
                                        <p:tgtEl>
                                          <p:sndTgt r:embed="rId7" name="3030                 3030ج.wav"/>
                                        </p:tgtEl>
                                      </p:cMediaNode>
                                    </p:audio>
                                  </p:subTnLst>
                                </p:cTn>
                              </p:par>
                            </p:childTnLst>
                          </p:cTn>
                        </p:par>
                      </p:childTnLst>
                    </p:cTn>
                  </p:par>
                  <p:par>
                    <p:cTn id="46" fill="hold">
                      <p:stCondLst>
                        <p:cond delay="indefinite"/>
                      </p:stCondLst>
                      <p:childTnLst>
                        <p:par>
                          <p:cTn id="47" fill="hold">
                            <p:stCondLst>
                              <p:cond delay="0"/>
                            </p:stCondLst>
                            <p:childTnLst>
                              <p:par>
                                <p:cTn id="48" presetID="54" presetClass="entr" presetSubtype="0" accel="10000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p:cTn id="50" dur="500" fill="hold"/>
                                        <p:tgtEl>
                                          <p:spTgt spid="14"/>
                                        </p:tgtEl>
                                        <p:attrNameLst>
                                          <p:attrName>ppt_w</p:attrName>
                                        </p:attrNameLst>
                                      </p:cBhvr>
                                      <p:tavLst>
                                        <p:tav tm="0">
                                          <p:val>
                                            <p:strVal val="#ppt_w*0.05"/>
                                          </p:val>
                                        </p:tav>
                                        <p:tav tm="100000">
                                          <p:val>
                                            <p:strVal val="#ppt_w"/>
                                          </p:val>
                                        </p:tav>
                                      </p:tavLst>
                                    </p:anim>
                                    <p:anim calcmode="lin" valueType="num">
                                      <p:cBhvr>
                                        <p:cTn id="51" dur="500" fill="hold"/>
                                        <p:tgtEl>
                                          <p:spTgt spid="14"/>
                                        </p:tgtEl>
                                        <p:attrNameLst>
                                          <p:attrName>ppt_h</p:attrName>
                                        </p:attrNameLst>
                                      </p:cBhvr>
                                      <p:tavLst>
                                        <p:tav tm="0">
                                          <p:val>
                                            <p:strVal val="#ppt_h"/>
                                          </p:val>
                                        </p:tav>
                                        <p:tav tm="100000">
                                          <p:val>
                                            <p:strVal val="#ppt_h"/>
                                          </p:val>
                                        </p:tav>
                                      </p:tavLst>
                                    </p:anim>
                                    <p:anim calcmode="lin" valueType="num">
                                      <p:cBhvr>
                                        <p:cTn id="52" dur="500" fill="hold"/>
                                        <p:tgtEl>
                                          <p:spTgt spid="14"/>
                                        </p:tgtEl>
                                        <p:attrNameLst>
                                          <p:attrName>ppt_x</p:attrName>
                                        </p:attrNameLst>
                                      </p:cBhvr>
                                      <p:tavLst>
                                        <p:tav tm="0">
                                          <p:val>
                                            <p:strVal val="#ppt_x-.2"/>
                                          </p:val>
                                        </p:tav>
                                        <p:tav tm="100000">
                                          <p:val>
                                            <p:strVal val="#ppt_x"/>
                                          </p:val>
                                        </p:tav>
                                      </p:tavLst>
                                    </p:anim>
                                    <p:anim calcmode="lin" valueType="num">
                                      <p:cBhvr>
                                        <p:cTn id="53" dur="500" fill="hold"/>
                                        <p:tgtEl>
                                          <p:spTgt spid="14"/>
                                        </p:tgtEl>
                                        <p:attrNameLst>
                                          <p:attrName>ppt_y</p:attrName>
                                        </p:attrNameLst>
                                      </p:cBhvr>
                                      <p:tavLst>
                                        <p:tav tm="0">
                                          <p:val>
                                            <p:strVal val="#ppt_y"/>
                                          </p:val>
                                        </p:tav>
                                        <p:tav tm="100000">
                                          <p:val>
                                            <p:strVal val="#ppt_y"/>
                                          </p:val>
                                        </p:tav>
                                      </p:tavLst>
                                    </p:anim>
                                    <p:animEffect transition="in" filter="fade">
                                      <p:cBhvr>
                                        <p:cTn id="54" dur="500"/>
                                        <p:tgtEl>
                                          <p:spTgt spid="14"/>
                                        </p:tgtEl>
                                      </p:cBhvr>
                                    </p:animEffect>
                                  </p:childTnLst>
                                  <p:subTnLst>
                                    <p:audio>
                                      <p:cMediaNode>
                                        <p:cTn display="0" masterRel="sameClick">
                                          <p:stCondLst>
                                            <p:cond evt="begin" delay="0">
                                              <p:tn val="48"/>
                                            </p:cond>
                                          </p:stCondLst>
                                          <p:endCondLst>
                                            <p:cond evt="onStopAudio" delay="0">
                                              <p:tgtEl>
                                                <p:sldTgt/>
                                              </p:tgtEl>
                                            </p:cond>
                                          </p:endCondLst>
                                        </p:cTn>
                                        <p:tgtEl>
                                          <p:sndTgt r:embed="rId5" name="online.wav"/>
                                        </p:tgtEl>
                                      </p:cMediaNode>
                                    </p:audio>
                                  </p:subTnLst>
                                </p:cTn>
                              </p:par>
                              <p:par>
                                <p:cTn id="55" presetID="9"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dissolve">
                                      <p:cBhvr>
                                        <p:cTn id="57" dur="500"/>
                                        <p:tgtEl>
                                          <p:spTgt spid="5"/>
                                        </p:tgtEl>
                                      </p:cBhvr>
                                    </p:animEffect>
                                  </p:childTnLst>
                                  <p:subTnLst>
                                    <p:audio>
                                      <p:cMediaNode>
                                        <p:cTn display="0" masterRel="sameClick">
                                          <p:stCondLst>
                                            <p:cond evt="begin" delay="0">
                                              <p:tn val="55"/>
                                            </p:cond>
                                          </p:stCondLst>
                                          <p:endCondLst>
                                            <p:cond evt="onStopAudio" delay="0">
                                              <p:tgtEl>
                                                <p:sldTgt/>
                                              </p:tgtEl>
                                            </p:cond>
                                          </p:endCondLst>
                                        </p:cTn>
                                        <p:tgtEl>
                                          <p:sndTgt r:embed="rId8" name="5980                 5090.wav"/>
                                        </p:tgtEl>
                                      </p:cMediaNode>
                                    </p:audio>
                                  </p:sub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145">
                                          <p:stCondLst>
                                            <p:cond delay="0"/>
                                          </p:stCondLst>
                                        </p:cTn>
                                        <p:tgtEl>
                                          <p:spTgt spid="17"/>
                                        </p:tgtEl>
                                      </p:cBhvr>
                                    </p:animEffect>
                                    <p:anim calcmode="lin" valueType="num">
                                      <p:cBhvr>
                                        <p:cTn id="63" dur="457"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2"/>
                                          </p:stCondLst>
                                        </p:cTn>
                                        <p:tgtEl>
                                          <p:spTgt spid="17"/>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5"/>
                                          </p:stCondLst>
                                        </p:cTn>
                                        <p:tgtEl>
                                          <p:spTgt spid="17"/>
                                        </p:tgtEl>
                                        <p:attrNameLst>
                                          <p:attrName>ppt_y</p:attrName>
                                        </p:attrNameLst>
                                      </p:cBhvr>
                                      <p:tavLst>
                                        <p:tav tm="0" fmla="#ppt_y-sin(pi*$)/81">
                                          <p:val>
                                            <p:fltVal val="0"/>
                                          </p:val>
                                        </p:tav>
                                        <p:tav tm="100000">
                                          <p:val>
                                            <p:fltVal val="1"/>
                                          </p:val>
                                        </p:tav>
                                      </p:tavLst>
                                    </p:anim>
                                    <p:animScale>
                                      <p:cBhvr>
                                        <p:cTn id="68" dur="7">
                                          <p:stCondLst>
                                            <p:cond delay="162"/>
                                          </p:stCondLst>
                                        </p:cTn>
                                        <p:tgtEl>
                                          <p:spTgt spid="17"/>
                                        </p:tgtEl>
                                      </p:cBhvr>
                                      <p:to x="100000" y="60000"/>
                                    </p:animScale>
                                    <p:animScale>
                                      <p:cBhvr>
                                        <p:cTn id="69" dur="41" decel="50000">
                                          <p:stCondLst>
                                            <p:cond delay="169"/>
                                          </p:stCondLst>
                                        </p:cTn>
                                        <p:tgtEl>
                                          <p:spTgt spid="17"/>
                                        </p:tgtEl>
                                      </p:cBhvr>
                                      <p:to x="100000" y="100000"/>
                                    </p:animScale>
                                    <p:animScale>
                                      <p:cBhvr>
                                        <p:cTn id="70" dur="7">
                                          <p:stCondLst>
                                            <p:cond delay="329"/>
                                          </p:stCondLst>
                                        </p:cTn>
                                        <p:tgtEl>
                                          <p:spTgt spid="17"/>
                                        </p:tgtEl>
                                      </p:cBhvr>
                                      <p:to x="100000" y="80000"/>
                                    </p:animScale>
                                    <p:animScale>
                                      <p:cBhvr>
                                        <p:cTn id="71" dur="41" decel="50000">
                                          <p:stCondLst>
                                            <p:cond delay="336"/>
                                          </p:stCondLst>
                                        </p:cTn>
                                        <p:tgtEl>
                                          <p:spTgt spid="17"/>
                                        </p:tgtEl>
                                      </p:cBhvr>
                                      <p:to x="100000" y="100000"/>
                                    </p:animScale>
                                    <p:animScale>
                                      <p:cBhvr>
                                        <p:cTn id="72" dur="7">
                                          <p:stCondLst>
                                            <p:cond delay="411"/>
                                          </p:stCondLst>
                                        </p:cTn>
                                        <p:tgtEl>
                                          <p:spTgt spid="17"/>
                                        </p:tgtEl>
                                      </p:cBhvr>
                                      <p:to x="100000" y="90000"/>
                                    </p:animScale>
                                    <p:animScale>
                                      <p:cBhvr>
                                        <p:cTn id="73" dur="41" decel="50000">
                                          <p:stCondLst>
                                            <p:cond delay="418"/>
                                          </p:stCondLst>
                                        </p:cTn>
                                        <p:tgtEl>
                                          <p:spTgt spid="17"/>
                                        </p:tgtEl>
                                      </p:cBhvr>
                                      <p:to x="100000" y="100000"/>
                                    </p:animScale>
                                    <p:animScale>
                                      <p:cBhvr>
                                        <p:cTn id="74" dur="7">
                                          <p:stCondLst>
                                            <p:cond delay="453"/>
                                          </p:stCondLst>
                                        </p:cTn>
                                        <p:tgtEl>
                                          <p:spTgt spid="17"/>
                                        </p:tgtEl>
                                      </p:cBhvr>
                                      <p:to x="100000" y="95000"/>
                                    </p:animScale>
                                    <p:animScale>
                                      <p:cBhvr>
                                        <p:cTn id="75" dur="41" decel="50000">
                                          <p:stCondLst>
                                            <p:cond delay="459"/>
                                          </p:stCondLst>
                                        </p:cTn>
                                        <p:tgtEl>
                                          <p:spTgt spid="17"/>
                                        </p:tgtEl>
                                      </p:cBhvr>
                                      <p:to x="100000" y="100000"/>
                                    </p:animScale>
                                  </p:childTnLst>
                                  <p:subTnLst>
                                    <p:audio>
                                      <p:cMediaNode>
                                        <p:cTn display="0" masterRel="sameClick">
                                          <p:stCondLst>
                                            <p:cond evt="begin" delay="0">
                                              <p:tn val="60"/>
                                            </p:cond>
                                          </p:stCondLst>
                                          <p:endCondLst>
                                            <p:cond evt="onStopAudio" delay="0">
                                              <p:tgtEl>
                                                <p:sldTgt/>
                                              </p:tgtEl>
                                            </p:cond>
                                          </p:endCondLst>
                                        </p:cTn>
                                        <p:tgtEl>
                                          <p:sndTgt r:embed="rId9" name="5980                 5090  ج.wav"/>
                                        </p:tgtEl>
                                      </p:cMediaNode>
                                    </p:audio>
                                  </p:subTnLst>
                                </p:cTn>
                              </p:par>
                            </p:childTnLst>
                          </p:cTn>
                        </p:par>
                      </p:childTnLst>
                    </p:cTn>
                  </p:par>
                  <p:par>
                    <p:cTn id="76" fill="hold">
                      <p:stCondLst>
                        <p:cond delay="indefinite"/>
                      </p:stCondLst>
                      <p:childTnLst>
                        <p:par>
                          <p:cTn id="77" fill="hold">
                            <p:stCondLst>
                              <p:cond delay="0"/>
                            </p:stCondLst>
                            <p:childTnLst>
                              <p:par>
                                <p:cTn id="78" presetID="54" presetClass="entr" presetSubtype="0" accel="100000"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 calcmode="lin" valueType="num">
                                      <p:cBhvr>
                                        <p:cTn id="80" dur="500" fill="hold"/>
                                        <p:tgtEl>
                                          <p:spTgt spid="15"/>
                                        </p:tgtEl>
                                        <p:attrNameLst>
                                          <p:attrName>ppt_w</p:attrName>
                                        </p:attrNameLst>
                                      </p:cBhvr>
                                      <p:tavLst>
                                        <p:tav tm="0">
                                          <p:val>
                                            <p:strVal val="#ppt_w*0.05"/>
                                          </p:val>
                                        </p:tav>
                                        <p:tav tm="100000">
                                          <p:val>
                                            <p:strVal val="#ppt_w"/>
                                          </p:val>
                                        </p:tav>
                                      </p:tavLst>
                                    </p:anim>
                                    <p:anim calcmode="lin" valueType="num">
                                      <p:cBhvr>
                                        <p:cTn id="81" dur="500" fill="hold"/>
                                        <p:tgtEl>
                                          <p:spTgt spid="15"/>
                                        </p:tgtEl>
                                        <p:attrNameLst>
                                          <p:attrName>ppt_h</p:attrName>
                                        </p:attrNameLst>
                                      </p:cBhvr>
                                      <p:tavLst>
                                        <p:tav tm="0">
                                          <p:val>
                                            <p:strVal val="#ppt_h"/>
                                          </p:val>
                                        </p:tav>
                                        <p:tav tm="100000">
                                          <p:val>
                                            <p:strVal val="#ppt_h"/>
                                          </p:val>
                                        </p:tav>
                                      </p:tavLst>
                                    </p:anim>
                                    <p:anim calcmode="lin" valueType="num">
                                      <p:cBhvr>
                                        <p:cTn id="82" dur="500" fill="hold"/>
                                        <p:tgtEl>
                                          <p:spTgt spid="15"/>
                                        </p:tgtEl>
                                        <p:attrNameLst>
                                          <p:attrName>ppt_x</p:attrName>
                                        </p:attrNameLst>
                                      </p:cBhvr>
                                      <p:tavLst>
                                        <p:tav tm="0">
                                          <p:val>
                                            <p:strVal val="#ppt_x-.2"/>
                                          </p:val>
                                        </p:tav>
                                        <p:tav tm="100000">
                                          <p:val>
                                            <p:strVal val="#ppt_x"/>
                                          </p:val>
                                        </p:tav>
                                      </p:tavLst>
                                    </p:anim>
                                    <p:anim calcmode="lin" valueType="num">
                                      <p:cBhvr>
                                        <p:cTn id="83" dur="500" fill="hold"/>
                                        <p:tgtEl>
                                          <p:spTgt spid="15"/>
                                        </p:tgtEl>
                                        <p:attrNameLst>
                                          <p:attrName>ppt_y</p:attrName>
                                        </p:attrNameLst>
                                      </p:cBhvr>
                                      <p:tavLst>
                                        <p:tav tm="0">
                                          <p:val>
                                            <p:strVal val="#ppt_y"/>
                                          </p:val>
                                        </p:tav>
                                        <p:tav tm="100000">
                                          <p:val>
                                            <p:strVal val="#ppt_y"/>
                                          </p:val>
                                        </p:tav>
                                      </p:tavLst>
                                    </p:anim>
                                    <p:animEffect transition="in" filter="fade">
                                      <p:cBhvr>
                                        <p:cTn id="84" dur="500"/>
                                        <p:tgtEl>
                                          <p:spTgt spid="15"/>
                                        </p:tgtEl>
                                      </p:cBhvr>
                                    </p:animEffect>
                                  </p:childTnLst>
                                  <p:subTnLst>
                                    <p:audio>
                                      <p:cMediaNode>
                                        <p:cTn display="0" masterRel="sameClick">
                                          <p:stCondLst>
                                            <p:cond evt="begin" delay="0">
                                              <p:tn val="78"/>
                                            </p:cond>
                                          </p:stCondLst>
                                          <p:endCondLst>
                                            <p:cond evt="onStopAudio" delay="0">
                                              <p:tgtEl>
                                                <p:sldTgt/>
                                              </p:tgtEl>
                                            </p:cond>
                                          </p:endCondLst>
                                        </p:cTn>
                                        <p:tgtEl>
                                          <p:sndTgt r:embed="rId5" name="online.wav"/>
                                        </p:tgtEl>
                                      </p:cMediaNode>
                                    </p:audio>
                                  </p:subTnLst>
                                </p:cTn>
                              </p:par>
                              <p:par>
                                <p:cTn id="85" presetID="9"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dissolve">
                                      <p:cBhvr>
                                        <p:cTn id="87" dur="500"/>
                                        <p:tgtEl>
                                          <p:spTgt spid="7"/>
                                        </p:tgtEl>
                                      </p:cBhvr>
                                    </p:animEffect>
                                  </p:childTnLst>
                                  <p:subTnLst>
                                    <p:audio>
                                      <p:cMediaNode>
                                        <p:cTn display="0" masterRel="sameClick">
                                          <p:stCondLst>
                                            <p:cond evt="begin" delay="0">
                                              <p:tn val="85"/>
                                            </p:cond>
                                          </p:stCondLst>
                                          <p:endCondLst>
                                            <p:cond evt="onStopAudio" delay="0">
                                              <p:tgtEl>
                                                <p:sldTgt/>
                                              </p:tgtEl>
                                            </p:cond>
                                          </p:endCondLst>
                                        </p:cTn>
                                        <p:tgtEl>
                                          <p:sndTgt r:embed="rId10" name="304999                305049.wav"/>
                                        </p:tgtEl>
                                      </p:cMediaNode>
                                    </p:audio>
                                  </p:sub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wipe(down)">
                                      <p:cBhvr>
                                        <p:cTn id="92" dur="145">
                                          <p:stCondLst>
                                            <p:cond delay="0"/>
                                          </p:stCondLst>
                                        </p:cTn>
                                        <p:tgtEl>
                                          <p:spTgt spid="18"/>
                                        </p:tgtEl>
                                      </p:cBhvr>
                                    </p:animEffect>
                                    <p:anim calcmode="lin" valueType="num">
                                      <p:cBhvr>
                                        <p:cTn id="93" dur="45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4"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5"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96" dur="83" tmFilter="0, 0; 0.125,0.2665; 0.25,0.4; 0.375,0.465; 0.5,0.5;  0.625,0.535; 0.75,0.6; 0.875,0.7335; 1,1">
                                          <p:stCondLst>
                                            <p:cond delay="332"/>
                                          </p:stCondLst>
                                        </p:cTn>
                                        <p:tgtEl>
                                          <p:spTgt spid="18"/>
                                        </p:tgtEl>
                                        <p:attrNameLst>
                                          <p:attrName>ppt_y</p:attrName>
                                        </p:attrNameLst>
                                      </p:cBhvr>
                                      <p:tavLst>
                                        <p:tav tm="0" fmla="#ppt_y-sin(pi*$)/27">
                                          <p:val>
                                            <p:fltVal val="0"/>
                                          </p:val>
                                        </p:tav>
                                        <p:tav tm="100000">
                                          <p:val>
                                            <p:fltVal val="1"/>
                                          </p:val>
                                        </p:tav>
                                      </p:tavLst>
                                    </p:anim>
                                    <p:anim calcmode="lin" valueType="num">
                                      <p:cBhvr>
                                        <p:cTn id="97" dur="41" tmFilter="0, 0; 0.125,0.2665; 0.25,0.4; 0.375,0.465; 0.5,0.5;  0.625,0.535; 0.75,0.6; 0.875,0.7335; 1,1">
                                          <p:stCondLst>
                                            <p:cond delay="415"/>
                                          </p:stCondLst>
                                        </p:cTn>
                                        <p:tgtEl>
                                          <p:spTgt spid="18"/>
                                        </p:tgtEl>
                                        <p:attrNameLst>
                                          <p:attrName>ppt_y</p:attrName>
                                        </p:attrNameLst>
                                      </p:cBhvr>
                                      <p:tavLst>
                                        <p:tav tm="0" fmla="#ppt_y-sin(pi*$)/81">
                                          <p:val>
                                            <p:fltVal val="0"/>
                                          </p:val>
                                        </p:tav>
                                        <p:tav tm="100000">
                                          <p:val>
                                            <p:fltVal val="1"/>
                                          </p:val>
                                        </p:tav>
                                      </p:tavLst>
                                    </p:anim>
                                    <p:animScale>
                                      <p:cBhvr>
                                        <p:cTn id="98" dur="7">
                                          <p:stCondLst>
                                            <p:cond delay="162"/>
                                          </p:stCondLst>
                                        </p:cTn>
                                        <p:tgtEl>
                                          <p:spTgt spid="18"/>
                                        </p:tgtEl>
                                      </p:cBhvr>
                                      <p:to x="100000" y="60000"/>
                                    </p:animScale>
                                    <p:animScale>
                                      <p:cBhvr>
                                        <p:cTn id="99" dur="41" decel="50000">
                                          <p:stCondLst>
                                            <p:cond delay="169"/>
                                          </p:stCondLst>
                                        </p:cTn>
                                        <p:tgtEl>
                                          <p:spTgt spid="18"/>
                                        </p:tgtEl>
                                      </p:cBhvr>
                                      <p:to x="100000" y="100000"/>
                                    </p:animScale>
                                    <p:animScale>
                                      <p:cBhvr>
                                        <p:cTn id="100" dur="7">
                                          <p:stCondLst>
                                            <p:cond delay="329"/>
                                          </p:stCondLst>
                                        </p:cTn>
                                        <p:tgtEl>
                                          <p:spTgt spid="18"/>
                                        </p:tgtEl>
                                      </p:cBhvr>
                                      <p:to x="100000" y="80000"/>
                                    </p:animScale>
                                    <p:animScale>
                                      <p:cBhvr>
                                        <p:cTn id="101" dur="41" decel="50000">
                                          <p:stCondLst>
                                            <p:cond delay="336"/>
                                          </p:stCondLst>
                                        </p:cTn>
                                        <p:tgtEl>
                                          <p:spTgt spid="18"/>
                                        </p:tgtEl>
                                      </p:cBhvr>
                                      <p:to x="100000" y="100000"/>
                                    </p:animScale>
                                    <p:animScale>
                                      <p:cBhvr>
                                        <p:cTn id="102" dur="7">
                                          <p:stCondLst>
                                            <p:cond delay="411"/>
                                          </p:stCondLst>
                                        </p:cTn>
                                        <p:tgtEl>
                                          <p:spTgt spid="18"/>
                                        </p:tgtEl>
                                      </p:cBhvr>
                                      <p:to x="100000" y="90000"/>
                                    </p:animScale>
                                    <p:animScale>
                                      <p:cBhvr>
                                        <p:cTn id="103" dur="41" decel="50000">
                                          <p:stCondLst>
                                            <p:cond delay="418"/>
                                          </p:stCondLst>
                                        </p:cTn>
                                        <p:tgtEl>
                                          <p:spTgt spid="18"/>
                                        </p:tgtEl>
                                      </p:cBhvr>
                                      <p:to x="100000" y="100000"/>
                                    </p:animScale>
                                    <p:animScale>
                                      <p:cBhvr>
                                        <p:cTn id="104" dur="7">
                                          <p:stCondLst>
                                            <p:cond delay="453"/>
                                          </p:stCondLst>
                                        </p:cTn>
                                        <p:tgtEl>
                                          <p:spTgt spid="18"/>
                                        </p:tgtEl>
                                      </p:cBhvr>
                                      <p:to x="100000" y="95000"/>
                                    </p:animScale>
                                    <p:animScale>
                                      <p:cBhvr>
                                        <p:cTn id="105" dur="41" decel="50000">
                                          <p:stCondLst>
                                            <p:cond delay="459"/>
                                          </p:stCondLst>
                                        </p:cTn>
                                        <p:tgtEl>
                                          <p:spTgt spid="18"/>
                                        </p:tgtEl>
                                      </p:cBhvr>
                                      <p:to x="100000" y="100000"/>
                                    </p:animScale>
                                  </p:childTnLst>
                                  <p:subTnLst>
                                    <p:audio>
                                      <p:cMediaNode>
                                        <p:cTn display="0" masterRel="sameClick">
                                          <p:stCondLst>
                                            <p:cond evt="begin" delay="0">
                                              <p:tn val="90"/>
                                            </p:cond>
                                          </p:stCondLst>
                                          <p:endCondLst>
                                            <p:cond evt="onStopAudio" delay="0">
                                              <p:tgtEl>
                                                <p:sldTgt/>
                                              </p:tgtEl>
                                            </p:cond>
                                          </p:endCondLst>
                                        </p:cTn>
                                        <p:tgtEl>
                                          <p:sndTgt r:embed="rId11" name="304999                305049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6929438" y="2857500"/>
            <a:ext cx="1428750" cy="1214438"/>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t>9</a:t>
            </a:r>
          </a:p>
        </p:txBody>
      </p:sp>
      <p:grpSp>
        <p:nvGrpSpPr>
          <p:cNvPr id="3" name="Group 18"/>
          <p:cNvGrpSpPr>
            <a:grpSpLocks/>
          </p:cNvGrpSpPr>
          <p:nvPr/>
        </p:nvGrpSpPr>
        <p:grpSpPr bwMode="auto">
          <a:xfrm>
            <a:off x="0" y="2928938"/>
            <a:ext cx="5929313" cy="1000125"/>
            <a:chOff x="-31" y="928670"/>
            <a:chExt cx="5929353" cy="1000132"/>
          </a:xfrm>
        </p:grpSpPr>
        <p:sp>
          <p:nvSpPr>
            <p:cNvPr id="14" name="Flowchart: Terminator 13"/>
            <p:cNvSpPr/>
            <p:nvPr/>
          </p:nvSpPr>
          <p:spPr>
            <a:xfrm>
              <a:off x="500005" y="928670"/>
              <a:ext cx="5429317" cy="1000132"/>
            </a:xfrm>
            <a:prstGeom prst="flowChartTerminator">
              <a:avLst/>
            </a:prstGeom>
            <a:solidFill>
              <a:srgbClr val="FF3300"/>
            </a:solidFill>
            <a:ln w="50800">
              <a:solidFill>
                <a:schemeClr val="tx1"/>
              </a:solidFill>
            </a:ln>
            <a:effectLst>
              <a:innerShdw blurRad="533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nvGrpSpPr>
            <p:cNvPr id="20510" name="Group 2"/>
            <p:cNvGrpSpPr>
              <a:grpSpLocks/>
            </p:cNvGrpSpPr>
            <p:nvPr/>
          </p:nvGrpSpPr>
          <p:grpSpPr bwMode="auto">
            <a:xfrm>
              <a:off x="-31" y="1142984"/>
              <a:ext cx="5715039" cy="646331"/>
              <a:chOff x="790718" y="2928934"/>
              <a:chExt cx="4493149" cy="646331"/>
            </a:xfrm>
          </p:grpSpPr>
          <p:sp>
            <p:nvSpPr>
              <p:cNvPr id="20511" name="Rectangle 3"/>
              <p:cNvSpPr>
                <a:spLocks noChangeArrowheads="1"/>
              </p:cNvSpPr>
              <p:nvPr/>
            </p:nvSpPr>
            <p:spPr bwMode="auto">
              <a:xfrm>
                <a:off x="790718" y="2928934"/>
                <a:ext cx="4493149" cy="646331"/>
              </a:xfrm>
              <a:prstGeom prst="rect">
                <a:avLst/>
              </a:prstGeom>
              <a:noFill/>
              <a:ln w="9525">
                <a:noFill/>
                <a:miter lim="800000"/>
                <a:headEnd/>
                <a:tailEnd/>
              </a:ln>
            </p:spPr>
            <p:txBody>
              <a:bodyPr>
                <a:spAutoFit/>
              </a:bodyPr>
              <a:lstStyle/>
              <a:p>
                <a:r>
                  <a:rPr lang="ar-EG" sz="3600" b="1">
                    <a:latin typeface="Calibri" pitchFamily="34" charset="0"/>
                  </a:rPr>
                  <a:t>76101                77000</a:t>
                </a:r>
              </a:p>
            </p:txBody>
          </p:sp>
          <p:sp>
            <p:nvSpPr>
              <p:cNvPr id="5" name="Oval 4"/>
              <p:cNvSpPr/>
              <p:nvPr/>
            </p:nvSpPr>
            <p:spPr>
              <a:xfrm>
                <a:off x="3266942" y="3000373"/>
                <a:ext cx="500487" cy="500066"/>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grpSp>
      <p:grpSp>
        <p:nvGrpSpPr>
          <p:cNvPr id="6" name="Group 15"/>
          <p:cNvGrpSpPr>
            <a:grpSpLocks/>
          </p:cNvGrpSpPr>
          <p:nvPr/>
        </p:nvGrpSpPr>
        <p:grpSpPr bwMode="auto">
          <a:xfrm>
            <a:off x="-285750" y="4429125"/>
            <a:ext cx="6215063" cy="1000125"/>
            <a:chOff x="-285784" y="2500306"/>
            <a:chExt cx="6215106" cy="1000132"/>
          </a:xfrm>
        </p:grpSpPr>
        <p:sp>
          <p:nvSpPr>
            <p:cNvPr id="15" name="Flowchart: Terminator 14"/>
            <p:cNvSpPr/>
            <p:nvPr/>
          </p:nvSpPr>
          <p:spPr>
            <a:xfrm>
              <a:off x="357158" y="2500306"/>
              <a:ext cx="5572164" cy="1000132"/>
            </a:xfrm>
            <a:prstGeom prst="flowChartTerminator">
              <a:avLst/>
            </a:prstGeom>
            <a:solidFill>
              <a:srgbClr val="3399FF"/>
            </a:solidFill>
            <a:ln w="50800">
              <a:solidFill>
                <a:schemeClr val="tx1"/>
              </a:solidFill>
            </a:ln>
            <a:effectLst>
              <a:innerShdw blurRad="5334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nvGrpSpPr>
            <p:cNvPr id="20504" name="Group 5"/>
            <p:cNvGrpSpPr>
              <a:grpSpLocks/>
            </p:cNvGrpSpPr>
            <p:nvPr/>
          </p:nvGrpSpPr>
          <p:grpSpPr bwMode="auto">
            <a:xfrm>
              <a:off x="-285784" y="2714620"/>
              <a:ext cx="5929354" cy="646331"/>
              <a:chOff x="1071539" y="2928934"/>
              <a:chExt cx="4268492" cy="646331"/>
            </a:xfrm>
          </p:grpSpPr>
          <p:sp>
            <p:nvSpPr>
              <p:cNvPr id="20505" name="Rectangle 6"/>
              <p:cNvSpPr>
                <a:spLocks noChangeArrowheads="1"/>
              </p:cNvSpPr>
              <p:nvPr/>
            </p:nvSpPr>
            <p:spPr bwMode="auto">
              <a:xfrm>
                <a:off x="1071539" y="2928934"/>
                <a:ext cx="4268492" cy="646331"/>
              </a:xfrm>
              <a:prstGeom prst="rect">
                <a:avLst/>
              </a:prstGeom>
              <a:noFill/>
              <a:ln w="9525">
                <a:noFill/>
                <a:miter lim="800000"/>
                <a:headEnd/>
                <a:tailEnd/>
              </a:ln>
            </p:spPr>
            <p:txBody>
              <a:bodyPr>
                <a:spAutoFit/>
              </a:bodyPr>
              <a:lstStyle/>
              <a:p>
                <a:r>
                  <a:rPr lang="ar-EG" sz="3600" b="1">
                    <a:latin typeface="Calibri" pitchFamily="34" charset="0"/>
                  </a:rPr>
                  <a:t>12683                  12638</a:t>
                </a:r>
              </a:p>
            </p:txBody>
          </p:sp>
          <p:sp>
            <p:nvSpPr>
              <p:cNvPr id="8" name="Oval 7"/>
              <p:cNvSpPr/>
              <p:nvPr/>
            </p:nvSpPr>
            <p:spPr>
              <a:xfrm>
                <a:off x="3399496" y="3000372"/>
                <a:ext cx="500562" cy="500067"/>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grpSp>
      <p:grpSp>
        <p:nvGrpSpPr>
          <p:cNvPr id="9" name="Group 17"/>
          <p:cNvGrpSpPr>
            <a:grpSpLocks/>
          </p:cNvGrpSpPr>
          <p:nvPr/>
        </p:nvGrpSpPr>
        <p:grpSpPr bwMode="auto">
          <a:xfrm>
            <a:off x="-142875" y="5715000"/>
            <a:ext cx="6143625" cy="1000125"/>
            <a:chOff x="-142908" y="4214818"/>
            <a:chExt cx="6143668" cy="1000132"/>
          </a:xfrm>
        </p:grpSpPr>
        <p:sp>
          <p:nvSpPr>
            <p:cNvPr id="17" name="Flowchart: Terminator 16"/>
            <p:cNvSpPr/>
            <p:nvPr/>
          </p:nvSpPr>
          <p:spPr>
            <a:xfrm>
              <a:off x="285720" y="4214818"/>
              <a:ext cx="5715040" cy="1000132"/>
            </a:xfrm>
            <a:prstGeom prst="flowChartTerminator">
              <a:avLst/>
            </a:prstGeom>
            <a:gradFill flip="none" rotWithShape="1">
              <a:gsLst>
                <a:gs pos="0">
                  <a:srgbClr val="CCCCFF"/>
                </a:gs>
                <a:gs pos="17999">
                  <a:srgbClr val="99CCFF"/>
                </a:gs>
                <a:gs pos="36000">
                  <a:srgbClr val="9966FF"/>
                </a:gs>
                <a:gs pos="61000">
                  <a:srgbClr val="CC99FF"/>
                </a:gs>
                <a:gs pos="82001">
                  <a:srgbClr val="99CCFF"/>
                </a:gs>
                <a:gs pos="100000">
                  <a:srgbClr val="CCCCFF"/>
                </a:gs>
              </a:gsLst>
              <a:lin ang="13500000" scaled="1"/>
              <a:tileRect/>
            </a:gradFill>
            <a:ln w="50800">
              <a:solidFill>
                <a:schemeClr val="tx1"/>
              </a:solidFill>
            </a:ln>
            <a:effectLst>
              <a:innerShdw>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nvGrpSpPr>
            <p:cNvPr id="20498" name="Group 8"/>
            <p:cNvGrpSpPr>
              <a:grpSpLocks/>
            </p:cNvGrpSpPr>
            <p:nvPr/>
          </p:nvGrpSpPr>
          <p:grpSpPr bwMode="auto">
            <a:xfrm>
              <a:off x="-142908" y="4429132"/>
              <a:ext cx="6072230" cy="646331"/>
              <a:chOff x="1071539" y="2928934"/>
              <a:chExt cx="4268492" cy="646331"/>
            </a:xfrm>
          </p:grpSpPr>
          <p:sp>
            <p:nvSpPr>
              <p:cNvPr id="20499" name="Rectangle 9"/>
              <p:cNvSpPr>
                <a:spLocks noChangeArrowheads="1"/>
              </p:cNvSpPr>
              <p:nvPr/>
            </p:nvSpPr>
            <p:spPr bwMode="auto">
              <a:xfrm>
                <a:off x="1071539" y="2928934"/>
                <a:ext cx="4268492" cy="646331"/>
              </a:xfrm>
              <a:prstGeom prst="rect">
                <a:avLst/>
              </a:prstGeom>
              <a:noFill/>
              <a:ln w="9525">
                <a:noFill/>
                <a:miter lim="800000"/>
                <a:headEnd/>
                <a:tailEnd/>
              </a:ln>
            </p:spPr>
            <p:txBody>
              <a:bodyPr>
                <a:spAutoFit/>
              </a:bodyPr>
              <a:lstStyle/>
              <a:p>
                <a:r>
                  <a:rPr lang="ar-EG" sz="3600" b="1">
                    <a:latin typeface="Calibri" pitchFamily="34" charset="0"/>
                  </a:rPr>
                  <a:t>2999214              2999214</a:t>
                </a:r>
              </a:p>
            </p:txBody>
          </p:sp>
          <p:sp>
            <p:nvSpPr>
              <p:cNvPr id="11" name="Oval 10"/>
              <p:cNvSpPr/>
              <p:nvPr/>
            </p:nvSpPr>
            <p:spPr>
              <a:xfrm>
                <a:off x="3182908" y="3000372"/>
                <a:ext cx="499944" cy="500067"/>
              </a:xfrm>
              <a:prstGeom prst="ellipse">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grpSp>
      <p:sp>
        <p:nvSpPr>
          <p:cNvPr id="12" name="Diamond 11"/>
          <p:cNvSpPr/>
          <p:nvPr/>
        </p:nvSpPr>
        <p:spPr>
          <a:xfrm>
            <a:off x="6929438" y="4429125"/>
            <a:ext cx="1357312" cy="1071563"/>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dirty="0"/>
              <a:t>10</a:t>
            </a:r>
          </a:p>
        </p:txBody>
      </p:sp>
      <p:sp>
        <p:nvSpPr>
          <p:cNvPr id="13" name="Diamond 12"/>
          <p:cNvSpPr/>
          <p:nvPr/>
        </p:nvSpPr>
        <p:spPr>
          <a:xfrm>
            <a:off x="6929438" y="5643563"/>
            <a:ext cx="1357312" cy="1071562"/>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dirty="0"/>
              <a:t>11</a:t>
            </a:r>
          </a:p>
        </p:txBody>
      </p:sp>
      <p:sp>
        <p:nvSpPr>
          <p:cNvPr id="20" name="مستطيل 19"/>
          <p:cNvSpPr>
            <a:spLocks noChangeArrowheads="1"/>
          </p:cNvSpPr>
          <p:nvPr/>
        </p:nvSpPr>
        <p:spPr bwMode="auto">
          <a:xfrm flipH="1">
            <a:off x="2857500" y="3143250"/>
            <a:ext cx="857250" cy="646113"/>
          </a:xfrm>
          <a:prstGeom prst="rect">
            <a:avLst/>
          </a:prstGeom>
          <a:noFill/>
          <a:ln w="9525">
            <a:noFill/>
            <a:miter lim="800000"/>
            <a:headEnd/>
            <a:tailEnd/>
          </a:ln>
        </p:spPr>
        <p:txBody>
          <a:bodyPr>
            <a:spAutoFit/>
          </a:bodyPr>
          <a:lstStyle/>
          <a:p>
            <a:r>
              <a:rPr lang="ar-SA" sz="3600" b="1">
                <a:solidFill>
                  <a:srgbClr val="FF3300"/>
                </a:solidFill>
              </a:rPr>
              <a:t>&lt;</a:t>
            </a:r>
          </a:p>
        </p:txBody>
      </p:sp>
      <p:sp>
        <p:nvSpPr>
          <p:cNvPr id="21" name="مستطيل 20"/>
          <p:cNvSpPr>
            <a:spLocks noChangeArrowheads="1"/>
          </p:cNvSpPr>
          <p:nvPr/>
        </p:nvSpPr>
        <p:spPr bwMode="auto">
          <a:xfrm flipH="1">
            <a:off x="2643188" y="4640263"/>
            <a:ext cx="857250" cy="646112"/>
          </a:xfrm>
          <a:prstGeom prst="rect">
            <a:avLst/>
          </a:prstGeom>
          <a:noFill/>
          <a:ln w="9525">
            <a:noFill/>
            <a:miter lim="800000"/>
            <a:headEnd/>
            <a:tailEnd/>
          </a:ln>
        </p:spPr>
        <p:txBody>
          <a:bodyPr>
            <a:spAutoFit/>
          </a:bodyPr>
          <a:lstStyle/>
          <a:p>
            <a:r>
              <a:rPr lang="ar-SA" sz="3600" b="1">
                <a:solidFill>
                  <a:srgbClr val="FF3300"/>
                </a:solidFill>
              </a:rPr>
              <a:t>&gt;</a:t>
            </a:r>
          </a:p>
        </p:txBody>
      </p:sp>
      <p:sp>
        <p:nvSpPr>
          <p:cNvPr id="22" name="مستطيل 21"/>
          <p:cNvSpPr>
            <a:spLocks noChangeArrowheads="1"/>
          </p:cNvSpPr>
          <p:nvPr/>
        </p:nvSpPr>
        <p:spPr bwMode="auto">
          <a:xfrm flipH="1">
            <a:off x="2571750" y="5926138"/>
            <a:ext cx="857250" cy="646112"/>
          </a:xfrm>
          <a:prstGeom prst="rect">
            <a:avLst/>
          </a:prstGeom>
          <a:noFill/>
          <a:ln w="9525">
            <a:noFill/>
            <a:miter lim="800000"/>
            <a:headEnd/>
            <a:tailEnd/>
          </a:ln>
        </p:spPr>
        <p:txBody>
          <a:bodyPr>
            <a:spAutoFit/>
          </a:bodyPr>
          <a:lstStyle/>
          <a:p>
            <a:r>
              <a:rPr lang="ar-SA" sz="3600" b="1">
                <a:solidFill>
                  <a:srgbClr val="FF3300"/>
                </a:solidFill>
              </a:rPr>
              <a:t>=</a:t>
            </a:r>
          </a:p>
        </p:txBody>
      </p:sp>
      <p:sp>
        <p:nvSpPr>
          <p:cNvPr id="23" name="Snip Same Side Corner Rectangle 1"/>
          <p:cNvSpPr/>
          <p:nvPr/>
        </p:nvSpPr>
        <p:spPr>
          <a:xfrm>
            <a:off x="3071802" y="71414"/>
            <a:ext cx="5643602" cy="1214446"/>
          </a:xfrm>
          <a:prstGeom prst="snip2SameRect">
            <a:avLst/>
          </a:prstGeom>
          <a:solidFill>
            <a:srgbClr val="660066"/>
          </a:solidFill>
          <a:ln w="57150">
            <a:solidFill>
              <a:srgbClr val="FFFF00"/>
            </a:solidFill>
          </a:ln>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r>
              <a:rPr lang="ar-EG" sz="6600" b="1" dirty="0"/>
              <a:t>تدرب وحل المسائل</a:t>
            </a:r>
          </a:p>
        </p:txBody>
      </p:sp>
      <p:sp>
        <p:nvSpPr>
          <p:cNvPr id="24" name="Rectangle 2"/>
          <p:cNvSpPr/>
          <p:nvPr/>
        </p:nvSpPr>
        <p:spPr>
          <a:xfrm>
            <a:off x="639763" y="1500188"/>
            <a:ext cx="7135812" cy="1016000"/>
          </a:xfrm>
          <a:prstGeom prst="rect">
            <a:avLst/>
          </a:prstGeom>
          <a:ln w="38100">
            <a:solidFill>
              <a:srgbClr val="003366"/>
            </a:solidFill>
          </a:ln>
        </p:spPr>
        <p:style>
          <a:lnRef idx="1">
            <a:schemeClr val="accent5"/>
          </a:lnRef>
          <a:fillRef idx="2">
            <a:schemeClr val="accent5"/>
          </a:fillRef>
          <a:effectRef idx="1">
            <a:schemeClr val="accent5"/>
          </a:effectRef>
          <a:fontRef idx="minor">
            <a:schemeClr val="dk1"/>
          </a:fontRef>
        </p:style>
        <p:txBody>
          <a:bodyPr wrap="none">
            <a:spAutoFit/>
          </a:bodyPr>
          <a:lstStyle/>
          <a:p>
            <a:pPr algn="ctr" fontAlgn="auto">
              <a:spcBef>
                <a:spcPts val="0"/>
              </a:spcBef>
              <a:spcAft>
                <a:spcPts val="0"/>
              </a:spcAft>
              <a:defRPr/>
            </a:pPr>
            <a:r>
              <a:rPr lang="ar-EG" sz="2800" b="1" dirty="0"/>
              <a:t>قارنْ بينَ العددَيْنِ </a:t>
            </a:r>
            <a:r>
              <a:rPr lang="ar-SA" sz="2800" b="1" dirty="0"/>
              <a:t>في كل مما يأتي </a:t>
            </a:r>
            <a:r>
              <a:rPr lang="ar-EG" sz="2800" b="1" dirty="0"/>
              <a:t>مستعملاً ( </a:t>
            </a:r>
            <a:r>
              <a:rPr lang="ar-EG" sz="3200" b="1" dirty="0"/>
              <a:t>&gt;</a:t>
            </a:r>
            <a:r>
              <a:rPr lang="ar-EG" sz="2800" b="1" dirty="0"/>
              <a:t> ، </a:t>
            </a:r>
            <a:r>
              <a:rPr lang="ar-EG" sz="3200" b="1" dirty="0"/>
              <a:t>&lt;</a:t>
            </a:r>
            <a:r>
              <a:rPr lang="ar-EG" sz="2800" b="1" dirty="0"/>
              <a:t> ، = ):</a:t>
            </a:r>
            <a:endParaRPr lang="ar-SA" sz="2800" b="1" dirty="0"/>
          </a:p>
          <a:p>
            <a:pPr algn="ctr" fontAlgn="auto">
              <a:spcBef>
                <a:spcPts val="0"/>
              </a:spcBef>
              <a:spcAft>
                <a:spcPts val="0"/>
              </a:spcAft>
              <a:defRPr/>
            </a:pPr>
            <a:r>
              <a:rPr lang="ar-SA" sz="2800" b="1" dirty="0">
                <a:solidFill>
                  <a:srgbClr val="FF3300"/>
                </a:solidFill>
              </a:rPr>
              <a:t>المثالان 2</a:t>
            </a:r>
            <a:r>
              <a:rPr lang="ar-EG" sz="2800" b="1" dirty="0">
                <a:solidFill>
                  <a:srgbClr val="FF3300"/>
                </a:solidFill>
              </a:rPr>
              <a:t>،</a:t>
            </a:r>
            <a:r>
              <a:rPr lang="ar-SA" sz="2800" b="1" dirty="0">
                <a:solidFill>
                  <a:srgbClr val="FF3300"/>
                </a:solidFill>
              </a:rPr>
              <a:t>1</a:t>
            </a:r>
            <a:endParaRPr lang="ar-EG" sz="2800" dirty="0">
              <a:solidFill>
                <a:srgbClr val="FF3300"/>
              </a:solidFill>
            </a:endParaRPr>
          </a:p>
        </p:txBody>
      </p:sp>
    </p:spTree>
  </p:cSld>
  <p:clrMapOvr>
    <a:masterClrMapping/>
  </p:clrMapOvr>
  <p:transition>
    <p:blinds dir="vert"/>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16" presetClass="entr" presetSubtype="26"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Horizontal)">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4" name="76101                77000.wav"/>
                                        </p:tgtEl>
                                      </p:cMediaNode>
                                    </p:audio>
                                  </p:sub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145">
                                          <p:stCondLst>
                                            <p:cond delay="0"/>
                                          </p:stCondLst>
                                        </p:cTn>
                                        <p:tgtEl>
                                          <p:spTgt spid="20"/>
                                        </p:tgtEl>
                                      </p:cBhvr>
                                    </p:animEffect>
                                    <p:anim calcmode="lin" valueType="num">
                                      <p:cBhvr>
                                        <p:cTn id="20" dur="457"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2"/>
                                          </p:stCondLst>
                                        </p:cTn>
                                        <p:tgtEl>
                                          <p:spTgt spid="20"/>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5"/>
                                          </p:stCondLst>
                                        </p:cTn>
                                        <p:tgtEl>
                                          <p:spTgt spid="20"/>
                                        </p:tgtEl>
                                        <p:attrNameLst>
                                          <p:attrName>ppt_y</p:attrName>
                                        </p:attrNameLst>
                                      </p:cBhvr>
                                      <p:tavLst>
                                        <p:tav tm="0" fmla="#ppt_y-sin(pi*$)/81">
                                          <p:val>
                                            <p:fltVal val="0"/>
                                          </p:val>
                                        </p:tav>
                                        <p:tav tm="100000">
                                          <p:val>
                                            <p:fltVal val="1"/>
                                          </p:val>
                                        </p:tav>
                                      </p:tavLst>
                                    </p:anim>
                                    <p:animScale>
                                      <p:cBhvr>
                                        <p:cTn id="25" dur="7">
                                          <p:stCondLst>
                                            <p:cond delay="162"/>
                                          </p:stCondLst>
                                        </p:cTn>
                                        <p:tgtEl>
                                          <p:spTgt spid="20"/>
                                        </p:tgtEl>
                                      </p:cBhvr>
                                      <p:to x="100000" y="60000"/>
                                    </p:animScale>
                                    <p:animScale>
                                      <p:cBhvr>
                                        <p:cTn id="26" dur="41" decel="50000">
                                          <p:stCondLst>
                                            <p:cond delay="169"/>
                                          </p:stCondLst>
                                        </p:cTn>
                                        <p:tgtEl>
                                          <p:spTgt spid="20"/>
                                        </p:tgtEl>
                                      </p:cBhvr>
                                      <p:to x="100000" y="100000"/>
                                    </p:animScale>
                                    <p:animScale>
                                      <p:cBhvr>
                                        <p:cTn id="27" dur="7">
                                          <p:stCondLst>
                                            <p:cond delay="329"/>
                                          </p:stCondLst>
                                        </p:cTn>
                                        <p:tgtEl>
                                          <p:spTgt spid="20"/>
                                        </p:tgtEl>
                                      </p:cBhvr>
                                      <p:to x="100000" y="80000"/>
                                    </p:animScale>
                                    <p:animScale>
                                      <p:cBhvr>
                                        <p:cTn id="28" dur="41" decel="50000">
                                          <p:stCondLst>
                                            <p:cond delay="336"/>
                                          </p:stCondLst>
                                        </p:cTn>
                                        <p:tgtEl>
                                          <p:spTgt spid="20"/>
                                        </p:tgtEl>
                                      </p:cBhvr>
                                      <p:to x="100000" y="100000"/>
                                    </p:animScale>
                                    <p:animScale>
                                      <p:cBhvr>
                                        <p:cTn id="29" dur="7">
                                          <p:stCondLst>
                                            <p:cond delay="411"/>
                                          </p:stCondLst>
                                        </p:cTn>
                                        <p:tgtEl>
                                          <p:spTgt spid="20"/>
                                        </p:tgtEl>
                                      </p:cBhvr>
                                      <p:to x="100000" y="90000"/>
                                    </p:animScale>
                                    <p:animScale>
                                      <p:cBhvr>
                                        <p:cTn id="30" dur="41" decel="50000">
                                          <p:stCondLst>
                                            <p:cond delay="418"/>
                                          </p:stCondLst>
                                        </p:cTn>
                                        <p:tgtEl>
                                          <p:spTgt spid="20"/>
                                        </p:tgtEl>
                                      </p:cBhvr>
                                      <p:to x="100000" y="100000"/>
                                    </p:animScale>
                                    <p:animScale>
                                      <p:cBhvr>
                                        <p:cTn id="31" dur="7">
                                          <p:stCondLst>
                                            <p:cond delay="453"/>
                                          </p:stCondLst>
                                        </p:cTn>
                                        <p:tgtEl>
                                          <p:spTgt spid="20"/>
                                        </p:tgtEl>
                                      </p:cBhvr>
                                      <p:to x="100000" y="95000"/>
                                    </p:animScale>
                                    <p:animScale>
                                      <p:cBhvr>
                                        <p:cTn id="32" dur="41" decel="50000">
                                          <p:stCondLst>
                                            <p:cond delay="459"/>
                                          </p:stCondLst>
                                        </p:cTn>
                                        <p:tgtEl>
                                          <p:spTgt spid="20"/>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76101                77000ج.wav"/>
                                        </p:tgtEl>
                                      </p:cMediaNode>
                                    </p:audio>
                                  </p:subTnLst>
                                </p:cTn>
                              </p:par>
                            </p:childTnLst>
                          </p:cTn>
                        </p:par>
                      </p:childTnLst>
                    </p:cTn>
                  </p:par>
                  <p:par>
                    <p:cTn id="33" fill="hold">
                      <p:stCondLst>
                        <p:cond delay="indefinite"/>
                      </p:stCondLst>
                      <p:childTnLst>
                        <p:par>
                          <p:cTn id="34" fill="hold">
                            <p:stCondLst>
                              <p:cond delay="0"/>
                            </p:stCondLst>
                            <p:childTnLst>
                              <p:par>
                                <p:cTn id="35" presetID="54" presetClass="entr" presetSubtype="0" accel="10000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strVal val="#ppt_w*0.05"/>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anim calcmode="lin" valueType="num">
                                      <p:cBhvr>
                                        <p:cTn id="39" dur="500" fill="hold"/>
                                        <p:tgtEl>
                                          <p:spTgt spid="12"/>
                                        </p:tgtEl>
                                        <p:attrNameLst>
                                          <p:attrName>ppt_x</p:attrName>
                                        </p:attrNameLst>
                                      </p:cBhvr>
                                      <p:tavLst>
                                        <p:tav tm="0">
                                          <p:val>
                                            <p:strVal val="#ppt_x-.2"/>
                                          </p:val>
                                        </p:tav>
                                        <p:tav tm="100000">
                                          <p:val>
                                            <p:strVal val="#ppt_x"/>
                                          </p:val>
                                        </p:tav>
                                      </p:tavLst>
                                    </p:anim>
                                    <p:anim calcmode="lin" valueType="num">
                                      <p:cBhvr>
                                        <p:cTn id="40" dur="500" fill="hold"/>
                                        <p:tgtEl>
                                          <p:spTgt spid="12"/>
                                        </p:tgtEl>
                                        <p:attrNameLst>
                                          <p:attrName>ppt_y</p:attrName>
                                        </p:attrNameLst>
                                      </p:cBhvr>
                                      <p:tavLst>
                                        <p:tav tm="0">
                                          <p:val>
                                            <p:strVal val="#ppt_y"/>
                                          </p:val>
                                        </p:tav>
                                        <p:tav tm="100000">
                                          <p:val>
                                            <p:strVal val="#ppt_y"/>
                                          </p:val>
                                        </p:tav>
                                      </p:tavLst>
                                    </p:anim>
                                    <p:animEffect transition="in" filter="fade">
                                      <p:cBhvr>
                                        <p:cTn id="41" dur="500"/>
                                        <p:tgtEl>
                                          <p:spTgt spid="12"/>
                                        </p:tgtEl>
                                      </p:cBhvr>
                                    </p:animEffect>
                                  </p:childTnLst>
                                  <p:subTnLst>
                                    <p:audio>
                                      <p:cMediaNode>
                                        <p:cTn display="0" masterRel="sameClick">
                                          <p:stCondLst>
                                            <p:cond evt="begin" delay="0">
                                              <p:tn val="35"/>
                                            </p:cond>
                                          </p:stCondLst>
                                          <p:endCondLst>
                                            <p:cond evt="onStopAudio" delay="0">
                                              <p:tgtEl>
                                                <p:sldTgt/>
                                              </p:tgtEl>
                                            </p:cond>
                                          </p:endCondLst>
                                        </p:cTn>
                                        <p:tgtEl>
                                          <p:sndTgt r:embed="rId3" name="online.wav"/>
                                        </p:tgtEl>
                                      </p:cMediaNode>
                                    </p:audio>
                                  </p:subTnLst>
                                </p:cTn>
                              </p:par>
                              <p:par>
                                <p:cTn id="42" presetID="16" presetClass="entr" presetSubtype="26" fill="hold"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Horizontal)">
                                      <p:cBhvr>
                                        <p:cTn id="44" dur="500"/>
                                        <p:tgtEl>
                                          <p:spTgt spid="6"/>
                                        </p:tgtEl>
                                      </p:cBhvr>
                                    </p:animEffect>
                                  </p:childTnLst>
                                  <p:subTnLst>
                                    <p:audio>
                                      <p:cMediaNode>
                                        <p:cTn display="0" masterRel="sameClick">
                                          <p:stCondLst>
                                            <p:cond evt="begin" delay="0">
                                              <p:tn val="42"/>
                                            </p:cond>
                                          </p:stCondLst>
                                          <p:endCondLst>
                                            <p:cond evt="onStopAudio" delay="0">
                                              <p:tgtEl>
                                                <p:sldTgt/>
                                              </p:tgtEl>
                                            </p:cond>
                                          </p:endCondLst>
                                        </p:cTn>
                                        <p:tgtEl>
                                          <p:sndTgt r:embed="rId6" name="12683                  12638.wav"/>
                                        </p:tgtEl>
                                      </p:cMediaNode>
                                    </p:audio>
                                  </p:sub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down)">
                                      <p:cBhvr>
                                        <p:cTn id="49" dur="145">
                                          <p:stCondLst>
                                            <p:cond delay="0"/>
                                          </p:stCondLst>
                                        </p:cTn>
                                        <p:tgtEl>
                                          <p:spTgt spid="21"/>
                                        </p:tgtEl>
                                      </p:cBhvr>
                                    </p:animEffect>
                                    <p:anim calcmode="lin" valueType="num">
                                      <p:cBhvr>
                                        <p:cTn id="50" dur="457"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21"/>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2"/>
                                          </p:stCondLst>
                                        </p:cTn>
                                        <p:tgtEl>
                                          <p:spTgt spid="21"/>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5"/>
                                          </p:stCondLst>
                                        </p:cTn>
                                        <p:tgtEl>
                                          <p:spTgt spid="21"/>
                                        </p:tgtEl>
                                        <p:attrNameLst>
                                          <p:attrName>ppt_y</p:attrName>
                                        </p:attrNameLst>
                                      </p:cBhvr>
                                      <p:tavLst>
                                        <p:tav tm="0" fmla="#ppt_y-sin(pi*$)/81">
                                          <p:val>
                                            <p:fltVal val="0"/>
                                          </p:val>
                                        </p:tav>
                                        <p:tav tm="100000">
                                          <p:val>
                                            <p:fltVal val="1"/>
                                          </p:val>
                                        </p:tav>
                                      </p:tavLst>
                                    </p:anim>
                                    <p:animScale>
                                      <p:cBhvr>
                                        <p:cTn id="55" dur="7">
                                          <p:stCondLst>
                                            <p:cond delay="162"/>
                                          </p:stCondLst>
                                        </p:cTn>
                                        <p:tgtEl>
                                          <p:spTgt spid="21"/>
                                        </p:tgtEl>
                                      </p:cBhvr>
                                      <p:to x="100000" y="60000"/>
                                    </p:animScale>
                                    <p:animScale>
                                      <p:cBhvr>
                                        <p:cTn id="56" dur="41" decel="50000">
                                          <p:stCondLst>
                                            <p:cond delay="169"/>
                                          </p:stCondLst>
                                        </p:cTn>
                                        <p:tgtEl>
                                          <p:spTgt spid="21"/>
                                        </p:tgtEl>
                                      </p:cBhvr>
                                      <p:to x="100000" y="100000"/>
                                    </p:animScale>
                                    <p:animScale>
                                      <p:cBhvr>
                                        <p:cTn id="57" dur="7">
                                          <p:stCondLst>
                                            <p:cond delay="329"/>
                                          </p:stCondLst>
                                        </p:cTn>
                                        <p:tgtEl>
                                          <p:spTgt spid="21"/>
                                        </p:tgtEl>
                                      </p:cBhvr>
                                      <p:to x="100000" y="80000"/>
                                    </p:animScale>
                                    <p:animScale>
                                      <p:cBhvr>
                                        <p:cTn id="58" dur="41" decel="50000">
                                          <p:stCondLst>
                                            <p:cond delay="336"/>
                                          </p:stCondLst>
                                        </p:cTn>
                                        <p:tgtEl>
                                          <p:spTgt spid="21"/>
                                        </p:tgtEl>
                                      </p:cBhvr>
                                      <p:to x="100000" y="100000"/>
                                    </p:animScale>
                                    <p:animScale>
                                      <p:cBhvr>
                                        <p:cTn id="59" dur="7">
                                          <p:stCondLst>
                                            <p:cond delay="411"/>
                                          </p:stCondLst>
                                        </p:cTn>
                                        <p:tgtEl>
                                          <p:spTgt spid="21"/>
                                        </p:tgtEl>
                                      </p:cBhvr>
                                      <p:to x="100000" y="90000"/>
                                    </p:animScale>
                                    <p:animScale>
                                      <p:cBhvr>
                                        <p:cTn id="60" dur="41" decel="50000">
                                          <p:stCondLst>
                                            <p:cond delay="418"/>
                                          </p:stCondLst>
                                        </p:cTn>
                                        <p:tgtEl>
                                          <p:spTgt spid="21"/>
                                        </p:tgtEl>
                                      </p:cBhvr>
                                      <p:to x="100000" y="100000"/>
                                    </p:animScale>
                                    <p:animScale>
                                      <p:cBhvr>
                                        <p:cTn id="61" dur="7">
                                          <p:stCondLst>
                                            <p:cond delay="453"/>
                                          </p:stCondLst>
                                        </p:cTn>
                                        <p:tgtEl>
                                          <p:spTgt spid="21"/>
                                        </p:tgtEl>
                                      </p:cBhvr>
                                      <p:to x="100000" y="95000"/>
                                    </p:animScale>
                                    <p:animScale>
                                      <p:cBhvr>
                                        <p:cTn id="62" dur="41" decel="50000">
                                          <p:stCondLst>
                                            <p:cond delay="459"/>
                                          </p:stCondLst>
                                        </p:cTn>
                                        <p:tgtEl>
                                          <p:spTgt spid="21"/>
                                        </p:tgtEl>
                                      </p:cBhvr>
                                      <p:to x="100000" y="100000"/>
                                    </p:animScale>
                                  </p:childTnLst>
                                  <p:subTnLst>
                                    <p:audio>
                                      <p:cMediaNode>
                                        <p:cTn display="0" masterRel="sameClick">
                                          <p:stCondLst>
                                            <p:cond evt="begin" delay="0">
                                              <p:tn val="47"/>
                                            </p:cond>
                                          </p:stCondLst>
                                          <p:endCondLst>
                                            <p:cond evt="onStopAudio" delay="0">
                                              <p:tgtEl>
                                                <p:sldTgt/>
                                              </p:tgtEl>
                                            </p:cond>
                                          </p:endCondLst>
                                        </p:cTn>
                                        <p:tgtEl>
                                          <p:sndTgt r:embed="rId7" name="12683                  12638ج.wav"/>
                                        </p:tgtEl>
                                      </p:cMediaNode>
                                    </p:audio>
                                  </p:subTnLst>
                                </p:cTn>
                              </p:par>
                            </p:childTnLst>
                          </p:cTn>
                        </p:par>
                      </p:childTnLst>
                    </p:cTn>
                  </p:par>
                  <p:par>
                    <p:cTn id="63" fill="hold">
                      <p:stCondLst>
                        <p:cond delay="indefinite"/>
                      </p:stCondLst>
                      <p:childTnLst>
                        <p:par>
                          <p:cTn id="64" fill="hold">
                            <p:stCondLst>
                              <p:cond delay="0"/>
                            </p:stCondLst>
                            <p:childTnLst>
                              <p:par>
                                <p:cTn id="65" presetID="54" presetClass="entr" presetSubtype="0" accel="10000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strVal val="#ppt_w*0.05"/>
                                          </p:val>
                                        </p:tav>
                                        <p:tav tm="100000">
                                          <p:val>
                                            <p:strVal val="#ppt_w"/>
                                          </p:val>
                                        </p:tav>
                                      </p:tavLst>
                                    </p:anim>
                                    <p:anim calcmode="lin" valueType="num">
                                      <p:cBhvr>
                                        <p:cTn id="68" dur="500" fill="hold"/>
                                        <p:tgtEl>
                                          <p:spTgt spid="13"/>
                                        </p:tgtEl>
                                        <p:attrNameLst>
                                          <p:attrName>ppt_h</p:attrName>
                                        </p:attrNameLst>
                                      </p:cBhvr>
                                      <p:tavLst>
                                        <p:tav tm="0">
                                          <p:val>
                                            <p:strVal val="#ppt_h"/>
                                          </p:val>
                                        </p:tav>
                                        <p:tav tm="100000">
                                          <p:val>
                                            <p:strVal val="#ppt_h"/>
                                          </p:val>
                                        </p:tav>
                                      </p:tavLst>
                                    </p:anim>
                                    <p:anim calcmode="lin" valueType="num">
                                      <p:cBhvr>
                                        <p:cTn id="69" dur="500" fill="hold"/>
                                        <p:tgtEl>
                                          <p:spTgt spid="13"/>
                                        </p:tgtEl>
                                        <p:attrNameLst>
                                          <p:attrName>ppt_x</p:attrName>
                                        </p:attrNameLst>
                                      </p:cBhvr>
                                      <p:tavLst>
                                        <p:tav tm="0">
                                          <p:val>
                                            <p:strVal val="#ppt_x-.2"/>
                                          </p:val>
                                        </p:tav>
                                        <p:tav tm="100000">
                                          <p:val>
                                            <p:strVal val="#ppt_x"/>
                                          </p:val>
                                        </p:tav>
                                      </p:tavLst>
                                    </p:anim>
                                    <p:anim calcmode="lin" valueType="num">
                                      <p:cBhvr>
                                        <p:cTn id="70" dur="500" fill="hold"/>
                                        <p:tgtEl>
                                          <p:spTgt spid="13"/>
                                        </p:tgtEl>
                                        <p:attrNameLst>
                                          <p:attrName>ppt_y</p:attrName>
                                        </p:attrNameLst>
                                      </p:cBhvr>
                                      <p:tavLst>
                                        <p:tav tm="0">
                                          <p:val>
                                            <p:strVal val="#ppt_y"/>
                                          </p:val>
                                        </p:tav>
                                        <p:tav tm="100000">
                                          <p:val>
                                            <p:strVal val="#ppt_y"/>
                                          </p:val>
                                        </p:tav>
                                      </p:tavLst>
                                    </p:anim>
                                    <p:animEffect transition="in" filter="fade">
                                      <p:cBhvr>
                                        <p:cTn id="71" dur="500"/>
                                        <p:tgtEl>
                                          <p:spTgt spid="13"/>
                                        </p:tgtEl>
                                      </p:cBhvr>
                                    </p:animEffect>
                                  </p:childTnLst>
                                  <p:subTnLst>
                                    <p:audio>
                                      <p:cMediaNode>
                                        <p:cTn display="0" masterRel="sameClick">
                                          <p:stCondLst>
                                            <p:cond evt="begin" delay="0">
                                              <p:tn val="65"/>
                                            </p:cond>
                                          </p:stCondLst>
                                          <p:endCondLst>
                                            <p:cond evt="onStopAudio" delay="0">
                                              <p:tgtEl>
                                                <p:sldTgt/>
                                              </p:tgtEl>
                                            </p:cond>
                                          </p:endCondLst>
                                        </p:cTn>
                                        <p:tgtEl>
                                          <p:sndTgt r:embed="rId3" name="online.wav"/>
                                        </p:tgtEl>
                                      </p:cMediaNode>
                                    </p:audio>
                                  </p:subTnLst>
                                </p:cTn>
                              </p:par>
                              <p:par>
                                <p:cTn id="72" presetID="16" presetClass="entr" presetSubtype="26"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barn(inHorizontal)">
                                      <p:cBhvr>
                                        <p:cTn id="74" dur="500"/>
                                        <p:tgtEl>
                                          <p:spTgt spid="9"/>
                                        </p:tgtEl>
                                      </p:cBhvr>
                                    </p:animEffect>
                                  </p:childTnLst>
                                  <p:subTnLst>
                                    <p:audio>
                                      <p:cMediaNode>
                                        <p:cTn display="0" masterRel="sameClick">
                                          <p:stCondLst>
                                            <p:cond evt="begin" delay="0">
                                              <p:tn val="72"/>
                                            </p:cond>
                                          </p:stCondLst>
                                          <p:endCondLst>
                                            <p:cond evt="onStopAudio" delay="0">
                                              <p:tgtEl>
                                                <p:sldTgt/>
                                              </p:tgtEl>
                                            </p:cond>
                                          </p:endCondLst>
                                        </p:cTn>
                                        <p:tgtEl>
                                          <p:sndTgt r:embed="rId8" name="2999214              2999214.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down)">
                                      <p:cBhvr>
                                        <p:cTn id="79" dur="145">
                                          <p:stCondLst>
                                            <p:cond delay="0"/>
                                          </p:stCondLst>
                                        </p:cTn>
                                        <p:tgtEl>
                                          <p:spTgt spid="22"/>
                                        </p:tgtEl>
                                      </p:cBhvr>
                                    </p:animEffect>
                                    <p:anim calcmode="lin" valueType="num">
                                      <p:cBhvr>
                                        <p:cTn id="80" dur="457"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81"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82"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83" dur="83" tmFilter="0, 0; 0.125,0.2665; 0.25,0.4; 0.375,0.465; 0.5,0.5;  0.625,0.535; 0.75,0.6; 0.875,0.7335; 1,1">
                                          <p:stCondLst>
                                            <p:cond delay="332"/>
                                          </p:stCondLst>
                                        </p:cTn>
                                        <p:tgtEl>
                                          <p:spTgt spid="22"/>
                                        </p:tgtEl>
                                        <p:attrNameLst>
                                          <p:attrName>ppt_y</p:attrName>
                                        </p:attrNameLst>
                                      </p:cBhvr>
                                      <p:tavLst>
                                        <p:tav tm="0" fmla="#ppt_y-sin(pi*$)/27">
                                          <p:val>
                                            <p:fltVal val="0"/>
                                          </p:val>
                                        </p:tav>
                                        <p:tav tm="100000">
                                          <p:val>
                                            <p:fltVal val="1"/>
                                          </p:val>
                                        </p:tav>
                                      </p:tavLst>
                                    </p:anim>
                                    <p:anim calcmode="lin" valueType="num">
                                      <p:cBhvr>
                                        <p:cTn id="84" dur="41" tmFilter="0, 0; 0.125,0.2665; 0.25,0.4; 0.375,0.465; 0.5,0.5;  0.625,0.535; 0.75,0.6; 0.875,0.7335; 1,1">
                                          <p:stCondLst>
                                            <p:cond delay="415"/>
                                          </p:stCondLst>
                                        </p:cTn>
                                        <p:tgtEl>
                                          <p:spTgt spid="22"/>
                                        </p:tgtEl>
                                        <p:attrNameLst>
                                          <p:attrName>ppt_y</p:attrName>
                                        </p:attrNameLst>
                                      </p:cBhvr>
                                      <p:tavLst>
                                        <p:tav tm="0" fmla="#ppt_y-sin(pi*$)/81">
                                          <p:val>
                                            <p:fltVal val="0"/>
                                          </p:val>
                                        </p:tav>
                                        <p:tav tm="100000">
                                          <p:val>
                                            <p:fltVal val="1"/>
                                          </p:val>
                                        </p:tav>
                                      </p:tavLst>
                                    </p:anim>
                                    <p:animScale>
                                      <p:cBhvr>
                                        <p:cTn id="85" dur="7">
                                          <p:stCondLst>
                                            <p:cond delay="162"/>
                                          </p:stCondLst>
                                        </p:cTn>
                                        <p:tgtEl>
                                          <p:spTgt spid="22"/>
                                        </p:tgtEl>
                                      </p:cBhvr>
                                      <p:to x="100000" y="60000"/>
                                    </p:animScale>
                                    <p:animScale>
                                      <p:cBhvr>
                                        <p:cTn id="86" dur="41" decel="50000">
                                          <p:stCondLst>
                                            <p:cond delay="169"/>
                                          </p:stCondLst>
                                        </p:cTn>
                                        <p:tgtEl>
                                          <p:spTgt spid="22"/>
                                        </p:tgtEl>
                                      </p:cBhvr>
                                      <p:to x="100000" y="100000"/>
                                    </p:animScale>
                                    <p:animScale>
                                      <p:cBhvr>
                                        <p:cTn id="87" dur="7">
                                          <p:stCondLst>
                                            <p:cond delay="329"/>
                                          </p:stCondLst>
                                        </p:cTn>
                                        <p:tgtEl>
                                          <p:spTgt spid="22"/>
                                        </p:tgtEl>
                                      </p:cBhvr>
                                      <p:to x="100000" y="80000"/>
                                    </p:animScale>
                                    <p:animScale>
                                      <p:cBhvr>
                                        <p:cTn id="88" dur="41" decel="50000">
                                          <p:stCondLst>
                                            <p:cond delay="336"/>
                                          </p:stCondLst>
                                        </p:cTn>
                                        <p:tgtEl>
                                          <p:spTgt spid="22"/>
                                        </p:tgtEl>
                                      </p:cBhvr>
                                      <p:to x="100000" y="100000"/>
                                    </p:animScale>
                                    <p:animScale>
                                      <p:cBhvr>
                                        <p:cTn id="89" dur="7">
                                          <p:stCondLst>
                                            <p:cond delay="411"/>
                                          </p:stCondLst>
                                        </p:cTn>
                                        <p:tgtEl>
                                          <p:spTgt spid="22"/>
                                        </p:tgtEl>
                                      </p:cBhvr>
                                      <p:to x="100000" y="90000"/>
                                    </p:animScale>
                                    <p:animScale>
                                      <p:cBhvr>
                                        <p:cTn id="90" dur="41" decel="50000">
                                          <p:stCondLst>
                                            <p:cond delay="418"/>
                                          </p:stCondLst>
                                        </p:cTn>
                                        <p:tgtEl>
                                          <p:spTgt spid="22"/>
                                        </p:tgtEl>
                                      </p:cBhvr>
                                      <p:to x="100000" y="100000"/>
                                    </p:animScale>
                                    <p:animScale>
                                      <p:cBhvr>
                                        <p:cTn id="91" dur="7">
                                          <p:stCondLst>
                                            <p:cond delay="453"/>
                                          </p:stCondLst>
                                        </p:cTn>
                                        <p:tgtEl>
                                          <p:spTgt spid="22"/>
                                        </p:tgtEl>
                                      </p:cBhvr>
                                      <p:to x="100000" y="95000"/>
                                    </p:animScale>
                                    <p:animScale>
                                      <p:cBhvr>
                                        <p:cTn id="92" dur="41" decel="50000">
                                          <p:stCondLst>
                                            <p:cond delay="459"/>
                                          </p:stCondLst>
                                        </p:cTn>
                                        <p:tgtEl>
                                          <p:spTgt spid="22"/>
                                        </p:tgtEl>
                                      </p:cBhvr>
                                      <p:to x="100000" y="100000"/>
                                    </p:animScale>
                                  </p:childTnLst>
                                  <p:subTnLst>
                                    <p:audio>
                                      <p:cMediaNode>
                                        <p:cTn display="0" masterRel="sameClick">
                                          <p:stCondLst>
                                            <p:cond evt="begin" delay="0">
                                              <p:tn val="77"/>
                                            </p:cond>
                                          </p:stCondLst>
                                          <p:endCondLst>
                                            <p:cond evt="onStopAudio" delay="0">
                                              <p:tgtEl>
                                                <p:sldTgt/>
                                              </p:tgtEl>
                                            </p:cond>
                                          </p:endCondLst>
                                        </p:cTn>
                                        <p:tgtEl>
                                          <p:sndTgt r:embed="rId9" name="2999214      =        299921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20" grpId="0"/>
      <p:bldP spid="21"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2000232" y="3071810"/>
            <a:ext cx="5429288" cy="1571636"/>
          </a:xfrm>
          <a:prstGeom prst="snip2DiagRect">
            <a:avLst/>
          </a:prstGeom>
          <a:solidFill>
            <a:srgbClr val="990000"/>
          </a:solidFill>
          <a:ln w="76200">
            <a:solidFill>
              <a:schemeClr val="tx1"/>
            </a:solidFill>
          </a:ln>
          <a:effectLst>
            <a:reflection blurRad="6350" stA="52000" endA="300" endPos="35000" dir="5400000" sy="-100000" algn="bl" rotWithShape="0"/>
          </a:effectLst>
          <a:scene3d>
            <a:camera prst="perspective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6000" b="1" dirty="0"/>
              <a:t>المُقارَنةُ بَيْنَ الأعدادِ</a:t>
            </a:r>
          </a:p>
        </p:txBody>
      </p:sp>
      <p:sp>
        <p:nvSpPr>
          <p:cNvPr id="4" name="Hexagon 1"/>
          <p:cNvSpPr/>
          <p:nvPr/>
        </p:nvSpPr>
        <p:spPr>
          <a:xfrm rot="299161">
            <a:off x="3214678" y="785794"/>
            <a:ext cx="5072098" cy="1071570"/>
          </a:xfrm>
          <a:prstGeom prst="hexagon">
            <a:avLst/>
          </a:prstGeom>
          <a:solidFill>
            <a:srgbClr val="000099"/>
          </a:solidFill>
          <a:ln w="76200">
            <a:solidFill>
              <a:srgbClr val="FF0000"/>
            </a:solidFill>
          </a:ln>
          <a:effectLst>
            <a:outerShdw blurRad="184150" dist="241300" dir="11520000" sx="110000" sy="110000" algn="ctr">
              <a:srgbClr val="000000">
                <a:alpha val="18000"/>
              </a:srgbClr>
            </a:outerShdw>
            <a:reflection blurRad="6350" stA="52000" endA="300" endPos="35000" dir="5400000" sy="-100000" algn="bl" rotWithShape="0"/>
          </a:effectLst>
          <a:scene3d>
            <a:camera prst="orthographicFront"/>
            <a:lightRig rig="flood" dir="t">
              <a:rot lat="0" lon="0" rev="13800000"/>
            </a:lightRig>
          </a:scene3d>
          <a:sp3d extrusionH="107950" prstMaterial="plastic">
            <a:bevelT w="82550" h="63500" prst="divot"/>
            <a:bevelB/>
          </a:sp3d>
        </p:spPr>
        <p:style>
          <a:lnRef idx="0">
            <a:schemeClr val="accent5"/>
          </a:lnRef>
          <a:fillRef idx="3">
            <a:schemeClr val="accent5"/>
          </a:fillRef>
          <a:effectRef idx="3">
            <a:schemeClr val="accent5"/>
          </a:effectRef>
          <a:fontRef idx="minor">
            <a:schemeClr val="lt1"/>
          </a:fontRef>
        </p:style>
        <p:txBody>
          <a:bodyPr rtlCol="1" anchor="ctr"/>
          <a:lstStyle/>
          <a:p>
            <a:pPr algn="ctr" fontAlgn="auto">
              <a:spcBef>
                <a:spcPts val="0"/>
              </a:spcBef>
              <a:spcAft>
                <a:spcPts val="0"/>
              </a:spcAft>
              <a:defRPr/>
            </a:pPr>
            <a:r>
              <a:rPr lang="ar-EG" sz="3200" b="1" dirty="0"/>
              <a:t>الدرس الرابع </a:t>
            </a:r>
          </a:p>
          <a:p>
            <a:pPr algn="ctr" fontAlgn="auto">
              <a:spcBef>
                <a:spcPts val="0"/>
              </a:spcBef>
              <a:spcAft>
                <a:spcPts val="0"/>
              </a:spcAft>
              <a:defRPr/>
            </a:pPr>
            <a:r>
              <a:rPr lang="ar-EG" sz="3200" b="1" dirty="0"/>
              <a:t>( 1 – 4 )</a:t>
            </a:r>
          </a:p>
        </p:txBody>
      </p:sp>
    </p:spTree>
  </p:cSld>
  <p:clrMapOvr>
    <a:masterClrMapping/>
  </p:clrMapOvr>
  <p:transition>
    <p:checker dir="vert"/>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93" decel="100000"/>
                                        <p:tgtEl>
                                          <p:spTgt spid="4"/>
                                        </p:tgtEl>
                                      </p:cBhvr>
                                    </p:animEffect>
                                    <p:animScale>
                                      <p:cBhvr>
                                        <p:cTn id="8" dur="193" decel="100000"/>
                                        <p:tgtEl>
                                          <p:spTgt spid="4"/>
                                        </p:tgtEl>
                                      </p:cBhvr>
                                      <p:from x="10000" y="10000"/>
                                      <p:to x="200000" y="450000"/>
                                    </p:animScale>
                                    <p:animScale>
                                      <p:cBhvr>
                                        <p:cTn id="9" dur="308" accel="100000" fill="hold">
                                          <p:stCondLst>
                                            <p:cond delay="193"/>
                                          </p:stCondLst>
                                        </p:cTn>
                                        <p:tgtEl>
                                          <p:spTgt spid="4"/>
                                        </p:tgtEl>
                                      </p:cBhvr>
                                      <p:from x="200000" y="450000"/>
                                      <p:to x="100000" y="100000"/>
                                    </p:animScale>
                                    <p:set>
                                      <p:cBhvr>
                                        <p:cTn id="10" dur="193" fill="hold"/>
                                        <p:tgtEl>
                                          <p:spTgt spid="4"/>
                                        </p:tgtEl>
                                        <p:attrNameLst>
                                          <p:attrName>ppt_x</p:attrName>
                                        </p:attrNameLst>
                                      </p:cBhvr>
                                      <p:to>
                                        <p:strVal val="(0.5)"/>
                                      </p:to>
                                    </p:set>
                                    <p:anim from="(0.5)" to="(#ppt_x)" calcmode="lin" valueType="num">
                                      <p:cBhvr>
                                        <p:cTn id="11" dur="308" accel="100000" fill="hold">
                                          <p:stCondLst>
                                            <p:cond delay="193"/>
                                          </p:stCondLst>
                                        </p:cTn>
                                        <p:tgtEl>
                                          <p:spTgt spid="4"/>
                                        </p:tgtEl>
                                        <p:attrNameLst>
                                          <p:attrName>ppt_x</p:attrName>
                                        </p:attrNameLst>
                                      </p:cBhvr>
                                    </p:anim>
                                    <p:set>
                                      <p:cBhvr>
                                        <p:cTn id="12" dur="193" fill="hold"/>
                                        <p:tgtEl>
                                          <p:spTgt spid="4"/>
                                        </p:tgtEl>
                                        <p:attrNameLst>
                                          <p:attrName>ppt_y</p:attrName>
                                        </p:attrNameLst>
                                      </p:cBhvr>
                                      <p:to>
                                        <p:strVal val="(#ppt_y+0.4)"/>
                                      </p:to>
                                    </p:set>
                                    <p:anim from="(#ppt_y+0.4)" to="(#ppt_y)" calcmode="lin" valueType="num">
                                      <p:cBhvr>
                                        <p:cTn id="13" dur="308" accel="100000" fill="hold">
                                          <p:stCondLst>
                                            <p:cond delay="193"/>
                                          </p:stCondLst>
                                        </p:cTn>
                                        <p:tgtEl>
                                          <p:spTgt spid="4"/>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3" name="الدرس الرابع.wav"/>
                                        </p:tgtEl>
                                      </p:cMediaNode>
                                    </p:audio>
                                  </p:sub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4" name="المُقارَنةُ بَيْنَ الأعد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428625" y="1000125"/>
            <a:ext cx="8358188" cy="928688"/>
            <a:chOff x="357158" y="785794"/>
            <a:chExt cx="8358246" cy="928694"/>
          </a:xfrm>
        </p:grpSpPr>
        <p:sp>
          <p:nvSpPr>
            <p:cNvPr id="14" name="Plaque 13"/>
            <p:cNvSpPr/>
            <p:nvPr/>
          </p:nvSpPr>
          <p:spPr>
            <a:xfrm>
              <a:off x="357158" y="785794"/>
              <a:ext cx="8358246" cy="928694"/>
            </a:xfrm>
            <a:prstGeom prst="plaque">
              <a:avLst/>
            </a:prstGeom>
            <a:gradFill>
              <a:gsLst>
                <a:gs pos="0">
                  <a:srgbClr val="FC9FCB"/>
                </a:gs>
                <a:gs pos="8000">
                  <a:srgbClr val="F8B049"/>
                </a:gs>
                <a:gs pos="54000">
                  <a:srgbClr val="00FF00"/>
                </a:gs>
                <a:gs pos="63000">
                  <a:srgbClr val="FFC000"/>
                </a:gs>
                <a:gs pos="67000">
                  <a:srgbClr val="FFFF00"/>
                </a:gs>
                <a:gs pos="24000">
                  <a:srgbClr val="FF0000"/>
                </a:gs>
                <a:gs pos="82001">
                  <a:srgbClr val="B43E85"/>
                </a:gs>
                <a:gs pos="100000">
                  <a:srgbClr val="F8B049"/>
                </a:gs>
              </a:gsLst>
              <a:lin ang="13500000" scaled="0"/>
            </a:grad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21524" name="Group 3"/>
            <p:cNvGrpSpPr>
              <a:grpSpLocks/>
            </p:cNvGrpSpPr>
            <p:nvPr/>
          </p:nvGrpSpPr>
          <p:grpSpPr bwMode="auto">
            <a:xfrm>
              <a:off x="654081" y="928670"/>
              <a:ext cx="7821427" cy="584779"/>
              <a:chOff x="654081" y="928670"/>
              <a:chExt cx="7821427" cy="584779"/>
            </a:xfrm>
          </p:grpSpPr>
          <p:sp>
            <p:nvSpPr>
              <p:cNvPr id="21525" name="Rectangle 1"/>
              <p:cNvSpPr>
                <a:spLocks noChangeArrowheads="1"/>
              </p:cNvSpPr>
              <p:nvPr/>
            </p:nvSpPr>
            <p:spPr bwMode="auto">
              <a:xfrm>
                <a:off x="654081" y="928670"/>
                <a:ext cx="7821427" cy="584779"/>
              </a:xfrm>
              <a:prstGeom prst="rect">
                <a:avLst/>
              </a:prstGeom>
              <a:noFill/>
              <a:ln w="9525">
                <a:noFill/>
                <a:miter lim="800000"/>
                <a:headEnd/>
                <a:tailEnd/>
              </a:ln>
            </p:spPr>
            <p:txBody>
              <a:bodyPr wrap="none">
                <a:spAutoFit/>
              </a:bodyPr>
              <a:lstStyle/>
              <a:p>
                <a:r>
                  <a:rPr lang="ar-EG" sz="3200" b="1">
                    <a:latin typeface="Calibri" pitchFamily="34" charset="0"/>
                  </a:rPr>
                  <a:t>اُكتبْ رقمًا مناسبًا في      ، لتصبحَ الجملةُ </a:t>
                </a:r>
                <a:r>
                  <a:rPr lang="ar-SA" sz="3200" b="1">
                    <a:latin typeface="Calibri" pitchFamily="34" charset="0"/>
                  </a:rPr>
                  <a:t>التالية </a:t>
                </a:r>
                <a:r>
                  <a:rPr lang="ar-EG" sz="3200" b="1">
                    <a:latin typeface="Calibri" pitchFamily="34" charset="0"/>
                  </a:rPr>
                  <a:t>صحيحةً:</a:t>
                </a:r>
                <a:endParaRPr lang="ar-EG" sz="3200">
                  <a:latin typeface="Calibri" pitchFamily="34" charset="0"/>
                </a:endParaRPr>
              </a:p>
            </p:txBody>
          </p:sp>
          <p:sp>
            <p:nvSpPr>
              <p:cNvPr id="3" name="Rectangle 2"/>
              <p:cNvSpPr/>
              <p:nvPr/>
            </p:nvSpPr>
            <p:spPr>
              <a:xfrm>
                <a:off x="5143504" y="1000108"/>
                <a:ext cx="428628" cy="428628"/>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grpSp>
      </p:grpSp>
      <p:grpSp>
        <p:nvGrpSpPr>
          <p:cNvPr id="5" name="Group 17"/>
          <p:cNvGrpSpPr>
            <a:grpSpLocks/>
          </p:cNvGrpSpPr>
          <p:nvPr/>
        </p:nvGrpSpPr>
        <p:grpSpPr bwMode="auto">
          <a:xfrm>
            <a:off x="1071563" y="4357688"/>
            <a:ext cx="5000625" cy="1214437"/>
            <a:chOff x="785786" y="3714752"/>
            <a:chExt cx="5000660" cy="1214446"/>
          </a:xfrm>
        </p:grpSpPr>
        <p:sp>
          <p:nvSpPr>
            <p:cNvPr id="17" name="Pentagon 16"/>
            <p:cNvSpPr/>
            <p:nvPr/>
          </p:nvSpPr>
          <p:spPr>
            <a:xfrm>
              <a:off x="785786" y="3714752"/>
              <a:ext cx="5000660" cy="1214446"/>
            </a:xfrm>
            <a:prstGeom prst="homePlate">
              <a:avLst/>
            </a:prstGeom>
            <a:gradFill flip="none" rotWithShape="1">
              <a:gsLst>
                <a:gs pos="0">
                  <a:srgbClr val="C00000"/>
                </a:gs>
                <a:gs pos="80000">
                  <a:srgbClr val="00FF00"/>
                </a:gs>
                <a:gs pos="100000">
                  <a:srgbClr val="C00000"/>
                </a:gs>
              </a:gsLst>
              <a:lin ang="5400000" scaled="1"/>
              <a:tileRect/>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21520" name="Group 8"/>
            <p:cNvGrpSpPr>
              <a:grpSpLocks/>
            </p:cNvGrpSpPr>
            <p:nvPr/>
          </p:nvGrpSpPr>
          <p:grpSpPr bwMode="auto">
            <a:xfrm>
              <a:off x="928662" y="3997115"/>
              <a:ext cx="4498347" cy="646331"/>
              <a:chOff x="1104582" y="3786190"/>
              <a:chExt cx="4498347" cy="646331"/>
            </a:xfrm>
          </p:grpSpPr>
          <p:sp>
            <p:nvSpPr>
              <p:cNvPr id="21521" name="Rectangle 6"/>
              <p:cNvSpPr>
                <a:spLocks noChangeArrowheads="1"/>
              </p:cNvSpPr>
              <p:nvPr/>
            </p:nvSpPr>
            <p:spPr bwMode="auto">
              <a:xfrm>
                <a:off x="1104582" y="3786190"/>
                <a:ext cx="4498347" cy="646331"/>
              </a:xfrm>
              <a:prstGeom prst="rect">
                <a:avLst/>
              </a:prstGeom>
              <a:noFill/>
              <a:ln w="9525">
                <a:noFill/>
                <a:miter lim="800000"/>
                <a:headEnd/>
                <a:tailEnd/>
              </a:ln>
            </p:spPr>
            <p:txBody>
              <a:bodyPr wrap="none">
                <a:spAutoFit/>
              </a:bodyPr>
              <a:lstStyle/>
              <a:p>
                <a:r>
                  <a:rPr lang="ar-EG" sz="3600">
                    <a:latin typeface="Calibri" pitchFamily="34" charset="0"/>
                  </a:rPr>
                  <a:t>1342646 &gt;  89035    1</a:t>
                </a:r>
              </a:p>
            </p:txBody>
          </p:sp>
          <p:sp>
            <p:nvSpPr>
              <p:cNvPr id="8" name="Rectangle 7"/>
              <p:cNvSpPr/>
              <p:nvPr/>
            </p:nvSpPr>
            <p:spPr>
              <a:xfrm>
                <a:off x="1499872" y="3857842"/>
                <a:ext cx="428628" cy="428628"/>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dirty="0"/>
              </a:p>
            </p:txBody>
          </p:sp>
        </p:grpSp>
      </p:grpSp>
      <p:grpSp>
        <p:nvGrpSpPr>
          <p:cNvPr id="7" name="Group 18"/>
          <p:cNvGrpSpPr>
            <a:grpSpLocks/>
          </p:cNvGrpSpPr>
          <p:nvPr/>
        </p:nvGrpSpPr>
        <p:grpSpPr bwMode="auto">
          <a:xfrm>
            <a:off x="1071563" y="2643188"/>
            <a:ext cx="4929187" cy="1214437"/>
            <a:chOff x="785786" y="2285992"/>
            <a:chExt cx="4929222" cy="1214446"/>
          </a:xfrm>
        </p:grpSpPr>
        <p:sp>
          <p:nvSpPr>
            <p:cNvPr id="16" name="Pentagon 15"/>
            <p:cNvSpPr/>
            <p:nvPr/>
          </p:nvSpPr>
          <p:spPr>
            <a:xfrm>
              <a:off x="785786" y="2285992"/>
              <a:ext cx="4929222" cy="1214446"/>
            </a:xfrm>
            <a:prstGeom prst="homePlate">
              <a:avLst/>
            </a:prstGeom>
            <a:gradFill flip="none" rotWithShape="1">
              <a:gsLst>
                <a:gs pos="0">
                  <a:srgbClr val="C00000"/>
                </a:gs>
                <a:gs pos="80000">
                  <a:srgbClr val="FFFF00"/>
                </a:gs>
                <a:gs pos="100000">
                  <a:srgbClr val="C00000"/>
                </a:gs>
              </a:gsLst>
              <a:lin ang="5400000" scaled="1"/>
              <a:tileRect/>
            </a:gradFill>
            <a:ln w="60325">
              <a:solidFill>
                <a:srgbClr val="000000"/>
              </a:solidFill>
            </a:ln>
          </p:spPr>
          <p:style>
            <a:lnRef idx="0">
              <a:schemeClr val="accent6"/>
            </a:lnRef>
            <a:fillRef idx="3">
              <a:schemeClr val="accent6"/>
            </a:fillRef>
            <a:effectRef idx="3">
              <a:schemeClr val="accent6"/>
            </a:effectRef>
            <a:fontRef idx="minor">
              <a:schemeClr val="lt1"/>
            </a:fontRef>
          </p:style>
          <p:txBody>
            <a:bodyPr rtlCol="1" anchor="ctr"/>
            <a:lstStyle/>
            <a:p>
              <a:pPr algn="ctr" fontAlgn="auto">
                <a:spcBef>
                  <a:spcPts val="0"/>
                </a:spcBef>
                <a:spcAft>
                  <a:spcPts val="0"/>
                </a:spcAft>
                <a:defRPr/>
              </a:pPr>
              <a:endParaRPr lang="ar-EG"/>
            </a:p>
          </p:txBody>
        </p:sp>
        <p:grpSp>
          <p:nvGrpSpPr>
            <p:cNvPr id="21516" name="Group 10"/>
            <p:cNvGrpSpPr>
              <a:grpSpLocks/>
            </p:cNvGrpSpPr>
            <p:nvPr/>
          </p:nvGrpSpPr>
          <p:grpSpPr bwMode="auto">
            <a:xfrm>
              <a:off x="1357290" y="2568355"/>
              <a:ext cx="3709203" cy="646331"/>
              <a:chOff x="1714480" y="2500306"/>
              <a:chExt cx="3709203" cy="646331"/>
            </a:xfrm>
          </p:grpSpPr>
          <p:sp>
            <p:nvSpPr>
              <p:cNvPr id="21517" name="Rectangle 4"/>
              <p:cNvSpPr>
                <a:spLocks noChangeArrowheads="1"/>
              </p:cNvSpPr>
              <p:nvPr/>
            </p:nvSpPr>
            <p:spPr bwMode="auto">
              <a:xfrm>
                <a:off x="2106749" y="2500306"/>
                <a:ext cx="3316934" cy="646331"/>
              </a:xfrm>
              <a:prstGeom prst="rect">
                <a:avLst/>
              </a:prstGeom>
              <a:noFill/>
              <a:ln w="9525">
                <a:noFill/>
                <a:miter lim="800000"/>
                <a:headEnd/>
                <a:tailEnd/>
              </a:ln>
            </p:spPr>
            <p:txBody>
              <a:bodyPr wrap="none">
                <a:spAutoFit/>
              </a:bodyPr>
              <a:lstStyle/>
              <a:p>
                <a:r>
                  <a:rPr lang="ar-EG" sz="3600">
                    <a:latin typeface="Calibri" pitchFamily="34" charset="0"/>
                  </a:rPr>
                  <a:t>658431 &lt; ........ </a:t>
                </a:r>
              </a:p>
            </p:txBody>
          </p:sp>
          <p:sp>
            <p:nvSpPr>
              <p:cNvPr id="10" name="Rectangle 9"/>
              <p:cNvSpPr/>
              <p:nvPr/>
            </p:nvSpPr>
            <p:spPr>
              <a:xfrm>
                <a:off x="1714480" y="2571958"/>
                <a:ext cx="1643074" cy="503242"/>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grpSp>
      </p:grpSp>
      <p:sp>
        <p:nvSpPr>
          <p:cNvPr id="12" name="Diamond 11"/>
          <p:cNvSpPr/>
          <p:nvPr/>
        </p:nvSpPr>
        <p:spPr>
          <a:xfrm>
            <a:off x="6429375" y="2643188"/>
            <a:ext cx="1357313" cy="1071562"/>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dirty="0"/>
              <a:t>12</a:t>
            </a:r>
          </a:p>
        </p:txBody>
      </p:sp>
      <p:sp>
        <p:nvSpPr>
          <p:cNvPr id="13" name="Diamond 12"/>
          <p:cNvSpPr/>
          <p:nvPr/>
        </p:nvSpPr>
        <p:spPr>
          <a:xfrm>
            <a:off x="6357938" y="4429125"/>
            <a:ext cx="1357312" cy="1071563"/>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dirty="0"/>
              <a:t>13</a:t>
            </a:r>
          </a:p>
        </p:txBody>
      </p:sp>
      <p:sp>
        <p:nvSpPr>
          <p:cNvPr id="19" name="مستطيل 18"/>
          <p:cNvSpPr>
            <a:spLocks noChangeArrowheads="1"/>
          </p:cNvSpPr>
          <p:nvPr/>
        </p:nvSpPr>
        <p:spPr bwMode="auto">
          <a:xfrm flipH="1">
            <a:off x="1285875" y="2928938"/>
            <a:ext cx="2357438" cy="646112"/>
          </a:xfrm>
          <a:prstGeom prst="rect">
            <a:avLst/>
          </a:prstGeom>
          <a:noFill/>
          <a:ln w="9525">
            <a:noFill/>
            <a:miter lim="800000"/>
            <a:headEnd/>
            <a:tailEnd/>
          </a:ln>
        </p:spPr>
        <p:txBody>
          <a:bodyPr>
            <a:spAutoFit/>
          </a:bodyPr>
          <a:lstStyle/>
          <a:p>
            <a:pPr algn="ctr"/>
            <a:r>
              <a:rPr lang="ar-EG" sz="3600">
                <a:solidFill>
                  <a:srgbClr val="FF3300"/>
                </a:solidFill>
              </a:rPr>
              <a:t>700000</a:t>
            </a:r>
            <a:endParaRPr lang="ar-SA" sz="3600">
              <a:solidFill>
                <a:srgbClr val="FF3300"/>
              </a:solidFill>
            </a:endParaRPr>
          </a:p>
        </p:txBody>
      </p:sp>
      <p:sp>
        <p:nvSpPr>
          <p:cNvPr id="20" name="مستطيل 19"/>
          <p:cNvSpPr>
            <a:spLocks noChangeArrowheads="1"/>
          </p:cNvSpPr>
          <p:nvPr/>
        </p:nvSpPr>
        <p:spPr bwMode="auto">
          <a:xfrm flipH="1">
            <a:off x="1143000" y="4640263"/>
            <a:ext cx="857250" cy="646112"/>
          </a:xfrm>
          <a:prstGeom prst="rect">
            <a:avLst/>
          </a:prstGeom>
          <a:noFill/>
          <a:ln w="9525">
            <a:noFill/>
            <a:miter lim="800000"/>
            <a:headEnd/>
            <a:tailEnd/>
          </a:ln>
        </p:spPr>
        <p:txBody>
          <a:bodyPr>
            <a:spAutoFit/>
          </a:bodyPr>
          <a:lstStyle/>
          <a:p>
            <a:r>
              <a:rPr lang="ar-EG" sz="3600">
                <a:solidFill>
                  <a:srgbClr val="FF3300"/>
                </a:solidFill>
              </a:rPr>
              <a:t>2</a:t>
            </a:r>
            <a:endParaRPr lang="ar-SA" sz="3600">
              <a:solidFill>
                <a:srgbClr val="FF3300"/>
              </a:solidFill>
            </a:endParaRPr>
          </a:p>
        </p:txBody>
      </p:sp>
    </p:spTree>
  </p:cSld>
  <p:clrMapOvr>
    <a:masterClrMapping/>
  </p:clrMapOvr>
  <p:transition>
    <p:wedge/>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5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500" decel="50000" fill="hold">
                                          <p:stCondLst>
                                            <p:cond delay="0"/>
                                          </p:stCondLst>
                                        </p:cTn>
                                        <p:tgtEl>
                                          <p:spTgt spid="2"/>
                                        </p:tgtEl>
                                        <p:attrNameLst>
                                          <p:attrName>ppt_x</p:attrName>
                                          <p:attrName>ppt_y</p:attrName>
                                        </p:attrNameLst>
                                      </p:cBhvr>
                                    </p:animMotion>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كتبْ رقمًا مناسبًا في.wav"/>
                                        </p:tgtEl>
                                      </p:cMediaNode>
                                    </p:audio>
                                  </p:subTnLst>
                                </p:cTn>
                              </p:par>
                            </p:childTnLst>
                          </p:cTn>
                        </p:par>
                      </p:childTnLst>
                    </p:cTn>
                  </p:par>
                  <p:par>
                    <p:cTn id="10" fill="hold">
                      <p:stCondLst>
                        <p:cond delay="indefinite"/>
                      </p:stCondLst>
                      <p:childTnLst>
                        <p:par>
                          <p:cTn id="11" fill="hold">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strVal val="#ppt_w*0.05"/>
                                          </p:val>
                                        </p:tav>
                                        <p:tav tm="100000">
                                          <p:val>
                                            <p:strVal val="#ppt_w"/>
                                          </p:val>
                                        </p:tav>
                                      </p:tavLst>
                                    </p:anim>
                                    <p:anim calcmode="lin" valueType="num">
                                      <p:cBhvr>
                                        <p:cTn id="15" dur="500" fill="hold"/>
                                        <p:tgtEl>
                                          <p:spTgt spid="12"/>
                                        </p:tgtEl>
                                        <p:attrNameLst>
                                          <p:attrName>ppt_h</p:attrName>
                                        </p:attrNameLst>
                                      </p:cBhvr>
                                      <p:tavLst>
                                        <p:tav tm="0">
                                          <p:val>
                                            <p:strVal val="#ppt_h"/>
                                          </p:val>
                                        </p:tav>
                                        <p:tav tm="100000">
                                          <p:val>
                                            <p:strVal val="#ppt_h"/>
                                          </p:val>
                                        </p:tav>
                                      </p:tavLst>
                                    </p:anim>
                                    <p:anim calcmode="lin" valueType="num">
                                      <p:cBhvr>
                                        <p:cTn id="16" dur="500" fill="hold"/>
                                        <p:tgtEl>
                                          <p:spTgt spid="12"/>
                                        </p:tgtEl>
                                        <p:attrNameLst>
                                          <p:attrName>ppt_x</p:attrName>
                                        </p:attrNameLst>
                                      </p:cBhvr>
                                      <p:tavLst>
                                        <p:tav tm="0">
                                          <p:val>
                                            <p:strVal val="#ppt_x-.2"/>
                                          </p:val>
                                        </p:tav>
                                        <p:tav tm="100000">
                                          <p:val>
                                            <p:strVal val="#ppt_x"/>
                                          </p:val>
                                        </p:tav>
                                      </p:tavLst>
                                    </p:anim>
                                    <p:anim calcmode="lin" valueType="num">
                                      <p:cBhvr>
                                        <p:cTn id="17" dur="500" fill="hold"/>
                                        <p:tgtEl>
                                          <p:spTgt spid="12"/>
                                        </p:tgtEl>
                                        <p:attrNameLst>
                                          <p:attrName>ppt_y</p:attrName>
                                        </p:attrNameLst>
                                      </p:cBhvr>
                                      <p:tavLst>
                                        <p:tav tm="0">
                                          <p:val>
                                            <p:strVal val="#ppt_y"/>
                                          </p:val>
                                        </p:tav>
                                        <p:tav tm="100000">
                                          <p:val>
                                            <p:strVal val="#ppt_y"/>
                                          </p:val>
                                        </p:tav>
                                      </p:tavLst>
                                    </p:anim>
                                    <p:animEffect transition="in" filter="fade">
                                      <p:cBhvr>
                                        <p:cTn id="18"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4" name="online.wav"/>
                                        </p:tgtEl>
                                      </p:cMediaNode>
                                    </p:audio>
                                  </p:subTnLst>
                                </p:cTn>
                              </p:par>
                              <p:par>
                                <p:cTn id="19" presetID="49" presetClass="entr" presetSubtype="0" decel="10000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 calcmode="lin" valueType="num">
                                      <p:cBhvr>
                                        <p:cTn id="23" dur="500" fill="hold"/>
                                        <p:tgtEl>
                                          <p:spTgt spid="7"/>
                                        </p:tgtEl>
                                        <p:attrNameLst>
                                          <p:attrName>style.rotation</p:attrName>
                                        </p:attrNameLst>
                                      </p:cBhvr>
                                      <p:tavLst>
                                        <p:tav tm="0">
                                          <p:val>
                                            <p:fltVal val="360"/>
                                          </p:val>
                                        </p:tav>
                                        <p:tav tm="100000">
                                          <p:val>
                                            <p:fltVal val="0"/>
                                          </p:val>
                                        </p:tav>
                                      </p:tavLst>
                                    </p:anim>
                                    <p:animEffect transition="in" filter="fade">
                                      <p:cBhvr>
                                        <p:cTn id="24"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5" name="658431   ........wav"/>
                                        </p:tgtEl>
                                      </p:cMediaNode>
                                    </p:audio>
                                  </p:sub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145">
                                          <p:stCondLst>
                                            <p:cond delay="0"/>
                                          </p:stCondLst>
                                        </p:cTn>
                                        <p:tgtEl>
                                          <p:spTgt spid="19"/>
                                        </p:tgtEl>
                                      </p:cBhvr>
                                    </p:animEffect>
                                    <p:anim calcmode="lin" valueType="num">
                                      <p:cBhvr>
                                        <p:cTn id="30" dur="45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1" dur="1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2" dur="166" tmFilter="0, 0; 0.125,0.2665; 0.25,0.4; 0.375,0.465; 0.5,0.5;  0.625,0.535; 0.75,0.6; 0.875,0.7335; 1,1">
                                          <p:stCondLst>
                                            <p:cond delay="166"/>
                                          </p:stCondLst>
                                        </p:cTn>
                                        <p:tgtEl>
                                          <p:spTgt spid="19"/>
                                        </p:tgtEl>
                                        <p:attrNameLst>
                                          <p:attrName>ppt_y</p:attrName>
                                        </p:attrNameLst>
                                      </p:cBhvr>
                                      <p:tavLst>
                                        <p:tav tm="0" fmla="#ppt_y-sin(pi*$)/9">
                                          <p:val>
                                            <p:fltVal val="0"/>
                                          </p:val>
                                        </p:tav>
                                        <p:tav tm="100000">
                                          <p:val>
                                            <p:fltVal val="1"/>
                                          </p:val>
                                        </p:tav>
                                      </p:tavLst>
                                    </p:anim>
                                    <p:anim calcmode="lin" valueType="num">
                                      <p:cBhvr>
                                        <p:cTn id="33" dur="83" tmFilter="0, 0; 0.125,0.2665; 0.25,0.4; 0.375,0.465; 0.5,0.5;  0.625,0.535; 0.75,0.6; 0.875,0.7335; 1,1">
                                          <p:stCondLst>
                                            <p:cond delay="332"/>
                                          </p:stCondLst>
                                        </p:cTn>
                                        <p:tgtEl>
                                          <p:spTgt spid="19"/>
                                        </p:tgtEl>
                                        <p:attrNameLst>
                                          <p:attrName>ppt_y</p:attrName>
                                        </p:attrNameLst>
                                      </p:cBhvr>
                                      <p:tavLst>
                                        <p:tav tm="0" fmla="#ppt_y-sin(pi*$)/27">
                                          <p:val>
                                            <p:fltVal val="0"/>
                                          </p:val>
                                        </p:tav>
                                        <p:tav tm="100000">
                                          <p:val>
                                            <p:fltVal val="1"/>
                                          </p:val>
                                        </p:tav>
                                      </p:tavLst>
                                    </p:anim>
                                    <p:anim calcmode="lin" valueType="num">
                                      <p:cBhvr>
                                        <p:cTn id="34" dur="41" tmFilter="0, 0; 0.125,0.2665; 0.25,0.4; 0.375,0.465; 0.5,0.5;  0.625,0.535; 0.75,0.6; 0.875,0.7335; 1,1">
                                          <p:stCondLst>
                                            <p:cond delay="415"/>
                                          </p:stCondLst>
                                        </p:cTn>
                                        <p:tgtEl>
                                          <p:spTgt spid="19"/>
                                        </p:tgtEl>
                                        <p:attrNameLst>
                                          <p:attrName>ppt_y</p:attrName>
                                        </p:attrNameLst>
                                      </p:cBhvr>
                                      <p:tavLst>
                                        <p:tav tm="0" fmla="#ppt_y-sin(pi*$)/81">
                                          <p:val>
                                            <p:fltVal val="0"/>
                                          </p:val>
                                        </p:tav>
                                        <p:tav tm="100000">
                                          <p:val>
                                            <p:fltVal val="1"/>
                                          </p:val>
                                        </p:tav>
                                      </p:tavLst>
                                    </p:anim>
                                    <p:animScale>
                                      <p:cBhvr>
                                        <p:cTn id="35" dur="7">
                                          <p:stCondLst>
                                            <p:cond delay="162"/>
                                          </p:stCondLst>
                                        </p:cTn>
                                        <p:tgtEl>
                                          <p:spTgt spid="19"/>
                                        </p:tgtEl>
                                      </p:cBhvr>
                                      <p:to x="100000" y="60000"/>
                                    </p:animScale>
                                    <p:animScale>
                                      <p:cBhvr>
                                        <p:cTn id="36" dur="41" decel="50000">
                                          <p:stCondLst>
                                            <p:cond delay="169"/>
                                          </p:stCondLst>
                                        </p:cTn>
                                        <p:tgtEl>
                                          <p:spTgt spid="19"/>
                                        </p:tgtEl>
                                      </p:cBhvr>
                                      <p:to x="100000" y="100000"/>
                                    </p:animScale>
                                    <p:animScale>
                                      <p:cBhvr>
                                        <p:cTn id="37" dur="7">
                                          <p:stCondLst>
                                            <p:cond delay="329"/>
                                          </p:stCondLst>
                                        </p:cTn>
                                        <p:tgtEl>
                                          <p:spTgt spid="19"/>
                                        </p:tgtEl>
                                      </p:cBhvr>
                                      <p:to x="100000" y="80000"/>
                                    </p:animScale>
                                    <p:animScale>
                                      <p:cBhvr>
                                        <p:cTn id="38" dur="41" decel="50000">
                                          <p:stCondLst>
                                            <p:cond delay="336"/>
                                          </p:stCondLst>
                                        </p:cTn>
                                        <p:tgtEl>
                                          <p:spTgt spid="19"/>
                                        </p:tgtEl>
                                      </p:cBhvr>
                                      <p:to x="100000" y="100000"/>
                                    </p:animScale>
                                    <p:animScale>
                                      <p:cBhvr>
                                        <p:cTn id="39" dur="7">
                                          <p:stCondLst>
                                            <p:cond delay="411"/>
                                          </p:stCondLst>
                                        </p:cTn>
                                        <p:tgtEl>
                                          <p:spTgt spid="19"/>
                                        </p:tgtEl>
                                      </p:cBhvr>
                                      <p:to x="100000" y="90000"/>
                                    </p:animScale>
                                    <p:animScale>
                                      <p:cBhvr>
                                        <p:cTn id="40" dur="41" decel="50000">
                                          <p:stCondLst>
                                            <p:cond delay="418"/>
                                          </p:stCondLst>
                                        </p:cTn>
                                        <p:tgtEl>
                                          <p:spTgt spid="19"/>
                                        </p:tgtEl>
                                      </p:cBhvr>
                                      <p:to x="100000" y="100000"/>
                                    </p:animScale>
                                    <p:animScale>
                                      <p:cBhvr>
                                        <p:cTn id="41" dur="7">
                                          <p:stCondLst>
                                            <p:cond delay="453"/>
                                          </p:stCondLst>
                                        </p:cTn>
                                        <p:tgtEl>
                                          <p:spTgt spid="19"/>
                                        </p:tgtEl>
                                      </p:cBhvr>
                                      <p:to x="100000" y="95000"/>
                                    </p:animScale>
                                    <p:animScale>
                                      <p:cBhvr>
                                        <p:cTn id="42" dur="41" decel="50000">
                                          <p:stCondLst>
                                            <p:cond delay="459"/>
                                          </p:stCondLst>
                                        </p:cTn>
                                        <p:tgtEl>
                                          <p:spTgt spid="19"/>
                                        </p:tgtEl>
                                      </p:cBhvr>
                                      <p:to x="100000" y="100000"/>
                                    </p:animScale>
                                  </p:childTnLst>
                                  <p:subTnLst>
                                    <p:audio>
                                      <p:cMediaNode>
                                        <p:cTn display="0" masterRel="sameClick">
                                          <p:stCondLst>
                                            <p:cond evt="begin" delay="0">
                                              <p:tn val="27"/>
                                            </p:cond>
                                          </p:stCondLst>
                                          <p:endCondLst>
                                            <p:cond evt="onStopAudio" delay="0">
                                              <p:tgtEl>
                                                <p:sldTgt/>
                                              </p:tgtEl>
                                            </p:cond>
                                          </p:endCondLst>
                                        </p:cTn>
                                        <p:tgtEl>
                                          <p:sndTgt r:embed="rId6" name="700000.wav"/>
                                        </p:tgtEl>
                                      </p:cMediaNode>
                                    </p:audio>
                                  </p:subTnLst>
                                </p:cTn>
                              </p:par>
                            </p:childTnLst>
                          </p:cTn>
                        </p:par>
                      </p:childTnLst>
                    </p:cTn>
                  </p:par>
                  <p:par>
                    <p:cTn id="43" fill="hold">
                      <p:stCondLst>
                        <p:cond delay="indefinite"/>
                      </p:stCondLst>
                      <p:childTnLst>
                        <p:par>
                          <p:cTn id="44" fill="hold">
                            <p:stCondLst>
                              <p:cond delay="0"/>
                            </p:stCondLst>
                            <p:childTnLst>
                              <p:par>
                                <p:cTn id="45" presetID="54" presetClass="entr" presetSubtype="0" accel="10000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strVal val="#ppt_w*0.05"/>
                                          </p:val>
                                        </p:tav>
                                        <p:tav tm="100000">
                                          <p:val>
                                            <p:strVal val="#ppt_w"/>
                                          </p:val>
                                        </p:tav>
                                      </p:tavLst>
                                    </p:anim>
                                    <p:anim calcmode="lin" valueType="num">
                                      <p:cBhvr>
                                        <p:cTn id="48" dur="500" fill="hold"/>
                                        <p:tgtEl>
                                          <p:spTgt spid="13"/>
                                        </p:tgtEl>
                                        <p:attrNameLst>
                                          <p:attrName>ppt_h</p:attrName>
                                        </p:attrNameLst>
                                      </p:cBhvr>
                                      <p:tavLst>
                                        <p:tav tm="0">
                                          <p:val>
                                            <p:strVal val="#ppt_h"/>
                                          </p:val>
                                        </p:tav>
                                        <p:tav tm="100000">
                                          <p:val>
                                            <p:strVal val="#ppt_h"/>
                                          </p:val>
                                        </p:tav>
                                      </p:tavLst>
                                    </p:anim>
                                    <p:anim calcmode="lin" valueType="num">
                                      <p:cBhvr>
                                        <p:cTn id="49" dur="500" fill="hold"/>
                                        <p:tgtEl>
                                          <p:spTgt spid="13"/>
                                        </p:tgtEl>
                                        <p:attrNameLst>
                                          <p:attrName>ppt_x</p:attrName>
                                        </p:attrNameLst>
                                      </p:cBhvr>
                                      <p:tavLst>
                                        <p:tav tm="0">
                                          <p:val>
                                            <p:strVal val="#ppt_x-.2"/>
                                          </p:val>
                                        </p:tav>
                                        <p:tav tm="100000">
                                          <p:val>
                                            <p:strVal val="#ppt_x"/>
                                          </p:val>
                                        </p:tav>
                                      </p:tavLst>
                                    </p:anim>
                                    <p:anim calcmode="lin" valueType="num">
                                      <p:cBhvr>
                                        <p:cTn id="50" dur="500" fill="hold"/>
                                        <p:tgtEl>
                                          <p:spTgt spid="13"/>
                                        </p:tgtEl>
                                        <p:attrNameLst>
                                          <p:attrName>ppt_y</p:attrName>
                                        </p:attrNameLst>
                                      </p:cBhvr>
                                      <p:tavLst>
                                        <p:tav tm="0">
                                          <p:val>
                                            <p:strVal val="#ppt_y"/>
                                          </p:val>
                                        </p:tav>
                                        <p:tav tm="100000">
                                          <p:val>
                                            <p:strVal val="#ppt_y"/>
                                          </p:val>
                                        </p:tav>
                                      </p:tavLst>
                                    </p:anim>
                                    <p:animEffect transition="in" filter="fade">
                                      <p:cBhvr>
                                        <p:cTn id="51"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4" name="online.wav"/>
                                        </p:tgtEl>
                                      </p:cMediaNode>
                                    </p:audio>
                                  </p:subTnLst>
                                </p:cTn>
                              </p:par>
                              <p:par>
                                <p:cTn id="52" presetID="49" presetClass="entr" presetSubtype="0" decel="10000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 calcmode="lin" valueType="num">
                                      <p:cBhvr>
                                        <p:cTn id="56" dur="500" fill="hold"/>
                                        <p:tgtEl>
                                          <p:spTgt spid="5"/>
                                        </p:tgtEl>
                                        <p:attrNameLst>
                                          <p:attrName>style.rotation</p:attrName>
                                        </p:attrNameLst>
                                      </p:cBhvr>
                                      <p:tavLst>
                                        <p:tav tm="0">
                                          <p:val>
                                            <p:fltVal val="360"/>
                                          </p:val>
                                        </p:tav>
                                        <p:tav tm="100000">
                                          <p:val>
                                            <p:fltVal val="0"/>
                                          </p:val>
                                        </p:tav>
                                      </p:tavLst>
                                    </p:anim>
                                    <p:animEffect transition="in" filter="fade">
                                      <p:cBhvr>
                                        <p:cTn id="57" dur="500"/>
                                        <p:tgtEl>
                                          <p:spTgt spid="5"/>
                                        </p:tgtEl>
                                      </p:cBhvr>
                                    </p:animEffect>
                                  </p:childTnLst>
                                  <p:subTnLst>
                                    <p:audio>
                                      <p:cMediaNode>
                                        <p:cTn display="0" masterRel="sameClick">
                                          <p:stCondLst>
                                            <p:cond evt="begin" delay="0">
                                              <p:tn val="52"/>
                                            </p:cond>
                                          </p:stCondLst>
                                          <p:endCondLst>
                                            <p:cond evt="onStopAudio" delay="0">
                                              <p:tgtEl>
                                                <p:sldTgt/>
                                              </p:tgtEl>
                                            </p:cond>
                                          </p:endCondLst>
                                        </p:cTn>
                                        <p:tgtEl>
                                          <p:sndTgt r:embed="rId7" name="1342646    89035    1.wav"/>
                                        </p:tgtEl>
                                      </p:cMediaNode>
                                    </p:audio>
                                  </p:subTnLst>
                                </p:cTn>
                              </p:par>
                            </p:childTnLst>
                          </p:cTn>
                        </p:par>
                      </p:childTnLst>
                    </p:cTn>
                  </p:par>
                  <p:par>
                    <p:cTn id="58" fill="hold">
                      <p:stCondLst>
                        <p:cond delay="indefinite"/>
                      </p:stCondLst>
                      <p:childTnLst>
                        <p:par>
                          <p:cTn id="59" fill="hold">
                            <p:stCondLst>
                              <p:cond delay="0"/>
                            </p:stCondLst>
                            <p:childTnLst>
                              <p:par>
                                <p:cTn id="60" presetID="26" presetClass="entr" presetSubtype="0"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wipe(down)">
                                      <p:cBhvr>
                                        <p:cTn id="62" dur="145">
                                          <p:stCondLst>
                                            <p:cond delay="0"/>
                                          </p:stCondLst>
                                        </p:cTn>
                                        <p:tgtEl>
                                          <p:spTgt spid="20"/>
                                        </p:tgtEl>
                                      </p:cBhvr>
                                    </p:animEffect>
                                    <p:anim calcmode="lin" valueType="num">
                                      <p:cBhvr>
                                        <p:cTn id="63" dur="457"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64" dur="1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5" dur="166" tmFilter="0, 0; 0.125,0.2665; 0.25,0.4; 0.375,0.465; 0.5,0.5;  0.625,0.535; 0.75,0.6; 0.875,0.7335; 1,1">
                                          <p:stCondLst>
                                            <p:cond delay="166"/>
                                          </p:stCondLst>
                                        </p:cTn>
                                        <p:tgtEl>
                                          <p:spTgt spid="20"/>
                                        </p:tgtEl>
                                        <p:attrNameLst>
                                          <p:attrName>ppt_y</p:attrName>
                                        </p:attrNameLst>
                                      </p:cBhvr>
                                      <p:tavLst>
                                        <p:tav tm="0" fmla="#ppt_y-sin(pi*$)/9">
                                          <p:val>
                                            <p:fltVal val="0"/>
                                          </p:val>
                                        </p:tav>
                                        <p:tav tm="100000">
                                          <p:val>
                                            <p:fltVal val="1"/>
                                          </p:val>
                                        </p:tav>
                                      </p:tavLst>
                                    </p:anim>
                                    <p:anim calcmode="lin" valueType="num">
                                      <p:cBhvr>
                                        <p:cTn id="66" dur="83" tmFilter="0, 0; 0.125,0.2665; 0.25,0.4; 0.375,0.465; 0.5,0.5;  0.625,0.535; 0.75,0.6; 0.875,0.7335; 1,1">
                                          <p:stCondLst>
                                            <p:cond delay="332"/>
                                          </p:stCondLst>
                                        </p:cTn>
                                        <p:tgtEl>
                                          <p:spTgt spid="20"/>
                                        </p:tgtEl>
                                        <p:attrNameLst>
                                          <p:attrName>ppt_y</p:attrName>
                                        </p:attrNameLst>
                                      </p:cBhvr>
                                      <p:tavLst>
                                        <p:tav tm="0" fmla="#ppt_y-sin(pi*$)/27">
                                          <p:val>
                                            <p:fltVal val="0"/>
                                          </p:val>
                                        </p:tav>
                                        <p:tav tm="100000">
                                          <p:val>
                                            <p:fltVal val="1"/>
                                          </p:val>
                                        </p:tav>
                                      </p:tavLst>
                                    </p:anim>
                                    <p:anim calcmode="lin" valueType="num">
                                      <p:cBhvr>
                                        <p:cTn id="67" dur="41" tmFilter="0, 0; 0.125,0.2665; 0.25,0.4; 0.375,0.465; 0.5,0.5;  0.625,0.535; 0.75,0.6; 0.875,0.7335; 1,1">
                                          <p:stCondLst>
                                            <p:cond delay="415"/>
                                          </p:stCondLst>
                                        </p:cTn>
                                        <p:tgtEl>
                                          <p:spTgt spid="20"/>
                                        </p:tgtEl>
                                        <p:attrNameLst>
                                          <p:attrName>ppt_y</p:attrName>
                                        </p:attrNameLst>
                                      </p:cBhvr>
                                      <p:tavLst>
                                        <p:tav tm="0" fmla="#ppt_y-sin(pi*$)/81">
                                          <p:val>
                                            <p:fltVal val="0"/>
                                          </p:val>
                                        </p:tav>
                                        <p:tav tm="100000">
                                          <p:val>
                                            <p:fltVal val="1"/>
                                          </p:val>
                                        </p:tav>
                                      </p:tavLst>
                                    </p:anim>
                                    <p:animScale>
                                      <p:cBhvr>
                                        <p:cTn id="68" dur="7">
                                          <p:stCondLst>
                                            <p:cond delay="162"/>
                                          </p:stCondLst>
                                        </p:cTn>
                                        <p:tgtEl>
                                          <p:spTgt spid="20"/>
                                        </p:tgtEl>
                                      </p:cBhvr>
                                      <p:to x="100000" y="60000"/>
                                    </p:animScale>
                                    <p:animScale>
                                      <p:cBhvr>
                                        <p:cTn id="69" dur="41" decel="50000">
                                          <p:stCondLst>
                                            <p:cond delay="169"/>
                                          </p:stCondLst>
                                        </p:cTn>
                                        <p:tgtEl>
                                          <p:spTgt spid="20"/>
                                        </p:tgtEl>
                                      </p:cBhvr>
                                      <p:to x="100000" y="100000"/>
                                    </p:animScale>
                                    <p:animScale>
                                      <p:cBhvr>
                                        <p:cTn id="70" dur="7">
                                          <p:stCondLst>
                                            <p:cond delay="329"/>
                                          </p:stCondLst>
                                        </p:cTn>
                                        <p:tgtEl>
                                          <p:spTgt spid="20"/>
                                        </p:tgtEl>
                                      </p:cBhvr>
                                      <p:to x="100000" y="80000"/>
                                    </p:animScale>
                                    <p:animScale>
                                      <p:cBhvr>
                                        <p:cTn id="71" dur="41" decel="50000">
                                          <p:stCondLst>
                                            <p:cond delay="336"/>
                                          </p:stCondLst>
                                        </p:cTn>
                                        <p:tgtEl>
                                          <p:spTgt spid="20"/>
                                        </p:tgtEl>
                                      </p:cBhvr>
                                      <p:to x="100000" y="100000"/>
                                    </p:animScale>
                                    <p:animScale>
                                      <p:cBhvr>
                                        <p:cTn id="72" dur="7">
                                          <p:stCondLst>
                                            <p:cond delay="411"/>
                                          </p:stCondLst>
                                        </p:cTn>
                                        <p:tgtEl>
                                          <p:spTgt spid="20"/>
                                        </p:tgtEl>
                                      </p:cBhvr>
                                      <p:to x="100000" y="90000"/>
                                    </p:animScale>
                                    <p:animScale>
                                      <p:cBhvr>
                                        <p:cTn id="73" dur="41" decel="50000">
                                          <p:stCondLst>
                                            <p:cond delay="418"/>
                                          </p:stCondLst>
                                        </p:cTn>
                                        <p:tgtEl>
                                          <p:spTgt spid="20"/>
                                        </p:tgtEl>
                                      </p:cBhvr>
                                      <p:to x="100000" y="100000"/>
                                    </p:animScale>
                                    <p:animScale>
                                      <p:cBhvr>
                                        <p:cTn id="74" dur="7">
                                          <p:stCondLst>
                                            <p:cond delay="453"/>
                                          </p:stCondLst>
                                        </p:cTn>
                                        <p:tgtEl>
                                          <p:spTgt spid="20"/>
                                        </p:tgtEl>
                                      </p:cBhvr>
                                      <p:to x="100000" y="95000"/>
                                    </p:animScale>
                                    <p:animScale>
                                      <p:cBhvr>
                                        <p:cTn id="75" dur="41" decel="50000">
                                          <p:stCondLst>
                                            <p:cond delay="459"/>
                                          </p:stCondLst>
                                        </p:cTn>
                                        <p:tgtEl>
                                          <p:spTgt spid="20"/>
                                        </p:tgtEl>
                                      </p:cBhvr>
                                      <p:to x="100000" y="100000"/>
                                    </p:animScale>
                                  </p:childTnLst>
                                  <p:subTnLst>
                                    <p:audio>
                                      <p:cMediaNode>
                                        <p:cTn display="0" masterRel="sameClick">
                                          <p:stCondLst>
                                            <p:cond evt="begin" delay="0">
                                              <p:tn val="60"/>
                                            </p:cond>
                                          </p:stCondLst>
                                          <p:endCondLst>
                                            <p:cond evt="onStopAudio" delay="0">
                                              <p:tgtEl>
                                                <p:sldTgt/>
                                              </p:tgtEl>
                                            </p:cond>
                                          </p:endCondLst>
                                        </p:cTn>
                                        <p:tgtEl>
                                          <p:sndTgt r:embed="rId8" name="2 كامله.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00063" y="1000125"/>
            <a:ext cx="6143625" cy="3000375"/>
            <a:chOff x="500034" y="1000108"/>
            <a:chExt cx="6143668" cy="3000396"/>
          </a:xfrm>
        </p:grpSpPr>
        <p:sp>
          <p:nvSpPr>
            <p:cNvPr id="4" name="Flowchart: Stored Data 3"/>
            <p:cNvSpPr/>
            <p:nvPr/>
          </p:nvSpPr>
          <p:spPr>
            <a:xfrm rot="16200000">
              <a:off x="2071670" y="-571528"/>
              <a:ext cx="3000396" cy="6143668"/>
            </a:xfrm>
            <a:prstGeom prst="flowChartOnlineStorage">
              <a:avLst/>
            </a:prstGeom>
            <a:solidFill>
              <a:srgbClr val="FF0000"/>
            </a:solidFill>
            <a:ln w="50800">
              <a:solidFill>
                <a:schemeClr val="tx1"/>
              </a:solidFill>
            </a:ln>
            <a:effectLst>
              <a:innerShdw blurRad="584200">
                <a:schemeClr val="bg1"/>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437" name="Rectangle 1"/>
            <p:cNvSpPr>
              <a:spLocks noChangeArrowheads="1"/>
            </p:cNvSpPr>
            <p:nvPr/>
          </p:nvSpPr>
          <p:spPr bwMode="auto">
            <a:xfrm>
              <a:off x="642910" y="1571612"/>
              <a:ext cx="5500725" cy="2062177"/>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3200" b="1" dirty="0"/>
                <a:t>استقبلَ عليٌّ 1127 رسالةً على بريدِه الإلكترونيِّ خِلالَ عامٍ، بينَما استقبل فهدٌ 1132 رسالةً خلالَ العامِ نفسِه، فأيُّهُما قَدِ استقبلَ رسائلَ أكثرَ؟</a:t>
              </a:r>
            </a:p>
          </p:txBody>
        </p:sp>
      </p:grpSp>
      <p:sp>
        <p:nvSpPr>
          <p:cNvPr id="6" name="Diamond 5"/>
          <p:cNvSpPr/>
          <p:nvPr/>
        </p:nvSpPr>
        <p:spPr>
          <a:xfrm>
            <a:off x="7286625" y="1857375"/>
            <a:ext cx="1357313" cy="1071563"/>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dirty="0"/>
              <a:t>14</a:t>
            </a:r>
          </a:p>
        </p:txBody>
      </p:sp>
      <p:grpSp>
        <p:nvGrpSpPr>
          <p:cNvPr id="3" name="مجموعة 18"/>
          <p:cNvGrpSpPr>
            <a:grpSpLocks/>
          </p:cNvGrpSpPr>
          <p:nvPr/>
        </p:nvGrpSpPr>
        <p:grpSpPr bwMode="auto">
          <a:xfrm>
            <a:off x="642938" y="4143375"/>
            <a:ext cx="7813675" cy="2363788"/>
            <a:chOff x="214313" y="1857375"/>
            <a:chExt cx="8772525" cy="4000500"/>
          </a:xfrm>
        </p:grpSpPr>
        <p:sp>
          <p:nvSpPr>
            <p:cNvPr id="8" name="مستطيل مستدير الزوايا 7"/>
            <p:cNvSpPr/>
            <p:nvPr/>
          </p:nvSpPr>
          <p:spPr>
            <a:xfrm>
              <a:off x="214313" y="1857375"/>
              <a:ext cx="8772525" cy="4000500"/>
            </a:xfrm>
            <a:prstGeom prst="roundRect">
              <a:avLst/>
            </a:prstGeom>
            <a:solidFill>
              <a:srgbClr val="77EC20"/>
            </a:solidFill>
            <a:ln w="38100">
              <a:solidFill>
                <a:schemeClr val="bg1"/>
              </a:solidFill>
            </a:ln>
          </p:spPr>
          <p:style>
            <a:lnRef idx="1">
              <a:schemeClr val="accent6"/>
            </a:lnRef>
            <a:fillRef idx="3">
              <a:schemeClr val="accent6"/>
            </a:fillRef>
            <a:effectRef idx="2">
              <a:schemeClr val="accent6"/>
            </a:effectRef>
            <a:fontRef idx="minor">
              <a:schemeClr val="lt1"/>
            </a:fontRef>
          </p:style>
          <p:txBody>
            <a:bodyPr anchor="ctr"/>
            <a:lstStyle/>
            <a:p>
              <a:pPr algn="ctr" fontAlgn="auto">
                <a:spcBef>
                  <a:spcPts val="0"/>
                </a:spcBef>
                <a:spcAft>
                  <a:spcPts val="0"/>
                </a:spcAft>
                <a:defRPr/>
              </a:pPr>
              <a:endParaRPr lang="en-US"/>
            </a:p>
          </p:txBody>
        </p:sp>
        <p:sp>
          <p:nvSpPr>
            <p:cNvPr id="9" name="دبوس زينة 8"/>
            <p:cNvSpPr/>
            <p:nvPr/>
          </p:nvSpPr>
          <p:spPr>
            <a:xfrm>
              <a:off x="214313" y="2050818"/>
              <a:ext cx="8772525" cy="3613615"/>
            </a:xfrm>
            <a:prstGeom prst="plaque">
              <a:avLst/>
            </a:prstGeom>
            <a:solidFill>
              <a:schemeClr val="bg1"/>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p>
          </p:txBody>
        </p:sp>
      </p:grpSp>
      <p:sp>
        <p:nvSpPr>
          <p:cNvPr id="10" name="مربع نص 9"/>
          <p:cNvSpPr txBox="1">
            <a:spLocks noChangeArrowheads="1"/>
          </p:cNvSpPr>
          <p:nvPr/>
        </p:nvSpPr>
        <p:spPr bwMode="auto">
          <a:xfrm>
            <a:off x="928688" y="4792663"/>
            <a:ext cx="7143750" cy="1077912"/>
          </a:xfrm>
          <a:prstGeom prst="rect">
            <a:avLst/>
          </a:prstGeom>
          <a:noFill/>
          <a:ln w="9525">
            <a:noFill/>
            <a:miter lim="800000"/>
            <a:headEnd/>
            <a:tailEnd/>
          </a:ln>
        </p:spPr>
        <p:txBody>
          <a:bodyPr>
            <a:spAutoFit/>
          </a:bodyPr>
          <a:lstStyle/>
          <a:p>
            <a:pPr algn="ctr">
              <a:buFont typeface="Wingdings" pitchFamily="2" charset="2"/>
              <a:buChar char="ü"/>
            </a:pPr>
            <a:r>
              <a:rPr lang="ar-EG" sz="3200" b="1">
                <a:solidFill>
                  <a:srgbClr val="FF3300"/>
                </a:solidFill>
              </a:rPr>
              <a:t>بما أن 1132 </a:t>
            </a:r>
            <a:r>
              <a:rPr lang="en-US" sz="3200" b="1">
                <a:solidFill>
                  <a:srgbClr val="FF3300"/>
                </a:solidFill>
              </a:rPr>
              <a:t> &lt; </a:t>
            </a:r>
            <a:r>
              <a:rPr lang="ar-EG" sz="3200" b="1">
                <a:solidFill>
                  <a:srgbClr val="FF3300"/>
                </a:solidFill>
              </a:rPr>
              <a:t>1127 إذن فهد هو الذي استقبل رسائل أكثر هذا العام.</a:t>
            </a:r>
            <a:endParaRPr lang="en-US" sz="3200">
              <a:solidFill>
                <a:srgbClr val="FF3300"/>
              </a:solidFill>
            </a:endParaRPr>
          </a:p>
        </p:txBody>
      </p:sp>
    </p:spTree>
  </p:cSld>
  <p:clrMapOvr>
    <a:masterClrMapping/>
  </p:clrMapOvr>
  <p:transition>
    <p:diamon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21"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استقبلَ عليٌّ 1127 رسالةً على بريدِه الإلكترونيِّ خِلالَ عامٍ.wav"/>
                                        </p:tgtEl>
                                      </p:cMediaNode>
                                    </p:audio>
                                  </p:sub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5" name="explode.wav" builtIn="1"/>
                                        </p:tgtEl>
                                      </p:cMediaNode>
                                    </p:audio>
                                  </p:subTnLst>
                                </p:cTn>
                              </p:par>
                              <p:par>
                                <p:cTn id="20" presetID="37" presetClass="entr" presetSubtype="0"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fade">
                                      <p:cBhvr>
                                        <p:cTn id="22" dur="500"/>
                                        <p:tgtEl>
                                          <p:spTgt spid="10">
                                            <p:txEl>
                                              <p:pRg st="0" end="0"/>
                                            </p:txEl>
                                          </p:spTgt>
                                        </p:tgtEl>
                                      </p:cBhvr>
                                    </p:animEffect>
                                    <p:anim calcmode="lin" valueType="num">
                                      <p:cBhvr>
                                        <p:cTn id="2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4" dur="450" decel="100000" fill="hold"/>
                                        <p:tgtEl>
                                          <p:spTgt spid="10">
                                            <p:txEl>
                                              <p:pRg st="0" end="0"/>
                                            </p:txEl>
                                          </p:spTgt>
                                        </p:tgtEl>
                                        <p:attrNameLst>
                                          <p:attrName>ppt_y</p:attrName>
                                        </p:attrNameLst>
                                      </p:cBhvr>
                                      <p:tavLst>
                                        <p:tav tm="0">
                                          <p:val>
                                            <p:strVal val="#ppt_y+1"/>
                                          </p:val>
                                        </p:tav>
                                        <p:tav tm="100000">
                                          <p:val>
                                            <p:strVal val="#ppt_y-.03"/>
                                          </p:val>
                                        </p:tav>
                                      </p:tavLst>
                                    </p:anim>
                                    <p:anim calcmode="lin" valueType="num">
                                      <p:cBhvr>
                                        <p:cTn id="25" dur="50" accel="100000" fill="hold">
                                          <p:stCondLst>
                                            <p:cond delay="450"/>
                                          </p:stCondLst>
                                        </p:cTn>
                                        <p:tgtEl>
                                          <p:spTgt spid="10">
                                            <p:txEl>
                                              <p:pRg st="0" end="0"/>
                                            </p:txEl>
                                          </p:spTgt>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6" name="بما أن 1132    1127 إذن فهد هو الذ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build="allAtOnce"/>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1071563" y="177800"/>
            <a:ext cx="7715250" cy="1179513"/>
            <a:chOff x="1071538" y="178174"/>
            <a:chExt cx="7715304" cy="1179124"/>
          </a:xfrm>
        </p:grpSpPr>
        <p:sp>
          <p:nvSpPr>
            <p:cNvPr id="2" name="Decagon 1"/>
            <p:cNvSpPr/>
            <p:nvPr/>
          </p:nvSpPr>
          <p:spPr>
            <a:xfrm>
              <a:off x="1071538" y="285728"/>
              <a:ext cx="7715304" cy="928694"/>
            </a:xfrm>
            <a:prstGeom prst="decagon">
              <a:avLst/>
            </a:prstGeom>
            <a:ln w="76200">
              <a:solidFill>
                <a:srgbClr val="00FF00"/>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4800" b="1" dirty="0"/>
                <a:t>مسألة من واقع الحياة</a:t>
              </a:r>
            </a:p>
          </p:txBody>
        </p:sp>
        <p:pic>
          <p:nvPicPr>
            <p:cNvPr id="23597" name="Picture 2" descr="campanas.png"/>
            <p:cNvPicPr>
              <a:picLocks noChangeAspect="1"/>
            </p:cNvPicPr>
            <p:nvPr/>
          </p:nvPicPr>
          <p:blipFill>
            <a:blip r:embed="rId20"/>
            <a:srcRect/>
            <a:stretch>
              <a:fillRect/>
            </a:stretch>
          </p:blipFill>
          <p:spPr bwMode="auto">
            <a:xfrm>
              <a:off x="7358082" y="178174"/>
              <a:ext cx="1179124" cy="1179124"/>
            </a:xfrm>
            <a:prstGeom prst="rect">
              <a:avLst/>
            </a:prstGeom>
            <a:noFill/>
            <a:ln w="9525">
              <a:noFill/>
              <a:miter lim="800000"/>
              <a:headEnd/>
              <a:tailEnd/>
            </a:ln>
          </p:spPr>
        </p:pic>
      </p:grpSp>
      <p:grpSp>
        <p:nvGrpSpPr>
          <p:cNvPr id="4" name="Group 12"/>
          <p:cNvGrpSpPr>
            <a:grpSpLocks/>
          </p:cNvGrpSpPr>
          <p:nvPr/>
        </p:nvGrpSpPr>
        <p:grpSpPr bwMode="auto">
          <a:xfrm>
            <a:off x="1357313" y="1500188"/>
            <a:ext cx="6715125" cy="1143000"/>
            <a:chOff x="1357290" y="1500174"/>
            <a:chExt cx="6715172" cy="1143008"/>
          </a:xfrm>
        </p:grpSpPr>
        <p:sp>
          <p:nvSpPr>
            <p:cNvPr id="12" name="Snip Diagonal Corner Rectangle 11"/>
            <p:cNvSpPr/>
            <p:nvPr/>
          </p:nvSpPr>
          <p:spPr>
            <a:xfrm>
              <a:off x="1357290" y="1500174"/>
              <a:ext cx="6715172" cy="1143008"/>
            </a:xfrm>
            <a:prstGeom prst="snip2DiagRect">
              <a:avLst/>
            </a:prstGeom>
            <a:gradFill>
              <a:gsLst>
                <a:gs pos="0">
                  <a:srgbClr val="C00000"/>
                </a:gs>
                <a:gs pos="17999">
                  <a:srgbClr val="00FF00"/>
                </a:gs>
                <a:gs pos="36000">
                  <a:srgbClr val="FFC000"/>
                </a:gs>
                <a:gs pos="61000">
                  <a:srgbClr val="FFFF00"/>
                </a:gs>
                <a:gs pos="82001">
                  <a:srgbClr val="00FF00"/>
                </a:gs>
                <a:gs pos="100000">
                  <a:srgbClr val="FF0000"/>
                </a:gs>
              </a:gsLst>
              <a:lin ang="13500000" scaled="0"/>
            </a:gra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ectangle 4"/>
            <p:cNvSpPr/>
            <p:nvPr/>
          </p:nvSpPr>
          <p:spPr>
            <a:xfrm>
              <a:off x="1500166" y="1500174"/>
              <a:ext cx="6357981" cy="1077920"/>
            </a:xfrm>
            <a:prstGeom prst="rect">
              <a:avLst/>
            </a:prstGeom>
          </p:spPr>
          <p:txBody>
            <a:bodyPr>
              <a:spAutoFit/>
            </a:bodyPr>
            <a:lstStyle/>
            <a:p>
              <a:pPr fontAlgn="auto">
                <a:spcBef>
                  <a:spcPts val="0"/>
                </a:spcBef>
                <a:spcAft>
                  <a:spcPts val="0"/>
                </a:spcAft>
                <a:defRPr/>
              </a:pPr>
              <a:r>
                <a:rPr lang="ar-EG" sz="3600" b="1" dirty="0">
                  <a:latin typeface="+mn-lt"/>
                  <a:cs typeface="+mn-cs"/>
                </a:rPr>
                <a:t>تقنية: </a:t>
              </a:r>
              <a:r>
                <a:rPr lang="ar-EG" sz="2800" b="1" dirty="0">
                  <a:latin typeface="+mn-lt"/>
                  <a:cs typeface="+mn-cs"/>
                </a:rPr>
                <a:t>يوضِّحُ الجدولُ المجاورُ أكثرَ 4 لغاتٍ كُتِبَتْ بها صفحاتٌ على الشبكةِ </a:t>
              </a:r>
              <a:r>
                <a:rPr lang="ar-EG" sz="2800" b="1" dirty="0" err="1">
                  <a:latin typeface="+mn-lt"/>
                  <a:cs typeface="+mn-cs"/>
                </a:rPr>
                <a:t>العنكبوتيةِ</a:t>
              </a:r>
              <a:r>
                <a:rPr lang="ar-EG" sz="2800" b="1" dirty="0">
                  <a:latin typeface="+mn-lt"/>
                  <a:cs typeface="+mn-cs"/>
                </a:rPr>
                <a:t> (الإنترنت).</a:t>
              </a:r>
            </a:p>
          </p:txBody>
        </p:sp>
      </p:grpSp>
      <p:grpSp>
        <p:nvGrpSpPr>
          <p:cNvPr id="6" name="Group 14"/>
          <p:cNvGrpSpPr>
            <a:grpSpLocks/>
          </p:cNvGrpSpPr>
          <p:nvPr/>
        </p:nvGrpSpPr>
        <p:grpSpPr bwMode="auto">
          <a:xfrm>
            <a:off x="4572000" y="3000375"/>
            <a:ext cx="3143250" cy="2071688"/>
            <a:chOff x="3500430" y="3929066"/>
            <a:chExt cx="4429156" cy="785818"/>
          </a:xfrm>
        </p:grpSpPr>
        <p:sp>
          <p:nvSpPr>
            <p:cNvPr id="14" name="Rounded Rectangle 13"/>
            <p:cNvSpPr/>
            <p:nvPr/>
          </p:nvSpPr>
          <p:spPr>
            <a:xfrm>
              <a:off x="3572012" y="3929066"/>
              <a:ext cx="4357574" cy="785818"/>
            </a:xfrm>
            <a:prstGeom prst="roundRect">
              <a:avLst/>
            </a:prstGeom>
            <a:solidFill>
              <a:srgbClr val="800000"/>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3591" name="Rectangle 5"/>
            <p:cNvSpPr>
              <a:spLocks noChangeArrowheads="1"/>
            </p:cNvSpPr>
            <p:nvPr/>
          </p:nvSpPr>
          <p:spPr bwMode="auto">
            <a:xfrm>
              <a:off x="3500430" y="4048788"/>
              <a:ext cx="4429156" cy="408603"/>
            </a:xfrm>
            <a:prstGeom prst="rect">
              <a:avLst/>
            </a:prstGeom>
            <a:noFill/>
            <a:ln w="9525">
              <a:noFill/>
              <a:miter lim="800000"/>
              <a:headEnd/>
              <a:tailEnd/>
            </a:ln>
          </p:spPr>
          <p:txBody>
            <a:bodyPr>
              <a:spAutoFit/>
            </a:bodyPr>
            <a:lstStyle/>
            <a:p>
              <a:pPr algn="ctr"/>
              <a:r>
                <a:rPr lang="ar-EG" sz="3200" b="1">
                  <a:solidFill>
                    <a:schemeClr val="bg1"/>
                  </a:solidFill>
                  <a:latin typeface="Calibri" pitchFamily="34" charset="0"/>
                </a:rPr>
                <a:t>ما اللغةُ التي كُتبت بها صفحاتٌ أكثر؟</a:t>
              </a:r>
            </a:p>
          </p:txBody>
        </p:sp>
      </p:grpSp>
      <p:sp>
        <p:nvSpPr>
          <p:cNvPr id="8" name="Diamond 7"/>
          <p:cNvSpPr/>
          <p:nvPr/>
        </p:nvSpPr>
        <p:spPr>
          <a:xfrm>
            <a:off x="8001000" y="3000375"/>
            <a:ext cx="1071563" cy="85725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15</a:t>
            </a:r>
          </a:p>
        </p:txBody>
      </p:sp>
      <p:pic>
        <p:nvPicPr>
          <p:cNvPr id="2050" name="Picture 2"/>
          <p:cNvPicPr>
            <a:picLocks noChangeAspect="1" noChangeArrowheads="1"/>
          </p:cNvPicPr>
          <p:nvPr/>
        </p:nvPicPr>
        <p:blipFill>
          <a:blip r:embed="rId21"/>
          <a:srcRect/>
          <a:stretch>
            <a:fillRect/>
          </a:stretch>
        </p:blipFill>
        <p:spPr bwMode="auto">
          <a:xfrm>
            <a:off x="71438" y="2786063"/>
            <a:ext cx="3429000" cy="3629025"/>
          </a:xfrm>
          <a:prstGeom prst="rect">
            <a:avLst/>
          </a:prstGeom>
          <a:noFill/>
          <a:ln w="9525">
            <a:noFill/>
            <a:miter lim="800000"/>
            <a:headEnd/>
            <a:tailEnd/>
          </a:ln>
        </p:spPr>
      </p:pic>
      <p:graphicFrame>
        <p:nvGraphicFramePr>
          <p:cNvPr id="11" name="Table 10"/>
          <p:cNvGraphicFramePr>
            <a:graphicFrameLocks noGrp="1"/>
          </p:cNvGraphicFramePr>
          <p:nvPr/>
        </p:nvGraphicFramePr>
        <p:xfrm>
          <a:off x="500045" y="3214688"/>
          <a:ext cx="2571768" cy="2143140"/>
        </p:xfrm>
        <a:graphic>
          <a:graphicData uri="http://schemas.openxmlformats.org/drawingml/2006/table">
            <a:tbl>
              <a:tblPr rtl="1" firstRow="1" bandRow="1">
                <a:tableStyleId>{5C22544A-7EE6-4342-B048-85BDC9FD1C3A}</a:tableStyleId>
              </a:tblPr>
              <a:tblGrid>
                <a:gridCol w="928662"/>
                <a:gridCol w="1643106"/>
              </a:tblGrid>
              <a:tr h="428628">
                <a:tc>
                  <a:txBody>
                    <a:bodyPr/>
                    <a:lstStyle/>
                    <a:p>
                      <a:pPr rtl="1"/>
                      <a:endParaRPr lang="ar-EG" sz="1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rtl="1"/>
                      <a:endParaRPr lang="ar-EG" sz="1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r>
              <a:tr h="428628">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r h="428628">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r h="428628">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r h="428628">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bl>
          </a:graphicData>
        </a:graphic>
      </p:graphicFrame>
      <p:sp>
        <p:nvSpPr>
          <p:cNvPr id="18" name="مستطيل 17"/>
          <p:cNvSpPr>
            <a:spLocks noChangeArrowheads="1"/>
          </p:cNvSpPr>
          <p:nvPr/>
        </p:nvSpPr>
        <p:spPr bwMode="auto">
          <a:xfrm flipH="1">
            <a:off x="4357688" y="5500688"/>
            <a:ext cx="3786187" cy="646112"/>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3600" b="1" dirty="0">
                <a:solidFill>
                  <a:srgbClr val="FF3300"/>
                </a:solidFill>
              </a:rPr>
              <a:t>اللغةُ الانجليزية</a:t>
            </a:r>
            <a:endParaRPr lang="ar-SA" sz="3600" dirty="0">
              <a:solidFill>
                <a:srgbClr val="FF3300"/>
              </a:solidFill>
            </a:endParaRPr>
          </a:p>
        </p:txBody>
      </p:sp>
      <p:sp>
        <p:nvSpPr>
          <p:cNvPr id="21" name="مستطيل 20"/>
          <p:cNvSpPr>
            <a:spLocks noChangeArrowheads="1"/>
          </p:cNvSpPr>
          <p:nvPr/>
        </p:nvSpPr>
        <p:spPr bwMode="auto">
          <a:xfrm>
            <a:off x="2357438" y="3214688"/>
            <a:ext cx="522287" cy="369887"/>
          </a:xfrm>
          <a:prstGeom prst="rect">
            <a:avLst/>
          </a:prstGeom>
          <a:noFill/>
          <a:ln w="9525">
            <a:noFill/>
            <a:miter lim="800000"/>
            <a:headEnd/>
            <a:tailEnd/>
          </a:ln>
        </p:spPr>
        <p:txBody>
          <a:bodyPr wrap="none">
            <a:spAutoFit/>
          </a:bodyPr>
          <a:lstStyle/>
          <a:p>
            <a:r>
              <a:rPr lang="ar-EG" b="1"/>
              <a:t>اللغة</a:t>
            </a:r>
            <a:endParaRPr lang="ar-EG"/>
          </a:p>
        </p:txBody>
      </p:sp>
      <p:sp>
        <p:nvSpPr>
          <p:cNvPr id="22" name="مستطيل 21"/>
          <p:cNvSpPr>
            <a:spLocks noChangeArrowheads="1"/>
          </p:cNvSpPr>
          <p:nvPr/>
        </p:nvSpPr>
        <p:spPr bwMode="auto">
          <a:xfrm>
            <a:off x="714375" y="3214688"/>
            <a:ext cx="1214438" cy="369887"/>
          </a:xfrm>
          <a:prstGeom prst="rect">
            <a:avLst/>
          </a:prstGeom>
          <a:noFill/>
          <a:ln w="9525">
            <a:noFill/>
            <a:miter lim="800000"/>
            <a:headEnd/>
            <a:tailEnd/>
          </a:ln>
        </p:spPr>
        <p:txBody>
          <a:bodyPr wrap="none">
            <a:spAutoFit/>
          </a:bodyPr>
          <a:lstStyle/>
          <a:p>
            <a:r>
              <a:rPr lang="ar-EG" b="1"/>
              <a:t>عدد الصفحات</a:t>
            </a:r>
          </a:p>
        </p:txBody>
      </p:sp>
      <p:sp>
        <p:nvSpPr>
          <p:cNvPr id="23" name="مستطيل 22"/>
          <p:cNvSpPr>
            <a:spLocks noChangeArrowheads="1"/>
          </p:cNvSpPr>
          <p:nvPr/>
        </p:nvSpPr>
        <p:spPr bwMode="auto">
          <a:xfrm>
            <a:off x="2214563" y="3643313"/>
            <a:ext cx="750887" cy="369887"/>
          </a:xfrm>
          <a:prstGeom prst="rect">
            <a:avLst/>
          </a:prstGeom>
          <a:noFill/>
          <a:ln w="9525">
            <a:noFill/>
            <a:miter lim="800000"/>
            <a:headEnd/>
            <a:tailEnd/>
          </a:ln>
        </p:spPr>
        <p:txBody>
          <a:bodyPr wrap="none">
            <a:spAutoFit/>
          </a:bodyPr>
          <a:lstStyle/>
          <a:p>
            <a:r>
              <a:rPr lang="ar-EG" b="1">
                <a:solidFill>
                  <a:srgbClr val="00FF00"/>
                </a:solidFill>
              </a:rPr>
              <a:t>الصينية</a:t>
            </a:r>
            <a:endParaRPr lang="ar-EG"/>
          </a:p>
        </p:txBody>
      </p:sp>
      <p:sp>
        <p:nvSpPr>
          <p:cNvPr id="24" name="مستطيل 23"/>
          <p:cNvSpPr>
            <a:spLocks noChangeArrowheads="1"/>
          </p:cNvSpPr>
          <p:nvPr/>
        </p:nvSpPr>
        <p:spPr bwMode="auto">
          <a:xfrm>
            <a:off x="2143125" y="4071938"/>
            <a:ext cx="904875" cy="369887"/>
          </a:xfrm>
          <a:prstGeom prst="rect">
            <a:avLst/>
          </a:prstGeom>
          <a:noFill/>
          <a:ln w="9525">
            <a:noFill/>
            <a:miter lim="800000"/>
            <a:headEnd/>
            <a:tailEnd/>
          </a:ln>
        </p:spPr>
        <p:txBody>
          <a:bodyPr wrap="none">
            <a:spAutoFit/>
          </a:bodyPr>
          <a:lstStyle/>
          <a:p>
            <a:r>
              <a:rPr lang="ar-EG" b="1">
                <a:solidFill>
                  <a:srgbClr val="00FF00"/>
                </a:solidFill>
              </a:rPr>
              <a:t>الإنجليزية</a:t>
            </a:r>
            <a:endParaRPr lang="ar-EG"/>
          </a:p>
        </p:txBody>
      </p:sp>
      <p:sp>
        <p:nvSpPr>
          <p:cNvPr id="25" name="مستطيل 24"/>
          <p:cNvSpPr>
            <a:spLocks noChangeArrowheads="1"/>
          </p:cNvSpPr>
          <p:nvPr/>
        </p:nvSpPr>
        <p:spPr bwMode="auto">
          <a:xfrm>
            <a:off x="2214563" y="4500563"/>
            <a:ext cx="744537" cy="369887"/>
          </a:xfrm>
          <a:prstGeom prst="rect">
            <a:avLst/>
          </a:prstGeom>
          <a:noFill/>
          <a:ln w="9525">
            <a:noFill/>
            <a:miter lim="800000"/>
            <a:headEnd/>
            <a:tailEnd/>
          </a:ln>
        </p:spPr>
        <p:txBody>
          <a:bodyPr wrap="none">
            <a:spAutoFit/>
          </a:bodyPr>
          <a:lstStyle/>
          <a:p>
            <a:r>
              <a:rPr lang="ar-EG" b="1">
                <a:solidFill>
                  <a:srgbClr val="00FF00"/>
                </a:solidFill>
              </a:rPr>
              <a:t>اليابانية</a:t>
            </a:r>
            <a:endParaRPr lang="ar-EG"/>
          </a:p>
        </p:txBody>
      </p:sp>
      <p:sp>
        <p:nvSpPr>
          <p:cNvPr id="26" name="مستطيل 25"/>
          <p:cNvSpPr>
            <a:spLocks noChangeArrowheads="1"/>
          </p:cNvSpPr>
          <p:nvPr/>
        </p:nvSpPr>
        <p:spPr bwMode="auto">
          <a:xfrm>
            <a:off x="2214563" y="4929188"/>
            <a:ext cx="825500" cy="369887"/>
          </a:xfrm>
          <a:prstGeom prst="rect">
            <a:avLst/>
          </a:prstGeom>
          <a:noFill/>
          <a:ln w="9525">
            <a:noFill/>
            <a:miter lim="800000"/>
            <a:headEnd/>
            <a:tailEnd/>
          </a:ln>
        </p:spPr>
        <p:txBody>
          <a:bodyPr wrap="none">
            <a:spAutoFit/>
          </a:bodyPr>
          <a:lstStyle/>
          <a:p>
            <a:r>
              <a:rPr lang="ar-EG" b="1">
                <a:solidFill>
                  <a:srgbClr val="00FF00"/>
                </a:solidFill>
              </a:rPr>
              <a:t>الاسبانية</a:t>
            </a:r>
            <a:endParaRPr lang="ar-EG"/>
          </a:p>
        </p:txBody>
      </p:sp>
      <p:sp>
        <p:nvSpPr>
          <p:cNvPr id="27" name="مستطيل 26"/>
          <p:cNvSpPr>
            <a:spLocks noChangeArrowheads="1"/>
          </p:cNvSpPr>
          <p:nvPr/>
        </p:nvSpPr>
        <p:spPr bwMode="auto">
          <a:xfrm>
            <a:off x="714375" y="4929188"/>
            <a:ext cx="1223963" cy="369887"/>
          </a:xfrm>
          <a:prstGeom prst="rect">
            <a:avLst/>
          </a:prstGeom>
          <a:noFill/>
          <a:ln w="9525">
            <a:noFill/>
            <a:miter lim="800000"/>
            <a:headEnd/>
            <a:tailEnd/>
          </a:ln>
        </p:spPr>
        <p:txBody>
          <a:bodyPr wrap="none">
            <a:spAutoFit/>
          </a:bodyPr>
          <a:lstStyle/>
          <a:p>
            <a:r>
              <a:rPr lang="ar-EG" b="1">
                <a:solidFill>
                  <a:srgbClr val="00FF00"/>
                </a:solidFill>
              </a:rPr>
              <a:t>55887063</a:t>
            </a:r>
            <a:endParaRPr lang="ar-EG"/>
          </a:p>
        </p:txBody>
      </p:sp>
      <p:sp>
        <p:nvSpPr>
          <p:cNvPr id="28" name="مستطيل 27"/>
          <p:cNvSpPr>
            <a:spLocks noChangeArrowheads="1"/>
          </p:cNvSpPr>
          <p:nvPr/>
        </p:nvSpPr>
        <p:spPr bwMode="auto">
          <a:xfrm>
            <a:off x="714375" y="4500563"/>
            <a:ext cx="1223963" cy="369887"/>
          </a:xfrm>
          <a:prstGeom prst="rect">
            <a:avLst/>
          </a:prstGeom>
          <a:noFill/>
          <a:ln w="9525">
            <a:noFill/>
            <a:miter lim="800000"/>
            <a:headEnd/>
            <a:tailEnd/>
          </a:ln>
        </p:spPr>
        <p:txBody>
          <a:bodyPr wrap="none">
            <a:spAutoFit/>
          </a:bodyPr>
          <a:lstStyle/>
          <a:p>
            <a:r>
              <a:rPr lang="ar-EG" b="1">
                <a:solidFill>
                  <a:srgbClr val="00FF00"/>
                </a:solidFill>
              </a:rPr>
              <a:t>66763838</a:t>
            </a:r>
            <a:endParaRPr lang="ar-EG"/>
          </a:p>
        </p:txBody>
      </p:sp>
      <p:sp>
        <p:nvSpPr>
          <p:cNvPr id="29" name="مستطيل 28"/>
          <p:cNvSpPr>
            <a:spLocks noChangeArrowheads="1"/>
          </p:cNvSpPr>
          <p:nvPr/>
        </p:nvSpPr>
        <p:spPr bwMode="auto">
          <a:xfrm>
            <a:off x="714375" y="4071938"/>
            <a:ext cx="1352550" cy="369887"/>
          </a:xfrm>
          <a:prstGeom prst="rect">
            <a:avLst/>
          </a:prstGeom>
          <a:noFill/>
          <a:ln w="9525">
            <a:noFill/>
            <a:miter lim="800000"/>
            <a:headEnd/>
            <a:tailEnd/>
          </a:ln>
        </p:spPr>
        <p:txBody>
          <a:bodyPr wrap="none">
            <a:spAutoFit/>
          </a:bodyPr>
          <a:lstStyle/>
          <a:p>
            <a:r>
              <a:rPr lang="ar-EG" b="1">
                <a:solidFill>
                  <a:srgbClr val="00FF00"/>
                </a:solidFill>
              </a:rPr>
              <a:t>286642757</a:t>
            </a:r>
            <a:endParaRPr lang="ar-EG"/>
          </a:p>
        </p:txBody>
      </p:sp>
      <p:sp>
        <p:nvSpPr>
          <p:cNvPr id="30" name="مستطيل 29"/>
          <p:cNvSpPr>
            <a:spLocks noChangeArrowheads="1"/>
          </p:cNvSpPr>
          <p:nvPr/>
        </p:nvSpPr>
        <p:spPr bwMode="auto">
          <a:xfrm>
            <a:off x="719138" y="3643313"/>
            <a:ext cx="1352550" cy="369887"/>
          </a:xfrm>
          <a:prstGeom prst="rect">
            <a:avLst/>
          </a:prstGeom>
          <a:noFill/>
          <a:ln w="9525">
            <a:noFill/>
            <a:miter lim="800000"/>
            <a:headEnd/>
            <a:tailEnd/>
          </a:ln>
        </p:spPr>
        <p:txBody>
          <a:bodyPr wrap="none">
            <a:spAutoFit/>
          </a:bodyPr>
          <a:lstStyle/>
          <a:p>
            <a:r>
              <a:rPr lang="ar-EG" b="1">
                <a:solidFill>
                  <a:srgbClr val="00FF00"/>
                </a:solidFill>
              </a:rPr>
              <a:t>105736236</a:t>
            </a:r>
            <a:endParaRPr lang="ar-EG"/>
          </a:p>
        </p:txBody>
      </p:sp>
    </p:spTree>
  </p:cSld>
  <p:clrMapOvr>
    <a:masterClrMapping/>
  </p:clrMapOvr>
  <p:transition>
    <p:pull dir="ru"/>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مسألة من واقع الحياة.wav"/>
                                        </p:tgtEl>
                                      </p:cMediaNode>
                                    </p:audio>
                                  </p:sub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strVal val="#ppt_w+.3"/>
                                          </p:val>
                                        </p:tav>
                                        <p:tav tm="100000">
                                          <p:val>
                                            <p:strVal val="#ppt_w"/>
                                          </p:val>
                                        </p:tav>
                                      </p:tavLst>
                                    </p:anim>
                                    <p:anim calcmode="lin" valueType="num">
                                      <p:cBhvr>
                                        <p:cTn id="15" dur="500" fill="hold"/>
                                        <p:tgtEl>
                                          <p:spTgt spid="4"/>
                                        </p:tgtEl>
                                        <p:attrNameLst>
                                          <p:attrName>ppt_h</p:attrName>
                                        </p:attrNameLst>
                                      </p:cBhvr>
                                      <p:tavLst>
                                        <p:tav tm="0">
                                          <p:val>
                                            <p:strVal val="#ppt_h"/>
                                          </p:val>
                                        </p:tav>
                                        <p:tav tm="100000">
                                          <p:val>
                                            <p:strVal val="#ppt_h"/>
                                          </p:val>
                                        </p:tav>
                                      </p:tavLst>
                                    </p:anim>
                                    <p:animEffect transition="in" filter="fade">
                                      <p:cBhvr>
                                        <p:cTn id="16" dur="5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تقنية  يوضِّحُ الجدولُ المجاورُ أكثرَ.wav"/>
                                        </p:tgtEl>
                                      </p:cMediaNode>
                                    </p:audio>
                                  </p:sub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ppt_x</p:attrName>
                                        </p:attrNameLst>
                                      </p:cBhvr>
                                      <p:tavLst>
                                        <p:tav tm="0">
                                          <p:val>
                                            <p:strVal val="#ppt_x-.2"/>
                                          </p:val>
                                        </p:tav>
                                        <p:tav tm="100000">
                                          <p:val>
                                            <p:strVal val="#ppt_x"/>
                                          </p:val>
                                        </p:tav>
                                      </p:tavLst>
                                    </p:anim>
                                    <p:anim calcmode="lin" valueType="num">
                                      <p:cBhvr>
                                        <p:cTn id="22" dur="5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23" dur="500"/>
                                        <p:tgtEl>
                                          <p:spTgt spid="2050"/>
                                        </p:tgtEl>
                                      </p:cBhvr>
                                    </p:animEffect>
                                  </p:childTnLst>
                                  <p:subTnLst>
                                    <p:audio>
                                      <p:cMediaNode>
                                        <p:cTn display="0" masterRel="sameClick">
                                          <p:stCondLst>
                                            <p:cond evt="begin" delay="0">
                                              <p:tn val="19"/>
                                            </p:cond>
                                          </p:stCondLst>
                                          <p:endCondLst>
                                            <p:cond evt="onStopAudio" delay="0">
                                              <p:tgtEl>
                                                <p:sldTgt/>
                                              </p:tgtEl>
                                            </p:cond>
                                          </p:endCondLst>
                                        </p:cTn>
                                        <p:tgtEl>
                                          <p:sndTgt r:embed="rId5" name="Music_LastFinal.wav"/>
                                        </p:tgtEl>
                                      </p:cMediaNode>
                                    </p:audio>
                                  </p:sub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subTnLst>
                                    <p:audio>
                                      <p:cMediaNode>
                                        <p:cTn display="0" masterRel="sameClick">
                                          <p:stCondLst>
                                            <p:cond evt="begin" delay="0">
                                              <p:tn val="24"/>
                                            </p:cond>
                                          </p:stCondLst>
                                          <p:endCondLst>
                                            <p:cond evt="onStopAudio" delay="0">
                                              <p:tgtEl>
                                                <p:sldTgt/>
                                              </p:tgtEl>
                                            </p:cond>
                                          </p:endCondLst>
                                        </p:cTn>
                                        <p:tgtEl>
                                          <p:sndTgt r:embed="rId6" name="suction.wav" builtIn="1"/>
                                        </p:tgtEl>
                                      </p:cMediaNode>
                                    </p:audio>
                                  </p:subTnLst>
                                </p:cTn>
                              </p:par>
                              <p:par>
                                <p:cTn id="27" presetID="4"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ox(in)">
                                      <p:cBhvr>
                                        <p:cTn id="29" dur="500"/>
                                        <p:tgtEl>
                                          <p:spTgt spid="21"/>
                                        </p:tgtEl>
                                      </p:cBhvr>
                                    </p:animEffect>
                                  </p:childTnLst>
                                  <p:subTnLst>
                                    <p:audio>
                                      <p:cMediaNode>
                                        <p:cTn display="0" masterRel="sameClick">
                                          <p:stCondLst>
                                            <p:cond evt="begin" delay="0">
                                              <p:tn val="27"/>
                                            </p:cond>
                                          </p:stCondLst>
                                          <p:endCondLst>
                                            <p:cond evt="onStopAudio" delay="0">
                                              <p:tgtEl>
                                                <p:sldTgt/>
                                              </p:tgtEl>
                                            </p:cond>
                                          </p:endCondLst>
                                        </p:cTn>
                                        <p:tgtEl>
                                          <p:sndTgt r:embed="rId7" name="اللغة.wav"/>
                                        </p:tgtEl>
                                      </p:cMediaNode>
                                    </p:audio>
                                  </p:sub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ox(in)">
                                      <p:cBhvr>
                                        <p:cTn id="34" dur="500"/>
                                        <p:tgtEl>
                                          <p:spTgt spid="22"/>
                                        </p:tgtEl>
                                      </p:cBhvr>
                                    </p:animEffect>
                                  </p:childTnLst>
                                  <p:subTnLst>
                                    <p:audio>
                                      <p:cMediaNode>
                                        <p:cTn display="0" masterRel="sameClick">
                                          <p:stCondLst>
                                            <p:cond evt="begin" delay="0">
                                              <p:tn val="32"/>
                                            </p:cond>
                                          </p:stCondLst>
                                          <p:endCondLst>
                                            <p:cond evt="onStopAudio" delay="0">
                                              <p:tgtEl>
                                                <p:sldTgt/>
                                              </p:tgtEl>
                                            </p:cond>
                                          </p:endCondLst>
                                        </p:cTn>
                                        <p:tgtEl>
                                          <p:sndTgt r:embed="rId8" name="عدد الصفحات.wav"/>
                                        </p:tgtEl>
                                      </p:cMediaNode>
                                    </p:audio>
                                  </p:sub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ox(in)">
                                      <p:cBhvr>
                                        <p:cTn id="39" dur="500"/>
                                        <p:tgtEl>
                                          <p:spTgt spid="23"/>
                                        </p:tgtEl>
                                      </p:cBhvr>
                                    </p:animEffect>
                                  </p:childTnLst>
                                  <p:subTnLst>
                                    <p:audio>
                                      <p:cMediaNode>
                                        <p:cTn display="0" masterRel="sameClick">
                                          <p:stCondLst>
                                            <p:cond evt="begin" delay="0">
                                              <p:tn val="37"/>
                                            </p:cond>
                                          </p:stCondLst>
                                          <p:endCondLst>
                                            <p:cond evt="onStopAudio" delay="0">
                                              <p:tgtEl>
                                                <p:sldTgt/>
                                              </p:tgtEl>
                                            </p:cond>
                                          </p:endCondLst>
                                        </p:cTn>
                                        <p:tgtEl>
                                          <p:sndTgt r:embed="rId9" name="الصينية.wav"/>
                                        </p:tgtEl>
                                      </p:cMediaNode>
                                    </p:audio>
                                  </p:sub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ox(in)">
                                      <p:cBhvr>
                                        <p:cTn id="44" dur="500"/>
                                        <p:tgtEl>
                                          <p:spTgt spid="30"/>
                                        </p:tgtEl>
                                      </p:cBhvr>
                                    </p:animEffect>
                                  </p:childTnLst>
                                  <p:subTnLst>
                                    <p:audio>
                                      <p:cMediaNode>
                                        <p:cTn display="0" masterRel="sameClick">
                                          <p:stCondLst>
                                            <p:cond evt="begin" delay="0">
                                              <p:tn val="42"/>
                                            </p:cond>
                                          </p:stCondLst>
                                          <p:endCondLst>
                                            <p:cond evt="onStopAudio" delay="0">
                                              <p:tgtEl>
                                                <p:sldTgt/>
                                              </p:tgtEl>
                                            </p:cond>
                                          </p:endCondLst>
                                        </p:cTn>
                                        <p:tgtEl>
                                          <p:sndTgt r:embed="rId10" name="105736236.wav"/>
                                        </p:tgtEl>
                                      </p:cMediaNode>
                                    </p:audio>
                                  </p:sub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ox(in)">
                                      <p:cBhvr>
                                        <p:cTn id="49" dur="500"/>
                                        <p:tgtEl>
                                          <p:spTgt spid="24"/>
                                        </p:tgtEl>
                                      </p:cBhvr>
                                    </p:animEffect>
                                  </p:childTnLst>
                                  <p:subTnLst>
                                    <p:audio>
                                      <p:cMediaNode>
                                        <p:cTn display="0" masterRel="sameClick">
                                          <p:stCondLst>
                                            <p:cond evt="begin" delay="0">
                                              <p:tn val="47"/>
                                            </p:cond>
                                          </p:stCondLst>
                                          <p:endCondLst>
                                            <p:cond evt="onStopAudio" delay="0">
                                              <p:tgtEl>
                                                <p:sldTgt/>
                                              </p:tgtEl>
                                            </p:cond>
                                          </p:endCondLst>
                                        </p:cTn>
                                        <p:tgtEl>
                                          <p:sndTgt r:embed="rId11" name="الإنجليزية.wav"/>
                                        </p:tgtEl>
                                      </p:cMediaNode>
                                    </p:audio>
                                  </p:sub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box(in)">
                                      <p:cBhvr>
                                        <p:cTn id="54" dur="500"/>
                                        <p:tgtEl>
                                          <p:spTgt spid="29"/>
                                        </p:tgtEl>
                                      </p:cBhvr>
                                    </p:animEffect>
                                  </p:childTnLst>
                                  <p:subTnLst>
                                    <p:audio>
                                      <p:cMediaNode>
                                        <p:cTn display="0" masterRel="sameClick">
                                          <p:stCondLst>
                                            <p:cond evt="begin" delay="0">
                                              <p:tn val="52"/>
                                            </p:cond>
                                          </p:stCondLst>
                                          <p:endCondLst>
                                            <p:cond evt="onStopAudio" delay="0">
                                              <p:tgtEl>
                                                <p:sldTgt/>
                                              </p:tgtEl>
                                            </p:cond>
                                          </p:endCondLst>
                                        </p:cTn>
                                        <p:tgtEl>
                                          <p:sndTgt r:embed="rId12" name="286642757.wav"/>
                                        </p:tgtEl>
                                      </p:cMediaNode>
                                    </p:audio>
                                  </p:sub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ox(in)">
                                      <p:cBhvr>
                                        <p:cTn id="59" dur="500"/>
                                        <p:tgtEl>
                                          <p:spTgt spid="25"/>
                                        </p:tgtEl>
                                      </p:cBhvr>
                                    </p:animEffect>
                                  </p:childTnLst>
                                  <p:subTnLst>
                                    <p:audio>
                                      <p:cMediaNode>
                                        <p:cTn display="0" masterRel="sameClick">
                                          <p:stCondLst>
                                            <p:cond evt="begin" delay="0">
                                              <p:tn val="57"/>
                                            </p:cond>
                                          </p:stCondLst>
                                          <p:endCondLst>
                                            <p:cond evt="onStopAudio" delay="0">
                                              <p:tgtEl>
                                                <p:sldTgt/>
                                              </p:tgtEl>
                                            </p:cond>
                                          </p:endCondLst>
                                        </p:cTn>
                                        <p:tgtEl>
                                          <p:sndTgt r:embed="rId13" name="اليابانية.wav"/>
                                        </p:tgtEl>
                                      </p:cMediaNode>
                                    </p:audio>
                                  </p:sub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box(in)">
                                      <p:cBhvr>
                                        <p:cTn id="64" dur="500"/>
                                        <p:tgtEl>
                                          <p:spTgt spid="28"/>
                                        </p:tgtEl>
                                      </p:cBhvr>
                                    </p:animEffect>
                                  </p:childTnLst>
                                  <p:subTnLst>
                                    <p:audio>
                                      <p:cMediaNode>
                                        <p:cTn display="0" masterRel="sameClick">
                                          <p:stCondLst>
                                            <p:cond evt="begin" delay="0">
                                              <p:tn val="62"/>
                                            </p:cond>
                                          </p:stCondLst>
                                          <p:endCondLst>
                                            <p:cond evt="onStopAudio" delay="0">
                                              <p:tgtEl>
                                                <p:sldTgt/>
                                              </p:tgtEl>
                                            </p:cond>
                                          </p:endCondLst>
                                        </p:cTn>
                                        <p:tgtEl>
                                          <p:sndTgt r:embed="rId14" name="66763838.wav"/>
                                        </p:tgtEl>
                                      </p:cMediaNode>
                                    </p:audio>
                                  </p:sub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box(in)">
                                      <p:cBhvr>
                                        <p:cTn id="69" dur="500"/>
                                        <p:tgtEl>
                                          <p:spTgt spid="26"/>
                                        </p:tgtEl>
                                      </p:cBhvr>
                                    </p:animEffect>
                                  </p:childTnLst>
                                  <p:subTnLst>
                                    <p:audio>
                                      <p:cMediaNode>
                                        <p:cTn display="0" masterRel="sameClick">
                                          <p:stCondLst>
                                            <p:cond evt="begin" delay="0">
                                              <p:tn val="67"/>
                                            </p:cond>
                                          </p:stCondLst>
                                          <p:endCondLst>
                                            <p:cond evt="onStopAudio" delay="0">
                                              <p:tgtEl>
                                                <p:sldTgt/>
                                              </p:tgtEl>
                                            </p:cond>
                                          </p:endCondLst>
                                        </p:cTn>
                                        <p:tgtEl>
                                          <p:sndTgt r:embed="rId15" name="الاسبانية.wav"/>
                                        </p:tgtEl>
                                      </p:cMediaNode>
                                    </p:audio>
                                  </p:sub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box(in)">
                                      <p:cBhvr>
                                        <p:cTn id="74" dur="500"/>
                                        <p:tgtEl>
                                          <p:spTgt spid="27"/>
                                        </p:tgtEl>
                                      </p:cBhvr>
                                    </p:animEffect>
                                  </p:childTnLst>
                                  <p:subTnLst>
                                    <p:audio>
                                      <p:cMediaNode>
                                        <p:cTn display="0" masterRel="sameClick">
                                          <p:stCondLst>
                                            <p:cond evt="begin" delay="0">
                                              <p:tn val="72"/>
                                            </p:cond>
                                          </p:stCondLst>
                                          <p:endCondLst>
                                            <p:cond evt="onStopAudio" delay="0">
                                              <p:tgtEl>
                                                <p:sldTgt/>
                                              </p:tgtEl>
                                            </p:cond>
                                          </p:endCondLst>
                                        </p:cTn>
                                        <p:tgtEl>
                                          <p:sndTgt r:embed="rId16" name="55887063.wav"/>
                                        </p:tgtEl>
                                      </p:cMediaNode>
                                    </p:audio>
                                  </p:subTnLst>
                                </p:cTn>
                              </p:par>
                            </p:childTnLst>
                          </p:cTn>
                        </p:par>
                      </p:childTnLst>
                    </p:cTn>
                  </p:par>
                  <p:par>
                    <p:cTn id="75" fill="hold">
                      <p:stCondLst>
                        <p:cond delay="indefinite"/>
                      </p:stCondLst>
                      <p:childTnLst>
                        <p:par>
                          <p:cTn id="76" fill="hold">
                            <p:stCondLst>
                              <p:cond delay="0"/>
                            </p:stCondLst>
                            <p:childTnLst>
                              <p:par>
                                <p:cTn id="77" presetID="54" presetClass="entr" presetSubtype="0" accel="10000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p:cTn id="79" dur="500" fill="hold"/>
                                        <p:tgtEl>
                                          <p:spTgt spid="8"/>
                                        </p:tgtEl>
                                        <p:attrNameLst>
                                          <p:attrName>ppt_w</p:attrName>
                                        </p:attrNameLst>
                                      </p:cBhvr>
                                      <p:tavLst>
                                        <p:tav tm="0">
                                          <p:val>
                                            <p:strVal val="#ppt_w*0.05"/>
                                          </p:val>
                                        </p:tav>
                                        <p:tav tm="100000">
                                          <p:val>
                                            <p:strVal val="#ppt_w"/>
                                          </p:val>
                                        </p:tav>
                                      </p:tavLst>
                                    </p:anim>
                                    <p:anim calcmode="lin" valueType="num">
                                      <p:cBhvr>
                                        <p:cTn id="80" dur="500" fill="hold"/>
                                        <p:tgtEl>
                                          <p:spTgt spid="8"/>
                                        </p:tgtEl>
                                        <p:attrNameLst>
                                          <p:attrName>ppt_h</p:attrName>
                                        </p:attrNameLst>
                                      </p:cBhvr>
                                      <p:tavLst>
                                        <p:tav tm="0">
                                          <p:val>
                                            <p:strVal val="#ppt_h"/>
                                          </p:val>
                                        </p:tav>
                                        <p:tav tm="100000">
                                          <p:val>
                                            <p:strVal val="#ppt_h"/>
                                          </p:val>
                                        </p:tav>
                                      </p:tavLst>
                                    </p:anim>
                                    <p:anim calcmode="lin" valueType="num">
                                      <p:cBhvr>
                                        <p:cTn id="81" dur="500" fill="hold"/>
                                        <p:tgtEl>
                                          <p:spTgt spid="8"/>
                                        </p:tgtEl>
                                        <p:attrNameLst>
                                          <p:attrName>ppt_x</p:attrName>
                                        </p:attrNameLst>
                                      </p:cBhvr>
                                      <p:tavLst>
                                        <p:tav tm="0">
                                          <p:val>
                                            <p:strVal val="#ppt_x-.2"/>
                                          </p:val>
                                        </p:tav>
                                        <p:tav tm="100000">
                                          <p:val>
                                            <p:strVal val="#ppt_x"/>
                                          </p:val>
                                        </p:tav>
                                      </p:tavLst>
                                    </p:anim>
                                    <p:anim calcmode="lin" valueType="num">
                                      <p:cBhvr>
                                        <p:cTn id="82" dur="500" fill="hold"/>
                                        <p:tgtEl>
                                          <p:spTgt spid="8"/>
                                        </p:tgtEl>
                                        <p:attrNameLst>
                                          <p:attrName>ppt_y</p:attrName>
                                        </p:attrNameLst>
                                      </p:cBhvr>
                                      <p:tavLst>
                                        <p:tav tm="0">
                                          <p:val>
                                            <p:strVal val="#ppt_y"/>
                                          </p:val>
                                        </p:tav>
                                        <p:tav tm="100000">
                                          <p:val>
                                            <p:strVal val="#ppt_y"/>
                                          </p:val>
                                        </p:tav>
                                      </p:tavLst>
                                    </p:anim>
                                    <p:animEffect transition="in" filter="fade">
                                      <p:cBhvr>
                                        <p:cTn id="83" dur="500"/>
                                        <p:tgtEl>
                                          <p:spTgt spid="8"/>
                                        </p:tgtEl>
                                      </p:cBhvr>
                                    </p:animEffect>
                                  </p:childTnLst>
                                  <p:subTnLst>
                                    <p:audio>
                                      <p:cMediaNode>
                                        <p:cTn display="0" masterRel="sameClick">
                                          <p:stCondLst>
                                            <p:cond evt="begin" delay="0">
                                              <p:tn val="77"/>
                                            </p:cond>
                                          </p:stCondLst>
                                          <p:endCondLst>
                                            <p:cond evt="onStopAudio" delay="0">
                                              <p:tgtEl>
                                                <p:sldTgt/>
                                              </p:tgtEl>
                                            </p:cond>
                                          </p:endCondLst>
                                        </p:cTn>
                                        <p:tgtEl>
                                          <p:sndTgt r:embed="rId17" name="online.wav"/>
                                        </p:tgtEl>
                                      </p:cMediaNode>
                                    </p:audio>
                                  </p:subTnLst>
                                </p:cTn>
                              </p:par>
                              <p:par>
                                <p:cTn id="84" presetID="13" presetClass="entr" presetSubtype="16" fill="hold" nodeType="withEffect">
                                  <p:stCondLst>
                                    <p:cond delay="0"/>
                                  </p:stCondLst>
                                  <p:childTnLst>
                                    <p:set>
                                      <p:cBhvr>
                                        <p:cTn id="85" dur="1" fill="hold">
                                          <p:stCondLst>
                                            <p:cond delay="0"/>
                                          </p:stCondLst>
                                        </p:cTn>
                                        <p:tgtEl>
                                          <p:spTgt spid="6"/>
                                        </p:tgtEl>
                                        <p:attrNameLst>
                                          <p:attrName>style.visibility</p:attrName>
                                        </p:attrNameLst>
                                      </p:cBhvr>
                                      <p:to>
                                        <p:strVal val="visible"/>
                                      </p:to>
                                    </p:set>
                                    <p:animEffect transition="in" filter="plus(in)">
                                      <p:cBhvr>
                                        <p:cTn id="86" dur="500"/>
                                        <p:tgtEl>
                                          <p:spTgt spid="6"/>
                                        </p:tgtEl>
                                      </p:cBhvr>
                                    </p:animEffect>
                                  </p:childTnLst>
                                  <p:subTnLst>
                                    <p:audio>
                                      <p:cMediaNode>
                                        <p:cTn display="0" masterRel="sameClick">
                                          <p:stCondLst>
                                            <p:cond evt="begin" delay="0">
                                              <p:tn val="84"/>
                                            </p:cond>
                                          </p:stCondLst>
                                          <p:endCondLst>
                                            <p:cond evt="onStopAudio" delay="0">
                                              <p:tgtEl>
                                                <p:sldTgt/>
                                              </p:tgtEl>
                                            </p:cond>
                                          </p:endCondLst>
                                        </p:cTn>
                                        <p:tgtEl>
                                          <p:sndTgt r:embed="rId18" name="ما اللغةُ التي كُتبت بها صفحاتٌ أكثر.wav"/>
                                        </p:tgtEl>
                                      </p:cMediaNode>
                                    </p:audio>
                                  </p:subTnLst>
                                </p:cTn>
                              </p:par>
                            </p:childTnLst>
                          </p:cTn>
                        </p:par>
                      </p:childTnLst>
                    </p:cTn>
                  </p:par>
                  <p:par>
                    <p:cTn id="87" fill="hold">
                      <p:stCondLst>
                        <p:cond delay="indefinite"/>
                      </p:stCondLst>
                      <p:childTnLst>
                        <p:par>
                          <p:cTn id="88" fill="hold">
                            <p:stCondLst>
                              <p:cond delay="0"/>
                            </p:stCondLst>
                            <p:childTnLst>
                              <p:par>
                                <p:cTn id="89" presetID="26" presetClass="entr"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wipe(down)">
                                      <p:cBhvr>
                                        <p:cTn id="91" dur="145">
                                          <p:stCondLst>
                                            <p:cond delay="0"/>
                                          </p:stCondLst>
                                        </p:cTn>
                                        <p:tgtEl>
                                          <p:spTgt spid="18"/>
                                        </p:tgtEl>
                                      </p:cBhvr>
                                    </p:animEffect>
                                    <p:anim calcmode="lin" valueType="num">
                                      <p:cBhvr>
                                        <p:cTn id="92" dur="457"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3"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94"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95" dur="83" tmFilter="0, 0; 0.125,0.2665; 0.25,0.4; 0.375,0.465; 0.5,0.5;  0.625,0.535; 0.75,0.6; 0.875,0.7335; 1,1">
                                          <p:stCondLst>
                                            <p:cond delay="332"/>
                                          </p:stCondLst>
                                        </p:cTn>
                                        <p:tgtEl>
                                          <p:spTgt spid="18"/>
                                        </p:tgtEl>
                                        <p:attrNameLst>
                                          <p:attrName>ppt_y</p:attrName>
                                        </p:attrNameLst>
                                      </p:cBhvr>
                                      <p:tavLst>
                                        <p:tav tm="0" fmla="#ppt_y-sin(pi*$)/27">
                                          <p:val>
                                            <p:fltVal val="0"/>
                                          </p:val>
                                        </p:tav>
                                        <p:tav tm="100000">
                                          <p:val>
                                            <p:fltVal val="1"/>
                                          </p:val>
                                        </p:tav>
                                      </p:tavLst>
                                    </p:anim>
                                    <p:anim calcmode="lin" valueType="num">
                                      <p:cBhvr>
                                        <p:cTn id="96" dur="41" tmFilter="0, 0; 0.125,0.2665; 0.25,0.4; 0.375,0.465; 0.5,0.5;  0.625,0.535; 0.75,0.6; 0.875,0.7335; 1,1">
                                          <p:stCondLst>
                                            <p:cond delay="415"/>
                                          </p:stCondLst>
                                        </p:cTn>
                                        <p:tgtEl>
                                          <p:spTgt spid="18"/>
                                        </p:tgtEl>
                                        <p:attrNameLst>
                                          <p:attrName>ppt_y</p:attrName>
                                        </p:attrNameLst>
                                      </p:cBhvr>
                                      <p:tavLst>
                                        <p:tav tm="0" fmla="#ppt_y-sin(pi*$)/81">
                                          <p:val>
                                            <p:fltVal val="0"/>
                                          </p:val>
                                        </p:tav>
                                        <p:tav tm="100000">
                                          <p:val>
                                            <p:fltVal val="1"/>
                                          </p:val>
                                        </p:tav>
                                      </p:tavLst>
                                    </p:anim>
                                    <p:animScale>
                                      <p:cBhvr>
                                        <p:cTn id="97" dur="7">
                                          <p:stCondLst>
                                            <p:cond delay="162"/>
                                          </p:stCondLst>
                                        </p:cTn>
                                        <p:tgtEl>
                                          <p:spTgt spid="18"/>
                                        </p:tgtEl>
                                      </p:cBhvr>
                                      <p:to x="100000" y="60000"/>
                                    </p:animScale>
                                    <p:animScale>
                                      <p:cBhvr>
                                        <p:cTn id="98" dur="41" decel="50000">
                                          <p:stCondLst>
                                            <p:cond delay="169"/>
                                          </p:stCondLst>
                                        </p:cTn>
                                        <p:tgtEl>
                                          <p:spTgt spid="18"/>
                                        </p:tgtEl>
                                      </p:cBhvr>
                                      <p:to x="100000" y="100000"/>
                                    </p:animScale>
                                    <p:animScale>
                                      <p:cBhvr>
                                        <p:cTn id="99" dur="7">
                                          <p:stCondLst>
                                            <p:cond delay="329"/>
                                          </p:stCondLst>
                                        </p:cTn>
                                        <p:tgtEl>
                                          <p:spTgt spid="18"/>
                                        </p:tgtEl>
                                      </p:cBhvr>
                                      <p:to x="100000" y="80000"/>
                                    </p:animScale>
                                    <p:animScale>
                                      <p:cBhvr>
                                        <p:cTn id="100" dur="41" decel="50000">
                                          <p:stCondLst>
                                            <p:cond delay="336"/>
                                          </p:stCondLst>
                                        </p:cTn>
                                        <p:tgtEl>
                                          <p:spTgt spid="18"/>
                                        </p:tgtEl>
                                      </p:cBhvr>
                                      <p:to x="100000" y="100000"/>
                                    </p:animScale>
                                    <p:animScale>
                                      <p:cBhvr>
                                        <p:cTn id="101" dur="7">
                                          <p:stCondLst>
                                            <p:cond delay="411"/>
                                          </p:stCondLst>
                                        </p:cTn>
                                        <p:tgtEl>
                                          <p:spTgt spid="18"/>
                                        </p:tgtEl>
                                      </p:cBhvr>
                                      <p:to x="100000" y="90000"/>
                                    </p:animScale>
                                    <p:animScale>
                                      <p:cBhvr>
                                        <p:cTn id="102" dur="41" decel="50000">
                                          <p:stCondLst>
                                            <p:cond delay="418"/>
                                          </p:stCondLst>
                                        </p:cTn>
                                        <p:tgtEl>
                                          <p:spTgt spid="18"/>
                                        </p:tgtEl>
                                      </p:cBhvr>
                                      <p:to x="100000" y="100000"/>
                                    </p:animScale>
                                    <p:animScale>
                                      <p:cBhvr>
                                        <p:cTn id="103" dur="7">
                                          <p:stCondLst>
                                            <p:cond delay="453"/>
                                          </p:stCondLst>
                                        </p:cTn>
                                        <p:tgtEl>
                                          <p:spTgt spid="18"/>
                                        </p:tgtEl>
                                      </p:cBhvr>
                                      <p:to x="100000" y="95000"/>
                                    </p:animScale>
                                    <p:animScale>
                                      <p:cBhvr>
                                        <p:cTn id="104" dur="41" decel="50000">
                                          <p:stCondLst>
                                            <p:cond delay="459"/>
                                          </p:stCondLst>
                                        </p:cTn>
                                        <p:tgtEl>
                                          <p:spTgt spid="18"/>
                                        </p:tgtEl>
                                      </p:cBhvr>
                                      <p:to x="100000" y="100000"/>
                                    </p:animScale>
                                  </p:childTnLst>
                                  <p:subTnLst>
                                    <p:audio>
                                      <p:cMediaNode>
                                        <p:cTn display="0" masterRel="sameClick">
                                          <p:stCondLst>
                                            <p:cond evt="begin" delay="0">
                                              <p:tn val="89"/>
                                            </p:cond>
                                          </p:stCondLst>
                                          <p:endCondLst>
                                            <p:cond evt="onStopAudio" delay="0">
                                              <p:tgtEl>
                                                <p:sldTgt/>
                                              </p:tgtEl>
                                            </p:cond>
                                          </p:endCondLst>
                                        </p:cTn>
                                        <p:tgtEl>
                                          <p:sndTgt r:embed="rId19" name="cp_rest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21" grpId="0"/>
      <p:bldP spid="22" grpId="0"/>
      <p:bldP spid="23" grpId="0"/>
      <p:bldP spid="24" grpId="0"/>
      <p:bldP spid="25" grpId="0"/>
      <p:bldP spid="26" grpId="0"/>
      <p:bldP spid="27" grpId="0"/>
      <p:bldP spid="28" grpId="0"/>
      <p:bldP spid="29" grpId="0"/>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3"/>
          <p:cNvGrpSpPr>
            <a:grpSpLocks/>
          </p:cNvGrpSpPr>
          <p:nvPr/>
        </p:nvGrpSpPr>
        <p:grpSpPr bwMode="auto">
          <a:xfrm>
            <a:off x="1071563" y="177800"/>
            <a:ext cx="7715250" cy="1179513"/>
            <a:chOff x="1071538" y="178174"/>
            <a:chExt cx="7715304" cy="1179124"/>
          </a:xfrm>
        </p:grpSpPr>
        <p:sp>
          <p:nvSpPr>
            <p:cNvPr id="2" name="Decagon 1"/>
            <p:cNvSpPr/>
            <p:nvPr/>
          </p:nvSpPr>
          <p:spPr>
            <a:xfrm>
              <a:off x="1071538" y="285728"/>
              <a:ext cx="7715304" cy="928694"/>
            </a:xfrm>
            <a:prstGeom prst="decagon">
              <a:avLst/>
            </a:prstGeom>
            <a:ln w="76200">
              <a:solidFill>
                <a:srgbClr val="00FF00"/>
              </a:solidFill>
            </a:ln>
          </p:spPr>
          <p:style>
            <a:lnRef idx="0">
              <a:schemeClr val="dk1"/>
            </a:lnRef>
            <a:fillRef idx="3">
              <a:schemeClr val="dk1"/>
            </a:fillRef>
            <a:effectRef idx="3">
              <a:schemeClr val="dk1"/>
            </a:effectRef>
            <a:fontRef idx="minor">
              <a:schemeClr val="lt1"/>
            </a:fontRef>
          </p:style>
          <p:txBody>
            <a:bodyPr rtlCol="1" anchor="ctr"/>
            <a:lstStyle/>
            <a:p>
              <a:pPr algn="ctr" fontAlgn="auto">
                <a:spcBef>
                  <a:spcPts val="0"/>
                </a:spcBef>
                <a:spcAft>
                  <a:spcPts val="0"/>
                </a:spcAft>
                <a:defRPr/>
              </a:pPr>
              <a:r>
                <a:rPr lang="ar-EG" sz="4800" b="1" dirty="0"/>
                <a:t>مسألة من واقع الحياة</a:t>
              </a:r>
            </a:p>
          </p:txBody>
        </p:sp>
        <p:pic>
          <p:nvPicPr>
            <p:cNvPr id="24611" name="Picture 2" descr="campanas.png"/>
            <p:cNvPicPr>
              <a:picLocks noChangeAspect="1"/>
            </p:cNvPicPr>
            <p:nvPr/>
          </p:nvPicPr>
          <p:blipFill>
            <a:blip r:embed="rId8"/>
            <a:srcRect/>
            <a:stretch>
              <a:fillRect/>
            </a:stretch>
          </p:blipFill>
          <p:spPr bwMode="auto">
            <a:xfrm>
              <a:off x="7358082" y="178174"/>
              <a:ext cx="1179124" cy="1179124"/>
            </a:xfrm>
            <a:prstGeom prst="rect">
              <a:avLst/>
            </a:prstGeom>
            <a:noFill/>
            <a:ln w="9525">
              <a:noFill/>
              <a:miter lim="800000"/>
              <a:headEnd/>
              <a:tailEnd/>
            </a:ln>
          </p:spPr>
        </p:pic>
      </p:grpSp>
      <p:grpSp>
        <p:nvGrpSpPr>
          <p:cNvPr id="24579" name="Group 12"/>
          <p:cNvGrpSpPr>
            <a:grpSpLocks/>
          </p:cNvGrpSpPr>
          <p:nvPr/>
        </p:nvGrpSpPr>
        <p:grpSpPr bwMode="auto">
          <a:xfrm>
            <a:off x="1357313" y="1500188"/>
            <a:ext cx="6715125" cy="1143000"/>
            <a:chOff x="1357290" y="1500174"/>
            <a:chExt cx="6715172" cy="1143008"/>
          </a:xfrm>
        </p:grpSpPr>
        <p:sp>
          <p:nvSpPr>
            <p:cNvPr id="12" name="Snip Diagonal Corner Rectangle 11"/>
            <p:cNvSpPr/>
            <p:nvPr/>
          </p:nvSpPr>
          <p:spPr>
            <a:xfrm>
              <a:off x="1357290" y="1500174"/>
              <a:ext cx="6715172" cy="1143008"/>
            </a:xfrm>
            <a:prstGeom prst="snip2DiagRect">
              <a:avLst/>
            </a:prstGeom>
            <a:gradFill>
              <a:gsLst>
                <a:gs pos="0">
                  <a:srgbClr val="C00000"/>
                </a:gs>
                <a:gs pos="17999">
                  <a:srgbClr val="00FF00"/>
                </a:gs>
                <a:gs pos="36000">
                  <a:srgbClr val="FFC000"/>
                </a:gs>
                <a:gs pos="61000">
                  <a:srgbClr val="FFFF00"/>
                </a:gs>
                <a:gs pos="82001">
                  <a:srgbClr val="00FF00"/>
                </a:gs>
                <a:gs pos="100000">
                  <a:srgbClr val="FF0000"/>
                </a:gs>
              </a:gsLst>
              <a:lin ang="13500000" scaled="0"/>
            </a:gra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ectangle 4"/>
            <p:cNvSpPr/>
            <p:nvPr/>
          </p:nvSpPr>
          <p:spPr>
            <a:xfrm>
              <a:off x="1500166" y="1500174"/>
              <a:ext cx="6357981" cy="1077920"/>
            </a:xfrm>
            <a:prstGeom prst="rect">
              <a:avLst/>
            </a:prstGeom>
          </p:spPr>
          <p:txBody>
            <a:bodyPr>
              <a:spAutoFit/>
            </a:bodyPr>
            <a:lstStyle/>
            <a:p>
              <a:pPr fontAlgn="auto">
                <a:spcBef>
                  <a:spcPts val="0"/>
                </a:spcBef>
                <a:spcAft>
                  <a:spcPts val="0"/>
                </a:spcAft>
                <a:defRPr/>
              </a:pPr>
              <a:r>
                <a:rPr lang="ar-EG" sz="3600" b="1" dirty="0">
                  <a:latin typeface="+mn-lt"/>
                  <a:cs typeface="+mn-cs"/>
                </a:rPr>
                <a:t>تقنية: </a:t>
              </a:r>
              <a:r>
                <a:rPr lang="ar-EG" sz="2800" b="1" dirty="0">
                  <a:latin typeface="+mn-lt"/>
                  <a:cs typeface="+mn-cs"/>
                </a:rPr>
                <a:t>يوضِّحُ الجدولُ المجاورُ أكثرَ 4 لغاتٍ كُتِبَتْ بها صفحاتٌ على الشبكةِ </a:t>
              </a:r>
              <a:r>
                <a:rPr lang="ar-EG" sz="2800" b="1" dirty="0" err="1">
                  <a:latin typeface="+mn-lt"/>
                  <a:cs typeface="+mn-cs"/>
                </a:rPr>
                <a:t>العنكبوتيةِ</a:t>
              </a:r>
              <a:r>
                <a:rPr lang="ar-EG" sz="2800" b="1" dirty="0">
                  <a:latin typeface="+mn-lt"/>
                  <a:cs typeface="+mn-cs"/>
                </a:rPr>
                <a:t> (الإنترنت).</a:t>
              </a:r>
            </a:p>
          </p:txBody>
        </p:sp>
      </p:grpSp>
      <p:grpSp>
        <p:nvGrpSpPr>
          <p:cNvPr id="6" name="Group 16"/>
          <p:cNvGrpSpPr>
            <a:grpSpLocks/>
          </p:cNvGrpSpPr>
          <p:nvPr/>
        </p:nvGrpSpPr>
        <p:grpSpPr bwMode="auto">
          <a:xfrm>
            <a:off x="4740275" y="3000375"/>
            <a:ext cx="3260725" cy="2000250"/>
            <a:chOff x="3232757" y="5429264"/>
            <a:chExt cx="4625391" cy="1143008"/>
          </a:xfrm>
        </p:grpSpPr>
        <p:sp>
          <p:nvSpPr>
            <p:cNvPr id="16" name="Rounded Rectangle 15"/>
            <p:cNvSpPr/>
            <p:nvPr/>
          </p:nvSpPr>
          <p:spPr>
            <a:xfrm>
              <a:off x="3500733" y="5429264"/>
              <a:ext cx="4357415" cy="1143008"/>
            </a:xfrm>
            <a:prstGeom prst="roundRect">
              <a:avLst/>
            </a:prstGeom>
            <a:solidFill>
              <a:srgbClr val="800000"/>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 name="Rectangle 6"/>
            <p:cNvSpPr/>
            <p:nvPr/>
          </p:nvSpPr>
          <p:spPr>
            <a:xfrm>
              <a:off x="3232757" y="5563522"/>
              <a:ext cx="4285356" cy="791034"/>
            </a:xfrm>
            <a:prstGeom prst="rect">
              <a:avLst/>
            </a:prstGeom>
          </p:spPr>
          <p:txBody>
            <a:bodyPr>
              <a:spAutoFit/>
            </a:bodyPr>
            <a:lstStyle/>
            <a:p>
              <a:pPr fontAlgn="auto">
                <a:spcBef>
                  <a:spcPts val="0"/>
                </a:spcBef>
                <a:spcAft>
                  <a:spcPts val="0"/>
                </a:spcAft>
                <a:defRPr/>
              </a:pPr>
              <a:r>
                <a:rPr lang="ar-EG" sz="2800" b="1" dirty="0">
                  <a:solidFill>
                    <a:schemeClr val="bg1"/>
                  </a:solidFill>
                  <a:latin typeface="+mn-lt"/>
                  <a:cs typeface="+mn-cs"/>
                </a:rPr>
                <a:t>أيُ اللغتين كتبت بها صفحاتٌ أقل:</a:t>
              </a:r>
            </a:p>
            <a:p>
              <a:pPr fontAlgn="auto">
                <a:spcBef>
                  <a:spcPts val="0"/>
                </a:spcBef>
                <a:spcAft>
                  <a:spcPts val="0"/>
                </a:spcAft>
                <a:defRPr/>
              </a:pPr>
              <a:r>
                <a:rPr lang="ar-EG" sz="2800" b="1" dirty="0">
                  <a:solidFill>
                    <a:schemeClr val="bg1"/>
                  </a:solidFill>
                  <a:latin typeface="+mn-lt"/>
                  <a:cs typeface="+mn-cs"/>
                </a:rPr>
                <a:t>الإسبانيةُ أمِ اليابانية؟</a:t>
              </a:r>
            </a:p>
          </p:txBody>
        </p:sp>
      </p:grpSp>
      <p:sp>
        <p:nvSpPr>
          <p:cNvPr id="9" name="Diamond 8"/>
          <p:cNvSpPr/>
          <p:nvPr/>
        </p:nvSpPr>
        <p:spPr>
          <a:xfrm>
            <a:off x="8072438" y="3071813"/>
            <a:ext cx="1071562" cy="85725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16</a:t>
            </a:r>
          </a:p>
        </p:txBody>
      </p:sp>
      <p:pic>
        <p:nvPicPr>
          <p:cNvPr id="24582" name="Picture 2"/>
          <p:cNvPicPr>
            <a:picLocks noChangeAspect="1" noChangeArrowheads="1"/>
          </p:cNvPicPr>
          <p:nvPr/>
        </p:nvPicPr>
        <p:blipFill>
          <a:blip r:embed="rId9"/>
          <a:srcRect/>
          <a:stretch>
            <a:fillRect/>
          </a:stretch>
        </p:blipFill>
        <p:spPr bwMode="auto">
          <a:xfrm>
            <a:off x="71438" y="2786063"/>
            <a:ext cx="3143250" cy="3629025"/>
          </a:xfrm>
          <a:prstGeom prst="rect">
            <a:avLst/>
          </a:prstGeom>
          <a:noFill/>
          <a:ln w="9525">
            <a:noFill/>
            <a:miter lim="800000"/>
            <a:headEnd/>
            <a:tailEnd/>
          </a:ln>
        </p:spPr>
      </p:pic>
      <p:graphicFrame>
        <p:nvGraphicFramePr>
          <p:cNvPr id="11" name="Table 10"/>
          <p:cNvGraphicFramePr>
            <a:graphicFrameLocks noGrp="1"/>
          </p:cNvGraphicFramePr>
          <p:nvPr/>
        </p:nvGraphicFramePr>
        <p:xfrm>
          <a:off x="357170" y="3214688"/>
          <a:ext cx="2571768" cy="2143140"/>
        </p:xfrm>
        <a:graphic>
          <a:graphicData uri="http://schemas.openxmlformats.org/drawingml/2006/table">
            <a:tbl>
              <a:tblPr rtl="1" firstRow="1" bandRow="1">
                <a:tableStyleId>{5C22544A-7EE6-4342-B048-85BDC9FD1C3A}</a:tableStyleId>
              </a:tblPr>
              <a:tblGrid>
                <a:gridCol w="928662"/>
                <a:gridCol w="1643106"/>
              </a:tblGrid>
              <a:tr h="428628">
                <a:tc>
                  <a:txBody>
                    <a:bodyPr/>
                    <a:lstStyle/>
                    <a:p>
                      <a:pPr rtl="1"/>
                      <a:r>
                        <a:rPr lang="ar-EG" sz="1800" b="1" dirty="0" smtClean="0"/>
                        <a:t>اللغة</a:t>
                      </a:r>
                      <a:endParaRPr lang="ar-EG" sz="1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c>
                  <a:txBody>
                    <a:bodyPr/>
                    <a:lstStyle/>
                    <a:p>
                      <a:pPr rtl="1"/>
                      <a:r>
                        <a:rPr lang="ar-EG" sz="1800" b="1" dirty="0" smtClean="0"/>
                        <a:t>عدد الصفحات</a:t>
                      </a:r>
                      <a:endParaRPr lang="ar-EG" sz="18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F0000"/>
                    </a:solidFill>
                  </a:tcPr>
                </a:tc>
              </a:tr>
              <a:tr h="428628">
                <a:tc>
                  <a:txBody>
                    <a:bodyPr/>
                    <a:lstStyle/>
                    <a:p>
                      <a:pPr rtl="1"/>
                      <a:r>
                        <a:rPr lang="ar-EG" sz="1800" b="1" dirty="0" smtClean="0">
                          <a:solidFill>
                            <a:srgbClr val="00FF00"/>
                          </a:solidFill>
                        </a:rPr>
                        <a:t>الصينية</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r>
                        <a:rPr lang="ar-EG" sz="1800" b="1" dirty="0" smtClean="0">
                          <a:solidFill>
                            <a:srgbClr val="00FF00"/>
                          </a:solidFill>
                        </a:rPr>
                        <a:t>105736236</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r h="428628">
                <a:tc>
                  <a:txBody>
                    <a:bodyPr/>
                    <a:lstStyle/>
                    <a:p>
                      <a:pPr rtl="1"/>
                      <a:r>
                        <a:rPr lang="ar-EG" sz="1800" b="1" dirty="0" smtClean="0">
                          <a:solidFill>
                            <a:srgbClr val="00FF00"/>
                          </a:solidFill>
                        </a:rPr>
                        <a:t>الإنجليزية</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r>
                        <a:rPr lang="ar-EG" sz="1800" b="1" dirty="0" smtClean="0">
                          <a:solidFill>
                            <a:srgbClr val="00FF00"/>
                          </a:solidFill>
                        </a:rPr>
                        <a:t>286642757</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r h="428628">
                <a:tc>
                  <a:txBody>
                    <a:bodyPr/>
                    <a:lstStyle/>
                    <a:p>
                      <a:pPr rtl="1"/>
                      <a:r>
                        <a:rPr lang="ar-EG" sz="1800" b="1" dirty="0" smtClean="0">
                          <a:solidFill>
                            <a:srgbClr val="00FF00"/>
                          </a:solidFill>
                        </a:rPr>
                        <a:t>اليابانية</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r>
                        <a:rPr lang="ar-EG" sz="1800" b="1" dirty="0" smtClean="0">
                          <a:solidFill>
                            <a:srgbClr val="00FF00"/>
                          </a:solidFill>
                        </a:rPr>
                        <a:t>66763838</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r h="428628">
                <a:tc>
                  <a:txBody>
                    <a:bodyPr/>
                    <a:lstStyle/>
                    <a:p>
                      <a:pPr rtl="1"/>
                      <a:r>
                        <a:rPr lang="ar-EG" sz="1800" b="1" dirty="0" smtClean="0">
                          <a:solidFill>
                            <a:srgbClr val="00FF00"/>
                          </a:solidFill>
                        </a:rPr>
                        <a:t>الاسبانية</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c>
                  <a:txBody>
                    <a:bodyPr/>
                    <a:lstStyle/>
                    <a:p>
                      <a:pPr rtl="1"/>
                      <a:r>
                        <a:rPr lang="ar-EG" sz="1800" b="1" dirty="0" smtClean="0">
                          <a:solidFill>
                            <a:srgbClr val="00FF00"/>
                          </a:solidFill>
                        </a:rPr>
                        <a:t>55887063</a:t>
                      </a:r>
                      <a:endParaRPr lang="ar-EG" sz="1800" b="1" dirty="0">
                        <a:solidFill>
                          <a:srgbClr val="00FF00"/>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6600FF"/>
                    </a:solidFill>
                  </a:tcPr>
                </a:tc>
              </a:tr>
            </a:tbl>
          </a:graphicData>
        </a:graphic>
      </p:graphicFrame>
      <p:sp>
        <p:nvSpPr>
          <p:cNvPr id="15" name="مستطيل 14"/>
          <p:cNvSpPr>
            <a:spLocks noChangeArrowheads="1"/>
          </p:cNvSpPr>
          <p:nvPr/>
        </p:nvSpPr>
        <p:spPr bwMode="auto">
          <a:xfrm flipH="1">
            <a:off x="3286125" y="5286375"/>
            <a:ext cx="5857875" cy="1384300"/>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gn="ctr">
              <a:buFont typeface="Arial" pitchFamily="34" charset="0"/>
              <a:buChar char="•"/>
              <a:defRPr/>
            </a:pPr>
            <a:r>
              <a:rPr lang="ar-EG" sz="2800" b="1" dirty="0">
                <a:solidFill>
                  <a:srgbClr val="003366"/>
                </a:solidFill>
              </a:rPr>
              <a:t>66763838  &gt;  55887063 </a:t>
            </a:r>
            <a:endParaRPr lang="en-US" sz="2800" dirty="0">
              <a:solidFill>
                <a:srgbClr val="003366"/>
              </a:solidFill>
            </a:endParaRPr>
          </a:p>
          <a:p>
            <a:pPr algn="ctr">
              <a:buFont typeface="Arial" pitchFamily="34" charset="0"/>
              <a:buChar char="•"/>
              <a:defRPr/>
            </a:pPr>
            <a:r>
              <a:rPr lang="ar-EG" sz="2800" b="1" dirty="0">
                <a:solidFill>
                  <a:srgbClr val="FF3300"/>
                </a:solidFill>
              </a:rPr>
              <a:t>إذن عدد الصفحات التي كتبت باللغة الإسبانية أقل</a:t>
            </a:r>
            <a:endParaRPr lang="en-US" sz="2800" dirty="0">
              <a:solidFill>
                <a:srgbClr val="FF3300"/>
              </a:solidFill>
            </a:endParaRPr>
          </a:p>
          <a:p>
            <a:pPr algn="ctr">
              <a:defRPr/>
            </a:pPr>
            <a:r>
              <a:rPr lang="ar-EG" sz="2800" b="1" dirty="0">
                <a:solidFill>
                  <a:srgbClr val="FF3300"/>
                </a:solidFill>
              </a:rPr>
              <a:t>من عدد الصفحات التي كتبت باللغة اليابانية.</a:t>
            </a:r>
            <a:endParaRPr lang="en-US" sz="2800" dirty="0">
              <a:solidFill>
                <a:srgbClr val="FF3300"/>
              </a:solidFill>
            </a:endParaRPr>
          </a:p>
        </p:txBody>
      </p:sp>
    </p:spTree>
  </p:cSld>
  <p:clrMapOvr>
    <a:masterClrMapping/>
  </p:clrMapOvr>
  <p:transition>
    <p:pull dir="ru"/>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05"/>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 calcmode="lin" valueType="num">
                                      <p:cBhvr>
                                        <p:cTn id="9" dur="500" fill="hold"/>
                                        <p:tgtEl>
                                          <p:spTgt spid="9"/>
                                        </p:tgtEl>
                                        <p:attrNameLst>
                                          <p:attrName>ppt_x</p:attrName>
                                        </p:attrNameLst>
                                      </p:cBhvr>
                                      <p:tavLst>
                                        <p:tav tm="0">
                                          <p:val>
                                            <p:strVal val="#ppt_x-.2"/>
                                          </p:val>
                                        </p:tav>
                                        <p:tav tm="100000">
                                          <p:val>
                                            <p:strVal val="#ppt_x"/>
                                          </p:val>
                                        </p:tav>
                                      </p:tavLst>
                                    </p:anim>
                                    <p:anim calcmode="lin" valueType="num">
                                      <p:cBhvr>
                                        <p:cTn id="10" dur="500" fill="hold"/>
                                        <p:tgtEl>
                                          <p:spTgt spid="9"/>
                                        </p:tgtEl>
                                        <p:attrNameLst>
                                          <p:attrName>ppt_y</p:attrName>
                                        </p:attrNameLst>
                                      </p:cBhvr>
                                      <p:tavLst>
                                        <p:tav tm="0">
                                          <p:val>
                                            <p:strVal val="#ppt_y"/>
                                          </p:val>
                                        </p:tav>
                                        <p:tav tm="100000">
                                          <p:val>
                                            <p:strVal val="#ppt_y"/>
                                          </p:val>
                                        </p:tav>
                                      </p:tavLst>
                                    </p:anim>
                                    <p:animEffect transition="in" filter="fade">
                                      <p:cBhvr>
                                        <p:cTn id="11"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1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plus(in)">
                                      <p:cBhvr>
                                        <p:cTn id="14" dur="500"/>
                                        <p:tgtEl>
                                          <p:spTgt spid="6"/>
                                        </p:tgtEl>
                                      </p:cBhvr>
                                    </p:animEffect>
                                  </p:childTnLst>
                                  <p:subTnLst>
                                    <p:audio>
                                      <p:cMediaNode>
                                        <p:cTn display="0" masterRel="sameClick">
                                          <p:stCondLst>
                                            <p:cond evt="begin" delay="0">
                                              <p:tn val="12"/>
                                            </p:cond>
                                          </p:stCondLst>
                                          <p:endCondLst>
                                            <p:cond evt="onStopAudio" delay="0">
                                              <p:tgtEl>
                                                <p:sldTgt/>
                                              </p:tgtEl>
                                            </p:cond>
                                          </p:endCondLst>
                                        </p:cTn>
                                        <p:tgtEl>
                                          <p:sndTgt r:embed="rId4" name="أيُ اللغتين كتبت بها صفحاتٌ أقل.wav"/>
                                        </p:tgtEl>
                                      </p:cMediaNode>
                                    </p:audio>
                                  </p:sub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bg/>
                                          </p:spTgt>
                                        </p:tgtEl>
                                        <p:attrNameLst>
                                          <p:attrName>style.visibility</p:attrName>
                                        </p:attrNameLst>
                                      </p:cBhvr>
                                      <p:to>
                                        <p:strVal val="visible"/>
                                      </p:to>
                                    </p:set>
                                    <p:animEffect transition="in" filter="wipe(down)">
                                      <p:cBhvr>
                                        <p:cTn id="19" dur="145">
                                          <p:stCondLst>
                                            <p:cond delay="0"/>
                                          </p:stCondLst>
                                        </p:cTn>
                                        <p:tgtEl>
                                          <p:spTgt spid="15">
                                            <p:bg/>
                                          </p:spTgt>
                                        </p:tgtEl>
                                      </p:cBhvr>
                                    </p:animEffect>
                                    <p:anim calcmode="lin" valueType="num">
                                      <p:cBhvr>
                                        <p:cTn id="20" dur="457" tmFilter="0,0; 0.14,0.36; 0.43,0.73; 0.71,0.91; 1.0,1.0">
                                          <p:stCondLst>
                                            <p:cond delay="0"/>
                                          </p:stCondLst>
                                        </p:cTn>
                                        <p:tgtEl>
                                          <p:spTgt spid="15">
                                            <p:bg/>
                                          </p:spTgt>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15">
                                            <p:bg/>
                                          </p:spTgt>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15">
                                            <p:bg/>
                                          </p:spTgt>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2"/>
                                          </p:stCondLst>
                                        </p:cTn>
                                        <p:tgtEl>
                                          <p:spTgt spid="15">
                                            <p:bg/>
                                          </p:spTgt>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5"/>
                                          </p:stCondLst>
                                        </p:cTn>
                                        <p:tgtEl>
                                          <p:spTgt spid="15">
                                            <p:bg/>
                                          </p:spTgt>
                                        </p:tgtEl>
                                        <p:attrNameLst>
                                          <p:attrName>ppt_y</p:attrName>
                                        </p:attrNameLst>
                                      </p:cBhvr>
                                      <p:tavLst>
                                        <p:tav tm="0" fmla="#ppt_y-sin(pi*$)/81">
                                          <p:val>
                                            <p:fltVal val="0"/>
                                          </p:val>
                                        </p:tav>
                                        <p:tav tm="100000">
                                          <p:val>
                                            <p:fltVal val="1"/>
                                          </p:val>
                                        </p:tav>
                                      </p:tavLst>
                                    </p:anim>
                                    <p:animScale>
                                      <p:cBhvr>
                                        <p:cTn id="25" dur="7">
                                          <p:stCondLst>
                                            <p:cond delay="162"/>
                                          </p:stCondLst>
                                        </p:cTn>
                                        <p:tgtEl>
                                          <p:spTgt spid="15">
                                            <p:bg/>
                                          </p:spTgt>
                                        </p:tgtEl>
                                      </p:cBhvr>
                                      <p:to x="100000" y="60000"/>
                                    </p:animScale>
                                    <p:animScale>
                                      <p:cBhvr>
                                        <p:cTn id="26" dur="41" decel="50000">
                                          <p:stCondLst>
                                            <p:cond delay="169"/>
                                          </p:stCondLst>
                                        </p:cTn>
                                        <p:tgtEl>
                                          <p:spTgt spid="15">
                                            <p:bg/>
                                          </p:spTgt>
                                        </p:tgtEl>
                                      </p:cBhvr>
                                      <p:to x="100000" y="100000"/>
                                    </p:animScale>
                                    <p:animScale>
                                      <p:cBhvr>
                                        <p:cTn id="27" dur="7">
                                          <p:stCondLst>
                                            <p:cond delay="329"/>
                                          </p:stCondLst>
                                        </p:cTn>
                                        <p:tgtEl>
                                          <p:spTgt spid="15">
                                            <p:bg/>
                                          </p:spTgt>
                                        </p:tgtEl>
                                      </p:cBhvr>
                                      <p:to x="100000" y="80000"/>
                                    </p:animScale>
                                    <p:animScale>
                                      <p:cBhvr>
                                        <p:cTn id="28" dur="41" decel="50000">
                                          <p:stCondLst>
                                            <p:cond delay="336"/>
                                          </p:stCondLst>
                                        </p:cTn>
                                        <p:tgtEl>
                                          <p:spTgt spid="15">
                                            <p:bg/>
                                          </p:spTgt>
                                        </p:tgtEl>
                                      </p:cBhvr>
                                      <p:to x="100000" y="100000"/>
                                    </p:animScale>
                                    <p:animScale>
                                      <p:cBhvr>
                                        <p:cTn id="29" dur="7">
                                          <p:stCondLst>
                                            <p:cond delay="411"/>
                                          </p:stCondLst>
                                        </p:cTn>
                                        <p:tgtEl>
                                          <p:spTgt spid="15">
                                            <p:bg/>
                                          </p:spTgt>
                                        </p:tgtEl>
                                      </p:cBhvr>
                                      <p:to x="100000" y="90000"/>
                                    </p:animScale>
                                    <p:animScale>
                                      <p:cBhvr>
                                        <p:cTn id="30" dur="41" decel="50000">
                                          <p:stCondLst>
                                            <p:cond delay="418"/>
                                          </p:stCondLst>
                                        </p:cTn>
                                        <p:tgtEl>
                                          <p:spTgt spid="15">
                                            <p:bg/>
                                          </p:spTgt>
                                        </p:tgtEl>
                                      </p:cBhvr>
                                      <p:to x="100000" y="100000"/>
                                    </p:animScale>
                                    <p:animScale>
                                      <p:cBhvr>
                                        <p:cTn id="31" dur="7">
                                          <p:stCondLst>
                                            <p:cond delay="453"/>
                                          </p:stCondLst>
                                        </p:cTn>
                                        <p:tgtEl>
                                          <p:spTgt spid="15">
                                            <p:bg/>
                                          </p:spTgt>
                                        </p:tgtEl>
                                      </p:cBhvr>
                                      <p:to x="100000" y="95000"/>
                                    </p:animScale>
                                    <p:animScale>
                                      <p:cBhvr>
                                        <p:cTn id="32" dur="41" decel="50000">
                                          <p:stCondLst>
                                            <p:cond delay="459"/>
                                          </p:stCondLst>
                                        </p:cTn>
                                        <p:tgtEl>
                                          <p:spTgt spid="15">
                                            <p:bg/>
                                          </p:spTgt>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cp_restu.wav"/>
                                        </p:tgtEl>
                                      </p:cMediaNode>
                                    </p:audio>
                                  </p:subTnLst>
                                </p:cTn>
                              </p:par>
                              <p:par>
                                <p:cTn id="33" presetID="26" presetClass="entr" presetSubtype="0" fill="hold" grpId="0" nodeType="withEffect">
                                  <p:stCondLst>
                                    <p:cond delay="0"/>
                                  </p:stCondLst>
                                  <p:childTnLst>
                                    <p:set>
                                      <p:cBhvr>
                                        <p:cTn id="34" dur="1" fill="hold">
                                          <p:stCondLst>
                                            <p:cond delay="0"/>
                                          </p:stCondLst>
                                        </p:cTn>
                                        <p:tgtEl>
                                          <p:spTgt spid="15">
                                            <p:txEl>
                                              <p:pRg st="0" end="0"/>
                                            </p:txEl>
                                          </p:spTgt>
                                        </p:tgtEl>
                                        <p:attrNameLst>
                                          <p:attrName>style.visibility</p:attrName>
                                        </p:attrNameLst>
                                      </p:cBhvr>
                                      <p:to>
                                        <p:strVal val="visible"/>
                                      </p:to>
                                    </p:set>
                                    <p:animEffect transition="in" filter="wipe(down)">
                                      <p:cBhvr>
                                        <p:cTn id="35" dur="145">
                                          <p:stCondLst>
                                            <p:cond delay="0"/>
                                          </p:stCondLst>
                                        </p:cTn>
                                        <p:tgtEl>
                                          <p:spTgt spid="15">
                                            <p:txEl>
                                              <p:pRg st="0" end="0"/>
                                            </p:txEl>
                                          </p:spTgt>
                                        </p:tgtEl>
                                      </p:cBhvr>
                                    </p:animEffect>
                                    <p:anim calcmode="lin" valueType="num">
                                      <p:cBhvr>
                                        <p:cTn id="36" dur="457" tmFilter="0,0; 0.14,0.36; 0.43,0.73; 0.71,0.91; 1.0,1.0">
                                          <p:stCondLst>
                                            <p:cond delay="0"/>
                                          </p:stCondLst>
                                        </p:cTn>
                                        <p:tgtEl>
                                          <p:spTgt spid="15">
                                            <p:txEl>
                                              <p:pRg st="0" end="0"/>
                                            </p:txEl>
                                          </p:spTgt>
                                        </p:tgtEl>
                                        <p:attrNameLst>
                                          <p:attrName>ppt_x</p:attrName>
                                        </p:attrNameLst>
                                      </p:cBhvr>
                                      <p:tavLst>
                                        <p:tav tm="0">
                                          <p:val>
                                            <p:strVal val="#ppt_x-0.25"/>
                                          </p:val>
                                        </p:tav>
                                        <p:tav tm="100000">
                                          <p:val>
                                            <p:strVal val="#ppt_x"/>
                                          </p:val>
                                        </p:tav>
                                      </p:tavLst>
                                    </p:anim>
                                    <p:anim calcmode="lin" valueType="num">
                                      <p:cBhvr>
                                        <p:cTn id="37" dur="166" tmFilter="0.0,0.0; 0.25,0.07; 0.50,0.2; 0.75,0.467; 1.0,1.0">
                                          <p:stCondLst>
                                            <p:cond delay="0"/>
                                          </p:stCondLst>
                                        </p:cTn>
                                        <p:tgtEl>
                                          <p:spTgt spid="15">
                                            <p:txEl>
                                              <p:pRg st="0" end="0"/>
                                            </p:txEl>
                                          </p:spTgt>
                                        </p:tgtEl>
                                        <p:attrNameLst>
                                          <p:attrName>ppt_y</p:attrName>
                                        </p:attrNameLst>
                                      </p:cBhvr>
                                      <p:tavLst>
                                        <p:tav tm="0" fmla="#ppt_y-sin(pi*$)/3">
                                          <p:val>
                                            <p:fltVal val="0.5"/>
                                          </p:val>
                                        </p:tav>
                                        <p:tav tm="100000">
                                          <p:val>
                                            <p:fltVal val="1"/>
                                          </p:val>
                                        </p:tav>
                                      </p:tavLst>
                                    </p:anim>
                                    <p:anim calcmode="lin" valueType="num">
                                      <p:cBhvr>
                                        <p:cTn id="38" dur="166" tmFilter="0, 0; 0.125,0.2665; 0.25,0.4; 0.375,0.465; 0.5,0.5;  0.625,0.535; 0.75,0.6; 0.875,0.7335; 1,1">
                                          <p:stCondLst>
                                            <p:cond delay="166"/>
                                          </p:stCondLst>
                                        </p:cTn>
                                        <p:tgtEl>
                                          <p:spTgt spid="15">
                                            <p:txEl>
                                              <p:pRg st="0" end="0"/>
                                            </p:txEl>
                                          </p:spTgt>
                                        </p:tgtEl>
                                        <p:attrNameLst>
                                          <p:attrName>ppt_y</p:attrName>
                                        </p:attrNameLst>
                                      </p:cBhvr>
                                      <p:tavLst>
                                        <p:tav tm="0" fmla="#ppt_y-sin(pi*$)/9">
                                          <p:val>
                                            <p:fltVal val="0"/>
                                          </p:val>
                                        </p:tav>
                                        <p:tav tm="100000">
                                          <p:val>
                                            <p:fltVal val="1"/>
                                          </p:val>
                                        </p:tav>
                                      </p:tavLst>
                                    </p:anim>
                                    <p:anim calcmode="lin" valueType="num">
                                      <p:cBhvr>
                                        <p:cTn id="39" dur="83" tmFilter="0, 0; 0.125,0.2665; 0.25,0.4; 0.375,0.465; 0.5,0.5;  0.625,0.535; 0.75,0.6; 0.875,0.7335; 1,1">
                                          <p:stCondLst>
                                            <p:cond delay="332"/>
                                          </p:stCondLst>
                                        </p:cTn>
                                        <p:tgtEl>
                                          <p:spTgt spid="15">
                                            <p:txEl>
                                              <p:pRg st="0" end="0"/>
                                            </p:txEl>
                                          </p:spTgt>
                                        </p:tgtEl>
                                        <p:attrNameLst>
                                          <p:attrName>ppt_y</p:attrName>
                                        </p:attrNameLst>
                                      </p:cBhvr>
                                      <p:tavLst>
                                        <p:tav tm="0" fmla="#ppt_y-sin(pi*$)/27">
                                          <p:val>
                                            <p:fltVal val="0"/>
                                          </p:val>
                                        </p:tav>
                                        <p:tav tm="100000">
                                          <p:val>
                                            <p:fltVal val="1"/>
                                          </p:val>
                                        </p:tav>
                                      </p:tavLst>
                                    </p:anim>
                                    <p:anim calcmode="lin" valueType="num">
                                      <p:cBhvr>
                                        <p:cTn id="40" dur="41" tmFilter="0, 0; 0.125,0.2665; 0.25,0.4; 0.375,0.465; 0.5,0.5;  0.625,0.535; 0.75,0.6; 0.875,0.7335; 1,1">
                                          <p:stCondLst>
                                            <p:cond delay="415"/>
                                          </p:stCondLst>
                                        </p:cTn>
                                        <p:tgtEl>
                                          <p:spTgt spid="15">
                                            <p:txEl>
                                              <p:pRg st="0" end="0"/>
                                            </p:txEl>
                                          </p:spTgt>
                                        </p:tgtEl>
                                        <p:attrNameLst>
                                          <p:attrName>ppt_y</p:attrName>
                                        </p:attrNameLst>
                                      </p:cBhvr>
                                      <p:tavLst>
                                        <p:tav tm="0" fmla="#ppt_y-sin(pi*$)/81">
                                          <p:val>
                                            <p:fltVal val="0"/>
                                          </p:val>
                                        </p:tav>
                                        <p:tav tm="100000">
                                          <p:val>
                                            <p:fltVal val="1"/>
                                          </p:val>
                                        </p:tav>
                                      </p:tavLst>
                                    </p:anim>
                                    <p:animScale>
                                      <p:cBhvr>
                                        <p:cTn id="41" dur="7">
                                          <p:stCondLst>
                                            <p:cond delay="162"/>
                                          </p:stCondLst>
                                        </p:cTn>
                                        <p:tgtEl>
                                          <p:spTgt spid="15">
                                            <p:txEl>
                                              <p:pRg st="0" end="0"/>
                                            </p:txEl>
                                          </p:spTgt>
                                        </p:tgtEl>
                                      </p:cBhvr>
                                      <p:to x="100000" y="60000"/>
                                    </p:animScale>
                                    <p:animScale>
                                      <p:cBhvr>
                                        <p:cTn id="42" dur="41" decel="50000">
                                          <p:stCondLst>
                                            <p:cond delay="169"/>
                                          </p:stCondLst>
                                        </p:cTn>
                                        <p:tgtEl>
                                          <p:spTgt spid="15">
                                            <p:txEl>
                                              <p:pRg st="0" end="0"/>
                                            </p:txEl>
                                          </p:spTgt>
                                        </p:tgtEl>
                                      </p:cBhvr>
                                      <p:to x="100000" y="100000"/>
                                    </p:animScale>
                                    <p:animScale>
                                      <p:cBhvr>
                                        <p:cTn id="43" dur="7">
                                          <p:stCondLst>
                                            <p:cond delay="329"/>
                                          </p:stCondLst>
                                        </p:cTn>
                                        <p:tgtEl>
                                          <p:spTgt spid="15">
                                            <p:txEl>
                                              <p:pRg st="0" end="0"/>
                                            </p:txEl>
                                          </p:spTgt>
                                        </p:tgtEl>
                                      </p:cBhvr>
                                      <p:to x="100000" y="80000"/>
                                    </p:animScale>
                                    <p:animScale>
                                      <p:cBhvr>
                                        <p:cTn id="44" dur="41" decel="50000">
                                          <p:stCondLst>
                                            <p:cond delay="336"/>
                                          </p:stCondLst>
                                        </p:cTn>
                                        <p:tgtEl>
                                          <p:spTgt spid="15">
                                            <p:txEl>
                                              <p:pRg st="0" end="0"/>
                                            </p:txEl>
                                          </p:spTgt>
                                        </p:tgtEl>
                                      </p:cBhvr>
                                      <p:to x="100000" y="100000"/>
                                    </p:animScale>
                                    <p:animScale>
                                      <p:cBhvr>
                                        <p:cTn id="45" dur="7">
                                          <p:stCondLst>
                                            <p:cond delay="411"/>
                                          </p:stCondLst>
                                        </p:cTn>
                                        <p:tgtEl>
                                          <p:spTgt spid="15">
                                            <p:txEl>
                                              <p:pRg st="0" end="0"/>
                                            </p:txEl>
                                          </p:spTgt>
                                        </p:tgtEl>
                                      </p:cBhvr>
                                      <p:to x="100000" y="90000"/>
                                    </p:animScale>
                                    <p:animScale>
                                      <p:cBhvr>
                                        <p:cTn id="46" dur="41" decel="50000">
                                          <p:stCondLst>
                                            <p:cond delay="418"/>
                                          </p:stCondLst>
                                        </p:cTn>
                                        <p:tgtEl>
                                          <p:spTgt spid="15">
                                            <p:txEl>
                                              <p:pRg st="0" end="0"/>
                                            </p:txEl>
                                          </p:spTgt>
                                        </p:tgtEl>
                                      </p:cBhvr>
                                      <p:to x="100000" y="100000"/>
                                    </p:animScale>
                                    <p:animScale>
                                      <p:cBhvr>
                                        <p:cTn id="47" dur="7">
                                          <p:stCondLst>
                                            <p:cond delay="453"/>
                                          </p:stCondLst>
                                        </p:cTn>
                                        <p:tgtEl>
                                          <p:spTgt spid="15">
                                            <p:txEl>
                                              <p:pRg st="0" end="0"/>
                                            </p:txEl>
                                          </p:spTgt>
                                        </p:tgtEl>
                                      </p:cBhvr>
                                      <p:to x="100000" y="95000"/>
                                    </p:animScale>
                                    <p:animScale>
                                      <p:cBhvr>
                                        <p:cTn id="48" dur="41" decel="50000">
                                          <p:stCondLst>
                                            <p:cond delay="459"/>
                                          </p:stCondLst>
                                        </p:cTn>
                                        <p:tgtEl>
                                          <p:spTgt spid="15">
                                            <p:txEl>
                                              <p:pRg st="0" end="0"/>
                                            </p:txEl>
                                          </p:spTgt>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6" name="66763838  أكبر  55887063.wav"/>
                                        </p:tgtEl>
                                      </p:cMediaNode>
                                    </p:audio>
                                  </p:sub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15">
                                            <p:txEl>
                                              <p:pRg st="1" end="1"/>
                                            </p:txEl>
                                          </p:spTgt>
                                        </p:tgtEl>
                                        <p:attrNameLst>
                                          <p:attrName>style.visibility</p:attrName>
                                        </p:attrNameLst>
                                      </p:cBhvr>
                                      <p:to>
                                        <p:strVal val="visible"/>
                                      </p:to>
                                    </p:set>
                                    <p:animEffect transition="in" filter="wipe(down)">
                                      <p:cBhvr>
                                        <p:cTn id="53" dur="145">
                                          <p:stCondLst>
                                            <p:cond delay="0"/>
                                          </p:stCondLst>
                                        </p:cTn>
                                        <p:tgtEl>
                                          <p:spTgt spid="15">
                                            <p:txEl>
                                              <p:pRg st="1" end="1"/>
                                            </p:txEl>
                                          </p:spTgt>
                                        </p:tgtEl>
                                      </p:cBhvr>
                                    </p:animEffect>
                                    <p:anim calcmode="lin" valueType="num">
                                      <p:cBhvr>
                                        <p:cTn id="54" dur="457" tmFilter="0,0; 0.14,0.36; 0.43,0.73; 0.71,0.91; 1.0,1.0">
                                          <p:stCondLst>
                                            <p:cond delay="0"/>
                                          </p:stCondLst>
                                        </p:cTn>
                                        <p:tgtEl>
                                          <p:spTgt spid="15">
                                            <p:txEl>
                                              <p:pRg st="1" end="1"/>
                                            </p:txEl>
                                          </p:spTgt>
                                        </p:tgtEl>
                                        <p:attrNameLst>
                                          <p:attrName>ppt_x</p:attrName>
                                        </p:attrNameLst>
                                      </p:cBhvr>
                                      <p:tavLst>
                                        <p:tav tm="0">
                                          <p:val>
                                            <p:strVal val="#ppt_x-0.25"/>
                                          </p:val>
                                        </p:tav>
                                        <p:tav tm="100000">
                                          <p:val>
                                            <p:strVal val="#ppt_x"/>
                                          </p:val>
                                        </p:tav>
                                      </p:tavLst>
                                    </p:anim>
                                    <p:anim calcmode="lin" valueType="num">
                                      <p:cBhvr>
                                        <p:cTn id="55" dur="166" tmFilter="0.0,0.0; 0.25,0.07; 0.50,0.2; 0.75,0.467; 1.0,1.0">
                                          <p:stCondLst>
                                            <p:cond delay="0"/>
                                          </p:stCondLst>
                                        </p:cTn>
                                        <p:tgtEl>
                                          <p:spTgt spid="15">
                                            <p:txEl>
                                              <p:pRg st="1" end="1"/>
                                            </p:txEl>
                                          </p:spTgt>
                                        </p:tgtEl>
                                        <p:attrNameLst>
                                          <p:attrName>ppt_y</p:attrName>
                                        </p:attrNameLst>
                                      </p:cBhvr>
                                      <p:tavLst>
                                        <p:tav tm="0" fmla="#ppt_y-sin(pi*$)/3">
                                          <p:val>
                                            <p:fltVal val="0.5"/>
                                          </p:val>
                                        </p:tav>
                                        <p:tav tm="100000">
                                          <p:val>
                                            <p:fltVal val="1"/>
                                          </p:val>
                                        </p:tav>
                                      </p:tavLst>
                                    </p:anim>
                                    <p:anim calcmode="lin" valueType="num">
                                      <p:cBhvr>
                                        <p:cTn id="56" dur="166" tmFilter="0, 0; 0.125,0.2665; 0.25,0.4; 0.375,0.465; 0.5,0.5;  0.625,0.535; 0.75,0.6; 0.875,0.7335; 1,1">
                                          <p:stCondLst>
                                            <p:cond delay="166"/>
                                          </p:stCondLst>
                                        </p:cTn>
                                        <p:tgtEl>
                                          <p:spTgt spid="15">
                                            <p:txEl>
                                              <p:pRg st="1" end="1"/>
                                            </p:txEl>
                                          </p:spTgt>
                                        </p:tgtEl>
                                        <p:attrNameLst>
                                          <p:attrName>ppt_y</p:attrName>
                                        </p:attrNameLst>
                                      </p:cBhvr>
                                      <p:tavLst>
                                        <p:tav tm="0" fmla="#ppt_y-sin(pi*$)/9">
                                          <p:val>
                                            <p:fltVal val="0"/>
                                          </p:val>
                                        </p:tav>
                                        <p:tav tm="100000">
                                          <p:val>
                                            <p:fltVal val="1"/>
                                          </p:val>
                                        </p:tav>
                                      </p:tavLst>
                                    </p:anim>
                                    <p:anim calcmode="lin" valueType="num">
                                      <p:cBhvr>
                                        <p:cTn id="57" dur="83" tmFilter="0, 0; 0.125,0.2665; 0.25,0.4; 0.375,0.465; 0.5,0.5;  0.625,0.535; 0.75,0.6; 0.875,0.7335; 1,1">
                                          <p:stCondLst>
                                            <p:cond delay="332"/>
                                          </p:stCondLst>
                                        </p:cTn>
                                        <p:tgtEl>
                                          <p:spTgt spid="15">
                                            <p:txEl>
                                              <p:pRg st="1" end="1"/>
                                            </p:txEl>
                                          </p:spTgt>
                                        </p:tgtEl>
                                        <p:attrNameLst>
                                          <p:attrName>ppt_y</p:attrName>
                                        </p:attrNameLst>
                                      </p:cBhvr>
                                      <p:tavLst>
                                        <p:tav tm="0" fmla="#ppt_y-sin(pi*$)/27">
                                          <p:val>
                                            <p:fltVal val="0"/>
                                          </p:val>
                                        </p:tav>
                                        <p:tav tm="100000">
                                          <p:val>
                                            <p:fltVal val="1"/>
                                          </p:val>
                                        </p:tav>
                                      </p:tavLst>
                                    </p:anim>
                                    <p:anim calcmode="lin" valueType="num">
                                      <p:cBhvr>
                                        <p:cTn id="58" dur="41" tmFilter="0, 0; 0.125,0.2665; 0.25,0.4; 0.375,0.465; 0.5,0.5;  0.625,0.535; 0.75,0.6; 0.875,0.7335; 1,1">
                                          <p:stCondLst>
                                            <p:cond delay="415"/>
                                          </p:stCondLst>
                                        </p:cTn>
                                        <p:tgtEl>
                                          <p:spTgt spid="15">
                                            <p:txEl>
                                              <p:pRg st="1" end="1"/>
                                            </p:txEl>
                                          </p:spTgt>
                                        </p:tgtEl>
                                        <p:attrNameLst>
                                          <p:attrName>ppt_y</p:attrName>
                                        </p:attrNameLst>
                                      </p:cBhvr>
                                      <p:tavLst>
                                        <p:tav tm="0" fmla="#ppt_y-sin(pi*$)/81">
                                          <p:val>
                                            <p:fltVal val="0"/>
                                          </p:val>
                                        </p:tav>
                                        <p:tav tm="100000">
                                          <p:val>
                                            <p:fltVal val="1"/>
                                          </p:val>
                                        </p:tav>
                                      </p:tavLst>
                                    </p:anim>
                                    <p:animScale>
                                      <p:cBhvr>
                                        <p:cTn id="59" dur="7">
                                          <p:stCondLst>
                                            <p:cond delay="162"/>
                                          </p:stCondLst>
                                        </p:cTn>
                                        <p:tgtEl>
                                          <p:spTgt spid="15">
                                            <p:txEl>
                                              <p:pRg st="1" end="1"/>
                                            </p:txEl>
                                          </p:spTgt>
                                        </p:tgtEl>
                                      </p:cBhvr>
                                      <p:to x="100000" y="60000"/>
                                    </p:animScale>
                                    <p:animScale>
                                      <p:cBhvr>
                                        <p:cTn id="60" dur="41" decel="50000">
                                          <p:stCondLst>
                                            <p:cond delay="169"/>
                                          </p:stCondLst>
                                        </p:cTn>
                                        <p:tgtEl>
                                          <p:spTgt spid="15">
                                            <p:txEl>
                                              <p:pRg st="1" end="1"/>
                                            </p:txEl>
                                          </p:spTgt>
                                        </p:tgtEl>
                                      </p:cBhvr>
                                      <p:to x="100000" y="100000"/>
                                    </p:animScale>
                                    <p:animScale>
                                      <p:cBhvr>
                                        <p:cTn id="61" dur="7">
                                          <p:stCondLst>
                                            <p:cond delay="329"/>
                                          </p:stCondLst>
                                        </p:cTn>
                                        <p:tgtEl>
                                          <p:spTgt spid="15">
                                            <p:txEl>
                                              <p:pRg st="1" end="1"/>
                                            </p:txEl>
                                          </p:spTgt>
                                        </p:tgtEl>
                                      </p:cBhvr>
                                      <p:to x="100000" y="80000"/>
                                    </p:animScale>
                                    <p:animScale>
                                      <p:cBhvr>
                                        <p:cTn id="62" dur="41" decel="50000">
                                          <p:stCondLst>
                                            <p:cond delay="336"/>
                                          </p:stCondLst>
                                        </p:cTn>
                                        <p:tgtEl>
                                          <p:spTgt spid="15">
                                            <p:txEl>
                                              <p:pRg st="1" end="1"/>
                                            </p:txEl>
                                          </p:spTgt>
                                        </p:tgtEl>
                                      </p:cBhvr>
                                      <p:to x="100000" y="100000"/>
                                    </p:animScale>
                                    <p:animScale>
                                      <p:cBhvr>
                                        <p:cTn id="63" dur="7">
                                          <p:stCondLst>
                                            <p:cond delay="411"/>
                                          </p:stCondLst>
                                        </p:cTn>
                                        <p:tgtEl>
                                          <p:spTgt spid="15">
                                            <p:txEl>
                                              <p:pRg st="1" end="1"/>
                                            </p:txEl>
                                          </p:spTgt>
                                        </p:tgtEl>
                                      </p:cBhvr>
                                      <p:to x="100000" y="90000"/>
                                    </p:animScale>
                                    <p:animScale>
                                      <p:cBhvr>
                                        <p:cTn id="64" dur="41" decel="50000">
                                          <p:stCondLst>
                                            <p:cond delay="418"/>
                                          </p:stCondLst>
                                        </p:cTn>
                                        <p:tgtEl>
                                          <p:spTgt spid="15">
                                            <p:txEl>
                                              <p:pRg st="1" end="1"/>
                                            </p:txEl>
                                          </p:spTgt>
                                        </p:tgtEl>
                                      </p:cBhvr>
                                      <p:to x="100000" y="100000"/>
                                    </p:animScale>
                                    <p:animScale>
                                      <p:cBhvr>
                                        <p:cTn id="65" dur="7">
                                          <p:stCondLst>
                                            <p:cond delay="453"/>
                                          </p:stCondLst>
                                        </p:cTn>
                                        <p:tgtEl>
                                          <p:spTgt spid="15">
                                            <p:txEl>
                                              <p:pRg st="1" end="1"/>
                                            </p:txEl>
                                          </p:spTgt>
                                        </p:tgtEl>
                                      </p:cBhvr>
                                      <p:to x="100000" y="95000"/>
                                    </p:animScale>
                                    <p:animScale>
                                      <p:cBhvr>
                                        <p:cTn id="66" dur="41" decel="50000">
                                          <p:stCondLst>
                                            <p:cond delay="459"/>
                                          </p:stCondLst>
                                        </p:cTn>
                                        <p:tgtEl>
                                          <p:spTgt spid="15">
                                            <p:txEl>
                                              <p:pRg st="1" end="1"/>
                                            </p:txEl>
                                          </p:spTgt>
                                        </p:tgtEl>
                                      </p:cBhvr>
                                      <p:to x="100000" y="100000"/>
                                    </p:animScale>
                                  </p:childTnLst>
                                  <p:subTnLst>
                                    <p:audio>
                                      <p:cMediaNode>
                                        <p:cTn display="0" masterRel="sameClick">
                                          <p:stCondLst>
                                            <p:cond evt="begin" delay="0">
                                              <p:tn val="51"/>
                                            </p:cond>
                                          </p:stCondLst>
                                          <p:endCondLst>
                                            <p:cond evt="onStopAudio" delay="0">
                                              <p:tgtEl>
                                                <p:sldTgt/>
                                              </p:tgtEl>
                                            </p:cond>
                                          </p:endCondLst>
                                        </p:cTn>
                                        <p:tgtEl>
                                          <p:sndTgt r:embed="rId5" name="cp_restu.wav"/>
                                        </p:tgtEl>
                                      </p:cMediaNode>
                                    </p:audio>
                                  </p:subTnLst>
                                </p:cTn>
                              </p:par>
                              <p:par>
                                <p:cTn id="67" presetID="26" presetClass="entr" presetSubtype="0" fill="hold" grpId="0" nodeType="withEffect">
                                  <p:stCondLst>
                                    <p:cond delay="0"/>
                                  </p:stCondLst>
                                  <p:childTnLst>
                                    <p:set>
                                      <p:cBhvr>
                                        <p:cTn id="68" dur="1" fill="hold">
                                          <p:stCondLst>
                                            <p:cond delay="0"/>
                                          </p:stCondLst>
                                        </p:cTn>
                                        <p:tgtEl>
                                          <p:spTgt spid="15">
                                            <p:txEl>
                                              <p:pRg st="2" end="2"/>
                                            </p:txEl>
                                          </p:spTgt>
                                        </p:tgtEl>
                                        <p:attrNameLst>
                                          <p:attrName>style.visibility</p:attrName>
                                        </p:attrNameLst>
                                      </p:cBhvr>
                                      <p:to>
                                        <p:strVal val="visible"/>
                                      </p:to>
                                    </p:set>
                                    <p:animEffect transition="in" filter="wipe(down)">
                                      <p:cBhvr>
                                        <p:cTn id="69" dur="145">
                                          <p:stCondLst>
                                            <p:cond delay="0"/>
                                          </p:stCondLst>
                                        </p:cTn>
                                        <p:tgtEl>
                                          <p:spTgt spid="15">
                                            <p:txEl>
                                              <p:pRg st="2" end="2"/>
                                            </p:txEl>
                                          </p:spTgt>
                                        </p:tgtEl>
                                      </p:cBhvr>
                                    </p:animEffect>
                                    <p:anim calcmode="lin" valueType="num">
                                      <p:cBhvr>
                                        <p:cTn id="70" dur="457" tmFilter="0,0; 0.14,0.36; 0.43,0.73; 0.71,0.91; 1.0,1.0">
                                          <p:stCondLst>
                                            <p:cond delay="0"/>
                                          </p:stCondLst>
                                        </p:cTn>
                                        <p:tgtEl>
                                          <p:spTgt spid="15">
                                            <p:txEl>
                                              <p:pRg st="2" end="2"/>
                                            </p:txEl>
                                          </p:spTgt>
                                        </p:tgtEl>
                                        <p:attrNameLst>
                                          <p:attrName>ppt_x</p:attrName>
                                        </p:attrNameLst>
                                      </p:cBhvr>
                                      <p:tavLst>
                                        <p:tav tm="0">
                                          <p:val>
                                            <p:strVal val="#ppt_x-0.25"/>
                                          </p:val>
                                        </p:tav>
                                        <p:tav tm="100000">
                                          <p:val>
                                            <p:strVal val="#ppt_x"/>
                                          </p:val>
                                        </p:tav>
                                      </p:tavLst>
                                    </p:anim>
                                    <p:anim calcmode="lin" valueType="num">
                                      <p:cBhvr>
                                        <p:cTn id="71" dur="166" tmFilter="0.0,0.0; 0.25,0.07; 0.50,0.2; 0.75,0.467; 1.0,1.0">
                                          <p:stCondLst>
                                            <p:cond delay="0"/>
                                          </p:stCondLst>
                                        </p:cTn>
                                        <p:tgtEl>
                                          <p:spTgt spid="15">
                                            <p:txEl>
                                              <p:pRg st="2" end="2"/>
                                            </p:txEl>
                                          </p:spTgt>
                                        </p:tgtEl>
                                        <p:attrNameLst>
                                          <p:attrName>ppt_y</p:attrName>
                                        </p:attrNameLst>
                                      </p:cBhvr>
                                      <p:tavLst>
                                        <p:tav tm="0" fmla="#ppt_y-sin(pi*$)/3">
                                          <p:val>
                                            <p:fltVal val="0.5"/>
                                          </p:val>
                                        </p:tav>
                                        <p:tav tm="100000">
                                          <p:val>
                                            <p:fltVal val="1"/>
                                          </p:val>
                                        </p:tav>
                                      </p:tavLst>
                                    </p:anim>
                                    <p:anim calcmode="lin" valueType="num">
                                      <p:cBhvr>
                                        <p:cTn id="72" dur="166" tmFilter="0, 0; 0.125,0.2665; 0.25,0.4; 0.375,0.465; 0.5,0.5;  0.625,0.535; 0.75,0.6; 0.875,0.7335; 1,1">
                                          <p:stCondLst>
                                            <p:cond delay="166"/>
                                          </p:stCondLst>
                                        </p:cTn>
                                        <p:tgtEl>
                                          <p:spTgt spid="15">
                                            <p:txEl>
                                              <p:pRg st="2" end="2"/>
                                            </p:txEl>
                                          </p:spTgt>
                                        </p:tgtEl>
                                        <p:attrNameLst>
                                          <p:attrName>ppt_y</p:attrName>
                                        </p:attrNameLst>
                                      </p:cBhvr>
                                      <p:tavLst>
                                        <p:tav tm="0" fmla="#ppt_y-sin(pi*$)/9">
                                          <p:val>
                                            <p:fltVal val="0"/>
                                          </p:val>
                                        </p:tav>
                                        <p:tav tm="100000">
                                          <p:val>
                                            <p:fltVal val="1"/>
                                          </p:val>
                                        </p:tav>
                                      </p:tavLst>
                                    </p:anim>
                                    <p:anim calcmode="lin" valueType="num">
                                      <p:cBhvr>
                                        <p:cTn id="73" dur="83" tmFilter="0, 0; 0.125,0.2665; 0.25,0.4; 0.375,0.465; 0.5,0.5;  0.625,0.535; 0.75,0.6; 0.875,0.7335; 1,1">
                                          <p:stCondLst>
                                            <p:cond delay="332"/>
                                          </p:stCondLst>
                                        </p:cTn>
                                        <p:tgtEl>
                                          <p:spTgt spid="15">
                                            <p:txEl>
                                              <p:pRg st="2" end="2"/>
                                            </p:txEl>
                                          </p:spTgt>
                                        </p:tgtEl>
                                        <p:attrNameLst>
                                          <p:attrName>ppt_y</p:attrName>
                                        </p:attrNameLst>
                                      </p:cBhvr>
                                      <p:tavLst>
                                        <p:tav tm="0" fmla="#ppt_y-sin(pi*$)/27">
                                          <p:val>
                                            <p:fltVal val="0"/>
                                          </p:val>
                                        </p:tav>
                                        <p:tav tm="100000">
                                          <p:val>
                                            <p:fltVal val="1"/>
                                          </p:val>
                                        </p:tav>
                                      </p:tavLst>
                                    </p:anim>
                                    <p:anim calcmode="lin" valueType="num">
                                      <p:cBhvr>
                                        <p:cTn id="74" dur="41" tmFilter="0, 0; 0.125,0.2665; 0.25,0.4; 0.375,0.465; 0.5,0.5;  0.625,0.535; 0.75,0.6; 0.875,0.7335; 1,1">
                                          <p:stCondLst>
                                            <p:cond delay="415"/>
                                          </p:stCondLst>
                                        </p:cTn>
                                        <p:tgtEl>
                                          <p:spTgt spid="15">
                                            <p:txEl>
                                              <p:pRg st="2" end="2"/>
                                            </p:txEl>
                                          </p:spTgt>
                                        </p:tgtEl>
                                        <p:attrNameLst>
                                          <p:attrName>ppt_y</p:attrName>
                                        </p:attrNameLst>
                                      </p:cBhvr>
                                      <p:tavLst>
                                        <p:tav tm="0" fmla="#ppt_y-sin(pi*$)/81">
                                          <p:val>
                                            <p:fltVal val="0"/>
                                          </p:val>
                                        </p:tav>
                                        <p:tav tm="100000">
                                          <p:val>
                                            <p:fltVal val="1"/>
                                          </p:val>
                                        </p:tav>
                                      </p:tavLst>
                                    </p:anim>
                                    <p:animScale>
                                      <p:cBhvr>
                                        <p:cTn id="75" dur="7">
                                          <p:stCondLst>
                                            <p:cond delay="162"/>
                                          </p:stCondLst>
                                        </p:cTn>
                                        <p:tgtEl>
                                          <p:spTgt spid="15">
                                            <p:txEl>
                                              <p:pRg st="2" end="2"/>
                                            </p:txEl>
                                          </p:spTgt>
                                        </p:tgtEl>
                                      </p:cBhvr>
                                      <p:to x="100000" y="60000"/>
                                    </p:animScale>
                                    <p:animScale>
                                      <p:cBhvr>
                                        <p:cTn id="76" dur="41" decel="50000">
                                          <p:stCondLst>
                                            <p:cond delay="169"/>
                                          </p:stCondLst>
                                        </p:cTn>
                                        <p:tgtEl>
                                          <p:spTgt spid="15">
                                            <p:txEl>
                                              <p:pRg st="2" end="2"/>
                                            </p:txEl>
                                          </p:spTgt>
                                        </p:tgtEl>
                                      </p:cBhvr>
                                      <p:to x="100000" y="100000"/>
                                    </p:animScale>
                                    <p:animScale>
                                      <p:cBhvr>
                                        <p:cTn id="77" dur="7">
                                          <p:stCondLst>
                                            <p:cond delay="329"/>
                                          </p:stCondLst>
                                        </p:cTn>
                                        <p:tgtEl>
                                          <p:spTgt spid="15">
                                            <p:txEl>
                                              <p:pRg st="2" end="2"/>
                                            </p:txEl>
                                          </p:spTgt>
                                        </p:tgtEl>
                                      </p:cBhvr>
                                      <p:to x="100000" y="80000"/>
                                    </p:animScale>
                                    <p:animScale>
                                      <p:cBhvr>
                                        <p:cTn id="78" dur="41" decel="50000">
                                          <p:stCondLst>
                                            <p:cond delay="336"/>
                                          </p:stCondLst>
                                        </p:cTn>
                                        <p:tgtEl>
                                          <p:spTgt spid="15">
                                            <p:txEl>
                                              <p:pRg st="2" end="2"/>
                                            </p:txEl>
                                          </p:spTgt>
                                        </p:tgtEl>
                                      </p:cBhvr>
                                      <p:to x="100000" y="100000"/>
                                    </p:animScale>
                                    <p:animScale>
                                      <p:cBhvr>
                                        <p:cTn id="79" dur="7">
                                          <p:stCondLst>
                                            <p:cond delay="411"/>
                                          </p:stCondLst>
                                        </p:cTn>
                                        <p:tgtEl>
                                          <p:spTgt spid="15">
                                            <p:txEl>
                                              <p:pRg st="2" end="2"/>
                                            </p:txEl>
                                          </p:spTgt>
                                        </p:tgtEl>
                                      </p:cBhvr>
                                      <p:to x="100000" y="90000"/>
                                    </p:animScale>
                                    <p:animScale>
                                      <p:cBhvr>
                                        <p:cTn id="80" dur="41" decel="50000">
                                          <p:stCondLst>
                                            <p:cond delay="418"/>
                                          </p:stCondLst>
                                        </p:cTn>
                                        <p:tgtEl>
                                          <p:spTgt spid="15">
                                            <p:txEl>
                                              <p:pRg st="2" end="2"/>
                                            </p:txEl>
                                          </p:spTgt>
                                        </p:tgtEl>
                                      </p:cBhvr>
                                      <p:to x="100000" y="100000"/>
                                    </p:animScale>
                                    <p:animScale>
                                      <p:cBhvr>
                                        <p:cTn id="81" dur="7">
                                          <p:stCondLst>
                                            <p:cond delay="453"/>
                                          </p:stCondLst>
                                        </p:cTn>
                                        <p:tgtEl>
                                          <p:spTgt spid="15">
                                            <p:txEl>
                                              <p:pRg st="2" end="2"/>
                                            </p:txEl>
                                          </p:spTgt>
                                        </p:tgtEl>
                                      </p:cBhvr>
                                      <p:to x="100000" y="95000"/>
                                    </p:animScale>
                                    <p:animScale>
                                      <p:cBhvr>
                                        <p:cTn id="82" dur="41" decel="50000">
                                          <p:stCondLst>
                                            <p:cond delay="459"/>
                                          </p:stCondLst>
                                        </p:cTn>
                                        <p:tgtEl>
                                          <p:spTgt spid="15">
                                            <p:txEl>
                                              <p:pRg st="2" end="2"/>
                                            </p:txEl>
                                          </p:spTgt>
                                        </p:tgtEl>
                                      </p:cBhvr>
                                      <p:to x="100000" y="100000"/>
                                    </p:animScale>
                                  </p:childTnLst>
                                  <p:subTnLst>
                                    <p:audio>
                                      <p:cMediaNode>
                                        <p:cTn display="0" masterRel="sameClick">
                                          <p:stCondLst>
                                            <p:cond evt="begin" delay="0">
                                              <p:tn val="67"/>
                                            </p:cond>
                                          </p:stCondLst>
                                          <p:endCondLst>
                                            <p:cond evt="onStopAudio" delay="0">
                                              <p:tgtEl>
                                                <p:sldTgt/>
                                              </p:tgtEl>
                                            </p:cond>
                                          </p:endCondLst>
                                        </p:cTn>
                                        <p:tgtEl>
                                          <p:sndTgt r:embed="rId7" name="إذن عدد الصفحات التي كتبت باللغ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build="allAtOnce"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p:cNvGrpSpPr>
          <p:nvPr/>
        </p:nvGrpSpPr>
        <p:grpSpPr bwMode="auto">
          <a:xfrm>
            <a:off x="1571625" y="214313"/>
            <a:ext cx="7000875" cy="1714500"/>
            <a:chOff x="1928794" y="214290"/>
            <a:chExt cx="7000924" cy="1714512"/>
          </a:xfrm>
        </p:grpSpPr>
        <p:sp>
          <p:nvSpPr>
            <p:cNvPr id="2" name="Rounded Rectangle 1"/>
            <p:cNvSpPr/>
            <p:nvPr/>
          </p:nvSpPr>
          <p:spPr>
            <a:xfrm>
              <a:off x="1928794" y="428603"/>
              <a:ext cx="6572296" cy="1143008"/>
            </a:xfrm>
            <a:prstGeom prst="roundRect">
              <a:avLst/>
            </a:pr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solidFill>
                    <a:schemeClr val="bg1"/>
                  </a:solidFill>
                </a:rPr>
                <a:t>          </a:t>
              </a:r>
              <a:r>
                <a:rPr lang="ar-EG" sz="4800" b="1" dirty="0">
                  <a:solidFill>
                    <a:srgbClr val="C00000"/>
                  </a:solidFill>
                </a:rPr>
                <a:t>مهارات التفكير العُليا</a:t>
              </a:r>
            </a:p>
          </p:txBody>
        </p:sp>
        <p:sp>
          <p:nvSpPr>
            <p:cNvPr id="3" name="Cloud 2"/>
            <p:cNvSpPr/>
            <p:nvPr/>
          </p:nvSpPr>
          <p:spPr>
            <a:xfrm>
              <a:off x="6500826" y="214290"/>
              <a:ext cx="2428892" cy="1714512"/>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solidFill>
                    <a:schemeClr val="bg1"/>
                  </a:solidFill>
                </a:rPr>
                <a:t>مسائل</a:t>
              </a:r>
            </a:p>
          </p:txBody>
        </p:sp>
      </p:grpSp>
      <p:sp>
        <p:nvSpPr>
          <p:cNvPr id="15" name="Wave 14"/>
          <p:cNvSpPr/>
          <p:nvPr/>
        </p:nvSpPr>
        <p:spPr bwMode="auto">
          <a:xfrm>
            <a:off x="857250" y="2428875"/>
            <a:ext cx="6715125" cy="2571750"/>
          </a:xfrm>
          <a:prstGeom prst="plaque">
            <a:avLst/>
          </a:prstGeom>
          <a:ln w="57150">
            <a:solidFill>
              <a:schemeClr val="tx2">
                <a:lumMod val="75000"/>
              </a:schemeClr>
            </a:solidFill>
          </a:ln>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sp>
        <p:nvSpPr>
          <p:cNvPr id="22536" name="TextBox 5"/>
          <p:cNvSpPr>
            <a:spLocks noChangeArrowheads="1"/>
          </p:cNvSpPr>
          <p:nvPr/>
        </p:nvSpPr>
        <p:spPr bwMode="auto">
          <a:xfrm>
            <a:off x="1000125" y="2357438"/>
            <a:ext cx="6500813" cy="2679700"/>
          </a:xfrm>
          <a:prstGeom prst="plaque">
            <a:avLst>
              <a:gd name="adj" fmla="val 16667"/>
            </a:avLst>
          </a:prstGeom>
          <a:noFill/>
          <a:ln w="9525">
            <a:noFill/>
            <a:miter lim="800000"/>
            <a:headEnd/>
            <a:tailEnd/>
          </a:ln>
        </p:spPr>
        <p:txBody>
          <a:bodyPr>
            <a:spAutoFit/>
          </a:bodyPr>
          <a:lstStyle/>
          <a:p>
            <a:r>
              <a:rPr lang="ar-EG" sz="3200" b="1">
                <a:solidFill>
                  <a:srgbClr val="C00000"/>
                </a:solidFill>
                <a:latin typeface="Calibri" pitchFamily="34" charset="0"/>
              </a:rPr>
              <a:t>مسألة مفتوحة:</a:t>
            </a:r>
          </a:p>
          <a:p>
            <a:endParaRPr lang="ar-EG" sz="3200" b="1">
              <a:latin typeface="Calibri" pitchFamily="34" charset="0"/>
            </a:endParaRPr>
          </a:p>
          <a:p>
            <a:r>
              <a:rPr lang="ar-EG" sz="3200" b="1">
                <a:latin typeface="Calibri" pitchFamily="34" charset="0"/>
              </a:rPr>
              <a:t>اكتب عدداً من سبعة أرقام أكبر من العدد 8458942. </a:t>
            </a:r>
          </a:p>
        </p:txBody>
      </p:sp>
      <p:sp>
        <p:nvSpPr>
          <p:cNvPr id="13" name="Diamond 12"/>
          <p:cNvSpPr/>
          <p:nvPr/>
        </p:nvSpPr>
        <p:spPr>
          <a:xfrm>
            <a:off x="7429500" y="2214563"/>
            <a:ext cx="1071563" cy="85725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17</a:t>
            </a:r>
          </a:p>
        </p:txBody>
      </p:sp>
      <p:sp>
        <p:nvSpPr>
          <p:cNvPr id="17" name="مستطيل 16"/>
          <p:cNvSpPr>
            <a:spLocks noChangeArrowheads="1"/>
          </p:cNvSpPr>
          <p:nvPr/>
        </p:nvSpPr>
        <p:spPr bwMode="auto">
          <a:xfrm flipH="1">
            <a:off x="2714625" y="5715000"/>
            <a:ext cx="3786188" cy="646113"/>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EG" sz="3600" b="1" dirty="0">
                <a:solidFill>
                  <a:srgbClr val="FF0000"/>
                </a:solidFill>
              </a:rPr>
              <a:t>9000000</a:t>
            </a:r>
            <a:endParaRPr lang="ar-SA" sz="3600" dirty="0">
              <a:solidFill>
                <a:srgbClr val="FF0000"/>
              </a:solidFill>
            </a:endParaRPr>
          </a:p>
        </p:txBody>
      </p:sp>
    </p:spTree>
  </p:cSld>
  <p:clrMapOvr>
    <a:masterClrMapping/>
  </p:clrMapOvr>
  <p:transition>
    <p:strips dir="l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مسائل مهارات.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online.wav"/>
                                        </p:tgtEl>
                                      </p:cMediaNode>
                                    </p:audio>
                                  </p:subTnLst>
                                </p:cTn>
                              </p:par>
                              <p:par>
                                <p:cTn id="11" presetID="4"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2536">
                                            <p:txEl>
                                              <p:pRg st="0" end="0"/>
                                            </p:txEl>
                                          </p:spTgt>
                                        </p:tgtEl>
                                        <p:attrNameLst>
                                          <p:attrName>style.visibility</p:attrName>
                                        </p:attrNameLst>
                                      </p:cBhvr>
                                      <p:to>
                                        <p:strVal val="visible"/>
                                      </p:to>
                                    </p:set>
                                    <p:animEffect transition="in" filter="box(in)">
                                      <p:cBhvr>
                                        <p:cTn id="16" dur="500"/>
                                        <p:tgtEl>
                                          <p:spTgt spid="22536">
                                            <p:txEl>
                                              <p:pRg st="0" end="0"/>
                                            </p:txEl>
                                          </p:spTgt>
                                        </p:tgtEl>
                                      </p:cBhvr>
                                    </p:animEffect>
                                  </p:childTnLst>
                                  <p:subTnLst>
                                    <p:audio>
                                      <p:cMediaNode>
                                        <p:cTn display="0" masterRel="sameClick">
                                          <p:stCondLst>
                                            <p:cond evt="begin" delay="0">
                                              <p:tn val="14"/>
                                            </p:cond>
                                          </p:stCondLst>
                                          <p:endCondLst>
                                            <p:cond evt="onStopAudio" delay="0">
                                              <p:tgtEl>
                                                <p:sldTgt/>
                                              </p:tgtEl>
                                            </p:cond>
                                          </p:endCondLst>
                                        </p:cTn>
                                        <p:tgtEl>
                                          <p:sndTgt r:embed="rId5" name="مسألة مفتوحة.wav"/>
                                        </p:tgtEl>
                                      </p:cMediaNode>
                                    </p:audio>
                                  </p:sub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2536">
                                            <p:txEl>
                                              <p:pRg st="2" end="2"/>
                                            </p:txEl>
                                          </p:spTgt>
                                        </p:tgtEl>
                                        <p:attrNameLst>
                                          <p:attrName>style.visibility</p:attrName>
                                        </p:attrNameLst>
                                      </p:cBhvr>
                                      <p:to>
                                        <p:strVal val="visible"/>
                                      </p:to>
                                    </p:set>
                                    <p:animEffect transition="in" filter="box(in)">
                                      <p:cBhvr>
                                        <p:cTn id="21" dur="500"/>
                                        <p:tgtEl>
                                          <p:spTgt spid="22536">
                                            <p:txEl>
                                              <p:pRg st="2" end="2"/>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6" name="أكتب عدداً من سبعة أرقام أكبر من العدد.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499"/>
                                          </p:stCondLst>
                                        </p:cTn>
                                        <p:tgtEl>
                                          <p:spTgt spid="1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7" name="900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536" grpId="0" build="allAtOnce"/>
      <p:bldP spid="13" grpId="0" animBg="1" autoUpdateAnimBg="0"/>
      <p:bldP spid="17"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3"/>
          <p:cNvGrpSpPr>
            <a:grpSpLocks/>
          </p:cNvGrpSpPr>
          <p:nvPr/>
        </p:nvGrpSpPr>
        <p:grpSpPr bwMode="auto">
          <a:xfrm>
            <a:off x="1571625" y="214313"/>
            <a:ext cx="7000875" cy="1714500"/>
            <a:chOff x="1928794" y="214290"/>
            <a:chExt cx="7000924" cy="1714512"/>
          </a:xfrm>
        </p:grpSpPr>
        <p:sp>
          <p:nvSpPr>
            <p:cNvPr id="2" name="Rounded Rectangle 1"/>
            <p:cNvSpPr/>
            <p:nvPr/>
          </p:nvSpPr>
          <p:spPr>
            <a:xfrm>
              <a:off x="1928794" y="428604"/>
              <a:ext cx="6572296" cy="1143008"/>
            </a:xfrm>
            <a:prstGeom prst="roundRect">
              <a:avLst/>
            </a:prstGeom>
            <a:solidFill>
              <a:srgbClr val="00FF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dirty="0">
                  <a:ln w="18415" cmpd="sng">
                    <a:solidFill>
                      <a:sysClr val="windowText" lastClr="000000"/>
                    </a:solidFill>
                    <a:prstDash val="solid"/>
                  </a:ln>
                  <a:solidFill>
                    <a:sysClr val="windowText" lastClr="000000"/>
                  </a:solidFill>
                  <a:effectLst>
                    <a:outerShdw blurRad="63500" dir="3600000" algn="tl" rotWithShape="0">
                      <a:srgbClr val="000000">
                        <a:alpha val="70000"/>
                      </a:srgbClr>
                    </a:outerShdw>
                  </a:effectLst>
                </a:rPr>
                <a:t>          </a:t>
              </a:r>
              <a:r>
                <a:rPr lang="ar-EG" sz="4800" b="1" dirty="0">
                  <a:solidFill>
                    <a:srgbClr val="C00000"/>
                  </a:solidFill>
                </a:rPr>
                <a:t>مهارات التفكير العُليا</a:t>
              </a:r>
            </a:p>
          </p:txBody>
        </p:sp>
        <p:sp>
          <p:nvSpPr>
            <p:cNvPr id="3" name="Cloud 2"/>
            <p:cNvSpPr/>
            <p:nvPr/>
          </p:nvSpPr>
          <p:spPr>
            <a:xfrm>
              <a:off x="6500826" y="214290"/>
              <a:ext cx="2428892" cy="1714512"/>
            </a:xfrm>
            <a:prstGeom prst="cloud">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t>مسائل</a:t>
              </a:r>
              <a:endParaRPr lang="ar-EG" sz="5400" dirty="0"/>
            </a:p>
          </p:txBody>
        </p:sp>
      </p:grpSp>
      <p:grpSp>
        <p:nvGrpSpPr>
          <p:cNvPr id="5" name="Group 16"/>
          <p:cNvGrpSpPr>
            <a:grpSpLocks/>
          </p:cNvGrpSpPr>
          <p:nvPr/>
        </p:nvGrpSpPr>
        <p:grpSpPr bwMode="auto">
          <a:xfrm>
            <a:off x="857250" y="2428875"/>
            <a:ext cx="6715125" cy="1363663"/>
            <a:chOff x="857224" y="3714752"/>
            <a:chExt cx="6715172" cy="1362983"/>
          </a:xfrm>
        </p:grpSpPr>
        <p:sp>
          <p:nvSpPr>
            <p:cNvPr id="16" name="Wave 15"/>
            <p:cNvSpPr/>
            <p:nvPr/>
          </p:nvSpPr>
          <p:spPr>
            <a:xfrm>
              <a:off x="857224" y="3714752"/>
              <a:ext cx="6715172" cy="1357322"/>
            </a:xfrm>
            <a:prstGeom prst="wave">
              <a:avLst/>
            </a:prstGeom>
            <a:solidFill>
              <a:srgbClr val="CC3300"/>
            </a:solidFill>
            <a:ln w="50800">
              <a:solidFill>
                <a:schemeClr val="tx1"/>
              </a:solidFill>
            </a:ln>
            <a:effectLst>
              <a:innerShdw blurRad="6096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6638" name="Rectangle 6"/>
            <p:cNvSpPr>
              <a:spLocks noChangeArrowheads="1"/>
            </p:cNvSpPr>
            <p:nvPr/>
          </p:nvSpPr>
          <p:spPr bwMode="auto">
            <a:xfrm>
              <a:off x="928635" y="4000509"/>
              <a:ext cx="6520948" cy="1077226"/>
            </a:xfrm>
            <a:prstGeom prst="rect">
              <a:avLst/>
            </a:prstGeom>
            <a:noFill/>
            <a:ln w="9525">
              <a:noFill/>
              <a:miter lim="800000"/>
              <a:headEnd/>
              <a:tailEnd/>
            </a:ln>
          </p:spPr>
          <p:txBody>
            <a:bodyPr>
              <a:spAutoFit/>
            </a:bodyPr>
            <a:lstStyle/>
            <a:p>
              <a:r>
                <a:rPr lang="ar-SA" sz="3200" b="1">
                  <a:latin typeface="Calibri" pitchFamily="34" charset="0"/>
                </a:rPr>
                <a:t>اكتشف المختلف: </a:t>
              </a:r>
              <a:r>
                <a:rPr lang="ar-EG" sz="3200" b="1">
                  <a:latin typeface="Calibri" pitchFamily="34" charset="0"/>
                </a:rPr>
                <a:t>حدِّدِ العددَ المختلفَ فيمَا يلِي، ثمَّ وَضِّحْ إجابَتكَ:</a:t>
              </a:r>
            </a:p>
          </p:txBody>
        </p:sp>
      </p:grpSp>
      <p:sp>
        <p:nvSpPr>
          <p:cNvPr id="8" name="Rounded Rectangle 7"/>
          <p:cNvSpPr/>
          <p:nvPr/>
        </p:nvSpPr>
        <p:spPr>
          <a:xfrm>
            <a:off x="6858000" y="4071938"/>
            <a:ext cx="1214438" cy="571500"/>
          </a:xfrm>
          <a:prstGeom prst="roundRect">
            <a:avLst/>
          </a:prstGeom>
          <a:gradFill>
            <a:gsLst>
              <a:gs pos="0">
                <a:srgbClr val="C00000"/>
              </a:gs>
              <a:gs pos="50000">
                <a:srgbClr val="FFFF00"/>
              </a:gs>
              <a:gs pos="100000">
                <a:srgbClr val="C00000"/>
              </a:gs>
            </a:gsLst>
            <a:lin ang="13500000" scaled="0"/>
          </a:gra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tx1"/>
                </a:solidFill>
              </a:rPr>
              <a:t>10000</a:t>
            </a:r>
          </a:p>
        </p:txBody>
      </p:sp>
      <p:sp>
        <p:nvSpPr>
          <p:cNvPr id="10" name="Rounded Rectangle 9"/>
          <p:cNvSpPr/>
          <p:nvPr/>
        </p:nvSpPr>
        <p:spPr>
          <a:xfrm>
            <a:off x="4643438" y="4071938"/>
            <a:ext cx="1857375" cy="571500"/>
          </a:xfrm>
          <a:prstGeom prst="roundRect">
            <a:avLst/>
          </a:prstGeom>
          <a:gradFill>
            <a:gsLst>
              <a:gs pos="0">
                <a:srgbClr val="C00000"/>
              </a:gs>
              <a:gs pos="50000">
                <a:srgbClr val="FFFF00"/>
              </a:gs>
              <a:gs pos="100000">
                <a:srgbClr val="C00000"/>
              </a:gs>
            </a:gsLst>
            <a:lin ang="13500000" scaled="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tx1"/>
                </a:solidFill>
              </a:rPr>
              <a:t>10 مئاتٍ</a:t>
            </a:r>
          </a:p>
        </p:txBody>
      </p:sp>
      <p:sp>
        <p:nvSpPr>
          <p:cNvPr id="11" name="Rounded Rectangle 10"/>
          <p:cNvSpPr/>
          <p:nvPr/>
        </p:nvSpPr>
        <p:spPr>
          <a:xfrm>
            <a:off x="2500313" y="4071938"/>
            <a:ext cx="1857375" cy="571500"/>
          </a:xfrm>
          <a:prstGeom prst="roundRect">
            <a:avLst/>
          </a:prstGeom>
          <a:gradFill>
            <a:gsLst>
              <a:gs pos="0">
                <a:srgbClr val="C00000"/>
              </a:gs>
              <a:gs pos="50000">
                <a:srgbClr val="FFFF00"/>
              </a:gs>
              <a:gs pos="100000">
                <a:srgbClr val="C00000"/>
              </a:gs>
            </a:gsLst>
            <a:lin ang="13500000" scaled="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tx1"/>
                </a:solidFill>
              </a:rPr>
              <a:t>عشرة الآفٍ</a:t>
            </a:r>
          </a:p>
        </p:txBody>
      </p:sp>
      <p:sp>
        <p:nvSpPr>
          <p:cNvPr id="12" name="Rounded Rectangle 11"/>
          <p:cNvSpPr/>
          <p:nvPr/>
        </p:nvSpPr>
        <p:spPr>
          <a:xfrm>
            <a:off x="928688" y="4071938"/>
            <a:ext cx="1214437" cy="571500"/>
          </a:xfrm>
          <a:prstGeom prst="roundRect">
            <a:avLst/>
          </a:prstGeom>
          <a:gradFill>
            <a:gsLst>
              <a:gs pos="0">
                <a:srgbClr val="C00000"/>
              </a:gs>
              <a:gs pos="50000">
                <a:srgbClr val="FFFF00"/>
              </a:gs>
              <a:gs pos="100000">
                <a:srgbClr val="C00000"/>
              </a:gs>
            </a:gsLst>
            <a:lin ang="13500000" scaled="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b="1" dirty="0">
                <a:solidFill>
                  <a:schemeClr val="tx1"/>
                </a:solidFill>
              </a:rPr>
              <a:t>100 مئة</a:t>
            </a:r>
          </a:p>
        </p:txBody>
      </p:sp>
      <p:sp>
        <p:nvSpPr>
          <p:cNvPr id="14" name="Diamond 13"/>
          <p:cNvSpPr/>
          <p:nvPr/>
        </p:nvSpPr>
        <p:spPr>
          <a:xfrm>
            <a:off x="7858125" y="2714625"/>
            <a:ext cx="1071563" cy="85725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18</a:t>
            </a:r>
          </a:p>
        </p:txBody>
      </p:sp>
      <p:sp>
        <p:nvSpPr>
          <p:cNvPr id="18" name="مستطيل 17"/>
          <p:cNvSpPr>
            <a:spLocks noChangeArrowheads="1"/>
          </p:cNvSpPr>
          <p:nvPr/>
        </p:nvSpPr>
        <p:spPr bwMode="auto">
          <a:xfrm flipH="1">
            <a:off x="3786188" y="4500563"/>
            <a:ext cx="3786187" cy="646112"/>
          </a:xfrm>
          <a:prstGeom prst="rect">
            <a:avLst/>
          </a:prstGeom>
          <a:noFill/>
          <a:ln w="9525">
            <a:noFill/>
            <a:miter lim="800000"/>
            <a:headEnd/>
            <a:tailEnd/>
          </a:ln>
        </p:spPr>
        <p:txBody>
          <a:bodyPr>
            <a:spAutoFit/>
          </a:bodyPr>
          <a:lstStyle/>
          <a:p>
            <a:pPr algn="ctr"/>
            <a:r>
              <a:rPr lang="ar-SA" sz="3600" b="1"/>
              <a:t>ــــــــــــــــــــــــ</a:t>
            </a:r>
            <a:endParaRPr lang="ar-SA" sz="3600"/>
          </a:p>
        </p:txBody>
      </p:sp>
      <p:sp>
        <p:nvSpPr>
          <p:cNvPr id="19" name="مستطيل 18"/>
          <p:cNvSpPr>
            <a:spLocks noChangeArrowheads="1"/>
          </p:cNvSpPr>
          <p:nvPr/>
        </p:nvSpPr>
        <p:spPr bwMode="auto">
          <a:xfrm flipH="1">
            <a:off x="142875" y="5214938"/>
            <a:ext cx="8858250" cy="954087"/>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a:spAutoFit/>
          </a:bodyPr>
          <a:lstStyle/>
          <a:p>
            <a:pPr algn="ctr">
              <a:defRPr/>
            </a:pPr>
            <a:r>
              <a:rPr lang="ar-EG" sz="2800" b="1" dirty="0"/>
              <a:t>المختلف هو 10 مئات, لأن 10 مئات تساوي 1000</a:t>
            </a:r>
            <a:endParaRPr lang="en-US" sz="2800" dirty="0"/>
          </a:p>
          <a:p>
            <a:pPr algn="ctr">
              <a:defRPr/>
            </a:pPr>
            <a:r>
              <a:rPr lang="ar-EG" sz="2800" b="1" dirty="0"/>
              <a:t>بينما كل من الخيارات المختلفة قيمته متساوية وتساوي 10000</a:t>
            </a:r>
            <a:endParaRPr lang="en-US" sz="2800" dirty="0"/>
          </a:p>
        </p:txBody>
      </p:sp>
    </p:spTree>
  </p:cSld>
  <p:clrMapOvr>
    <a:masterClrMapping/>
  </p:clrMapOvr>
  <p:transition>
    <p:strips dir="l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7" presetID="1" presetClass="entr" presetSubtype="0" fill="hold" nodeType="withEffect">
                                  <p:stCondLst>
                                    <p:cond delay="0"/>
                                  </p:stCondLst>
                                  <p:childTnLst>
                                    <p:set>
                                      <p:cBhvr>
                                        <p:cTn id="8"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4" name="اكتشف المختلف.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10000.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6" name="10 مئاتٍ.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7" name="عشرة الآفٍ.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8" name="100 مئة.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1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9" name="cp_restu.wav"/>
                                        </p:tgtEl>
                                      </p:cMediaNode>
                                    </p:audio>
                                  </p:subTnLst>
                                </p:cTn>
                              </p:par>
                              <p:par>
                                <p:cTn id="29" presetID="1" presetClass="entr" presetSubtype="0" fill="hold" grpId="0" nodeType="withEffect">
                                  <p:stCondLst>
                                    <p:cond delay="0"/>
                                  </p:stCondLst>
                                  <p:childTnLst>
                                    <p:set>
                                      <p:cBhvr>
                                        <p:cTn id="30" dur="1" fill="hold">
                                          <p:stCondLst>
                                            <p:cond delay="499"/>
                                          </p:stCondLst>
                                        </p:cTn>
                                        <p:tgtEl>
                                          <p:spTgt spid="1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10" name="المختلف هو 10 مئات.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10" grpId="0" animBg="1" autoUpdateAnimBg="0"/>
      <p:bldP spid="11" grpId="0" animBg="1" autoUpdateAnimBg="0"/>
      <p:bldP spid="12" grpId="0" animBg="1" autoUpdateAnimBg="0"/>
      <p:bldP spid="14" grpId="0" animBg="1" autoUpdateAnimBg="0"/>
      <p:bldP spid="18" grpId="0" autoUpdateAnimBg="0"/>
      <p:bldP spid="19"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8"/>
          <p:cNvGrpSpPr>
            <a:grpSpLocks/>
          </p:cNvGrpSpPr>
          <p:nvPr/>
        </p:nvGrpSpPr>
        <p:grpSpPr bwMode="auto">
          <a:xfrm>
            <a:off x="357188" y="1857375"/>
            <a:ext cx="7786687" cy="1143000"/>
            <a:chOff x="357158" y="1857364"/>
            <a:chExt cx="7786742" cy="1143008"/>
          </a:xfrm>
        </p:grpSpPr>
        <p:sp>
          <p:nvSpPr>
            <p:cNvPr id="8" name="Flowchart: Off-page Connector 7"/>
            <p:cNvSpPr/>
            <p:nvPr/>
          </p:nvSpPr>
          <p:spPr>
            <a:xfrm>
              <a:off x="357158" y="1857364"/>
              <a:ext cx="7786742" cy="1143008"/>
            </a:xfrm>
            <a:prstGeom prst="flowChartOffpageConnector">
              <a:avLst/>
            </a:prstGeom>
            <a:solidFill>
              <a:srgbClr val="CC00FF"/>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 name="Rectangle 1"/>
            <p:cNvSpPr/>
            <p:nvPr/>
          </p:nvSpPr>
          <p:spPr>
            <a:xfrm>
              <a:off x="1133450" y="2000240"/>
              <a:ext cx="6623097" cy="584204"/>
            </a:xfrm>
            <a:prstGeom prst="rect">
              <a:avLst/>
            </a:prstGeom>
          </p:spPr>
          <p:txBody>
            <a:bodyPr wrap="none">
              <a:spAutoFit/>
            </a:bodyPr>
            <a:lstStyle/>
            <a:p>
              <a:pPr fontAlgn="auto">
                <a:spcBef>
                  <a:spcPts val="0"/>
                </a:spcBef>
                <a:spcAft>
                  <a:spcPts val="0"/>
                </a:spcAft>
                <a:defRPr/>
              </a:pPr>
              <a:r>
                <a:rPr lang="ar-EG" sz="3200" b="1" dirty="0">
                  <a:solidFill>
                    <a:schemeClr val="bg1"/>
                  </a:solidFill>
                  <a:latin typeface="+mn-lt"/>
                  <a:cs typeface="+mn-cs"/>
                </a:rPr>
                <a:t>كيفَ تُقارنُ بينَ الأعدادِ باستعمالِ القِيمةِ المنزِليَّةِ</a:t>
              </a:r>
              <a:r>
                <a:rPr lang="ar-SA" sz="3200" b="1" dirty="0">
                  <a:solidFill>
                    <a:schemeClr val="bg1"/>
                  </a:solidFill>
                  <a:latin typeface="+mn-lt"/>
                  <a:cs typeface="+mn-cs"/>
                </a:rPr>
                <a:t>؟</a:t>
              </a:r>
              <a:endParaRPr lang="ar-EG" sz="3200" b="1" dirty="0">
                <a:solidFill>
                  <a:schemeClr val="bg1"/>
                </a:solidFill>
                <a:latin typeface="+mn-lt"/>
                <a:cs typeface="+mn-cs"/>
              </a:endParaRPr>
            </a:p>
          </p:txBody>
        </p:sp>
      </p:grpSp>
      <p:sp>
        <p:nvSpPr>
          <p:cNvPr id="3" name="Diamond 2"/>
          <p:cNvSpPr/>
          <p:nvPr/>
        </p:nvSpPr>
        <p:spPr>
          <a:xfrm>
            <a:off x="7643813" y="500063"/>
            <a:ext cx="1071562" cy="857250"/>
          </a:xfrm>
          <a:prstGeom prst="diamond">
            <a:avLst/>
          </a:prstGeom>
          <a:solidFill>
            <a:srgbClr val="6600CC"/>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2400" dirty="0"/>
              <a:t>19</a:t>
            </a:r>
          </a:p>
        </p:txBody>
      </p:sp>
      <p:grpSp>
        <p:nvGrpSpPr>
          <p:cNvPr id="6" name="Group 5"/>
          <p:cNvGrpSpPr>
            <a:grpSpLocks/>
          </p:cNvGrpSpPr>
          <p:nvPr/>
        </p:nvGrpSpPr>
        <p:grpSpPr bwMode="auto">
          <a:xfrm>
            <a:off x="4000500" y="-71438"/>
            <a:ext cx="3357563" cy="1785938"/>
            <a:chOff x="4000496" y="-71462"/>
            <a:chExt cx="3357586" cy="1785950"/>
          </a:xfrm>
        </p:grpSpPr>
        <p:sp>
          <p:nvSpPr>
            <p:cNvPr id="5" name="Flowchart: Terminator 4"/>
            <p:cNvSpPr/>
            <p:nvPr/>
          </p:nvSpPr>
          <p:spPr>
            <a:xfrm>
              <a:off x="5072066" y="500042"/>
              <a:ext cx="2286016" cy="1000132"/>
            </a:xfrm>
            <a:prstGeom prst="flowChartTerminator">
              <a:avLst/>
            </a:prstGeom>
            <a:ln w="57150">
              <a:solidFill>
                <a:schemeClr val="tx1"/>
              </a:solidFill>
            </a:ln>
          </p:spPr>
          <p:style>
            <a:lnRef idx="0">
              <a:schemeClr val="accent1"/>
            </a:lnRef>
            <a:fillRef idx="3">
              <a:schemeClr val="accent1"/>
            </a:fillRef>
            <a:effectRef idx="3">
              <a:schemeClr val="accent1"/>
            </a:effectRef>
            <a:fontRef idx="minor">
              <a:schemeClr val="lt1"/>
            </a:fontRef>
          </p:style>
          <p:txBody>
            <a:bodyPr rtlCol="1" anchor="ctr"/>
            <a:lstStyle/>
            <a:p>
              <a:pPr algn="ctr" fontAlgn="auto">
                <a:spcBef>
                  <a:spcPts val="0"/>
                </a:spcBef>
                <a:spcAft>
                  <a:spcPts val="0"/>
                </a:spcAft>
                <a:defRPr/>
              </a:pPr>
              <a:r>
                <a:rPr lang="ar-EG" sz="6000" b="1" dirty="0"/>
                <a:t>اُكتب</a:t>
              </a:r>
            </a:p>
          </p:txBody>
        </p:sp>
        <p:pic>
          <p:nvPicPr>
            <p:cNvPr id="27657" name="Picture 3" descr="notas.png"/>
            <p:cNvPicPr>
              <a:picLocks noChangeAspect="1"/>
            </p:cNvPicPr>
            <p:nvPr/>
          </p:nvPicPr>
          <p:blipFill>
            <a:blip r:embed="rId10"/>
            <a:srcRect/>
            <a:stretch>
              <a:fillRect/>
            </a:stretch>
          </p:blipFill>
          <p:spPr bwMode="auto">
            <a:xfrm>
              <a:off x="4000496" y="-71462"/>
              <a:ext cx="1785950" cy="1785950"/>
            </a:xfrm>
            <a:prstGeom prst="rect">
              <a:avLst/>
            </a:prstGeom>
            <a:noFill/>
            <a:ln w="9525">
              <a:noFill/>
              <a:miter lim="800000"/>
              <a:headEnd/>
              <a:tailEnd/>
            </a:ln>
          </p:spPr>
        </p:pic>
      </p:grpSp>
      <p:sp>
        <p:nvSpPr>
          <p:cNvPr id="10" name="مستطيل 9"/>
          <p:cNvSpPr/>
          <p:nvPr/>
        </p:nvSpPr>
        <p:spPr>
          <a:xfrm flipH="1">
            <a:off x="785813" y="3714750"/>
            <a:ext cx="7643812" cy="2554288"/>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buFont typeface="Wingdings" pitchFamily="2" charset="2"/>
              <a:buChar char="§"/>
              <a:defRPr/>
            </a:pPr>
            <a:r>
              <a:rPr lang="ar-EG" sz="3200" b="1" dirty="0">
                <a:solidFill>
                  <a:srgbClr val="FF0000"/>
                </a:solidFill>
              </a:rPr>
              <a:t>الخطوة 1: </a:t>
            </a:r>
            <a:r>
              <a:rPr lang="ar-EG" sz="3200" b="1" dirty="0"/>
              <a:t>أكتب العددين بشكل رأسي, بحيث يكون آحاد أحدهما تحت آحاد الآخر وهكذا.</a:t>
            </a:r>
            <a:endParaRPr lang="en-US" sz="3200" dirty="0"/>
          </a:p>
          <a:p>
            <a:pPr>
              <a:buFont typeface="Wingdings" pitchFamily="2" charset="2"/>
              <a:buChar char="§"/>
              <a:defRPr/>
            </a:pPr>
            <a:r>
              <a:rPr lang="ar-EG" sz="3200" b="1" dirty="0">
                <a:solidFill>
                  <a:srgbClr val="FF0000"/>
                </a:solidFill>
              </a:rPr>
              <a:t>الخطوة 2: </a:t>
            </a:r>
            <a:r>
              <a:rPr lang="ar-EG" sz="3200" b="1" dirty="0"/>
              <a:t>أبدأ من المنزلة الكبرى, وأقارن بين رقميها. </a:t>
            </a:r>
            <a:endParaRPr lang="en-US" sz="3200" dirty="0"/>
          </a:p>
          <a:p>
            <a:pPr>
              <a:buFont typeface="Wingdings" pitchFamily="2" charset="2"/>
              <a:buChar char="§"/>
              <a:defRPr/>
            </a:pPr>
            <a:r>
              <a:rPr lang="ar-EG" sz="3200" b="1" dirty="0">
                <a:solidFill>
                  <a:srgbClr val="FF0000"/>
                </a:solidFill>
              </a:rPr>
              <a:t>الخطوة 3: </a:t>
            </a:r>
            <a:r>
              <a:rPr lang="ar-EG" sz="3200" b="1" dirty="0"/>
              <a:t>إذا كان رقما المنزلة الكبرى متساويين أقارن بين رقمي المنزلة التالية.</a:t>
            </a:r>
            <a:endParaRPr lang="en-US" sz="3200" dirty="0"/>
          </a:p>
        </p:txBody>
      </p:sp>
    </p:spTree>
  </p:cSld>
  <p:clrMapOvr>
    <a:masterClrMapping/>
  </p:clrMapOvr>
  <p:transition>
    <p:comb dir="vert"/>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2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اكتب 2.wav"/>
                                        </p:tgtEl>
                                      </p:cMediaNode>
                                    </p:audio>
                                  </p:sub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5" name="كيفَ تُقارنُ بينَ الأعدادِ باستعمالِ القِيمةِ المنزِليَّةِ.wav"/>
                                        </p:tgtEl>
                                      </p:cMediaNode>
                                    </p:audio>
                                  </p:sub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bg/>
                                          </p:spTgt>
                                        </p:tgtEl>
                                        <p:attrNameLst>
                                          <p:attrName>style.visibility</p:attrName>
                                        </p:attrNameLst>
                                      </p:cBhvr>
                                      <p:to>
                                        <p:strVal val="visible"/>
                                      </p:to>
                                    </p:set>
                                    <p:animEffect transition="in" filter="wipe(down)">
                                      <p:cBhvr>
                                        <p:cTn id="25" dur="145">
                                          <p:stCondLst>
                                            <p:cond delay="0"/>
                                          </p:stCondLst>
                                        </p:cTn>
                                        <p:tgtEl>
                                          <p:spTgt spid="10">
                                            <p:bg/>
                                          </p:spTgt>
                                        </p:tgtEl>
                                      </p:cBhvr>
                                    </p:animEffect>
                                    <p:anim calcmode="lin" valueType="num">
                                      <p:cBhvr>
                                        <p:cTn id="26" dur="456" tmFilter="0,0; 0.14,0.36; 0.43,0.73; 0.71,0.91; 1.0,1.0">
                                          <p:stCondLst>
                                            <p:cond delay="0"/>
                                          </p:stCondLst>
                                        </p:cTn>
                                        <p:tgtEl>
                                          <p:spTgt spid="10">
                                            <p:bg/>
                                          </p:spTgt>
                                        </p:tgtEl>
                                        <p:attrNameLst>
                                          <p:attrName>ppt_x</p:attrName>
                                        </p:attrNameLst>
                                      </p:cBhvr>
                                      <p:tavLst>
                                        <p:tav tm="0">
                                          <p:val>
                                            <p:strVal val="#ppt_x-0.25"/>
                                          </p:val>
                                        </p:tav>
                                        <p:tav tm="100000">
                                          <p:val>
                                            <p:strVal val="#ppt_x"/>
                                          </p:val>
                                        </p:tav>
                                      </p:tavLst>
                                    </p:anim>
                                    <p:anim calcmode="lin" valueType="num">
                                      <p:cBhvr>
                                        <p:cTn id="27" dur="166" tmFilter="0.0,0.0; 0.25,0.07; 0.50,0.2; 0.75,0.467; 1.0,1.0">
                                          <p:stCondLst>
                                            <p:cond delay="0"/>
                                          </p:stCondLst>
                                        </p:cTn>
                                        <p:tgtEl>
                                          <p:spTgt spid="10">
                                            <p:bg/>
                                          </p:spTgt>
                                        </p:tgtEl>
                                        <p:attrNameLst>
                                          <p:attrName>ppt_y</p:attrName>
                                        </p:attrNameLst>
                                      </p:cBhvr>
                                      <p:tavLst>
                                        <p:tav tm="0" fmla="#ppt_y-sin(pi*$)/3">
                                          <p:val>
                                            <p:fltVal val="0.5"/>
                                          </p:val>
                                        </p:tav>
                                        <p:tav tm="100000">
                                          <p:val>
                                            <p:fltVal val="1"/>
                                          </p:val>
                                        </p:tav>
                                      </p:tavLst>
                                    </p:anim>
                                    <p:anim calcmode="lin" valueType="num">
                                      <p:cBhvr>
                                        <p:cTn id="28" dur="166" tmFilter="0, 0; 0.125,0.2665; 0.25,0.4; 0.375,0.465; 0.5,0.5;  0.625,0.535; 0.75,0.6; 0.875,0.7335; 1,1">
                                          <p:stCondLst>
                                            <p:cond delay="166"/>
                                          </p:stCondLst>
                                        </p:cTn>
                                        <p:tgtEl>
                                          <p:spTgt spid="10">
                                            <p:bg/>
                                          </p:spTgt>
                                        </p:tgtEl>
                                        <p:attrNameLst>
                                          <p:attrName>ppt_y</p:attrName>
                                        </p:attrNameLst>
                                      </p:cBhvr>
                                      <p:tavLst>
                                        <p:tav tm="0" fmla="#ppt_y-sin(pi*$)/9">
                                          <p:val>
                                            <p:fltVal val="0"/>
                                          </p:val>
                                        </p:tav>
                                        <p:tav tm="100000">
                                          <p:val>
                                            <p:fltVal val="1"/>
                                          </p:val>
                                        </p:tav>
                                      </p:tavLst>
                                    </p:anim>
                                    <p:anim calcmode="lin" valueType="num">
                                      <p:cBhvr>
                                        <p:cTn id="29" dur="83" tmFilter="0, 0; 0.125,0.2665; 0.25,0.4; 0.375,0.465; 0.5,0.5;  0.625,0.535; 0.75,0.6; 0.875,0.7335; 1,1">
                                          <p:stCondLst>
                                            <p:cond delay="331"/>
                                          </p:stCondLst>
                                        </p:cTn>
                                        <p:tgtEl>
                                          <p:spTgt spid="10">
                                            <p:bg/>
                                          </p:spTgt>
                                        </p:tgtEl>
                                        <p:attrNameLst>
                                          <p:attrName>ppt_y</p:attrName>
                                        </p:attrNameLst>
                                      </p:cBhvr>
                                      <p:tavLst>
                                        <p:tav tm="0" fmla="#ppt_y-sin(pi*$)/27">
                                          <p:val>
                                            <p:fltVal val="0"/>
                                          </p:val>
                                        </p:tav>
                                        <p:tav tm="100000">
                                          <p:val>
                                            <p:fltVal val="1"/>
                                          </p:val>
                                        </p:tav>
                                      </p:tavLst>
                                    </p:anim>
                                    <p:anim calcmode="lin" valueType="num">
                                      <p:cBhvr>
                                        <p:cTn id="30" dur="41" tmFilter="0, 0; 0.125,0.2665; 0.25,0.4; 0.375,0.465; 0.5,0.5;  0.625,0.535; 0.75,0.6; 0.875,0.7335; 1,1">
                                          <p:stCondLst>
                                            <p:cond delay="414"/>
                                          </p:stCondLst>
                                        </p:cTn>
                                        <p:tgtEl>
                                          <p:spTgt spid="10">
                                            <p:bg/>
                                          </p:spTgt>
                                        </p:tgtEl>
                                        <p:attrNameLst>
                                          <p:attrName>ppt_y</p:attrName>
                                        </p:attrNameLst>
                                      </p:cBhvr>
                                      <p:tavLst>
                                        <p:tav tm="0" fmla="#ppt_y-sin(pi*$)/81">
                                          <p:val>
                                            <p:fltVal val="0"/>
                                          </p:val>
                                        </p:tav>
                                        <p:tav tm="100000">
                                          <p:val>
                                            <p:fltVal val="1"/>
                                          </p:val>
                                        </p:tav>
                                      </p:tavLst>
                                    </p:anim>
                                    <p:animScale>
                                      <p:cBhvr>
                                        <p:cTn id="31" dur="7">
                                          <p:stCondLst>
                                            <p:cond delay="162"/>
                                          </p:stCondLst>
                                        </p:cTn>
                                        <p:tgtEl>
                                          <p:spTgt spid="10">
                                            <p:bg/>
                                          </p:spTgt>
                                        </p:tgtEl>
                                      </p:cBhvr>
                                      <p:to x="100000" y="60000"/>
                                    </p:animScale>
                                    <p:animScale>
                                      <p:cBhvr>
                                        <p:cTn id="32" dur="41" decel="50000">
                                          <p:stCondLst>
                                            <p:cond delay="169"/>
                                          </p:stCondLst>
                                        </p:cTn>
                                        <p:tgtEl>
                                          <p:spTgt spid="10">
                                            <p:bg/>
                                          </p:spTgt>
                                        </p:tgtEl>
                                      </p:cBhvr>
                                      <p:to x="100000" y="100000"/>
                                    </p:animScale>
                                    <p:animScale>
                                      <p:cBhvr>
                                        <p:cTn id="33" dur="7">
                                          <p:stCondLst>
                                            <p:cond delay="328"/>
                                          </p:stCondLst>
                                        </p:cTn>
                                        <p:tgtEl>
                                          <p:spTgt spid="10">
                                            <p:bg/>
                                          </p:spTgt>
                                        </p:tgtEl>
                                      </p:cBhvr>
                                      <p:to x="100000" y="80000"/>
                                    </p:animScale>
                                    <p:animScale>
                                      <p:cBhvr>
                                        <p:cTn id="34" dur="41" decel="50000">
                                          <p:stCondLst>
                                            <p:cond delay="335"/>
                                          </p:stCondLst>
                                        </p:cTn>
                                        <p:tgtEl>
                                          <p:spTgt spid="10">
                                            <p:bg/>
                                          </p:spTgt>
                                        </p:tgtEl>
                                      </p:cBhvr>
                                      <p:to x="100000" y="100000"/>
                                    </p:animScale>
                                    <p:animScale>
                                      <p:cBhvr>
                                        <p:cTn id="35" dur="7">
                                          <p:stCondLst>
                                            <p:cond delay="410"/>
                                          </p:stCondLst>
                                        </p:cTn>
                                        <p:tgtEl>
                                          <p:spTgt spid="10">
                                            <p:bg/>
                                          </p:spTgt>
                                        </p:tgtEl>
                                      </p:cBhvr>
                                      <p:to x="100000" y="90000"/>
                                    </p:animScale>
                                    <p:animScale>
                                      <p:cBhvr>
                                        <p:cTn id="36" dur="41" decel="50000">
                                          <p:stCondLst>
                                            <p:cond delay="417"/>
                                          </p:stCondLst>
                                        </p:cTn>
                                        <p:tgtEl>
                                          <p:spTgt spid="10">
                                            <p:bg/>
                                          </p:spTgt>
                                        </p:tgtEl>
                                      </p:cBhvr>
                                      <p:to x="100000" y="100000"/>
                                    </p:animScale>
                                    <p:animScale>
                                      <p:cBhvr>
                                        <p:cTn id="37" dur="7">
                                          <p:stCondLst>
                                            <p:cond delay="452"/>
                                          </p:stCondLst>
                                        </p:cTn>
                                        <p:tgtEl>
                                          <p:spTgt spid="10">
                                            <p:bg/>
                                          </p:spTgt>
                                        </p:tgtEl>
                                      </p:cBhvr>
                                      <p:to x="100000" y="95000"/>
                                    </p:animScale>
                                    <p:animScale>
                                      <p:cBhvr>
                                        <p:cTn id="38" dur="41" decel="50000">
                                          <p:stCondLst>
                                            <p:cond delay="458"/>
                                          </p:stCondLst>
                                        </p:cTn>
                                        <p:tgtEl>
                                          <p:spTgt spid="10">
                                            <p:bg/>
                                          </p:spTgt>
                                        </p:tgtEl>
                                      </p:cBhvr>
                                      <p:to x="100000" y="100000"/>
                                    </p:animScale>
                                  </p:childTnLst>
                                  <p:subTnLst>
                                    <p:audio>
                                      <p:cMediaNode>
                                        <p:cTn display="0" masterRel="sameClick">
                                          <p:stCondLst>
                                            <p:cond evt="begin" delay="0">
                                              <p:tn val="23"/>
                                            </p:cond>
                                          </p:stCondLst>
                                          <p:endCondLst>
                                            <p:cond evt="onStopAudio" delay="0">
                                              <p:tgtEl>
                                                <p:sldTgt/>
                                              </p:tgtEl>
                                            </p:cond>
                                          </p:endCondLst>
                                        </p:cTn>
                                        <p:tgtEl>
                                          <p:sndTgt r:embed="rId6" name="cp_restu.wav"/>
                                        </p:tgtEl>
                                      </p:cMediaNode>
                                    </p:audio>
                                  </p:subTnLst>
                                </p:cTn>
                              </p:par>
                              <p:par>
                                <p:cTn id="39" presetID="26" presetClass="entr" presetSubtype="0" fill="hold" grpId="0" nodeType="withEffect">
                                  <p:stCondLst>
                                    <p:cond delay="0"/>
                                  </p:stCondLst>
                                  <p:childTnLst>
                                    <p:set>
                                      <p:cBhvr>
                                        <p:cTn id="40" dur="1" fill="hold">
                                          <p:stCondLst>
                                            <p:cond delay="0"/>
                                          </p:stCondLst>
                                        </p:cTn>
                                        <p:tgtEl>
                                          <p:spTgt spid="10">
                                            <p:txEl>
                                              <p:pRg st="0" end="0"/>
                                            </p:txEl>
                                          </p:spTgt>
                                        </p:tgtEl>
                                        <p:attrNameLst>
                                          <p:attrName>style.visibility</p:attrName>
                                        </p:attrNameLst>
                                      </p:cBhvr>
                                      <p:to>
                                        <p:strVal val="visible"/>
                                      </p:to>
                                    </p:set>
                                    <p:animEffect transition="in" filter="wipe(down)">
                                      <p:cBhvr>
                                        <p:cTn id="41" dur="145">
                                          <p:stCondLst>
                                            <p:cond delay="0"/>
                                          </p:stCondLst>
                                        </p:cTn>
                                        <p:tgtEl>
                                          <p:spTgt spid="10">
                                            <p:txEl>
                                              <p:pRg st="0" end="0"/>
                                            </p:txEl>
                                          </p:spTgt>
                                        </p:tgtEl>
                                      </p:cBhvr>
                                    </p:animEffect>
                                    <p:anim calcmode="lin" valueType="num">
                                      <p:cBhvr>
                                        <p:cTn id="42" dur="456" tmFilter="0,0; 0.14,0.36; 0.43,0.73; 0.71,0.91; 1.0,1.0">
                                          <p:stCondLst>
                                            <p:cond delay="0"/>
                                          </p:stCondLst>
                                        </p:cTn>
                                        <p:tgtEl>
                                          <p:spTgt spid="10">
                                            <p:txEl>
                                              <p:pRg st="0" end="0"/>
                                            </p:txEl>
                                          </p:spTgt>
                                        </p:tgtEl>
                                        <p:attrNameLst>
                                          <p:attrName>ppt_x</p:attrName>
                                        </p:attrNameLst>
                                      </p:cBhvr>
                                      <p:tavLst>
                                        <p:tav tm="0">
                                          <p:val>
                                            <p:strVal val="#ppt_x-0.25"/>
                                          </p:val>
                                        </p:tav>
                                        <p:tav tm="100000">
                                          <p:val>
                                            <p:strVal val="#ppt_x"/>
                                          </p:val>
                                        </p:tav>
                                      </p:tavLst>
                                    </p:anim>
                                    <p:anim calcmode="lin" valueType="num">
                                      <p:cBhvr>
                                        <p:cTn id="43" dur="166" tmFilter="0.0,0.0; 0.25,0.07; 0.50,0.2; 0.75,0.467; 1.0,1.0">
                                          <p:stCondLst>
                                            <p:cond delay="0"/>
                                          </p:stCondLst>
                                        </p:cTn>
                                        <p:tgtEl>
                                          <p:spTgt spid="10">
                                            <p:txEl>
                                              <p:pRg st="0" end="0"/>
                                            </p:txEl>
                                          </p:spTgt>
                                        </p:tgtEl>
                                        <p:attrNameLst>
                                          <p:attrName>ppt_y</p:attrName>
                                        </p:attrNameLst>
                                      </p:cBhvr>
                                      <p:tavLst>
                                        <p:tav tm="0" fmla="#ppt_y-sin(pi*$)/3">
                                          <p:val>
                                            <p:fltVal val="0.5"/>
                                          </p:val>
                                        </p:tav>
                                        <p:tav tm="100000">
                                          <p:val>
                                            <p:fltVal val="1"/>
                                          </p:val>
                                        </p:tav>
                                      </p:tavLst>
                                    </p:anim>
                                    <p:anim calcmode="lin" valueType="num">
                                      <p:cBhvr>
                                        <p:cTn id="44" dur="166" tmFilter="0, 0; 0.125,0.2665; 0.25,0.4; 0.375,0.465; 0.5,0.5;  0.625,0.535; 0.75,0.6; 0.875,0.7335; 1,1">
                                          <p:stCondLst>
                                            <p:cond delay="166"/>
                                          </p:stCondLst>
                                        </p:cTn>
                                        <p:tgtEl>
                                          <p:spTgt spid="10">
                                            <p:txEl>
                                              <p:pRg st="0" end="0"/>
                                            </p:txEl>
                                          </p:spTgt>
                                        </p:tgtEl>
                                        <p:attrNameLst>
                                          <p:attrName>ppt_y</p:attrName>
                                        </p:attrNameLst>
                                      </p:cBhvr>
                                      <p:tavLst>
                                        <p:tav tm="0" fmla="#ppt_y-sin(pi*$)/9">
                                          <p:val>
                                            <p:fltVal val="0"/>
                                          </p:val>
                                        </p:tav>
                                        <p:tav tm="100000">
                                          <p:val>
                                            <p:fltVal val="1"/>
                                          </p:val>
                                        </p:tav>
                                      </p:tavLst>
                                    </p:anim>
                                    <p:anim calcmode="lin" valueType="num">
                                      <p:cBhvr>
                                        <p:cTn id="45" dur="83" tmFilter="0, 0; 0.125,0.2665; 0.25,0.4; 0.375,0.465; 0.5,0.5;  0.625,0.535; 0.75,0.6; 0.875,0.7335; 1,1">
                                          <p:stCondLst>
                                            <p:cond delay="331"/>
                                          </p:stCondLst>
                                        </p:cTn>
                                        <p:tgtEl>
                                          <p:spTgt spid="10">
                                            <p:txEl>
                                              <p:pRg st="0" end="0"/>
                                            </p:txEl>
                                          </p:spTgt>
                                        </p:tgtEl>
                                        <p:attrNameLst>
                                          <p:attrName>ppt_y</p:attrName>
                                        </p:attrNameLst>
                                      </p:cBhvr>
                                      <p:tavLst>
                                        <p:tav tm="0" fmla="#ppt_y-sin(pi*$)/27">
                                          <p:val>
                                            <p:fltVal val="0"/>
                                          </p:val>
                                        </p:tav>
                                        <p:tav tm="100000">
                                          <p:val>
                                            <p:fltVal val="1"/>
                                          </p:val>
                                        </p:tav>
                                      </p:tavLst>
                                    </p:anim>
                                    <p:anim calcmode="lin" valueType="num">
                                      <p:cBhvr>
                                        <p:cTn id="46" dur="41" tmFilter="0, 0; 0.125,0.2665; 0.25,0.4; 0.375,0.465; 0.5,0.5;  0.625,0.535; 0.75,0.6; 0.875,0.7335; 1,1">
                                          <p:stCondLst>
                                            <p:cond delay="414"/>
                                          </p:stCondLst>
                                        </p:cTn>
                                        <p:tgtEl>
                                          <p:spTgt spid="10">
                                            <p:txEl>
                                              <p:pRg st="0" end="0"/>
                                            </p:txEl>
                                          </p:spTgt>
                                        </p:tgtEl>
                                        <p:attrNameLst>
                                          <p:attrName>ppt_y</p:attrName>
                                        </p:attrNameLst>
                                      </p:cBhvr>
                                      <p:tavLst>
                                        <p:tav tm="0" fmla="#ppt_y-sin(pi*$)/81">
                                          <p:val>
                                            <p:fltVal val="0"/>
                                          </p:val>
                                        </p:tav>
                                        <p:tav tm="100000">
                                          <p:val>
                                            <p:fltVal val="1"/>
                                          </p:val>
                                        </p:tav>
                                      </p:tavLst>
                                    </p:anim>
                                    <p:animScale>
                                      <p:cBhvr>
                                        <p:cTn id="47" dur="7">
                                          <p:stCondLst>
                                            <p:cond delay="162"/>
                                          </p:stCondLst>
                                        </p:cTn>
                                        <p:tgtEl>
                                          <p:spTgt spid="10">
                                            <p:txEl>
                                              <p:pRg st="0" end="0"/>
                                            </p:txEl>
                                          </p:spTgt>
                                        </p:tgtEl>
                                      </p:cBhvr>
                                      <p:to x="100000" y="60000"/>
                                    </p:animScale>
                                    <p:animScale>
                                      <p:cBhvr>
                                        <p:cTn id="48" dur="41" decel="50000">
                                          <p:stCondLst>
                                            <p:cond delay="169"/>
                                          </p:stCondLst>
                                        </p:cTn>
                                        <p:tgtEl>
                                          <p:spTgt spid="10">
                                            <p:txEl>
                                              <p:pRg st="0" end="0"/>
                                            </p:txEl>
                                          </p:spTgt>
                                        </p:tgtEl>
                                      </p:cBhvr>
                                      <p:to x="100000" y="100000"/>
                                    </p:animScale>
                                    <p:animScale>
                                      <p:cBhvr>
                                        <p:cTn id="49" dur="7">
                                          <p:stCondLst>
                                            <p:cond delay="328"/>
                                          </p:stCondLst>
                                        </p:cTn>
                                        <p:tgtEl>
                                          <p:spTgt spid="10">
                                            <p:txEl>
                                              <p:pRg st="0" end="0"/>
                                            </p:txEl>
                                          </p:spTgt>
                                        </p:tgtEl>
                                      </p:cBhvr>
                                      <p:to x="100000" y="80000"/>
                                    </p:animScale>
                                    <p:animScale>
                                      <p:cBhvr>
                                        <p:cTn id="50" dur="41" decel="50000">
                                          <p:stCondLst>
                                            <p:cond delay="335"/>
                                          </p:stCondLst>
                                        </p:cTn>
                                        <p:tgtEl>
                                          <p:spTgt spid="10">
                                            <p:txEl>
                                              <p:pRg st="0" end="0"/>
                                            </p:txEl>
                                          </p:spTgt>
                                        </p:tgtEl>
                                      </p:cBhvr>
                                      <p:to x="100000" y="100000"/>
                                    </p:animScale>
                                    <p:animScale>
                                      <p:cBhvr>
                                        <p:cTn id="51" dur="7">
                                          <p:stCondLst>
                                            <p:cond delay="410"/>
                                          </p:stCondLst>
                                        </p:cTn>
                                        <p:tgtEl>
                                          <p:spTgt spid="10">
                                            <p:txEl>
                                              <p:pRg st="0" end="0"/>
                                            </p:txEl>
                                          </p:spTgt>
                                        </p:tgtEl>
                                      </p:cBhvr>
                                      <p:to x="100000" y="90000"/>
                                    </p:animScale>
                                    <p:animScale>
                                      <p:cBhvr>
                                        <p:cTn id="52" dur="41" decel="50000">
                                          <p:stCondLst>
                                            <p:cond delay="417"/>
                                          </p:stCondLst>
                                        </p:cTn>
                                        <p:tgtEl>
                                          <p:spTgt spid="10">
                                            <p:txEl>
                                              <p:pRg st="0" end="0"/>
                                            </p:txEl>
                                          </p:spTgt>
                                        </p:tgtEl>
                                      </p:cBhvr>
                                      <p:to x="100000" y="100000"/>
                                    </p:animScale>
                                    <p:animScale>
                                      <p:cBhvr>
                                        <p:cTn id="53" dur="7">
                                          <p:stCondLst>
                                            <p:cond delay="452"/>
                                          </p:stCondLst>
                                        </p:cTn>
                                        <p:tgtEl>
                                          <p:spTgt spid="10">
                                            <p:txEl>
                                              <p:pRg st="0" end="0"/>
                                            </p:txEl>
                                          </p:spTgt>
                                        </p:tgtEl>
                                      </p:cBhvr>
                                      <p:to x="100000" y="95000"/>
                                    </p:animScale>
                                    <p:animScale>
                                      <p:cBhvr>
                                        <p:cTn id="54" dur="41" decel="50000">
                                          <p:stCondLst>
                                            <p:cond delay="458"/>
                                          </p:stCondLst>
                                        </p:cTn>
                                        <p:tgtEl>
                                          <p:spTgt spid="10">
                                            <p:txEl>
                                              <p:pRg st="0" end="0"/>
                                            </p:txEl>
                                          </p:spTgt>
                                        </p:tgtEl>
                                      </p:cBhvr>
                                      <p:to x="100000" y="100000"/>
                                    </p:animScale>
                                  </p:childTnLst>
                                  <p:subTnLst>
                                    <p:audio>
                                      <p:cMediaNode>
                                        <p:cTn display="0" masterRel="sameClick">
                                          <p:stCondLst>
                                            <p:cond evt="begin" delay="0">
                                              <p:tn val="39"/>
                                            </p:cond>
                                          </p:stCondLst>
                                          <p:endCondLst>
                                            <p:cond evt="onStopAudio" delay="0">
                                              <p:tgtEl>
                                                <p:sldTgt/>
                                              </p:tgtEl>
                                            </p:cond>
                                          </p:endCondLst>
                                        </p:cTn>
                                        <p:tgtEl>
                                          <p:sndTgt r:embed="rId7" name="الخطوة 1  اكتب العددين بشكل رأسي.wav"/>
                                        </p:tgtEl>
                                      </p:cMediaNode>
                                    </p:audio>
                                  </p:sub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0">
                                            <p:txEl>
                                              <p:pRg st="1" end="1"/>
                                            </p:txEl>
                                          </p:spTgt>
                                        </p:tgtEl>
                                        <p:attrNameLst>
                                          <p:attrName>style.visibility</p:attrName>
                                        </p:attrNameLst>
                                      </p:cBhvr>
                                      <p:to>
                                        <p:strVal val="visible"/>
                                      </p:to>
                                    </p:set>
                                    <p:animEffect transition="in" filter="wipe(down)">
                                      <p:cBhvr>
                                        <p:cTn id="59" dur="145">
                                          <p:stCondLst>
                                            <p:cond delay="0"/>
                                          </p:stCondLst>
                                        </p:cTn>
                                        <p:tgtEl>
                                          <p:spTgt spid="10">
                                            <p:txEl>
                                              <p:pRg st="1" end="1"/>
                                            </p:txEl>
                                          </p:spTgt>
                                        </p:tgtEl>
                                      </p:cBhvr>
                                    </p:animEffect>
                                    <p:anim calcmode="lin" valueType="num">
                                      <p:cBhvr>
                                        <p:cTn id="60" dur="456" tmFilter="0,0; 0.14,0.36; 0.43,0.73; 0.71,0.91; 1.0,1.0">
                                          <p:stCondLst>
                                            <p:cond delay="0"/>
                                          </p:stCondLst>
                                        </p:cTn>
                                        <p:tgtEl>
                                          <p:spTgt spid="10">
                                            <p:txEl>
                                              <p:pRg st="1" end="1"/>
                                            </p:txEl>
                                          </p:spTgt>
                                        </p:tgtEl>
                                        <p:attrNameLst>
                                          <p:attrName>ppt_x</p:attrName>
                                        </p:attrNameLst>
                                      </p:cBhvr>
                                      <p:tavLst>
                                        <p:tav tm="0">
                                          <p:val>
                                            <p:strVal val="#ppt_x-0.25"/>
                                          </p:val>
                                        </p:tav>
                                        <p:tav tm="100000">
                                          <p:val>
                                            <p:strVal val="#ppt_x"/>
                                          </p:val>
                                        </p:tav>
                                      </p:tavLst>
                                    </p:anim>
                                    <p:anim calcmode="lin" valueType="num">
                                      <p:cBhvr>
                                        <p:cTn id="61" dur="166" tmFilter="0.0,0.0; 0.25,0.07; 0.50,0.2; 0.75,0.467; 1.0,1.0">
                                          <p:stCondLst>
                                            <p:cond delay="0"/>
                                          </p:stCondLst>
                                        </p:cTn>
                                        <p:tgtEl>
                                          <p:spTgt spid="10">
                                            <p:txEl>
                                              <p:pRg st="1" end="1"/>
                                            </p:txEl>
                                          </p:spTgt>
                                        </p:tgtEl>
                                        <p:attrNameLst>
                                          <p:attrName>ppt_y</p:attrName>
                                        </p:attrNameLst>
                                      </p:cBhvr>
                                      <p:tavLst>
                                        <p:tav tm="0" fmla="#ppt_y-sin(pi*$)/3">
                                          <p:val>
                                            <p:fltVal val="0.5"/>
                                          </p:val>
                                        </p:tav>
                                        <p:tav tm="100000">
                                          <p:val>
                                            <p:fltVal val="1"/>
                                          </p:val>
                                        </p:tav>
                                      </p:tavLst>
                                    </p:anim>
                                    <p:anim calcmode="lin" valueType="num">
                                      <p:cBhvr>
                                        <p:cTn id="62" dur="166" tmFilter="0, 0; 0.125,0.2665; 0.25,0.4; 0.375,0.465; 0.5,0.5;  0.625,0.535; 0.75,0.6; 0.875,0.7335; 1,1">
                                          <p:stCondLst>
                                            <p:cond delay="166"/>
                                          </p:stCondLst>
                                        </p:cTn>
                                        <p:tgtEl>
                                          <p:spTgt spid="10">
                                            <p:txEl>
                                              <p:pRg st="1" end="1"/>
                                            </p:txEl>
                                          </p:spTgt>
                                        </p:tgtEl>
                                        <p:attrNameLst>
                                          <p:attrName>ppt_y</p:attrName>
                                        </p:attrNameLst>
                                      </p:cBhvr>
                                      <p:tavLst>
                                        <p:tav tm="0" fmla="#ppt_y-sin(pi*$)/9">
                                          <p:val>
                                            <p:fltVal val="0"/>
                                          </p:val>
                                        </p:tav>
                                        <p:tav tm="100000">
                                          <p:val>
                                            <p:fltVal val="1"/>
                                          </p:val>
                                        </p:tav>
                                      </p:tavLst>
                                    </p:anim>
                                    <p:anim calcmode="lin" valueType="num">
                                      <p:cBhvr>
                                        <p:cTn id="63" dur="83" tmFilter="0, 0; 0.125,0.2665; 0.25,0.4; 0.375,0.465; 0.5,0.5;  0.625,0.535; 0.75,0.6; 0.875,0.7335; 1,1">
                                          <p:stCondLst>
                                            <p:cond delay="331"/>
                                          </p:stCondLst>
                                        </p:cTn>
                                        <p:tgtEl>
                                          <p:spTgt spid="10">
                                            <p:txEl>
                                              <p:pRg st="1" end="1"/>
                                            </p:txEl>
                                          </p:spTgt>
                                        </p:tgtEl>
                                        <p:attrNameLst>
                                          <p:attrName>ppt_y</p:attrName>
                                        </p:attrNameLst>
                                      </p:cBhvr>
                                      <p:tavLst>
                                        <p:tav tm="0" fmla="#ppt_y-sin(pi*$)/27">
                                          <p:val>
                                            <p:fltVal val="0"/>
                                          </p:val>
                                        </p:tav>
                                        <p:tav tm="100000">
                                          <p:val>
                                            <p:fltVal val="1"/>
                                          </p:val>
                                        </p:tav>
                                      </p:tavLst>
                                    </p:anim>
                                    <p:anim calcmode="lin" valueType="num">
                                      <p:cBhvr>
                                        <p:cTn id="64" dur="41" tmFilter="0, 0; 0.125,0.2665; 0.25,0.4; 0.375,0.465; 0.5,0.5;  0.625,0.535; 0.75,0.6; 0.875,0.7335; 1,1">
                                          <p:stCondLst>
                                            <p:cond delay="414"/>
                                          </p:stCondLst>
                                        </p:cTn>
                                        <p:tgtEl>
                                          <p:spTgt spid="10">
                                            <p:txEl>
                                              <p:pRg st="1" end="1"/>
                                            </p:txEl>
                                          </p:spTgt>
                                        </p:tgtEl>
                                        <p:attrNameLst>
                                          <p:attrName>ppt_y</p:attrName>
                                        </p:attrNameLst>
                                      </p:cBhvr>
                                      <p:tavLst>
                                        <p:tav tm="0" fmla="#ppt_y-sin(pi*$)/81">
                                          <p:val>
                                            <p:fltVal val="0"/>
                                          </p:val>
                                        </p:tav>
                                        <p:tav tm="100000">
                                          <p:val>
                                            <p:fltVal val="1"/>
                                          </p:val>
                                        </p:tav>
                                      </p:tavLst>
                                    </p:anim>
                                    <p:animScale>
                                      <p:cBhvr>
                                        <p:cTn id="65" dur="7">
                                          <p:stCondLst>
                                            <p:cond delay="162"/>
                                          </p:stCondLst>
                                        </p:cTn>
                                        <p:tgtEl>
                                          <p:spTgt spid="10">
                                            <p:txEl>
                                              <p:pRg st="1" end="1"/>
                                            </p:txEl>
                                          </p:spTgt>
                                        </p:tgtEl>
                                      </p:cBhvr>
                                      <p:to x="100000" y="60000"/>
                                    </p:animScale>
                                    <p:animScale>
                                      <p:cBhvr>
                                        <p:cTn id="66" dur="41" decel="50000">
                                          <p:stCondLst>
                                            <p:cond delay="169"/>
                                          </p:stCondLst>
                                        </p:cTn>
                                        <p:tgtEl>
                                          <p:spTgt spid="10">
                                            <p:txEl>
                                              <p:pRg st="1" end="1"/>
                                            </p:txEl>
                                          </p:spTgt>
                                        </p:tgtEl>
                                      </p:cBhvr>
                                      <p:to x="100000" y="100000"/>
                                    </p:animScale>
                                    <p:animScale>
                                      <p:cBhvr>
                                        <p:cTn id="67" dur="7">
                                          <p:stCondLst>
                                            <p:cond delay="328"/>
                                          </p:stCondLst>
                                        </p:cTn>
                                        <p:tgtEl>
                                          <p:spTgt spid="10">
                                            <p:txEl>
                                              <p:pRg st="1" end="1"/>
                                            </p:txEl>
                                          </p:spTgt>
                                        </p:tgtEl>
                                      </p:cBhvr>
                                      <p:to x="100000" y="80000"/>
                                    </p:animScale>
                                    <p:animScale>
                                      <p:cBhvr>
                                        <p:cTn id="68" dur="41" decel="50000">
                                          <p:stCondLst>
                                            <p:cond delay="335"/>
                                          </p:stCondLst>
                                        </p:cTn>
                                        <p:tgtEl>
                                          <p:spTgt spid="10">
                                            <p:txEl>
                                              <p:pRg st="1" end="1"/>
                                            </p:txEl>
                                          </p:spTgt>
                                        </p:tgtEl>
                                      </p:cBhvr>
                                      <p:to x="100000" y="100000"/>
                                    </p:animScale>
                                    <p:animScale>
                                      <p:cBhvr>
                                        <p:cTn id="69" dur="7">
                                          <p:stCondLst>
                                            <p:cond delay="410"/>
                                          </p:stCondLst>
                                        </p:cTn>
                                        <p:tgtEl>
                                          <p:spTgt spid="10">
                                            <p:txEl>
                                              <p:pRg st="1" end="1"/>
                                            </p:txEl>
                                          </p:spTgt>
                                        </p:tgtEl>
                                      </p:cBhvr>
                                      <p:to x="100000" y="90000"/>
                                    </p:animScale>
                                    <p:animScale>
                                      <p:cBhvr>
                                        <p:cTn id="70" dur="41" decel="50000">
                                          <p:stCondLst>
                                            <p:cond delay="417"/>
                                          </p:stCondLst>
                                        </p:cTn>
                                        <p:tgtEl>
                                          <p:spTgt spid="10">
                                            <p:txEl>
                                              <p:pRg st="1" end="1"/>
                                            </p:txEl>
                                          </p:spTgt>
                                        </p:tgtEl>
                                      </p:cBhvr>
                                      <p:to x="100000" y="100000"/>
                                    </p:animScale>
                                    <p:animScale>
                                      <p:cBhvr>
                                        <p:cTn id="71" dur="7">
                                          <p:stCondLst>
                                            <p:cond delay="452"/>
                                          </p:stCondLst>
                                        </p:cTn>
                                        <p:tgtEl>
                                          <p:spTgt spid="10">
                                            <p:txEl>
                                              <p:pRg st="1" end="1"/>
                                            </p:txEl>
                                          </p:spTgt>
                                        </p:tgtEl>
                                      </p:cBhvr>
                                      <p:to x="100000" y="95000"/>
                                    </p:animScale>
                                    <p:animScale>
                                      <p:cBhvr>
                                        <p:cTn id="72" dur="41" decel="50000">
                                          <p:stCondLst>
                                            <p:cond delay="458"/>
                                          </p:stCondLst>
                                        </p:cTn>
                                        <p:tgtEl>
                                          <p:spTgt spid="10">
                                            <p:txEl>
                                              <p:pRg st="1" end="1"/>
                                            </p:txEl>
                                          </p:spTgt>
                                        </p:tgtEl>
                                      </p:cBhvr>
                                      <p:to x="100000" y="100000"/>
                                    </p:animScale>
                                  </p:childTnLst>
                                  <p:subTnLst>
                                    <p:audio>
                                      <p:cMediaNode>
                                        <p:cTn display="0" masterRel="sameClick">
                                          <p:stCondLst>
                                            <p:cond evt="begin" delay="0">
                                              <p:tn val="57"/>
                                            </p:cond>
                                          </p:stCondLst>
                                          <p:endCondLst>
                                            <p:cond evt="onStopAudio" delay="0">
                                              <p:tgtEl>
                                                <p:sldTgt/>
                                              </p:tgtEl>
                                            </p:cond>
                                          </p:endCondLst>
                                        </p:cTn>
                                        <p:tgtEl>
                                          <p:sndTgt r:embed="rId8" name="الخطوة 2 ابدأ من المنزلة الكبرى.wav"/>
                                        </p:tgtEl>
                                      </p:cMediaNode>
                                    </p:audio>
                                  </p:subTnLst>
                                </p:cTn>
                              </p:par>
                            </p:childTnLst>
                          </p:cTn>
                        </p:par>
                      </p:childTnLst>
                    </p:cTn>
                  </p:par>
                  <p:par>
                    <p:cTn id="73" fill="hold">
                      <p:stCondLst>
                        <p:cond delay="indefinite"/>
                      </p:stCondLst>
                      <p:childTnLst>
                        <p:par>
                          <p:cTn id="74" fill="hold">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10">
                                            <p:txEl>
                                              <p:pRg st="2" end="2"/>
                                            </p:txEl>
                                          </p:spTgt>
                                        </p:tgtEl>
                                        <p:attrNameLst>
                                          <p:attrName>style.visibility</p:attrName>
                                        </p:attrNameLst>
                                      </p:cBhvr>
                                      <p:to>
                                        <p:strVal val="visible"/>
                                      </p:to>
                                    </p:set>
                                    <p:animEffect transition="in" filter="wipe(down)">
                                      <p:cBhvr>
                                        <p:cTn id="77" dur="145">
                                          <p:stCondLst>
                                            <p:cond delay="0"/>
                                          </p:stCondLst>
                                        </p:cTn>
                                        <p:tgtEl>
                                          <p:spTgt spid="10">
                                            <p:txEl>
                                              <p:pRg st="2" end="2"/>
                                            </p:txEl>
                                          </p:spTgt>
                                        </p:tgtEl>
                                      </p:cBhvr>
                                    </p:animEffect>
                                    <p:anim calcmode="lin" valueType="num">
                                      <p:cBhvr>
                                        <p:cTn id="78" dur="456" tmFilter="0,0; 0.14,0.36; 0.43,0.73; 0.71,0.91; 1.0,1.0">
                                          <p:stCondLst>
                                            <p:cond delay="0"/>
                                          </p:stCondLst>
                                        </p:cTn>
                                        <p:tgtEl>
                                          <p:spTgt spid="10">
                                            <p:txEl>
                                              <p:pRg st="2" end="2"/>
                                            </p:txEl>
                                          </p:spTgt>
                                        </p:tgtEl>
                                        <p:attrNameLst>
                                          <p:attrName>ppt_x</p:attrName>
                                        </p:attrNameLst>
                                      </p:cBhvr>
                                      <p:tavLst>
                                        <p:tav tm="0">
                                          <p:val>
                                            <p:strVal val="#ppt_x-0.25"/>
                                          </p:val>
                                        </p:tav>
                                        <p:tav tm="100000">
                                          <p:val>
                                            <p:strVal val="#ppt_x"/>
                                          </p:val>
                                        </p:tav>
                                      </p:tavLst>
                                    </p:anim>
                                    <p:anim calcmode="lin" valueType="num">
                                      <p:cBhvr>
                                        <p:cTn id="79" dur="166" tmFilter="0.0,0.0; 0.25,0.07; 0.50,0.2; 0.75,0.467; 1.0,1.0">
                                          <p:stCondLst>
                                            <p:cond delay="0"/>
                                          </p:stCondLst>
                                        </p:cTn>
                                        <p:tgtEl>
                                          <p:spTgt spid="10">
                                            <p:txEl>
                                              <p:pRg st="2" end="2"/>
                                            </p:txEl>
                                          </p:spTgt>
                                        </p:tgtEl>
                                        <p:attrNameLst>
                                          <p:attrName>ppt_y</p:attrName>
                                        </p:attrNameLst>
                                      </p:cBhvr>
                                      <p:tavLst>
                                        <p:tav tm="0" fmla="#ppt_y-sin(pi*$)/3">
                                          <p:val>
                                            <p:fltVal val="0.5"/>
                                          </p:val>
                                        </p:tav>
                                        <p:tav tm="100000">
                                          <p:val>
                                            <p:fltVal val="1"/>
                                          </p:val>
                                        </p:tav>
                                      </p:tavLst>
                                    </p:anim>
                                    <p:anim calcmode="lin" valueType="num">
                                      <p:cBhvr>
                                        <p:cTn id="80" dur="166" tmFilter="0, 0; 0.125,0.2665; 0.25,0.4; 0.375,0.465; 0.5,0.5;  0.625,0.535; 0.75,0.6; 0.875,0.7335; 1,1">
                                          <p:stCondLst>
                                            <p:cond delay="166"/>
                                          </p:stCondLst>
                                        </p:cTn>
                                        <p:tgtEl>
                                          <p:spTgt spid="10">
                                            <p:txEl>
                                              <p:pRg st="2" end="2"/>
                                            </p:txEl>
                                          </p:spTgt>
                                        </p:tgtEl>
                                        <p:attrNameLst>
                                          <p:attrName>ppt_y</p:attrName>
                                        </p:attrNameLst>
                                      </p:cBhvr>
                                      <p:tavLst>
                                        <p:tav tm="0" fmla="#ppt_y-sin(pi*$)/9">
                                          <p:val>
                                            <p:fltVal val="0"/>
                                          </p:val>
                                        </p:tav>
                                        <p:tav tm="100000">
                                          <p:val>
                                            <p:fltVal val="1"/>
                                          </p:val>
                                        </p:tav>
                                      </p:tavLst>
                                    </p:anim>
                                    <p:anim calcmode="lin" valueType="num">
                                      <p:cBhvr>
                                        <p:cTn id="81" dur="83" tmFilter="0, 0; 0.125,0.2665; 0.25,0.4; 0.375,0.465; 0.5,0.5;  0.625,0.535; 0.75,0.6; 0.875,0.7335; 1,1">
                                          <p:stCondLst>
                                            <p:cond delay="331"/>
                                          </p:stCondLst>
                                        </p:cTn>
                                        <p:tgtEl>
                                          <p:spTgt spid="10">
                                            <p:txEl>
                                              <p:pRg st="2" end="2"/>
                                            </p:txEl>
                                          </p:spTgt>
                                        </p:tgtEl>
                                        <p:attrNameLst>
                                          <p:attrName>ppt_y</p:attrName>
                                        </p:attrNameLst>
                                      </p:cBhvr>
                                      <p:tavLst>
                                        <p:tav tm="0" fmla="#ppt_y-sin(pi*$)/27">
                                          <p:val>
                                            <p:fltVal val="0"/>
                                          </p:val>
                                        </p:tav>
                                        <p:tav tm="100000">
                                          <p:val>
                                            <p:fltVal val="1"/>
                                          </p:val>
                                        </p:tav>
                                      </p:tavLst>
                                    </p:anim>
                                    <p:anim calcmode="lin" valueType="num">
                                      <p:cBhvr>
                                        <p:cTn id="82" dur="41" tmFilter="0, 0; 0.125,0.2665; 0.25,0.4; 0.375,0.465; 0.5,0.5;  0.625,0.535; 0.75,0.6; 0.875,0.7335; 1,1">
                                          <p:stCondLst>
                                            <p:cond delay="414"/>
                                          </p:stCondLst>
                                        </p:cTn>
                                        <p:tgtEl>
                                          <p:spTgt spid="10">
                                            <p:txEl>
                                              <p:pRg st="2" end="2"/>
                                            </p:txEl>
                                          </p:spTgt>
                                        </p:tgtEl>
                                        <p:attrNameLst>
                                          <p:attrName>ppt_y</p:attrName>
                                        </p:attrNameLst>
                                      </p:cBhvr>
                                      <p:tavLst>
                                        <p:tav tm="0" fmla="#ppt_y-sin(pi*$)/81">
                                          <p:val>
                                            <p:fltVal val="0"/>
                                          </p:val>
                                        </p:tav>
                                        <p:tav tm="100000">
                                          <p:val>
                                            <p:fltVal val="1"/>
                                          </p:val>
                                        </p:tav>
                                      </p:tavLst>
                                    </p:anim>
                                    <p:animScale>
                                      <p:cBhvr>
                                        <p:cTn id="83" dur="7">
                                          <p:stCondLst>
                                            <p:cond delay="162"/>
                                          </p:stCondLst>
                                        </p:cTn>
                                        <p:tgtEl>
                                          <p:spTgt spid="10">
                                            <p:txEl>
                                              <p:pRg st="2" end="2"/>
                                            </p:txEl>
                                          </p:spTgt>
                                        </p:tgtEl>
                                      </p:cBhvr>
                                      <p:to x="100000" y="60000"/>
                                    </p:animScale>
                                    <p:animScale>
                                      <p:cBhvr>
                                        <p:cTn id="84" dur="41" decel="50000">
                                          <p:stCondLst>
                                            <p:cond delay="169"/>
                                          </p:stCondLst>
                                        </p:cTn>
                                        <p:tgtEl>
                                          <p:spTgt spid="10">
                                            <p:txEl>
                                              <p:pRg st="2" end="2"/>
                                            </p:txEl>
                                          </p:spTgt>
                                        </p:tgtEl>
                                      </p:cBhvr>
                                      <p:to x="100000" y="100000"/>
                                    </p:animScale>
                                    <p:animScale>
                                      <p:cBhvr>
                                        <p:cTn id="85" dur="7">
                                          <p:stCondLst>
                                            <p:cond delay="328"/>
                                          </p:stCondLst>
                                        </p:cTn>
                                        <p:tgtEl>
                                          <p:spTgt spid="10">
                                            <p:txEl>
                                              <p:pRg st="2" end="2"/>
                                            </p:txEl>
                                          </p:spTgt>
                                        </p:tgtEl>
                                      </p:cBhvr>
                                      <p:to x="100000" y="80000"/>
                                    </p:animScale>
                                    <p:animScale>
                                      <p:cBhvr>
                                        <p:cTn id="86" dur="41" decel="50000">
                                          <p:stCondLst>
                                            <p:cond delay="335"/>
                                          </p:stCondLst>
                                        </p:cTn>
                                        <p:tgtEl>
                                          <p:spTgt spid="10">
                                            <p:txEl>
                                              <p:pRg st="2" end="2"/>
                                            </p:txEl>
                                          </p:spTgt>
                                        </p:tgtEl>
                                      </p:cBhvr>
                                      <p:to x="100000" y="100000"/>
                                    </p:animScale>
                                    <p:animScale>
                                      <p:cBhvr>
                                        <p:cTn id="87" dur="7">
                                          <p:stCondLst>
                                            <p:cond delay="410"/>
                                          </p:stCondLst>
                                        </p:cTn>
                                        <p:tgtEl>
                                          <p:spTgt spid="10">
                                            <p:txEl>
                                              <p:pRg st="2" end="2"/>
                                            </p:txEl>
                                          </p:spTgt>
                                        </p:tgtEl>
                                      </p:cBhvr>
                                      <p:to x="100000" y="90000"/>
                                    </p:animScale>
                                    <p:animScale>
                                      <p:cBhvr>
                                        <p:cTn id="88" dur="41" decel="50000">
                                          <p:stCondLst>
                                            <p:cond delay="417"/>
                                          </p:stCondLst>
                                        </p:cTn>
                                        <p:tgtEl>
                                          <p:spTgt spid="10">
                                            <p:txEl>
                                              <p:pRg st="2" end="2"/>
                                            </p:txEl>
                                          </p:spTgt>
                                        </p:tgtEl>
                                      </p:cBhvr>
                                      <p:to x="100000" y="100000"/>
                                    </p:animScale>
                                    <p:animScale>
                                      <p:cBhvr>
                                        <p:cTn id="89" dur="7">
                                          <p:stCondLst>
                                            <p:cond delay="452"/>
                                          </p:stCondLst>
                                        </p:cTn>
                                        <p:tgtEl>
                                          <p:spTgt spid="10">
                                            <p:txEl>
                                              <p:pRg st="2" end="2"/>
                                            </p:txEl>
                                          </p:spTgt>
                                        </p:tgtEl>
                                      </p:cBhvr>
                                      <p:to x="100000" y="95000"/>
                                    </p:animScale>
                                    <p:animScale>
                                      <p:cBhvr>
                                        <p:cTn id="90" dur="41" decel="50000">
                                          <p:stCondLst>
                                            <p:cond delay="458"/>
                                          </p:stCondLst>
                                        </p:cTn>
                                        <p:tgtEl>
                                          <p:spTgt spid="10">
                                            <p:txEl>
                                              <p:pRg st="2" end="2"/>
                                            </p:txEl>
                                          </p:spTgt>
                                        </p:tgtEl>
                                      </p:cBhvr>
                                      <p:to x="100000" y="100000"/>
                                    </p:animScale>
                                  </p:childTnLst>
                                  <p:subTnLst>
                                    <p:audio>
                                      <p:cMediaNode>
                                        <p:cTn display="0" masterRel="sameClick">
                                          <p:stCondLst>
                                            <p:cond evt="begin" delay="0">
                                              <p:tn val="75"/>
                                            </p:cond>
                                          </p:stCondLst>
                                          <p:endCondLst>
                                            <p:cond evt="onStopAudio" delay="0">
                                              <p:tgtEl>
                                                <p:sldTgt/>
                                              </p:tgtEl>
                                            </p:cond>
                                          </p:endCondLst>
                                        </p:cTn>
                                        <p:tgtEl>
                                          <p:sndTgt r:embed="rId9" name="الخطوة 3  إذا كان رقمي المنزل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build="allAtOnce"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F:\شغل امل\الاشكال\1 (39).WMF"/>
          <p:cNvPicPr>
            <a:picLocks noChangeAspect="1" noChangeArrowheads="1"/>
          </p:cNvPicPr>
          <p:nvPr/>
        </p:nvPicPr>
        <p:blipFill>
          <a:blip r:embed="rId5"/>
          <a:srcRect/>
          <a:stretch>
            <a:fillRect/>
          </a:stretch>
        </p:blipFill>
        <p:spPr bwMode="auto">
          <a:xfrm>
            <a:off x="785813" y="1785938"/>
            <a:ext cx="7199312" cy="3000375"/>
          </a:xfrm>
          <a:prstGeom prst="rect">
            <a:avLst/>
          </a:prstGeom>
          <a:noFill/>
          <a:ln w="9525">
            <a:noFill/>
            <a:miter lim="800000"/>
            <a:headEnd/>
            <a:tailEnd/>
          </a:ln>
        </p:spPr>
      </p:pic>
      <p:sp>
        <p:nvSpPr>
          <p:cNvPr id="3" name="مربع نص 2"/>
          <p:cNvSpPr txBox="1">
            <a:spLocks noChangeArrowheads="1"/>
          </p:cNvSpPr>
          <p:nvPr/>
        </p:nvSpPr>
        <p:spPr bwMode="auto">
          <a:xfrm>
            <a:off x="2786063" y="2714625"/>
            <a:ext cx="4429125" cy="923925"/>
          </a:xfrm>
          <a:prstGeom prst="rect">
            <a:avLst/>
          </a:prstGeom>
          <a:noFill/>
          <a:ln w="9525">
            <a:noFill/>
            <a:miter lim="800000"/>
            <a:headEnd/>
            <a:tailEnd/>
          </a:ln>
        </p:spPr>
        <p:txBody>
          <a:bodyPr>
            <a:spAutoFit/>
          </a:bodyPr>
          <a:lstStyle/>
          <a:p>
            <a:pPr algn="ctr"/>
            <a:r>
              <a:rPr lang="ar-SA" sz="5400" b="1">
                <a:solidFill>
                  <a:srgbClr val="FF0000"/>
                </a:solidFill>
              </a:rPr>
              <a:t>تدريب على اختبار</a:t>
            </a:r>
            <a:endParaRPr lang="ar-EG" sz="5400" b="1">
              <a:solidFill>
                <a:srgbClr val="FF0000"/>
              </a:solidFill>
            </a:endParaRP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37890"/>
                                        </p:tgtEl>
                                        <p:attrNameLst>
                                          <p:attrName>style.visibility</p:attrName>
                                        </p:attrNameLst>
                                      </p:cBhvr>
                                      <p:to>
                                        <p:strVal val="visible"/>
                                      </p:to>
                                    </p:set>
                                    <p:anim calcmode="lin" valueType="num">
                                      <p:cBhvr>
                                        <p:cTn id="7" dur="500" fill="hold"/>
                                        <p:tgtEl>
                                          <p:spTgt spid="37890"/>
                                        </p:tgtEl>
                                        <p:attrNameLst>
                                          <p:attrName>ppt_w</p:attrName>
                                        </p:attrNameLst>
                                      </p:cBhvr>
                                      <p:tavLst>
                                        <p:tav tm="0">
                                          <p:val>
                                            <p:strVal val="#ppt_w+.3"/>
                                          </p:val>
                                        </p:tav>
                                        <p:tav tm="100000">
                                          <p:val>
                                            <p:strVal val="#ppt_w"/>
                                          </p:val>
                                        </p:tav>
                                      </p:tavLst>
                                    </p:anim>
                                    <p:anim calcmode="lin" valueType="num">
                                      <p:cBhvr>
                                        <p:cTn id="8" dur="500" fill="hold"/>
                                        <p:tgtEl>
                                          <p:spTgt spid="37890"/>
                                        </p:tgtEl>
                                        <p:attrNameLst>
                                          <p:attrName>ppt_h</p:attrName>
                                        </p:attrNameLst>
                                      </p:cBhvr>
                                      <p:tavLst>
                                        <p:tav tm="0">
                                          <p:val>
                                            <p:strVal val="#ppt_h"/>
                                          </p:val>
                                        </p:tav>
                                        <p:tav tm="100000">
                                          <p:val>
                                            <p:strVal val="#ppt_h"/>
                                          </p:val>
                                        </p:tav>
                                      </p:tavLst>
                                    </p:anim>
                                    <p:animEffect transition="in" filter="fade">
                                      <p:cBhvr>
                                        <p:cTn id="9" dur="500"/>
                                        <p:tgtEl>
                                          <p:spTgt spid="37890"/>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builtIn="1"/>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3"/>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تدريب على اختبا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حطة طرفية 1"/>
          <p:cNvSpPr/>
          <p:nvPr/>
        </p:nvSpPr>
        <p:spPr>
          <a:xfrm>
            <a:off x="357188" y="0"/>
            <a:ext cx="8358187" cy="2500313"/>
          </a:xfrm>
          <a:prstGeom prst="flowChartTerminator">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3600" b="1" dirty="0">
              <a:solidFill>
                <a:schemeClr val="tx1"/>
              </a:solidFill>
            </a:endParaRPr>
          </a:p>
        </p:txBody>
      </p:sp>
      <p:sp>
        <p:nvSpPr>
          <p:cNvPr id="3" name="شكل بيضاوي 2"/>
          <p:cNvSpPr/>
          <p:nvPr/>
        </p:nvSpPr>
        <p:spPr>
          <a:xfrm>
            <a:off x="7000875" y="571500"/>
            <a:ext cx="714375" cy="714375"/>
          </a:xfrm>
          <a:prstGeom prst="ellipse">
            <a:avLst/>
          </a:prstGeom>
          <a:ln>
            <a:solidFill>
              <a:schemeClr val="tx1"/>
            </a:solidFill>
          </a:ln>
        </p:spPr>
        <p:style>
          <a:lnRef idx="3">
            <a:schemeClr val="lt1"/>
          </a:lnRef>
          <a:fillRef idx="1">
            <a:schemeClr val="accent2"/>
          </a:fillRef>
          <a:effectRef idx="1">
            <a:schemeClr val="accent2"/>
          </a:effectRef>
          <a:fontRef idx="minor">
            <a:schemeClr val="lt1"/>
          </a:fontRef>
        </p:style>
        <p:txBody>
          <a:bodyPr rtlCol="1" anchor="ctr"/>
          <a:lstStyle/>
          <a:p>
            <a:pPr algn="ctr">
              <a:defRPr/>
            </a:pPr>
            <a:r>
              <a:rPr lang="ar-SA" sz="2000" b="1" dirty="0"/>
              <a:t>20</a:t>
            </a:r>
            <a:endParaRPr lang="ar-EG" b="1" dirty="0"/>
          </a:p>
        </p:txBody>
      </p:sp>
      <p:sp>
        <p:nvSpPr>
          <p:cNvPr id="4" name="مستطيل 3"/>
          <p:cNvSpPr>
            <a:spLocks noChangeArrowheads="1"/>
          </p:cNvSpPr>
          <p:nvPr/>
        </p:nvSpPr>
        <p:spPr bwMode="auto">
          <a:xfrm>
            <a:off x="1571625" y="71438"/>
            <a:ext cx="5286375" cy="2308225"/>
          </a:xfrm>
          <a:prstGeom prst="rect">
            <a:avLst/>
          </a:prstGeom>
          <a:noFill/>
          <a:ln w="9525">
            <a:noFill/>
            <a:miter lim="800000"/>
            <a:headEnd/>
            <a:tailEnd/>
          </a:ln>
        </p:spPr>
        <p:txBody>
          <a:bodyPr>
            <a:spAutoFit/>
          </a:bodyPr>
          <a:lstStyle/>
          <a:p>
            <a:pPr algn="ctr"/>
            <a:r>
              <a:rPr lang="ar-SA" sz="3600" b="1"/>
              <a:t>اكتب العدد: تسعة ملايين ومئتين وسبعة وأربعين ألفا وثماني مئة وستة عشر بالصيغة القياسية: (الدرس 1 – 2)</a:t>
            </a:r>
            <a:endParaRPr lang="ar-EG" sz="3600" b="1"/>
          </a:p>
        </p:txBody>
      </p:sp>
      <p:sp>
        <p:nvSpPr>
          <p:cNvPr id="5" name="مستطيل ذو زوايا قطرية مخدوشة 4"/>
          <p:cNvSpPr/>
          <p:nvPr/>
        </p:nvSpPr>
        <p:spPr>
          <a:xfrm>
            <a:off x="714375" y="2714625"/>
            <a:ext cx="7358063" cy="3714750"/>
          </a:xfrm>
          <a:prstGeom prst="snip2DiagRect">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1" anchor="ctr"/>
          <a:lstStyle/>
          <a:p>
            <a:pPr marL="514350" indent="-514350">
              <a:buFontTx/>
              <a:buAutoNum type="arabic1Minus"/>
              <a:defRPr/>
            </a:pPr>
            <a:r>
              <a:rPr lang="ar-SA" sz="3200" b="1" dirty="0">
                <a:solidFill>
                  <a:schemeClr val="tx1"/>
                </a:solidFill>
              </a:rPr>
              <a:t>9274816</a:t>
            </a:r>
          </a:p>
          <a:p>
            <a:pPr marL="514350" indent="-514350">
              <a:buFontTx/>
              <a:buAutoNum type="arabic1Minus"/>
              <a:defRPr/>
            </a:pPr>
            <a:r>
              <a:rPr lang="ar-SA" sz="3200" b="1" dirty="0">
                <a:solidFill>
                  <a:schemeClr val="tx1"/>
                </a:solidFill>
              </a:rPr>
              <a:t>9247816</a:t>
            </a:r>
          </a:p>
          <a:p>
            <a:pPr marL="514350" indent="-514350">
              <a:defRPr/>
            </a:pPr>
            <a:r>
              <a:rPr lang="ar-SA" sz="3200" b="1" dirty="0">
                <a:solidFill>
                  <a:schemeClr val="tx1"/>
                </a:solidFill>
              </a:rPr>
              <a:t>ج - 92247816</a:t>
            </a:r>
          </a:p>
          <a:p>
            <a:pPr marL="514350" indent="-514350">
              <a:defRPr/>
            </a:pPr>
            <a:r>
              <a:rPr lang="ar-SA" sz="3200" b="1" dirty="0">
                <a:solidFill>
                  <a:schemeClr val="tx1"/>
                </a:solidFill>
              </a:rPr>
              <a:t>د - 900247816</a:t>
            </a:r>
            <a:endParaRPr lang="ar-EG" sz="3200" b="1" dirty="0">
              <a:solidFill>
                <a:schemeClr val="tx1"/>
              </a:solidFill>
            </a:endParaRPr>
          </a:p>
        </p:txBody>
      </p:sp>
      <p:cxnSp>
        <p:nvCxnSpPr>
          <p:cNvPr id="7" name="رابط مستقيم 6"/>
          <p:cNvCxnSpPr/>
          <p:nvPr/>
        </p:nvCxnSpPr>
        <p:spPr>
          <a:xfrm rot="10800000">
            <a:off x="5429250" y="4570413"/>
            <a:ext cx="2000250" cy="15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builtIn="1"/>
                                        </p:tgtEl>
                                      </p:cMediaNode>
                                    </p:audio>
                                  </p:sub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suction.wav" builtIn="1"/>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4" name="اكتب العدد تسعة ملايين ومئتين.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bg/>
                                          </p:spTgt>
                                        </p:tgtEl>
                                        <p:attrNameLst>
                                          <p:attrName>style.visibility</p:attrName>
                                        </p:attrNameLst>
                                      </p:cBhvr>
                                      <p:to>
                                        <p:strVal val="visible"/>
                                      </p:to>
                                    </p:set>
                                    <p:anim calcmode="lin" valueType="num">
                                      <p:cBhvr additive="base">
                                        <p:cTn id="18" dur="500" fill="hold"/>
                                        <p:tgtEl>
                                          <p:spTgt spid="5">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5">
                                            <p:bg/>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5" name="voltage.wav" builtIn="1"/>
                                        </p:tgtEl>
                                      </p:cMediaNode>
                                    </p:audio>
                                  </p:subTnLst>
                                </p:cTn>
                              </p:par>
                              <p:par>
                                <p:cTn id="20" presetID="2" presetClass="entr" presetSubtype="4"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 calcmode="lin" valueType="num">
                                      <p:cBhvr additive="base">
                                        <p:cTn id="2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voltage.wav" builtIn="1"/>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 calcmode="lin" valueType="num">
                                      <p:cBhvr additive="base">
                                        <p:cTn id="2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5" name="voltage.wav" builtIn="1"/>
                                        </p:tgtEl>
                                      </p:cMediaNode>
                                    </p:audio>
                                  </p:sub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5" name="voltage.wav" builtIn="1"/>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 calcmode="lin" valueType="num">
                                      <p:cBhvr additive="base">
                                        <p:cTn id="40"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builtIn="1"/>
                                        </p:tgtEl>
                                      </p:cMediaNode>
                                    </p:audio>
                                  </p:sub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linds(horizontal)">
                                      <p:cBhvr>
                                        <p:cTn id="46" dur="500"/>
                                        <p:tgtEl>
                                          <p:spTgt spid="7"/>
                                        </p:tgtEl>
                                      </p:cBhvr>
                                    </p:animEffect>
                                  </p:childTnLst>
                                  <p:subTnLst>
                                    <p:audio>
                                      <p:cMediaNode>
                                        <p:cTn display="0" masterRel="sameClick">
                                          <p:stCondLst>
                                            <p:cond evt="begin" delay="0">
                                              <p:tn val="44"/>
                                            </p:cond>
                                          </p:stCondLst>
                                          <p:endCondLst>
                                            <p:cond evt="onStopAudio" delay="0">
                                              <p:tgtEl>
                                                <p:sldTgt/>
                                              </p:tgtEl>
                                            </p:cond>
                                          </p:endCondLst>
                                        </p:cTn>
                                        <p:tgtEl>
                                          <p:sndTgt r:embed="rId6"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build="allAtOnce"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خطط انسيابي: محطة طرفية 1"/>
          <p:cNvSpPr/>
          <p:nvPr/>
        </p:nvSpPr>
        <p:spPr>
          <a:xfrm>
            <a:off x="357188" y="0"/>
            <a:ext cx="8358187" cy="2500313"/>
          </a:xfrm>
          <a:prstGeom prst="flowChartTerminator">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ar-EG" sz="3600" b="1" dirty="0">
              <a:solidFill>
                <a:schemeClr val="tx1"/>
              </a:solidFill>
            </a:endParaRPr>
          </a:p>
        </p:txBody>
      </p:sp>
      <p:sp>
        <p:nvSpPr>
          <p:cNvPr id="3" name="شكل بيضاوي 2"/>
          <p:cNvSpPr/>
          <p:nvPr/>
        </p:nvSpPr>
        <p:spPr>
          <a:xfrm>
            <a:off x="7000875" y="571500"/>
            <a:ext cx="714375" cy="714375"/>
          </a:xfrm>
          <a:prstGeom prst="ellipse">
            <a:avLst/>
          </a:prstGeom>
          <a:ln>
            <a:solidFill>
              <a:schemeClr val="tx1"/>
            </a:solidFill>
          </a:ln>
        </p:spPr>
        <p:style>
          <a:lnRef idx="3">
            <a:schemeClr val="lt1"/>
          </a:lnRef>
          <a:fillRef idx="1">
            <a:schemeClr val="accent2"/>
          </a:fillRef>
          <a:effectRef idx="1">
            <a:schemeClr val="accent2"/>
          </a:effectRef>
          <a:fontRef idx="minor">
            <a:schemeClr val="lt1"/>
          </a:fontRef>
        </p:style>
        <p:txBody>
          <a:bodyPr rtlCol="1" anchor="ctr"/>
          <a:lstStyle/>
          <a:p>
            <a:pPr algn="ctr">
              <a:defRPr/>
            </a:pPr>
            <a:r>
              <a:rPr lang="ar-SA" sz="2000" b="1" dirty="0"/>
              <a:t>21</a:t>
            </a:r>
            <a:endParaRPr lang="ar-EG" b="1" dirty="0"/>
          </a:p>
        </p:txBody>
      </p:sp>
      <p:sp>
        <p:nvSpPr>
          <p:cNvPr id="4" name="مستطيل 3"/>
          <p:cNvSpPr>
            <a:spLocks noChangeArrowheads="1"/>
          </p:cNvSpPr>
          <p:nvPr/>
        </p:nvSpPr>
        <p:spPr bwMode="auto">
          <a:xfrm>
            <a:off x="785813" y="636588"/>
            <a:ext cx="6072187" cy="1570037"/>
          </a:xfrm>
          <a:prstGeom prst="rect">
            <a:avLst/>
          </a:prstGeom>
          <a:noFill/>
          <a:ln w="9525">
            <a:noFill/>
            <a:miter lim="800000"/>
            <a:headEnd/>
            <a:tailEnd/>
          </a:ln>
        </p:spPr>
        <p:txBody>
          <a:bodyPr>
            <a:spAutoFit/>
          </a:bodyPr>
          <a:lstStyle/>
          <a:p>
            <a:pPr algn="ctr"/>
            <a:r>
              <a:rPr lang="ar-SA" sz="3200" b="1">
                <a:solidFill>
                  <a:srgbClr val="FFFF00"/>
                </a:solidFill>
              </a:rPr>
              <a:t>ما الرقم الذي يجعل الجملة العددية صح</a:t>
            </a:r>
            <a:r>
              <a:rPr lang="ar-EG" sz="3200" b="1">
                <a:solidFill>
                  <a:srgbClr val="FFFF00"/>
                </a:solidFill>
              </a:rPr>
              <a:t>ي</a:t>
            </a:r>
            <a:r>
              <a:rPr lang="ar-SA" sz="3200" b="1">
                <a:solidFill>
                  <a:srgbClr val="FFFF00"/>
                </a:solidFill>
              </a:rPr>
              <a:t>حة؟ (الدرس 1 – 4)</a:t>
            </a:r>
            <a:endParaRPr lang="ar-EG" sz="3200" b="1">
              <a:solidFill>
                <a:srgbClr val="FFFF00"/>
              </a:solidFill>
            </a:endParaRPr>
          </a:p>
          <a:p>
            <a:r>
              <a:rPr lang="ar-EG" sz="3200" b="1"/>
              <a:t>82359</a:t>
            </a:r>
            <a:r>
              <a:rPr lang="en-US" sz="3200" b="1"/>
              <a:t>  &lt;  </a:t>
            </a:r>
            <a:r>
              <a:rPr lang="ar-EG" sz="3200" b="1"/>
              <a:t> 59   82      </a:t>
            </a:r>
            <a:endParaRPr lang="en-US" sz="3200"/>
          </a:p>
        </p:txBody>
      </p:sp>
      <p:sp>
        <p:nvSpPr>
          <p:cNvPr id="5" name="مستطيل ذو زوايا قطرية مخدوشة 4"/>
          <p:cNvSpPr/>
          <p:nvPr/>
        </p:nvSpPr>
        <p:spPr>
          <a:xfrm>
            <a:off x="714375" y="2714625"/>
            <a:ext cx="7358063" cy="3714750"/>
          </a:xfrm>
          <a:prstGeom prst="snip2DiagRect">
            <a:avLst/>
          </a:prstGeom>
          <a:ln>
            <a:solidFill>
              <a:schemeClr val="tx1"/>
            </a:solidFill>
          </a:ln>
        </p:spPr>
        <p:style>
          <a:lnRef idx="3">
            <a:schemeClr val="lt1"/>
          </a:lnRef>
          <a:fillRef idx="1">
            <a:schemeClr val="accent3"/>
          </a:fillRef>
          <a:effectRef idx="1">
            <a:schemeClr val="accent3"/>
          </a:effectRef>
          <a:fontRef idx="minor">
            <a:schemeClr val="lt1"/>
          </a:fontRef>
        </p:style>
        <p:txBody>
          <a:bodyPr rtlCol="1" anchor="ctr"/>
          <a:lstStyle/>
          <a:p>
            <a:pPr marL="514350" indent="-514350">
              <a:buFontTx/>
              <a:buAutoNum type="arabic1Minus"/>
              <a:defRPr/>
            </a:pPr>
            <a:r>
              <a:rPr lang="ar-SA" sz="3200" b="1" dirty="0">
                <a:solidFill>
                  <a:schemeClr val="tx1"/>
                </a:solidFill>
              </a:rPr>
              <a:t>2</a:t>
            </a:r>
          </a:p>
          <a:p>
            <a:pPr marL="514350" indent="-514350">
              <a:buFontTx/>
              <a:buAutoNum type="arabic1Minus"/>
              <a:defRPr/>
            </a:pPr>
            <a:r>
              <a:rPr lang="ar-SA" sz="3200" b="1" dirty="0">
                <a:solidFill>
                  <a:schemeClr val="tx1"/>
                </a:solidFill>
              </a:rPr>
              <a:t>3</a:t>
            </a:r>
          </a:p>
          <a:p>
            <a:pPr marL="514350" indent="-514350">
              <a:defRPr/>
            </a:pPr>
            <a:r>
              <a:rPr lang="ar-SA" sz="3200" b="1" dirty="0">
                <a:solidFill>
                  <a:schemeClr val="tx1"/>
                </a:solidFill>
              </a:rPr>
              <a:t>ج - 4</a:t>
            </a:r>
          </a:p>
          <a:p>
            <a:pPr marL="514350" indent="-514350">
              <a:defRPr/>
            </a:pPr>
            <a:r>
              <a:rPr lang="ar-SA" sz="3200" b="1" dirty="0">
                <a:solidFill>
                  <a:schemeClr val="tx1"/>
                </a:solidFill>
              </a:rPr>
              <a:t>د - 5</a:t>
            </a:r>
            <a:endParaRPr lang="ar-EG" sz="3200" b="1" dirty="0">
              <a:solidFill>
                <a:schemeClr val="tx1"/>
              </a:solidFill>
            </a:endParaRPr>
          </a:p>
        </p:txBody>
      </p:sp>
      <p:sp>
        <p:nvSpPr>
          <p:cNvPr id="7" name="Rectangle 2"/>
          <p:cNvSpPr/>
          <p:nvPr/>
        </p:nvSpPr>
        <p:spPr bwMode="auto">
          <a:xfrm>
            <a:off x="4071938" y="1714500"/>
            <a:ext cx="285750" cy="357188"/>
          </a:xfrm>
          <a:prstGeom prst="rect">
            <a:avLst/>
          </a:prstGeom>
        </p:spPr>
        <p:style>
          <a:lnRef idx="1">
            <a:schemeClr val="accent1"/>
          </a:lnRef>
          <a:fillRef idx="2">
            <a:schemeClr val="accent1"/>
          </a:fillRef>
          <a:effectRef idx="1">
            <a:schemeClr val="accent1"/>
          </a:effectRef>
          <a:fontRef idx="minor">
            <a:schemeClr val="dk1"/>
          </a:fontRef>
        </p:style>
        <p:txBody>
          <a:bodyPr rtlCol="1" anchor="ctr"/>
          <a:lstStyle/>
          <a:p>
            <a:pPr algn="ctr" fontAlgn="auto">
              <a:spcBef>
                <a:spcPts val="0"/>
              </a:spcBef>
              <a:spcAft>
                <a:spcPts val="0"/>
              </a:spcAft>
              <a:defRPr/>
            </a:pPr>
            <a:endParaRPr lang="ar-EG"/>
          </a:p>
        </p:txBody>
      </p:sp>
      <p:cxnSp>
        <p:nvCxnSpPr>
          <p:cNvPr id="8" name="رابط مستقيم 7"/>
          <p:cNvCxnSpPr/>
          <p:nvPr/>
        </p:nvCxnSpPr>
        <p:spPr>
          <a:xfrm rot="10800000">
            <a:off x="6858000" y="4000500"/>
            <a:ext cx="85725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builtIn="1"/>
                                        </p:tgtEl>
                                      </p:cMediaNode>
                                    </p:audio>
                                  </p:sub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3" name="suction.wav" builtIn="1"/>
                                        </p:tgtEl>
                                      </p:cMediaNode>
                                    </p:audio>
                                  </p:subTnLst>
                                </p:cTn>
                              </p:par>
                              <p:par>
                                <p:cTn id="11" presetID="6" presetClass="entr" presetSubtype="16"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circle(in)">
                                      <p:cBhvr>
                                        <p:cTn id="13" dur="500"/>
                                        <p:tgtEl>
                                          <p:spTgt spid="4">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4" name="ما الرقم الذي يجعل الجملة العددية صحيحية.wav"/>
                                        </p:tgtEl>
                                      </p:cMediaNode>
                                    </p:audio>
                                  </p:sub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ox(in)">
                                      <p:cBhvr>
                                        <p:cTn id="18" dur="500"/>
                                        <p:tgtEl>
                                          <p:spTgt spid="7"/>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circle(in)">
                                      <p:cBhvr>
                                        <p:cTn id="21" dur="500"/>
                                        <p:tgtEl>
                                          <p:spTgt spid="4">
                                            <p:txEl>
                                              <p:pRg st="1" end="1"/>
                                            </p:txEl>
                                          </p:spTgt>
                                        </p:tgtEl>
                                      </p:cBhvr>
                                    </p:animEffect>
                                  </p:childTnLst>
                                  <p:subTnLst>
                                    <p:audio>
                                      <p:cMediaNode>
                                        <p:cTn display="0" masterRel="sameClick">
                                          <p:stCondLst>
                                            <p:cond evt="begin" delay="0">
                                              <p:tn val="19"/>
                                            </p:cond>
                                          </p:stCondLst>
                                          <p:endCondLst>
                                            <p:cond evt="onStopAudio" delay="0">
                                              <p:tgtEl>
                                                <p:sldTgt/>
                                              </p:tgtEl>
                                            </p:cond>
                                          </p:endCondLst>
                                        </p:cTn>
                                        <p:tgtEl>
                                          <p:sndTgt r:embed="rId5" name="82359  أكبر من   59   82.wav"/>
                                        </p:tgtEl>
                                      </p:cMediaNode>
                                    </p:audio>
                                  </p:sub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bg/>
                                          </p:spTgt>
                                        </p:tgtEl>
                                        <p:attrNameLst>
                                          <p:attrName>style.visibility</p:attrName>
                                        </p:attrNameLst>
                                      </p:cBhvr>
                                      <p:to>
                                        <p:strVal val="visible"/>
                                      </p:to>
                                    </p:set>
                                    <p:anim calcmode="lin" valueType="num">
                                      <p:cBhvr additive="base">
                                        <p:cTn id="26"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7" dur="500" fill="hold"/>
                                        <p:tgtEl>
                                          <p:spTgt spid="5">
                                            <p:bg/>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voltage.wav" builtIn="1"/>
                                        </p:tgtEl>
                                      </p:cMediaNode>
                                    </p:audio>
                                  </p:subTnLst>
                                </p:cTn>
                              </p:par>
                              <p:par>
                                <p:cTn id="28" presetID="2" presetClass="entr" presetSubtype="4" fill="hold" grpId="0" nodeType="with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2.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 calcmode="lin" valueType="num">
                                      <p:cBhvr additive="base">
                                        <p:cTn id="36"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8" name="3.wav"/>
                                        </p:tgtEl>
                                      </p:cMediaNode>
                                    </p:audio>
                                  </p:sub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 calcmode="lin" valueType="num">
                                      <p:cBhvr additive="base">
                                        <p:cTn id="4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2" end="2"/>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9" name="4.wav"/>
                                        </p:tgtEl>
                                      </p:cMediaNode>
                                    </p:audio>
                                  </p:sub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anim calcmode="lin" valueType="num">
                                      <p:cBhvr additive="base">
                                        <p:cTn id="48"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
                                            <p:txEl>
                                              <p:pRg st="3" end="3"/>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10" name="5.wav"/>
                                        </p:tgtEl>
                                      </p:cMediaNode>
                                    </p:audio>
                                  </p:sub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linds(horizontal)">
                                      <p:cBhvr>
                                        <p:cTn id="54" dur="500"/>
                                        <p:tgtEl>
                                          <p:spTgt spid="8"/>
                                        </p:tgtEl>
                                      </p:cBhvr>
                                    </p:animEffect>
                                  </p:childTnLst>
                                  <p:subTnLst>
                                    <p:audio>
                                      <p:cMediaNode>
                                        <p:cTn display="0" masterRel="sameClick">
                                          <p:stCondLst>
                                            <p:cond evt="begin" delay="0">
                                              <p:tn val="52"/>
                                            </p:cond>
                                          </p:stCondLst>
                                          <p:endCondLst>
                                            <p:cond evt="onStopAudio" delay="0">
                                              <p:tgtEl>
                                                <p:sldTgt/>
                                              </p:tgtEl>
                                            </p:cond>
                                          </p:endCondLst>
                                        </p:cTn>
                                        <p:tgtEl>
                                          <p:sndTgt r:embed="rId11"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build="allAtOnce"/>
      <p:bldP spid="5" grpId="0" build="allAtOnce"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rved Down Ribbon 1"/>
          <p:cNvSpPr/>
          <p:nvPr/>
        </p:nvSpPr>
        <p:spPr>
          <a:xfrm>
            <a:off x="1643042" y="214290"/>
            <a:ext cx="5857916" cy="1500198"/>
          </a:xfrm>
          <a:prstGeom prst="ellipseRibbon">
            <a:avLst/>
          </a:prstGeom>
          <a:solidFill>
            <a:srgbClr val="9900CC"/>
          </a:solidFill>
          <a:ln w="381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800" b="1" dirty="0"/>
              <a:t>فكرة الدرس</a:t>
            </a:r>
          </a:p>
        </p:txBody>
      </p:sp>
      <p:sp>
        <p:nvSpPr>
          <p:cNvPr id="3" name="TextBox 2"/>
          <p:cNvSpPr txBox="1">
            <a:spLocks noChangeArrowheads="1"/>
          </p:cNvSpPr>
          <p:nvPr/>
        </p:nvSpPr>
        <p:spPr bwMode="auto">
          <a:xfrm>
            <a:off x="1000125" y="2214563"/>
            <a:ext cx="6286500" cy="769937"/>
          </a:xfrm>
          <a:prstGeom prst="rect">
            <a:avLst/>
          </a:prstGeom>
          <a:solidFill>
            <a:srgbClr val="FFFF00"/>
          </a:solidFill>
          <a:ln w="57150">
            <a:solidFill>
              <a:schemeClr val="tx1"/>
            </a:solidFill>
            <a:miter lim="800000"/>
            <a:headEnd/>
            <a:tailEnd/>
          </a:ln>
        </p:spPr>
        <p:txBody>
          <a:bodyPr>
            <a:spAutoFit/>
          </a:bodyPr>
          <a:lstStyle/>
          <a:p>
            <a:pPr algn="ctr"/>
            <a:r>
              <a:rPr lang="ar-EG" sz="4400" b="1">
                <a:latin typeface="Calibri" pitchFamily="34" charset="0"/>
              </a:rPr>
              <a:t>أقارن بين أعداد ضمن الملايين.</a:t>
            </a:r>
          </a:p>
        </p:txBody>
      </p:sp>
      <p:grpSp>
        <p:nvGrpSpPr>
          <p:cNvPr id="6" name="Group 7"/>
          <p:cNvGrpSpPr>
            <a:grpSpLocks/>
          </p:cNvGrpSpPr>
          <p:nvPr/>
        </p:nvGrpSpPr>
        <p:grpSpPr bwMode="auto">
          <a:xfrm>
            <a:off x="5000625" y="3357563"/>
            <a:ext cx="2928938" cy="2190750"/>
            <a:chOff x="5429256" y="3071810"/>
            <a:chExt cx="2928958" cy="2190381"/>
          </a:xfrm>
          <a:effectLst>
            <a:reflection blurRad="6350" stA="52000" endA="300" endPos="35000" dir="5400000" sy="-100000" algn="bl" rotWithShape="0"/>
          </a:effectLst>
        </p:grpSpPr>
        <p:sp>
          <p:nvSpPr>
            <p:cNvPr id="7" name="Lightning Bolt 6"/>
            <p:cNvSpPr/>
            <p:nvPr/>
          </p:nvSpPr>
          <p:spPr>
            <a:xfrm rot="4875738">
              <a:off x="5769890" y="3940701"/>
              <a:ext cx="1285658" cy="1357322"/>
            </a:xfrm>
            <a:prstGeom prst="lightningBolt">
              <a:avLst/>
            </a:prstGeom>
            <a:gradFill>
              <a:gsLst>
                <a:gs pos="0">
                  <a:srgbClr val="000000"/>
                </a:gs>
                <a:gs pos="20000">
                  <a:srgbClr val="000040"/>
                </a:gs>
                <a:gs pos="50000">
                  <a:srgbClr val="400040"/>
                </a:gs>
                <a:gs pos="75000">
                  <a:srgbClr val="8F0040"/>
                </a:gs>
                <a:gs pos="89999">
                  <a:srgbClr val="F27300"/>
                </a:gs>
                <a:gs pos="100000">
                  <a:srgbClr val="FFBF00"/>
                </a:gs>
              </a:gsLst>
              <a:lin ang="13500000" scaled="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4" name="Cloud 3"/>
            <p:cNvSpPr/>
            <p:nvPr/>
          </p:nvSpPr>
          <p:spPr>
            <a:xfrm>
              <a:off x="5429256" y="3071810"/>
              <a:ext cx="2928958" cy="1214446"/>
            </a:xfrm>
            <a:prstGeom prst="cloud">
              <a:avLst/>
            </a:prstGeom>
            <a:solidFill>
              <a:srgbClr val="FF0066"/>
            </a:solidFill>
            <a:ln>
              <a:solidFill>
                <a:schemeClr val="tx1"/>
              </a:solidFill>
            </a:ln>
            <a:effectLst>
              <a:innerShdw blurRad="4572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000" b="1" dirty="0"/>
                <a:t>المفردات</a:t>
              </a:r>
            </a:p>
          </p:txBody>
        </p:sp>
      </p:grpSp>
      <p:sp>
        <p:nvSpPr>
          <p:cNvPr id="5" name="Rectangle 4"/>
          <p:cNvSpPr>
            <a:spLocks noChangeArrowheads="1"/>
          </p:cNvSpPr>
          <p:nvPr/>
        </p:nvSpPr>
        <p:spPr bwMode="auto">
          <a:xfrm>
            <a:off x="785813" y="4214813"/>
            <a:ext cx="4214812" cy="2308225"/>
          </a:xfrm>
          <a:prstGeom prst="rect">
            <a:avLst/>
          </a:prstGeom>
          <a:ln>
            <a:headEnd/>
            <a:tailEnd/>
          </a:ln>
        </p:spPr>
        <p:style>
          <a:lnRef idx="1">
            <a:schemeClr val="accent3"/>
          </a:lnRef>
          <a:fillRef idx="3">
            <a:schemeClr val="accent3"/>
          </a:fillRef>
          <a:effectRef idx="2">
            <a:schemeClr val="accent3"/>
          </a:effectRef>
          <a:fontRef idx="minor">
            <a:schemeClr val="lt1"/>
          </a:fontRef>
        </p:style>
        <p:txBody>
          <a:bodyPr>
            <a:spAutoFit/>
          </a:bodyPr>
          <a:lstStyle/>
          <a:p>
            <a:pPr>
              <a:buFont typeface="Wingdings" pitchFamily="2" charset="2"/>
              <a:buChar char="q"/>
              <a:defRPr/>
            </a:pPr>
            <a:r>
              <a:rPr lang="ar-EG" sz="3600" b="1" dirty="0"/>
              <a:t>خطُّ الأعدادِ</a:t>
            </a:r>
          </a:p>
          <a:p>
            <a:pPr>
              <a:buFont typeface="Wingdings" pitchFamily="2" charset="2"/>
              <a:buChar char="q"/>
              <a:defRPr/>
            </a:pPr>
            <a:r>
              <a:rPr lang="ar-EG" sz="3600" b="1" dirty="0"/>
              <a:t>أكبرُ مِن (&lt;)</a:t>
            </a:r>
          </a:p>
          <a:p>
            <a:pPr>
              <a:buFont typeface="Wingdings" pitchFamily="2" charset="2"/>
              <a:buChar char="q"/>
              <a:defRPr/>
            </a:pPr>
            <a:r>
              <a:rPr lang="ar-EG" sz="3600" b="1" dirty="0"/>
              <a:t>أصغرُ مِن (&gt;)</a:t>
            </a:r>
          </a:p>
          <a:p>
            <a:pPr>
              <a:buFont typeface="Wingdings" pitchFamily="2" charset="2"/>
              <a:buChar char="q"/>
              <a:defRPr/>
            </a:pPr>
            <a:r>
              <a:rPr lang="ar-EG" sz="3600" b="1" dirty="0"/>
              <a:t>يُساوي (=)</a:t>
            </a:r>
          </a:p>
        </p:txBody>
      </p:sp>
    </p:spTree>
  </p:cSld>
  <p:clrMapOvr>
    <a:masterClrMapping/>
  </p:clrMapOvr>
  <p:transition>
    <p:plus/>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فكرة الدرس.wav"/>
                                        </p:tgtEl>
                                      </p:cMediaNode>
                                    </p:audio>
                                  </p:sub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3"/>
                                            </p:cond>
                                          </p:stCondLst>
                                          <p:endCondLst>
                                            <p:cond evt="onStopAudio" delay="0">
                                              <p:tgtEl>
                                                <p:sldTgt/>
                                              </p:tgtEl>
                                            </p:cond>
                                          </p:endCondLst>
                                        </p:cTn>
                                        <p:tgtEl>
                                          <p:sndTgt r:embed="rId4" name="أقارن بين أعداد ضمن الملايين.wav"/>
                                        </p:tgtEl>
                                      </p:cMediaNode>
                                    </p:audio>
                                  </p:sub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145">
                                          <p:stCondLst>
                                            <p:cond delay="0"/>
                                          </p:stCondLst>
                                        </p:cTn>
                                        <p:tgtEl>
                                          <p:spTgt spid="6"/>
                                        </p:tgtEl>
                                      </p:cBhvr>
                                    </p:animEffect>
                                    <p:anim calcmode="lin" valueType="num">
                                      <p:cBhvr>
                                        <p:cTn id="22"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25"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26"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27" dur="7">
                                          <p:stCondLst>
                                            <p:cond delay="163"/>
                                          </p:stCondLst>
                                        </p:cTn>
                                        <p:tgtEl>
                                          <p:spTgt spid="6"/>
                                        </p:tgtEl>
                                      </p:cBhvr>
                                      <p:to x="100000" y="60000"/>
                                    </p:animScale>
                                    <p:animScale>
                                      <p:cBhvr>
                                        <p:cTn id="28" dur="42" decel="50000">
                                          <p:stCondLst>
                                            <p:cond delay="169"/>
                                          </p:stCondLst>
                                        </p:cTn>
                                        <p:tgtEl>
                                          <p:spTgt spid="6"/>
                                        </p:tgtEl>
                                      </p:cBhvr>
                                      <p:to x="100000" y="100000"/>
                                    </p:animScale>
                                    <p:animScale>
                                      <p:cBhvr>
                                        <p:cTn id="29" dur="7">
                                          <p:stCondLst>
                                            <p:cond delay="328"/>
                                          </p:stCondLst>
                                        </p:cTn>
                                        <p:tgtEl>
                                          <p:spTgt spid="6"/>
                                        </p:tgtEl>
                                      </p:cBhvr>
                                      <p:to x="100000" y="80000"/>
                                    </p:animScale>
                                    <p:animScale>
                                      <p:cBhvr>
                                        <p:cTn id="30" dur="42" decel="50000">
                                          <p:stCondLst>
                                            <p:cond delay="335"/>
                                          </p:stCondLst>
                                        </p:cTn>
                                        <p:tgtEl>
                                          <p:spTgt spid="6"/>
                                        </p:tgtEl>
                                      </p:cBhvr>
                                      <p:to x="100000" y="100000"/>
                                    </p:animScale>
                                    <p:animScale>
                                      <p:cBhvr>
                                        <p:cTn id="31" dur="7">
                                          <p:stCondLst>
                                            <p:cond delay="411"/>
                                          </p:stCondLst>
                                        </p:cTn>
                                        <p:tgtEl>
                                          <p:spTgt spid="6"/>
                                        </p:tgtEl>
                                      </p:cBhvr>
                                      <p:to x="100000" y="90000"/>
                                    </p:animScale>
                                    <p:animScale>
                                      <p:cBhvr>
                                        <p:cTn id="32" dur="42" decel="50000">
                                          <p:stCondLst>
                                            <p:cond delay="417"/>
                                          </p:stCondLst>
                                        </p:cTn>
                                        <p:tgtEl>
                                          <p:spTgt spid="6"/>
                                        </p:tgtEl>
                                      </p:cBhvr>
                                      <p:to x="100000" y="100000"/>
                                    </p:animScale>
                                    <p:animScale>
                                      <p:cBhvr>
                                        <p:cTn id="33" dur="7">
                                          <p:stCondLst>
                                            <p:cond delay="452"/>
                                          </p:stCondLst>
                                        </p:cTn>
                                        <p:tgtEl>
                                          <p:spTgt spid="6"/>
                                        </p:tgtEl>
                                      </p:cBhvr>
                                      <p:to x="100000" y="95000"/>
                                    </p:animScale>
                                    <p:animScale>
                                      <p:cBhvr>
                                        <p:cTn id="34" dur="42" decel="50000">
                                          <p:stCondLst>
                                            <p:cond delay="459"/>
                                          </p:stCondLst>
                                        </p:cTn>
                                        <p:tgtEl>
                                          <p:spTgt spid="6"/>
                                        </p:tgtEl>
                                      </p:cBhvr>
                                      <p:to x="100000" y="100000"/>
                                    </p:animScale>
                                  </p:childTnLst>
                                  <p:subTnLst>
                                    <p:audio>
                                      <p:cMediaNode>
                                        <p:cTn display="0" masterRel="sameClick">
                                          <p:stCondLst>
                                            <p:cond evt="begin" delay="0">
                                              <p:tn val="19"/>
                                            </p:cond>
                                          </p:stCondLst>
                                          <p:endCondLst>
                                            <p:cond evt="onStopAudio" delay="0">
                                              <p:tgtEl>
                                                <p:sldTgt/>
                                              </p:tgtEl>
                                            </p:cond>
                                          </p:endCondLst>
                                        </p:cTn>
                                        <p:tgtEl>
                                          <p:sndTgt r:embed="rId5" name="المفردات.wav"/>
                                        </p:tgtEl>
                                      </p:cMediaNode>
                                    </p:audio>
                                  </p:sub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5">
                                            <p:bg/>
                                          </p:spTgt>
                                        </p:tgtEl>
                                        <p:attrNameLst>
                                          <p:attrName>style.visibility</p:attrName>
                                        </p:attrNameLst>
                                      </p:cBhvr>
                                      <p:to>
                                        <p:strVal val="visible"/>
                                      </p:to>
                                    </p:set>
                                    <p:anim calcmode="discrete" valueType="clr">
                                      <p:cBhvr override="childStyle">
                                        <p:cTn id="39" dur="500"/>
                                        <p:tgtEl>
                                          <p:spTgt spid="5">
                                            <p:bg/>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500"/>
                                        <p:tgtEl>
                                          <p:spTgt spid="5">
                                            <p:bg/>
                                          </p:spTgt>
                                        </p:tgtEl>
                                        <p:attrNameLst>
                                          <p:attrName>fillcolor</p:attrName>
                                        </p:attrNameLst>
                                      </p:cBhvr>
                                      <p:tavLst>
                                        <p:tav tm="0">
                                          <p:val>
                                            <p:clrVal>
                                              <a:schemeClr val="accent2"/>
                                            </p:clrVal>
                                          </p:val>
                                        </p:tav>
                                        <p:tav tm="50000">
                                          <p:val>
                                            <p:clrVal>
                                              <a:schemeClr val="hlink"/>
                                            </p:clrVal>
                                          </p:val>
                                        </p:tav>
                                      </p:tavLst>
                                    </p:anim>
                                    <p:set>
                                      <p:cBhvr>
                                        <p:cTn id="41" dur="500"/>
                                        <p:tgtEl>
                                          <p:spTgt spid="5">
                                            <p:bg/>
                                          </p:spTgt>
                                        </p:tgtEl>
                                        <p:attrNameLst>
                                          <p:attrName>fill.type</p:attrName>
                                        </p:attrNameLst>
                                      </p:cBhvr>
                                      <p:to>
                                        <p:strVal val="solid"/>
                                      </p:to>
                                    </p:set>
                                  </p:childTnLst>
                                  <p:subTnLst>
                                    <p:audio>
                                      <p:cMediaNode>
                                        <p:cTn display="0" masterRel="sameClick">
                                          <p:stCondLst>
                                            <p:cond evt="begin" delay="0">
                                              <p:tn val="37"/>
                                            </p:cond>
                                          </p:stCondLst>
                                          <p:endCondLst>
                                            <p:cond evt="onStopAudio" delay="0">
                                              <p:tgtEl>
                                                <p:sldTgt/>
                                              </p:tgtEl>
                                            </p:cond>
                                          </p:endCondLst>
                                        </p:cTn>
                                        <p:tgtEl>
                                          <p:sndTgt r:embed="rId6" name="coin.wav" builtIn="1"/>
                                        </p:tgtEl>
                                      </p:cMediaNode>
                                    </p:audio>
                                  </p:subTnLst>
                                </p:cTn>
                              </p:par>
                              <p:par>
                                <p:cTn id="42" presetID="27" presetClass="entr" presetSubtype="0" fill="hold" grpId="0" nodeType="withEffect">
                                  <p:stCondLst>
                                    <p:cond delay="0"/>
                                  </p:stCondLst>
                                  <p:childTnLst>
                                    <p:set>
                                      <p:cBhvr>
                                        <p:cTn id="43" dur="1" fill="hold">
                                          <p:stCondLst>
                                            <p:cond delay="0"/>
                                          </p:stCondLst>
                                        </p:cTn>
                                        <p:tgtEl>
                                          <p:spTgt spid="5">
                                            <p:txEl>
                                              <p:pRg st="0" end="0"/>
                                            </p:txEl>
                                          </p:spTgt>
                                        </p:tgtEl>
                                        <p:attrNameLst>
                                          <p:attrName>style.visibility</p:attrName>
                                        </p:attrNameLst>
                                      </p:cBhvr>
                                      <p:to>
                                        <p:strVal val="visible"/>
                                      </p:to>
                                    </p:set>
                                    <p:anim calcmode="discrete" valueType="clr">
                                      <p:cBhvr override="childStyle">
                                        <p:cTn id="44" dur="500"/>
                                        <p:tgtEl>
                                          <p:spTgt spid="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5" dur="500"/>
                                        <p:tgtEl>
                                          <p:spTgt spid="5">
                                            <p:txEl>
                                              <p:pRg st="0" end="0"/>
                                            </p:txEl>
                                          </p:spTgt>
                                        </p:tgtEl>
                                        <p:attrNameLst>
                                          <p:attrName>fillcolor</p:attrName>
                                        </p:attrNameLst>
                                      </p:cBhvr>
                                      <p:tavLst>
                                        <p:tav tm="0">
                                          <p:val>
                                            <p:clrVal>
                                              <a:schemeClr val="accent2"/>
                                            </p:clrVal>
                                          </p:val>
                                        </p:tav>
                                        <p:tav tm="50000">
                                          <p:val>
                                            <p:clrVal>
                                              <a:schemeClr val="hlink"/>
                                            </p:clrVal>
                                          </p:val>
                                        </p:tav>
                                      </p:tavLst>
                                    </p:anim>
                                    <p:set>
                                      <p:cBhvr>
                                        <p:cTn id="46" dur="500"/>
                                        <p:tgtEl>
                                          <p:spTgt spid="5">
                                            <p:txEl>
                                              <p:pRg st="0" end="0"/>
                                            </p:txEl>
                                          </p:spTgt>
                                        </p:tgtEl>
                                        <p:attrNameLst>
                                          <p:attrName>fill.type</p:attrName>
                                        </p:attrNameLst>
                                      </p:cBhvr>
                                      <p:to>
                                        <p:strVal val="solid"/>
                                      </p:to>
                                    </p:set>
                                  </p:childTnLst>
                                  <p:subTnLst>
                                    <p:audio>
                                      <p:cMediaNode>
                                        <p:cTn display="0" masterRel="sameClick">
                                          <p:stCondLst>
                                            <p:cond evt="begin" delay="0">
                                              <p:tn val="42"/>
                                            </p:cond>
                                          </p:stCondLst>
                                          <p:endCondLst>
                                            <p:cond evt="onStopAudio" delay="0">
                                              <p:tgtEl>
                                                <p:sldTgt/>
                                              </p:tgtEl>
                                            </p:cond>
                                          </p:endCondLst>
                                        </p:cTn>
                                        <p:tgtEl>
                                          <p:sndTgt r:embed="rId7" name="خطُّ الأعدادِ.wav"/>
                                        </p:tgtEl>
                                      </p:cMediaNode>
                                    </p:audio>
                                  </p:subTnLst>
                                </p:cTn>
                              </p:par>
                            </p:childTnLst>
                          </p:cTn>
                        </p:par>
                      </p:childTnLst>
                    </p:cTn>
                  </p:par>
                  <p:par>
                    <p:cTn id="47" fill="hold">
                      <p:stCondLst>
                        <p:cond delay="indefinite"/>
                      </p:stCondLst>
                      <p:childTnLst>
                        <p:par>
                          <p:cTn id="48" fill="hold">
                            <p:stCondLst>
                              <p:cond delay="0"/>
                            </p:stCondLst>
                            <p:childTnLst>
                              <p:par>
                                <p:cTn id="49" presetID="27" presetClass="entr" presetSubtype="0" fill="hold" grpId="0" nodeType="clickEffect">
                                  <p:stCondLst>
                                    <p:cond delay="0"/>
                                  </p:stCondLst>
                                  <p:childTnLst>
                                    <p:set>
                                      <p:cBhvr>
                                        <p:cTn id="50" dur="1" fill="hold">
                                          <p:stCondLst>
                                            <p:cond delay="0"/>
                                          </p:stCondLst>
                                        </p:cTn>
                                        <p:tgtEl>
                                          <p:spTgt spid="5">
                                            <p:txEl>
                                              <p:pRg st="1" end="1"/>
                                            </p:txEl>
                                          </p:spTgt>
                                        </p:tgtEl>
                                        <p:attrNameLst>
                                          <p:attrName>style.visibility</p:attrName>
                                        </p:attrNameLst>
                                      </p:cBhvr>
                                      <p:to>
                                        <p:strVal val="visible"/>
                                      </p:to>
                                    </p:set>
                                    <p:anim calcmode="discrete" valueType="clr">
                                      <p:cBhvr override="childStyle">
                                        <p:cTn id="51" dur="500"/>
                                        <p:tgtEl>
                                          <p:spTgt spid="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2" dur="500"/>
                                        <p:tgtEl>
                                          <p:spTgt spid="5">
                                            <p:txEl>
                                              <p:pRg st="1" end="1"/>
                                            </p:txEl>
                                          </p:spTgt>
                                        </p:tgtEl>
                                        <p:attrNameLst>
                                          <p:attrName>fillcolor</p:attrName>
                                        </p:attrNameLst>
                                      </p:cBhvr>
                                      <p:tavLst>
                                        <p:tav tm="0">
                                          <p:val>
                                            <p:clrVal>
                                              <a:schemeClr val="accent2"/>
                                            </p:clrVal>
                                          </p:val>
                                        </p:tav>
                                        <p:tav tm="50000">
                                          <p:val>
                                            <p:clrVal>
                                              <a:schemeClr val="hlink"/>
                                            </p:clrVal>
                                          </p:val>
                                        </p:tav>
                                      </p:tavLst>
                                    </p:anim>
                                    <p:set>
                                      <p:cBhvr>
                                        <p:cTn id="53" dur="500"/>
                                        <p:tgtEl>
                                          <p:spTgt spid="5">
                                            <p:txEl>
                                              <p:pRg st="1" end="1"/>
                                            </p:txEl>
                                          </p:spTgt>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8" name="أكبرُ مِن.wav"/>
                                        </p:tgtEl>
                                      </p:cMediaNode>
                                    </p:audio>
                                  </p:subTnLst>
                                </p:cTn>
                              </p:par>
                            </p:childTnLst>
                          </p:cTn>
                        </p:par>
                      </p:childTnLst>
                    </p:cTn>
                  </p:par>
                  <p:par>
                    <p:cTn id="54" fill="hold">
                      <p:stCondLst>
                        <p:cond delay="indefinite"/>
                      </p:stCondLst>
                      <p:childTnLst>
                        <p:par>
                          <p:cTn id="55" fill="hold">
                            <p:stCondLst>
                              <p:cond delay="0"/>
                            </p:stCondLst>
                            <p:childTnLst>
                              <p:par>
                                <p:cTn id="56" presetID="27" presetClass="entr" presetSubtype="0" fill="hold" grpId="0" nodeType="clickEffect">
                                  <p:stCondLst>
                                    <p:cond delay="0"/>
                                  </p:stCondLst>
                                  <p:childTnLst>
                                    <p:set>
                                      <p:cBhvr>
                                        <p:cTn id="57" dur="1" fill="hold">
                                          <p:stCondLst>
                                            <p:cond delay="0"/>
                                          </p:stCondLst>
                                        </p:cTn>
                                        <p:tgtEl>
                                          <p:spTgt spid="5">
                                            <p:txEl>
                                              <p:pRg st="2" end="2"/>
                                            </p:txEl>
                                          </p:spTgt>
                                        </p:tgtEl>
                                        <p:attrNameLst>
                                          <p:attrName>style.visibility</p:attrName>
                                        </p:attrNameLst>
                                      </p:cBhvr>
                                      <p:to>
                                        <p:strVal val="visible"/>
                                      </p:to>
                                    </p:set>
                                    <p:anim calcmode="discrete" valueType="clr">
                                      <p:cBhvr override="childStyle">
                                        <p:cTn id="58" dur="500"/>
                                        <p:tgtEl>
                                          <p:spTgt spid="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9" dur="500"/>
                                        <p:tgtEl>
                                          <p:spTgt spid="5">
                                            <p:txEl>
                                              <p:pRg st="2" end="2"/>
                                            </p:txEl>
                                          </p:spTgt>
                                        </p:tgtEl>
                                        <p:attrNameLst>
                                          <p:attrName>fillcolor</p:attrName>
                                        </p:attrNameLst>
                                      </p:cBhvr>
                                      <p:tavLst>
                                        <p:tav tm="0">
                                          <p:val>
                                            <p:clrVal>
                                              <a:schemeClr val="accent2"/>
                                            </p:clrVal>
                                          </p:val>
                                        </p:tav>
                                        <p:tav tm="50000">
                                          <p:val>
                                            <p:clrVal>
                                              <a:schemeClr val="hlink"/>
                                            </p:clrVal>
                                          </p:val>
                                        </p:tav>
                                      </p:tavLst>
                                    </p:anim>
                                    <p:set>
                                      <p:cBhvr>
                                        <p:cTn id="60" dur="500"/>
                                        <p:tgtEl>
                                          <p:spTgt spid="5">
                                            <p:txEl>
                                              <p:pRg st="2" end="2"/>
                                            </p:txEl>
                                          </p:spTgt>
                                        </p:tgtEl>
                                        <p:attrNameLst>
                                          <p:attrName>fill.type</p:attrName>
                                        </p:attrNameLst>
                                      </p:cBhvr>
                                      <p:to>
                                        <p:strVal val="solid"/>
                                      </p:to>
                                    </p:set>
                                  </p:childTnLst>
                                  <p:subTnLst>
                                    <p:audio>
                                      <p:cMediaNode>
                                        <p:cTn display="0" masterRel="sameClick">
                                          <p:stCondLst>
                                            <p:cond evt="begin" delay="0">
                                              <p:tn val="56"/>
                                            </p:cond>
                                          </p:stCondLst>
                                          <p:endCondLst>
                                            <p:cond evt="onStopAudio" delay="0">
                                              <p:tgtEl>
                                                <p:sldTgt/>
                                              </p:tgtEl>
                                            </p:cond>
                                          </p:endCondLst>
                                        </p:cTn>
                                        <p:tgtEl>
                                          <p:sndTgt r:embed="rId9" name="أصغرُ مِن.wav"/>
                                        </p:tgtEl>
                                      </p:cMediaNode>
                                    </p:audio>
                                  </p:subTnLst>
                                </p:cTn>
                              </p:par>
                            </p:childTnLst>
                          </p:cTn>
                        </p:par>
                      </p:childTnLst>
                    </p:cTn>
                  </p:par>
                  <p:par>
                    <p:cTn id="61" fill="hold">
                      <p:stCondLst>
                        <p:cond delay="indefinite"/>
                      </p:stCondLst>
                      <p:childTnLst>
                        <p:par>
                          <p:cTn id="62" fill="hold">
                            <p:stCondLst>
                              <p:cond delay="0"/>
                            </p:stCondLst>
                            <p:childTnLst>
                              <p:par>
                                <p:cTn id="63" presetID="27" presetClass="entr" presetSubtype="0" fill="hold" grpId="0" nodeType="clickEffect">
                                  <p:stCondLst>
                                    <p:cond delay="0"/>
                                  </p:stCondLst>
                                  <p:childTnLst>
                                    <p:set>
                                      <p:cBhvr>
                                        <p:cTn id="64" dur="1" fill="hold">
                                          <p:stCondLst>
                                            <p:cond delay="0"/>
                                          </p:stCondLst>
                                        </p:cTn>
                                        <p:tgtEl>
                                          <p:spTgt spid="5">
                                            <p:txEl>
                                              <p:pRg st="3" end="3"/>
                                            </p:txEl>
                                          </p:spTgt>
                                        </p:tgtEl>
                                        <p:attrNameLst>
                                          <p:attrName>style.visibility</p:attrName>
                                        </p:attrNameLst>
                                      </p:cBhvr>
                                      <p:to>
                                        <p:strVal val="visible"/>
                                      </p:to>
                                    </p:set>
                                    <p:anim calcmode="discrete" valueType="clr">
                                      <p:cBhvr override="childStyle">
                                        <p:cTn id="65" dur="500"/>
                                        <p:tgtEl>
                                          <p:spTgt spid="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6" dur="500"/>
                                        <p:tgtEl>
                                          <p:spTgt spid="5">
                                            <p:txEl>
                                              <p:pRg st="3" end="3"/>
                                            </p:txEl>
                                          </p:spTgt>
                                        </p:tgtEl>
                                        <p:attrNameLst>
                                          <p:attrName>fillcolor</p:attrName>
                                        </p:attrNameLst>
                                      </p:cBhvr>
                                      <p:tavLst>
                                        <p:tav tm="0">
                                          <p:val>
                                            <p:clrVal>
                                              <a:schemeClr val="accent2"/>
                                            </p:clrVal>
                                          </p:val>
                                        </p:tav>
                                        <p:tav tm="50000">
                                          <p:val>
                                            <p:clrVal>
                                              <a:schemeClr val="hlink"/>
                                            </p:clrVal>
                                          </p:val>
                                        </p:tav>
                                      </p:tavLst>
                                    </p:anim>
                                    <p:set>
                                      <p:cBhvr>
                                        <p:cTn id="67" dur="500"/>
                                        <p:tgtEl>
                                          <p:spTgt spid="5">
                                            <p:txEl>
                                              <p:pRg st="3" end="3"/>
                                            </p:txEl>
                                          </p:spTgt>
                                        </p:tgtEl>
                                        <p:attrNameLst>
                                          <p:attrName>fill.type</p:attrName>
                                        </p:attrNameLst>
                                      </p:cBhvr>
                                      <p:to>
                                        <p:strVal val="solid"/>
                                      </p:to>
                                    </p:set>
                                  </p:childTnLst>
                                  <p:subTnLst>
                                    <p:audio>
                                      <p:cMediaNode>
                                        <p:cTn display="0" masterRel="sameClick">
                                          <p:stCondLst>
                                            <p:cond evt="begin" delay="0">
                                              <p:tn val="63"/>
                                            </p:cond>
                                          </p:stCondLst>
                                          <p:endCondLst>
                                            <p:cond evt="onStopAudio" delay="0">
                                              <p:tgtEl>
                                                <p:sldTgt/>
                                              </p:tgtEl>
                                            </p:cond>
                                          </p:endCondLst>
                                        </p:cTn>
                                        <p:tgtEl>
                                          <p:sndTgt r:embed="rId10" name="يُساو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allAtOnce"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شغل امل\الاشكال\1 (46).WMF"/>
          <p:cNvPicPr>
            <a:picLocks noChangeAspect="1" noChangeArrowheads="1"/>
          </p:cNvPicPr>
          <p:nvPr/>
        </p:nvPicPr>
        <p:blipFill>
          <a:blip r:embed="rId5"/>
          <a:srcRect/>
          <a:stretch>
            <a:fillRect/>
          </a:stretch>
        </p:blipFill>
        <p:spPr bwMode="auto">
          <a:xfrm>
            <a:off x="1000125" y="969963"/>
            <a:ext cx="7429500" cy="5888037"/>
          </a:xfrm>
          <a:prstGeom prst="rect">
            <a:avLst/>
          </a:prstGeom>
          <a:noFill/>
          <a:ln w="9525">
            <a:noFill/>
            <a:miter lim="800000"/>
            <a:headEnd/>
            <a:tailEnd/>
          </a:ln>
        </p:spPr>
      </p:pic>
      <p:sp>
        <p:nvSpPr>
          <p:cNvPr id="3" name="مربع نص 2"/>
          <p:cNvSpPr txBox="1">
            <a:spLocks noChangeArrowheads="1"/>
          </p:cNvSpPr>
          <p:nvPr/>
        </p:nvSpPr>
        <p:spPr bwMode="auto">
          <a:xfrm rot="366425">
            <a:off x="5359400" y="1497013"/>
            <a:ext cx="2714625" cy="1447800"/>
          </a:xfrm>
          <a:prstGeom prst="rect">
            <a:avLst/>
          </a:prstGeom>
          <a:noFill/>
          <a:ln w="9525">
            <a:noFill/>
            <a:miter lim="800000"/>
            <a:headEnd/>
            <a:tailEnd/>
          </a:ln>
        </p:spPr>
        <p:txBody>
          <a:bodyPr>
            <a:spAutoFit/>
          </a:bodyPr>
          <a:lstStyle/>
          <a:p>
            <a:pPr algn="ctr"/>
            <a:r>
              <a:rPr lang="ar-SA" sz="4400" b="1"/>
              <a:t>مراجعة تراكمية</a:t>
            </a:r>
            <a:endParaRPr lang="ar-EG" sz="4400" b="1"/>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500"/>
                                        <p:tgtEl>
                                          <p:spTgt spid="38914"/>
                                        </p:tgtEl>
                                      </p:cBhvr>
                                    </p:animEffect>
                                    <p:anim calcmode="lin" valueType="num">
                                      <p:cBhvr>
                                        <p:cTn id="8" dur="500" fill="hold"/>
                                        <p:tgtEl>
                                          <p:spTgt spid="38914"/>
                                        </p:tgtEl>
                                        <p:attrNameLst>
                                          <p:attrName>style.rotation</p:attrName>
                                        </p:attrNameLst>
                                      </p:cBhvr>
                                      <p:tavLst>
                                        <p:tav tm="0">
                                          <p:val>
                                            <p:fltVal val="720"/>
                                          </p:val>
                                        </p:tav>
                                        <p:tav tm="100000">
                                          <p:val>
                                            <p:fltVal val="0"/>
                                          </p:val>
                                        </p:tav>
                                      </p:tavLst>
                                    </p:anim>
                                    <p:anim calcmode="lin" valueType="num">
                                      <p:cBhvr>
                                        <p:cTn id="9" dur="500" fill="hold"/>
                                        <p:tgtEl>
                                          <p:spTgt spid="38914"/>
                                        </p:tgtEl>
                                        <p:attrNameLst>
                                          <p:attrName>ppt_h</p:attrName>
                                        </p:attrNameLst>
                                      </p:cBhvr>
                                      <p:tavLst>
                                        <p:tav tm="0">
                                          <p:val>
                                            <p:fltVal val="0"/>
                                          </p:val>
                                        </p:tav>
                                        <p:tav tm="100000">
                                          <p:val>
                                            <p:strVal val="#ppt_h"/>
                                          </p:val>
                                        </p:tav>
                                      </p:tavLst>
                                    </p:anim>
                                    <p:anim calcmode="lin" valueType="num">
                                      <p:cBhvr>
                                        <p:cTn id="10" dur="500" fill="hold"/>
                                        <p:tgtEl>
                                          <p:spTgt spid="38914"/>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Close.wav"/>
                                        </p:tgtEl>
                                      </p:cMediaNode>
                                    </p:audio>
                                  </p:subTnLst>
                                </p:cTn>
                              </p:par>
                              <p:par>
                                <p:cTn id="11" presetID="3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style.rotation</p:attrName>
                                        </p:attrNameLst>
                                      </p:cBhvr>
                                      <p:tavLst>
                                        <p:tav tm="0">
                                          <p:val>
                                            <p:fltVal val="720"/>
                                          </p:val>
                                        </p:tav>
                                        <p:tav tm="100000">
                                          <p:val>
                                            <p:fltVal val="0"/>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 calcmode="lin" valueType="num">
                                      <p:cBhvr>
                                        <p:cTn id="16" dur="500" fill="hold"/>
                                        <p:tgtEl>
                                          <p:spTgt spid="3"/>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1"/>
                                            </p:cond>
                                          </p:stCondLst>
                                          <p:endCondLst>
                                            <p:cond evt="onStopAudio" delay="0">
                                              <p:tgtEl>
                                                <p:sldTgt/>
                                              </p:tgtEl>
                                            </p:cond>
                                          </p:endCondLst>
                                        </p:cTn>
                                        <p:tgtEl>
                                          <p:sndTgt r:embed="rId4" name="مراجعة تراكم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785786" y="1500174"/>
            <a:ext cx="7572428" cy="1252895"/>
            <a:chOff x="1071538" y="1285860"/>
            <a:chExt cx="7572428" cy="1018965"/>
          </a:xfrm>
          <a:effectLst>
            <a:reflection blurRad="6350" stA="52000" endA="300" endPos="35000" dir="5400000" sy="-100000" algn="bl" rotWithShape="0"/>
          </a:effectLst>
        </p:grpSpPr>
        <p:sp>
          <p:nvSpPr>
            <p:cNvPr id="22" name="Flowchart: Terminator 21"/>
            <p:cNvSpPr/>
            <p:nvPr/>
          </p:nvSpPr>
          <p:spPr>
            <a:xfrm>
              <a:off x="1071538" y="1285860"/>
              <a:ext cx="7572428" cy="1000132"/>
            </a:xfrm>
            <a:prstGeom prst="flowChartTerminator">
              <a:avLst/>
            </a:prstGeom>
            <a:blipFill>
              <a:blip r:embed="rId11" cstate="print"/>
              <a:stretch>
                <a:fillRect l="-15000" t="-18000" r="-26000" b="-24000"/>
              </a:stretch>
            </a:blipFill>
            <a:ln w="57150">
              <a:solidFill>
                <a:schemeClr val="tx1"/>
              </a:solidFill>
            </a:ln>
            <a:effectLst>
              <a:innerShdw blurRad="673100">
                <a:srgbClr val="C00000"/>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ectangle 4"/>
            <p:cNvSpPr/>
            <p:nvPr/>
          </p:nvSpPr>
          <p:spPr>
            <a:xfrm>
              <a:off x="1428665" y="1428736"/>
              <a:ext cx="6864379" cy="876089"/>
            </a:xfrm>
            <a:prstGeom prst="rect">
              <a:avLst/>
            </a:prstGeom>
          </p:spPr>
          <p:txBody>
            <a:bodyPr wrap="none">
              <a:spAutoFit/>
            </a:bodyPr>
            <a:lstStyle/>
            <a:p>
              <a:pPr algn="ctr" fontAlgn="auto">
                <a:spcBef>
                  <a:spcPts val="0"/>
                </a:spcBef>
                <a:spcAft>
                  <a:spcPts val="0"/>
                </a:spcAft>
                <a:defRPr/>
              </a:pPr>
              <a:r>
                <a:rPr lang="ar-EG" sz="3200" b="1" dirty="0">
                  <a:latin typeface="+mn-lt"/>
                  <a:cs typeface="+mn-cs"/>
                </a:rPr>
                <a:t>اُكتبِ القِيمةَ المنزِليَّةَ للرَّقمِ الَّذي تحتَهُ خطٌّ فيمَا يلِي:</a:t>
              </a:r>
              <a:endParaRPr lang="ar-SA" sz="3200" b="1" dirty="0">
                <a:latin typeface="+mn-lt"/>
                <a:cs typeface="+mn-cs"/>
              </a:endParaRPr>
            </a:p>
            <a:p>
              <a:pPr algn="ctr" fontAlgn="auto">
                <a:spcBef>
                  <a:spcPts val="0"/>
                </a:spcBef>
                <a:spcAft>
                  <a:spcPts val="0"/>
                </a:spcAft>
                <a:defRPr/>
              </a:pPr>
              <a:r>
                <a:rPr lang="ar-SA" sz="3200" b="1" dirty="0">
                  <a:latin typeface="+mn-lt"/>
                  <a:cs typeface="+mn-cs"/>
                </a:rPr>
                <a:t>الدرس (1 –</a:t>
              </a:r>
              <a:r>
                <a:rPr lang="ar-EG" sz="3200" b="1" dirty="0">
                  <a:latin typeface="+mn-lt"/>
                  <a:cs typeface="+mn-cs"/>
                </a:rPr>
                <a:t> 1</a:t>
              </a:r>
              <a:r>
                <a:rPr lang="ar-SA" sz="3200" b="1" dirty="0">
                  <a:latin typeface="+mn-lt"/>
                  <a:cs typeface="+mn-cs"/>
                </a:rPr>
                <a:t>)</a:t>
              </a:r>
              <a:endParaRPr lang="ar-EG" sz="3200" dirty="0">
                <a:latin typeface="+mn-lt"/>
                <a:cs typeface="+mn-cs"/>
              </a:endParaRPr>
            </a:p>
          </p:txBody>
        </p:sp>
      </p:grpSp>
      <p:sp>
        <p:nvSpPr>
          <p:cNvPr id="29" name="Trapezoid 23"/>
          <p:cNvSpPr/>
          <p:nvPr/>
        </p:nvSpPr>
        <p:spPr bwMode="auto">
          <a:xfrm>
            <a:off x="571500" y="3357563"/>
            <a:ext cx="8001000" cy="3000375"/>
          </a:xfrm>
          <a:prstGeom prst="trapezoid">
            <a:avLst>
              <a:gd name="adj" fmla="val 15000"/>
            </a:avLst>
          </a:prstGeom>
          <a:solidFill>
            <a:srgbClr val="00FF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31753" name="Rectangle 5"/>
          <p:cNvSpPr>
            <a:spLocks noChangeArrowheads="1"/>
          </p:cNvSpPr>
          <p:nvPr/>
        </p:nvSpPr>
        <p:spPr bwMode="auto">
          <a:xfrm>
            <a:off x="6034088" y="3643313"/>
            <a:ext cx="1050925" cy="461962"/>
          </a:xfrm>
          <a:prstGeom prst="rect">
            <a:avLst/>
          </a:prstGeom>
          <a:noFill/>
          <a:ln w="9525">
            <a:noFill/>
            <a:miter lim="800000"/>
            <a:headEnd/>
            <a:tailEnd/>
          </a:ln>
        </p:spPr>
        <p:txBody>
          <a:bodyPr wrap="none">
            <a:spAutoFit/>
          </a:bodyPr>
          <a:lstStyle/>
          <a:p>
            <a:r>
              <a:rPr lang="ar-SA" sz="2400" b="1">
                <a:latin typeface="Calibri" pitchFamily="34" charset="0"/>
              </a:rPr>
              <a:t>64542</a:t>
            </a:r>
            <a:endParaRPr lang="ar-EG" sz="2400" b="1">
              <a:latin typeface="Calibri" pitchFamily="34" charset="0"/>
            </a:endParaRPr>
          </a:p>
        </p:txBody>
      </p:sp>
      <p:sp>
        <p:nvSpPr>
          <p:cNvPr id="31754" name="Rectangle 6"/>
          <p:cNvSpPr>
            <a:spLocks noChangeArrowheads="1"/>
          </p:cNvSpPr>
          <p:nvPr/>
        </p:nvSpPr>
        <p:spPr bwMode="auto">
          <a:xfrm>
            <a:off x="1574800" y="3643313"/>
            <a:ext cx="1223963" cy="461962"/>
          </a:xfrm>
          <a:prstGeom prst="rect">
            <a:avLst/>
          </a:prstGeom>
          <a:noFill/>
          <a:ln w="9525">
            <a:noFill/>
            <a:miter lim="800000"/>
            <a:headEnd/>
            <a:tailEnd/>
          </a:ln>
        </p:spPr>
        <p:txBody>
          <a:bodyPr wrap="none">
            <a:spAutoFit/>
          </a:bodyPr>
          <a:lstStyle/>
          <a:p>
            <a:r>
              <a:rPr lang="ar-SA" sz="2400" b="1">
                <a:latin typeface="Calibri" pitchFamily="34" charset="0"/>
              </a:rPr>
              <a:t>201056</a:t>
            </a:r>
            <a:endParaRPr lang="ar-EG" sz="2400" b="1">
              <a:latin typeface="Calibri" pitchFamily="34" charset="0"/>
            </a:endParaRPr>
          </a:p>
        </p:txBody>
      </p:sp>
      <p:sp>
        <p:nvSpPr>
          <p:cNvPr id="31755" name="TextBox 9"/>
          <p:cNvSpPr txBox="1">
            <a:spLocks noChangeArrowheads="1"/>
          </p:cNvSpPr>
          <p:nvPr/>
        </p:nvSpPr>
        <p:spPr bwMode="auto">
          <a:xfrm>
            <a:off x="3286125" y="5143500"/>
            <a:ext cx="1571625" cy="461963"/>
          </a:xfrm>
          <a:prstGeom prst="rect">
            <a:avLst/>
          </a:prstGeom>
          <a:noFill/>
          <a:ln w="9525">
            <a:noFill/>
            <a:miter lim="800000"/>
            <a:headEnd/>
            <a:tailEnd/>
          </a:ln>
        </p:spPr>
        <p:txBody>
          <a:bodyPr>
            <a:spAutoFit/>
          </a:bodyPr>
          <a:lstStyle/>
          <a:p>
            <a:pPr algn="ctr"/>
            <a:r>
              <a:rPr lang="ar-SA" sz="2400" b="1">
                <a:latin typeface="Calibri" pitchFamily="34" charset="0"/>
              </a:rPr>
              <a:t>100914</a:t>
            </a:r>
            <a:endParaRPr lang="ar-EG" sz="2400" b="1">
              <a:latin typeface="Calibri" pitchFamily="34" charset="0"/>
            </a:endParaRPr>
          </a:p>
        </p:txBody>
      </p:sp>
      <p:sp>
        <p:nvSpPr>
          <p:cNvPr id="34" name="Oval 10"/>
          <p:cNvSpPr/>
          <p:nvPr/>
        </p:nvSpPr>
        <p:spPr bwMode="auto">
          <a:xfrm>
            <a:off x="7215188" y="3571875"/>
            <a:ext cx="642937" cy="5715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dirty="0"/>
              <a:t>22</a:t>
            </a:r>
            <a:endParaRPr lang="ar-EG" sz="2000" dirty="0"/>
          </a:p>
        </p:txBody>
      </p:sp>
      <p:sp>
        <p:nvSpPr>
          <p:cNvPr id="35" name="Oval 11"/>
          <p:cNvSpPr/>
          <p:nvPr/>
        </p:nvSpPr>
        <p:spPr bwMode="auto">
          <a:xfrm>
            <a:off x="2786063" y="3571875"/>
            <a:ext cx="642937" cy="5715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dirty="0"/>
              <a:t>23</a:t>
            </a:r>
            <a:endParaRPr lang="ar-EG" sz="2000" dirty="0"/>
          </a:p>
        </p:txBody>
      </p:sp>
      <p:sp>
        <p:nvSpPr>
          <p:cNvPr id="36" name="Oval 13"/>
          <p:cNvSpPr/>
          <p:nvPr/>
        </p:nvSpPr>
        <p:spPr bwMode="auto">
          <a:xfrm>
            <a:off x="4786313" y="5072063"/>
            <a:ext cx="642937" cy="5715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dirty="0"/>
              <a:t>24</a:t>
            </a:r>
            <a:endParaRPr lang="ar-EG" sz="2000" dirty="0"/>
          </a:p>
        </p:txBody>
      </p:sp>
      <p:cxnSp>
        <p:nvCxnSpPr>
          <p:cNvPr id="37" name="Straight Connector 16"/>
          <p:cNvCxnSpPr/>
          <p:nvPr/>
        </p:nvCxnSpPr>
        <p:spPr bwMode="auto">
          <a:xfrm rot="10800000">
            <a:off x="6357938" y="4000500"/>
            <a:ext cx="1428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17"/>
          <p:cNvCxnSpPr/>
          <p:nvPr/>
        </p:nvCxnSpPr>
        <p:spPr bwMode="auto">
          <a:xfrm rot="10800000">
            <a:off x="2428875" y="4000500"/>
            <a:ext cx="1428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19"/>
          <p:cNvCxnSpPr/>
          <p:nvPr/>
        </p:nvCxnSpPr>
        <p:spPr bwMode="auto">
          <a:xfrm rot="10800000">
            <a:off x="3643313" y="5499100"/>
            <a:ext cx="142875"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Rectangle 31"/>
          <p:cNvSpPr>
            <a:spLocks noChangeArrowheads="1"/>
          </p:cNvSpPr>
          <p:nvPr/>
        </p:nvSpPr>
        <p:spPr bwMode="auto">
          <a:xfrm>
            <a:off x="3571875" y="5643563"/>
            <a:ext cx="1928813" cy="646112"/>
          </a:xfrm>
          <a:prstGeom prst="rect">
            <a:avLst/>
          </a:prstGeom>
          <a:noFill/>
          <a:ln w="9525">
            <a:noFill/>
            <a:miter lim="800000"/>
            <a:headEnd/>
            <a:tailEnd/>
          </a:ln>
        </p:spPr>
        <p:txBody>
          <a:bodyPr anchor="ctr">
            <a:spAutoFit/>
          </a:bodyPr>
          <a:lstStyle/>
          <a:p>
            <a:pPr algn="ctr"/>
            <a:r>
              <a:rPr lang="ar-EG" sz="3600" b="1">
                <a:solidFill>
                  <a:srgbClr val="FF0000"/>
                </a:solidFill>
              </a:rPr>
              <a:t>100000</a:t>
            </a:r>
            <a:endParaRPr lang="en-US" sz="3600">
              <a:solidFill>
                <a:srgbClr val="FF0000"/>
              </a:solidFill>
            </a:endParaRPr>
          </a:p>
        </p:txBody>
      </p:sp>
      <p:sp>
        <p:nvSpPr>
          <p:cNvPr id="23" name="Rectangle 31"/>
          <p:cNvSpPr>
            <a:spLocks noChangeArrowheads="1"/>
          </p:cNvSpPr>
          <p:nvPr/>
        </p:nvSpPr>
        <p:spPr bwMode="auto">
          <a:xfrm>
            <a:off x="5715000" y="4071938"/>
            <a:ext cx="1428750" cy="646112"/>
          </a:xfrm>
          <a:prstGeom prst="rect">
            <a:avLst/>
          </a:prstGeom>
          <a:noFill/>
          <a:ln w="9525">
            <a:noFill/>
            <a:miter lim="800000"/>
            <a:headEnd/>
            <a:tailEnd/>
          </a:ln>
        </p:spPr>
        <p:txBody>
          <a:bodyPr anchor="ctr">
            <a:spAutoFit/>
          </a:bodyPr>
          <a:lstStyle/>
          <a:p>
            <a:pPr algn="ctr"/>
            <a:r>
              <a:rPr lang="ar-EG" sz="3600" b="1">
                <a:solidFill>
                  <a:srgbClr val="FF0000"/>
                </a:solidFill>
              </a:rPr>
              <a:t>4000</a:t>
            </a:r>
            <a:endParaRPr lang="en-US" sz="3600">
              <a:solidFill>
                <a:srgbClr val="FF0000"/>
              </a:solidFill>
            </a:endParaRPr>
          </a:p>
        </p:txBody>
      </p:sp>
      <p:sp>
        <p:nvSpPr>
          <p:cNvPr id="25" name="Rectangle 31"/>
          <p:cNvSpPr>
            <a:spLocks noChangeArrowheads="1"/>
          </p:cNvSpPr>
          <p:nvPr/>
        </p:nvSpPr>
        <p:spPr bwMode="auto">
          <a:xfrm>
            <a:off x="1214438" y="4071938"/>
            <a:ext cx="1928812" cy="646112"/>
          </a:xfrm>
          <a:prstGeom prst="rect">
            <a:avLst/>
          </a:prstGeom>
          <a:noFill/>
          <a:ln w="9525">
            <a:noFill/>
            <a:miter lim="800000"/>
            <a:headEnd/>
            <a:tailEnd/>
          </a:ln>
        </p:spPr>
        <p:txBody>
          <a:bodyPr anchor="ctr">
            <a:spAutoFit/>
          </a:bodyPr>
          <a:lstStyle/>
          <a:p>
            <a:pPr algn="ctr"/>
            <a:r>
              <a:rPr lang="ar-EG" sz="3600" b="1">
                <a:solidFill>
                  <a:srgbClr val="FF0000"/>
                </a:solidFill>
              </a:rPr>
              <a:t>50</a:t>
            </a:r>
            <a:endParaRPr lang="en-US" sz="3600">
              <a:solidFill>
                <a:srgbClr val="FF0000"/>
              </a:solidFill>
            </a:endParaRP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اُكتبِ القِيمةَ المنزِليَّةَ للرَّقمِ الَّذي تحتَهُ خطٌّ فيمَا.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ox(in)">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push.wav" builtIn="1"/>
                                        </p:tgtEl>
                                      </p:cMediaNode>
                                    </p:audio>
                                  </p:subTnLst>
                                </p:cTn>
                              </p:par>
                              <p:par>
                                <p:cTn id="13" presetID="4" presetClass="entr" presetSubtype="16" fill="hold" grpId="0" nodeType="withEffect">
                                  <p:stCondLst>
                                    <p:cond delay="0"/>
                                  </p:stCondLst>
                                  <p:childTnLst>
                                    <p:set>
                                      <p:cBhvr>
                                        <p:cTn id="14" dur="1" fill="hold">
                                          <p:stCondLst>
                                            <p:cond delay="0"/>
                                          </p:stCondLst>
                                        </p:cTn>
                                        <p:tgtEl>
                                          <p:spTgt spid="31753"/>
                                        </p:tgtEl>
                                        <p:attrNameLst>
                                          <p:attrName>style.visibility</p:attrName>
                                        </p:attrNameLst>
                                      </p:cBhvr>
                                      <p:to>
                                        <p:strVal val="visible"/>
                                      </p:to>
                                    </p:set>
                                    <p:animEffect transition="in" filter="box(in)">
                                      <p:cBhvr>
                                        <p:cTn id="15" dur="500"/>
                                        <p:tgtEl>
                                          <p:spTgt spid="31753"/>
                                        </p:tgtEl>
                                      </p:cBhvr>
                                    </p:animEffect>
                                  </p:childTnLst>
                                  <p:subTnLst>
                                    <p:audio>
                                      <p:cMediaNode>
                                        <p:cTn display="0" masterRel="sameClick">
                                          <p:stCondLst>
                                            <p:cond evt="begin" delay="0">
                                              <p:tn val="13"/>
                                            </p:cond>
                                          </p:stCondLst>
                                          <p:endCondLst>
                                            <p:cond evt="onStopAudio" delay="0">
                                              <p:tgtEl>
                                                <p:sldTgt/>
                                              </p:tgtEl>
                                            </p:cond>
                                          </p:endCondLst>
                                        </p:cTn>
                                        <p:tgtEl>
                                          <p:sndTgt r:embed="rId5" name="64542.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ox(in)">
                                      <p:cBhvr>
                                        <p:cTn id="18"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5" name="64542.wav"/>
                                        </p:tgtEl>
                                      </p:cMediaNode>
                                    </p:audio>
                                  </p:subTnLst>
                                </p:cTn>
                              </p:par>
                              <p:par>
                                <p:cTn id="19" presetID="4" presetClass="entr" presetSubtype="16"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500"/>
                                        <p:tgtEl>
                                          <p:spTgt spid="37"/>
                                        </p:tgtEl>
                                      </p:cBhvr>
                                    </p:animEffect>
                                  </p:childTnLst>
                                  <p:subTnLst>
                                    <p:audio>
                                      <p:cMediaNode>
                                        <p:cTn display="0" masterRel="sameClick">
                                          <p:stCondLst>
                                            <p:cond evt="begin" delay="0">
                                              <p:tn val="19"/>
                                            </p:cond>
                                          </p:stCondLst>
                                          <p:endCondLst>
                                            <p:cond evt="onStopAudio" delay="0">
                                              <p:tgtEl>
                                                <p:sldTgt/>
                                              </p:tgtEl>
                                            </p:cond>
                                          </p:endCondLst>
                                        </p:cTn>
                                        <p:tgtEl>
                                          <p:sndTgt r:embed="rId5" name="64542.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anim calcmode="lin" valueType="num">
                                      <p:cBhvr>
                                        <p:cTn id="27" dur="500" fill="hold"/>
                                        <p:tgtEl>
                                          <p:spTgt spid="23"/>
                                        </p:tgtEl>
                                        <p:attrNameLst>
                                          <p:attrName>ppt_x</p:attrName>
                                        </p:attrNameLst>
                                      </p:cBhvr>
                                      <p:tavLst>
                                        <p:tav tm="0">
                                          <p:val>
                                            <p:strVal val="#ppt_x"/>
                                          </p:val>
                                        </p:tav>
                                        <p:tav tm="100000">
                                          <p:val>
                                            <p:strVal val="#ppt_x"/>
                                          </p:val>
                                        </p:tav>
                                      </p:tavLst>
                                    </p:anim>
                                    <p:anim calcmode="lin" valueType="num">
                                      <p:cBhvr>
                                        <p:cTn id="28" dur="5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4000.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1754"/>
                                        </p:tgtEl>
                                        <p:attrNameLst>
                                          <p:attrName>style.visibility</p:attrName>
                                        </p:attrNameLst>
                                      </p:cBhvr>
                                      <p:to>
                                        <p:strVal val="visible"/>
                                      </p:to>
                                    </p:set>
                                    <p:animEffect transition="in" filter="box(in)">
                                      <p:cBhvr>
                                        <p:cTn id="33" dur="500"/>
                                        <p:tgtEl>
                                          <p:spTgt spid="31754"/>
                                        </p:tgtEl>
                                      </p:cBhvr>
                                    </p:animEffect>
                                  </p:childTnLst>
                                  <p:subTnLst>
                                    <p:audio>
                                      <p:cMediaNode>
                                        <p:cTn display="0" masterRel="sameClick">
                                          <p:stCondLst>
                                            <p:cond evt="begin" delay="0">
                                              <p:tn val="31"/>
                                            </p:cond>
                                          </p:stCondLst>
                                          <p:endCondLst>
                                            <p:cond evt="onStopAudio" delay="0">
                                              <p:tgtEl>
                                                <p:sldTgt/>
                                              </p:tgtEl>
                                            </p:cond>
                                          </p:endCondLst>
                                        </p:cTn>
                                        <p:tgtEl>
                                          <p:sndTgt r:embed="rId7" name="201056.wav"/>
                                        </p:tgtEl>
                                      </p:cMediaNode>
                                    </p:audio>
                                  </p:subTnLst>
                                </p:cTn>
                              </p:par>
                              <p:par>
                                <p:cTn id="34" presetID="4" presetClass="entr" presetSubtype="16"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ox(in)">
                                      <p:cBhvr>
                                        <p:cTn id="36" dur="5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201056.wav"/>
                                        </p:tgtEl>
                                      </p:cMediaNode>
                                    </p:audio>
                                  </p:subTnLst>
                                </p:cTn>
                              </p:par>
                              <p:par>
                                <p:cTn id="37" presetID="4" presetClass="entr" presetSubtype="16"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ox(in)">
                                      <p:cBhvr>
                                        <p:cTn id="39" dur="500"/>
                                        <p:tgtEl>
                                          <p:spTgt spid="38"/>
                                        </p:tgtEl>
                                      </p:cBhvr>
                                    </p:animEffect>
                                  </p:childTnLst>
                                  <p:subTnLst>
                                    <p:audio>
                                      <p:cMediaNode>
                                        <p:cTn display="0" masterRel="sameClick">
                                          <p:stCondLst>
                                            <p:cond evt="begin" delay="0">
                                              <p:tn val="37"/>
                                            </p:cond>
                                          </p:stCondLst>
                                          <p:endCondLst>
                                            <p:cond evt="onStopAudio" delay="0">
                                              <p:tgtEl>
                                                <p:sldTgt/>
                                              </p:tgtEl>
                                            </p:cond>
                                          </p:endCondLst>
                                        </p:cTn>
                                        <p:tgtEl>
                                          <p:sndTgt r:embed="rId7" name="201056.wav"/>
                                        </p:tgtEl>
                                      </p:cMediaNode>
                                    </p:audio>
                                  </p:sub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anim calcmode="lin" valueType="num">
                                      <p:cBhvr>
                                        <p:cTn id="45" dur="500" fill="hold"/>
                                        <p:tgtEl>
                                          <p:spTgt spid="25"/>
                                        </p:tgtEl>
                                        <p:attrNameLst>
                                          <p:attrName>ppt_x</p:attrName>
                                        </p:attrNameLst>
                                      </p:cBhvr>
                                      <p:tavLst>
                                        <p:tav tm="0">
                                          <p:val>
                                            <p:strVal val="#ppt_x"/>
                                          </p:val>
                                        </p:tav>
                                        <p:tav tm="100000">
                                          <p:val>
                                            <p:strVal val="#ppt_x"/>
                                          </p:val>
                                        </p:tav>
                                      </p:tavLst>
                                    </p:anim>
                                    <p:anim calcmode="lin" valueType="num">
                                      <p:cBhvr>
                                        <p:cTn id="46" dur="5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8" name="50.wav"/>
                                        </p:tgtEl>
                                      </p:cMediaNode>
                                    </p:audio>
                                  </p:sub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31755"/>
                                        </p:tgtEl>
                                        <p:attrNameLst>
                                          <p:attrName>style.visibility</p:attrName>
                                        </p:attrNameLst>
                                      </p:cBhvr>
                                      <p:to>
                                        <p:strVal val="visible"/>
                                      </p:to>
                                    </p:set>
                                    <p:animEffect transition="in" filter="box(in)">
                                      <p:cBhvr>
                                        <p:cTn id="51" dur="500"/>
                                        <p:tgtEl>
                                          <p:spTgt spid="31755"/>
                                        </p:tgtEl>
                                      </p:cBhvr>
                                    </p:animEffect>
                                  </p:childTnLst>
                                  <p:subTnLst>
                                    <p:audio>
                                      <p:cMediaNode>
                                        <p:cTn display="0" masterRel="sameClick">
                                          <p:stCondLst>
                                            <p:cond evt="begin" delay="0">
                                              <p:tn val="49"/>
                                            </p:cond>
                                          </p:stCondLst>
                                          <p:endCondLst>
                                            <p:cond evt="onStopAudio" delay="0">
                                              <p:tgtEl>
                                                <p:sldTgt/>
                                              </p:tgtEl>
                                            </p:cond>
                                          </p:endCondLst>
                                        </p:cTn>
                                        <p:tgtEl>
                                          <p:sndTgt r:embed="rId9" name="100914 ش33.wav"/>
                                        </p:tgtEl>
                                      </p:cMediaNode>
                                    </p:audio>
                                  </p:subTnLst>
                                </p:cTn>
                              </p:par>
                              <p:par>
                                <p:cTn id="52" presetID="4" presetClass="entr" presetSubtype="16"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box(in)">
                                      <p:cBhvr>
                                        <p:cTn id="54" dur="500"/>
                                        <p:tgtEl>
                                          <p:spTgt spid="36"/>
                                        </p:tgtEl>
                                      </p:cBhvr>
                                    </p:animEffect>
                                  </p:childTnLst>
                                  <p:subTnLst>
                                    <p:audio>
                                      <p:cMediaNode>
                                        <p:cTn display="0" masterRel="sameClick">
                                          <p:stCondLst>
                                            <p:cond evt="begin" delay="0">
                                              <p:tn val="52"/>
                                            </p:cond>
                                          </p:stCondLst>
                                          <p:endCondLst>
                                            <p:cond evt="onStopAudio" delay="0">
                                              <p:tgtEl>
                                                <p:sldTgt/>
                                              </p:tgtEl>
                                            </p:cond>
                                          </p:endCondLst>
                                        </p:cTn>
                                        <p:tgtEl>
                                          <p:sndTgt r:embed="rId9" name="100914 ش33.wav"/>
                                        </p:tgtEl>
                                      </p:cMediaNode>
                                    </p:audio>
                                  </p:subTnLst>
                                </p:cTn>
                              </p:par>
                              <p:par>
                                <p:cTn id="55" presetID="4" presetClass="entr" presetSubtype="16"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box(in)">
                                      <p:cBhvr>
                                        <p:cTn id="57" dur="500"/>
                                        <p:tgtEl>
                                          <p:spTgt spid="39"/>
                                        </p:tgtEl>
                                      </p:cBhvr>
                                    </p:animEffect>
                                  </p:childTnLst>
                                  <p:subTnLst>
                                    <p:audio>
                                      <p:cMediaNode>
                                        <p:cTn display="0" masterRel="sameClick">
                                          <p:stCondLst>
                                            <p:cond evt="begin" delay="0">
                                              <p:tn val="55"/>
                                            </p:cond>
                                          </p:stCondLst>
                                          <p:endCondLst>
                                            <p:cond evt="onStopAudio" delay="0">
                                              <p:tgtEl>
                                                <p:sldTgt/>
                                              </p:tgtEl>
                                            </p:cond>
                                          </p:endCondLst>
                                        </p:cTn>
                                        <p:tgtEl>
                                          <p:sndTgt r:embed="rId9" name="100914 ش33.wav"/>
                                        </p:tgtEl>
                                      </p:cMediaNode>
                                    </p:audio>
                                  </p:sub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anim calcmode="lin" valueType="num">
                                      <p:cBhvr>
                                        <p:cTn id="63" dur="500" fill="hold"/>
                                        <p:tgtEl>
                                          <p:spTgt spid="40"/>
                                        </p:tgtEl>
                                        <p:attrNameLst>
                                          <p:attrName>ppt_x</p:attrName>
                                        </p:attrNameLst>
                                      </p:cBhvr>
                                      <p:tavLst>
                                        <p:tav tm="0">
                                          <p:val>
                                            <p:strVal val="#ppt_x"/>
                                          </p:val>
                                        </p:tav>
                                        <p:tav tm="100000">
                                          <p:val>
                                            <p:strVal val="#ppt_x"/>
                                          </p:val>
                                        </p:tav>
                                      </p:tavLst>
                                    </p:anim>
                                    <p:anim calcmode="lin" valueType="num">
                                      <p:cBhvr>
                                        <p:cTn id="64" dur="50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0"/>
                                            </p:cond>
                                          </p:stCondLst>
                                          <p:endCondLst>
                                            <p:cond evt="onStopAudio" delay="0">
                                              <p:tgtEl>
                                                <p:sldTgt/>
                                              </p:tgtEl>
                                            </p:cond>
                                          </p:endCondLst>
                                        </p:cTn>
                                        <p:tgtEl>
                                          <p:sndTgt r:embed="rId10" name="10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753" grpId="0"/>
      <p:bldP spid="31754" grpId="0"/>
      <p:bldP spid="31755" grpId="0"/>
      <p:bldP spid="34" grpId="0" animBg="1"/>
      <p:bldP spid="35" grpId="0" animBg="1"/>
      <p:bldP spid="36" grpId="0" animBg="1"/>
      <p:bldP spid="40" grpId="0"/>
      <p:bldP spid="23"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F:\شغل امل\الاشكال\1 (68).WMF"/>
          <p:cNvPicPr>
            <a:picLocks noChangeAspect="1" noChangeArrowheads="1"/>
          </p:cNvPicPr>
          <p:nvPr/>
        </p:nvPicPr>
        <p:blipFill>
          <a:blip r:embed="rId5"/>
          <a:srcRect/>
          <a:stretch>
            <a:fillRect/>
          </a:stretch>
        </p:blipFill>
        <p:spPr bwMode="auto">
          <a:xfrm>
            <a:off x="1428750" y="1103313"/>
            <a:ext cx="6500813" cy="4683125"/>
          </a:xfrm>
          <a:prstGeom prst="rect">
            <a:avLst/>
          </a:prstGeom>
          <a:noFill/>
          <a:ln w="9525">
            <a:noFill/>
            <a:miter lim="800000"/>
            <a:headEnd/>
            <a:tailEnd/>
          </a:ln>
        </p:spPr>
      </p:pic>
      <p:sp>
        <p:nvSpPr>
          <p:cNvPr id="3" name="مربع نص 2"/>
          <p:cNvSpPr txBox="1">
            <a:spLocks noChangeArrowheads="1"/>
          </p:cNvSpPr>
          <p:nvPr/>
        </p:nvSpPr>
        <p:spPr bwMode="auto">
          <a:xfrm rot="-1177708">
            <a:off x="2081213" y="2443163"/>
            <a:ext cx="5099050" cy="1938337"/>
          </a:xfrm>
          <a:prstGeom prst="rect">
            <a:avLst/>
          </a:prstGeom>
          <a:noFill/>
          <a:ln w="9525">
            <a:noFill/>
            <a:miter lim="800000"/>
            <a:headEnd/>
            <a:tailEnd/>
          </a:ln>
        </p:spPr>
        <p:txBody>
          <a:bodyPr>
            <a:spAutoFit/>
          </a:bodyPr>
          <a:lstStyle/>
          <a:p>
            <a:pPr algn="ctr"/>
            <a:r>
              <a:rPr lang="ar-SA" sz="4000" b="1"/>
              <a:t>اكتب كلا من الأعداد التالية بالصيغتين القياسية والتحليلية: </a:t>
            </a:r>
            <a:r>
              <a:rPr lang="ar-SA" sz="4000" b="1">
                <a:solidFill>
                  <a:srgbClr val="FF0000"/>
                </a:solidFill>
              </a:rPr>
              <a:t>(الدرس 1 – 2)</a:t>
            </a:r>
            <a:endParaRPr lang="ar-EG" sz="4000" b="1">
              <a:solidFill>
                <a:srgbClr val="FF0000"/>
              </a:solidFill>
            </a:endParaRP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checkerboard(across)">
                                      <p:cBhvr>
                                        <p:cTn id="7" dur="500"/>
                                        <p:tgtEl>
                                          <p:spTgt spid="3993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builtIn="1"/>
                                        </p:tgtEl>
                                      </p:cMediaNode>
                                    </p:audio>
                                  </p:sub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اكتب كلا من الأعداد التالية بالصيغتين القياس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شغل امل\الاشكال\1 (69).WMF"/>
          <p:cNvPicPr>
            <a:picLocks noChangeAspect="1" noChangeArrowheads="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
        <p:nvSpPr>
          <p:cNvPr id="3" name="مربع نص 2"/>
          <p:cNvSpPr txBox="1">
            <a:spLocks noChangeArrowheads="1"/>
          </p:cNvSpPr>
          <p:nvPr/>
        </p:nvSpPr>
        <p:spPr bwMode="auto">
          <a:xfrm>
            <a:off x="928688" y="2214563"/>
            <a:ext cx="4643437" cy="1323975"/>
          </a:xfrm>
          <a:prstGeom prst="rect">
            <a:avLst/>
          </a:prstGeom>
          <a:noFill/>
          <a:ln w="9525">
            <a:noFill/>
            <a:miter lim="800000"/>
            <a:headEnd/>
            <a:tailEnd/>
          </a:ln>
        </p:spPr>
        <p:txBody>
          <a:bodyPr>
            <a:spAutoFit/>
          </a:bodyPr>
          <a:lstStyle/>
          <a:p>
            <a:pPr algn="ctr"/>
            <a:r>
              <a:rPr lang="ar-SA" sz="4000" b="1"/>
              <a:t>ستين ألفا وثلاث مئةٍ وسبعين.</a:t>
            </a:r>
            <a:endParaRPr lang="ar-EG" sz="4000" b="1"/>
          </a:p>
        </p:txBody>
      </p:sp>
      <p:sp>
        <p:nvSpPr>
          <p:cNvPr id="4" name="معين 3"/>
          <p:cNvSpPr/>
          <p:nvPr/>
        </p:nvSpPr>
        <p:spPr>
          <a:xfrm>
            <a:off x="5214912" y="2071678"/>
            <a:ext cx="1428750" cy="1000125"/>
          </a:xfrm>
          <a:prstGeom prst="diamond">
            <a:avLst/>
          </a:prstGeom>
          <a:ln w="38100">
            <a:solidFill>
              <a:schemeClr val="tx1"/>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800" b="1" dirty="0">
                <a:solidFill>
                  <a:schemeClr val="tx1"/>
                </a:solidFill>
              </a:rPr>
              <a:t>25</a:t>
            </a:r>
            <a:endParaRPr lang="ar-EG" b="1" dirty="0">
              <a:solidFill>
                <a:schemeClr val="tx1"/>
              </a:solidFill>
            </a:endParaRPr>
          </a:p>
        </p:txBody>
      </p:sp>
      <p:sp>
        <p:nvSpPr>
          <p:cNvPr id="5" name="Rectangle 31"/>
          <p:cNvSpPr>
            <a:spLocks noChangeArrowheads="1"/>
          </p:cNvSpPr>
          <p:nvPr/>
        </p:nvSpPr>
        <p:spPr bwMode="auto">
          <a:xfrm>
            <a:off x="500063" y="4214813"/>
            <a:ext cx="6929437" cy="1754187"/>
          </a:xfrm>
          <a:prstGeom prst="rect">
            <a:avLst/>
          </a:prstGeom>
          <a:noFill/>
          <a:ln w="9525">
            <a:noFill/>
            <a:miter lim="800000"/>
            <a:headEnd/>
            <a:tailEnd/>
          </a:ln>
        </p:spPr>
        <p:txBody>
          <a:bodyPr anchor="ctr">
            <a:spAutoFit/>
          </a:bodyPr>
          <a:lstStyle/>
          <a:p>
            <a:r>
              <a:rPr lang="ar-EG" sz="3600" b="1">
                <a:solidFill>
                  <a:srgbClr val="FF0000"/>
                </a:solidFill>
              </a:rPr>
              <a:t>الصيغة القياسية: 60370</a:t>
            </a:r>
            <a:endParaRPr lang="en-US" sz="3600">
              <a:solidFill>
                <a:srgbClr val="FF0000"/>
              </a:solidFill>
            </a:endParaRPr>
          </a:p>
          <a:p>
            <a:r>
              <a:rPr lang="ar-EG" sz="3600" b="1">
                <a:solidFill>
                  <a:srgbClr val="FF0000"/>
                </a:solidFill>
              </a:rPr>
              <a:t>الصيغة التحليلية:0+ 70 + 300 +0+  60000</a:t>
            </a:r>
            <a:endParaRPr lang="en-US" sz="3600">
              <a:solidFill>
                <a:srgbClr val="FF0000"/>
              </a:solidFill>
            </a:endParaRP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strVal val="#ppt_w*0.70"/>
                                          </p:val>
                                        </p:tav>
                                        <p:tav tm="100000">
                                          <p:val>
                                            <p:strVal val="#ppt_w"/>
                                          </p:val>
                                        </p:tav>
                                      </p:tavLst>
                                    </p:anim>
                                    <p:anim calcmode="lin" valueType="num">
                                      <p:cBhvr>
                                        <p:cTn id="8" dur="500" fill="hold"/>
                                        <p:tgtEl>
                                          <p:spTgt spid="40962"/>
                                        </p:tgtEl>
                                        <p:attrNameLst>
                                          <p:attrName>ppt_h</p:attrName>
                                        </p:attrNameLst>
                                      </p:cBhvr>
                                      <p:tavLst>
                                        <p:tav tm="0">
                                          <p:val>
                                            <p:strVal val="#ppt_h"/>
                                          </p:val>
                                        </p:tav>
                                        <p:tav tm="100000">
                                          <p:val>
                                            <p:strVal val="#ppt_h"/>
                                          </p:val>
                                        </p:tav>
                                      </p:tavLst>
                                    </p:anim>
                                    <p:animEffect transition="in" filter="fade">
                                      <p:cBhvr>
                                        <p:cTn id="9" dur="500"/>
                                        <p:tgtEl>
                                          <p:spTgt spid="4096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0.7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builtIn="1"/>
                                        </p:tgtEl>
                                      </p:cMediaNode>
                                    </p:audio>
                                  </p:sub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0.7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ستين ألفا وثلاث مئةٍ وسبعين.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anim calcmode="lin" valueType="num">
                                      <p:cBhvr>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الصيغة القياسية  60370.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anim calcmode="lin" valueType="num">
                                      <p:cBhvr>
                                        <p:cTn id="3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الصيغة التحليلية 0+ 70 + 300 +0+  6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F:\شغل امل\الاشكال\1 (69).WMF"/>
          <p:cNvPicPr>
            <a:picLocks noChangeAspect="1" noChangeArrowheads="1"/>
          </p:cNvPicPr>
          <p:nvPr/>
        </p:nvPicPr>
        <p:blipFill>
          <a:blip r:embed="rId7"/>
          <a:srcRect/>
          <a:stretch>
            <a:fillRect/>
          </a:stretch>
        </p:blipFill>
        <p:spPr bwMode="auto">
          <a:xfrm>
            <a:off x="0" y="0"/>
            <a:ext cx="9144000" cy="6858000"/>
          </a:xfrm>
          <a:prstGeom prst="rect">
            <a:avLst/>
          </a:prstGeom>
          <a:noFill/>
          <a:ln w="9525">
            <a:noFill/>
            <a:miter lim="800000"/>
            <a:headEnd/>
            <a:tailEnd/>
          </a:ln>
        </p:spPr>
      </p:pic>
      <p:sp>
        <p:nvSpPr>
          <p:cNvPr id="3" name="مربع نص 2"/>
          <p:cNvSpPr txBox="1">
            <a:spLocks noChangeArrowheads="1"/>
          </p:cNvSpPr>
          <p:nvPr/>
        </p:nvSpPr>
        <p:spPr bwMode="auto">
          <a:xfrm>
            <a:off x="214313" y="1571625"/>
            <a:ext cx="5072062" cy="1938338"/>
          </a:xfrm>
          <a:prstGeom prst="rect">
            <a:avLst/>
          </a:prstGeom>
          <a:noFill/>
          <a:ln w="9525">
            <a:noFill/>
            <a:miter lim="800000"/>
            <a:headEnd/>
            <a:tailEnd/>
          </a:ln>
        </p:spPr>
        <p:txBody>
          <a:bodyPr>
            <a:spAutoFit/>
          </a:bodyPr>
          <a:lstStyle/>
          <a:p>
            <a:pPr algn="ctr"/>
            <a:r>
              <a:rPr lang="ar-SA" sz="4000" b="1"/>
              <a:t>ثلاثمائة وستة عشر مليوناً وخمسمائة وأربعة وعشرين ألفاً وواحداً.</a:t>
            </a:r>
            <a:endParaRPr lang="ar-EG" sz="4000" b="1"/>
          </a:p>
        </p:txBody>
      </p:sp>
      <p:sp>
        <p:nvSpPr>
          <p:cNvPr id="4" name="معين 3"/>
          <p:cNvSpPr/>
          <p:nvPr/>
        </p:nvSpPr>
        <p:spPr>
          <a:xfrm>
            <a:off x="5286375" y="2000240"/>
            <a:ext cx="1428750" cy="1000125"/>
          </a:xfrm>
          <a:prstGeom prst="diamond">
            <a:avLst/>
          </a:prstGeom>
          <a:ln w="381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ar-SA" sz="2800" b="1" dirty="0">
                <a:solidFill>
                  <a:schemeClr val="tx1"/>
                </a:solidFill>
              </a:rPr>
              <a:t>26</a:t>
            </a:r>
            <a:endParaRPr lang="ar-EG" b="1" dirty="0">
              <a:solidFill>
                <a:schemeClr val="tx1"/>
              </a:solidFill>
            </a:endParaRPr>
          </a:p>
        </p:txBody>
      </p:sp>
      <p:sp>
        <p:nvSpPr>
          <p:cNvPr id="5" name="Rectangle 31"/>
          <p:cNvSpPr>
            <a:spLocks noChangeArrowheads="1"/>
          </p:cNvSpPr>
          <p:nvPr/>
        </p:nvSpPr>
        <p:spPr bwMode="auto">
          <a:xfrm>
            <a:off x="71438" y="4000500"/>
            <a:ext cx="7500937" cy="2308225"/>
          </a:xfrm>
          <a:prstGeom prst="rect">
            <a:avLst/>
          </a:prstGeom>
          <a:noFill/>
          <a:ln w="9525">
            <a:noFill/>
            <a:miter lim="800000"/>
            <a:headEnd/>
            <a:tailEnd/>
          </a:ln>
        </p:spPr>
        <p:txBody>
          <a:bodyPr anchor="ctr">
            <a:spAutoFit/>
          </a:bodyPr>
          <a:lstStyle/>
          <a:p>
            <a:pPr algn="ctr"/>
            <a:r>
              <a:rPr lang="ar-EG" sz="3600" b="1">
                <a:solidFill>
                  <a:srgbClr val="FF0000"/>
                </a:solidFill>
              </a:rPr>
              <a:t>الصيغة القياسية: 316524001</a:t>
            </a:r>
            <a:endParaRPr lang="en-US" sz="3600">
              <a:solidFill>
                <a:srgbClr val="FF0000"/>
              </a:solidFill>
            </a:endParaRPr>
          </a:p>
          <a:p>
            <a:pPr algn="ctr"/>
            <a:r>
              <a:rPr lang="ar-EG" sz="3600" b="1">
                <a:solidFill>
                  <a:srgbClr val="FF0000"/>
                </a:solidFill>
              </a:rPr>
              <a:t>الصيغة التحليلية: 1 +0+0+ 4000 + 20000 + 500000 + 6000000 + 10000000+ 300000000</a:t>
            </a:r>
            <a:endParaRPr lang="en-US" sz="3600">
              <a:solidFill>
                <a:srgbClr val="FF0000"/>
              </a:solidFill>
            </a:endParaRP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strVal val="#ppt_w*0.70"/>
                                          </p:val>
                                        </p:tav>
                                        <p:tav tm="100000">
                                          <p:val>
                                            <p:strVal val="#ppt_w"/>
                                          </p:val>
                                        </p:tav>
                                      </p:tavLst>
                                    </p:anim>
                                    <p:anim calcmode="lin" valueType="num">
                                      <p:cBhvr>
                                        <p:cTn id="8" dur="500" fill="hold"/>
                                        <p:tgtEl>
                                          <p:spTgt spid="40962"/>
                                        </p:tgtEl>
                                        <p:attrNameLst>
                                          <p:attrName>ppt_h</p:attrName>
                                        </p:attrNameLst>
                                      </p:cBhvr>
                                      <p:tavLst>
                                        <p:tav tm="0">
                                          <p:val>
                                            <p:strVal val="#ppt_h"/>
                                          </p:val>
                                        </p:tav>
                                        <p:tav tm="100000">
                                          <p:val>
                                            <p:strVal val="#ppt_h"/>
                                          </p:val>
                                        </p:tav>
                                      </p:tavLst>
                                    </p:anim>
                                    <p:animEffect transition="in" filter="fade">
                                      <p:cBhvr>
                                        <p:cTn id="9" dur="500"/>
                                        <p:tgtEl>
                                          <p:spTgt spid="40962"/>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strVal val="#ppt_w*0.7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animEffect transition="in" filter="fade">
                                      <p:cBhvr>
                                        <p:cTn id="14"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whoosh.wav" builtIn="1"/>
                                        </p:tgtEl>
                                      </p:cMediaNode>
                                    </p:audio>
                                  </p:sub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strVal val="#ppt_w*0.70"/>
                                          </p:val>
                                        </p:tav>
                                        <p:tav tm="100000">
                                          <p:val>
                                            <p:strVal val="#ppt_w"/>
                                          </p:val>
                                        </p:tav>
                                      </p:tavLst>
                                    </p:anim>
                                    <p:anim calcmode="lin" valueType="num">
                                      <p:cBhvr>
                                        <p:cTn id="18" dur="500" fill="hold"/>
                                        <p:tgtEl>
                                          <p:spTgt spid="3"/>
                                        </p:tgtEl>
                                        <p:attrNameLst>
                                          <p:attrName>ppt_h</p:attrName>
                                        </p:attrNameLst>
                                      </p:cBhvr>
                                      <p:tavLst>
                                        <p:tav tm="0">
                                          <p:val>
                                            <p:strVal val="#ppt_h"/>
                                          </p:val>
                                        </p:tav>
                                        <p:tav tm="100000">
                                          <p:val>
                                            <p:strVal val="#ppt_h"/>
                                          </p:val>
                                        </p:tav>
                                      </p:tavLst>
                                    </p:anim>
                                    <p:animEffect transition="in" filter="fade">
                                      <p:cBhvr>
                                        <p:cTn id="19"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4" name="ثلاثمائة وستة عشر مليوناً وخمسمائة وأربعة وعشرين ألفاً وواحداً.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500"/>
                                        <p:tgtEl>
                                          <p:spTgt spid="5">
                                            <p:txEl>
                                              <p:pRg st="0" end="0"/>
                                            </p:txEl>
                                          </p:spTgt>
                                        </p:tgtEl>
                                      </p:cBhvr>
                                    </p:animEffect>
                                    <p:anim calcmode="lin" valueType="num">
                                      <p:cBhvr>
                                        <p:cTn id="25"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500" fill="hold"/>
                                        <p:tgtEl>
                                          <p:spTgt spid="5">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5" name="الصيغة القياسية  316524001.wav"/>
                                        </p:tgtEl>
                                      </p:cMediaNode>
                                    </p:audio>
                                  </p:sub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fade">
                                      <p:cBhvr>
                                        <p:cTn id="31" dur="500"/>
                                        <p:tgtEl>
                                          <p:spTgt spid="5">
                                            <p:txEl>
                                              <p:pRg st="1" end="1"/>
                                            </p:txEl>
                                          </p:spTgt>
                                        </p:tgtEl>
                                      </p:cBhvr>
                                    </p:animEffect>
                                    <p:anim calcmode="lin" valueType="num">
                                      <p:cBhvr>
                                        <p:cTn id="3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5">
                                            <p:txEl>
                                              <p:pRg st="1" end="1"/>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6" name="1 +0+0+ 4000 + 20000 + 500000 + 6000000 + 10000000+ 30000000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p:nvPr/>
        </p:nvGrpSpPr>
        <p:grpSpPr>
          <a:xfrm>
            <a:off x="785786" y="1500173"/>
            <a:ext cx="7572428" cy="1252896"/>
            <a:chOff x="1071538" y="1285860"/>
            <a:chExt cx="7572428" cy="1018966"/>
          </a:xfrm>
          <a:effectLst>
            <a:reflection blurRad="6350" stA="52000" endA="300" endPos="35000" dir="5400000" sy="-100000" algn="bl" rotWithShape="0"/>
          </a:effectLst>
          <a:scene3d>
            <a:camera prst="orthographicFront"/>
            <a:lightRig rig="threePt" dir="t"/>
          </a:scene3d>
        </p:grpSpPr>
        <p:sp>
          <p:nvSpPr>
            <p:cNvPr id="22" name="Flowchart: Terminator 21"/>
            <p:cNvSpPr/>
            <p:nvPr/>
          </p:nvSpPr>
          <p:spPr>
            <a:xfrm>
              <a:off x="1071538" y="1285860"/>
              <a:ext cx="7572428" cy="1000132"/>
            </a:xfrm>
            <a:prstGeom prst="flowChartTerminator">
              <a:avLst/>
            </a:prstGeom>
            <a:blipFill>
              <a:blip r:embed="rId9" cstate="print"/>
              <a:stretch>
                <a:fillRect l="-15000" t="-18000" r="-26000" b="-24000"/>
              </a:stretch>
            </a:blipFill>
            <a:ln w="571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 name="Rectangle 4"/>
            <p:cNvSpPr/>
            <p:nvPr/>
          </p:nvSpPr>
          <p:spPr>
            <a:xfrm>
              <a:off x="1428665" y="1428737"/>
              <a:ext cx="5894562" cy="876089"/>
            </a:xfrm>
            <a:prstGeom prst="rect">
              <a:avLst/>
            </a:prstGeom>
          </p:spPr>
          <p:txBody>
            <a:bodyPr wrap="none">
              <a:spAutoFit/>
            </a:bodyPr>
            <a:lstStyle/>
            <a:p>
              <a:pPr algn="ctr" fontAlgn="auto">
                <a:spcBef>
                  <a:spcPts val="0"/>
                </a:spcBef>
                <a:spcAft>
                  <a:spcPts val="0"/>
                </a:spcAft>
                <a:defRPr/>
              </a:pPr>
              <a:r>
                <a:rPr lang="ar-SA" sz="3200" b="1" dirty="0">
                  <a:latin typeface="+mn-lt"/>
                  <a:cs typeface="+mn-cs"/>
                </a:rPr>
                <a:t>قارن بين العددين في كل مما يأتي, مستعملاً</a:t>
              </a:r>
            </a:p>
            <a:p>
              <a:pPr algn="ctr" fontAlgn="auto">
                <a:spcBef>
                  <a:spcPts val="0"/>
                </a:spcBef>
                <a:spcAft>
                  <a:spcPts val="0"/>
                </a:spcAft>
                <a:defRPr/>
              </a:pPr>
              <a:r>
                <a:rPr lang="ar-SA" sz="3200" b="1" dirty="0">
                  <a:latin typeface="+mn-lt"/>
                  <a:cs typeface="+mn-cs"/>
                </a:rPr>
                <a:t> (</a:t>
              </a:r>
              <a:r>
                <a:rPr lang="en-US" sz="3200" b="1" dirty="0">
                  <a:latin typeface="+mn-lt"/>
                  <a:cs typeface="+mn-cs"/>
                </a:rPr>
                <a:t>&lt;</a:t>
              </a:r>
              <a:r>
                <a:rPr lang="ar-SA" sz="3200" b="1" dirty="0">
                  <a:latin typeface="+mn-lt"/>
                  <a:cs typeface="+mn-cs"/>
                </a:rPr>
                <a:t> ,</a:t>
              </a:r>
              <a:r>
                <a:rPr lang="en-US" sz="3200" b="1" dirty="0">
                  <a:latin typeface="+mn-lt"/>
                  <a:cs typeface="+mn-cs"/>
                </a:rPr>
                <a:t> &gt; </a:t>
              </a:r>
              <a:r>
                <a:rPr lang="ar-SA" sz="3200" b="1" dirty="0">
                  <a:latin typeface="+mn-lt"/>
                  <a:cs typeface="+mn-cs"/>
                </a:rPr>
                <a:t> ,</a:t>
              </a:r>
              <a:r>
                <a:rPr lang="en-US" sz="3200" b="1" dirty="0">
                  <a:latin typeface="+mn-lt"/>
                  <a:cs typeface="+mn-cs"/>
                </a:rPr>
                <a:t> </a:t>
              </a:r>
              <a:r>
                <a:rPr lang="ar-SA" sz="3200" b="1" dirty="0">
                  <a:latin typeface="+mn-lt"/>
                  <a:cs typeface="+mn-cs"/>
                </a:rPr>
                <a:t>=): </a:t>
              </a:r>
              <a:r>
                <a:rPr lang="ar-SA" sz="3200" b="1" dirty="0">
                  <a:solidFill>
                    <a:srgbClr val="C00000"/>
                  </a:solidFill>
                  <a:latin typeface="+mn-lt"/>
                  <a:cs typeface="+mn-cs"/>
                </a:rPr>
                <a:t>(الدرس 1 -</a:t>
              </a:r>
              <a:r>
                <a:rPr lang="en-US" sz="3200" b="1" dirty="0">
                  <a:solidFill>
                    <a:srgbClr val="C00000"/>
                  </a:solidFill>
                  <a:latin typeface="+mn-lt"/>
                  <a:cs typeface="+mn-cs"/>
                </a:rPr>
                <a:t>  </a:t>
              </a:r>
              <a:r>
                <a:rPr lang="ar-SA" sz="3200" b="1" dirty="0">
                  <a:solidFill>
                    <a:srgbClr val="C00000"/>
                  </a:solidFill>
                  <a:latin typeface="+mn-lt"/>
                  <a:cs typeface="+mn-cs"/>
                </a:rPr>
                <a:t>4)</a:t>
              </a:r>
              <a:endParaRPr lang="ar-EG" sz="3200" dirty="0">
                <a:solidFill>
                  <a:srgbClr val="C00000"/>
                </a:solidFill>
                <a:latin typeface="+mn-lt"/>
                <a:cs typeface="+mn-cs"/>
              </a:endParaRPr>
            </a:p>
          </p:txBody>
        </p:sp>
      </p:grpSp>
      <p:sp>
        <p:nvSpPr>
          <p:cNvPr id="29" name="Trapezoid 23"/>
          <p:cNvSpPr/>
          <p:nvPr/>
        </p:nvSpPr>
        <p:spPr bwMode="auto">
          <a:xfrm>
            <a:off x="571500" y="3357563"/>
            <a:ext cx="8001000" cy="3000375"/>
          </a:xfrm>
          <a:prstGeom prst="trapezoid">
            <a:avLst>
              <a:gd name="adj" fmla="val 15000"/>
            </a:avLst>
          </a:prstGeom>
          <a:solidFill>
            <a:srgbClr val="00FFCC"/>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35850" name="Rectangle 5"/>
          <p:cNvSpPr>
            <a:spLocks noChangeArrowheads="1"/>
          </p:cNvSpPr>
          <p:nvPr/>
        </p:nvSpPr>
        <p:spPr bwMode="auto">
          <a:xfrm>
            <a:off x="6207125" y="3643313"/>
            <a:ext cx="877888" cy="461962"/>
          </a:xfrm>
          <a:prstGeom prst="rect">
            <a:avLst/>
          </a:prstGeom>
          <a:noFill/>
          <a:ln w="9525">
            <a:noFill/>
            <a:miter lim="800000"/>
            <a:headEnd/>
            <a:tailEnd/>
          </a:ln>
        </p:spPr>
        <p:txBody>
          <a:bodyPr wrap="none">
            <a:spAutoFit/>
          </a:bodyPr>
          <a:lstStyle/>
          <a:p>
            <a:r>
              <a:rPr lang="ar-SA" sz="2400" b="1">
                <a:latin typeface="Calibri" pitchFamily="34" charset="0"/>
              </a:rPr>
              <a:t>8402</a:t>
            </a:r>
            <a:endParaRPr lang="ar-EG" sz="2400" b="1">
              <a:latin typeface="Calibri" pitchFamily="34" charset="0"/>
            </a:endParaRPr>
          </a:p>
        </p:txBody>
      </p:sp>
      <p:sp>
        <p:nvSpPr>
          <p:cNvPr id="35851" name="Rectangle 6"/>
          <p:cNvSpPr>
            <a:spLocks noChangeArrowheads="1"/>
          </p:cNvSpPr>
          <p:nvPr/>
        </p:nvSpPr>
        <p:spPr bwMode="auto">
          <a:xfrm>
            <a:off x="3221038" y="4786313"/>
            <a:ext cx="1922462" cy="461962"/>
          </a:xfrm>
          <a:prstGeom prst="rect">
            <a:avLst/>
          </a:prstGeom>
          <a:noFill/>
          <a:ln w="9525">
            <a:noFill/>
            <a:miter lim="800000"/>
            <a:headEnd/>
            <a:tailEnd/>
          </a:ln>
        </p:spPr>
        <p:txBody>
          <a:bodyPr wrap="none">
            <a:spAutoFit/>
          </a:bodyPr>
          <a:lstStyle/>
          <a:p>
            <a:r>
              <a:rPr lang="ar-SA" sz="2400" b="1">
                <a:latin typeface="Calibri" pitchFamily="34" charset="0"/>
              </a:rPr>
              <a:t>9 + 80 + 500</a:t>
            </a:r>
            <a:endParaRPr lang="ar-EG" sz="2400" b="1">
              <a:latin typeface="Calibri" pitchFamily="34" charset="0"/>
            </a:endParaRPr>
          </a:p>
        </p:txBody>
      </p:sp>
      <p:sp>
        <p:nvSpPr>
          <p:cNvPr id="34" name="Oval 10"/>
          <p:cNvSpPr/>
          <p:nvPr/>
        </p:nvSpPr>
        <p:spPr bwMode="auto">
          <a:xfrm>
            <a:off x="7215188" y="3571875"/>
            <a:ext cx="642937" cy="5715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b="1" dirty="0"/>
              <a:t>27</a:t>
            </a:r>
            <a:endParaRPr lang="ar-EG" sz="2000" b="1" dirty="0"/>
          </a:p>
        </p:txBody>
      </p:sp>
      <p:sp>
        <p:nvSpPr>
          <p:cNvPr id="35" name="Oval 11"/>
          <p:cNvSpPr/>
          <p:nvPr/>
        </p:nvSpPr>
        <p:spPr bwMode="auto">
          <a:xfrm>
            <a:off x="5429250" y="4714875"/>
            <a:ext cx="642938" cy="571500"/>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b="1" dirty="0"/>
              <a:t>23</a:t>
            </a:r>
            <a:endParaRPr lang="ar-EG" sz="2000" b="1" dirty="0"/>
          </a:p>
        </p:txBody>
      </p:sp>
      <p:sp>
        <p:nvSpPr>
          <p:cNvPr id="35844" name="Rectangle 5"/>
          <p:cNvSpPr>
            <a:spLocks noChangeArrowheads="1"/>
          </p:cNvSpPr>
          <p:nvPr/>
        </p:nvSpPr>
        <p:spPr bwMode="auto">
          <a:xfrm>
            <a:off x="4765675" y="3643313"/>
            <a:ext cx="877888" cy="461962"/>
          </a:xfrm>
          <a:prstGeom prst="rect">
            <a:avLst/>
          </a:prstGeom>
          <a:noFill/>
          <a:ln w="9525">
            <a:noFill/>
            <a:miter lim="800000"/>
            <a:headEnd/>
            <a:tailEnd/>
          </a:ln>
        </p:spPr>
        <p:txBody>
          <a:bodyPr wrap="none">
            <a:spAutoFit/>
          </a:bodyPr>
          <a:lstStyle/>
          <a:p>
            <a:r>
              <a:rPr lang="ar-SA" sz="2400" b="1">
                <a:latin typeface="Calibri" pitchFamily="34" charset="0"/>
              </a:rPr>
              <a:t>8099</a:t>
            </a:r>
            <a:endParaRPr lang="ar-EG" sz="2400" b="1">
              <a:latin typeface="Calibri" pitchFamily="34" charset="0"/>
            </a:endParaRPr>
          </a:p>
        </p:txBody>
      </p:sp>
      <p:sp>
        <p:nvSpPr>
          <p:cNvPr id="35845" name="Rectangle 6"/>
          <p:cNvSpPr>
            <a:spLocks noChangeArrowheads="1"/>
          </p:cNvSpPr>
          <p:nvPr/>
        </p:nvSpPr>
        <p:spPr bwMode="auto">
          <a:xfrm>
            <a:off x="1311275" y="4786313"/>
            <a:ext cx="1227138" cy="461962"/>
          </a:xfrm>
          <a:prstGeom prst="rect">
            <a:avLst/>
          </a:prstGeom>
          <a:noFill/>
          <a:ln w="9525">
            <a:noFill/>
            <a:miter lim="800000"/>
            <a:headEnd/>
            <a:tailEnd/>
          </a:ln>
        </p:spPr>
        <p:txBody>
          <a:bodyPr wrap="none">
            <a:spAutoFit/>
          </a:bodyPr>
          <a:lstStyle/>
          <a:p>
            <a:r>
              <a:rPr lang="ar-SA" sz="2400" b="1">
                <a:latin typeface="Calibri" pitchFamily="34" charset="0"/>
              </a:rPr>
              <a:t>9 + 700</a:t>
            </a:r>
            <a:endParaRPr lang="ar-EG" sz="2400" b="1">
              <a:latin typeface="Calibri" pitchFamily="34" charset="0"/>
            </a:endParaRPr>
          </a:p>
        </p:txBody>
      </p:sp>
      <p:sp>
        <p:nvSpPr>
          <p:cNvPr id="15" name="Rectangle 31"/>
          <p:cNvSpPr>
            <a:spLocks noChangeArrowheads="1"/>
          </p:cNvSpPr>
          <p:nvPr/>
        </p:nvSpPr>
        <p:spPr bwMode="auto">
          <a:xfrm>
            <a:off x="4929188" y="3568700"/>
            <a:ext cx="1928812" cy="646113"/>
          </a:xfrm>
          <a:prstGeom prst="rect">
            <a:avLst/>
          </a:prstGeom>
          <a:noFill/>
          <a:ln w="9525">
            <a:noFill/>
            <a:miter lim="800000"/>
            <a:headEnd/>
            <a:tailEnd/>
          </a:ln>
        </p:spPr>
        <p:txBody>
          <a:bodyPr anchor="ctr">
            <a:spAutoFit/>
          </a:bodyPr>
          <a:lstStyle/>
          <a:p>
            <a:pPr algn="ctr"/>
            <a:r>
              <a:rPr lang="en-US" sz="3600" b="1">
                <a:solidFill>
                  <a:srgbClr val="FF0000"/>
                </a:solidFill>
              </a:rPr>
              <a:t>&lt;</a:t>
            </a:r>
          </a:p>
        </p:txBody>
      </p:sp>
      <p:sp>
        <p:nvSpPr>
          <p:cNvPr id="16" name="Rectangle 31"/>
          <p:cNvSpPr>
            <a:spLocks noChangeArrowheads="1"/>
          </p:cNvSpPr>
          <p:nvPr/>
        </p:nvSpPr>
        <p:spPr bwMode="auto">
          <a:xfrm>
            <a:off x="1857375" y="4640263"/>
            <a:ext cx="1928813" cy="646112"/>
          </a:xfrm>
          <a:prstGeom prst="rect">
            <a:avLst/>
          </a:prstGeom>
          <a:noFill/>
          <a:ln w="9525">
            <a:noFill/>
            <a:miter lim="800000"/>
            <a:headEnd/>
            <a:tailEnd/>
          </a:ln>
        </p:spPr>
        <p:txBody>
          <a:bodyPr anchor="ctr">
            <a:spAutoFit/>
          </a:bodyPr>
          <a:lstStyle/>
          <a:p>
            <a:pPr algn="ctr"/>
            <a:r>
              <a:rPr lang="en-US" sz="3600" b="1">
                <a:solidFill>
                  <a:srgbClr val="FF0000"/>
                </a:solidFill>
              </a:rPr>
              <a:t>&gt;</a:t>
            </a: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قارن بين العددين في كل مما يأتي ش37.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ox(in)">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hammer.wav" builtIn="1"/>
                                        </p:tgtEl>
                                      </p:cMediaNode>
                                    </p:audio>
                                  </p:subTnLst>
                                </p:cTn>
                              </p:par>
                              <p:par>
                                <p:cTn id="13" presetID="4" presetClass="entr" presetSubtype="16" fill="hold" grpId="0" nodeType="withEffect">
                                  <p:stCondLst>
                                    <p:cond delay="0"/>
                                  </p:stCondLst>
                                  <p:childTnLst>
                                    <p:set>
                                      <p:cBhvr>
                                        <p:cTn id="14" dur="1" fill="hold">
                                          <p:stCondLst>
                                            <p:cond delay="0"/>
                                          </p:stCondLst>
                                        </p:cTn>
                                        <p:tgtEl>
                                          <p:spTgt spid="35850"/>
                                        </p:tgtEl>
                                        <p:attrNameLst>
                                          <p:attrName>style.visibility</p:attrName>
                                        </p:attrNameLst>
                                      </p:cBhvr>
                                      <p:to>
                                        <p:strVal val="visible"/>
                                      </p:to>
                                    </p:set>
                                    <p:animEffect transition="in" filter="box(in)">
                                      <p:cBhvr>
                                        <p:cTn id="15" dur="500"/>
                                        <p:tgtEl>
                                          <p:spTgt spid="35850"/>
                                        </p:tgtEl>
                                      </p:cBhvr>
                                    </p:animEffect>
                                  </p:childTnLst>
                                  <p:subTnLst>
                                    <p:audio>
                                      <p:cMediaNode>
                                        <p:cTn display="0" masterRel="sameClick">
                                          <p:stCondLst>
                                            <p:cond evt="begin" delay="0">
                                              <p:tn val="13"/>
                                            </p:cond>
                                          </p:stCondLst>
                                          <p:endCondLst>
                                            <p:cond evt="onStopAudio" delay="0">
                                              <p:tgtEl>
                                                <p:sldTgt/>
                                              </p:tgtEl>
                                            </p:cond>
                                          </p:endCondLst>
                                        </p:cTn>
                                        <p:tgtEl>
                                          <p:sndTgt r:embed="rId5" name="8402      8099.wav"/>
                                        </p:tgtEl>
                                      </p:cMediaNode>
                                    </p:audio>
                                  </p:subTnLst>
                                </p:cTn>
                              </p:par>
                              <p:par>
                                <p:cTn id="16" presetID="4" presetClass="entr" presetSubtype="16"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box(in)">
                                      <p:cBhvr>
                                        <p:cTn id="18" dur="500"/>
                                        <p:tgtEl>
                                          <p:spTgt spid="34"/>
                                        </p:tgtEl>
                                      </p:cBhvr>
                                    </p:animEffect>
                                  </p:childTnLst>
                                  <p:subTnLst>
                                    <p:audio>
                                      <p:cMediaNode>
                                        <p:cTn display="0" masterRel="sameClick">
                                          <p:stCondLst>
                                            <p:cond evt="begin" delay="0">
                                              <p:tn val="16"/>
                                            </p:cond>
                                          </p:stCondLst>
                                          <p:endCondLst>
                                            <p:cond evt="onStopAudio" delay="0">
                                              <p:tgtEl>
                                                <p:sldTgt/>
                                              </p:tgtEl>
                                            </p:cond>
                                          </p:endCondLst>
                                        </p:cTn>
                                        <p:tgtEl>
                                          <p:sndTgt r:embed="rId5" name="8402      8099.wav"/>
                                        </p:tgtEl>
                                      </p:cMediaNode>
                                    </p:audio>
                                  </p:subTnLst>
                                </p:cTn>
                              </p:par>
                              <p:par>
                                <p:cTn id="19" presetID="4" presetClass="entr" presetSubtype="16" fill="hold" grpId="0" nodeType="withEffect">
                                  <p:stCondLst>
                                    <p:cond delay="0"/>
                                  </p:stCondLst>
                                  <p:childTnLst>
                                    <p:set>
                                      <p:cBhvr>
                                        <p:cTn id="20" dur="1" fill="hold">
                                          <p:stCondLst>
                                            <p:cond delay="0"/>
                                          </p:stCondLst>
                                        </p:cTn>
                                        <p:tgtEl>
                                          <p:spTgt spid="35844"/>
                                        </p:tgtEl>
                                        <p:attrNameLst>
                                          <p:attrName>style.visibility</p:attrName>
                                        </p:attrNameLst>
                                      </p:cBhvr>
                                      <p:to>
                                        <p:strVal val="visible"/>
                                      </p:to>
                                    </p:set>
                                    <p:animEffect transition="in" filter="box(in)">
                                      <p:cBhvr>
                                        <p:cTn id="21" dur="500"/>
                                        <p:tgtEl>
                                          <p:spTgt spid="35844"/>
                                        </p:tgtEl>
                                      </p:cBhvr>
                                    </p:animEffect>
                                  </p:childTnLst>
                                  <p:subTnLst>
                                    <p:audio>
                                      <p:cMediaNode>
                                        <p:cTn display="0" masterRel="sameClick">
                                          <p:stCondLst>
                                            <p:cond evt="begin" delay="0">
                                              <p:tn val="19"/>
                                            </p:cond>
                                          </p:stCondLst>
                                          <p:endCondLst>
                                            <p:cond evt="onStopAudio" delay="0">
                                              <p:tgtEl>
                                                <p:sldTgt/>
                                              </p:tgtEl>
                                            </p:cond>
                                          </p:endCondLst>
                                        </p:cTn>
                                        <p:tgtEl>
                                          <p:sndTgt r:embed="rId5" name="8402      8099.wav"/>
                                        </p:tgtEl>
                                      </p:cMediaNode>
                                    </p:audio>
                                  </p:sub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6" name="8402      8099ج.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box(in)">
                                      <p:cBhvr>
                                        <p:cTn id="33" dur="500"/>
                                        <p:tgtEl>
                                          <p:spTgt spid="35851"/>
                                        </p:tgtEl>
                                      </p:cBhvr>
                                    </p:animEffect>
                                  </p:childTnLst>
                                  <p:subTnLst>
                                    <p:audio>
                                      <p:cMediaNode>
                                        <p:cTn display="0" masterRel="sameClick">
                                          <p:stCondLst>
                                            <p:cond evt="begin" delay="0">
                                              <p:tn val="31"/>
                                            </p:cond>
                                          </p:stCondLst>
                                          <p:endCondLst>
                                            <p:cond evt="onStopAudio" delay="0">
                                              <p:tgtEl>
                                                <p:sldTgt/>
                                              </p:tgtEl>
                                            </p:cond>
                                          </p:endCondLst>
                                        </p:cTn>
                                        <p:tgtEl>
                                          <p:sndTgt r:embed="rId7" name="9 + 80 + 500          9 + 700.wav"/>
                                        </p:tgtEl>
                                      </p:cMediaNode>
                                    </p:audio>
                                  </p:subTnLst>
                                </p:cTn>
                              </p:par>
                              <p:par>
                                <p:cTn id="34" presetID="4" presetClass="entr" presetSubtype="16"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ox(in)">
                                      <p:cBhvr>
                                        <p:cTn id="36" dur="500"/>
                                        <p:tgtEl>
                                          <p:spTgt spid="35"/>
                                        </p:tgtEl>
                                      </p:cBhvr>
                                    </p:animEffect>
                                  </p:childTnLst>
                                  <p:subTnLst>
                                    <p:audio>
                                      <p:cMediaNode>
                                        <p:cTn display="0" masterRel="sameClick">
                                          <p:stCondLst>
                                            <p:cond evt="begin" delay="0">
                                              <p:tn val="34"/>
                                            </p:cond>
                                          </p:stCondLst>
                                          <p:endCondLst>
                                            <p:cond evt="onStopAudio" delay="0">
                                              <p:tgtEl>
                                                <p:sldTgt/>
                                              </p:tgtEl>
                                            </p:cond>
                                          </p:endCondLst>
                                        </p:cTn>
                                        <p:tgtEl>
                                          <p:sndTgt r:embed="rId7" name="9 + 80 + 500          9 + 700.wav"/>
                                        </p:tgtEl>
                                      </p:cMediaNode>
                                    </p:audio>
                                  </p:subTnLst>
                                </p:cTn>
                              </p:par>
                              <p:par>
                                <p:cTn id="37" presetID="4" presetClass="entr" presetSubtype="16" fill="hold" grpId="0" nodeType="withEffect">
                                  <p:stCondLst>
                                    <p:cond delay="0"/>
                                  </p:stCondLst>
                                  <p:childTnLst>
                                    <p:set>
                                      <p:cBhvr>
                                        <p:cTn id="38" dur="1" fill="hold">
                                          <p:stCondLst>
                                            <p:cond delay="0"/>
                                          </p:stCondLst>
                                        </p:cTn>
                                        <p:tgtEl>
                                          <p:spTgt spid="35845"/>
                                        </p:tgtEl>
                                        <p:attrNameLst>
                                          <p:attrName>style.visibility</p:attrName>
                                        </p:attrNameLst>
                                      </p:cBhvr>
                                      <p:to>
                                        <p:strVal val="visible"/>
                                      </p:to>
                                    </p:set>
                                    <p:animEffect transition="in" filter="box(in)">
                                      <p:cBhvr>
                                        <p:cTn id="39" dur="500"/>
                                        <p:tgtEl>
                                          <p:spTgt spid="35845"/>
                                        </p:tgtEl>
                                      </p:cBhvr>
                                    </p:animEffect>
                                  </p:childTnLst>
                                  <p:subTnLst>
                                    <p:audio>
                                      <p:cMediaNode>
                                        <p:cTn display="0" masterRel="sameClick">
                                          <p:stCondLst>
                                            <p:cond evt="begin" delay="0">
                                              <p:tn val="37"/>
                                            </p:cond>
                                          </p:stCondLst>
                                          <p:endCondLst>
                                            <p:cond evt="onStopAudio" delay="0">
                                              <p:tgtEl>
                                                <p:sldTgt/>
                                              </p:tgtEl>
                                            </p:cond>
                                          </p:endCondLst>
                                        </p:cTn>
                                        <p:tgtEl>
                                          <p:sndTgt r:embed="rId7" name="9 + 80 + 500          9 + 700.wav"/>
                                        </p:tgtEl>
                                      </p:cMediaNode>
                                    </p:audio>
                                  </p:sub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42"/>
                                            </p:cond>
                                          </p:stCondLst>
                                          <p:endCondLst>
                                            <p:cond evt="onStopAudio" delay="0">
                                              <p:tgtEl>
                                                <p:sldTgt/>
                                              </p:tgtEl>
                                            </p:cond>
                                          </p:endCondLst>
                                        </p:cTn>
                                        <p:tgtEl>
                                          <p:sndTgt r:embed="rId8" name="9 + 80 + 500          9 + 700ج.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850" grpId="0"/>
      <p:bldP spid="35851" grpId="0"/>
      <p:bldP spid="34" grpId="0" animBg="1"/>
      <p:bldP spid="35" grpId="0" animBg="1"/>
      <p:bldP spid="35844" grpId="0"/>
      <p:bldP spid="35845" grpId="0"/>
      <p:bldP spid="15" grpId="0"/>
      <p:bldP spid="1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زاوية مطوية 2"/>
          <p:cNvSpPr/>
          <p:nvPr/>
        </p:nvSpPr>
        <p:spPr>
          <a:xfrm>
            <a:off x="5072063" y="857250"/>
            <a:ext cx="3643312" cy="5286375"/>
          </a:xfrm>
          <a:prstGeom prst="foldedCorner">
            <a:avLst/>
          </a:prstGeom>
          <a:ln/>
        </p:spPr>
        <p:style>
          <a:lnRef idx="3">
            <a:schemeClr val="lt1"/>
          </a:lnRef>
          <a:fillRef idx="1">
            <a:schemeClr val="accent4"/>
          </a:fillRef>
          <a:effectRef idx="1">
            <a:schemeClr val="accent4"/>
          </a:effectRef>
          <a:fontRef idx="minor">
            <a:schemeClr val="lt1"/>
          </a:fontRef>
        </p:style>
        <p:txBody>
          <a:bodyPr rtlCol="1" anchor="ctr"/>
          <a:lstStyle/>
          <a:p>
            <a:pPr algn="ctr">
              <a:defRPr/>
            </a:pPr>
            <a:endParaRPr lang="ar-EG"/>
          </a:p>
        </p:txBody>
      </p:sp>
      <p:sp>
        <p:nvSpPr>
          <p:cNvPr id="2" name="مربع نص 1"/>
          <p:cNvSpPr txBox="1">
            <a:spLocks noChangeArrowheads="1"/>
          </p:cNvSpPr>
          <p:nvPr/>
        </p:nvSpPr>
        <p:spPr bwMode="auto">
          <a:xfrm>
            <a:off x="5143500" y="1143000"/>
            <a:ext cx="3500438" cy="4524375"/>
          </a:xfrm>
          <a:prstGeom prst="rect">
            <a:avLst/>
          </a:prstGeom>
          <a:noFill/>
          <a:ln w="9525">
            <a:noFill/>
            <a:miter lim="800000"/>
            <a:headEnd/>
            <a:tailEnd/>
          </a:ln>
        </p:spPr>
        <p:txBody>
          <a:bodyPr>
            <a:spAutoFit/>
          </a:bodyPr>
          <a:lstStyle/>
          <a:p>
            <a:pPr algn="ctr"/>
            <a:r>
              <a:rPr lang="ar-SA" sz="3600" b="1"/>
              <a:t>يوضح الجدول المجاور أعداد سكان بعض مدن المملكة العربية السعودية عام 1431 هـ. استعمل الجدول في الإجابة عن السؤالين 29 , 30: (الدرس 1 -</a:t>
            </a:r>
            <a:r>
              <a:rPr lang="en-US" sz="3600" b="1"/>
              <a:t>  </a:t>
            </a:r>
            <a:r>
              <a:rPr lang="ar-SA" sz="3600" b="1"/>
              <a:t>4)</a:t>
            </a:r>
            <a:endParaRPr lang="ar-EG" sz="3600" b="1"/>
          </a:p>
        </p:txBody>
      </p:sp>
      <p:graphicFrame>
        <p:nvGraphicFramePr>
          <p:cNvPr id="5" name="جدول 4"/>
          <p:cNvGraphicFramePr>
            <a:graphicFrameLocks noGrp="1"/>
          </p:cNvGraphicFramePr>
          <p:nvPr/>
        </p:nvGraphicFramePr>
        <p:xfrm>
          <a:off x="285719" y="928688"/>
          <a:ext cx="4500594" cy="5429288"/>
        </p:xfrm>
        <a:graphic>
          <a:graphicData uri="http://schemas.openxmlformats.org/drawingml/2006/table">
            <a:tbl>
              <a:tblPr rtl="1" firstRow="1" bandRow="1">
                <a:tableStyleId>{5C22544A-7EE6-4342-B048-85BDC9FD1C3A}</a:tableStyleId>
              </a:tblPr>
              <a:tblGrid>
                <a:gridCol w="2250297"/>
                <a:gridCol w="2250297"/>
              </a:tblGrid>
              <a:tr h="678661">
                <a:tc gridSpan="2">
                  <a:txBody>
                    <a:bodyPr/>
                    <a:lstStyle/>
                    <a:p>
                      <a:pPr rtl="1"/>
                      <a:endParaRPr lang="ar-EG" dirty="0"/>
                    </a:p>
                  </a:txBody>
                  <a:tcPr/>
                </a:tc>
                <a:tc hMerge="1">
                  <a:txBody>
                    <a:bodyPr/>
                    <a:lstStyle/>
                    <a:p>
                      <a:pPr rtl="1"/>
                      <a:endParaRPr lang="ar-EG" dirty="0"/>
                    </a:p>
                  </a:txBody>
                  <a:tcPr/>
                </a:tc>
              </a:tr>
              <a:tr h="678661">
                <a:tc>
                  <a:txBody>
                    <a:bodyPr/>
                    <a:lstStyle/>
                    <a:p>
                      <a:pPr rtl="1"/>
                      <a:endParaRPr lang="ar-EG" dirty="0"/>
                    </a:p>
                  </a:txBody>
                  <a:tcPr/>
                </a:tc>
                <a:tc>
                  <a:txBody>
                    <a:bodyPr/>
                    <a:lstStyle/>
                    <a:p>
                      <a:pPr rtl="1"/>
                      <a:endParaRPr lang="ar-EG"/>
                    </a:p>
                  </a:txBody>
                  <a:tcPr/>
                </a:tc>
              </a:tr>
              <a:tr h="678661">
                <a:tc>
                  <a:txBody>
                    <a:bodyPr/>
                    <a:lstStyle/>
                    <a:p>
                      <a:pPr rtl="1"/>
                      <a:endParaRPr lang="ar-EG"/>
                    </a:p>
                  </a:txBody>
                  <a:tcPr/>
                </a:tc>
                <a:tc>
                  <a:txBody>
                    <a:bodyPr/>
                    <a:lstStyle/>
                    <a:p>
                      <a:pPr rtl="1"/>
                      <a:endParaRPr lang="ar-EG"/>
                    </a:p>
                  </a:txBody>
                  <a:tcPr/>
                </a:tc>
              </a:tr>
              <a:tr h="678661">
                <a:tc>
                  <a:txBody>
                    <a:bodyPr/>
                    <a:lstStyle/>
                    <a:p>
                      <a:pPr rtl="1"/>
                      <a:endParaRPr lang="ar-EG"/>
                    </a:p>
                  </a:txBody>
                  <a:tcPr/>
                </a:tc>
                <a:tc>
                  <a:txBody>
                    <a:bodyPr/>
                    <a:lstStyle/>
                    <a:p>
                      <a:pPr rtl="1"/>
                      <a:endParaRPr lang="ar-EG"/>
                    </a:p>
                  </a:txBody>
                  <a:tcPr/>
                </a:tc>
              </a:tr>
              <a:tr h="678661">
                <a:tc>
                  <a:txBody>
                    <a:bodyPr/>
                    <a:lstStyle/>
                    <a:p>
                      <a:pPr rtl="1"/>
                      <a:endParaRPr lang="ar-EG"/>
                    </a:p>
                  </a:txBody>
                  <a:tcPr/>
                </a:tc>
                <a:tc>
                  <a:txBody>
                    <a:bodyPr/>
                    <a:lstStyle/>
                    <a:p>
                      <a:pPr rtl="1"/>
                      <a:endParaRPr lang="ar-EG"/>
                    </a:p>
                  </a:txBody>
                  <a:tcPr/>
                </a:tc>
              </a:tr>
              <a:tr h="678661">
                <a:tc>
                  <a:txBody>
                    <a:bodyPr/>
                    <a:lstStyle/>
                    <a:p>
                      <a:pPr rtl="1"/>
                      <a:endParaRPr lang="ar-EG"/>
                    </a:p>
                  </a:txBody>
                  <a:tcPr/>
                </a:tc>
                <a:tc>
                  <a:txBody>
                    <a:bodyPr/>
                    <a:lstStyle/>
                    <a:p>
                      <a:pPr rtl="1"/>
                      <a:endParaRPr lang="ar-EG"/>
                    </a:p>
                  </a:txBody>
                  <a:tcPr/>
                </a:tc>
              </a:tr>
              <a:tr h="678661">
                <a:tc>
                  <a:txBody>
                    <a:bodyPr/>
                    <a:lstStyle/>
                    <a:p>
                      <a:pPr rtl="1"/>
                      <a:endParaRPr lang="ar-EG"/>
                    </a:p>
                  </a:txBody>
                  <a:tcPr/>
                </a:tc>
                <a:tc>
                  <a:txBody>
                    <a:bodyPr/>
                    <a:lstStyle/>
                    <a:p>
                      <a:pPr rtl="1"/>
                      <a:endParaRPr lang="ar-EG"/>
                    </a:p>
                  </a:txBody>
                  <a:tcPr/>
                </a:tc>
              </a:tr>
              <a:tr h="678661">
                <a:tc>
                  <a:txBody>
                    <a:bodyPr/>
                    <a:lstStyle/>
                    <a:p>
                      <a:pPr rtl="1"/>
                      <a:endParaRPr lang="ar-EG"/>
                    </a:p>
                  </a:txBody>
                  <a:tcPr/>
                </a:tc>
                <a:tc>
                  <a:txBody>
                    <a:bodyPr/>
                    <a:lstStyle/>
                    <a:p>
                      <a:pPr rtl="1"/>
                      <a:endParaRPr lang="ar-EG" dirty="0"/>
                    </a:p>
                  </a:txBody>
                  <a:tcPr/>
                </a:tc>
              </a:tr>
            </a:tbl>
          </a:graphicData>
        </a:graphic>
      </p:graphicFrame>
      <p:sp>
        <p:nvSpPr>
          <p:cNvPr id="36896" name="مستطيل 5"/>
          <p:cNvSpPr>
            <a:spLocks noChangeArrowheads="1"/>
          </p:cNvSpPr>
          <p:nvPr/>
        </p:nvSpPr>
        <p:spPr bwMode="auto">
          <a:xfrm>
            <a:off x="642938" y="1000125"/>
            <a:ext cx="3551237" cy="523875"/>
          </a:xfrm>
          <a:prstGeom prst="rect">
            <a:avLst/>
          </a:prstGeom>
          <a:noFill/>
          <a:ln w="9525">
            <a:noFill/>
            <a:miter lim="800000"/>
            <a:headEnd/>
            <a:tailEnd/>
          </a:ln>
        </p:spPr>
        <p:txBody>
          <a:bodyPr wrap="none">
            <a:spAutoFit/>
          </a:bodyPr>
          <a:lstStyle/>
          <a:p>
            <a:r>
              <a:rPr lang="ar-EG" sz="2800" b="1"/>
              <a:t>عدد سكان بعض مدن المملكة</a:t>
            </a:r>
          </a:p>
        </p:txBody>
      </p:sp>
      <p:sp>
        <p:nvSpPr>
          <p:cNvPr id="36897" name="مستطيل 6"/>
          <p:cNvSpPr>
            <a:spLocks noChangeArrowheads="1"/>
          </p:cNvSpPr>
          <p:nvPr/>
        </p:nvSpPr>
        <p:spPr bwMode="auto">
          <a:xfrm>
            <a:off x="3800475" y="1643063"/>
            <a:ext cx="965200" cy="523875"/>
          </a:xfrm>
          <a:prstGeom prst="rect">
            <a:avLst/>
          </a:prstGeom>
          <a:noFill/>
          <a:ln w="9525">
            <a:noFill/>
            <a:miter lim="800000"/>
            <a:headEnd/>
            <a:tailEnd/>
          </a:ln>
        </p:spPr>
        <p:txBody>
          <a:bodyPr wrap="none">
            <a:spAutoFit/>
          </a:bodyPr>
          <a:lstStyle/>
          <a:p>
            <a:r>
              <a:rPr lang="ar-EG" sz="2800" b="1">
                <a:solidFill>
                  <a:srgbClr val="C00000"/>
                </a:solidFill>
              </a:rPr>
              <a:t>المدينة</a:t>
            </a:r>
          </a:p>
        </p:txBody>
      </p:sp>
      <p:sp>
        <p:nvSpPr>
          <p:cNvPr id="36898" name="مستطيل 7"/>
          <p:cNvSpPr>
            <a:spLocks noChangeArrowheads="1"/>
          </p:cNvSpPr>
          <p:nvPr/>
        </p:nvSpPr>
        <p:spPr bwMode="auto">
          <a:xfrm>
            <a:off x="3646488" y="2428875"/>
            <a:ext cx="1068387" cy="523875"/>
          </a:xfrm>
          <a:prstGeom prst="rect">
            <a:avLst/>
          </a:prstGeom>
          <a:noFill/>
          <a:ln w="9525">
            <a:noFill/>
            <a:miter lim="800000"/>
            <a:headEnd/>
            <a:tailEnd/>
          </a:ln>
        </p:spPr>
        <p:txBody>
          <a:bodyPr wrap="none">
            <a:spAutoFit/>
          </a:bodyPr>
          <a:lstStyle/>
          <a:p>
            <a:r>
              <a:rPr lang="ar-EG" sz="2800" b="1"/>
              <a:t>الرياض</a:t>
            </a:r>
          </a:p>
        </p:txBody>
      </p:sp>
      <p:sp>
        <p:nvSpPr>
          <p:cNvPr id="36899" name="مستطيل 8"/>
          <p:cNvSpPr>
            <a:spLocks noChangeArrowheads="1"/>
          </p:cNvSpPr>
          <p:nvPr/>
        </p:nvSpPr>
        <p:spPr bwMode="auto">
          <a:xfrm>
            <a:off x="3860800" y="3000375"/>
            <a:ext cx="782638" cy="523875"/>
          </a:xfrm>
          <a:prstGeom prst="rect">
            <a:avLst/>
          </a:prstGeom>
          <a:noFill/>
          <a:ln w="9525">
            <a:noFill/>
            <a:miter lim="800000"/>
            <a:headEnd/>
            <a:tailEnd/>
          </a:ln>
        </p:spPr>
        <p:txBody>
          <a:bodyPr wrap="none">
            <a:spAutoFit/>
          </a:bodyPr>
          <a:lstStyle/>
          <a:p>
            <a:r>
              <a:rPr lang="ar-EG" sz="2800" b="1"/>
              <a:t>بريدة</a:t>
            </a:r>
          </a:p>
        </p:txBody>
      </p:sp>
      <p:sp>
        <p:nvSpPr>
          <p:cNvPr id="36900" name="مستطيل 9"/>
          <p:cNvSpPr>
            <a:spLocks noChangeArrowheads="1"/>
          </p:cNvSpPr>
          <p:nvPr/>
        </p:nvSpPr>
        <p:spPr bwMode="auto">
          <a:xfrm>
            <a:off x="4000500" y="3714750"/>
            <a:ext cx="619125" cy="523875"/>
          </a:xfrm>
          <a:prstGeom prst="rect">
            <a:avLst/>
          </a:prstGeom>
          <a:noFill/>
          <a:ln w="9525">
            <a:noFill/>
            <a:miter lim="800000"/>
            <a:headEnd/>
            <a:tailEnd/>
          </a:ln>
        </p:spPr>
        <p:txBody>
          <a:bodyPr wrap="none">
            <a:spAutoFit/>
          </a:bodyPr>
          <a:lstStyle/>
          <a:p>
            <a:r>
              <a:rPr lang="ar-EG" sz="2800" b="1"/>
              <a:t>جدة</a:t>
            </a:r>
          </a:p>
        </p:txBody>
      </p:sp>
      <p:sp>
        <p:nvSpPr>
          <p:cNvPr id="36901" name="مستطيل 10"/>
          <p:cNvSpPr>
            <a:spLocks noChangeArrowheads="1"/>
          </p:cNvSpPr>
          <p:nvPr/>
        </p:nvSpPr>
        <p:spPr bwMode="auto">
          <a:xfrm>
            <a:off x="3959225" y="4357688"/>
            <a:ext cx="612775" cy="523875"/>
          </a:xfrm>
          <a:prstGeom prst="rect">
            <a:avLst/>
          </a:prstGeom>
          <a:noFill/>
          <a:ln w="9525">
            <a:noFill/>
            <a:miter lim="800000"/>
            <a:headEnd/>
            <a:tailEnd/>
          </a:ln>
        </p:spPr>
        <p:txBody>
          <a:bodyPr wrap="none">
            <a:spAutoFit/>
          </a:bodyPr>
          <a:lstStyle/>
          <a:p>
            <a:r>
              <a:rPr lang="ar-EG" sz="2800" b="1"/>
              <a:t>مكة</a:t>
            </a:r>
          </a:p>
        </p:txBody>
      </p:sp>
      <p:sp>
        <p:nvSpPr>
          <p:cNvPr id="36902" name="مستطيل 11"/>
          <p:cNvSpPr>
            <a:spLocks noChangeArrowheads="1"/>
          </p:cNvSpPr>
          <p:nvPr/>
        </p:nvSpPr>
        <p:spPr bwMode="auto">
          <a:xfrm>
            <a:off x="3808413" y="5072063"/>
            <a:ext cx="835025" cy="523875"/>
          </a:xfrm>
          <a:prstGeom prst="rect">
            <a:avLst/>
          </a:prstGeom>
          <a:noFill/>
          <a:ln w="9525">
            <a:noFill/>
            <a:miter lim="800000"/>
            <a:headEnd/>
            <a:tailEnd/>
          </a:ln>
        </p:spPr>
        <p:txBody>
          <a:bodyPr wrap="none">
            <a:spAutoFit/>
          </a:bodyPr>
          <a:lstStyle/>
          <a:p>
            <a:r>
              <a:rPr lang="ar-EG" sz="2800" b="1"/>
              <a:t>الدمام</a:t>
            </a:r>
          </a:p>
        </p:txBody>
      </p:sp>
      <p:sp>
        <p:nvSpPr>
          <p:cNvPr id="36903" name="مستطيل 12"/>
          <p:cNvSpPr>
            <a:spLocks noChangeArrowheads="1"/>
          </p:cNvSpPr>
          <p:nvPr/>
        </p:nvSpPr>
        <p:spPr bwMode="auto">
          <a:xfrm>
            <a:off x="2727325" y="5715000"/>
            <a:ext cx="1916113" cy="523875"/>
          </a:xfrm>
          <a:prstGeom prst="rect">
            <a:avLst/>
          </a:prstGeom>
          <a:noFill/>
          <a:ln w="9525">
            <a:noFill/>
            <a:miter lim="800000"/>
            <a:headEnd/>
            <a:tailEnd/>
          </a:ln>
        </p:spPr>
        <p:txBody>
          <a:bodyPr wrap="none">
            <a:spAutoFit/>
          </a:bodyPr>
          <a:lstStyle/>
          <a:p>
            <a:r>
              <a:rPr lang="ar-EG" sz="2800" b="1"/>
              <a:t>المدينة المنورة</a:t>
            </a:r>
          </a:p>
        </p:txBody>
      </p:sp>
      <p:sp>
        <p:nvSpPr>
          <p:cNvPr id="36904" name="مستطيل 13"/>
          <p:cNvSpPr>
            <a:spLocks noChangeArrowheads="1"/>
          </p:cNvSpPr>
          <p:nvPr/>
        </p:nvSpPr>
        <p:spPr bwMode="auto">
          <a:xfrm>
            <a:off x="642938" y="2357438"/>
            <a:ext cx="1598612" cy="523875"/>
          </a:xfrm>
          <a:prstGeom prst="rect">
            <a:avLst/>
          </a:prstGeom>
          <a:noFill/>
          <a:ln w="9525">
            <a:noFill/>
            <a:miter lim="800000"/>
            <a:headEnd/>
            <a:tailEnd/>
          </a:ln>
        </p:spPr>
        <p:txBody>
          <a:bodyPr wrap="none">
            <a:spAutoFit/>
          </a:bodyPr>
          <a:lstStyle/>
          <a:p>
            <a:r>
              <a:rPr lang="ar-EG" sz="2800" b="1"/>
              <a:t>5254560</a:t>
            </a:r>
          </a:p>
        </p:txBody>
      </p:sp>
      <p:sp>
        <p:nvSpPr>
          <p:cNvPr id="36905" name="مستطيل 14"/>
          <p:cNvSpPr>
            <a:spLocks noChangeArrowheads="1"/>
          </p:cNvSpPr>
          <p:nvPr/>
        </p:nvSpPr>
        <p:spPr bwMode="auto">
          <a:xfrm>
            <a:off x="844550" y="3143250"/>
            <a:ext cx="1397000" cy="523875"/>
          </a:xfrm>
          <a:prstGeom prst="rect">
            <a:avLst/>
          </a:prstGeom>
          <a:noFill/>
          <a:ln w="9525">
            <a:noFill/>
            <a:miter lim="800000"/>
            <a:headEnd/>
            <a:tailEnd/>
          </a:ln>
        </p:spPr>
        <p:txBody>
          <a:bodyPr wrap="none">
            <a:spAutoFit/>
          </a:bodyPr>
          <a:lstStyle/>
          <a:p>
            <a:r>
              <a:rPr lang="ar-EG" sz="2800" b="1"/>
              <a:t>614093</a:t>
            </a:r>
          </a:p>
        </p:txBody>
      </p:sp>
      <p:sp>
        <p:nvSpPr>
          <p:cNvPr id="36906" name="مستطيل 15"/>
          <p:cNvSpPr>
            <a:spLocks noChangeArrowheads="1"/>
          </p:cNvSpPr>
          <p:nvPr/>
        </p:nvSpPr>
        <p:spPr bwMode="auto">
          <a:xfrm>
            <a:off x="642938" y="3714750"/>
            <a:ext cx="1598612" cy="523875"/>
          </a:xfrm>
          <a:prstGeom prst="rect">
            <a:avLst/>
          </a:prstGeom>
          <a:noFill/>
          <a:ln w="9525">
            <a:noFill/>
            <a:miter lim="800000"/>
            <a:headEnd/>
            <a:tailEnd/>
          </a:ln>
        </p:spPr>
        <p:txBody>
          <a:bodyPr wrap="none">
            <a:spAutoFit/>
          </a:bodyPr>
          <a:lstStyle/>
          <a:p>
            <a:r>
              <a:rPr lang="ar-EG" sz="2800" b="1"/>
              <a:t>3456259</a:t>
            </a:r>
          </a:p>
        </p:txBody>
      </p:sp>
      <p:sp>
        <p:nvSpPr>
          <p:cNvPr id="36907" name="مستطيل 16"/>
          <p:cNvSpPr>
            <a:spLocks noChangeArrowheads="1"/>
          </p:cNvSpPr>
          <p:nvPr/>
        </p:nvSpPr>
        <p:spPr bwMode="auto">
          <a:xfrm>
            <a:off x="642938" y="4429125"/>
            <a:ext cx="1598612" cy="523875"/>
          </a:xfrm>
          <a:prstGeom prst="rect">
            <a:avLst/>
          </a:prstGeom>
          <a:noFill/>
          <a:ln w="9525">
            <a:noFill/>
            <a:miter lim="800000"/>
            <a:headEnd/>
            <a:tailEnd/>
          </a:ln>
        </p:spPr>
        <p:txBody>
          <a:bodyPr wrap="none">
            <a:spAutoFit/>
          </a:bodyPr>
          <a:lstStyle/>
          <a:p>
            <a:r>
              <a:rPr lang="ar-EG" sz="2800" b="1"/>
              <a:t>1675368</a:t>
            </a:r>
          </a:p>
        </p:txBody>
      </p:sp>
      <p:sp>
        <p:nvSpPr>
          <p:cNvPr id="36908" name="مستطيل 17"/>
          <p:cNvSpPr>
            <a:spLocks noChangeArrowheads="1"/>
          </p:cNvSpPr>
          <p:nvPr/>
        </p:nvSpPr>
        <p:spPr bwMode="auto">
          <a:xfrm>
            <a:off x="844550" y="5072063"/>
            <a:ext cx="1397000" cy="523875"/>
          </a:xfrm>
          <a:prstGeom prst="rect">
            <a:avLst/>
          </a:prstGeom>
          <a:noFill/>
          <a:ln w="9525">
            <a:noFill/>
            <a:miter lim="800000"/>
            <a:headEnd/>
            <a:tailEnd/>
          </a:ln>
        </p:spPr>
        <p:txBody>
          <a:bodyPr wrap="none">
            <a:spAutoFit/>
          </a:bodyPr>
          <a:lstStyle/>
          <a:p>
            <a:r>
              <a:rPr lang="ar-EG" sz="2800" b="1"/>
              <a:t>903597</a:t>
            </a:r>
          </a:p>
        </p:txBody>
      </p:sp>
      <p:sp>
        <p:nvSpPr>
          <p:cNvPr id="36909" name="مستطيل 18"/>
          <p:cNvSpPr>
            <a:spLocks noChangeArrowheads="1"/>
          </p:cNvSpPr>
          <p:nvPr/>
        </p:nvSpPr>
        <p:spPr bwMode="auto">
          <a:xfrm>
            <a:off x="642938" y="5786438"/>
            <a:ext cx="1598612" cy="523875"/>
          </a:xfrm>
          <a:prstGeom prst="rect">
            <a:avLst/>
          </a:prstGeom>
          <a:noFill/>
          <a:ln w="9525">
            <a:noFill/>
            <a:miter lim="800000"/>
            <a:headEnd/>
            <a:tailEnd/>
          </a:ln>
        </p:spPr>
        <p:txBody>
          <a:bodyPr wrap="none">
            <a:spAutoFit/>
          </a:bodyPr>
          <a:lstStyle/>
          <a:p>
            <a:r>
              <a:rPr lang="ar-EG" sz="2800" b="1"/>
              <a:t>1180770</a:t>
            </a:r>
          </a:p>
        </p:txBody>
      </p:sp>
      <p:sp>
        <p:nvSpPr>
          <p:cNvPr id="36910" name="مستطيل 19"/>
          <p:cNvSpPr>
            <a:spLocks noChangeArrowheads="1"/>
          </p:cNvSpPr>
          <p:nvPr/>
        </p:nvSpPr>
        <p:spPr bwMode="auto">
          <a:xfrm>
            <a:off x="727075" y="1643063"/>
            <a:ext cx="1514475" cy="523875"/>
          </a:xfrm>
          <a:prstGeom prst="rect">
            <a:avLst/>
          </a:prstGeom>
          <a:noFill/>
          <a:ln w="9525">
            <a:noFill/>
            <a:miter lim="800000"/>
            <a:headEnd/>
            <a:tailEnd/>
          </a:ln>
        </p:spPr>
        <p:txBody>
          <a:bodyPr wrap="none">
            <a:spAutoFit/>
          </a:bodyPr>
          <a:lstStyle/>
          <a:p>
            <a:r>
              <a:rPr lang="ar-EG" sz="2800" b="1">
                <a:solidFill>
                  <a:srgbClr val="C00000"/>
                </a:solidFill>
              </a:rPr>
              <a:t>عدد السكان</a:t>
            </a:r>
          </a:p>
        </p:txBody>
      </p:sp>
    </p:spTree>
  </p:cSld>
  <p:clrMapOvr>
    <a:masterClrMapping/>
  </p:clrMapOvr>
  <p:transition>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builtIn="1"/>
                                        </p:tgtEl>
                                      </p:cMediaNode>
                                    </p:audio>
                                  </p:subTnLst>
                                </p:cTn>
                              </p:par>
                              <p:par>
                                <p:cTn id="10" presetID="50" presetClass="entr" presetSubtype="0" decel="10000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strVal val="#ppt_w+.3"/>
                                          </p:val>
                                        </p:tav>
                                        <p:tav tm="100000">
                                          <p:val>
                                            <p:strVal val="#ppt_w"/>
                                          </p:val>
                                        </p:tav>
                                      </p:tavLst>
                                    </p:anim>
                                    <p:anim calcmode="lin" valueType="num">
                                      <p:cBhvr>
                                        <p:cTn id="13" dur="500" fill="hold"/>
                                        <p:tgtEl>
                                          <p:spTgt spid="2"/>
                                        </p:tgtEl>
                                        <p:attrNameLst>
                                          <p:attrName>ppt_h</p:attrName>
                                        </p:attrNameLst>
                                      </p:cBhvr>
                                      <p:tavLst>
                                        <p:tav tm="0">
                                          <p:val>
                                            <p:strVal val="#ppt_h"/>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يوضح الجدول المجاور أعداد سكان بعض مدن المملكة.wav"/>
                                        </p:tgtEl>
                                      </p:cMediaNode>
                                    </p:audio>
                                  </p:sub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ox(in)">
                                      <p:cBhvr>
                                        <p:cTn id="19" dur="500"/>
                                        <p:tgtEl>
                                          <p:spTgt spid="5"/>
                                        </p:tgtEl>
                                      </p:cBhvr>
                                    </p:animEffect>
                                  </p:childTnLst>
                                  <p:subTnLst>
                                    <p:audio>
                                      <p:cMediaNode>
                                        <p:cTn display="0" masterRel="sameClick">
                                          <p:stCondLst>
                                            <p:cond evt="begin" delay="0">
                                              <p:tn val="17"/>
                                            </p:cond>
                                          </p:stCondLst>
                                          <p:endCondLst>
                                            <p:cond evt="onStopAudio" delay="0">
                                              <p:tgtEl>
                                                <p:sldTgt/>
                                              </p:tgtEl>
                                            </p:cond>
                                          </p:endCondLst>
                                        </p:cTn>
                                        <p:tgtEl>
                                          <p:sndTgt r:embed="rId5" name="coin.wav" builtIn="1"/>
                                        </p:tgtEl>
                                      </p:cMediaNode>
                                    </p:audio>
                                  </p:subTnLst>
                                </p:cTn>
                              </p:par>
                              <p:par>
                                <p:cTn id="20" presetID="4" presetClass="entr" presetSubtype="16" fill="hold" grpId="0" nodeType="withEffect">
                                  <p:stCondLst>
                                    <p:cond delay="0"/>
                                  </p:stCondLst>
                                  <p:childTnLst>
                                    <p:set>
                                      <p:cBhvr>
                                        <p:cTn id="21" dur="1" fill="hold">
                                          <p:stCondLst>
                                            <p:cond delay="0"/>
                                          </p:stCondLst>
                                        </p:cTn>
                                        <p:tgtEl>
                                          <p:spTgt spid="36896"/>
                                        </p:tgtEl>
                                        <p:attrNameLst>
                                          <p:attrName>style.visibility</p:attrName>
                                        </p:attrNameLst>
                                      </p:cBhvr>
                                      <p:to>
                                        <p:strVal val="visible"/>
                                      </p:to>
                                    </p:set>
                                    <p:animEffect transition="in" filter="box(in)">
                                      <p:cBhvr>
                                        <p:cTn id="22" dur="500"/>
                                        <p:tgtEl>
                                          <p:spTgt spid="36896"/>
                                        </p:tgtEl>
                                      </p:cBhvr>
                                    </p:animEffect>
                                  </p:childTnLst>
                                  <p:subTnLst>
                                    <p:audio>
                                      <p:cMediaNode>
                                        <p:cTn display="0" masterRel="sameClick">
                                          <p:stCondLst>
                                            <p:cond evt="begin" delay="0">
                                              <p:tn val="20"/>
                                            </p:cond>
                                          </p:stCondLst>
                                          <p:endCondLst>
                                            <p:cond evt="onStopAudio" delay="0">
                                              <p:tgtEl>
                                                <p:sldTgt/>
                                              </p:tgtEl>
                                            </p:cond>
                                          </p:endCondLst>
                                        </p:cTn>
                                        <p:tgtEl>
                                          <p:sndTgt r:embed="rId6" name="عدد سكان بعض مدن المملكة.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36897"/>
                                        </p:tgtEl>
                                        <p:attrNameLst>
                                          <p:attrName>style.visibility</p:attrName>
                                        </p:attrNameLst>
                                      </p:cBhvr>
                                      <p:to>
                                        <p:strVal val="visible"/>
                                      </p:to>
                                    </p:set>
                                    <p:animEffect transition="in" filter="box(in)">
                                      <p:cBhvr>
                                        <p:cTn id="27" dur="500"/>
                                        <p:tgtEl>
                                          <p:spTgt spid="36897"/>
                                        </p:tgtEl>
                                      </p:cBhvr>
                                    </p:animEffect>
                                  </p:childTnLst>
                                  <p:subTnLst>
                                    <p:audio>
                                      <p:cMediaNode>
                                        <p:cTn display="0" masterRel="sameClick">
                                          <p:stCondLst>
                                            <p:cond evt="begin" delay="0">
                                              <p:tn val="25"/>
                                            </p:cond>
                                          </p:stCondLst>
                                          <p:endCondLst>
                                            <p:cond evt="onStopAudio" delay="0">
                                              <p:tgtEl>
                                                <p:sldTgt/>
                                              </p:tgtEl>
                                            </p:cond>
                                          </p:endCondLst>
                                        </p:cTn>
                                        <p:tgtEl>
                                          <p:sndTgt r:embed="rId7" name="المدينة.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36910"/>
                                        </p:tgtEl>
                                        <p:attrNameLst>
                                          <p:attrName>style.visibility</p:attrName>
                                        </p:attrNameLst>
                                      </p:cBhvr>
                                      <p:to>
                                        <p:strVal val="visible"/>
                                      </p:to>
                                    </p:set>
                                    <p:animEffect transition="in" filter="box(in)">
                                      <p:cBhvr>
                                        <p:cTn id="32" dur="500"/>
                                        <p:tgtEl>
                                          <p:spTgt spid="36910"/>
                                        </p:tgtEl>
                                      </p:cBhvr>
                                    </p:animEffect>
                                  </p:childTnLst>
                                  <p:subTnLst>
                                    <p:audio>
                                      <p:cMediaNode>
                                        <p:cTn display="0" masterRel="sameClick">
                                          <p:stCondLst>
                                            <p:cond evt="begin" delay="0">
                                              <p:tn val="30"/>
                                            </p:cond>
                                          </p:stCondLst>
                                          <p:endCondLst>
                                            <p:cond evt="onStopAudio" delay="0">
                                              <p:tgtEl>
                                                <p:sldTgt/>
                                              </p:tgtEl>
                                            </p:cond>
                                          </p:endCondLst>
                                        </p:cTn>
                                        <p:tgtEl>
                                          <p:sndTgt r:embed="rId8" name="عدد السكان.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36898"/>
                                        </p:tgtEl>
                                        <p:attrNameLst>
                                          <p:attrName>style.visibility</p:attrName>
                                        </p:attrNameLst>
                                      </p:cBhvr>
                                      <p:to>
                                        <p:strVal val="visible"/>
                                      </p:to>
                                    </p:set>
                                    <p:animEffect transition="in" filter="box(in)">
                                      <p:cBhvr>
                                        <p:cTn id="37" dur="500"/>
                                        <p:tgtEl>
                                          <p:spTgt spid="36898"/>
                                        </p:tgtEl>
                                      </p:cBhvr>
                                    </p:animEffect>
                                  </p:childTnLst>
                                  <p:subTnLst>
                                    <p:audio>
                                      <p:cMediaNode>
                                        <p:cTn display="0" masterRel="sameClick">
                                          <p:stCondLst>
                                            <p:cond evt="begin" delay="0">
                                              <p:tn val="35"/>
                                            </p:cond>
                                          </p:stCondLst>
                                          <p:endCondLst>
                                            <p:cond evt="onStopAudio" delay="0">
                                              <p:tgtEl>
                                                <p:sldTgt/>
                                              </p:tgtEl>
                                            </p:cond>
                                          </p:endCondLst>
                                        </p:cTn>
                                        <p:tgtEl>
                                          <p:sndTgt r:embed="rId9" name="الرياض.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36904"/>
                                        </p:tgtEl>
                                        <p:attrNameLst>
                                          <p:attrName>style.visibility</p:attrName>
                                        </p:attrNameLst>
                                      </p:cBhvr>
                                      <p:to>
                                        <p:strVal val="visible"/>
                                      </p:to>
                                    </p:set>
                                    <p:animEffect transition="in" filter="box(in)">
                                      <p:cBhvr>
                                        <p:cTn id="42" dur="500"/>
                                        <p:tgtEl>
                                          <p:spTgt spid="36904"/>
                                        </p:tgtEl>
                                      </p:cBhvr>
                                    </p:animEffect>
                                  </p:childTnLst>
                                  <p:subTnLst>
                                    <p:audio>
                                      <p:cMediaNode>
                                        <p:cTn display="0" masterRel="sameClick">
                                          <p:stCondLst>
                                            <p:cond evt="begin" delay="0">
                                              <p:tn val="40"/>
                                            </p:cond>
                                          </p:stCondLst>
                                          <p:endCondLst>
                                            <p:cond evt="onStopAudio" delay="0">
                                              <p:tgtEl>
                                                <p:sldTgt/>
                                              </p:tgtEl>
                                            </p:cond>
                                          </p:endCondLst>
                                        </p:cTn>
                                        <p:tgtEl>
                                          <p:sndTgt r:embed="rId10" name="5254560.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6899"/>
                                        </p:tgtEl>
                                        <p:attrNameLst>
                                          <p:attrName>style.visibility</p:attrName>
                                        </p:attrNameLst>
                                      </p:cBhvr>
                                      <p:to>
                                        <p:strVal val="visible"/>
                                      </p:to>
                                    </p:set>
                                    <p:animEffect transition="in" filter="box(in)">
                                      <p:cBhvr>
                                        <p:cTn id="47" dur="500"/>
                                        <p:tgtEl>
                                          <p:spTgt spid="36899"/>
                                        </p:tgtEl>
                                      </p:cBhvr>
                                    </p:animEffect>
                                  </p:childTnLst>
                                  <p:subTnLst>
                                    <p:audio>
                                      <p:cMediaNode>
                                        <p:cTn display="0" masterRel="sameClick">
                                          <p:stCondLst>
                                            <p:cond evt="begin" delay="0">
                                              <p:tn val="45"/>
                                            </p:cond>
                                          </p:stCondLst>
                                          <p:endCondLst>
                                            <p:cond evt="onStopAudio" delay="0">
                                              <p:tgtEl>
                                                <p:sldTgt/>
                                              </p:tgtEl>
                                            </p:cond>
                                          </p:endCondLst>
                                        </p:cTn>
                                        <p:tgtEl>
                                          <p:sndTgt r:embed="rId11" name="بريدة.wav"/>
                                        </p:tgtEl>
                                      </p:cMediaNode>
                                    </p:audio>
                                  </p:sub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0" nodeType="clickEffect">
                                  <p:stCondLst>
                                    <p:cond delay="0"/>
                                  </p:stCondLst>
                                  <p:childTnLst>
                                    <p:set>
                                      <p:cBhvr>
                                        <p:cTn id="51" dur="1" fill="hold">
                                          <p:stCondLst>
                                            <p:cond delay="0"/>
                                          </p:stCondLst>
                                        </p:cTn>
                                        <p:tgtEl>
                                          <p:spTgt spid="36905"/>
                                        </p:tgtEl>
                                        <p:attrNameLst>
                                          <p:attrName>style.visibility</p:attrName>
                                        </p:attrNameLst>
                                      </p:cBhvr>
                                      <p:to>
                                        <p:strVal val="visible"/>
                                      </p:to>
                                    </p:set>
                                    <p:animEffect transition="in" filter="box(in)">
                                      <p:cBhvr>
                                        <p:cTn id="52" dur="500"/>
                                        <p:tgtEl>
                                          <p:spTgt spid="36905"/>
                                        </p:tgtEl>
                                      </p:cBhvr>
                                    </p:animEffect>
                                  </p:childTnLst>
                                  <p:subTnLst>
                                    <p:audio>
                                      <p:cMediaNode>
                                        <p:cTn display="0" masterRel="sameClick">
                                          <p:stCondLst>
                                            <p:cond evt="begin" delay="0">
                                              <p:tn val="50"/>
                                            </p:cond>
                                          </p:stCondLst>
                                          <p:endCondLst>
                                            <p:cond evt="onStopAudio" delay="0">
                                              <p:tgtEl>
                                                <p:sldTgt/>
                                              </p:tgtEl>
                                            </p:cond>
                                          </p:endCondLst>
                                        </p:cTn>
                                        <p:tgtEl>
                                          <p:sndTgt r:embed="rId12" name="614093.wav"/>
                                        </p:tgtEl>
                                      </p:cMediaNode>
                                    </p:audio>
                                  </p:subTnLst>
                                </p:cTn>
                              </p:par>
                            </p:childTnLst>
                          </p:cTn>
                        </p:par>
                      </p:childTnLst>
                    </p:cTn>
                  </p:par>
                  <p:par>
                    <p:cTn id="53" fill="hold">
                      <p:stCondLst>
                        <p:cond delay="indefinite"/>
                      </p:stCondLst>
                      <p:childTnLst>
                        <p:par>
                          <p:cTn id="54" fill="hold">
                            <p:stCondLst>
                              <p:cond delay="0"/>
                            </p:stCondLst>
                            <p:childTnLst>
                              <p:par>
                                <p:cTn id="55" presetID="4" presetClass="entr" presetSubtype="16" fill="hold" grpId="0" nodeType="clickEffect">
                                  <p:stCondLst>
                                    <p:cond delay="0"/>
                                  </p:stCondLst>
                                  <p:childTnLst>
                                    <p:set>
                                      <p:cBhvr>
                                        <p:cTn id="56" dur="1" fill="hold">
                                          <p:stCondLst>
                                            <p:cond delay="0"/>
                                          </p:stCondLst>
                                        </p:cTn>
                                        <p:tgtEl>
                                          <p:spTgt spid="36900"/>
                                        </p:tgtEl>
                                        <p:attrNameLst>
                                          <p:attrName>style.visibility</p:attrName>
                                        </p:attrNameLst>
                                      </p:cBhvr>
                                      <p:to>
                                        <p:strVal val="visible"/>
                                      </p:to>
                                    </p:set>
                                    <p:animEffect transition="in" filter="box(in)">
                                      <p:cBhvr>
                                        <p:cTn id="57" dur="500"/>
                                        <p:tgtEl>
                                          <p:spTgt spid="36900"/>
                                        </p:tgtEl>
                                      </p:cBhvr>
                                    </p:animEffect>
                                  </p:childTnLst>
                                  <p:subTnLst>
                                    <p:audio>
                                      <p:cMediaNode>
                                        <p:cTn display="0" masterRel="sameClick">
                                          <p:stCondLst>
                                            <p:cond evt="begin" delay="0">
                                              <p:tn val="55"/>
                                            </p:cond>
                                          </p:stCondLst>
                                          <p:endCondLst>
                                            <p:cond evt="onStopAudio" delay="0">
                                              <p:tgtEl>
                                                <p:sldTgt/>
                                              </p:tgtEl>
                                            </p:cond>
                                          </p:endCondLst>
                                        </p:cTn>
                                        <p:tgtEl>
                                          <p:sndTgt r:embed="rId13" name="جدة.wav"/>
                                        </p:tgtEl>
                                      </p:cMediaNode>
                                    </p:audio>
                                  </p:subTnLst>
                                </p:cTn>
                              </p:par>
                            </p:childTnLst>
                          </p:cTn>
                        </p:par>
                      </p:childTnLst>
                    </p:cTn>
                  </p:par>
                  <p:par>
                    <p:cTn id="58" fill="hold">
                      <p:stCondLst>
                        <p:cond delay="indefinite"/>
                      </p:stCondLst>
                      <p:childTnLst>
                        <p:par>
                          <p:cTn id="59" fill="hold">
                            <p:stCondLst>
                              <p:cond delay="0"/>
                            </p:stCondLst>
                            <p:childTnLst>
                              <p:par>
                                <p:cTn id="60" presetID="4" presetClass="entr" presetSubtype="16" fill="hold" grpId="0" nodeType="clickEffect">
                                  <p:stCondLst>
                                    <p:cond delay="0"/>
                                  </p:stCondLst>
                                  <p:childTnLst>
                                    <p:set>
                                      <p:cBhvr>
                                        <p:cTn id="61" dur="1" fill="hold">
                                          <p:stCondLst>
                                            <p:cond delay="0"/>
                                          </p:stCondLst>
                                        </p:cTn>
                                        <p:tgtEl>
                                          <p:spTgt spid="36906"/>
                                        </p:tgtEl>
                                        <p:attrNameLst>
                                          <p:attrName>style.visibility</p:attrName>
                                        </p:attrNameLst>
                                      </p:cBhvr>
                                      <p:to>
                                        <p:strVal val="visible"/>
                                      </p:to>
                                    </p:set>
                                    <p:animEffect transition="in" filter="box(in)">
                                      <p:cBhvr>
                                        <p:cTn id="62" dur="500"/>
                                        <p:tgtEl>
                                          <p:spTgt spid="36906"/>
                                        </p:tgtEl>
                                      </p:cBhvr>
                                    </p:animEffect>
                                  </p:childTnLst>
                                  <p:subTnLst>
                                    <p:audio>
                                      <p:cMediaNode>
                                        <p:cTn display="0" masterRel="sameClick">
                                          <p:stCondLst>
                                            <p:cond evt="begin" delay="0">
                                              <p:tn val="60"/>
                                            </p:cond>
                                          </p:stCondLst>
                                          <p:endCondLst>
                                            <p:cond evt="onStopAudio" delay="0">
                                              <p:tgtEl>
                                                <p:sldTgt/>
                                              </p:tgtEl>
                                            </p:cond>
                                          </p:endCondLst>
                                        </p:cTn>
                                        <p:tgtEl>
                                          <p:sndTgt r:embed="rId14" name="3456259.wav"/>
                                        </p:tgtEl>
                                      </p:cMediaNode>
                                    </p:audio>
                                  </p:subTnLst>
                                </p:cTn>
                              </p:par>
                            </p:childTnLst>
                          </p:cTn>
                        </p:par>
                      </p:childTnLst>
                    </p:cTn>
                  </p:par>
                  <p:par>
                    <p:cTn id="63" fill="hold">
                      <p:stCondLst>
                        <p:cond delay="indefinite"/>
                      </p:stCondLst>
                      <p:childTnLst>
                        <p:par>
                          <p:cTn id="64" fill="hold">
                            <p:stCondLst>
                              <p:cond delay="0"/>
                            </p:stCondLst>
                            <p:childTnLst>
                              <p:par>
                                <p:cTn id="65" presetID="4" presetClass="entr" presetSubtype="16" fill="hold" grpId="0" nodeType="clickEffect">
                                  <p:stCondLst>
                                    <p:cond delay="0"/>
                                  </p:stCondLst>
                                  <p:childTnLst>
                                    <p:set>
                                      <p:cBhvr>
                                        <p:cTn id="66" dur="1" fill="hold">
                                          <p:stCondLst>
                                            <p:cond delay="0"/>
                                          </p:stCondLst>
                                        </p:cTn>
                                        <p:tgtEl>
                                          <p:spTgt spid="36901"/>
                                        </p:tgtEl>
                                        <p:attrNameLst>
                                          <p:attrName>style.visibility</p:attrName>
                                        </p:attrNameLst>
                                      </p:cBhvr>
                                      <p:to>
                                        <p:strVal val="visible"/>
                                      </p:to>
                                    </p:set>
                                    <p:animEffect transition="in" filter="box(in)">
                                      <p:cBhvr>
                                        <p:cTn id="67" dur="500"/>
                                        <p:tgtEl>
                                          <p:spTgt spid="36901"/>
                                        </p:tgtEl>
                                      </p:cBhvr>
                                    </p:animEffect>
                                  </p:childTnLst>
                                  <p:subTnLst>
                                    <p:audio>
                                      <p:cMediaNode>
                                        <p:cTn display="0" masterRel="sameClick">
                                          <p:stCondLst>
                                            <p:cond evt="begin" delay="0">
                                              <p:tn val="65"/>
                                            </p:cond>
                                          </p:stCondLst>
                                          <p:endCondLst>
                                            <p:cond evt="onStopAudio" delay="0">
                                              <p:tgtEl>
                                                <p:sldTgt/>
                                              </p:tgtEl>
                                            </p:cond>
                                          </p:endCondLst>
                                        </p:cTn>
                                        <p:tgtEl>
                                          <p:sndTgt r:embed="rId15" name="مكة.wav"/>
                                        </p:tgtEl>
                                      </p:cMediaNode>
                                    </p:audio>
                                  </p:subTnLst>
                                </p:cTn>
                              </p:par>
                            </p:childTnLst>
                          </p:cTn>
                        </p:par>
                      </p:childTnLst>
                    </p:cTn>
                  </p:par>
                  <p:par>
                    <p:cTn id="68" fill="hold">
                      <p:stCondLst>
                        <p:cond delay="indefinite"/>
                      </p:stCondLst>
                      <p:childTnLst>
                        <p:par>
                          <p:cTn id="69" fill="hold">
                            <p:stCondLst>
                              <p:cond delay="0"/>
                            </p:stCondLst>
                            <p:childTnLst>
                              <p:par>
                                <p:cTn id="70" presetID="4" presetClass="entr" presetSubtype="16" fill="hold" grpId="0" nodeType="clickEffect">
                                  <p:stCondLst>
                                    <p:cond delay="0"/>
                                  </p:stCondLst>
                                  <p:childTnLst>
                                    <p:set>
                                      <p:cBhvr>
                                        <p:cTn id="71" dur="1" fill="hold">
                                          <p:stCondLst>
                                            <p:cond delay="0"/>
                                          </p:stCondLst>
                                        </p:cTn>
                                        <p:tgtEl>
                                          <p:spTgt spid="36907"/>
                                        </p:tgtEl>
                                        <p:attrNameLst>
                                          <p:attrName>style.visibility</p:attrName>
                                        </p:attrNameLst>
                                      </p:cBhvr>
                                      <p:to>
                                        <p:strVal val="visible"/>
                                      </p:to>
                                    </p:set>
                                    <p:animEffect transition="in" filter="box(in)">
                                      <p:cBhvr>
                                        <p:cTn id="72" dur="500"/>
                                        <p:tgtEl>
                                          <p:spTgt spid="36907"/>
                                        </p:tgtEl>
                                      </p:cBhvr>
                                    </p:animEffect>
                                  </p:childTnLst>
                                  <p:subTnLst>
                                    <p:audio>
                                      <p:cMediaNode>
                                        <p:cTn display="0" masterRel="sameClick">
                                          <p:stCondLst>
                                            <p:cond evt="begin" delay="0">
                                              <p:tn val="70"/>
                                            </p:cond>
                                          </p:stCondLst>
                                          <p:endCondLst>
                                            <p:cond evt="onStopAudio" delay="0">
                                              <p:tgtEl>
                                                <p:sldTgt/>
                                              </p:tgtEl>
                                            </p:cond>
                                          </p:endCondLst>
                                        </p:cTn>
                                        <p:tgtEl>
                                          <p:sndTgt r:embed="rId16" name="1675368.wav"/>
                                        </p:tgtEl>
                                      </p:cMediaNode>
                                    </p:audio>
                                  </p:sub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36902"/>
                                        </p:tgtEl>
                                        <p:attrNameLst>
                                          <p:attrName>style.visibility</p:attrName>
                                        </p:attrNameLst>
                                      </p:cBhvr>
                                      <p:to>
                                        <p:strVal val="visible"/>
                                      </p:to>
                                    </p:set>
                                    <p:animEffect transition="in" filter="box(in)">
                                      <p:cBhvr>
                                        <p:cTn id="77" dur="500"/>
                                        <p:tgtEl>
                                          <p:spTgt spid="36902"/>
                                        </p:tgtEl>
                                      </p:cBhvr>
                                    </p:animEffect>
                                  </p:childTnLst>
                                  <p:subTnLst>
                                    <p:audio>
                                      <p:cMediaNode>
                                        <p:cTn display="0" masterRel="sameClick">
                                          <p:stCondLst>
                                            <p:cond evt="begin" delay="0">
                                              <p:tn val="75"/>
                                            </p:cond>
                                          </p:stCondLst>
                                          <p:endCondLst>
                                            <p:cond evt="onStopAudio" delay="0">
                                              <p:tgtEl>
                                                <p:sldTgt/>
                                              </p:tgtEl>
                                            </p:cond>
                                          </p:endCondLst>
                                        </p:cTn>
                                        <p:tgtEl>
                                          <p:sndTgt r:embed="rId17" name="الدمام.wav"/>
                                        </p:tgtEl>
                                      </p:cMediaNode>
                                    </p:audio>
                                  </p:subTnLst>
                                </p:cTn>
                              </p:par>
                            </p:childTnLst>
                          </p:cTn>
                        </p:par>
                      </p:childTnLst>
                    </p:cTn>
                  </p:par>
                  <p:par>
                    <p:cTn id="78" fill="hold">
                      <p:stCondLst>
                        <p:cond delay="indefinite"/>
                      </p:stCondLst>
                      <p:childTnLst>
                        <p:par>
                          <p:cTn id="79" fill="hold">
                            <p:stCondLst>
                              <p:cond delay="0"/>
                            </p:stCondLst>
                            <p:childTnLst>
                              <p:par>
                                <p:cTn id="80" presetID="4" presetClass="entr" presetSubtype="16" fill="hold" grpId="0" nodeType="clickEffect">
                                  <p:stCondLst>
                                    <p:cond delay="0"/>
                                  </p:stCondLst>
                                  <p:childTnLst>
                                    <p:set>
                                      <p:cBhvr>
                                        <p:cTn id="81" dur="1" fill="hold">
                                          <p:stCondLst>
                                            <p:cond delay="0"/>
                                          </p:stCondLst>
                                        </p:cTn>
                                        <p:tgtEl>
                                          <p:spTgt spid="36908"/>
                                        </p:tgtEl>
                                        <p:attrNameLst>
                                          <p:attrName>style.visibility</p:attrName>
                                        </p:attrNameLst>
                                      </p:cBhvr>
                                      <p:to>
                                        <p:strVal val="visible"/>
                                      </p:to>
                                    </p:set>
                                    <p:animEffect transition="in" filter="box(in)">
                                      <p:cBhvr>
                                        <p:cTn id="82" dur="500"/>
                                        <p:tgtEl>
                                          <p:spTgt spid="36908"/>
                                        </p:tgtEl>
                                      </p:cBhvr>
                                    </p:animEffect>
                                  </p:childTnLst>
                                  <p:subTnLst>
                                    <p:audio>
                                      <p:cMediaNode>
                                        <p:cTn display="0" masterRel="sameClick">
                                          <p:stCondLst>
                                            <p:cond evt="begin" delay="0">
                                              <p:tn val="80"/>
                                            </p:cond>
                                          </p:stCondLst>
                                          <p:endCondLst>
                                            <p:cond evt="onStopAudio" delay="0">
                                              <p:tgtEl>
                                                <p:sldTgt/>
                                              </p:tgtEl>
                                            </p:cond>
                                          </p:endCondLst>
                                        </p:cTn>
                                        <p:tgtEl>
                                          <p:sndTgt r:embed="rId18" name="903597.wav"/>
                                        </p:tgtEl>
                                      </p:cMediaNode>
                                    </p:audio>
                                  </p:subTnLst>
                                </p:cTn>
                              </p:par>
                            </p:childTnLst>
                          </p:cTn>
                        </p:par>
                      </p:childTnLst>
                    </p:cTn>
                  </p:par>
                  <p:par>
                    <p:cTn id="83" fill="hold">
                      <p:stCondLst>
                        <p:cond delay="indefinite"/>
                      </p:stCondLst>
                      <p:childTnLst>
                        <p:par>
                          <p:cTn id="84" fill="hold">
                            <p:stCondLst>
                              <p:cond delay="0"/>
                            </p:stCondLst>
                            <p:childTnLst>
                              <p:par>
                                <p:cTn id="85" presetID="4" presetClass="entr" presetSubtype="16" fill="hold" grpId="0" nodeType="clickEffect">
                                  <p:stCondLst>
                                    <p:cond delay="0"/>
                                  </p:stCondLst>
                                  <p:childTnLst>
                                    <p:set>
                                      <p:cBhvr>
                                        <p:cTn id="86" dur="1" fill="hold">
                                          <p:stCondLst>
                                            <p:cond delay="0"/>
                                          </p:stCondLst>
                                        </p:cTn>
                                        <p:tgtEl>
                                          <p:spTgt spid="36903"/>
                                        </p:tgtEl>
                                        <p:attrNameLst>
                                          <p:attrName>style.visibility</p:attrName>
                                        </p:attrNameLst>
                                      </p:cBhvr>
                                      <p:to>
                                        <p:strVal val="visible"/>
                                      </p:to>
                                    </p:set>
                                    <p:animEffect transition="in" filter="box(in)">
                                      <p:cBhvr>
                                        <p:cTn id="87" dur="500"/>
                                        <p:tgtEl>
                                          <p:spTgt spid="36903"/>
                                        </p:tgtEl>
                                      </p:cBhvr>
                                    </p:animEffect>
                                  </p:childTnLst>
                                  <p:subTnLst>
                                    <p:audio>
                                      <p:cMediaNode>
                                        <p:cTn display="0" masterRel="sameClick">
                                          <p:stCondLst>
                                            <p:cond evt="begin" delay="0">
                                              <p:tn val="85"/>
                                            </p:cond>
                                          </p:stCondLst>
                                          <p:endCondLst>
                                            <p:cond evt="onStopAudio" delay="0">
                                              <p:tgtEl>
                                                <p:sldTgt/>
                                              </p:tgtEl>
                                            </p:cond>
                                          </p:endCondLst>
                                        </p:cTn>
                                        <p:tgtEl>
                                          <p:sndTgt r:embed="rId19" name="المدينة المنورة.wav"/>
                                        </p:tgtEl>
                                      </p:cMediaNode>
                                    </p:audio>
                                  </p:subTnLst>
                                </p:cTn>
                              </p:par>
                            </p:childTnLst>
                          </p:cTn>
                        </p:par>
                      </p:childTnLst>
                    </p:cTn>
                  </p:par>
                  <p:par>
                    <p:cTn id="88" fill="hold">
                      <p:stCondLst>
                        <p:cond delay="indefinite"/>
                      </p:stCondLst>
                      <p:childTnLst>
                        <p:par>
                          <p:cTn id="89" fill="hold">
                            <p:stCondLst>
                              <p:cond delay="0"/>
                            </p:stCondLst>
                            <p:childTnLst>
                              <p:par>
                                <p:cTn id="90" presetID="4" presetClass="entr" presetSubtype="16" fill="hold" grpId="0" nodeType="clickEffect">
                                  <p:stCondLst>
                                    <p:cond delay="0"/>
                                  </p:stCondLst>
                                  <p:childTnLst>
                                    <p:set>
                                      <p:cBhvr>
                                        <p:cTn id="91" dur="1" fill="hold">
                                          <p:stCondLst>
                                            <p:cond delay="0"/>
                                          </p:stCondLst>
                                        </p:cTn>
                                        <p:tgtEl>
                                          <p:spTgt spid="36909"/>
                                        </p:tgtEl>
                                        <p:attrNameLst>
                                          <p:attrName>style.visibility</p:attrName>
                                        </p:attrNameLst>
                                      </p:cBhvr>
                                      <p:to>
                                        <p:strVal val="visible"/>
                                      </p:to>
                                    </p:set>
                                    <p:animEffect transition="in" filter="box(in)">
                                      <p:cBhvr>
                                        <p:cTn id="92" dur="500"/>
                                        <p:tgtEl>
                                          <p:spTgt spid="36909"/>
                                        </p:tgtEl>
                                      </p:cBhvr>
                                    </p:animEffect>
                                  </p:childTnLst>
                                  <p:subTnLst>
                                    <p:audio>
                                      <p:cMediaNode>
                                        <p:cTn display="0" masterRel="sameClick">
                                          <p:stCondLst>
                                            <p:cond evt="begin" delay="0">
                                              <p:tn val="90"/>
                                            </p:cond>
                                          </p:stCondLst>
                                          <p:endCondLst>
                                            <p:cond evt="onStopAudio" delay="0">
                                              <p:tgtEl>
                                                <p:sldTgt/>
                                              </p:tgtEl>
                                            </p:cond>
                                          </p:endCondLst>
                                        </p:cTn>
                                        <p:tgtEl>
                                          <p:sndTgt r:embed="rId20" name="118077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36896" grpId="0"/>
      <p:bldP spid="36897" grpId="0"/>
      <p:bldP spid="36898" grpId="0"/>
      <p:bldP spid="36899" grpId="0"/>
      <p:bldP spid="36900" grpId="0"/>
      <p:bldP spid="36901" grpId="0"/>
      <p:bldP spid="36902" grpId="0"/>
      <p:bldP spid="36903" grpId="0"/>
      <p:bldP spid="36904" grpId="0"/>
      <p:bldP spid="36905" grpId="0"/>
      <p:bldP spid="36906" grpId="0"/>
      <p:bldP spid="36907" grpId="0"/>
      <p:bldP spid="36908" grpId="0"/>
      <p:bldP spid="36909" grpId="0"/>
      <p:bldP spid="369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00063" y="1000125"/>
            <a:ext cx="6143625" cy="3000375"/>
            <a:chOff x="500034" y="1000108"/>
            <a:chExt cx="6143668" cy="3000396"/>
          </a:xfrm>
        </p:grpSpPr>
        <p:sp>
          <p:nvSpPr>
            <p:cNvPr id="4" name="Flowchart: Stored Data 3"/>
            <p:cNvSpPr/>
            <p:nvPr/>
          </p:nvSpPr>
          <p:spPr>
            <a:xfrm rot="16200000">
              <a:off x="2071670" y="-571528"/>
              <a:ext cx="3000396" cy="6143668"/>
            </a:xfrm>
            <a:prstGeom prst="flowChartOnlineStorage">
              <a:avLst/>
            </a:prstGeom>
            <a:solidFill>
              <a:srgbClr val="FF0000"/>
            </a:solidFill>
            <a:ln w="50800">
              <a:solidFill>
                <a:schemeClr val="tx1"/>
              </a:solidFill>
            </a:ln>
            <a:effectLst>
              <a:innerShdw blurRad="584200">
                <a:schemeClr val="bg1"/>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437" name="Rectangle 1"/>
            <p:cNvSpPr>
              <a:spLocks noChangeArrowheads="1"/>
            </p:cNvSpPr>
            <p:nvPr/>
          </p:nvSpPr>
          <p:spPr bwMode="auto">
            <a:xfrm>
              <a:off x="642910" y="2136766"/>
              <a:ext cx="5500725" cy="107792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SA" sz="3200" b="1" dirty="0"/>
                <a:t>ما المدينة التي تضم أكبر عدد من السكان؟</a:t>
              </a:r>
              <a:endParaRPr lang="ar-EG" sz="3200" b="1" dirty="0"/>
            </a:p>
          </p:txBody>
        </p:sp>
      </p:grpSp>
      <p:sp>
        <p:nvSpPr>
          <p:cNvPr id="6" name="Diamond 5"/>
          <p:cNvSpPr/>
          <p:nvPr/>
        </p:nvSpPr>
        <p:spPr>
          <a:xfrm>
            <a:off x="7286625" y="1857375"/>
            <a:ext cx="1357313" cy="1071563"/>
          </a:xfrm>
          <a:prstGeom prst="diamond">
            <a:avLst/>
          </a:prstGeom>
          <a:solidFill>
            <a:srgbClr val="6600CC"/>
          </a:solidFill>
          <a:ln w="508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3600" dirty="0"/>
              <a:t>29</a:t>
            </a:r>
            <a:endParaRPr lang="ar-EG" sz="3600" dirty="0"/>
          </a:p>
        </p:txBody>
      </p:sp>
      <p:sp>
        <p:nvSpPr>
          <p:cNvPr id="7" name="مستطيل 6"/>
          <p:cNvSpPr>
            <a:spLocks noChangeArrowheads="1"/>
          </p:cNvSpPr>
          <p:nvPr/>
        </p:nvSpPr>
        <p:spPr bwMode="auto">
          <a:xfrm flipH="1">
            <a:off x="2357438" y="5354638"/>
            <a:ext cx="4286250" cy="646112"/>
          </a:xfrm>
          <a:prstGeom prst="rect">
            <a:avLst/>
          </a:prstGeom>
          <a:ln>
            <a:headEnd/>
            <a:tailEnd/>
          </a:ln>
        </p:spPr>
        <p:style>
          <a:lnRef idx="3">
            <a:schemeClr val="lt1"/>
          </a:lnRef>
          <a:fillRef idx="1">
            <a:schemeClr val="accent5"/>
          </a:fillRef>
          <a:effectRef idx="1">
            <a:schemeClr val="accent5"/>
          </a:effectRef>
          <a:fontRef idx="minor">
            <a:schemeClr val="lt1"/>
          </a:fontRef>
        </p:style>
        <p:txBody>
          <a:bodyPr>
            <a:spAutoFit/>
          </a:bodyPr>
          <a:lstStyle/>
          <a:p>
            <a:pPr algn="ctr">
              <a:defRPr/>
            </a:pPr>
            <a:r>
              <a:rPr lang="ar-EG" sz="3600" b="1" dirty="0"/>
              <a:t>مدينة الرياض.</a:t>
            </a:r>
            <a:endParaRPr lang="en-US" sz="3600" dirty="0"/>
          </a:p>
        </p:txBody>
      </p:sp>
    </p:spTree>
  </p:cSld>
  <p:clrMapOvr>
    <a:masterClrMapping/>
  </p:clrMapOvr>
  <p:transition>
    <p:diamon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21"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ما المدينة التي تضم أكبر عدد من السكان.wav"/>
                                        </p:tgtEl>
                                      </p:cMediaNode>
                                    </p:audio>
                                  </p:sub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45">
                                          <p:stCondLst>
                                            <p:cond delay="0"/>
                                          </p:stCondLst>
                                        </p:cTn>
                                        <p:tgtEl>
                                          <p:spTgt spid="7"/>
                                        </p:tgtEl>
                                      </p:cBhvr>
                                    </p:animEffect>
                                    <p:anim calcmode="lin" valueType="num">
                                      <p:cBhvr>
                                        <p:cTn id="20" dur="45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2"/>
                                          </p:stCondLst>
                                        </p:cTn>
                                        <p:tgtEl>
                                          <p:spTgt spid="7"/>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5"/>
                                          </p:stCondLst>
                                        </p:cTn>
                                        <p:tgtEl>
                                          <p:spTgt spid="7"/>
                                        </p:tgtEl>
                                        <p:attrNameLst>
                                          <p:attrName>ppt_y</p:attrName>
                                        </p:attrNameLst>
                                      </p:cBhvr>
                                      <p:tavLst>
                                        <p:tav tm="0" fmla="#ppt_y-sin(pi*$)/81">
                                          <p:val>
                                            <p:fltVal val="0"/>
                                          </p:val>
                                        </p:tav>
                                        <p:tav tm="100000">
                                          <p:val>
                                            <p:fltVal val="1"/>
                                          </p:val>
                                        </p:tav>
                                      </p:tavLst>
                                    </p:anim>
                                    <p:animScale>
                                      <p:cBhvr>
                                        <p:cTn id="25" dur="7">
                                          <p:stCondLst>
                                            <p:cond delay="162"/>
                                          </p:stCondLst>
                                        </p:cTn>
                                        <p:tgtEl>
                                          <p:spTgt spid="7"/>
                                        </p:tgtEl>
                                      </p:cBhvr>
                                      <p:to x="100000" y="60000"/>
                                    </p:animScale>
                                    <p:animScale>
                                      <p:cBhvr>
                                        <p:cTn id="26" dur="41" decel="50000">
                                          <p:stCondLst>
                                            <p:cond delay="169"/>
                                          </p:stCondLst>
                                        </p:cTn>
                                        <p:tgtEl>
                                          <p:spTgt spid="7"/>
                                        </p:tgtEl>
                                      </p:cBhvr>
                                      <p:to x="100000" y="100000"/>
                                    </p:animScale>
                                    <p:animScale>
                                      <p:cBhvr>
                                        <p:cTn id="27" dur="7">
                                          <p:stCondLst>
                                            <p:cond delay="329"/>
                                          </p:stCondLst>
                                        </p:cTn>
                                        <p:tgtEl>
                                          <p:spTgt spid="7"/>
                                        </p:tgtEl>
                                      </p:cBhvr>
                                      <p:to x="100000" y="80000"/>
                                    </p:animScale>
                                    <p:animScale>
                                      <p:cBhvr>
                                        <p:cTn id="28" dur="41" decel="50000">
                                          <p:stCondLst>
                                            <p:cond delay="336"/>
                                          </p:stCondLst>
                                        </p:cTn>
                                        <p:tgtEl>
                                          <p:spTgt spid="7"/>
                                        </p:tgtEl>
                                      </p:cBhvr>
                                      <p:to x="100000" y="100000"/>
                                    </p:animScale>
                                    <p:animScale>
                                      <p:cBhvr>
                                        <p:cTn id="29" dur="7">
                                          <p:stCondLst>
                                            <p:cond delay="411"/>
                                          </p:stCondLst>
                                        </p:cTn>
                                        <p:tgtEl>
                                          <p:spTgt spid="7"/>
                                        </p:tgtEl>
                                      </p:cBhvr>
                                      <p:to x="100000" y="90000"/>
                                    </p:animScale>
                                    <p:animScale>
                                      <p:cBhvr>
                                        <p:cTn id="30" dur="41" decel="50000">
                                          <p:stCondLst>
                                            <p:cond delay="418"/>
                                          </p:stCondLst>
                                        </p:cTn>
                                        <p:tgtEl>
                                          <p:spTgt spid="7"/>
                                        </p:tgtEl>
                                      </p:cBhvr>
                                      <p:to x="100000" y="100000"/>
                                    </p:animScale>
                                    <p:animScale>
                                      <p:cBhvr>
                                        <p:cTn id="31" dur="7">
                                          <p:stCondLst>
                                            <p:cond delay="453"/>
                                          </p:stCondLst>
                                        </p:cTn>
                                        <p:tgtEl>
                                          <p:spTgt spid="7"/>
                                        </p:tgtEl>
                                      </p:cBhvr>
                                      <p:to x="100000" y="95000"/>
                                    </p:animScale>
                                    <p:animScale>
                                      <p:cBhvr>
                                        <p:cTn id="32" dur="41" decel="50000">
                                          <p:stCondLst>
                                            <p:cond delay="459"/>
                                          </p:stCondLst>
                                        </p:cTn>
                                        <p:tgtEl>
                                          <p:spTgt spid="7"/>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مدينة الرياض.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500063" y="1000125"/>
            <a:ext cx="6143625" cy="3000375"/>
            <a:chOff x="500034" y="1000108"/>
            <a:chExt cx="6143668" cy="3000396"/>
          </a:xfrm>
        </p:grpSpPr>
        <p:sp>
          <p:nvSpPr>
            <p:cNvPr id="4" name="Flowchart: Stored Data 3"/>
            <p:cNvSpPr/>
            <p:nvPr/>
          </p:nvSpPr>
          <p:spPr>
            <a:xfrm rot="16200000">
              <a:off x="2071670" y="-571528"/>
              <a:ext cx="3000396" cy="6143668"/>
            </a:xfrm>
            <a:prstGeom prst="flowChartOnlineStorage">
              <a:avLst/>
            </a:prstGeom>
            <a:solidFill>
              <a:srgbClr val="FF0000"/>
            </a:solidFill>
            <a:ln w="50800">
              <a:solidFill>
                <a:schemeClr val="tx1"/>
              </a:solidFill>
            </a:ln>
            <a:effectLst>
              <a:innerShdw blurRad="584200">
                <a:schemeClr val="bg1"/>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18437" name="Rectangle 1"/>
            <p:cNvSpPr>
              <a:spLocks noChangeArrowheads="1"/>
            </p:cNvSpPr>
            <p:nvPr/>
          </p:nvSpPr>
          <p:spPr bwMode="auto">
            <a:xfrm>
              <a:off x="642910" y="2136766"/>
              <a:ext cx="5500725" cy="1077921"/>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defRPr/>
              </a:pPr>
              <a:r>
                <a:rPr lang="ar-SA" sz="3200" b="1" dirty="0"/>
                <a:t>أي المدن أقل سكاناً؛ </a:t>
              </a:r>
              <a:r>
                <a:rPr lang="ar-SA" sz="3200" b="1" dirty="0" err="1"/>
                <a:t>الدمام</a:t>
              </a:r>
              <a:r>
                <a:rPr lang="ar-SA" sz="3200" b="1" dirty="0"/>
                <a:t> أم المدينة المنورة؟</a:t>
              </a:r>
              <a:endParaRPr lang="ar-EG" sz="3200" b="1" dirty="0"/>
            </a:p>
          </p:txBody>
        </p:sp>
      </p:grpSp>
      <p:sp>
        <p:nvSpPr>
          <p:cNvPr id="6" name="Diamond 5"/>
          <p:cNvSpPr/>
          <p:nvPr/>
        </p:nvSpPr>
        <p:spPr>
          <a:xfrm>
            <a:off x="7286625" y="1857375"/>
            <a:ext cx="1357313" cy="1071563"/>
          </a:xfrm>
          <a:prstGeom prst="diamond">
            <a:avLst/>
          </a:prstGeom>
          <a:solidFill>
            <a:srgbClr val="6600CC"/>
          </a:solidFill>
          <a:ln w="508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3600" dirty="0"/>
              <a:t>30</a:t>
            </a:r>
            <a:endParaRPr lang="ar-EG" sz="3600" dirty="0"/>
          </a:p>
        </p:txBody>
      </p:sp>
      <p:sp>
        <p:nvSpPr>
          <p:cNvPr id="7" name="مستطيل 6"/>
          <p:cNvSpPr>
            <a:spLocks noChangeArrowheads="1"/>
          </p:cNvSpPr>
          <p:nvPr/>
        </p:nvSpPr>
        <p:spPr bwMode="auto">
          <a:xfrm flipH="1">
            <a:off x="214313" y="4729163"/>
            <a:ext cx="8143875" cy="1200150"/>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a:spAutoFit/>
          </a:bodyPr>
          <a:lstStyle/>
          <a:p>
            <a:pPr algn="ctr">
              <a:defRPr/>
            </a:pPr>
            <a:r>
              <a:rPr lang="ar-EG" sz="3600" b="1" dirty="0">
                <a:solidFill>
                  <a:srgbClr val="FF0000"/>
                </a:solidFill>
              </a:rPr>
              <a:t>بما أن 903597  &lt; 1180770 </a:t>
            </a:r>
            <a:endParaRPr lang="en-US" sz="3600" dirty="0">
              <a:solidFill>
                <a:srgbClr val="FF0000"/>
              </a:solidFill>
            </a:endParaRPr>
          </a:p>
          <a:p>
            <a:pPr algn="ctr">
              <a:defRPr/>
            </a:pPr>
            <a:r>
              <a:rPr lang="ar-EG" sz="3600" b="1" dirty="0">
                <a:solidFill>
                  <a:srgbClr val="FF0000"/>
                </a:solidFill>
              </a:rPr>
              <a:t>إذن، مدينة </a:t>
            </a:r>
            <a:r>
              <a:rPr lang="ar-EG" sz="3600" b="1" dirty="0" err="1">
                <a:solidFill>
                  <a:srgbClr val="FF0000"/>
                </a:solidFill>
              </a:rPr>
              <a:t>الدمام</a:t>
            </a:r>
            <a:r>
              <a:rPr lang="ar-EG" sz="3600" b="1" dirty="0">
                <a:solidFill>
                  <a:srgbClr val="FF0000"/>
                </a:solidFill>
              </a:rPr>
              <a:t> أقل سكاناً من مدينة المدينة المنورة.</a:t>
            </a:r>
            <a:endParaRPr lang="en-US" sz="3600" dirty="0">
              <a:solidFill>
                <a:srgbClr val="FF0000"/>
              </a:solidFill>
            </a:endParaRPr>
          </a:p>
        </p:txBody>
      </p:sp>
    </p:spTree>
  </p:cSld>
  <p:clrMapOvr>
    <a:masterClrMapping/>
  </p:clrMapOvr>
  <p:transition>
    <p:diamon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online.wav"/>
                                        </p:tgtEl>
                                      </p:cMediaNode>
                                    </p:audio>
                                  </p:subTnLst>
                                </p:cTn>
                              </p:par>
                              <p:par>
                                <p:cTn id="12" presetID="21" presetClass="entr" presetSubtype="4"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5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4" name="أي المدن أقل سكاناً.wav"/>
                                        </p:tgtEl>
                                      </p:cMediaNode>
                                    </p:audio>
                                  </p:sub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45">
                                          <p:stCondLst>
                                            <p:cond delay="0"/>
                                          </p:stCondLst>
                                        </p:cTn>
                                        <p:tgtEl>
                                          <p:spTgt spid="7"/>
                                        </p:tgtEl>
                                      </p:cBhvr>
                                    </p:animEffect>
                                    <p:anim calcmode="lin" valueType="num">
                                      <p:cBhvr>
                                        <p:cTn id="20" dur="45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23" dur="83" tmFilter="0, 0; 0.125,0.2665; 0.25,0.4; 0.375,0.465; 0.5,0.5;  0.625,0.535; 0.75,0.6; 0.875,0.7335; 1,1">
                                          <p:stCondLst>
                                            <p:cond delay="332"/>
                                          </p:stCondLst>
                                        </p:cTn>
                                        <p:tgtEl>
                                          <p:spTgt spid="7"/>
                                        </p:tgtEl>
                                        <p:attrNameLst>
                                          <p:attrName>ppt_y</p:attrName>
                                        </p:attrNameLst>
                                      </p:cBhvr>
                                      <p:tavLst>
                                        <p:tav tm="0" fmla="#ppt_y-sin(pi*$)/27">
                                          <p:val>
                                            <p:fltVal val="0"/>
                                          </p:val>
                                        </p:tav>
                                        <p:tav tm="100000">
                                          <p:val>
                                            <p:fltVal val="1"/>
                                          </p:val>
                                        </p:tav>
                                      </p:tavLst>
                                    </p:anim>
                                    <p:anim calcmode="lin" valueType="num">
                                      <p:cBhvr>
                                        <p:cTn id="24" dur="41" tmFilter="0, 0; 0.125,0.2665; 0.25,0.4; 0.375,0.465; 0.5,0.5;  0.625,0.535; 0.75,0.6; 0.875,0.7335; 1,1">
                                          <p:stCondLst>
                                            <p:cond delay="415"/>
                                          </p:stCondLst>
                                        </p:cTn>
                                        <p:tgtEl>
                                          <p:spTgt spid="7"/>
                                        </p:tgtEl>
                                        <p:attrNameLst>
                                          <p:attrName>ppt_y</p:attrName>
                                        </p:attrNameLst>
                                      </p:cBhvr>
                                      <p:tavLst>
                                        <p:tav tm="0" fmla="#ppt_y-sin(pi*$)/81">
                                          <p:val>
                                            <p:fltVal val="0"/>
                                          </p:val>
                                        </p:tav>
                                        <p:tav tm="100000">
                                          <p:val>
                                            <p:fltVal val="1"/>
                                          </p:val>
                                        </p:tav>
                                      </p:tavLst>
                                    </p:anim>
                                    <p:animScale>
                                      <p:cBhvr>
                                        <p:cTn id="25" dur="7">
                                          <p:stCondLst>
                                            <p:cond delay="162"/>
                                          </p:stCondLst>
                                        </p:cTn>
                                        <p:tgtEl>
                                          <p:spTgt spid="7"/>
                                        </p:tgtEl>
                                      </p:cBhvr>
                                      <p:to x="100000" y="60000"/>
                                    </p:animScale>
                                    <p:animScale>
                                      <p:cBhvr>
                                        <p:cTn id="26" dur="41" decel="50000">
                                          <p:stCondLst>
                                            <p:cond delay="169"/>
                                          </p:stCondLst>
                                        </p:cTn>
                                        <p:tgtEl>
                                          <p:spTgt spid="7"/>
                                        </p:tgtEl>
                                      </p:cBhvr>
                                      <p:to x="100000" y="100000"/>
                                    </p:animScale>
                                    <p:animScale>
                                      <p:cBhvr>
                                        <p:cTn id="27" dur="7">
                                          <p:stCondLst>
                                            <p:cond delay="329"/>
                                          </p:stCondLst>
                                        </p:cTn>
                                        <p:tgtEl>
                                          <p:spTgt spid="7"/>
                                        </p:tgtEl>
                                      </p:cBhvr>
                                      <p:to x="100000" y="80000"/>
                                    </p:animScale>
                                    <p:animScale>
                                      <p:cBhvr>
                                        <p:cTn id="28" dur="41" decel="50000">
                                          <p:stCondLst>
                                            <p:cond delay="336"/>
                                          </p:stCondLst>
                                        </p:cTn>
                                        <p:tgtEl>
                                          <p:spTgt spid="7"/>
                                        </p:tgtEl>
                                      </p:cBhvr>
                                      <p:to x="100000" y="100000"/>
                                    </p:animScale>
                                    <p:animScale>
                                      <p:cBhvr>
                                        <p:cTn id="29" dur="7">
                                          <p:stCondLst>
                                            <p:cond delay="411"/>
                                          </p:stCondLst>
                                        </p:cTn>
                                        <p:tgtEl>
                                          <p:spTgt spid="7"/>
                                        </p:tgtEl>
                                      </p:cBhvr>
                                      <p:to x="100000" y="90000"/>
                                    </p:animScale>
                                    <p:animScale>
                                      <p:cBhvr>
                                        <p:cTn id="30" dur="41" decel="50000">
                                          <p:stCondLst>
                                            <p:cond delay="418"/>
                                          </p:stCondLst>
                                        </p:cTn>
                                        <p:tgtEl>
                                          <p:spTgt spid="7"/>
                                        </p:tgtEl>
                                      </p:cBhvr>
                                      <p:to x="100000" y="100000"/>
                                    </p:animScale>
                                    <p:animScale>
                                      <p:cBhvr>
                                        <p:cTn id="31" dur="7">
                                          <p:stCondLst>
                                            <p:cond delay="453"/>
                                          </p:stCondLst>
                                        </p:cTn>
                                        <p:tgtEl>
                                          <p:spTgt spid="7"/>
                                        </p:tgtEl>
                                      </p:cBhvr>
                                      <p:to x="100000" y="95000"/>
                                    </p:animScale>
                                    <p:animScale>
                                      <p:cBhvr>
                                        <p:cTn id="32" dur="41" decel="50000">
                                          <p:stCondLst>
                                            <p:cond delay="459"/>
                                          </p:stCondLst>
                                        </p:cTn>
                                        <p:tgtEl>
                                          <p:spTgt spid="7"/>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بما أن 903597    118077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rot="21106206">
            <a:off x="5220389" y="428944"/>
            <a:ext cx="3071834" cy="1143008"/>
            <a:chOff x="4929190" y="366530"/>
            <a:chExt cx="3071834" cy="1143008"/>
          </a:xfrm>
          <a:effectLst>
            <a:reflection blurRad="6350" stA="52000" endA="300" endPos="35000" dir="5400000" sy="-100000" algn="bl" rotWithShape="0"/>
          </a:effectLst>
        </p:grpSpPr>
        <p:sp>
          <p:nvSpPr>
            <p:cNvPr id="2" name="Rounded Rectangle 1"/>
            <p:cNvSpPr/>
            <p:nvPr/>
          </p:nvSpPr>
          <p:spPr>
            <a:xfrm>
              <a:off x="4929190" y="428604"/>
              <a:ext cx="3071834" cy="928694"/>
            </a:xfrm>
            <a:prstGeom prst="roundRect">
              <a:avLst>
                <a:gd name="adj" fmla="val 50000"/>
              </a:avLst>
            </a:prstGeom>
            <a:solidFill>
              <a:srgbClr val="0000FF"/>
            </a:solidFill>
            <a:ln w="76200">
              <a:solidFill>
                <a:schemeClr val="tx1"/>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7200" b="1" dirty="0"/>
                <a:t>  استعد</a:t>
              </a:r>
            </a:p>
          </p:txBody>
        </p:sp>
        <p:pic>
          <p:nvPicPr>
            <p:cNvPr id="3" name="Picture 2" descr="1ar05a.gif"/>
            <p:cNvPicPr>
              <a:picLocks noChangeAspect="1"/>
            </p:cNvPicPr>
            <p:nvPr/>
          </p:nvPicPr>
          <p:blipFill>
            <a:blip r:embed="rId6"/>
            <a:stretch>
              <a:fillRect/>
            </a:stretch>
          </p:blipFill>
          <p:spPr>
            <a:xfrm rot="7512106">
              <a:off x="7051703" y="616563"/>
              <a:ext cx="1143008" cy="642942"/>
            </a:xfrm>
            <a:prstGeom prst="rect">
              <a:avLst/>
            </a:prstGeom>
          </p:spPr>
        </p:pic>
      </p:grpSp>
      <p:grpSp>
        <p:nvGrpSpPr>
          <p:cNvPr id="5" name="Group 7"/>
          <p:cNvGrpSpPr>
            <a:grpSpLocks/>
          </p:cNvGrpSpPr>
          <p:nvPr/>
        </p:nvGrpSpPr>
        <p:grpSpPr bwMode="auto">
          <a:xfrm>
            <a:off x="3643313" y="2143125"/>
            <a:ext cx="5143500" cy="4000500"/>
            <a:chOff x="3571868" y="1785926"/>
            <a:chExt cx="5143536" cy="4000528"/>
          </a:xfrm>
        </p:grpSpPr>
        <p:sp>
          <p:nvSpPr>
            <p:cNvPr id="7" name="Round Diagonal Corner Rectangle 6"/>
            <p:cNvSpPr/>
            <p:nvPr/>
          </p:nvSpPr>
          <p:spPr>
            <a:xfrm>
              <a:off x="3571868" y="1785926"/>
              <a:ext cx="5143536" cy="4000528"/>
            </a:xfrm>
            <a:prstGeom prst="round2DiagRect">
              <a:avLst/>
            </a:prstGeom>
            <a:gradFill>
              <a:gsLst>
                <a:gs pos="0">
                  <a:srgbClr val="FC9FCB"/>
                </a:gs>
                <a:gs pos="13000">
                  <a:srgbClr val="C00000"/>
                </a:gs>
                <a:gs pos="21001">
                  <a:srgbClr val="F8B049"/>
                </a:gs>
                <a:gs pos="63000">
                  <a:srgbClr val="00FF00"/>
                </a:gs>
                <a:gs pos="67000">
                  <a:srgbClr val="FFC000"/>
                </a:gs>
                <a:gs pos="69000">
                  <a:srgbClr val="FF3300"/>
                </a:gs>
                <a:gs pos="82001">
                  <a:srgbClr val="FF0000"/>
                </a:gs>
                <a:gs pos="100000">
                  <a:srgbClr val="C00000"/>
                </a:gs>
              </a:gsLst>
              <a:lin ang="13500000" scaled="0"/>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5126" name="Rectangle 4"/>
            <p:cNvSpPr>
              <a:spLocks noChangeArrowheads="1"/>
            </p:cNvSpPr>
            <p:nvPr/>
          </p:nvSpPr>
          <p:spPr bwMode="auto">
            <a:xfrm>
              <a:off x="3714744" y="2071678"/>
              <a:ext cx="4857784" cy="3539455"/>
            </a:xfrm>
            <a:prstGeom prst="rect">
              <a:avLst/>
            </a:prstGeom>
            <a:noFill/>
            <a:ln w="9525">
              <a:noFill/>
              <a:miter lim="800000"/>
              <a:headEnd/>
              <a:tailEnd/>
            </a:ln>
          </p:spPr>
          <p:txBody>
            <a:bodyPr>
              <a:spAutoFit/>
            </a:bodyPr>
            <a:lstStyle/>
            <a:p>
              <a:pPr algn="ctr"/>
              <a:r>
                <a:rPr lang="ar-EG" sz="3200" b="1">
                  <a:latin typeface="Calibri" pitchFamily="34" charset="0"/>
                </a:rPr>
                <a:t>قَدَّرَتْ إدار</a:t>
              </a:r>
              <a:r>
                <a:rPr lang="ar-SA" sz="3200" b="1">
                  <a:latin typeface="Calibri" pitchFamily="34" charset="0"/>
                </a:rPr>
                <a:t>تا</a:t>
              </a:r>
              <a:r>
                <a:rPr lang="ar-EG" sz="3200" b="1">
                  <a:latin typeface="Calibri" pitchFamily="34" charset="0"/>
                </a:rPr>
                <a:t> المصائِدِ البحريَّةِ </a:t>
              </a:r>
              <a:r>
                <a:rPr lang="ar-SA" sz="3200" b="1">
                  <a:latin typeface="Calibri" pitchFamily="34" charset="0"/>
                </a:rPr>
                <a:t>والمزارع السمكية بوز</a:t>
              </a:r>
              <a:r>
                <a:rPr lang="ar-EG" sz="3200" b="1">
                  <a:latin typeface="Calibri" pitchFamily="34" charset="0"/>
                </a:rPr>
                <a:t>ا</a:t>
              </a:r>
              <a:r>
                <a:rPr lang="ar-SA" sz="3200" b="1">
                  <a:latin typeface="Calibri" pitchFamily="34" charset="0"/>
                </a:rPr>
                <a:t>رة </a:t>
              </a:r>
              <a:r>
                <a:rPr lang="ar-EG" sz="3200" b="1">
                  <a:latin typeface="Calibri" pitchFamily="34" charset="0"/>
                </a:rPr>
                <a:t>الزِّراعةِ </a:t>
              </a:r>
              <a:r>
                <a:rPr lang="ar-SA" sz="3200" b="1">
                  <a:latin typeface="Calibri" pitchFamily="34" charset="0"/>
                </a:rPr>
                <a:t>كميات إنتاج المزارع السمكية في المياه العذبة عام 1427هـ  بـ 3456 طناً, بينما بلغت في عام 1430هـ 3759 طناً. في أي العامين كان الإنتاج أكبر؟</a:t>
              </a:r>
              <a:endParaRPr lang="ar-EG" sz="3200" b="1">
                <a:latin typeface="Calibri" pitchFamily="34" charset="0"/>
              </a:endParaRPr>
            </a:p>
          </p:txBody>
        </p:sp>
      </p:grpSp>
      <p:pic>
        <p:nvPicPr>
          <p:cNvPr id="1026" name="Picture 2"/>
          <p:cNvPicPr>
            <a:picLocks noChangeAspect="1" noChangeArrowheads="1"/>
          </p:cNvPicPr>
          <p:nvPr/>
        </p:nvPicPr>
        <p:blipFill>
          <a:blip r:embed="rId7"/>
          <a:srcRect/>
          <a:stretch>
            <a:fillRect/>
          </a:stretch>
        </p:blipFill>
        <p:spPr bwMode="auto">
          <a:xfrm>
            <a:off x="214282" y="2571744"/>
            <a:ext cx="2619393" cy="2565936"/>
          </a:xfrm>
          <a:prstGeom prst="rect">
            <a:avLst/>
          </a:prstGeom>
          <a:ln w="57150">
            <a:solidFill>
              <a:schemeClr val="tx1"/>
            </a:solid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ransition>
    <p:cover dir="lu"/>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
                                        <p:tgtEl>
                                          <p:spTgt spid="4"/>
                                        </p:tgtEl>
                                      </p:cBhvr>
                                    </p:animEffect>
                                    <p:anim calcmode="lin" valueType="num">
                                      <p:cBhvr>
                                        <p:cTn id="8" dur="200" fill="hold"/>
                                        <p:tgtEl>
                                          <p:spTgt spid="4"/>
                                        </p:tgtEl>
                                        <p:attrNameLst>
                                          <p:attrName>ppt_x</p:attrName>
                                        </p:attrNameLst>
                                      </p:cBhvr>
                                      <p:tavLst>
                                        <p:tav tm="0">
                                          <p:val>
                                            <p:strVal val="#ppt_x"/>
                                          </p:val>
                                        </p:tav>
                                        <p:tav tm="100000">
                                          <p:val>
                                            <p:strVal val="#ppt_x"/>
                                          </p:val>
                                        </p:tav>
                                      </p:tavLst>
                                    </p:anim>
                                    <p:anim calcmode="lin" valueType="num">
                                      <p:cBhvr>
                                        <p:cTn id="9" dur="200" fill="hold"/>
                                        <p:tgtEl>
                                          <p:spTgt spid="4"/>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ستعد.wav"/>
                                        </p:tgtEl>
                                      </p:cMediaNode>
                                    </p:audio>
                                  </p:subTnLst>
                                </p:cTn>
                              </p:par>
                            </p:childTnLst>
                          </p:cTn>
                        </p:par>
                      </p:childTnLst>
                    </p:cTn>
                  </p:par>
                  <p:par>
                    <p:cTn id="12" fill="hold">
                      <p:stCondLst>
                        <p:cond delay="indefinite"/>
                      </p:stCondLst>
                      <p:childTnLst>
                        <p:par>
                          <p:cTn id="13" fill="hold">
                            <p:stCondLst>
                              <p:cond delay="0"/>
                            </p:stCondLst>
                            <p:childTnLst>
                              <p:par>
                                <p:cTn id="14" presetID="29"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p:cTn id="16" dur="500" fill="hold"/>
                                        <p:tgtEl>
                                          <p:spTgt spid="1026"/>
                                        </p:tgtEl>
                                        <p:attrNameLst>
                                          <p:attrName>ppt_x</p:attrName>
                                        </p:attrNameLst>
                                      </p:cBhvr>
                                      <p:tavLst>
                                        <p:tav tm="0">
                                          <p:val>
                                            <p:strVal val="#ppt_x-.2"/>
                                          </p:val>
                                        </p:tav>
                                        <p:tav tm="100000">
                                          <p:val>
                                            <p:strVal val="#ppt_x"/>
                                          </p:val>
                                        </p:tav>
                                      </p:tavLst>
                                    </p:anim>
                                    <p:anim calcmode="lin" valueType="num">
                                      <p:cBhvr>
                                        <p:cTn id="17"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8" dur="500"/>
                                        <p:tgtEl>
                                          <p:spTgt spid="1026"/>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builtIn="1"/>
                                        </p:tgtEl>
                                      </p:cMediaNode>
                                    </p:audio>
                                  </p:subTnLst>
                                </p:cTn>
                              </p:par>
                              <p:par>
                                <p:cTn id="19" presetID="6" presetClass="entr" presetSubtype="16"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subTnLst>
                                    <p:audio>
                                      <p:cMediaNode>
                                        <p:cTn display="0" masterRel="sameClick">
                                          <p:stCondLst>
                                            <p:cond evt="begin" delay="0">
                                              <p:tn val="19"/>
                                            </p:cond>
                                          </p:stCondLst>
                                          <p:endCondLst>
                                            <p:cond evt="onStopAudio" delay="0">
                                              <p:tgtEl>
                                                <p:sldTgt/>
                                              </p:tgtEl>
                                            </p:cond>
                                          </p:endCondLst>
                                        </p:cTn>
                                        <p:tgtEl>
                                          <p:sndTgt r:embed="rId5" name="قَدَّرَتْ إدارتا المصائِدِ البحريَّةِ.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85720" y="4071942"/>
            <a:ext cx="8501122" cy="2500330"/>
          </a:xfrm>
          <a:prstGeom prst="roundRect">
            <a:avLst/>
          </a:prstGeom>
          <a:gradFill>
            <a:gsLst>
              <a:gs pos="0">
                <a:srgbClr val="00FF00"/>
              </a:gs>
              <a:gs pos="64999">
                <a:srgbClr val="00FF00">
                  <a:alpha val="0"/>
                </a:srgbClr>
              </a:gs>
              <a:gs pos="100000">
                <a:srgbClr val="00FF00"/>
              </a:gs>
            </a:gsLst>
            <a:lin ang="54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grpSp>
        <p:nvGrpSpPr>
          <p:cNvPr id="3" name="Group 12"/>
          <p:cNvGrpSpPr>
            <a:grpSpLocks/>
          </p:cNvGrpSpPr>
          <p:nvPr/>
        </p:nvGrpSpPr>
        <p:grpSpPr bwMode="auto">
          <a:xfrm>
            <a:off x="571500" y="285750"/>
            <a:ext cx="8072438" cy="1714500"/>
            <a:chOff x="2357406" y="285728"/>
            <a:chExt cx="5715056" cy="1714512"/>
          </a:xfrm>
        </p:grpSpPr>
        <p:sp>
          <p:nvSpPr>
            <p:cNvPr id="12" name="Snip Diagonal Corner Rectangle 11"/>
            <p:cNvSpPr/>
            <p:nvPr/>
          </p:nvSpPr>
          <p:spPr>
            <a:xfrm>
              <a:off x="2357406" y="285728"/>
              <a:ext cx="5715056" cy="1714512"/>
            </a:xfrm>
            <a:prstGeom prst="snip2DiagRect">
              <a:avLst/>
            </a:prstGeom>
            <a:blipFill>
              <a:blip r:embed="rId9">
                <a:lum bright="-17000" contrast="5000"/>
              </a:blip>
              <a:tile tx="0" ty="0" sx="100000" sy="100000" flip="none" algn="tl"/>
            </a:blip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sp>
          <p:nvSpPr>
            <p:cNvPr id="2" name="Rectangle 1"/>
            <p:cNvSpPr/>
            <p:nvPr/>
          </p:nvSpPr>
          <p:spPr>
            <a:xfrm>
              <a:off x="2357406" y="357167"/>
              <a:ext cx="5613905" cy="1077920"/>
            </a:xfrm>
            <a:prstGeom prst="rect">
              <a:avLst/>
            </a:prstGeom>
          </p:spPr>
          <p:txBody>
            <a:bodyPr>
              <a:spAutoFit/>
            </a:bodyPr>
            <a:lstStyle/>
            <a:p>
              <a:pPr algn="ctr" fontAlgn="auto">
                <a:spcBef>
                  <a:spcPts val="0"/>
                </a:spcBef>
                <a:spcAft>
                  <a:spcPts val="0"/>
                </a:spcAft>
                <a:defRPr/>
              </a:pPr>
              <a:r>
                <a:rPr lang="ar-SA" sz="3200" b="1" dirty="0">
                  <a:solidFill>
                    <a:schemeClr val="bg1"/>
                  </a:solidFill>
                  <a:latin typeface="+mn-lt"/>
                  <a:cs typeface="+mn-cs"/>
                </a:rPr>
                <a:t>ي</a:t>
              </a:r>
              <a:r>
                <a:rPr lang="ar-EG" sz="3200" b="1" dirty="0">
                  <a:solidFill>
                    <a:schemeClr val="bg1"/>
                  </a:solidFill>
                  <a:latin typeface="+mn-lt"/>
                  <a:cs typeface="+mn-cs"/>
                </a:rPr>
                <a:t>ستعملُ خطِّ الأعدادِ للمقارنَةِ بينَ الأعدادِ، وتُستعملُ الرُّموزُ التاليةُ لِبيانِ العَلاقةِ بينَ أيِّ عددينِ:</a:t>
              </a:r>
            </a:p>
          </p:txBody>
        </p:sp>
      </p:grpSp>
      <p:grpSp>
        <p:nvGrpSpPr>
          <p:cNvPr id="4" name="Group 24"/>
          <p:cNvGrpSpPr>
            <a:grpSpLocks/>
          </p:cNvGrpSpPr>
          <p:nvPr/>
        </p:nvGrpSpPr>
        <p:grpSpPr bwMode="auto">
          <a:xfrm>
            <a:off x="571500" y="2286000"/>
            <a:ext cx="7929563" cy="2057400"/>
            <a:chOff x="571472" y="2285992"/>
            <a:chExt cx="7929618" cy="2057408"/>
          </a:xfrm>
        </p:grpSpPr>
        <p:sp>
          <p:nvSpPr>
            <p:cNvPr id="14" name="Double Wave 13"/>
            <p:cNvSpPr/>
            <p:nvPr/>
          </p:nvSpPr>
          <p:spPr>
            <a:xfrm>
              <a:off x="571472" y="2285992"/>
              <a:ext cx="7929618" cy="1285880"/>
            </a:xfrm>
            <a:prstGeom prst="doubleWave">
              <a:avLst/>
            </a:prstGeom>
            <a:gradFill flip="none" rotWithShape="1">
              <a:gsLst>
                <a:gs pos="0">
                  <a:srgbClr val="3399FF">
                    <a:shade val="30000"/>
                    <a:satMod val="115000"/>
                  </a:srgbClr>
                </a:gs>
                <a:gs pos="50000">
                  <a:srgbClr val="3399FF">
                    <a:shade val="67500"/>
                    <a:satMod val="115000"/>
                  </a:srgbClr>
                </a:gs>
                <a:gs pos="100000">
                  <a:srgbClr val="3399FF">
                    <a:shade val="100000"/>
                    <a:satMod val="115000"/>
                  </a:srgbClr>
                </a:gs>
              </a:gsLst>
              <a:lin ang="16200000" scaled="1"/>
              <a:tileRect/>
            </a:gra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b="1"/>
            </a:p>
          </p:txBody>
        </p:sp>
        <p:pic>
          <p:nvPicPr>
            <p:cNvPr id="6156" name="Picture 21" descr="8ar02a.gif"/>
            <p:cNvPicPr>
              <a:picLocks noChangeAspect="1"/>
            </p:cNvPicPr>
            <p:nvPr/>
          </p:nvPicPr>
          <p:blipFill>
            <a:blip r:embed="rId10"/>
            <a:srcRect/>
            <a:stretch>
              <a:fillRect/>
            </a:stretch>
          </p:blipFill>
          <p:spPr bwMode="auto">
            <a:xfrm rot="5400000">
              <a:off x="7150915" y="3707605"/>
              <a:ext cx="914400" cy="357190"/>
            </a:xfrm>
            <a:prstGeom prst="rect">
              <a:avLst/>
            </a:prstGeom>
            <a:noFill/>
            <a:ln w="9525">
              <a:noFill/>
              <a:miter lim="800000"/>
              <a:headEnd/>
              <a:tailEnd/>
            </a:ln>
          </p:spPr>
        </p:pic>
        <p:pic>
          <p:nvPicPr>
            <p:cNvPr id="6157" name="Picture 22" descr="8ar02a.gif"/>
            <p:cNvPicPr>
              <a:picLocks noChangeAspect="1"/>
            </p:cNvPicPr>
            <p:nvPr/>
          </p:nvPicPr>
          <p:blipFill>
            <a:blip r:embed="rId10"/>
            <a:srcRect/>
            <a:stretch>
              <a:fillRect/>
            </a:stretch>
          </p:blipFill>
          <p:spPr bwMode="auto">
            <a:xfrm rot="5400000">
              <a:off x="4364833" y="3636167"/>
              <a:ext cx="914400" cy="357190"/>
            </a:xfrm>
            <a:prstGeom prst="rect">
              <a:avLst/>
            </a:prstGeom>
            <a:noFill/>
            <a:ln w="9525">
              <a:noFill/>
              <a:miter lim="800000"/>
              <a:headEnd/>
              <a:tailEnd/>
            </a:ln>
          </p:spPr>
        </p:pic>
        <p:pic>
          <p:nvPicPr>
            <p:cNvPr id="6158" name="Picture 23" descr="8ar02a.gif"/>
            <p:cNvPicPr>
              <a:picLocks noChangeAspect="1"/>
            </p:cNvPicPr>
            <p:nvPr/>
          </p:nvPicPr>
          <p:blipFill>
            <a:blip r:embed="rId10"/>
            <a:srcRect/>
            <a:stretch>
              <a:fillRect/>
            </a:stretch>
          </p:blipFill>
          <p:spPr bwMode="auto">
            <a:xfrm rot="5400000">
              <a:off x="1364437" y="3636167"/>
              <a:ext cx="914400" cy="357190"/>
            </a:xfrm>
            <a:prstGeom prst="rect">
              <a:avLst/>
            </a:prstGeom>
            <a:noFill/>
            <a:ln w="9525">
              <a:noFill/>
              <a:miter lim="800000"/>
              <a:headEnd/>
              <a:tailEnd/>
            </a:ln>
          </p:spPr>
        </p:pic>
      </p:grpSp>
      <p:sp>
        <p:nvSpPr>
          <p:cNvPr id="5130" name="TextBox 2"/>
          <p:cNvSpPr txBox="1">
            <a:spLocks noChangeArrowheads="1"/>
          </p:cNvSpPr>
          <p:nvPr/>
        </p:nvSpPr>
        <p:spPr bwMode="auto">
          <a:xfrm>
            <a:off x="6786563" y="2474913"/>
            <a:ext cx="1571625" cy="954087"/>
          </a:xfrm>
          <a:prstGeom prst="rect">
            <a:avLst/>
          </a:prstGeom>
          <a:noFill/>
          <a:ln w="9525">
            <a:noFill/>
            <a:miter lim="800000"/>
            <a:headEnd/>
            <a:tailEnd/>
          </a:ln>
        </p:spPr>
        <p:txBody>
          <a:bodyPr>
            <a:spAutoFit/>
          </a:bodyPr>
          <a:lstStyle/>
          <a:p>
            <a:pPr algn="ctr">
              <a:defRPr/>
            </a:pPr>
            <a:r>
              <a:rPr lang="ar-EG" sz="2800" b="1" dirty="0">
                <a:latin typeface="Calibri" pitchFamily="34" charset="0"/>
                <a:cs typeface="+mn-cs"/>
              </a:rPr>
              <a:t>أكبر من</a:t>
            </a:r>
          </a:p>
          <a:p>
            <a:pPr algn="ctr">
              <a:defRPr/>
            </a:pPr>
            <a:r>
              <a:rPr lang="ar-EG" sz="2800" b="1" dirty="0">
                <a:latin typeface="Calibri" pitchFamily="34" charset="0"/>
                <a:cs typeface="+mn-cs"/>
              </a:rPr>
              <a:t>&gt;</a:t>
            </a:r>
          </a:p>
        </p:txBody>
      </p:sp>
      <p:sp>
        <p:nvSpPr>
          <p:cNvPr id="5131" name="TextBox 3"/>
          <p:cNvSpPr txBox="1">
            <a:spLocks noChangeArrowheads="1"/>
          </p:cNvSpPr>
          <p:nvPr/>
        </p:nvSpPr>
        <p:spPr bwMode="auto">
          <a:xfrm>
            <a:off x="3862388" y="2455863"/>
            <a:ext cx="1781175" cy="954087"/>
          </a:xfrm>
          <a:prstGeom prst="rect">
            <a:avLst/>
          </a:prstGeom>
          <a:noFill/>
          <a:ln w="9525">
            <a:noFill/>
            <a:miter lim="800000"/>
            <a:headEnd/>
            <a:tailEnd/>
          </a:ln>
        </p:spPr>
        <p:txBody>
          <a:bodyPr>
            <a:spAutoFit/>
          </a:bodyPr>
          <a:lstStyle/>
          <a:p>
            <a:pPr algn="ctr">
              <a:defRPr/>
            </a:pPr>
            <a:r>
              <a:rPr lang="ar-EG" sz="2800" b="1" dirty="0">
                <a:latin typeface="Calibri" pitchFamily="34" charset="0"/>
                <a:cs typeface="+mn-cs"/>
              </a:rPr>
              <a:t>أصغر من </a:t>
            </a:r>
            <a:br>
              <a:rPr lang="ar-EG" sz="2800" b="1" dirty="0">
                <a:latin typeface="Calibri" pitchFamily="34" charset="0"/>
                <a:cs typeface="+mn-cs"/>
              </a:rPr>
            </a:br>
            <a:r>
              <a:rPr lang="ar-EG" sz="2800" b="1" dirty="0">
                <a:latin typeface="Calibri" pitchFamily="34" charset="0"/>
                <a:cs typeface="+mn-cs"/>
              </a:rPr>
              <a:t>&lt;</a:t>
            </a:r>
          </a:p>
        </p:txBody>
      </p:sp>
      <p:sp>
        <p:nvSpPr>
          <p:cNvPr id="5132" name="TextBox 4"/>
          <p:cNvSpPr txBox="1">
            <a:spLocks noChangeArrowheads="1"/>
          </p:cNvSpPr>
          <p:nvPr/>
        </p:nvSpPr>
        <p:spPr bwMode="auto">
          <a:xfrm>
            <a:off x="1071563" y="2478088"/>
            <a:ext cx="1466850" cy="954087"/>
          </a:xfrm>
          <a:prstGeom prst="rect">
            <a:avLst/>
          </a:prstGeom>
          <a:noFill/>
          <a:ln w="9525">
            <a:noFill/>
            <a:miter lim="800000"/>
            <a:headEnd/>
            <a:tailEnd/>
          </a:ln>
        </p:spPr>
        <p:txBody>
          <a:bodyPr>
            <a:spAutoFit/>
          </a:bodyPr>
          <a:lstStyle/>
          <a:p>
            <a:pPr algn="ctr">
              <a:defRPr/>
            </a:pPr>
            <a:r>
              <a:rPr lang="ar-EG" sz="2800" b="1" dirty="0">
                <a:latin typeface="Calibri" pitchFamily="34" charset="0"/>
                <a:cs typeface="+mn-cs"/>
              </a:rPr>
              <a:t>يساوي</a:t>
            </a:r>
            <a:br>
              <a:rPr lang="ar-EG" sz="2800" b="1" dirty="0">
                <a:latin typeface="Calibri" pitchFamily="34" charset="0"/>
                <a:cs typeface="+mn-cs"/>
              </a:rPr>
            </a:br>
            <a:r>
              <a:rPr lang="ar-EG" sz="2800" b="1" dirty="0">
                <a:latin typeface="Calibri" pitchFamily="34" charset="0"/>
                <a:cs typeface="+mn-cs"/>
              </a:rPr>
              <a:t>=</a:t>
            </a:r>
          </a:p>
        </p:txBody>
      </p:sp>
      <p:sp>
        <p:nvSpPr>
          <p:cNvPr id="21" name="Rectangle 1"/>
          <p:cNvSpPr/>
          <p:nvPr/>
        </p:nvSpPr>
        <p:spPr bwMode="auto">
          <a:xfrm>
            <a:off x="285750" y="4357688"/>
            <a:ext cx="8215313" cy="2062162"/>
          </a:xfrm>
          <a:prstGeom prst="rect">
            <a:avLst/>
          </a:prstGeom>
        </p:spPr>
        <p:txBody>
          <a:bodyPr>
            <a:spAutoFit/>
          </a:bodyPr>
          <a:lstStyle/>
          <a:p>
            <a:pPr fontAlgn="auto">
              <a:spcBef>
                <a:spcPts val="0"/>
              </a:spcBef>
              <a:spcAft>
                <a:spcPts val="0"/>
              </a:spcAft>
              <a:defRPr/>
            </a:pPr>
            <a:r>
              <a:rPr lang="ar-EG" sz="3200" b="1" dirty="0">
                <a:latin typeface="+mn-lt"/>
                <a:cs typeface="+mn-cs"/>
              </a:rPr>
              <a:t>من الطرق المستخدمة في المقارنة بين الأعداد استعمال خط الأعداد، حيث تمثل الأعداد عليه من اليسار إلى اليمين. فيكتب العدد الأصغر في جهة اليسار والأكبر منه مباشرة عن يمينه وهكذا تكبر الأعداد كلما اتجهنا من</a:t>
            </a:r>
            <a:r>
              <a:rPr lang="ar-EG" sz="3200" b="1" dirty="0"/>
              <a:t> اليسار</a:t>
            </a:r>
            <a:r>
              <a:rPr lang="ar-EG" sz="3200" b="1" dirty="0">
                <a:latin typeface="+mn-lt"/>
                <a:cs typeface="+mn-cs"/>
              </a:rPr>
              <a:t> إلى</a:t>
            </a:r>
            <a:r>
              <a:rPr lang="ar-EG" sz="3200" b="1" dirty="0"/>
              <a:t> اليمين</a:t>
            </a:r>
            <a:r>
              <a:rPr lang="ar-EG" sz="3200" b="1" dirty="0">
                <a:latin typeface="+mn-lt"/>
                <a:cs typeface="+mn-cs"/>
              </a:rPr>
              <a:t>. </a:t>
            </a:r>
          </a:p>
        </p:txBody>
      </p:sp>
    </p:spTree>
  </p:cSld>
  <p:clrMapOvr>
    <a:masterClrMapping/>
  </p:clrMapOvr>
  <p:transition>
    <p:wipe dir="u"/>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يستعملُ خطِّ الأعدادِ للمقارنَةِ بينَ.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5130"/>
                                        </p:tgtEl>
                                        <p:attrNameLst>
                                          <p:attrName>style.visibility</p:attrName>
                                        </p:attrNameLst>
                                      </p:cBhvr>
                                      <p:to>
                                        <p:strVal val="visible"/>
                                      </p:to>
                                    </p:set>
                                    <p:animEffect transition="in" filter="box(in)">
                                      <p:cBhvr>
                                        <p:cTn id="15" dur="500"/>
                                        <p:tgtEl>
                                          <p:spTgt spid="5130"/>
                                        </p:tgtEl>
                                      </p:cBhvr>
                                    </p:animEffect>
                                  </p:childTnLst>
                                  <p:subTnLst>
                                    <p:audio>
                                      <p:cMediaNode>
                                        <p:cTn display="0" masterRel="sameClick">
                                          <p:stCondLst>
                                            <p:cond evt="begin" delay="0">
                                              <p:tn val="13"/>
                                            </p:cond>
                                          </p:stCondLst>
                                          <p:endCondLst>
                                            <p:cond evt="onStopAudio" delay="0">
                                              <p:tgtEl>
                                                <p:sldTgt/>
                                              </p:tgtEl>
                                            </p:cond>
                                          </p:endCondLst>
                                        </p:cTn>
                                        <p:tgtEl>
                                          <p:sndTgt r:embed="rId4" name="أكبر من ش5.wav"/>
                                        </p:tgtEl>
                                      </p:cMediaNode>
                                    </p:audio>
                                  </p:sub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5131"/>
                                        </p:tgtEl>
                                        <p:attrNameLst>
                                          <p:attrName>style.visibility</p:attrName>
                                        </p:attrNameLst>
                                      </p:cBhvr>
                                      <p:to>
                                        <p:strVal val="visible"/>
                                      </p:to>
                                    </p:set>
                                    <p:animEffect transition="in" filter="box(in)">
                                      <p:cBhvr>
                                        <p:cTn id="20" dur="500"/>
                                        <p:tgtEl>
                                          <p:spTgt spid="5131"/>
                                        </p:tgtEl>
                                      </p:cBhvr>
                                    </p:animEffect>
                                  </p:childTnLst>
                                  <p:subTnLst>
                                    <p:audio>
                                      <p:cMediaNode>
                                        <p:cTn display="0" masterRel="sameClick">
                                          <p:stCondLst>
                                            <p:cond evt="begin" delay="0">
                                              <p:tn val="18"/>
                                            </p:cond>
                                          </p:stCondLst>
                                          <p:endCondLst>
                                            <p:cond evt="onStopAudio" delay="0">
                                              <p:tgtEl>
                                                <p:sldTgt/>
                                              </p:tgtEl>
                                            </p:cond>
                                          </p:endCondLst>
                                        </p:cTn>
                                        <p:tgtEl>
                                          <p:sndTgt r:embed="rId5" name="أصغر من ش5.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5132"/>
                                        </p:tgtEl>
                                        <p:attrNameLst>
                                          <p:attrName>style.visibility</p:attrName>
                                        </p:attrNameLst>
                                      </p:cBhvr>
                                      <p:to>
                                        <p:strVal val="visible"/>
                                      </p:to>
                                    </p:set>
                                    <p:animEffect transition="in" filter="box(in)">
                                      <p:cBhvr>
                                        <p:cTn id="25" dur="500"/>
                                        <p:tgtEl>
                                          <p:spTgt spid="5132"/>
                                        </p:tgtEl>
                                      </p:cBhvr>
                                    </p:animEffect>
                                  </p:childTnLst>
                                  <p:subTnLst>
                                    <p:audio>
                                      <p:cMediaNode>
                                        <p:cTn display="0" masterRel="sameClick">
                                          <p:stCondLst>
                                            <p:cond evt="begin" delay="0">
                                              <p:tn val="23"/>
                                            </p:cond>
                                          </p:stCondLst>
                                          <p:endCondLst>
                                            <p:cond evt="onStopAudio" delay="0">
                                              <p:tgtEl>
                                                <p:sldTgt/>
                                              </p:tgtEl>
                                            </p:cond>
                                          </p:endCondLst>
                                        </p:cTn>
                                        <p:tgtEl>
                                          <p:sndTgt r:embed="rId6" name="يساوي ش5.wav"/>
                                        </p:tgtEl>
                                      </p:cMediaNode>
                                    </p:audio>
                                  </p:subTnLst>
                                </p:cTn>
                              </p:par>
                            </p:childTnLst>
                          </p:cTn>
                        </p:par>
                      </p:childTnLst>
                    </p:cTn>
                  </p:par>
                  <p:par>
                    <p:cTn id="26" fill="hold">
                      <p:stCondLst>
                        <p:cond delay="indefinite"/>
                      </p:stCondLst>
                      <p:childTnLst>
                        <p:par>
                          <p:cTn id="27" fill="hold">
                            <p:stCondLst>
                              <p:cond delay="0"/>
                            </p:stCondLst>
                            <p:childTnLst>
                              <p:par>
                                <p:cTn id="28" presetID="34"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from="(-#ppt_w/2)" to="(#ppt_x)" calcmode="lin" valueType="num">
                                      <p:cBhvr>
                                        <p:cTn id="30" dur="300" fill="hold">
                                          <p:stCondLst>
                                            <p:cond delay="0"/>
                                          </p:stCondLst>
                                        </p:cTn>
                                        <p:tgtEl>
                                          <p:spTgt spid="10"/>
                                        </p:tgtEl>
                                        <p:attrNameLst>
                                          <p:attrName>ppt_x</p:attrName>
                                        </p:attrNameLst>
                                      </p:cBhvr>
                                    </p:anim>
                                    <p:anim from="0" to="-1.0" calcmode="lin" valueType="num">
                                      <p:cBhvr>
                                        <p:cTn id="31" dur="100" decel="50000" autoRev="1" fill="hold">
                                          <p:stCondLst>
                                            <p:cond delay="300"/>
                                          </p:stCondLst>
                                        </p:cTn>
                                        <p:tgtEl>
                                          <p:spTgt spid="10"/>
                                        </p:tgtEl>
                                        <p:attrNameLst>
                                          <p:attrName>xshear</p:attrName>
                                        </p:attrNameLst>
                                      </p:cBhvr>
                                    </p:anim>
                                    <p:animScale>
                                      <p:cBhvr>
                                        <p:cTn id="32" dur="100" decel="100000" autoRev="1" fill="hold">
                                          <p:stCondLst>
                                            <p:cond delay="300"/>
                                          </p:stCondLst>
                                        </p:cTn>
                                        <p:tgtEl>
                                          <p:spTgt spid="10"/>
                                        </p:tgtEl>
                                      </p:cBhvr>
                                      <p:from x="100000" y="100000"/>
                                      <p:to x="80000" y="100000"/>
                                    </p:animScale>
                                    <p:anim by="(#ppt_h/3+#ppt_w*0.1)" calcmode="lin" valueType="num">
                                      <p:cBhvr additive="sum">
                                        <p:cTn id="33" dur="100" decel="100000" autoRev="1" fill="hold">
                                          <p:stCondLst>
                                            <p:cond delay="300"/>
                                          </p:stCondLst>
                                        </p:cTn>
                                        <p:tgtEl>
                                          <p:spTgt spid="10"/>
                                        </p:tgtEl>
                                        <p:attrNameLst>
                                          <p:attrName>ppt_x</p:attrName>
                                        </p:attrNameLst>
                                      </p:cBhvr>
                                    </p:anim>
                                  </p:childTnLst>
                                  <p:subTnLst>
                                    <p:audio>
                                      <p:cMediaNode>
                                        <p:cTn display="0" masterRel="sameClick">
                                          <p:stCondLst>
                                            <p:cond evt="begin" delay="0">
                                              <p:tn val="28"/>
                                            </p:cond>
                                          </p:stCondLst>
                                          <p:endCondLst>
                                            <p:cond evt="onStopAudio" delay="0">
                                              <p:tgtEl>
                                                <p:sldTgt/>
                                              </p:tgtEl>
                                            </p:cond>
                                          </p:endCondLst>
                                        </p:cTn>
                                        <p:tgtEl>
                                          <p:sndTgt r:embed="rId7" name="cashreg.wav" builtIn="1"/>
                                        </p:tgtEl>
                                      </p:cMediaNode>
                                    </p:audio>
                                  </p:subTnLst>
                                </p:cTn>
                              </p:par>
                              <p:par>
                                <p:cTn id="34" presetID="4" presetClass="entr" presetSubtype="16"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ox(in)">
                                      <p:cBhvr>
                                        <p:cTn id="36" dur="500"/>
                                        <p:tgtEl>
                                          <p:spTgt spid="21"/>
                                        </p:tgtEl>
                                      </p:cBhvr>
                                    </p:animEffect>
                                  </p:childTnLst>
                                  <p:subTnLst>
                                    <p:audio>
                                      <p:cMediaNode>
                                        <p:cTn display="0" masterRel="sameClick">
                                          <p:stCondLst>
                                            <p:cond evt="begin" delay="0">
                                              <p:tn val="34"/>
                                            </p:cond>
                                          </p:stCondLst>
                                          <p:endCondLst>
                                            <p:cond evt="onStopAudio" delay="0">
                                              <p:tgtEl>
                                                <p:sldTgt/>
                                              </p:tgtEl>
                                            </p:cond>
                                          </p:endCondLst>
                                        </p:cTn>
                                        <p:tgtEl>
                                          <p:sndTgt r:embed="rId8" name="من الطرق المستخدمة في المقارنة بين الأعد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p:bldP spid="5131" grpId="0"/>
      <p:bldP spid="5132"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214313" y="4143375"/>
            <a:ext cx="8572500" cy="2714625"/>
          </a:xfrm>
          <a:prstGeom prst="roundRect">
            <a:avLst/>
          </a:prstGeom>
          <a:gradFill>
            <a:gsLst>
              <a:gs pos="0">
                <a:srgbClr val="FF3300"/>
              </a:gs>
              <a:gs pos="50000">
                <a:schemeClr val="accent1">
                  <a:tint val="44500"/>
                  <a:satMod val="160000"/>
                </a:schemeClr>
              </a:gs>
              <a:gs pos="100000">
                <a:srgbClr val="FF3300"/>
              </a:gs>
            </a:gsLst>
            <a:lin ang="54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grpSp>
        <p:nvGrpSpPr>
          <p:cNvPr id="3" name="Group 4"/>
          <p:cNvGrpSpPr>
            <a:grpSpLocks/>
          </p:cNvGrpSpPr>
          <p:nvPr/>
        </p:nvGrpSpPr>
        <p:grpSpPr bwMode="auto">
          <a:xfrm>
            <a:off x="2214563" y="0"/>
            <a:ext cx="6357937" cy="1143000"/>
            <a:chOff x="2214546" y="285728"/>
            <a:chExt cx="6357982" cy="1143008"/>
          </a:xfrm>
        </p:grpSpPr>
        <p:sp>
          <p:nvSpPr>
            <p:cNvPr id="2" name="Parallelogram 1"/>
            <p:cNvSpPr/>
            <p:nvPr/>
          </p:nvSpPr>
          <p:spPr>
            <a:xfrm>
              <a:off x="2214546" y="357166"/>
              <a:ext cx="6357982" cy="1071570"/>
            </a:xfrm>
            <a:prstGeom prst="parallelogram">
              <a:avLst/>
            </a:prstGeom>
            <a:gradFill>
              <a:gsLst>
                <a:gs pos="0">
                  <a:srgbClr val="003300"/>
                </a:gs>
                <a:gs pos="50000">
                  <a:srgbClr val="00FF00"/>
                </a:gs>
                <a:gs pos="100000">
                  <a:srgbClr val="003300"/>
                </a:gs>
              </a:gsLst>
              <a:lin ang="5400000" scaled="0"/>
            </a:gradFill>
            <a:ln w="57150">
              <a:solidFill>
                <a:schemeClr val="tx1"/>
              </a:solidFill>
            </a:ln>
            <a:effectLst>
              <a:innerShdw>
                <a:srgbClr val="00FF00"/>
              </a:innerShdw>
            </a:effectLst>
          </p:spPr>
          <p:style>
            <a:lnRef idx="0">
              <a:schemeClr val="accent6"/>
            </a:lnRef>
            <a:fillRef idx="3">
              <a:schemeClr val="accent6"/>
            </a:fillRef>
            <a:effectRef idx="3">
              <a:schemeClr val="accent6"/>
            </a:effectRef>
            <a:fontRef idx="minor">
              <a:schemeClr val="lt1"/>
            </a:fontRef>
          </p:style>
          <p:txBody>
            <a:bodyPr rtlCol="1" anchor="ctr"/>
            <a:lstStyle/>
            <a:p>
              <a:pPr algn="l" fontAlgn="auto">
                <a:spcBef>
                  <a:spcPts val="0"/>
                </a:spcBef>
                <a:spcAft>
                  <a:spcPts val="0"/>
                </a:spcAft>
                <a:defRPr/>
              </a:pPr>
              <a:r>
                <a:rPr lang="ar-EG" sz="5400" b="1" dirty="0">
                  <a:solidFill>
                    <a:schemeClr val="tx1"/>
                  </a:solidFill>
                </a:rPr>
                <a:t>مثال من واقع الحياة</a:t>
              </a:r>
            </a:p>
          </p:txBody>
        </p:sp>
        <p:pic>
          <p:nvPicPr>
            <p:cNvPr id="7204" name="Picture 3" descr="mundo_habitado.png"/>
            <p:cNvPicPr>
              <a:picLocks noChangeAspect="1"/>
            </p:cNvPicPr>
            <p:nvPr/>
          </p:nvPicPr>
          <p:blipFill>
            <a:blip r:embed="rId13"/>
            <a:srcRect/>
            <a:stretch>
              <a:fillRect/>
            </a:stretch>
          </p:blipFill>
          <p:spPr bwMode="auto">
            <a:xfrm>
              <a:off x="7429520" y="285728"/>
              <a:ext cx="1053893" cy="1053893"/>
            </a:xfrm>
            <a:prstGeom prst="rect">
              <a:avLst/>
            </a:prstGeom>
            <a:noFill/>
            <a:ln w="9525">
              <a:noFill/>
              <a:miter lim="800000"/>
              <a:headEnd/>
              <a:tailEnd/>
            </a:ln>
          </p:spPr>
        </p:pic>
      </p:grpSp>
      <p:sp>
        <p:nvSpPr>
          <p:cNvPr id="6" name="Rectangle 5"/>
          <p:cNvSpPr/>
          <p:nvPr/>
        </p:nvSpPr>
        <p:spPr>
          <a:xfrm>
            <a:off x="1214438" y="1344613"/>
            <a:ext cx="4170362" cy="584200"/>
          </a:xfrm>
          <a:prstGeom prst="rect">
            <a:avLst/>
          </a:prstGeom>
          <a:solidFill>
            <a:srgbClr val="9900CC"/>
          </a:solidFill>
          <a:ln w="57150">
            <a:solidFill>
              <a:schemeClr val="tx1"/>
            </a:solidFill>
          </a:ln>
        </p:spPr>
        <p:txBody>
          <a:bodyPr wrap="none">
            <a:spAutoFit/>
          </a:bodyPr>
          <a:lstStyle/>
          <a:p>
            <a:pPr algn="ctr" fontAlgn="auto">
              <a:spcBef>
                <a:spcPts val="0"/>
              </a:spcBef>
              <a:spcAft>
                <a:spcPts val="0"/>
              </a:spcAft>
              <a:defRPr/>
            </a:pPr>
            <a:r>
              <a:rPr lang="ar-EG" sz="3200" b="1" dirty="0">
                <a:solidFill>
                  <a:srgbClr val="FFFF00"/>
                </a:solidFill>
                <a:latin typeface="+mn-lt"/>
                <a:cs typeface="+mn-cs"/>
              </a:rPr>
              <a:t>المقارنة باستعمال خط الأعداد </a:t>
            </a:r>
          </a:p>
        </p:txBody>
      </p:sp>
      <p:sp>
        <p:nvSpPr>
          <p:cNvPr id="41" name="Flowchart: Terminator 40"/>
          <p:cNvSpPr/>
          <p:nvPr/>
        </p:nvSpPr>
        <p:spPr bwMode="auto">
          <a:xfrm>
            <a:off x="357188" y="2214563"/>
            <a:ext cx="7500937" cy="1643062"/>
          </a:xfrm>
          <a:prstGeom prst="flowChartTerminator">
            <a:avLst/>
          </a:prstGeom>
          <a:blipFill>
            <a:blip r:embed="rId14">
              <a:lum bright="-16000" contrast="45000"/>
            </a:blip>
            <a:tile tx="0" ty="0" sx="100000" sy="100000" flip="none" algn="tl"/>
          </a:blipFill>
          <a:ln w="539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203" name="Rectangle 6"/>
          <p:cNvSpPr>
            <a:spLocks noChangeArrowheads="1"/>
          </p:cNvSpPr>
          <p:nvPr/>
        </p:nvSpPr>
        <p:spPr bwMode="auto">
          <a:xfrm>
            <a:off x="714375" y="2286000"/>
            <a:ext cx="6858000" cy="1570038"/>
          </a:xfrm>
          <a:prstGeom prst="rect">
            <a:avLst/>
          </a:prstGeom>
          <a:noFill/>
          <a:ln w="9525">
            <a:noFill/>
            <a:miter lim="800000"/>
            <a:headEnd/>
            <a:tailEnd/>
          </a:ln>
        </p:spPr>
        <p:txBody>
          <a:bodyPr>
            <a:spAutoFit/>
          </a:bodyPr>
          <a:lstStyle/>
          <a:p>
            <a:r>
              <a:rPr lang="ar-SA" sz="3200" b="1">
                <a:latin typeface="Calibri" pitchFamily="34" charset="0"/>
              </a:rPr>
              <a:t>مزارع سمكية: في أي عام كان إنتاج الأسماك أكبر؟</a:t>
            </a:r>
          </a:p>
          <a:p>
            <a:r>
              <a:rPr lang="ar-SA" sz="3200" b="1">
                <a:solidFill>
                  <a:schemeClr val="bg1"/>
                </a:solidFill>
                <a:latin typeface="Calibri" pitchFamily="34" charset="0"/>
              </a:rPr>
              <a:t>الأعداد على الجهة اليمنى من خط الأعداد أكبر من الأعداد على الجهة اليسرى.</a:t>
            </a:r>
            <a:endParaRPr lang="ar-EG" sz="3200" b="1">
              <a:solidFill>
                <a:schemeClr val="bg1"/>
              </a:solidFill>
              <a:latin typeface="Calibri" pitchFamily="34" charset="0"/>
            </a:endParaRPr>
          </a:p>
        </p:txBody>
      </p:sp>
      <p:sp>
        <p:nvSpPr>
          <p:cNvPr id="8" name="Flowchart: Sequential Access Storage 7"/>
          <p:cNvSpPr/>
          <p:nvPr/>
        </p:nvSpPr>
        <p:spPr>
          <a:xfrm>
            <a:off x="8072438" y="2643188"/>
            <a:ext cx="571500" cy="642937"/>
          </a:xfrm>
          <a:prstGeom prst="flowChartMagneticTape">
            <a:avLst/>
          </a:prstGeom>
          <a:gradFill>
            <a:gsLst>
              <a:gs pos="0">
                <a:srgbClr val="FC9FCB"/>
              </a:gs>
              <a:gs pos="13000">
                <a:srgbClr val="C00000"/>
              </a:gs>
              <a:gs pos="21001">
                <a:srgbClr val="F8B049"/>
              </a:gs>
              <a:gs pos="63000">
                <a:srgbClr val="00FF00"/>
              </a:gs>
              <a:gs pos="67000">
                <a:srgbClr val="FFC000"/>
              </a:gs>
              <a:gs pos="69000">
                <a:srgbClr val="FF3300"/>
              </a:gs>
              <a:gs pos="82001">
                <a:srgbClr val="FF0000"/>
              </a:gs>
              <a:gs pos="100000">
                <a:srgbClr val="C00000"/>
              </a:gs>
            </a:gsLst>
            <a:lin ang="13500000" scaled="0"/>
          </a:gra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4400" dirty="0">
                <a:solidFill>
                  <a:schemeClr val="tx1"/>
                </a:solidFill>
              </a:rPr>
              <a:t>1</a:t>
            </a:r>
          </a:p>
        </p:txBody>
      </p:sp>
      <p:cxnSp>
        <p:nvCxnSpPr>
          <p:cNvPr id="10" name="Straight Arrow Connector 9"/>
          <p:cNvCxnSpPr/>
          <p:nvPr/>
        </p:nvCxnSpPr>
        <p:spPr bwMode="auto">
          <a:xfrm rot="10800000">
            <a:off x="500063" y="4929188"/>
            <a:ext cx="8001000" cy="1587"/>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rot="5400000">
            <a:off x="7731125" y="4911725"/>
            <a:ext cx="396875" cy="3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auto">
          <a:xfrm rot="5400000">
            <a:off x="6946106" y="4912519"/>
            <a:ext cx="39687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auto">
          <a:xfrm rot="5400000">
            <a:off x="6160294" y="4912519"/>
            <a:ext cx="39687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auto">
          <a:xfrm rot="5400000">
            <a:off x="5303044" y="4912519"/>
            <a:ext cx="39687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auto">
          <a:xfrm rot="5400000">
            <a:off x="4374356" y="4912519"/>
            <a:ext cx="396875"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auto">
          <a:xfrm rot="5400000">
            <a:off x="3588544" y="4912519"/>
            <a:ext cx="39687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auto">
          <a:xfrm rot="5400000">
            <a:off x="2731294" y="4912519"/>
            <a:ext cx="39687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auto">
          <a:xfrm rot="5400000">
            <a:off x="1874044" y="4912519"/>
            <a:ext cx="39687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auto">
          <a:xfrm rot="5400000">
            <a:off x="1016794" y="4912519"/>
            <a:ext cx="396875" cy="15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98" name="TextBox 21"/>
          <p:cNvSpPr txBox="1">
            <a:spLocks noChangeArrowheads="1"/>
          </p:cNvSpPr>
          <p:nvPr/>
        </p:nvSpPr>
        <p:spPr bwMode="auto">
          <a:xfrm>
            <a:off x="7143750" y="4252913"/>
            <a:ext cx="1214438" cy="461962"/>
          </a:xfrm>
          <a:prstGeom prst="rect">
            <a:avLst/>
          </a:prstGeom>
          <a:noFill/>
          <a:ln w="9525">
            <a:noFill/>
            <a:miter lim="800000"/>
            <a:headEnd/>
            <a:tailEnd/>
          </a:ln>
        </p:spPr>
        <p:txBody>
          <a:bodyPr>
            <a:spAutoFit/>
          </a:bodyPr>
          <a:lstStyle/>
          <a:p>
            <a:pPr algn="ctr"/>
            <a:r>
              <a:rPr lang="ar-SA" sz="2400" b="1">
                <a:latin typeface="Calibri" pitchFamily="34" charset="0"/>
              </a:rPr>
              <a:t>3759</a:t>
            </a:r>
            <a:endParaRPr lang="ar-EG" sz="2400" b="1">
              <a:latin typeface="Calibri" pitchFamily="34" charset="0"/>
            </a:endParaRPr>
          </a:p>
        </p:txBody>
      </p:sp>
      <p:sp>
        <p:nvSpPr>
          <p:cNvPr id="7199" name="TextBox 22"/>
          <p:cNvSpPr txBox="1">
            <a:spLocks noChangeArrowheads="1"/>
          </p:cNvSpPr>
          <p:nvPr/>
        </p:nvSpPr>
        <p:spPr bwMode="auto">
          <a:xfrm>
            <a:off x="2571750" y="4214813"/>
            <a:ext cx="1214438" cy="461962"/>
          </a:xfrm>
          <a:prstGeom prst="rect">
            <a:avLst/>
          </a:prstGeom>
          <a:noFill/>
          <a:ln w="9525">
            <a:noFill/>
            <a:miter lim="800000"/>
            <a:headEnd/>
            <a:tailEnd/>
          </a:ln>
        </p:spPr>
        <p:txBody>
          <a:bodyPr>
            <a:spAutoFit/>
          </a:bodyPr>
          <a:lstStyle/>
          <a:p>
            <a:pPr algn="ctr"/>
            <a:r>
              <a:rPr lang="ar-SA" sz="2400" b="1">
                <a:latin typeface="Calibri" pitchFamily="34" charset="0"/>
              </a:rPr>
              <a:t>3456</a:t>
            </a:r>
            <a:endParaRPr lang="ar-EG" sz="2400" b="1">
              <a:latin typeface="Calibri" pitchFamily="34" charset="0"/>
            </a:endParaRPr>
          </a:p>
        </p:txBody>
      </p:sp>
      <p:sp>
        <p:nvSpPr>
          <p:cNvPr id="24" name="Oval 23"/>
          <p:cNvSpPr/>
          <p:nvPr/>
        </p:nvSpPr>
        <p:spPr bwMode="auto">
          <a:xfrm>
            <a:off x="3143250" y="4857750"/>
            <a:ext cx="107950" cy="1079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25" name="Oval 24"/>
          <p:cNvSpPr/>
          <p:nvPr/>
        </p:nvSpPr>
        <p:spPr bwMode="auto">
          <a:xfrm>
            <a:off x="7678738" y="4857750"/>
            <a:ext cx="107950" cy="10795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7183" name="TextBox 26"/>
          <p:cNvSpPr txBox="1">
            <a:spLocks noChangeArrowheads="1"/>
          </p:cNvSpPr>
          <p:nvPr/>
        </p:nvSpPr>
        <p:spPr bwMode="auto">
          <a:xfrm>
            <a:off x="7296150" y="5286375"/>
            <a:ext cx="1214438" cy="461963"/>
          </a:xfrm>
          <a:prstGeom prst="rect">
            <a:avLst/>
          </a:prstGeom>
          <a:noFill/>
          <a:ln w="9525">
            <a:noFill/>
            <a:miter lim="800000"/>
            <a:headEnd/>
            <a:tailEnd/>
          </a:ln>
        </p:spPr>
        <p:txBody>
          <a:bodyPr>
            <a:spAutoFit/>
          </a:bodyPr>
          <a:lstStyle/>
          <a:p>
            <a:pPr algn="ctr"/>
            <a:r>
              <a:rPr lang="ar-SA" sz="2400" b="1">
                <a:latin typeface="Calibri" pitchFamily="34" charset="0"/>
              </a:rPr>
              <a:t>3800</a:t>
            </a:r>
            <a:endParaRPr lang="ar-EG" sz="2400" b="1">
              <a:latin typeface="Calibri" pitchFamily="34" charset="0"/>
            </a:endParaRPr>
          </a:p>
        </p:txBody>
      </p:sp>
      <p:sp>
        <p:nvSpPr>
          <p:cNvPr id="7184" name="TextBox 27"/>
          <p:cNvSpPr txBox="1">
            <a:spLocks noChangeArrowheads="1"/>
          </p:cNvSpPr>
          <p:nvPr/>
        </p:nvSpPr>
        <p:spPr bwMode="auto">
          <a:xfrm>
            <a:off x="5715000" y="5286375"/>
            <a:ext cx="1214438" cy="461963"/>
          </a:xfrm>
          <a:prstGeom prst="rect">
            <a:avLst/>
          </a:prstGeom>
          <a:noFill/>
          <a:ln w="9525">
            <a:noFill/>
            <a:miter lim="800000"/>
            <a:headEnd/>
            <a:tailEnd/>
          </a:ln>
        </p:spPr>
        <p:txBody>
          <a:bodyPr>
            <a:spAutoFit/>
          </a:bodyPr>
          <a:lstStyle/>
          <a:p>
            <a:pPr algn="ctr"/>
            <a:r>
              <a:rPr lang="ar-SA" sz="2400" b="1">
                <a:latin typeface="Calibri" pitchFamily="34" charset="0"/>
              </a:rPr>
              <a:t>3600</a:t>
            </a:r>
            <a:endParaRPr lang="ar-EG" sz="2400" b="1">
              <a:latin typeface="Calibri" pitchFamily="34" charset="0"/>
            </a:endParaRPr>
          </a:p>
        </p:txBody>
      </p:sp>
      <p:sp>
        <p:nvSpPr>
          <p:cNvPr id="7185" name="TextBox 28"/>
          <p:cNvSpPr txBox="1">
            <a:spLocks noChangeArrowheads="1"/>
          </p:cNvSpPr>
          <p:nvPr/>
        </p:nvSpPr>
        <p:spPr bwMode="auto">
          <a:xfrm>
            <a:off x="3857625" y="5286375"/>
            <a:ext cx="1214438" cy="461963"/>
          </a:xfrm>
          <a:prstGeom prst="rect">
            <a:avLst/>
          </a:prstGeom>
          <a:noFill/>
          <a:ln w="9525">
            <a:noFill/>
            <a:miter lim="800000"/>
            <a:headEnd/>
            <a:tailEnd/>
          </a:ln>
        </p:spPr>
        <p:txBody>
          <a:bodyPr>
            <a:spAutoFit/>
          </a:bodyPr>
          <a:lstStyle/>
          <a:p>
            <a:pPr algn="ctr"/>
            <a:r>
              <a:rPr lang="ar-SA" sz="2400" b="1">
                <a:latin typeface="Calibri" pitchFamily="34" charset="0"/>
              </a:rPr>
              <a:t>3400</a:t>
            </a:r>
            <a:endParaRPr lang="ar-EG" sz="2400" b="1">
              <a:latin typeface="Calibri" pitchFamily="34" charset="0"/>
            </a:endParaRPr>
          </a:p>
        </p:txBody>
      </p:sp>
      <p:sp>
        <p:nvSpPr>
          <p:cNvPr id="7186" name="TextBox 29"/>
          <p:cNvSpPr txBox="1">
            <a:spLocks noChangeArrowheads="1"/>
          </p:cNvSpPr>
          <p:nvPr/>
        </p:nvSpPr>
        <p:spPr bwMode="auto">
          <a:xfrm>
            <a:off x="2143125" y="5286375"/>
            <a:ext cx="1214438" cy="461963"/>
          </a:xfrm>
          <a:prstGeom prst="rect">
            <a:avLst/>
          </a:prstGeom>
          <a:noFill/>
          <a:ln w="9525">
            <a:noFill/>
            <a:miter lim="800000"/>
            <a:headEnd/>
            <a:tailEnd/>
          </a:ln>
        </p:spPr>
        <p:txBody>
          <a:bodyPr>
            <a:spAutoFit/>
          </a:bodyPr>
          <a:lstStyle/>
          <a:p>
            <a:pPr algn="ctr"/>
            <a:r>
              <a:rPr lang="ar-SA" sz="2400" b="1">
                <a:latin typeface="Calibri" pitchFamily="34" charset="0"/>
              </a:rPr>
              <a:t>3200</a:t>
            </a:r>
            <a:endParaRPr lang="ar-EG" sz="2400" b="1">
              <a:latin typeface="Calibri" pitchFamily="34" charset="0"/>
            </a:endParaRPr>
          </a:p>
        </p:txBody>
      </p:sp>
      <p:sp>
        <p:nvSpPr>
          <p:cNvPr id="7187" name="TextBox 30"/>
          <p:cNvSpPr txBox="1">
            <a:spLocks noChangeArrowheads="1"/>
          </p:cNvSpPr>
          <p:nvPr/>
        </p:nvSpPr>
        <p:spPr bwMode="auto">
          <a:xfrm>
            <a:off x="428625" y="5286375"/>
            <a:ext cx="1214438" cy="461963"/>
          </a:xfrm>
          <a:prstGeom prst="rect">
            <a:avLst/>
          </a:prstGeom>
          <a:noFill/>
          <a:ln w="9525">
            <a:noFill/>
            <a:miter lim="800000"/>
            <a:headEnd/>
            <a:tailEnd/>
          </a:ln>
        </p:spPr>
        <p:txBody>
          <a:bodyPr>
            <a:spAutoFit/>
          </a:bodyPr>
          <a:lstStyle/>
          <a:p>
            <a:pPr algn="ctr"/>
            <a:r>
              <a:rPr lang="ar-SA" sz="2400" b="1">
                <a:latin typeface="Calibri" pitchFamily="34" charset="0"/>
              </a:rPr>
              <a:t>3000</a:t>
            </a:r>
            <a:endParaRPr lang="ar-EG" sz="2400" b="1">
              <a:latin typeface="Calibri" pitchFamily="34" charset="0"/>
            </a:endParaRPr>
          </a:p>
        </p:txBody>
      </p:sp>
      <p:grpSp>
        <p:nvGrpSpPr>
          <p:cNvPr id="4" name="Group 36"/>
          <p:cNvGrpSpPr>
            <a:grpSpLocks/>
          </p:cNvGrpSpPr>
          <p:nvPr/>
        </p:nvGrpSpPr>
        <p:grpSpPr bwMode="auto">
          <a:xfrm>
            <a:off x="6000750" y="6000750"/>
            <a:ext cx="2357438" cy="428625"/>
            <a:chOff x="6000760" y="5643578"/>
            <a:chExt cx="2357454" cy="428628"/>
          </a:xfrm>
        </p:grpSpPr>
        <p:sp>
          <p:nvSpPr>
            <p:cNvPr id="33" name="Rounded Rectangle 32"/>
            <p:cNvSpPr/>
            <p:nvPr/>
          </p:nvSpPr>
          <p:spPr>
            <a:xfrm>
              <a:off x="6000760" y="5643578"/>
              <a:ext cx="1857388" cy="428628"/>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b="1" dirty="0"/>
                <a:t>تكبر الأعداد</a:t>
              </a:r>
              <a:endParaRPr lang="ar-EG" sz="2000" b="1" dirty="0"/>
            </a:p>
          </p:txBody>
        </p:sp>
        <p:cxnSp>
          <p:nvCxnSpPr>
            <p:cNvPr id="36" name="Straight Arrow Connector 35"/>
            <p:cNvCxnSpPr>
              <a:stCxn id="33" idx="3"/>
            </p:cNvCxnSpPr>
            <p:nvPr/>
          </p:nvCxnSpPr>
          <p:spPr>
            <a:xfrm>
              <a:off x="7858148" y="5857893"/>
              <a:ext cx="500066"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38"/>
          <p:cNvGrpSpPr>
            <a:grpSpLocks/>
          </p:cNvGrpSpPr>
          <p:nvPr/>
        </p:nvGrpSpPr>
        <p:grpSpPr bwMode="auto">
          <a:xfrm>
            <a:off x="571500" y="5929313"/>
            <a:ext cx="2357438" cy="428625"/>
            <a:chOff x="785787" y="5643578"/>
            <a:chExt cx="2357453" cy="428628"/>
          </a:xfrm>
        </p:grpSpPr>
        <p:sp>
          <p:nvSpPr>
            <p:cNvPr id="34" name="Rounded Rectangle 33"/>
            <p:cNvSpPr/>
            <p:nvPr/>
          </p:nvSpPr>
          <p:spPr>
            <a:xfrm>
              <a:off x="1285853" y="5643578"/>
              <a:ext cx="1857387" cy="428628"/>
            </a:xfrm>
            <a:prstGeom prst="roundRect">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SA" sz="2000" b="1" dirty="0"/>
                <a:t>تصغر الأعداد</a:t>
              </a:r>
              <a:endParaRPr lang="ar-EG" sz="2000" b="1" dirty="0"/>
            </a:p>
          </p:txBody>
        </p:sp>
        <p:cxnSp>
          <p:nvCxnSpPr>
            <p:cNvPr id="38" name="Straight Arrow Connector 37"/>
            <p:cNvCxnSpPr/>
            <p:nvPr/>
          </p:nvCxnSpPr>
          <p:spPr>
            <a:xfrm rot="-10800000">
              <a:off x="785787" y="5856304"/>
              <a:ext cx="500066" cy="15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ircle/>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ثال من واقع الحياة.wav"/>
                                        </p:tgtEl>
                                      </p:cMediaNode>
                                    </p:audio>
                                  </p:subTnLst>
                                </p:cTn>
                              </p:par>
                            </p:childTnLst>
                          </p:cTn>
                        </p:par>
                      </p:childTnLst>
                    </p:cTn>
                  </p:par>
                  <p:par>
                    <p:cTn id="10" fill="hold">
                      <p:stCondLst>
                        <p:cond delay="indefinite"/>
                      </p:stCondLst>
                      <p:childTnLst>
                        <p:par>
                          <p:cTn id="11" fill="hold">
                            <p:stCondLst>
                              <p:cond delay="0"/>
                            </p:stCondLst>
                            <p:childTnLst>
                              <p:par>
                                <p:cTn id="12" presetID="19"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fmla="#ppt_w*sin(2.5*pi*$)">
                                          <p:val>
                                            <p:fltVal val="0"/>
                                          </p:val>
                                        </p:tav>
                                        <p:tav tm="100000">
                                          <p:val>
                                            <p:fltVal val="1"/>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4" name="المقارنة باستعمال خط الأعداد.wav"/>
                                        </p:tgtEl>
                                      </p:cMediaNode>
                                    </p:audio>
                                  </p:subTnLst>
                                </p:cTn>
                              </p:par>
                            </p:childTnLst>
                          </p:cTn>
                        </p:par>
                      </p:childTnLst>
                    </p:cTn>
                  </p:par>
                  <p:par>
                    <p:cTn id="16" fill="hold">
                      <p:stCondLst>
                        <p:cond delay="indefinite"/>
                      </p:stCondLst>
                      <p:childTnLst>
                        <p:par>
                          <p:cTn id="17" fill="hold">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strVal val="#ppt_w+.3"/>
                                          </p:val>
                                        </p:tav>
                                        <p:tav tm="100000">
                                          <p:val>
                                            <p:strVal val="#ppt_w"/>
                                          </p:val>
                                        </p:tav>
                                      </p:tavLst>
                                    </p:anim>
                                    <p:anim calcmode="lin" valueType="num">
                                      <p:cBhvr>
                                        <p:cTn id="21" dur="500" fill="hold"/>
                                        <p:tgtEl>
                                          <p:spTgt spid="8"/>
                                        </p:tgtEl>
                                        <p:attrNameLst>
                                          <p:attrName>ppt_h</p:attrName>
                                        </p:attrNameLst>
                                      </p:cBhvr>
                                      <p:tavLst>
                                        <p:tav tm="0">
                                          <p:val>
                                            <p:strVal val="#ppt_h"/>
                                          </p:val>
                                        </p:tav>
                                        <p:tav tm="100000">
                                          <p:val>
                                            <p:strVal val="#ppt_h"/>
                                          </p:val>
                                        </p:tav>
                                      </p:tavLst>
                                    </p:anim>
                                    <p:animEffect transition="in" filter="fade">
                                      <p:cBhvr>
                                        <p:cTn id="22"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camera.wav" builtIn="1"/>
                                        </p:tgtEl>
                                      </p:cMediaNode>
                                    </p:audio>
                                  </p:subTnLst>
                                </p:cTn>
                              </p:par>
                              <p:par>
                                <p:cTn id="23" presetID="4" presetClass="entr" presetSubtype="16"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ox(in)">
                                      <p:cBhvr>
                                        <p:cTn id="25" dur="500"/>
                                        <p:tgtEl>
                                          <p:spTgt spid="41"/>
                                        </p:tgtEl>
                                      </p:cBhvr>
                                    </p:animEffect>
                                  </p:childTnLst>
                                </p:cTn>
                              </p:par>
                              <p:par>
                                <p:cTn id="26" presetID="4" presetClass="entr" presetSubtype="16" fill="hold" grpId="0" nodeType="withEffect">
                                  <p:stCondLst>
                                    <p:cond delay="0"/>
                                  </p:stCondLst>
                                  <p:childTnLst>
                                    <p:set>
                                      <p:cBhvr>
                                        <p:cTn id="27" dur="1" fill="hold">
                                          <p:stCondLst>
                                            <p:cond delay="0"/>
                                          </p:stCondLst>
                                        </p:cTn>
                                        <p:tgtEl>
                                          <p:spTgt spid="7203">
                                            <p:txEl>
                                              <p:pRg st="0" end="0"/>
                                            </p:txEl>
                                          </p:spTgt>
                                        </p:tgtEl>
                                        <p:attrNameLst>
                                          <p:attrName>style.visibility</p:attrName>
                                        </p:attrNameLst>
                                      </p:cBhvr>
                                      <p:to>
                                        <p:strVal val="visible"/>
                                      </p:to>
                                    </p:set>
                                    <p:animEffect transition="in" filter="box(in)">
                                      <p:cBhvr>
                                        <p:cTn id="28" dur="500"/>
                                        <p:tgtEl>
                                          <p:spTgt spid="7203">
                                            <p:txEl>
                                              <p:pRg st="0" end="0"/>
                                            </p:txEl>
                                          </p:spTgt>
                                        </p:tgtEl>
                                      </p:cBhvr>
                                    </p:animEffect>
                                  </p:childTnLst>
                                  <p:subTnLst>
                                    <p:audio>
                                      <p:cMediaNode>
                                        <p:cTn display="0" masterRel="sameClick">
                                          <p:stCondLst>
                                            <p:cond evt="begin" delay="0">
                                              <p:tn val="26"/>
                                            </p:cond>
                                          </p:stCondLst>
                                          <p:endCondLst>
                                            <p:cond evt="onStopAudio" delay="0">
                                              <p:tgtEl>
                                                <p:sldTgt/>
                                              </p:tgtEl>
                                            </p:cond>
                                          </p:endCondLst>
                                        </p:cTn>
                                        <p:tgtEl>
                                          <p:sndTgt r:embed="rId6" name="مزارع سمكية  في أي عام كان.wav"/>
                                        </p:tgtEl>
                                      </p:cMediaNode>
                                    </p:audio>
                                  </p:sub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7203">
                                            <p:txEl>
                                              <p:pRg st="1" end="1"/>
                                            </p:txEl>
                                          </p:spTgt>
                                        </p:tgtEl>
                                        <p:attrNameLst>
                                          <p:attrName>style.visibility</p:attrName>
                                        </p:attrNameLst>
                                      </p:cBhvr>
                                      <p:to>
                                        <p:strVal val="visible"/>
                                      </p:to>
                                    </p:set>
                                    <p:animEffect transition="in" filter="box(in)">
                                      <p:cBhvr>
                                        <p:cTn id="33" dur="500"/>
                                        <p:tgtEl>
                                          <p:spTgt spid="7203">
                                            <p:txEl>
                                              <p:pRg st="1" end="1"/>
                                            </p:txEl>
                                          </p:spTgt>
                                        </p:tgtEl>
                                      </p:cBhvr>
                                    </p:animEffect>
                                  </p:childTnLst>
                                  <p:subTnLst>
                                    <p:audio>
                                      <p:cMediaNode>
                                        <p:cTn display="0" masterRel="sameClick">
                                          <p:stCondLst>
                                            <p:cond evt="begin" delay="0">
                                              <p:tn val="31"/>
                                            </p:cond>
                                          </p:stCondLst>
                                          <p:endCondLst>
                                            <p:cond evt="onStopAudio" delay="0">
                                              <p:tgtEl>
                                                <p:sldTgt/>
                                              </p:tgtEl>
                                            </p:cond>
                                          </p:endCondLst>
                                        </p:cTn>
                                        <p:tgtEl>
                                          <p:sndTgt r:embed="rId7" name="الأعداد على الجهة اليمنى من خط.wav"/>
                                        </p:tgtEl>
                                      </p:cMediaNode>
                                    </p:audio>
                                  </p:sub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ox(in)">
                                      <p:cBhvr>
                                        <p:cTn id="38" dur="5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8" name="Misc_Checkpoint.wav"/>
                                        </p:tgtEl>
                                      </p:cMediaNode>
                                    </p:audio>
                                  </p:subTnLst>
                                </p:cTn>
                              </p:par>
                              <p:par>
                                <p:cTn id="39" presetID="4" presetClass="entr" presetSubtype="16" fill="hold" nodeType="withEffect">
                                  <p:stCondLst>
                                    <p:cond delay="0"/>
                                  </p:stCondLst>
                                  <p:childTnLst>
                                    <p:set>
                                      <p:cBhvr>
                                        <p:cTn id="40" dur="1" fill="hold">
                                          <p:stCondLst>
                                            <p:cond delay="0"/>
                                          </p:stCondLst>
                                        </p:cTn>
                                        <p:tgtEl>
                                          <p:spTgt spid="7183"/>
                                        </p:tgtEl>
                                        <p:attrNameLst>
                                          <p:attrName>style.visibility</p:attrName>
                                        </p:attrNameLst>
                                      </p:cBhvr>
                                      <p:to>
                                        <p:strVal val="visible"/>
                                      </p:to>
                                    </p:set>
                                    <p:animEffect transition="in" filter="box(in)">
                                      <p:cBhvr>
                                        <p:cTn id="41" dur="500"/>
                                        <p:tgtEl>
                                          <p:spTgt spid="7183"/>
                                        </p:tgtEl>
                                      </p:cBhvr>
                                    </p:animEffect>
                                  </p:childTnLst>
                                </p:cTn>
                              </p:par>
                              <p:par>
                                <p:cTn id="42" presetID="4" presetClass="entr" presetSubtype="16" fill="hold" nodeType="withEffect">
                                  <p:stCondLst>
                                    <p:cond delay="0"/>
                                  </p:stCondLst>
                                  <p:childTnLst>
                                    <p:set>
                                      <p:cBhvr>
                                        <p:cTn id="43" dur="1" fill="hold">
                                          <p:stCondLst>
                                            <p:cond delay="0"/>
                                          </p:stCondLst>
                                        </p:cTn>
                                        <p:tgtEl>
                                          <p:spTgt spid="7184"/>
                                        </p:tgtEl>
                                        <p:attrNameLst>
                                          <p:attrName>style.visibility</p:attrName>
                                        </p:attrNameLst>
                                      </p:cBhvr>
                                      <p:to>
                                        <p:strVal val="visible"/>
                                      </p:to>
                                    </p:set>
                                    <p:animEffect transition="in" filter="box(in)">
                                      <p:cBhvr>
                                        <p:cTn id="44" dur="500"/>
                                        <p:tgtEl>
                                          <p:spTgt spid="7184"/>
                                        </p:tgtEl>
                                      </p:cBhvr>
                                    </p:animEffect>
                                  </p:childTnLst>
                                </p:cTn>
                              </p:par>
                              <p:par>
                                <p:cTn id="45" presetID="4" presetClass="entr" presetSubtype="16" fill="hold" nodeType="withEffect">
                                  <p:stCondLst>
                                    <p:cond delay="0"/>
                                  </p:stCondLst>
                                  <p:childTnLst>
                                    <p:set>
                                      <p:cBhvr>
                                        <p:cTn id="46" dur="1" fill="hold">
                                          <p:stCondLst>
                                            <p:cond delay="0"/>
                                          </p:stCondLst>
                                        </p:cTn>
                                        <p:tgtEl>
                                          <p:spTgt spid="7185"/>
                                        </p:tgtEl>
                                        <p:attrNameLst>
                                          <p:attrName>style.visibility</p:attrName>
                                        </p:attrNameLst>
                                      </p:cBhvr>
                                      <p:to>
                                        <p:strVal val="visible"/>
                                      </p:to>
                                    </p:set>
                                    <p:animEffect transition="in" filter="box(in)">
                                      <p:cBhvr>
                                        <p:cTn id="47" dur="500"/>
                                        <p:tgtEl>
                                          <p:spTgt spid="7185"/>
                                        </p:tgtEl>
                                      </p:cBhvr>
                                    </p:animEffect>
                                  </p:childTnLst>
                                </p:cTn>
                              </p:par>
                              <p:par>
                                <p:cTn id="48" presetID="4" presetClass="entr" presetSubtype="16" fill="hold" nodeType="withEffect">
                                  <p:stCondLst>
                                    <p:cond delay="0"/>
                                  </p:stCondLst>
                                  <p:childTnLst>
                                    <p:set>
                                      <p:cBhvr>
                                        <p:cTn id="49" dur="1" fill="hold">
                                          <p:stCondLst>
                                            <p:cond delay="0"/>
                                          </p:stCondLst>
                                        </p:cTn>
                                        <p:tgtEl>
                                          <p:spTgt spid="7186"/>
                                        </p:tgtEl>
                                        <p:attrNameLst>
                                          <p:attrName>style.visibility</p:attrName>
                                        </p:attrNameLst>
                                      </p:cBhvr>
                                      <p:to>
                                        <p:strVal val="visible"/>
                                      </p:to>
                                    </p:set>
                                    <p:animEffect transition="in" filter="box(in)">
                                      <p:cBhvr>
                                        <p:cTn id="50" dur="500"/>
                                        <p:tgtEl>
                                          <p:spTgt spid="7186"/>
                                        </p:tgtEl>
                                      </p:cBhvr>
                                    </p:animEffect>
                                  </p:childTnLst>
                                </p:cTn>
                              </p:par>
                              <p:par>
                                <p:cTn id="51" presetID="4" presetClass="entr" presetSubtype="16" fill="hold" nodeType="withEffect">
                                  <p:stCondLst>
                                    <p:cond delay="0"/>
                                  </p:stCondLst>
                                  <p:childTnLst>
                                    <p:set>
                                      <p:cBhvr>
                                        <p:cTn id="52" dur="1" fill="hold">
                                          <p:stCondLst>
                                            <p:cond delay="0"/>
                                          </p:stCondLst>
                                        </p:cTn>
                                        <p:tgtEl>
                                          <p:spTgt spid="7187"/>
                                        </p:tgtEl>
                                        <p:attrNameLst>
                                          <p:attrName>style.visibility</p:attrName>
                                        </p:attrNameLst>
                                      </p:cBhvr>
                                      <p:to>
                                        <p:strVal val="visible"/>
                                      </p:to>
                                    </p:set>
                                    <p:animEffect transition="in" filter="box(in)">
                                      <p:cBhvr>
                                        <p:cTn id="53" dur="500"/>
                                        <p:tgtEl>
                                          <p:spTgt spid="7187"/>
                                        </p:tgtEl>
                                      </p:cBhvr>
                                    </p:animEffect>
                                  </p:childTnLst>
                                </p:cTn>
                              </p:par>
                              <p:par>
                                <p:cTn id="54" presetID="4" presetClass="entr" presetSubtype="16"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ox(in)">
                                      <p:cBhvr>
                                        <p:cTn id="56" dur="500"/>
                                        <p:tgtEl>
                                          <p:spTgt spid="10"/>
                                        </p:tgtEl>
                                      </p:cBhvr>
                                    </p:animEffect>
                                  </p:childTnLst>
                                </p:cTn>
                              </p:par>
                              <p:par>
                                <p:cTn id="57" presetID="4" presetClass="entr" presetSubtype="16"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ox(in)">
                                      <p:cBhvr>
                                        <p:cTn id="59" dur="500"/>
                                        <p:tgtEl>
                                          <p:spTgt spid="12"/>
                                        </p:tgtEl>
                                      </p:cBhvr>
                                    </p:animEffect>
                                  </p:childTnLst>
                                </p:cTn>
                              </p:par>
                              <p:par>
                                <p:cTn id="60" presetID="4" presetClass="entr" presetSubtype="16" fill="hold" nodeType="with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box(in)">
                                      <p:cBhvr>
                                        <p:cTn id="62" dur="500"/>
                                        <p:tgtEl>
                                          <p:spTgt spid="13"/>
                                        </p:tgtEl>
                                      </p:cBhvr>
                                    </p:animEffect>
                                  </p:childTnLst>
                                </p:cTn>
                              </p:par>
                              <p:par>
                                <p:cTn id="63" presetID="4" presetClass="entr" presetSubtype="16" fill="hold"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box(in)">
                                      <p:cBhvr>
                                        <p:cTn id="65" dur="500"/>
                                        <p:tgtEl>
                                          <p:spTgt spid="14"/>
                                        </p:tgtEl>
                                      </p:cBhvr>
                                    </p:animEffect>
                                  </p:childTnLst>
                                </p:cTn>
                              </p:par>
                              <p:par>
                                <p:cTn id="66" presetID="4" presetClass="entr" presetSubtype="16" fill="hold"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ox(in)">
                                      <p:cBhvr>
                                        <p:cTn id="68" dur="500"/>
                                        <p:tgtEl>
                                          <p:spTgt spid="15"/>
                                        </p:tgtEl>
                                      </p:cBhvr>
                                    </p:animEffect>
                                  </p:childTnLst>
                                </p:cTn>
                              </p:par>
                              <p:par>
                                <p:cTn id="69" presetID="4" presetClass="entr" presetSubtype="16"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box(in)">
                                      <p:cBhvr>
                                        <p:cTn id="71" dur="500"/>
                                        <p:tgtEl>
                                          <p:spTgt spid="16"/>
                                        </p:tgtEl>
                                      </p:cBhvr>
                                    </p:animEffect>
                                  </p:childTnLst>
                                </p:cTn>
                              </p:par>
                              <p:par>
                                <p:cTn id="72" presetID="4" presetClass="entr" presetSubtype="16" fill="hold"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box(in)">
                                      <p:cBhvr>
                                        <p:cTn id="74" dur="500"/>
                                        <p:tgtEl>
                                          <p:spTgt spid="17"/>
                                        </p:tgtEl>
                                      </p:cBhvr>
                                    </p:animEffect>
                                  </p:childTnLst>
                                </p:cTn>
                              </p:par>
                              <p:par>
                                <p:cTn id="75" presetID="4" presetClass="entr" presetSubtype="16"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box(in)">
                                      <p:cBhvr>
                                        <p:cTn id="77" dur="500"/>
                                        <p:tgtEl>
                                          <p:spTgt spid="18"/>
                                        </p:tgtEl>
                                      </p:cBhvr>
                                    </p:animEffect>
                                  </p:childTnLst>
                                </p:cTn>
                              </p:par>
                              <p:par>
                                <p:cTn id="78" presetID="4" presetClass="entr" presetSubtype="16"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ox(in)">
                                      <p:cBhvr>
                                        <p:cTn id="80" dur="500"/>
                                        <p:tgtEl>
                                          <p:spTgt spid="19"/>
                                        </p:tgtEl>
                                      </p:cBhvr>
                                    </p:animEffect>
                                  </p:childTnLst>
                                </p:cTn>
                              </p:par>
                              <p:par>
                                <p:cTn id="81" presetID="4" presetClass="entr" presetSubtype="16"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box(in)">
                                      <p:cBhvr>
                                        <p:cTn id="83" dur="500"/>
                                        <p:tgtEl>
                                          <p:spTgt spid="21"/>
                                        </p:tgtEl>
                                      </p:cBhvr>
                                    </p:animEffect>
                                  </p:childTnLst>
                                </p:cTn>
                              </p:par>
                              <p:par>
                                <p:cTn id="84" presetID="4" presetClass="entr" presetSubtype="16" fill="hold" grpId="0" nodeType="withEffect">
                                  <p:stCondLst>
                                    <p:cond delay="0"/>
                                  </p:stCondLst>
                                  <p:childTnLst>
                                    <p:set>
                                      <p:cBhvr>
                                        <p:cTn id="85" dur="1" fill="hold">
                                          <p:stCondLst>
                                            <p:cond delay="0"/>
                                          </p:stCondLst>
                                        </p:cTn>
                                        <p:tgtEl>
                                          <p:spTgt spid="7198"/>
                                        </p:tgtEl>
                                        <p:attrNameLst>
                                          <p:attrName>style.visibility</p:attrName>
                                        </p:attrNameLst>
                                      </p:cBhvr>
                                      <p:to>
                                        <p:strVal val="visible"/>
                                      </p:to>
                                    </p:set>
                                    <p:animEffect transition="in" filter="box(in)">
                                      <p:cBhvr>
                                        <p:cTn id="86" dur="500"/>
                                        <p:tgtEl>
                                          <p:spTgt spid="7198"/>
                                        </p:tgtEl>
                                      </p:cBhvr>
                                    </p:animEffect>
                                  </p:childTnLst>
                                  <p:subTnLst>
                                    <p:audio>
                                      <p:cMediaNode>
                                        <p:cTn display="0" masterRel="sameClick">
                                          <p:stCondLst>
                                            <p:cond evt="begin" delay="0">
                                              <p:tn val="84"/>
                                            </p:cond>
                                          </p:stCondLst>
                                          <p:endCondLst>
                                            <p:cond evt="onStopAudio" delay="0">
                                              <p:tgtEl>
                                                <p:sldTgt/>
                                              </p:tgtEl>
                                            </p:cond>
                                          </p:endCondLst>
                                        </p:cTn>
                                        <p:tgtEl>
                                          <p:sndTgt r:embed="rId9" name="3759.wav"/>
                                        </p:tgtEl>
                                      </p:cMediaNode>
                                    </p:audio>
                                  </p:subTnLst>
                                </p:cTn>
                              </p:par>
                              <p:par>
                                <p:cTn id="87" presetID="4" presetClass="entr" presetSubtype="16" fill="hold" grpId="0" nodeType="with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box(in)">
                                      <p:cBhvr>
                                        <p:cTn id="89" dur="500"/>
                                        <p:tgtEl>
                                          <p:spTgt spid="25"/>
                                        </p:tgtEl>
                                      </p:cBhvr>
                                    </p:animEffect>
                                  </p:childTnLst>
                                  <p:subTnLst>
                                    <p:audio>
                                      <p:cMediaNode>
                                        <p:cTn display="0" masterRel="sameClick">
                                          <p:stCondLst>
                                            <p:cond evt="begin" delay="0">
                                              <p:tn val="87"/>
                                            </p:cond>
                                          </p:stCondLst>
                                          <p:endCondLst>
                                            <p:cond evt="onStopAudio" delay="0">
                                              <p:tgtEl>
                                                <p:sldTgt/>
                                              </p:tgtEl>
                                            </p:cond>
                                          </p:endCondLst>
                                        </p:cTn>
                                        <p:tgtEl>
                                          <p:sndTgt r:embed="rId9" name="3759.wav"/>
                                        </p:tgtEl>
                                      </p:cMediaNode>
                                    </p:audio>
                                  </p:subTnLst>
                                </p:cTn>
                              </p:par>
                            </p:childTnLst>
                          </p:cTn>
                        </p:par>
                      </p:childTnLst>
                    </p:cTn>
                  </p:par>
                  <p:par>
                    <p:cTn id="90" fill="hold">
                      <p:stCondLst>
                        <p:cond delay="indefinite"/>
                      </p:stCondLst>
                      <p:childTnLst>
                        <p:par>
                          <p:cTn id="91" fill="hold">
                            <p:stCondLst>
                              <p:cond delay="0"/>
                            </p:stCondLst>
                            <p:childTnLst>
                              <p:par>
                                <p:cTn id="92" presetID="4" presetClass="entr" presetSubtype="16"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animEffect transition="in" filter="box(in)">
                                      <p:cBhvr>
                                        <p:cTn id="94" dur="500"/>
                                        <p:tgtEl>
                                          <p:spTgt spid="24"/>
                                        </p:tgtEl>
                                      </p:cBhvr>
                                    </p:animEffect>
                                  </p:childTnLst>
                                  <p:subTnLst>
                                    <p:audio>
                                      <p:cMediaNode>
                                        <p:cTn display="0" masterRel="sameClick">
                                          <p:stCondLst>
                                            <p:cond evt="begin" delay="0">
                                              <p:tn val="92"/>
                                            </p:cond>
                                          </p:stCondLst>
                                          <p:endCondLst>
                                            <p:cond evt="onStopAudio" delay="0">
                                              <p:tgtEl>
                                                <p:sldTgt/>
                                              </p:tgtEl>
                                            </p:cond>
                                          </p:endCondLst>
                                        </p:cTn>
                                        <p:tgtEl>
                                          <p:sndTgt r:embed="rId10" name="3456.wav"/>
                                        </p:tgtEl>
                                      </p:cMediaNode>
                                    </p:audio>
                                  </p:subTnLst>
                                </p:cTn>
                              </p:par>
                              <p:par>
                                <p:cTn id="95" presetID="4" presetClass="entr" presetSubtype="16" fill="hold" grpId="0" nodeType="withEffect">
                                  <p:stCondLst>
                                    <p:cond delay="0"/>
                                  </p:stCondLst>
                                  <p:childTnLst>
                                    <p:set>
                                      <p:cBhvr>
                                        <p:cTn id="96" dur="1" fill="hold">
                                          <p:stCondLst>
                                            <p:cond delay="0"/>
                                          </p:stCondLst>
                                        </p:cTn>
                                        <p:tgtEl>
                                          <p:spTgt spid="7199"/>
                                        </p:tgtEl>
                                        <p:attrNameLst>
                                          <p:attrName>style.visibility</p:attrName>
                                        </p:attrNameLst>
                                      </p:cBhvr>
                                      <p:to>
                                        <p:strVal val="visible"/>
                                      </p:to>
                                    </p:set>
                                    <p:animEffect transition="in" filter="box(in)">
                                      <p:cBhvr>
                                        <p:cTn id="97" dur="500"/>
                                        <p:tgtEl>
                                          <p:spTgt spid="7199"/>
                                        </p:tgtEl>
                                      </p:cBhvr>
                                    </p:animEffect>
                                  </p:childTnLst>
                                  <p:subTnLst>
                                    <p:audio>
                                      <p:cMediaNode>
                                        <p:cTn display="0" masterRel="sameClick">
                                          <p:stCondLst>
                                            <p:cond evt="begin" delay="0">
                                              <p:tn val="95"/>
                                            </p:cond>
                                          </p:stCondLst>
                                          <p:endCondLst>
                                            <p:cond evt="onStopAudio" delay="0">
                                              <p:tgtEl>
                                                <p:sldTgt/>
                                              </p:tgtEl>
                                            </p:cond>
                                          </p:endCondLst>
                                        </p:cTn>
                                        <p:tgtEl>
                                          <p:sndTgt r:embed="rId10" name="3456.wav"/>
                                        </p:tgtEl>
                                      </p:cMediaNode>
                                    </p:audio>
                                  </p:subTnLst>
                                </p:cTn>
                              </p:par>
                            </p:childTnLst>
                          </p:cTn>
                        </p:par>
                      </p:childTnLst>
                    </p:cTn>
                  </p:par>
                  <p:par>
                    <p:cTn id="98" fill="hold">
                      <p:stCondLst>
                        <p:cond delay="indefinite"/>
                      </p:stCondLst>
                      <p:childTnLst>
                        <p:par>
                          <p:cTn id="99" fill="hold">
                            <p:stCondLst>
                              <p:cond delay="0"/>
                            </p:stCondLst>
                            <p:childTnLst>
                              <p:par>
                                <p:cTn id="100" presetID="58" presetClass="entr" presetSubtype="0" accel="100000"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500" fill="hold"/>
                                        <p:tgtEl>
                                          <p:spTgt spid="4"/>
                                        </p:tgtEl>
                                        <p:attrNameLst>
                                          <p:attrName>ppt_w</p:attrName>
                                        </p:attrNameLst>
                                      </p:cBhvr>
                                      <p:tavLst>
                                        <p:tav tm="0">
                                          <p:val>
                                            <p:strVal val="#ppt_w*2.5"/>
                                          </p:val>
                                        </p:tav>
                                        <p:tav tm="100000">
                                          <p:val>
                                            <p:strVal val="#ppt_w"/>
                                          </p:val>
                                        </p:tav>
                                      </p:tavLst>
                                    </p:anim>
                                    <p:anim calcmode="lin" valueType="num">
                                      <p:cBhvr>
                                        <p:cTn id="103" dur="500" fill="hold"/>
                                        <p:tgtEl>
                                          <p:spTgt spid="4"/>
                                        </p:tgtEl>
                                        <p:attrNameLst>
                                          <p:attrName>ppt_h</p:attrName>
                                        </p:attrNameLst>
                                      </p:cBhvr>
                                      <p:tavLst>
                                        <p:tav tm="0">
                                          <p:val>
                                            <p:strVal val="#ppt_h*0.01"/>
                                          </p:val>
                                        </p:tav>
                                        <p:tav tm="100000">
                                          <p:val>
                                            <p:strVal val="#ppt_h"/>
                                          </p:val>
                                        </p:tav>
                                      </p:tavLst>
                                    </p:anim>
                                    <p:anim calcmode="lin" valueType="num">
                                      <p:cBhvr>
                                        <p:cTn id="104" dur="500" fill="hold"/>
                                        <p:tgtEl>
                                          <p:spTgt spid="4"/>
                                        </p:tgtEl>
                                        <p:attrNameLst>
                                          <p:attrName>ppt_x</p:attrName>
                                        </p:attrNameLst>
                                      </p:cBhvr>
                                      <p:tavLst>
                                        <p:tav tm="0">
                                          <p:val>
                                            <p:strVal val="#ppt_x"/>
                                          </p:val>
                                        </p:tav>
                                        <p:tav tm="100000">
                                          <p:val>
                                            <p:strVal val="#ppt_x"/>
                                          </p:val>
                                        </p:tav>
                                      </p:tavLst>
                                    </p:anim>
                                    <p:anim calcmode="lin" valueType="num">
                                      <p:cBhvr>
                                        <p:cTn id="105" dur="500" fill="hold"/>
                                        <p:tgtEl>
                                          <p:spTgt spid="4"/>
                                        </p:tgtEl>
                                        <p:attrNameLst>
                                          <p:attrName>ppt_y</p:attrName>
                                        </p:attrNameLst>
                                      </p:cBhvr>
                                      <p:tavLst>
                                        <p:tav tm="0">
                                          <p:val>
                                            <p:strVal val="#ppt_h+1"/>
                                          </p:val>
                                        </p:tav>
                                        <p:tav tm="100000">
                                          <p:val>
                                            <p:strVal val="#ppt_y"/>
                                          </p:val>
                                        </p:tav>
                                      </p:tavLst>
                                    </p:anim>
                                    <p:animEffect transition="in" filter="fade">
                                      <p:cBhvr>
                                        <p:cTn id="106" dur="500"/>
                                        <p:tgtEl>
                                          <p:spTgt spid="4"/>
                                        </p:tgtEl>
                                      </p:cBhvr>
                                    </p:animEffect>
                                  </p:childTnLst>
                                  <p:subTnLst>
                                    <p:audio>
                                      <p:cMediaNode>
                                        <p:cTn display="0" masterRel="sameClick">
                                          <p:stCondLst>
                                            <p:cond evt="begin" delay="0">
                                              <p:tn val="100"/>
                                            </p:cond>
                                          </p:stCondLst>
                                          <p:endCondLst>
                                            <p:cond evt="onStopAudio" delay="0">
                                              <p:tgtEl>
                                                <p:sldTgt/>
                                              </p:tgtEl>
                                            </p:cond>
                                          </p:endCondLst>
                                        </p:cTn>
                                        <p:tgtEl>
                                          <p:sndTgt r:embed="rId11" name="تكبر الأعداد.wav"/>
                                        </p:tgtEl>
                                      </p:cMediaNode>
                                    </p:audio>
                                  </p:subTnLst>
                                </p:cTn>
                              </p:par>
                            </p:childTnLst>
                          </p:cTn>
                        </p:par>
                      </p:childTnLst>
                    </p:cTn>
                  </p:par>
                  <p:par>
                    <p:cTn id="107" fill="hold">
                      <p:stCondLst>
                        <p:cond delay="indefinite"/>
                      </p:stCondLst>
                      <p:childTnLst>
                        <p:par>
                          <p:cTn id="108" fill="hold">
                            <p:stCondLst>
                              <p:cond delay="0"/>
                            </p:stCondLst>
                            <p:childTnLst>
                              <p:par>
                                <p:cTn id="109" presetID="58" presetClass="entr" presetSubtype="0" accel="100000" fill="hold" nodeType="click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p:cTn id="111" dur="500" fill="hold"/>
                                        <p:tgtEl>
                                          <p:spTgt spid="5"/>
                                        </p:tgtEl>
                                        <p:attrNameLst>
                                          <p:attrName>ppt_w</p:attrName>
                                        </p:attrNameLst>
                                      </p:cBhvr>
                                      <p:tavLst>
                                        <p:tav tm="0">
                                          <p:val>
                                            <p:strVal val="#ppt_w*2.5"/>
                                          </p:val>
                                        </p:tav>
                                        <p:tav tm="100000">
                                          <p:val>
                                            <p:strVal val="#ppt_w"/>
                                          </p:val>
                                        </p:tav>
                                      </p:tavLst>
                                    </p:anim>
                                    <p:anim calcmode="lin" valueType="num">
                                      <p:cBhvr>
                                        <p:cTn id="112" dur="500" fill="hold"/>
                                        <p:tgtEl>
                                          <p:spTgt spid="5"/>
                                        </p:tgtEl>
                                        <p:attrNameLst>
                                          <p:attrName>ppt_h</p:attrName>
                                        </p:attrNameLst>
                                      </p:cBhvr>
                                      <p:tavLst>
                                        <p:tav tm="0">
                                          <p:val>
                                            <p:strVal val="#ppt_h*0.01"/>
                                          </p:val>
                                        </p:tav>
                                        <p:tav tm="100000">
                                          <p:val>
                                            <p:strVal val="#ppt_h"/>
                                          </p:val>
                                        </p:tav>
                                      </p:tavLst>
                                    </p:anim>
                                    <p:anim calcmode="lin" valueType="num">
                                      <p:cBhvr>
                                        <p:cTn id="113" dur="500" fill="hold"/>
                                        <p:tgtEl>
                                          <p:spTgt spid="5"/>
                                        </p:tgtEl>
                                        <p:attrNameLst>
                                          <p:attrName>ppt_x</p:attrName>
                                        </p:attrNameLst>
                                      </p:cBhvr>
                                      <p:tavLst>
                                        <p:tav tm="0">
                                          <p:val>
                                            <p:strVal val="#ppt_x"/>
                                          </p:val>
                                        </p:tav>
                                        <p:tav tm="100000">
                                          <p:val>
                                            <p:strVal val="#ppt_x"/>
                                          </p:val>
                                        </p:tav>
                                      </p:tavLst>
                                    </p:anim>
                                    <p:anim calcmode="lin" valueType="num">
                                      <p:cBhvr>
                                        <p:cTn id="114" dur="500" fill="hold"/>
                                        <p:tgtEl>
                                          <p:spTgt spid="5"/>
                                        </p:tgtEl>
                                        <p:attrNameLst>
                                          <p:attrName>ppt_y</p:attrName>
                                        </p:attrNameLst>
                                      </p:cBhvr>
                                      <p:tavLst>
                                        <p:tav tm="0">
                                          <p:val>
                                            <p:strVal val="#ppt_h+1"/>
                                          </p:val>
                                        </p:tav>
                                        <p:tav tm="100000">
                                          <p:val>
                                            <p:strVal val="#ppt_y"/>
                                          </p:val>
                                        </p:tav>
                                      </p:tavLst>
                                    </p:anim>
                                    <p:animEffect transition="in" filter="fade">
                                      <p:cBhvr>
                                        <p:cTn id="115" dur="500"/>
                                        <p:tgtEl>
                                          <p:spTgt spid="5"/>
                                        </p:tgtEl>
                                      </p:cBhvr>
                                    </p:animEffect>
                                  </p:childTnLst>
                                  <p:subTnLst>
                                    <p:audio>
                                      <p:cMediaNode>
                                        <p:cTn display="0" masterRel="sameClick">
                                          <p:stCondLst>
                                            <p:cond evt="begin" delay="0">
                                              <p:tn val="109"/>
                                            </p:cond>
                                          </p:stCondLst>
                                          <p:endCondLst>
                                            <p:cond evt="onStopAudio" delay="0">
                                              <p:tgtEl>
                                                <p:sldTgt/>
                                              </p:tgtEl>
                                            </p:cond>
                                          </p:endCondLst>
                                        </p:cTn>
                                        <p:tgtEl>
                                          <p:sndTgt r:embed="rId12" name="تصغر الأعد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7203" grpId="0" build="allAtOnce"/>
      <p:bldP spid="8" grpId="0" animBg="1"/>
      <p:bldP spid="7198" grpId="0"/>
      <p:bldP spid="7199" grpId="0"/>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714375" y="1000125"/>
            <a:ext cx="7572375" cy="2357438"/>
            <a:chOff x="714348" y="1000108"/>
            <a:chExt cx="7572428" cy="2357454"/>
          </a:xfrm>
        </p:grpSpPr>
        <p:sp>
          <p:nvSpPr>
            <p:cNvPr id="4" name="Bevel 3"/>
            <p:cNvSpPr/>
            <p:nvPr/>
          </p:nvSpPr>
          <p:spPr>
            <a:xfrm>
              <a:off x="714348" y="1000108"/>
              <a:ext cx="7572428" cy="2357454"/>
            </a:xfrm>
            <a:prstGeom prst="bevel">
              <a:avLst>
                <a:gd name="adj" fmla="val 6439"/>
              </a:avLst>
            </a:prstGeom>
            <a:gradFill>
              <a:gsLst>
                <a:gs pos="0">
                  <a:srgbClr val="0000FF"/>
                </a:gs>
                <a:gs pos="50000">
                  <a:schemeClr val="bg1"/>
                </a:gs>
                <a:gs pos="100000">
                  <a:srgbClr val="0000FF"/>
                </a:gs>
              </a:gsLst>
              <a:lin ang="5400000" scaled="0"/>
            </a:gradFill>
            <a:ln w="603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197" name="Rectangle 1"/>
            <p:cNvSpPr>
              <a:spLocks noChangeArrowheads="1"/>
            </p:cNvSpPr>
            <p:nvPr/>
          </p:nvSpPr>
          <p:spPr bwMode="auto">
            <a:xfrm>
              <a:off x="1357291" y="1285860"/>
              <a:ext cx="6500859" cy="1815894"/>
            </a:xfrm>
            <a:prstGeom prst="rect">
              <a:avLst/>
            </a:prstGeom>
            <a:noFill/>
            <a:ln w="9525">
              <a:noFill/>
              <a:miter lim="800000"/>
              <a:headEnd/>
              <a:tailEnd/>
            </a:ln>
          </p:spPr>
          <p:txBody>
            <a:bodyPr>
              <a:spAutoFit/>
            </a:bodyPr>
            <a:lstStyle/>
            <a:p>
              <a:pPr algn="ctr"/>
              <a:r>
                <a:rPr lang="ar-EG" sz="2800" b="1">
                  <a:latin typeface="Calibri" pitchFamily="34" charset="0"/>
                </a:rPr>
                <a:t>اُنظرْ إلى خطِّ الأعدادِ، سَتُلاحظُ أنَّ العددَ </a:t>
              </a:r>
              <a:r>
                <a:rPr lang="ar-SA" sz="2800" b="1">
                  <a:latin typeface="Calibri" pitchFamily="34" charset="0"/>
                </a:rPr>
                <a:t>3759 </a:t>
              </a:r>
              <a:r>
                <a:rPr lang="ar-EG" sz="2800" b="1">
                  <a:latin typeface="Calibri" pitchFamily="34" charset="0"/>
                </a:rPr>
                <a:t>يقعُ </a:t>
              </a:r>
              <a:r>
                <a:rPr lang="ar-SA" sz="2800" b="1">
                  <a:latin typeface="Calibri" pitchFamily="34" charset="0"/>
                </a:rPr>
                <a:t>عن </a:t>
              </a:r>
              <a:r>
                <a:rPr lang="ar-EG" sz="2800" b="1">
                  <a:latin typeface="Calibri" pitchFamily="34" charset="0"/>
                </a:rPr>
                <a:t>يمينِ العددِ </a:t>
              </a:r>
              <a:r>
                <a:rPr lang="ar-SA" sz="2800" b="1">
                  <a:latin typeface="Calibri" pitchFamily="34" charset="0"/>
                </a:rPr>
                <a:t>3</a:t>
              </a:r>
              <a:r>
                <a:rPr lang="ar-EG" sz="2800" b="1">
                  <a:latin typeface="Calibri" pitchFamily="34" charset="0"/>
                </a:rPr>
                <a:t>456</a:t>
              </a:r>
              <a:r>
                <a:rPr lang="ar-SA" sz="2800" b="1">
                  <a:latin typeface="Calibri" pitchFamily="34" charset="0"/>
                </a:rPr>
                <a:t> ؛ </a:t>
              </a:r>
              <a:r>
                <a:rPr lang="ar-EG" sz="2800" b="1">
                  <a:latin typeface="Calibri" pitchFamily="34" charset="0"/>
                </a:rPr>
                <a:t>إذنْ</a:t>
              </a:r>
              <a:r>
                <a:rPr lang="ar-SA" sz="2800" b="1">
                  <a:latin typeface="Calibri" pitchFamily="34" charset="0"/>
                </a:rPr>
                <a:t> </a:t>
              </a:r>
              <a:r>
                <a:rPr lang="ar-EG" sz="2800" b="1">
                  <a:latin typeface="Calibri" pitchFamily="34" charset="0"/>
                </a:rPr>
                <a:t> </a:t>
              </a:r>
              <a:r>
                <a:rPr lang="ar-SA" sz="2800" b="1">
                  <a:latin typeface="Calibri" pitchFamily="34" charset="0"/>
                </a:rPr>
                <a:t>3759 </a:t>
              </a:r>
              <a:r>
                <a:rPr lang="ar-EG" sz="2800" b="1">
                  <a:latin typeface="Calibri" pitchFamily="34" charset="0"/>
                </a:rPr>
                <a:t>أكبرُ من </a:t>
              </a:r>
              <a:r>
                <a:rPr lang="ar-SA" sz="2800" b="1">
                  <a:latin typeface="Calibri" pitchFamily="34" charset="0"/>
                </a:rPr>
                <a:t>3456 </a:t>
              </a:r>
              <a:r>
                <a:rPr lang="ar-EG" sz="2800" b="1">
                  <a:latin typeface="Calibri" pitchFamily="34" charset="0"/>
                </a:rPr>
                <a:t>أيْ: </a:t>
              </a:r>
              <a:r>
                <a:rPr lang="ar-SA" sz="2800" b="1">
                  <a:latin typeface="Calibri" pitchFamily="34" charset="0"/>
                </a:rPr>
                <a:t>3759</a:t>
              </a:r>
              <a:r>
                <a:rPr lang="ar-EG" sz="2800" b="1">
                  <a:latin typeface="Calibri" pitchFamily="34" charset="0"/>
                </a:rPr>
                <a:t>&gt; </a:t>
              </a:r>
              <a:r>
                <a:rPr lang="ar-SA" sz="2800" b="1">
                  <a:latin typeface="Calibri" pitchFamily="34" charset="0"/>
                </a:rPr>
                <a:t>3456 وبالتالي </a:t>
              </a:r>
              <a:r>
                <a:rPr lang="ar-EG" sz="2800" b="1">
                  <a:latin typeface="Calibri" pitchFamily="34" charset="0"/>
                </a:rPr>
                <a:t>فإنَّ </a:t>
              </a:r>
              <a:r>
                <a:rPr lang="ar-SA" sz="2800" b="1">
                  <a:latin typeface="Calibri" pitchFamily="34" charset="0"/>
                </a:rPr>
                <a:t>كمية الإنتاج الكبرى كانت</a:t>
              </a:r>
              <a:r>
                <a:rPr lang="ar-EG" sz="2800" b="1">
                  <a:latin typeface="Calibri" pitchFamily="34" charset="0"/>
                </a:rPr>
                <a:t> في عام </a:t>
              </a:r>
              <a:r>
                <a:rPr lang="ar-SA" sz="2800" b="1">
                  <a:latin typeface="Calibri" pitchFamily="34" charset="0"/>
                </a:rPr>
                <a:t>1430</a:t>
              </a:r>
              <a:r>
                <a:rPr lang="ar-EG" sz="2800" b="1">
                  <a:latin typeface="Calibri" pitchFamily="34" charset="0"/>
                </a:rPr>
                <a:t>هـ.</a:t>
              </a:r>
            </a:p>
          </p:txBody>
        </p:sp>
      </p:grpSp>
      <p:sp>
        <p:nvSpPr>
          <p:cNvPr id="3" name="Up Arrow Callout 2"/>
          <p:cNvSpPr/>
          <p:nvPr/>
        </p:nvSpPr>
        <p:spPr>
          <a:xfrm>
            <a:off x="571500" y="4714875"/>
            <a:ext cx="8001000" cy="1285875"/>
          </a:xfrm>
          <a:prstGeom prst="upArrowCallout">
            <a:avLst/>
          </a:prstGeom>
          <a:solidFill>
            <a:schemeClr val="tx1"/>
          </a:solid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3600" b="1" dirty="0"/>
              <a:t>ويمكنُ استعمالُ القِيمةِ المنزلِيَّةِ للمقارنَةِ بينَ الأعدادِ.</a:t>
            </a:r>
          </a:p>
        </p:txBody>
      </p:sp>
    </p:spTree>
  </p:cSld>
  <p:clrMapOvr>
    <a:masterClrMapping/>
  </p:clrMapOvr>
  <p:transition>
    <p:randomBar dir="vert"/>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اُنظرْ إلى خطِّ الأعدادِ.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4" name="ويمكنُ استعمالُ القِيمةِ المنزلِيَّةِ للمقارنَةِ بينَ الأعدادِ.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xplosion 2 6"/>
          <p:cNvSpPr/>
          <p:nvPr/>
        </p:nvSpPr>
        <p:spPr>
          <a:xfrm>
            <a:off x="5500694" y="714356"/>
            <a:ext cx="3214710" cy="1357322"/>
          </a:xfrm>
          <a:prstGeom prst="irregularSeal2">
            <a:avLst/>
          </a:prstGeom>
          <a:solidFill>
            <a:srgbClr val="FF3300"/>
          </a:solidFill>
          <a:ln w="41275">
            <a:solidFill>
              <a:schemeClr val="tx1"/>
            </a:solidFill>
          </a:ln>
          <a:effectLst>
            <a:innerShdw blurRad="431800">
              <a:prstClr val="black"/>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t>تذكر</a:t>
            </a:r>
          </a:p>
        </p:txBody>
      </p:sp>
      <p:grpSp>
        <p:nvGrpSpPr>
          <p:cNvPr id="2" name="Group 9"/>
          <p:cNvGrpSpPr>
            <a:grpSpLocks/>
          </p:cNvGrpSpPr>
          <p:nvPr/>
        </p:nvGrpSpPr>
        <p:grpSpPr bwMode="auto">
          <a:xfrm>
            <a:off x="714375" y="2286000"/>
            <a:ext cx="7143750" cy="4000500"/>
            <a:chOff x="714348" y="4179101"/>
            <a:chExt cx="5429288" cy="1607355"/>
          </a:xfrm>
        </p:grpSpPr>
        <p:sp>
          <p:nvSpPr>
            <p:cNvPr id="9" name="Wave 8"/>
            <p:cNvSpPr/>
            <p:nvPr/>
          </p:nvSpPr>
          <p:spPr>
            <a:xfrm rot="5400000">
              <a:off x="2625315" y="2268134"/>
              <a:ext cx="1607355" cy="5429288"/>
            </a:xfrm>
            <a:prstGeom prst="wave">
              <a:avLst>
                <a:gd name="adj1" fmla="val 3357"/>
                <a:gd name="adj2" fmla="val 0"/>
              </a:avLst>
            </a:prstGeom>
            <a:blipFill>
              <a:blip r:embed="rId5">
                <a:lum bright="-9000" contrast="13000"/>
              </a:blip>
              <a:tile tx="0" ty="0" sx="100000" sy="100000" flip="none" algn="tl"/>
            </a:blip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TextBox 7"/>
            <p:cNvSpPr txBox="1"/>
            <p:nvPr/>
          </p:nvSpPr>
          <p:spPr>
            <a:xfrm>
              <a:off x="1217462" y="4378107"/>
              <a:ext cx="4328952" cy="1150024"/>
            </a:xfrm>
            <a:prstGeom prst="rect">
              <a:avLst/>
            </a:prstGeom>
            <a:noFill/>
          </p:spPr>
          <p:txBody>
            <a:bodyPr rtlCol="1">
              <a:spAutoFit/>
            </a:bodyPr>
            <a:lstStyle/>
            <a:p>
              <a:pPr algn="ctr" fontAlgn="auto">
                <a:spcBef>
                  <a:spcPts val="0"/>
                </a:spcBef>
                <a:spcAft>
                  <a:spcPts val="0"/>
                </a:spcAft>
                <a:defRPr/>
              </a:pPr>
              <a:r>
                <a:rPr lang="ar-EG" sz="3600" b="1" dirty="0">
                  <a:solidFill>
                    <a:srgbClr val="FFFF00"/>
                  </a:solidFill>
                  <a:latin typeface="+mn-lt"/>
                  <a:cs typeface="+mn-cs"/>
                </a:rPr>
                <a:t>اعتدت عند ترتيب الأعداد تصاعديا من الأصغر إلى الأكبر على كتابة العدد الأصغر أولاً بدءًا من اليمين ثم الأكبر منه عن يساره وهكذا. وهذا عكس ترتيب الأعداد على خط الأعداد.</a:t>
              </a:r>
            </a:p>
          </p:txBody>
        </p:sp>
      </p:grpSp>
    </p:spTree>
  </p:cSld>
  <p:clrMapOvr>
    <a:masterClrMapping/>
  </p:clrMapOvr>
  <p:transition>
    <p:strips dir="r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style.rotation</p:attrName>
                                        </p:attrNameLst>
                                      </p:cBhvr>
                                      <p:tavLst>
                                        <p:tav tm="0">
                                          <p:val>
                                            <p:fltVal val="720"/>
                                          </p:val>
                                        </p:tav>
                                        <p:tav tm="100000">
                                          <p:val>
                                            <p:fltVal val="0"/>
                                          </p:val>
                                        </p:tav>
                                      </p:tavLst>
                                    </p:anim>
                                    <p:anim calcmode="lin" valueType="num">
                                      <p:cBhvr>
                                        <p:cTn id="9" dur="500" fill="hold"/>
                                        <p:tgtEl>
                                          <p:spTgt spid="7"/>
                                        </p:tgtEl>
                                        <p:attrNameLst>
                                          <p:attrName>ppt_h</p:attrName>
                                        </p:attrNameLst>
                                      </p:cBhvr>
                                      <p:tavLst>
                                        <p:tav tm="0">
                                          <p:val>
                                            <p:fltVal val="0"/>
                                          </p:val>
                                        </p:tav>
                                        <p:tav tm="100000">
                                          <p:val>
                                            <p:strVal val="#ppt_h"/>
                                          </p:val>
                                        </p:tav>
                                      </p:tavLst>
                                    </p:anim>
                                    <p:anim calcmode="lin" valueType="num">
                                      <p:cBhvr>
                                        <p:cTn id="10" dur="500" fill="hold"/>
                                        <p:tgtEl>
                                          <p:spTgt spid="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5"/>
                                            </p:cond>
                                          </p:stCondLst>
                                          <p:endCondLst>
                                            <p:cond evt="onStopAudio" delay="0">
                                              <p:tgtEl>
                                                <p:sldTgt/>
                                              </p:tgtEl>
                                            </p:cond>
                                          </p:endCondLst>
                                        </p:cTn>
                                        <p:tgtEl>
                                          <p:sndTgt r:embed="rId3" name="تذكر.wav"/>
                                        </p:tgtEl>
                                      </p:cMediaNode>
                                    </p:audio>
                                  </p:sub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from="(-#ppt_w/2)" to="(#ppt_x)" calcmode="lin" valueType="num">
                                      <p:cBhvr>
                                        <p:cTn id="15" dur="300" fill="hold">
                                          <p:stCondLst>
                                            <p:cond delay="0"/>
                                          </p:stCondLst>
                                        </p:cTn>
                                        <p:tgtEl>
                                          <p:spTgt spid="2"/>
                                        </p:tgtEl>
                                        <p:attrNameLst>
                                          <p:attrName>ppt_x</p:attrName>
                                        </p:attrNameLst>
                                      </p:cBhvr>
                                    </p:anim>
                                    <p:anim from="0" to="-1.0" calcmode="lin" valueType="num">
                                      <p:cBhvr>
                                        <p:cTn id="16" dur="100" decel="50000" autoRev="1" fill="hold">
                                          <p:stCondLst>
                                            <p:cond delay="300"/>
                                          </p:stCondLst>
                                        </p:cTn>
                                        <p:tgtEl>
                                          <p:spTgt spid="2"/>
                                        </p:tgtEl>
                                        <p:attrNameLst>
                                          <p:attrName>xshear</p:attrName>
                                        </p:attrNameLst>
                                      </p:cBhvr>
                                    </p:anim>
                                    <p:animScale>
                                      <p:cBhvr>
                                        <p:cTn id="17" dur="100" decel="100000" autoRev="1" fill="hold">
                                          <p:stCondLst>
                                            <p:cond delay="300"/>
                                          </p:stCondLst>
                                        </p:cTn>
                                        <p:tgtEl>
                                          <p:spTgt spid="2"/>
                                        </p:tgtEl>
                                      </p:cBhvr>
                                      <p:from x="100000" y="100000"/>
                                      <p:to x="80000" y="100000"/>
                                    </p:animScale>
                                    <p:anim by="(#ppt_h/3+#ppt_w*0.1)" calcmode="lin" valueType="num">
                                      <p:cBhvr additive="sum">
                                        <p:cTn id="18" dur="100" decel="100000" autoRev="1" fill="hold">
                                          <p:stCondLst>
                                            <p:cond delay="300"/>
                                          </p:stCondLst>
                                        </p:cTn>
                                        <p:tgtEl>
                                          <p:spTgt spid="2"/>
                                        </p:tgtEl>
                                        <p:attrNameLst>
                                          <p:attrName>ppt_x</p:attrName>
                                        </p:attrNameLst>
                                      </p:cBhvr>
                                    </p:anim>
                                  </p:childTnLst>
                                  <p:subTnLst>
                                    <p:audio>
                                      <p:cMediaNode>
                                        <p:cTn display="0" masterRel="sameClick">
                                          <p:stCondLst>
                                            <p:cond evt="begin" delay="0">
                                              <p:tn val="13"/>
                                            </p:cond>
                                          </p:stCondLst>
                                          <p:endCondLst>
                                            <p:cond evt="onStopAudio" delay="0">
                                              <p:tgtEl>
                                                <p:sldTgt/>
                                              </p:tgtEl>
                                            </p:cond>
                                          </p:endCondLst>
                                        </p:cTn>
                                        <p:tgtEl>
                                          <p:sndTgt r:embed="rId4" name="اعتدت عند ترتيب الأعداد تصاعديا من الأصغر إلى الأكبر.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a:grpSpLocks/>
          </p:cNvGrpSpPr>
          <p:nvPr/>
        </p:nvGrpSpPr>
        <p:grpSpPr bwMode="auto">
          <a:xfrm>
            <a:off x="2857500" y="214313"/>
            <a:ext cx="6108700" cy="1751012"/>
            <a:chOff x="2857488" y="214290"/>
            <a:chExt cx="6108314" cy="1750596"/>
          </a:xfrm>
        </p:grpSpPr>
        <p:sp>
          <p:nvSpPr>
            <p:cNvPr id="2" name="Wave 1"/>
            <p:cNvSpPr/>
            <p:nvPr/>
          </p:nvSpPr>
          <p:spPr>
            <a:xfrm>
              <a:off x="2857488" y="214290"/>
              <a:ext cx="5571773" cy="1571252"/>
            </a:xfrm>
            <a:prstGeom prst="wave">
              <a:avLst/>
            </a:prstGeom>
            <a:ln w="57150">
              <a:solidFill>
                <a:srgbClr val="336600"/>
              </a:solidFill>
            </a:ln>
          </p:spPr>
          <p:style>
            <a:lnRef idx="1">
              <a:schemeClr val="accent3"/>
            </a:lnRef>
            <a:fillRef idx="2">
              <a:schemeClr val="accent3"/>
            </a:fillRef>
            <a:effectRef idx="1">
              <a:schemeClr val="accent3"/>
            </a:effectRef>
            <a:fontRef idx="minor">
              <a:schemeClr val="dk1"/>
            </a:fontRef>
          </p:style>
          <p:txBody>
            <a:bodyPr rtlCol="1" anchor="ctr"/>
            <a:lstStyle/>
            <a:p>
              <a:pPr algn="l" fontAlgn="auto">
                <a:spcBef>
                  <a:spcPts val="0"/>
                </a:spcBef>
                <a:spcAft>
                  <a:spcPts val="0"/>
                </a:spcAft>
                <a:defRPr/>
              </a:pPr>
              <a:r>
                <a:rPr lang="ar-EG" sz="5400" b="1" dirty="0"/>
                <a:t>مثال من واقع الحياة </a:t>
              </a:r>
            </a:p>
          </p:txBody>
        </p:sp>
        <p:pic>
          <p:nvPicPr>
            <p:cNvPr id="10251" name="Picture 2" descr="caja_estrellas.png"/>
            <p:cNvPicPr>
              <a:picLocks noChangeAspect="1"/>
            </p:cNvPicPr>
            <p:nvPr/>
          </p:nvPicPr>
          <p:blipFill>
            <a:blip r:embed="rId7"/>
            <a:srcRect/>
            <a:stretch>
              <a:fillRect/>
            </a:stretch>
          </p:blipFill>
          <p:spPr bwMode="auto">
            <a:xfrm>
              <a:off x="7215206" y="214290"/>
              <a:ext cx="1750596" cy="1750596"/>
            </a:xfrm>
            <a:prstGeom prst="rect">
              <a:avLst/>
            </a:prstGeom>
            <a:noFill/>
            <a:ln w="9525">
              <a:noFill/>
              <a:miter lim="800000"/>
              <a:headEnd/>
              <a:tailEnd/>
            </a:ln>
          </p:spPr>
        </p:pic>
      </p:grpSp>
      <p:sp>
        <p:nvSpPr>
          <p:cNvPr id="5" name="Rectangle 4"/>
          <p:cNvSpPr/>
          <p:nvPr/>
        </p:nvSpPr>
        <p:spPr>
          <a:xfrm>
            <a:off x="1071538" y="1928802"/>
            <a:ext cx="5081840" cy="646331"/>
          </a:xfrm>
          <a:prstGeom prst="rect">
            <a:avLst/>
          </a:prstGeom>
          <a:gradFill flip="none" rotWithShape="1">
            <a:gsLst>
              <a:gs pos="0">
                <a:srgbClr val="FF0000"/>
              </a:gs>
              <a:gs pos="50000">
                <a:srgbClr val="FFFF00"/>
              </a:gs>
              <a:gs pos="100000">
                <a:srgbClr val="FF0000"/>
              </a:gs>
            </a:gsLst>
            <a:lin ang="13500000" scaled="1"/>
            <a:tileRect/>
          </a:gradFill>
          <a:ln w="47625">
            <a:solidFill>
              <a:schemeClr val="tx1"/>
            </a:solidFill>
          </a:ln>
          <a:scene3d>
            <a:camera prst="orthographicFront"/>
            <a:lightRig rig="threePt" dir="t"/>
          </a:scene3d>
          <a:sp3d>
            <a:bevelT w="114300" prst="artDeco"/>
          </a:sp3d>
        </p:spPr>
        <p:txBody>
          <a:bodyPr wrap="none">
            <a:spAutoFit/>
          </a:bodyPr>
          <a:lstStyle/>
          <a:p>
            <a:pPr fontAlgn="auto">
              <a:spcBef>
                <a:spcPts val="0"/>
              </a:spcBef>
              <a:spcAft>
                <a:spcPts val="0"/>
              </a:spcAft>
              <a:defRPr/>
            </a:pPr>
            <a:r>
              <a:rPr lang="ar-EG" sz="3600" b="1" dirty="0">
                <a:latin typeface="+mn-lt"/>
                <a:cs typeface="+mn-cs"/>
              </a:rPr>
              <a:t>المقارنة باستعمال القيمة المنزلية</a:t>
            </a:r>
          </a:p>
        </p:txBody>
      </p:sp>
      <p:sp>
        <p:nvSpPr>
          <p:cNvPr id="7" name="Explosion 2 6"/>
          <p:cNvSpPr/>
          <p:nvPr/>
        </p:nvSpPr>
        <p:spPr>
          <a:xfrm>
            <a:off x="5357818" y="2786058"/>
            <a:ext cx="3214710" cy="1357322"/>
          </a:xfrm>
          <a:prstGeom prst="irregularSeal2">
            <a:avLst/>
          </a:prstGeom>
          <a:solidFill>
            <a:srgbClr val="FF3300"/>
          </a:solidFill>
          <a:ln w="41275">
            <a:solidFill>
              <a:schemeClr val="tx1"/>
            </a:solidFill>
          </a:ln>
          <a:effectLst>
            <a:innerShdw blurRad="431800">
              <a:prstClr val="black"/>
            </a:innerShdw>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r>
              <a:rPr lang="ar-EG" sz="5400" b="1" dirty="0"/>
              <a:t>تذكر</a:t>
            </a:r>
          </a:p>
        </p:txBody>
      </p:sp>
      <p:grpSp>
        <p:nvGrpSpPr>
          <p:cNvPr id="4" name="Group 9"/>
          <p:cNvGrpSpPr>
            <a:grpSpLocks/>
          </p:cNvGrpSpPr>
          <p:nvPr/>
        </p:nvGrpSpPr>
        <p:grpSpPr bwMode="auto">
          <a:xfrm>
            <a:off x="571500" y="4357688"/>
            <a:ext cx="5429250" cy="1608137"/>
            <a:chOff x="714348" y="4179101"/>
            <a:chExt cx="5429288" cy="1607355"/>
          </a:xfrm>
        </p:grpSpPr>
        <p:sp>
          <p:nvSpPr>
            <p:cNvPr id="9" name="Wave 8"/>
            <p:cNvSpPr/>
            <p:nvPr/>
          </p:nvSpPr>
          <p:spPr>
            <a:xfrm rot="5400000">
              <a:off x="2625314" y="2268135"/>
              <a:ext cx="1607355" cy="5429288"/>
            </a:xfrm>
            <a:prstGeom prst="wave">
              <a:avLst>
                <a:gd name="adj1" fmla="val 3357"/>
                <a:gd name="adj2" fmla="val 0"/>
              </a:avLst>
            </a:prstGeom>
            <a:blipFill>
              <a:blip r:embed="rId8">
                <a:lum bright="-9000" contrast="13000"/>
              </a:blip>
              <a:tile tx="0" ty="0" sx="100000" sy="100000" flip="none" algn="tl"/>
            </a:blip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fontAlgn="auto">
                <a:spcBef>
                  <a:spcPts val="0"/>
                </a:spcBef>
                <a:spcAft>
                  <a:spcPts val="0"/>
                </a:spcAft>
                <a:defRPr/>
              </a:pPr>
              <a:endParaRPr lang="ar-EG"/>
            </a:p>
          </p:txBody>
        </p:sp>
        <p:sp>
          <p:nvSpPr>
            <p:cNvPr id="8" name="TextBox 7"/>
            <p:cNvSpPr txBox="1"/>
            <p:nvPr/>
          </p:nvSpPr>
          <p:spPr>
            <a:xfrm>
              <a:off x="1000100" y="4286999"/>
              <a:ext cx="4643471" cy="1383627"/>
            </a:xfrm>
            <a:prstGeom prst="rect">
              <a:avLst/>
            </a:prstGeom>
            <a:noFill/>
          </p:spPr>
          <p:txBody>
            <a:bodyPr rtlCol="1">
              <a:spAutoFit/>
            </a:bodyPr>
            <a:lstStyle/>
            <a:p>
              <a:pPr fontAlgn="auto">
                <a:spcBef>
                  <a:spcPts val="0"/>
                </a:spcBef>
                <a:spcAft>
                  <a:spcPts val="0"/>
                </a:spcAft>
                <a:defRPr/>
              </a:pPr>
              <a:r>
                <a:rPr lang="ar-EG" sz="2800" b="1" dirty="0">
                  <a:solidFill>
                    <a:srgbClr val="FFFF00"/>
                  </a:solidFill>
                  <a:latin typeface="+mn-lt"/>
                  <a:cs typeface="+mn-cs"/>
                </a:rPr>
                <a:t>قبل المقارنة، اكتب الأعداد بشكل رأسي بحيث تكون الآحاد بعضها تحت بعض وهكذا ....</a:t>
              </a:r>
            </a:p>
          </p:txBody>
        </p:sp>
      </p:grpSp>
    </p:spTree>
  </p:cSld>
  <p:clrMapOvr>
    <a:masterClrMapping/>
  </p:clrMapOvr>
  <p:transition>
    <p:strips dir="rd"/>
    <p:sndAc>
      <p:stSnd>
        <p:snd r:embed="rId2" name="0007 - نغمات متآلفة.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مثال من واقع الحياة  ش8.wav"/>
                                        </p:tgtEl>
                                      </p:cMediaNode>
                                    </p:audio>
                                  </p:sub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plus(i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المقارنة باستعمال القيمة المنزلية.wav"/>
                                        </p:tgtEl>
                                      </p:cMediaNode>
                                    </p:audio>
                                  </p:sub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style.rotation</p:attrName>
                                        </p:attrNameLst>
                                      </p:cBhvr>
                                      <p:tavLst>
                                        <p:tav tm="0">
                                          <p:val>
                                            <p:fltVal val="720"/>
                                          </p:val>
                                        </p:tav>
                                        <p:tav tm="100000">
                                          <p:val>
                                            <p:fltVal val="0"/>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 calcmode="lin" valueType="num">
                                      <p:cBhvr>
                                        <p:cTn id="20" dur="500" fill="hold"/>
                                        <p:tgtEl>
                                          <p:spTgt spid="7"/>
                                        </p:tgtEl>
                                        <p:attrNameLst>
                                          <p:attrName>ppt_w</p:attrName>
                                        </p:attrNameLst>
                                      </p:cBhvr>
                                      <p:tavLst>
                                        <p:tav tm="0">
                                          <p:val>
                                            <p:fltVal val="0"/>
                                          </p:val>
                                        </p:tav>
                                        <p:tav tm="100000">
                                          <p:val>
                                            <p:strVal val="#ppt_w"/>
                                          </p:val>
                                        </p:tav>
                                      </p:tavLst>
                                    </p:anim>
                                  </p:childTnLst>
                                  <p:subTnLst>
                                    <p:audio>
                                      <p:cMediaNode>
                                        <p:cTn display="0" masterRel="sameClick">
                                          <p:stCondLst>
                                            <p:cond evt="begin" delay="0">
                                              <p:tn val="15"/>
                                            </p:cond>
                                          </p:stCondLst>
                                          <p:endCondLst>
                                            <p:cond evt="onStopAudio" delay="0">
                                              <p:tgtEl>
                                                <p:sldTgt/>
                                              </p:tgtEl>
                                            </p:cond>
                                          </p:endCondLst>
                                        </p:cTn>
                                        <p:tgtEl>
                                          <p:sndTgt r:embed="rId5" name="تذكر ش9.wav"/>
                                        </p:tgtEl>
                                      </p:cMediaNode>
                                    </p:audio>
                                  </p:subTnLst>
                                </p:cTn>
                              </p:par>
                            </p:childTnLst>
                          </p:cTn>
                        </p:par>
                      </p:childTnLst>
                    </p:cTn>
                  </p:par>
                  <p:par>
                    <p:cTn id="21" fill="hold">
                      <p:stCondLst>
                        <p:cond delay="indefinite"/>
                      </p:stCondLst>
                      <p:childTnLst>
                        <p:par>
                          <p:cTn id="22" fill="hold">
                            <p:stCondLst>
                              <p:cond delay="0"/>
                            </p:stCondLst>
                            <p:childTnLst>
                              <p:par>
                                <p:cTn id="23" presetID="34"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from="(-#ppt_w/2)" to="(#ppt_x)" calcmode="lin" valueType="num">
                                      <p:cBhvr>
                                        <p:cTn id="25" dur="300" fill="hold">
                                          <p:stCondLst>
                                            <p:cond delay="0"/>
                                          </p:stCondLst>
                                        </p:cTn>
                                        <p:tgtEl>
                                          <p:spTgt spid="4"/>
                                        </p:tgtEl>
                                        <p:attrNameLst>
                                          <p:attrName>ppt_x</p:attrName>
                                        </p:attrNameLst>
                                      </p:cBhvr>
                                    </p:anim>
                                    <p:anim from="0" to="-1.0" calcmode="lin" valueType="num">
                                      <p:cBhvr>
                                        <p:cTn id="26" dur="100" decel="50000" autoRev="1" fill="hold">
                                          <p:stCondLst>
                                            <p:cond delay="300"/>
                                          </p:stCondLst>
                                        </p:cTn>
                                        <p:tgtEl>
                                          <p:spTgt spid="4"/>
                                        </p:tgtEl>
                                        <p:attrNameLst>
                                          <p:attrName>xshear</p:attrName>
                                        </p:attrNameLst>
                                      </p:cBhvr>
                                    </p:anim>
                                    <p:animScale>
                                      <p:cBhvr>
                                        <p:cTn id="27" dur="100" decel="100000" autoRev="1" fill="hold">
                                          <p:stCondLst>
                                            <p:cond delay="300"/>
                                          </p:stCondLst>
                                        </p:cTn>
                                        <p:tgtEl>
                                          <p:spTgt spid="4"/>
                                        </p:tgtEl>
                                      </p:cBhvr>
                                      <p:from x="100000" y="100000"/>
                                      <p:to x="80000" y="100000"/>
                                    </p:animScale>
                                    <p:anim by="(#ppt_h/3+#ppt_w*0.1)" calcmode="lin" valueType="num">
                                      <p:cBhvr additive="sum">
                                        <p:cTn id="28" dur="100" decel="100000" autoRev="1" fill="hold">
                                          <p:stCondLst>
                                            <p:cond delay="300"/>
                                          </p:stCondLst>
                                        </p:cTn>
                                        <p:tgtEl>
                                          <p:spTgt spid="4"/>
                                        </p:tgtEl>
                                        <p:attrNameLst>
                                          <p:attrName>ppt_x</p:attrName>
                                        </p:attrNameLst>
                                      </p:cBhvr>
                                    </p:anim>
                                  </p:childTnLst>
                                  <p:subTnLst>
                                    <p:audio>
                                      <p:cMediaNode>
                                        <p:cTn display="0" masterRel="sameClick">
                                          <p:stCondLst>
                                            <p:cond evt="begin" delay="0">
                                              <p:tn val="23"/>
                                            </p:cond>
                                          </p:stCondLst>
                                          <p:endCondLst>
                                            <p:cond evt="onStopAudio" delay="0">
                                              <p:tgtEl>
                                                <p:sldTgt/>
                                              </p:tgtEl>
                                            </p:cond>
                                          </p:endCondLst>
                                        </p:cTn>
                                        <p:tgtEl>
                                          <p:sndTgt r:embed="rId6" name="قبل المقارنة  اكتب الأعداد بشكل رأسي.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2314</TotalTime>
  <Words>1182</Words>
  <Application>Microsoft Office PowerPoint</Application>
  <PresentationFormat>عرض على الشاشة (3:4)‏</PresentationFormat>
  <Paragraphs>253</Paragraphs>
  <Slides>38</Slides>
  <Notes>1</Notes>
  <HiddenSlides>0</HiddenSlides>
  <MMClips>0</MMClips>
  <ScaleCrop>false</ScaleCrop>
  <HeadingPairs>
    <vt:vector size="4" baseType="variant">
      <vt:variant>
        <vt:lpstr>سمة</vt:lpstr>
      </vt:variant>
      <vt:variant>
        <vt:i4>1</vt:i4>
      </vt:variant>
      <vt:variant>
        <vt:lpstr>عناوين الشرائح</vt:lpstr>
      </vt:variant>
      <vt:variant>
        <vt:i4>38</vt:i4>
      </vt:variant>
    </vt:vector>
  </HeadingPairs>
  <TitlesOfParts>
    <vt:vector size="39" baseType="lpstr">
      <vt:lpstr>Office Theme</vt:lpstr>
      <vt:lpstr>الشريحة 1</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lpstr>الشريحة 28</vt:lpstr>
      <vt:lpstr>الشريحة 29</vt:lpstr>
      <vt:lpstr>الشريحة 30</vt:lpstr>
      <vt:lpstr>الشريحة 31</vt:lpstr>
      <vt:lpstr>الشريحة 32</vt:lpstr>
      <vt:lpstr>الشريحة 33</vt:lpstr>
      <vt:lpstr>الشريحة 34</vt:lpstr>
      <vt:lpstr>الشريحة 35</vt:lpstr>
      <vt:lpstr>الشريحة 36</vt:lpstr>
      <vt:lpstr>الشريحة 37</vt:lpstr>
      <vt:lpstr>الشريحة 38</vt:lpstr>
    </vt:vector>
  </TitlesOfParts>
  <Company>ffffffff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رياضيات 4ب- الفصل الاول</dc:title>
  <dc:subject>4- المقارنة بين الاعداد</dc:subject>
  <dc:creator>أ/ بندر الحازمي</dc:creator>
  <cp:keywords>حقيبة إنجاز المعلم والمعلمة</cp:keywords>
  <cp:lastModifiedBy>Toshiba</cp:lastModifiedBy>
  <cp:revision>147</cp:revision>
  <dcterms:created xsi:type="dcterms:W3CDTF">2009-07-19T17:55:38Z</dcterms:created>
  <dcterms:modified xsi:type="dcterms:W3CDTF">2016-10-26T08:28:58Z</dcterms:modified>
</cp:coreProperties>
</file>