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  <p:sldId id="258" r:id="rId4"/>
    <p:sldId id="265" r:id="rId5"/>
    <p:sldId id="266" r:id="rId6"/>
    <p:sldId id="267" r:id="rId7"/>
    <p:sldId id="259" r:id="rId8"/>
    <p:sldId id="260" r:id="rId9"/>
    <p:sldId id="261" r:id="rId10"/>
    <p:sldId id="262" r:id="rId11"/>
    <p:sldId id="269" r:id="rId12"/>
    <p:sldId id="268" r:id="rId13"/>
    <p:sldId id="263" r:id="rId14"/>
    <p:sldId id="264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0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2618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408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2734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706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1982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4786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7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258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53894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929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70473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25EAF-7841-4DEA-86AF-1E27F11752A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BAFB2-6966-4B21-8EE5-A67BD5B2E54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055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6624638" y="-1466850"/>
            <a:ext cx="15768638" cy="14403388"/>
            <a:chOff x="-3107" y="-289"/>
            <a:chExt cx="8017" cy="8438"/>
          </a:xfrm>
        </p:grpSpPr>
        <p:grpSp>
          <p:nvGrpSpPr>
            <p:cNvPr id="2514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516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7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8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9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0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1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2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3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4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5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6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7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8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9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0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1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2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3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4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5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6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7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8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9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0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1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2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3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4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5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6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7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8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9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0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1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2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3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4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5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6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7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8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9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0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1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2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3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4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5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6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7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8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9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0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1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2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3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4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5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6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7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8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9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0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1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2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3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4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5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6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7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8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9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0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1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2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3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4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5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6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7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8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9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0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1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2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3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4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5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6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7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8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9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0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1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2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3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4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5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6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7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8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9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0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1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2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3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4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5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6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7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8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9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0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1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2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3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4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5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6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7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8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9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0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1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2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3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4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5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6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7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8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9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0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1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2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3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4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5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6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7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8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9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0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1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2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3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4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5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6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7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8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9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0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1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2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3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4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5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6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7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8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9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0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1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2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3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4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5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6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7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8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9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0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1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2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3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4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5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6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7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8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9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0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1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2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3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4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5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6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7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8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9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0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1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2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3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00FFFF">
                  <a:alpha val="1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515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00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Freeform 203"/>
          <p:cNvSpPr>
            <a:spLocks/>
          </p:cNvSpPr>
          <p:nvPr/>
        </p:nvSpPr>
        <p:spPr bwMode="auto">
          <a:xfrm>
            <a:off x="-180975" y="4724400"/>
            <a:ext cx="9793288" cy="1176338"/>
          </a:xfrm>
          <a:custGeom>
            <a:avLst/>
            <a:gdLst>
              <a:gd name="T0" fmla="*/ 0 w 6078"/>
              <a:gd name="T1" fmla="*/ 576263 h 741"/>
              <a:gd name="T2" fmla="*/ 293251 w 6078"/>
              <a:gd name="T3" fmla="*/ 431800 h 741"/>
              <a:gd name="T4" fmla="*/ 1023155 w 6078"/>
              <a:gd name="T5" fmla="*/ 1079500 h 741"/>
              <a:gd name="T6" fmla="*/ 1754671 w 6078"/>
              <a:gd name="T7" fmla="*/ 935038 h 741"/>
              <a:gd name="T8" fmla="*/ 2265443 w 6078"/>
              <a:gd name="T9" fmla="*/ 360363 h 741"/>
              <a:gd name="T10" fmla="*/ 3873489 w 6078"/>
              <a:gd name="T11" fmla="*/ 1008063 h 741"/>
              <a:gd name="T12" fmla="*/ 6504690 w 6078"/>
              <a:gd name="T13" fmla="*/ 1008063 h 741"/>
              <a:gd name="T14" fmla="*/ 9793288 w 6078"/>
              <a:gd name="T15" fmla="*/ 0 h 7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078" h="741">
                <a:moveTo>
                  <a:pt x="0" y="363"/>
                </a:moveTo>
                <a:cubicBezTo>
                  <a:pt x="38" y="291"/>
                  <a:pt x="76" y="219"/>
                  <a:pt x="182" y="272"/>
                </a:cubicBezTo>
                <a:cubicBezTo>
                  <a:pt x="288" y="325"/>
                  <a:pt x="484" y="627"/>
                  <a:pt x="635" y="680"/>
                </a:cubicBezTo>
                <a:cubicBezTo>
                  <a:pt x="786" y="733"/>
                  <a:pt x="961" y="664"/>
                  <a:pt x="1089" y="589"/>
                </a:cubicBezTo>
                <a:cubicBezTo>
                  <a:pt x="1217" y="514"/>
                  <a:pt x="1187" y="219"/>
                  <a:pt x="1406" y="227"/>
                </a:cubicBezTo>
                <a:cubicBezTo>
                  <a:pt x="1625" y="235"/>
                  <a:pt x="1966" y="567"/>
                  <a:pt x="2404" y="635"/>
                </a:cubicBezTo>
                <a:cubicBezTo>
                  <a:pt x="2842" y="703"/>
                  <a:pt x="3425" y="741"/>
                  <a:pt x="4037" y="635"/>
                </a:cubicBezTo>
                <a:cubicBezTo>
                  <a:pt x="4649" y="529"/>
                  <a:pt x="5363" y="264"/>
                  <a:pt x="6078" y="0"/>
                </a:cubicBezTo>
              </a:path>
            </a:pathLst>
          </a:custGeom>
          <a:noFill/>
          <a:ln w="38100" cap="flat" cmpd="sng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52" name="Group 204"/>
          <p:cNvGrpSpPr>
            <a:grpSpLocks/>
          </p:cNvGrpSpPr>
          <p:nvPr/>
        </p:nvGrpSpPr>
        <p:grpSpPr bwMode="auto">
          <a:xfrm>
            <a:off x="-2628900" y="-2835275"/>
            <a:ext cx="8280400" cy="7993063"/>
            <a:chOff x="1762" y="986"/>
            <a:chExt cx="1500" cy="1063"/>
          </a:xfrm>
        </p:grpSpPr>
        <p:sp>
          <p:nvSpPr>
            <p:cNvPr id="2367" name="Freeform 205"/>
            <p:cNvSpPr>
              <a:spLocks/>
            </p:cNvSpPr>
            <p:nvPr/>
          </p:nvSpPr>
          <p:spPr bwMode="auto">
            <a:xfrm>
              <a:off x="2713" y="1217"/>
              <a:ext cx="438" cy="250"/>
            </a:xfrm>
            <a:custGeom>
              <a:avLst/>
              <a:gdLst>
                <a:gd name="T0" fmla="*/ 0 w 2630"/>
                <a:gd name="T1" fmla="*/ 250 h 1499"/>
                <a:gd name="T2" fmla="*/ 36 w 2630"/>
                <a:gd name="T3" fmla="*/ 182 h 1499"/>
                <a:gd name="T4" fmla="*/ 84 w 2630"/>
                <a:gd name="T5" fmla="*/ 116 h 1499"/>
                <a:gd name="T6" fmla="*/ 140 w 2630"/>
                <a:gd name="T7" fmla="*/ 58 h 1499"/>
                <a:gd name="T8" fmla="*/ 202 w 2630"/>
                <a:gd name="T9" fmla="*/ 17 h 1499"/>
                <a:gd name="T10" fmla="*/ 265 w 2630"/>
                <a:gd name="T11" fmla="*/ 0 h 1499"/>
                <a:gd name="T12" fmla="*/ 327 w 2630"/>
                <a:gd name="T13" fmla="*/ 14 h 1499"/>
                <a:gd name="T14" fmla="*/ 386 w 2630"/>
                <a:gd name="T15" fmla="*/ 67 h 1499"/>
                <a:gd name="T16" fmla="*/ 438 w 2630"/>
                <a:gd name="T17" fmla="*/ 168 h 1499"/>
                <a:gd name="T18" fmla="*/ 364 w 2630"/>
                <a:gd name="T19" fmla="*/ 111 h 1499"/>
                <a:gd name="T20" fmla="*/ 299 w 2630"/>
                <a:gd name="T21" fmla="*/ 82 h 1499"/>
                <a:gd name="T22" fmla="*/ 241 w 2630"/>
                <a:gd name="T23" fmla="*/ 79 h 1499"/>
                <a:gd name="T24" fmla="*/ 188 w 2630"/>
                <a:gd name="T25" fmla="*/ 96 h 1499"/>
                <a:gd name="T26" fmla="*/ 139 w 2630"/>
                <a:gd name="T27" fmla="*/ 124 h 1499"/>
                <a:gd name="T28" fmla="*/ 92 w 2630"/>
                <a:gd name="T29" fmla="*/ 164 h 1499"/>
                <a:gd name="T30" fmla="*/ 46 w 2630"/>
                <a:gd name="T31" fmla="*/ 206 h 1499"/>
                <a:gd name="T32" fmla="*/ 0 w 2630"/>
                <a:gd name="T33" fmla="*/ 250 h 14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30" h="1499">
                  <a:moveTo>
                    <a:pt x="0" y="1499"/>
                  </a:moveTo>
                  <a:lnTo>
                    <a:pt x="218" y="1089"/>
                  </a:lnTo>
                  <a:lnTo>
                    <a:pt x="504" y="694"/>
                  </a:lnTo>
                  <a:lnTo>
                    <a:pt x="843" y="349"/>
                  </a:lnTo>
                  <a:lnTo>
                    <a:pt x="1213" y="104"/>
                  </a:lnTo>
                  <a:lnTo>
                    <a:pt x="1590" y="0"/>
                  </a:lnTo>
                  <a:lnTo>
                    <a:pt x="1966" y="86"/>
                  </a:lnTo>
                  <a:lnTo>
                    <a:pt x="2319" y="401"/>
                  </a:lnTo>
                  <a:lnTo>
                    <a:pt x="2630" y="1005"/>
                  </a:lnTo>
                  <a:lnTo>
                    <a:pt x="2188" y="663"/>
                  </a:lnTo>
                  <a:lnTo>
                    <a:pt x="1797" y="494"/>
                  </a:lnTo>
                  <a:lnTo>
                    <a:pt x="1445" y="473"/>
                  </a:lnTo>
                  <a:lnTo>
                    <a:pt x="1129" y="573"/>
                  </a:lnTo>
                  <a:lnTo>
                    <a:pt x="836" y="743"/>
                  </a:lnTo>
                  <a:lnTo>
                    <a:pt x="553" y="981"/>
                  </a:lnTo>
                  <a:lnTo>
                    <a:pt x="276" y="1237"/>
                  </a:lnTo>
                  <a:lnTo>
                    <a:pt x="0" y="149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8" name="Freeform 206"/>
            <p:cNvSpPr>
              <a:spLocks/>
            </p:cNvSpPr>
            <p:nvPr/>
          </p:nvSpPr>
          <p:spPr bwMode="auto">
            <a:xfrm>
              <a:off x="2713" y="1218"/>
              <a:ext cx="431" cy="249"/>
            </a:xfrm>
            <a:custGeom>
              <a:avLst/>
              <a:gdLst>
                <a:gd name="T0" fmla="*/ 0 w 2589"/>
                <a:gd name="T1" fmla="*/ 249 h 1493"/>
                <a:gd name="T2" fmla="*/ 35 w 2589"/>
                <a:gd name="T3" fmla="*/ 182 h 1493"/>
                <a:gd name="T4" fmla="*/ 82 w 2589"/>
                <a:gd name="T5" fmla="*/ 117 h 1493"/>
                <a:gd name="T6" fmla="*/ 138 w 2589"/>
                <a:gd name="T7" fmla="*/ 60 h 1493"/>
                <a:gd name="T8" fmla="*/ 198 w 2589"/>
                <a:gd name="T9" fmla="*/ 19 h 1493"/>
                <a:gd name="T10" fmla="*/ 261 w 2589"/>
                <a:gd name="T11" fmla="*/ 0 h 1493"/>
                <a:gd name="T12" fmla="*/ 323 w 2589"/>
                <a:gd name="T13" fmla="*/ 12 h 1493"/>
                <a:gd name="T14" fmla="*/ 380 w 2589"/>
                <a:gd name="T15" fmla="*/ 62 h 1493"/>
                <a:gd name="T16" fmla="*/ 431 w 2589"/>
                <a:gd name="T17" fmla="*/ 157 h 1493"/>
                <a:gd name="T18" fmla="*/ 359 w 2589"/>
                <a:gd name="T19" fmla="*/ 102 h 1493"/>
                <a:gd name="T20" fmla="*/ 295 w 2589"/>
                <a:gd name="T21" fmla="*/ 76 h 1493"/>
                <a:gd name="T22" fmla="*/ 238 w 2589"/>
                <a:gd name="T23" fmla="*/ 73 h 1493"/>
                <a:gd name="T24" fmla="*/ 186 w 2589"/>
                <a:gd name="T25" fmla="*/ 91 h 1493"/>
                <a:gd name="T26" fmla="*/ 137 w 2589"/>
                <a:gd name="T27" fmla="*/ 121 h 1493"/>
                <a:gd name="T28" fmla="*/ 91 w 2589"/>
                <a:gd name="T29" fmla="*/ 160 h 1493"/>
                <a:gd name="T30" fmla="*/ 45 w 2589"/>
                <a:gd name="T31" fmla="*/ 205 h 1493"/>
                <a:gd name="T32" fmla="*/ 0 w 2589"/>
                <a:gd name="T33" fmla="*/ 249 h 14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89" h="1493">
                  <a:moveTo>
                    <a:pt x="0" y="1493"/>
                  </a:moveTo>
                  <a:lnTo>
                    <a:pt x="210" y="1092"/>
                  </a:lnTo>
                  <a:lnTo>
                    <a:pt x="494" y="702"/>
                  </a:lnTo>
                  <a:lnTo>
                    <a:pt x="829" y="360"/>
                  </a:lnTo>
                  <a:lnTo>
                    <a:pt x="1192" y="111"/>
                  </a:lnTo>
                  <a:lnTo>
                    <a:pt x="1566" y="0"/>
                  </a:lnTo>
                  <a:lnTo>
                    <a:pt x="1938" y="70"/>
                  </a:lnTo>
                  <a:lnTo>
                    <a:pt x="2281" y="374"/>
                  </a:lnTo>
                  <a:lnTo>
                    <a:pt x="2589" y="944"/>
                  </a:lnTo>
                  <a:lnTo>
                    <a:pt x="2157" y="612"/>
                  </a:lnTo>
                  <a:lnTo>
                    <a:pt x="1773" y="453"/>
                  </a:lnTo>
                  <a:lnTo>
                    <a:pt x="1428" y="439"/>
                  </a:lnTo>
                  <a:lnTo>
                    <a:pt x="1116" y="543"/>
                  </a:lnTo>
                  <a:lnTo>
                    <a:pt x="823" y="723"/>
                  </a:lnTo>
                  <a:lnTo>
                    <a:pt x="546" y="962"/>
                  </a:lnTo>
                  <a:lnTo>
                    <a:pt x="270" y="1227"/>
                  </a:lnTo>
                  <a:lnTo>
                    <a:pt x="0" y="149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9" name="Freeform 207"/>
            <p:cNvSpPr>
              <a:spLocks/>
            </p:cNvSpPr>
            <p:nvPr/>
          </p:nvSpPr>
          <p:spPr bwMode="auto">
            <a:xfrm>
              <a:off x="2713" y="1219"/>
              <a:ext cx="425" cy="248"/>
            </a:xfrm>
            <a:custGeom>
              <a:avLst/>
              <a:gdLst>
                <a:gd name="T0" fmla="*/ 0 w 2551"/>
                <a:gd name="T1" fmla="*/ 248 h 1486"/>
                <a:gd name="T2" fmla="*/ 34 w 2551"/>
                <a:gd name="T3" fmla="*/ 182 h 1486"/>
                <a:gd name="T4" fmla="*/ 81 w 2551"/>
                <a:gd name="T5" fmla="*/ 118 h 1486"/>
                <a:gd name="T6" fmla="*/ 135 w 2551"/>
                <a:gd name="T7" fmla="*/ 61 h 1486"/>
                <a:gd name="T8" fmla="*/ 195 w 2551"/>
                <a:gd name="T9" fmla="*/ 20 h 1486"/>
                <a:gd name="T10" fmla="*/ 257 w 2551"/>
                <a:gd name="T11" fmla="*/ 0 h 1486"/>
                <a:gd name="T12" fmla="*/ 318 w 2551"/>
                <a:gd name="T13" fmla="*/ 10 h 1486"/>
                <a:gd name="T14" fmla="*/ 375 w 2551"/>
                <a:gd name="T15" fmla="*/ 57 h 1486"/>
                <a:gd name="T16" fmla="*/ 425 w 2551"/>
                <a:gd name="T17" fmla="*/ 147 h 1486"/>
                <a:gd name="T18" fmla="*/ 354 w 2551"/>
                <a:gd name="T19" fmla="*/ 93 h 1486"/>
                <a:gd name="T20" fmla="*/ 291 w 2551"/>
                <a:gd name="T21" fmla="*/ 69 h 1486"/>
                <a:gd name="T22" fmla="*/ 234 w 2551"/>
                <a:gd name="T23" fmla="*/ 68 h 1486"/>
                <a:gd name="T24" fmla="*/ 183 w 2551"/>
                <a:gd name="T25" fmla="*/ 86 h 1486"/>
                <a:gd name="T26" fmla="*/ 135 w 2551"/>
                <a:gd name="T27" fmla="*/ 117 h 1486"/>
                <a:gd name="T28" fmla="*/ 89 w 2551"/>
                <a:gd name="T29" fmla="*/ 158 h 1486"/>
                <a:gd name="T30" fmla="*/ 44 w 2551"/>
                <a:gd name="T31" fmla="*/ 203 h 1486"/>
                <a:gd name="T32" fmla="*/ 0 w 2551"/>
                <a:gd name="T33" fmla="*/ 248 h 14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51" h="1486">
                  <a:moveTo>
                    <a:pt x="0" y="1486"/>
                  </a:moveTo>
                  <a:lnTo>
                    <a:pt x="207" y="1093"/>
                  </a:lnTo>
                  <a:lnTo>
                    <a:pt x="487" y="708"/>
                  </a:lnTo>
                  <a:lnTo>
                    <a:pt x="812" y="367"/>
                  </a:lnTo>
                  <a:lnTo>
                    <a:pt x="1172" y="118"/>
                  </a:lnTo>
                  <a:lnTo>
                    <a:pt x="1541" y="0"/>
                  </a:lnTo>
                  <a:lnTo>
                    <a:pt x="1907" y="59"/>
                  </a:lnTo>
                  <a:lnTo>
                    <a:pt x="2249" y="339"/>
                  </a:lnTo>
                  <a:lnTo>
                    <a:pt x="2551" y="881"/>
                  </a:lnTo>
                  <a:lnTo>
                    <a:pt x="2125" y="560"/>
                  </a:lnTo>
                  <a:lnTo>
                    <a:pt x="1748" y="415"/>
                  </a:lnTo>
                  <a:lnTo>
                    <a:pt x="1406" y="405"/>
                  </a:lnTo>
                  <a:lnTo>
                    <a:pt x="1099" y="515"/>
                  </a:lnTo>
                  <a:lnTo>
                    <a:pt x="812" y="699"/>
                  </a:lnTo>
                  <a:lnTo>
                    <a:pt x="535" y="947"/>
                  </a:lnTo>
                  <a:lnTo>
                    <a:pt x="265" y="1217"/>
                  </a:lnTo>
                  <a:lnTo>
                    <a:pt x="0" y="148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0" name="Freeform 208"/>
            <p:cNvSpPr>
              <a:spLocks/>
            </p:cNvSpPr>
            <p:nvPr/>
          </p:nvSpPr>
          <p:spPr bwMode="auto">
            <a:xfrm>
              <a:off x="2713" y="1221"/>
              <a:ext cx="418" cy="246"/>
            </a:xfrm>
            <a:custGeom>
              <a:avLst/>
              <a:gdLst>
                <a:gd name="T0" fmla="*/ 0 w 2505"/>
                <a:gd name="T1" fmla="*/ 246 h 1479"/>
                <a:gd name="T2" fmla="*/ 34 w 2505"/>
                <a:gd name="T3" fmla="*/ 182 h 1479"/>
                <a:gd name="T4" fmla="*/ 79 w 2505"/>
                <a:gd name="T5" fmla="*/ 120 h 1479"/>
                <a:gd name="T6" fmla="*/ 133 w 2505"/>
                <a:gd name="T7" fmla="*/ 63 h 1479"/>
                <a:gd name="T8" fmla="*/ 191 w 2505"/>
                <a:gd name="T9" fmla="*/ 21 h 1479"/>
                <a:gd name="T10" fmla="*/ 253 w 2505"/>
                <a:gd name="T11" fmla="*/ 0 h 1479"/>
                <a:gd name="T12" fmla="*/ 313 w 2505"/>
                <a:gd name="T13" fmla="*/ 8 h 1479"/>
                <a:gd name="T14" fmla="*/ 369 w 2505"/>
                <a:gd name="T15" fmla="*/ 51 h 1479"/>
                <a:gd name="T16" fmla="*/ 418 w 2505"/>
                <a:gd name="T17" fmla="*/ 137 h 1479"/>
                <a:gd name="T18" fmla="*/ 348 w 2505"/>
                <a:gd name="T19" fmla="*/ 85 h 1479"/>
                <a:gd name="T20" fmla="*/ 287 w 2505"/>
                <a:gd name="T21" fmla="*/ 62 h 1479"/>
                <a:gd name="T22" fmla="*/ 231 w 2505"/>
                <a:gd name="T23" fmla="*/ 61 h 1479"/>
                <a:gd name="T24" fmla="*/ 181 w 2505"/>
                <a:gd name="T25" fmla="*/ 81 h 1479"/>
                <a:gd name="T26" fmla="*/ 133 w 2505"/>
                <a:gd name="T27" fmla="*/ 113 h 1479"/>
                <a:gd name="T28" fmla="*/ 88 w 2505"/>
                <a:gd name="T29" fmla="*/ 154 h 1479"/>
                <a:gd name="T30" fmla="*/ 44 w 2505"/>
                <a:gd name="T31" fmla="*/ 199 h 1479"/>
                <a:gd name="T32" fmla="*/ 0 w 2505"/>
                <a:gd name="T33" fmla="*/ 246 h 1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05" h="1479">
                  <a:moveTo>
                    <a:pt x="0" y="1479"/>
                  </a:moveTo>
                  <a:lnTo>
                    <a:pt x="204" y="1096"/>
                  </a:lnTo>
                  <a:lnTo>
                    <a:pt x="473" y="719"/>
                  </a:lnTo>
                  <a:lnTo>
                    <a:pt x="798" y="381"/>
                  </a:lnTo>
                  <a:lnTo>
                    <a:pt x="1147" y="128"/>
                  </a:lnTo>
                  <a:lnTo>
                    <a:pt x="1514" y="0"/>
                  </a:lnTo>
                  <a:lnTo>
                    <a:pt x="1877" y="49"/>
                  </a:lnTo>
                  <a:lnTo>
                    <a:pt x="2212" y="304"/>
                  </a:lnTo>
                  <a:lnTo>
                    <a:pt x="2505" y="822"/>
                  </a:lnTo>
                  <a:lnTo>
                    <a:pt x="2087" y="511"/>
                  </a:lnTo>
                  <a:lnTo>
                    <a:pt x="1721" y="373"/>
                  </a:lnTo>
                  <a:lnTo>
                    <a:pt x="1382" y="367"/>
                  </a:lnTo>
                  <a:lnTo>
                    <a:pt x="1082" y="484"/>
                  </a:lnTo>
                  <a:lnTo>
                    <a:pt x="798" y="678"/>
                  </a:lnTo>
                  <a:lnTo>
                    <a:pt x="529" y="926"/>
                  </a:lnTo>
                  <a:lnTo>
                    <a:pt x="262" y="1199"/>
                  </a:lnTo>
                  <a:lnTo>
                    <a:pt x="0" y="147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1" name="Freeform 209"/>
            <p:cNvSpPr>
              <a:spLocks/>
            </p:cNvSpPr>
            <p:nvPr/>
          </p:nvSpPr>
          <p:spPr bwMode="auto">
            <a:xfrm>
              <a:off x="2713" y="1222"/>
              <a:ext cx="411" cy="245"/>
            </a:xfrm>
            <a:custGeom>
              <a:avLst/>
              <a:gdLst>
                <a:gd name="T0" fmla="*/ 0 w 2468"/>
                <a:gd name="T1" fmla="*/ 245 h 1472"/>
                <a:gd name="T2" fmla="*/ 32 w 2468"/>
                <a:gd name="T3" fmla="*/ 183 h 1472"/>
                <a:gd name="T4" fmla="*/ 77 w 2468"/>
                <a:gd name="T5" fmla="*/ 121 h 1472"/>
                <a:gd name="T6" fmla="*/ 129 w 2468"/>
                <a:gd name="T7" fmla="*/ 65 h 1472"/>
                <a:gd name="T8" fmla="*/ 188 w 2468"/>
                <a:gd name="T9" fmla="*/ 22 h 1472"/>
                <a:gd name="T10" fmla="*/ 248 w 2468"/>
                <a:gd name="T11" fmla="*/ 0 h 1472"/>
                <a:gd name="T12" fmla="*/ 308 w 2468"/>
                <a:gd name="T13" fmla="*/ 5 h 1472"/>
                <a:gd name="T14" fmla="*/ 363 w 2468"/>
                <a:gd name="T15" fmla="*/ 45 h 1472"/>
                <a:gd name="T16" fmla="*/ 411 w 2468"/>
                <a:gd name="T17" fmla="*/ 126 h 1472"/>
                <a:gd name="T18" fmla="*/ 342 w 2468"/>
                <a:gd name="T19" fmla="*/ 77 h 1472"/>
                <a:gd name="T20" fmla="*/ 282 w 2468"/>
                <a:gd name="T21" fmla="*/ 55 h 1472"/>
                <a:gd name="T22" fmla="*/ 227 w 2468"/>
                <a:gd name="T23" fmla="*/ 55 h 1472"/>
                <a:gd name="T24" fmla="*/ 177 w 2468"/>
                <a:gd name="T25" fmla="*/ 76 h 1472"/>
                <a:gd name="T26" fmla="*/ 131 w 2468"/>
                <a:gd name="T27" fmla="*/ 109 h 1472"/>
                <a:gd name="T28" fmla="*/ 86 w 2468"/>
                <a:gd name="T29" fmla="*/ 151 h 1472"/>
                <a:gd name="T30" fmla="*/ 43 w 2468"/>
                <a:gd name="T31" fmla="*/ 198 h 1472"/>
                <a:gd name="T32" fmla="*/ 0 w 2468"/>
                <a:gd name="T33" fmla="*/ 245 h 14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468" h="1472">
                  <a:moveTo>
                    <a:pt x="0" y="1472"/>
                  </a:moveTo>
                  <a:lnTo>
                    <a:pt x="193" y="1099"/>
                  </a:lnTo>
                  <a:lnTo>
                    <a:pt x="463" y="726"/>
                  </a:lnTo>
                  <a:lnTo>
                    <a:pt x="777" y="388"/>
                  </a:lnTo>
                  <a:lnTo>
                    <a:pt x="1129" y="135"/>
                  </a:lnTo>
                  <a:lnTo>
                    <a:pt x="1489" y="0"/>
                  </a:lnTo>
                  <a:lnTo>
                    <a:pt x="1849" y="31"/>
                  </a:lnTo>
                  <a:lnTo>
                    <a:pt x="2177" y="270"/>
                  </a:lnTo>
                  <a:lnTo>
                    <a:pt x="2468" y="760"/>
                  </a:lnTo>
                  <a:lnTo>
                    <a:pt x="2056" y="460"/>
                  </a:lnTo>
                  <a:lnTo>
                    <a:pt x="1693" y="328"/>
                  </a:lnTo>
                  <a:lnTo>
                    <a:pt x="1365" y="332"/>
                  </a:lnTo>
                  <a:lnTo>
                    <a:pt x="1065" y="457"/>
                  </a:lnTo>
                  <a:lnTo>
                    <a:pt x="784" y="653"/>
                  </a:lnTo>
                  <a:lnTo>
                    <a:pt x="518" y="909"/>
                  </a:lnTo>
                  <a:lnTo>
                    <a:pt x="256" y="1189"/>
                  </a:lnTo>
                  <a:lnTo>
                    <a:pt x="0" y="147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2" name="Freeform 210"/>
            <p:cNvSpPr>
              <a:spLocks/>
            </p:cNvSpPr>
            <p:nvPr/>
          </p:nvSpPr>
          <p:spPr bwMode="auto">
            <a:xfrm>
              <a:off x="2606" y="1579"/>
              <a:ext cx="215" cy="387"/>
            </a:xfrm>
            <a:custGeom>
              <a:avLst/>
              <a:gdLst>
                <a:gd name="T0" fmla="*/ 0 w 1293"/>
                <a:gd name="T1" fmla="*/ 5 h 2320"/>
                <a:gd name="T2" fmla="*/ 33 w 1293"/>
                <a:gd name="T3" fmla="*/ 28 h 2320"/>
                <a:gd name="T4" fmla="*/ 60 w 1293"/>
                <a:gd name="T5" fmla="*/ 60 h 2320"/>
                <a:gd name="T6" fmla="*/ 81 w 1293"/>
                <a:gd name="T7" fmla="*/ 99 h 2320"/>
                <a:gd name="T8" fmla="*/ 97 w 1293"/>
                <a:gd name="T9" fmla="*/ 145 h 2320"/>
                <a:gd name="T10" fmla="*/ 109 w 1293"/>
                <a:gd name="T11" fmla="*/ 194 h 2320"/>
                <a:gd name="T12" fmla="*/ 116 w 1293"/>
                <a:gd name="T13" fmla="*/ 245 h 2320"/>
                <a:gd name="T14" fmla="*/ 119 w 1293"/>
                <a:gd name="T15" fmla="*/ 296 h 2320"/>
                <a:gd name="T16" fmla="*/ 121 w 1293"/>
                <a:gd name="T17" fmla="*/ 346 h 2320"/>
                <a:gd name="T18" fmla="*/ 121 w 1293"/>
                <a:gd name="T19" fmla="*/ 351 h 2320"/>
                <a:gd name="T20" fmla="*/ 121 w 1293"/>
                <a:gd name="T21" fmla="*/ 356 h 2320"/>
                <a:gd name="T22" fmla="*/ 121 w 1293"/>
                <a:gd name="T23" fmla="*/ 361 h 2320"/>
                <a:gd name="T24" fmla="*/ 121 w 1293"/>
                <a:gd name="T25" fmla="*/ 366 h 2320"/>
                <a:gd name="T26" fmla="*/ 121 w 1293"/>
                <a:gd name="T27" fmla="*/ 371 h 2320"/>
                <a:gd name="T28" fmla="*/ 121 w 1293"/>
                <a:gd name="T29" fmla="*/ 376 h 2320"/>
                <a:gd name="T30" fmla="*/ 121 w 1293"/>
                <a:gd name="T31" fmla="*/ 381 h 2320"/>
                <a:gd name="T32" fmla="*/ 121 w 1293"/>
                <a:gd name="T33" fmla="*/ 387 h 2320"/>
                <a:gd name="T34" fmla="*/ 184 w 1293"/>
                <a:gd name="T35" fmla="*/ 304 h 2320"/>
                <a:gd name="T36" fmla="*/ 213 w 1293"/>
                <a:gd name="T37" fmla="*/ 227 h 2320"/>
                <a:gd name="T38" fmla="*/ 215 w 1293"/>
                <a:gd name="T39" fmla="*/ 157 h 2320"/>
                <a:gd name="T40" fmla="*/ 194 w 1293"/>
                <a:gd name="T41" fmla="*/ 97 h 2320"/>
                <a:gd name="T42" fmla="*/ 156 w 1293"/>
                <a:gd name="T43" fmla="*/ 48 h 2320"/>
                <a:gd name="T44" fmla="*/ 107 w 1293"/>
                <a:gd name="T45" fmla="*/ 16 h 2320"/>
                <a:gd name="T46" fmla="*/ 53 w 1293"/>
                <a:gd name="T47" fmla="*/ 0 h 2320"/>
                <a:gd name="T48" fmla="*/ 0 w 1293"/>
                <a:gd name="T49" fmla="*/ 5 h 23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93" h="2320">
                  <a:moveTo>
                    <a:pt x="0" y="31"/>
                  </a:moveTo>
                  <a:lnTo>
                    <a:pt x="197" y="166"/>
                  </a:lnTo>
                  <a:lnTo>
                    <a:pt x="360" y="360"/>
                  </a:lnTo>
                  <a:lnTo>
                    <a:pt x="487" y="595"/>
                  </a:lnTo>
                  <a:lnTo>
                    <a:pt x="584" y="871"/>
                  </a:lnTo>
                  <a:lnTo>
                    <a:pt x="654" y="1165"/>
                  </a:lnTo>
                  <a:lnTo>
                    <a:pt x="698" y="1469"/>
                  </a:lnTo>
                  <a:lnTo>
                    <a:pt x="718" y="1773"/>
                  </a:lnTo>
                  <a:lnTo>
                    <a:pt x="726" y="2074"/>
                  </a:lnTo>
                  <a:lnTo>
                    <a:pt x="726" y="2102"/>
                  </a:lnTo>
                  <a:lnTo>
                    <a:pt x="726" y="2133"/>
                  </a:lnTo>
                  <a:lnTo>
                    <a:pt x="726" y="2164"/>
                  </a:lnTo>
                  <a:lnTo>
                    <a:pt x="726" y="2194"/>
                  </a:lnTo>
                  <a:lnTo>
                    <a:pt x="726" y="2223"/>
                  </a:lnTo>
                  <a:lnTo>
                    <a:pt x="726" y="2254"/>
                  </a:lnTo>
                  <a:lnTo>
                    <a:pt x="726" y="2285"/>
                  </a:lnTo>
                  <a:lnTo>
                    <a:pt x="729" y="2320"/>
                  </a:lnTo>
                  <a:lnTo>
                    <a:pt x="1106" y="1825"/>
                  </a:lnTo>
                  <a:lnTo>
                    <a:pt x="1282" y="1362"/>
                  </a:lnTo>
                  <a:lnTo>
                    <a:pt x="1293" y="941"/>
                  </a:lnTo>
                  <a:lnTo>
                    <a:pt x="1164" y="581"/>
                  </a:lnTo>
                  <a:lnTo>
                    <a:pt x="937" y="287"/>
                  </a:lnTo>
                  <a:lnTo>
                    <a:pt x="643" y="94"/>
                  </a:lnTo>
                  <a:lnTo>
                    <a:pt x="32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3" name="Freeform 211"/>
            <p:cNvSpPr>
              <a:spLocks/>
            </p:cNvSpPr>
            <p:nvPr/>
          </p:nvSpPr>
          <p:spPr bwMode="auto">
            <a:xfrm>
              <a:off x="2615" y="1582"/>
              <a:ext cx="202" cy="384"/>
            </a:xfrm>
            <a:custGeom>
              <a:avLst/>
              <a:gdLst>
                <a:gd name="T0" fmla="*/ 0 w 1213"/>
                <a:gd name="T1" fmla="*/ 5 h 2306"/>
                <a:gd name="T2" fmla="*/ 33 w 1213"/>
                <a:gd name="T3" fmla="*/ 27 h 2306"/>
                <a:gd name="T4" fmla="*/ 62 w 1213"/>
                <a:gd name="T5" fmla="*/ 60 h 2306"/>
                <a:gd name="T6" fmla="*/ 85 w 1213"/>
                <a:gd name="T7" fmla="*/ 99 h 2306"/>
                <a:gd name="T8" fmla="*/ 101 w 1213"/>
                <a:gd name="T9" fmla="*/ 144 h 2306"/>
                <a:gd name="T10" fmla="*/ 112 w 1213"/>
                <a:gd name="T11" fmla="*/ 192 h 2306"/>
                <a:gd name="T12" fmla="*/ 117 w 1213"/>
                <a:gd name="T13" fmla="*/ 243 h 2306"/>
                <a:gd name="T14" fmla="*/ 118 w 1213"/>
                <a:gd name="T15" fmla="*/ 294 h 2306"/>
                <a:gd name="T16" fmla="*/ 115 w 1213"/>
                <a:gd name="T17" fmla="*/ 341 h 2306"/>
                <a:gd name="T18" fmla="*/ 114 w 1213"/>
                <a:gd name="T19" fmla="*/ 346 h 2306"/>
                <a:gd name="T20" fmla="*/ 113 w 1213"/>
                <a:gd name="T21" fmla="*/ 352 h 2306"/>
                <a:gd name="T22" fmla="*/ 113 w 1213"/>
                <a:gd name="T23" fmla="*/ 356 h 2306"/>
                <a:gd name="T24" fmla="*/ 113 w 1213"/>
                <a:gd name="T25" fmla="*/ 363 h 2306"/>
                <a:gd name="T26" fmla="*/ 112 w 1213"/>
                <a:gd name="T27" fmla="*/ 368 h 2306"/>
                <a:gd name="T28" fmla="*/ 112 w 1213"/>
                <a:gd name="T29" fmla="*/ 373 h 2306"/>
                <a:gd name="T30" fmla="*/ 112 w 1213"/>
                <a:gd name="T31" fmla="*/ 378 h 2306"/>
                <a:gd name="T32" fmla="*/ 112 w 1213"/>
                <a:gd name="T33" fmla="*/ 384 h 2306"/>
                <a:gd name="T34" fmla="*/ 172 w 1213"/>
                <a:gd name="T35" fmla="*/ 303 h 2306"/>
                <a:gd name="T36" fmla="*/ 202 w 1213"/>
                <a:gd name="T37" fmla="*/ 227 h 2306"/>
                <a:gd name="T38" fmla="*/ 202 w 1213"/>
                <a:gd name="T39" fmla="*/ 158 h 2306"/>
                <a:gd name="T40" fmla="*/ 184 w 1213"/>
                <a:gd name="T41" fmla="*/ 99 h 2306"/>
                <a:gd name="T42" fmla="*/ 147 w 1213"/>
                <a:gd name="T43" fmla="*/ 50 h 2306"/>
                <a:gd name="T44" fmla="*/ 102 w 1213"/>
                <a:gd name="T45" fmla="*/ 16 h 2306"/>
                <a:gd name="T46" fmla="*/ 50 w 1213"/>
                <a:gd name="T47" fmla="*/ 0 h 2306"/>
                <a:gd name="T48" fmla="*/ 0 w 1213"/>
                <a:gd name="T49" fmla="*/ 5 h 2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13" h="2306">
                  <a:moveTo>
                    <a:pt x="0" y="28"/>
                  </a:moveTo>
                  <a:lnTo>
                    <a:pt x="201" y="163"/>
                  </a:lnTo>
                  <a:lnTo>
                    <a:pt x="374" y="360"/>
                  </a:lnTo>
                  <a:lnTo>
                    <a:pt x="508" y="595"/>
                  </a:lnTo>
                  <a:lnTo>
                    <a:pt x="608" y="867"/>
                  </a:lnTo>
                  <a:lnTo>
                    <a:pt x="671" y="1154"/>
                  </a:lnTo>
                  <a:lnTo>
                    <a:pt x="705" y="1462"/>
                  </a:lnTo>
                  <a:lnTo>
                    <a:pt x="709" y="1763"/>
                  </a:lnTo>
                  <a:lnTo>
                    <a:pt x="688" y="2050"/>
                  </a:lnTo>
                  <a:lnTo>
                    <a:pt x="685" y="2077"/>
                  </a:lnTo>
                  <a:lnTo>
                    <a:pt x="677" y="2111"/>
                  </a:lnTo>
                  <a:lnTo>
                    <a:pt x="677" y="2139"/>
                  </a:lnTo>
                  <a:lnTo>
                    <a:pt x="677" y="2177"/>
                  </a:lnTo>
                  <a:lnTo>
                    <a:pt x="674" y="2209"/>
                  </a:lnTo>
                  <a:lnTo>
                    <a:pt x="674" y="2240"/>
                  </a:lnTo>
                  <a:lnTo>
                    <a:pt x="674" y="2271"/>
                  </a:lnTo>
                  <a:lnTo>
                    <a:pt x="674" y="2306"/>
                  </a:lnTo>
                  <a:lnTo>
                    <a:pt x="1034" y="1822"/>
                  </a:lnTo>
                  <a:lnTo>
                    <a:pt x="1210" y="1365"/>
                  </a:lnTo>
                  <a:lnTo>
                    <a:pt x="1213" y="947"/>
                  </a:lnTo>
                  <a:lnTo>
                    <a:pt x="1103" y="595"/>
                  </a:lnTo>
                  <a:lnTo>
                    <a:pt x="885" y="301"/>
                  </a:lnTo>
                  <a:lnTo>
                    <a:pt x="612" y="97"/>
                  </a:lnTo>
                  <a:lnTo>
                    <a:pt x="30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4" name="Freeform 212"/>
            <p:cNvSpPr>
              <a:spLocks/>
            </p:cNvSpPr>
            <p:nvPr/>
          </p:nvSpPr>
          <p:spPr bwMode="auto">
            <a:xfrm>
              <a:off x="2623" y="1585"/>
              <a:ext cx="193" cy="381"/>
            </a:xfrm>
            <a:custGeom>
              <a:avLst/>
              <a:gdLst>
                <a:gd name="T0" fmla="*/ 0 w 1158"/>
                <a:gd name="T1" fmla="*/ 4 h 2289"/>
                <a:gd name="T2" fmla="*/ 36 w 1158"/>
                <a:gd name="T3" fmla="*/ 26 h 2289"/>
                <a:gd name="T4" fmla="*/ 65 w 1158"/>
                <a:gd name="T5" fmla="*/ 59 h 2289"/>
                <a:gd name="T6" fmla="*/ 89 w 1158"/>
                <a:gd name="T7" fmla="*/ 97 h 2289"/>
                <a:gd name="T8" fmla="*/ 106 w 1158"/>
                <a:gd name="T9" fmla="*/ 143 h 2289"/>
                <a:gd name="T10" fmla="*/ 116 w 1158"/>
                <a:gd name="T11" fmla="*/ 191 h 2289"/>
                <a:gd name="T12" fmla="*/ 120 w 1158"/>
                <a:gd name="T13" fmla="*/ 241 h 2289"/>
                <a:gd name="T14" fmla="*/ 118 w 1158"/>
                <a:gd name="T15" fmla="*/ 291 h 2289"/>
                <a:gd name="T16" fmla="*/ 109 w 1158"/>
                <a:gd name="T17" fmla="*/ 338 h 2289"/>
                <a:gd name="T18" fmla="*/ 108 w 1158"/>
                <a:gd name="T19" fmla="*/ 342 h 2289"/>
                <a:gd name="T20" fmla="*/ 107 w 1158"/>
                <a:gd name="T21" fmla="*/ 348 h 2289"/>
                <a:gd name="T22" fmla="*/ 107 w 1158"/>
                <a:gd name="T23" fmla="*/ 353 h 2289"/>
                <a:gd name="T24" fmla="*/ 106 w 1158"/>
                <a:gd name="T25" fmla="*/ 359 h 2289"/>
                <a:gd name="T26" fmla="*/ 105 w 1158"/>
                <a:gd name="T27" fmla="*/ 364 h 2289"/>
                <a:gd name="T28" fmla="*/ 104 w 1158"/>
                <a:gd name="T29" fmla="*/ 370 h 2289"/>
                <a:gd name="T30" fmla="*/ 104 w 1158"/>
                <a:gd name="T31" fmla="*/ 375 h 2289"/>
                <a:gd name="T32" fmla="*/ 104 w 1158"/>
                <a:gd name="T33" fmla="*/ 381 h 2289"/>
                <a:gd name="T34" fmla="*/ 163 w 1158"/>
                <a:gd name="T35" fmla="*/ 301 h 2289"/>
                <a:gd name="T36" fmla="*/ 191 w 1158"/>
                <a:gd name="T37" fmla="*/ 228 h 2289"/>
                <a:gd name="T38" fmla="*/ 193 w 1158"/>
                <a:gd name="T39" fmla="*/ 158 h 2289"/>
                <a:gd name="T40" fmla="*/ 174 w 1158"/>
                <a:gd name="T41" fmla="*/ 99 h 2289"/>
                <a:gd name="T42" fmla="*/ 140 w 1158"/>
                <a:gd name="T43" fmla="*/ 51 h 2289"/>
                <a:gd name="T44" fmla="*/ 97 w 1158"/>
                <a:gd name="T45" fmla="*/ 17 h 2289"/>
                <a:gd name="T46" fmla="*/ 48 w 1158"/>
                <a:gd name="T47" fmla="*/ 0 h 2289"/>
                <a:gd name="T48" fmla="*/ 0 w 1158"/>
                <a:gd name="T49" fmla="*/ 4 h 22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58" h="2289">
                  <a:moveTo>
                    <a:pt x="0" y="25"/>
                  </a:moveTo>
                  <a:lnTo>
                    <a:pt x="217" y="159"/>
                  </a:lnTo>
                  <a:lnTo>
                    <a:pt x="390" y="353"/>
                  </a:lnTo>
                  <a:lnTo>
                    <a:pt x="532" y="585"/>
                  </a:lnTo>
                  <a:lnTo>
                    <a:pt x="636" y="861"/>
                  </a:lnTo>
                  <a:lnTo>
                    <a:pt x="698" y="1148"/>
                  </a:lnTo>
                  <a:lnTo>
                    <a:pt x="718" y="1449"/>
                  </a:lnTo>
                  <a:lnTo>
                    <a:pt x="705" y="1746"/>
                  </a:lnTo>
                  <a:lnTo>
                    <a:pt x="656" y="2030"/>
                  </a:lnTo>
                  <a:lnTo>
                    <a:pt x="649" y="2057"/>
                  </a:lnTo>
                  <a:lnTo>
                    <a:pt x="642" y="2091"/>
                  </a:lnTo>
                  <a:lnTo>
                    <a:pt x="639" y="2119"/>
                  </a:lnTo>
                  <a:lnTo>
                    <a:pt x="636" y="2154"/>
                  </a:lnTo>
                  <a:lnTo>
                    <a:pt x="628" y="2185"/>
                  </a:lnTo>
                  <a:lnTo>
                    <a:pt x="625" y="2223"/>
                  </a:lnTo>
                  <a:lnTo>
                    <a:pt x="625" y="2254"/>
                  </a:lnTo>
                  <a:lnTo>
                    <a:pt x="625" y="2289"/>
                  </a:lnTo>
                  <a:lnTo>
                    <a:pt x="977" y="1811"/>
                  </a:lnTo>
                  <a:lnTo>
                    <a:pt x="1147" y="1369"/>
                  </a:lnTo>
                  <a:lnTo>
                    <a:pt x="1158" y="951"/>
                  </a:lnTo>
                  <a:lnTo>
                    <a:pt x="1046" y="595"/>
                  </a:lnTo>
                  <a:lnTo>
                    <a:pt x="839" y="308"/>
                  </a:lnTo>
                  <a:lnTo>
                    <a:pt x="580" y="104"/>
                  </a:lnTo>
                  <a:lnTo>
                    <a:pt x="28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5" name="Freeform 213"/>
            <p:cNvSpPr>
              <a:spLocks/>
            </p:cNvSpPr>
            <p:nvPr/>
          </p:nvSpPr>
          <p:spPr bwMode="auto">
            <a:xfrm>
              <a:off x="2632" y="1587"/>
              <a:ext cx="182" cy="379"/>
            </a:xfrm>
            <a:custGeom>
              <a:avLst/>
              <a:gdLst>
                <a:gd name="T0" fmla="*/ 0 w 1089"/>
                <a:gd name="T1" fmla="*/ 4 h 2271"/>
                <a:gd name="T2" fmla="*/ 37 w 1089"/>
                <a:gd name="T3" fmla="*/ 26 h 2271"/>
                <a:gd name="T4" fmla="*/ 68 w 1089"/>
                <a:gd name="T5" fmla="*/ 59 h 2271"/>
                <a:gd name="T6" fmla="*/ 92 w 1089"/>
                <a:gd name="T7" fmla="*/ 98 h 2271"/>
                <a:gd name="T8" fmla="*/ 110 w 1089"/>
                <a:gd name="T9" fmla="*/ 144 h 2271"/>
                <a:gd name="T10" fmla="*/ 118 w 1089"/>
                <a:gd name="T11" fmla="*/ 191 h 2271"/>
                <a:gd name="T12" fmla="*/ 122 w 1089"/>
                <a:gd name="T13" fmla="*/ 240 h 2271"/>
                <a:gd name="T14" fmla="*/ 115 w 1089"/>
                <a:gd name="T15" fmla="*/ 288 h 2271"/>
                <a:gd name="T16" fmla="*/ 103 w 1089"/>
                <a:gd name="T17" fmla="*/ 335 h 2271"/>
                <a:gd name="T18" fmla="*/ 101 w 1089"/>
                <a:gd name="T19" fmla="*/ 340 h 2271"/>
                <a:gd name="T20" fmla="*/ 100 w 1089"/>
                <a:gd name="T21" fmla="*/ 345 h 2271"/>
                <a:gd name="T22" fmla="*/ 99 w 1089"/>
                <a:gd name="T23" fmla="*/ 351 h 2271"/>
                <a:gd name="T24" fmla="*/ 99 w 1089"/>
                <a:gd name="T25" fmla="*/ 356 h 2271"/>
                <a:gd name="T26" fmla="*/ 98 w 1089"/>
                <a:gd name="T27" fmla="*/ 362 h 2271"/>
                <a:gd name="T28" fmla="*/ 97 w 1089"/>
                <a:gd name="T29" fmla="*/ 368 h 2271"/>
                <a:gd name="T30" fmla="*/ 95 w 1089"/>
                <a:gd name="T31" fmla="*/ 373 h 2271"/>
                <a:gd name="T32" fmla="*/ 95 w 1089"/>
                <a:gd name="T33" fmla="*/ 379 h 2271"/>
                <a:gd name="T34" fmla="*/ 152 w 1089"/>
                <a:gd name="T35" fmla="*/ 301 h 2271"/>
                <a:gd name="T36" fmla="*/ 180 w 1089"/>
                <a:gd name="T37" fmla="*/ 227 h 2271"/>
                <a:gd name="T38" fmla="*/ 182 w 1089"/>
                <a:gd name="T39" fmla="*/ 159 h 2271"/>
                <a:gd name="T40" fmla="*/ 165 w 1089"/>
                <a:gd name="T41" fmla="*/ 99 h 2271"/>
                <a:gd name="T42" fmla="*/ 133 w 1089"/>
                <a:gd name="T43" fmla="*/ 51 h 2271"/>
                <a:gd name="T44" fmla="*/ 92 w 1089"/>
                <a:gd name="T45" fmla="*/ 17 h 2271"/>
                <a:gd name="T46" fmla="*/ 45 w 1089"/>
                <a:gd name="T47" fmla="*/ 0 h 2271"/>
                <a:gd name="T48" fmla="*/ 0 w 1089"/>
                <a:gd name="T49" fmla="*/ 4 h 22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89" h="2271">
                  <a:moveTo>
                    <a:pt x="0" y="24"/>
                  </a:moveTo>
                  <a:lnTo>
                    <a:pt x="221" y="158"/>
                  </a:lnTo>
                  <a:lnTo>
                    <a:pt x="408" y="353"/>
                  </a:lnTo>
                  <a:lnTo>
                    <a:pt x="553" y="590"/>
                  </a:lnTo>
                  <a:lnTo>
                    <a:pt x="657" y="860"/>
                  </a:lnTo>
                  <a:lnTo>
                    <a:pt x="708" y="1143"/>
                  </a:lnTo>
                  <a:lnTo>
                    <a:pt x="729" y="1441"/>
                  </a:lnTo>
                  <a:lnTo>
                    <a:pt x="691" y="1728"/>
                  </a:lnTo>
                  <a:lnTo>
                    <a:pt x="616" y="2007"/>
                  </a:lnTo>
                  <a:lnTo>
                    <a:pt x="605" y="2039"/>
                  </a:lnTo>
                  <a:lnTo>
                    <a:pt x="601" y="2070"/>
                  </a:lnTo>
                  <a:lnTo>
                    <a:pt x="594" y="2101"/>
                  </a:lnTo>
                  <a:lnTo>
                    <a:pt x="594" y="2136"/>
                  </a:lnTo>
                  <a:lnTo>
                    <a:pt x="584" y="2167"/>
                  </a:lnTo>
                  <a:lnTo>
                    <a:pt x="581" y="2205"/>
                  </a:lnTo>
                  <a:lnTo>
                    <a:pt x="570" y="2236"/>
                  </a:lnTo>
                  <a:lnTo>
                    <a:pt x="570" y="2271"/>
                  </a:lnTo>
                  <a:lnTo>
                    <a:pt x="909" y="1804"/>
                  </a:lnTo>
                  <a:lnTo>
                    <a:pt x="1075" y="1358"/>
                  </a:lnTo>
                  <a:lnTo>
                    <a:pt x="1089" y="950"/>
                  </a:lnTo>
                  <a:lnTo>
                    <a:pt x="988" y="595"/>
                  </a:lnTo>
                  <a:lnTo>
                    <a:pt x="795" y="307"/>
                  </a:lnTo>
                  <a:lnTo>
                    <a:pt x="550" y="103"/>
                  </a:lnTo>
                  <a:lnTo>
                    <a:pt x="27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6" name="Freeform 214"/>
            <p:cNvSpPr>
              <a:spLocks/>
            </p:cNvSpPr>
            <p:nvPr/>
          </p:nvSpPr>
          <p:spPr bwMode="auto">
            <a:xfrm>
              <a:off x="2640" y="1590"/>
              <a:ext cx="170" cy="376"/>
            </a:xfrm>
            <a:custGeom>
              <a:avLst/>
              <a:gdLst>
                <a:gd name="T0" fmla="*/ 0 w 1020"/>
                <a:gd name="T1" fmla="*/ 3 h 2254"/>
                <a:gd name="T2" fmla="*/ 38 w 1020"/>
                <a:gd name="T3" fmla="*/ 27 h 2254"/>
                <a:gd name="T4" fmla="*/ 72 w 1020"/>
                <a:gd name="T5" fmla="*/ 59 h 2254"/>
                <a:gd name="T6" fmla="*/ 96 w 1020"/>
                <a:gd name="T7" fmla="*/ 98 h 2254"/>
                <a:gd name="T8" fmla="*/ 114 w 1020"/>
                <a:gd name="T9" fmla="*/ 143 h 2254"/>
                <a:gd name="T10" fmla="*/ 123 w 1020"/>
                <a:gd name="T11" fmla="*/ 189 h 2254"/>
                <a:gd name="T12" fmla="*/ 124 w 1020"/>
                <a:gd name="T13" fmla="*/ 238 h 2254"/>
                <a:gd name="T14" fmla="*/ 115 w 1020"/>
                <a:gd name="T15" fmla="*/ 285 h 2254"/>
                <a:gd name="T16" fmla="*/ 98 w 1020"/>
                <a:gd name="T17" fmla="*/ 330 h 2254"/>
                <a:gd name="T18" fmla="*/ 96 w 1020"/>
                <a:gd name="T19" fmla="*/ 336 h 2254"/>
                <a:gd name="T20" fmla="*/ 95 w 1020"/>
                <a:gd name="T21" fmla="*/ 342 h 2254"/>
                <a:gd name="T22" fmla="*/ 93 w 1020"/>
                <a:gd name="T23" fmla="*/ 347 h 2254"/>
                <a:gd name="T24" fmla="*/ 92 w 1020"/>
                <a:gd name="T25" fmla="*/ 353 h 2254"/>
                <a:gd name="T26" fmla="*/ 90 w 1020"/>
                <a:gd name="T27" fmla="*/ 358 h 2254"/>
                <a:gd name="T28" fmla="*/ 89 w 1020"/>
                <a:gd name="T29" fmla="*/ 364 h 2254"/>
                <a:gd name="T30" fmla="*/ 88 w 1020"/>
                <a:gd name="T31" fmla="*/ 370 h 2254"/>
                <a:gd name="T32" fmla="*/ 87 w 1020"/>
                <a:gd name="T33" fmla="*/ 376 h 2254"/>
                <a:gd name="T34" fmla="*/ 141 w 1020"/>
                <a:gd name="T35" fmla="*/ 300 h 2254"/>
                <a:gd name="T36" fmla="*/ 168 w 1020"/>
                <a:gd name="T37" fmla="*/ 227 h 2254"/>
                <a:gd name="T38" fmla="*/ 170 w 1020"/>
                <a:gd name="T39" fmla="*/ 159 h 2254"/>
                <a:gd name="T40" fmla="*/ 155 w 1020"/>
                <a:gd name="T41" fmla="*/ 101 h 2254"/>
                <a:gd name="T42" fmla="*/ 125 w 1020"/>
                <a:gd name="T43" fmla="*/ 52 h 2254"/>
                <a:gd name="T44" fmla="*/ 87 w 1020"/>
                <a:gd name="T45" fmla="*/ 19 h 2254"/>
                <a:gd name="T46" fmla="*/ 43 w 1020"/>
                <a:gd name="T47" fmla="*/ 0 h 2254"/>
                <a:gd name="T48" fmla="*/ 0 w 1020"/>
                <a:gd name="T49" fmla="*/ 3 h 22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20" h="2254">
                  <a:moveTo>
                    <a:pt x="0" y="20"/>
                  </a:moveTo>
                  <a:lnTo>
                    <a:pt x="228" y="159"/>
                  </a:lnTo>
                  <a:lnTo>
                    <a:pt x="429" y="353"/>
                  </a:lnTo>
                  <a:lnTo>
                    <a:pt x="577" y="587"/>
                  </a:lnTo>
                  <a:lnTo>
                    <a:pt x="684" y="857"/>
                  </a:lnTo>
                  <a:lnTo>
                    <a:pt x="736" y="1134"/>
                  </a:lnTo>
                  <a:lnTo>
                    <a:pt x="744" y="1428"/>
                  </a:lnTo>
                  <a:lnTo>
                    <a:pt x="688" y="1711"/>
                  </a:lnTo>
                  <a:lnTo>
                    <a:pt x="585" y="1981"/>
                  </a:lnTo>
                  <a:lnTo>
                    <a:pt x="577" y="2012"/>
                  </a:lnTo>
                  <a:lnTo>
                    <a:pt x="568" y="2050"/>
                  </a:lnTo>
                  <a:lnTo>
                    <a:pt x="557" y="2081"/>
                  </a:lnTo>
                  <a:lnTo>
                    <a:pt x="553" y="2116"/>
                  </a:lnTo>
                  <a:lnTo>
                    <a:pt x="539" y="2146"/>
                  </a:lnTo>
                  <a:lnTo>
                    <a:pt x="536" y="2185"/>
                  </a:lnTo>
                  <a:lnTo>
                    <a:pt x="525" y="2219"/>
                  </a:lnTo>
                  <a:lnTo>
                    <a:pt x="522" y="2254"/>
                  </a:lnTo>
                  <a:lnTo>
                    <a:pt x="847" y="1797"/>
                  </a:lnTo>
                  <a:lnTo>
                    <a:pt x="1009" y="1358"/>
                  </a:lnTo>
                  <a:lnTo>
                    <a:pt x="1020" y="953"/>
                  </a:lnTo>
                  <a:lnTo>
                    <a:pt x="930" y="605"/>
                  </a:lnTo>
                  <a:lnTo>
                    <a:pt x="750" y="311"/>
                  </a:lnTo>
                  <a:lnTo>
                    <a:pt x="519" y="111"/>
                  </a:lnTo>
                  <a:lnTo>
                    <a:pt x="256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7" name="Freeform 215"/>
            <p:cNvSpPr>
              <a:spLocks/>
            </p:cNvSpPr>
            <p:nvPr/>
          </p:nvSpPr>
          <p:spPr bwMode="auto">
            <a:xfrm>
              <a:off x="1889" y="1543"/>
              <a:ext cx="538" cy="251"/>
            </a:xfrm>
            <a:custGeom>
              <a:avLst/>
              <a:gdLst>
                <a:gd name="T0" fmla="*/ 0 w 3229"/>
                <a:gd name="T1" fmla="*/ 251 h 1506"/>
                <a:gd name="T2" fmla="*/ 35 w 3229"/>
                <a:gd name="T3" fmla="*/ 215 h 1506"/>
                <a:gd name="T4" fmla="*/ 83 w 3229"/>
                <a:gd name="T5" fmla="*/ 182 h 1506"/>
                <a:gd name="T6" fmla="*/ 140 w 3229"/>
                <a:gd name="T7" fmla="*/ 152 h 1506"/>
                <a:gd name="T8" fmla="*/ 204 w 3229"/>
                <a:gd name="T9" fmla="*/ 125 h 1506"/>
                <a:gd name="T10" fmla="*/ 273 w 3229"/>
                <a:gd name="T11" fmla="*/ 101 h 1506"/>
                <a:gd name="T12" fmla="*/ 343 w 3229"/>
                <a:gd name="T13" fmla="*/ 79 h 1506"/>
                <a:gd name="T14" fmla="*/ 413 w 3229"/>
                <a:gd name="T15" fmla="*/ 61 h 1506"/>
                <a:gd name="T16" fmla="*/ 481 w 3229"/>
                <a:gd name="T17" fmla="*/ 47 h 1506"/>
                <a:gd name="T18" fmla="*/ 488 w 3229"/>
                <a:gd name="T19" fmla="*/ 44 h 1506"/>
                <a:gd name="T20" fmla="*/ 495 w 3229"/>
                <a:gd name="T21" fmla="*/ 42 h 1506"/>
                <a:gd name="T22" fmla="*/ 502 w 3229"/>
                <a:gd name="T23" fmla="*/ 41 h 1506"/>
                <a:gd name="T24" fmla="*/ 510 w 3229"/>
                <a:gd name="T25" fmla="*/ 40 h 1506"/>
                <a:gd name="T26" fmla="*/ 516 w 3229"/>
                <a:gd name="T27" fmla="*/ 39 h 1506"/>
                <a:gd name="T28" fmla="*/ 523 w 3229"/>
                <a:gd name="T29" fmla="*/ 37 h 1506"/>
                <a:gd name="T30" fmla="*/ 530 w 3229"/>
                <a:gd name="T31" fmla="*/ 35 h 1506"/>
                <a:gd name="T32" fmla="*/ 538 w 3229"/>
                <a:gd name="T33" fmla="*/ 35 h 1506"/>
                <a:gd name="T34" fmla="*/ 434 w 3229"/>
                <a:gd name="T35" fmla="*/ 3 h 1506"/>
                <a:gd name="T36" fmla="*/ 332 w 3229"/>
                <a:gd name="T37" fmla="*/ 0 h 1506"/>
                <a:gd name="T38" fmla="*/ 236 w 3229"/>
                <a:gd name="T39" fmla="*/ 19 h 1506"/>
                <a:gd name="T40" fmla="*/ 152 w 3229"/>
                <a:gd name="T41" fmla="*/ 56 h 1506"/>
                <a:gd name="T42" fmla="*/ 80 w 3229"/>
                <a:gd name="T43" fmla="*/ 102 h 1506"/>
                <a:gd name="T44" fmla="*/ 29 w 3229"/>
                <a:gd name="T45" fmla="*/ 154 h 1506"/>
                <a:gd name="T46" fmla="*/ 1 w 3229"/>
                <a:gd name="T47" fmla="*/ 206 h 1506"/>
                <a:gd name="T48" fmla="*/ 0 w 3229"/>
                <a:gd name="T49" fmla="*/ 251 h 15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29" h="1506">
                  <a:moveTo>
                    <a:pt x="0" y="1506"/>
                  </a:moveTo>
                  <a:lnTo>
                    <a:pt x="211" y="1291"/>
                  </a:lnTo>
                  <a:lnTo>
                    <a:pt x="498" y="1091"/>
                  </a:lnTo>
                  <a:lnTo>
                    <a:pt x="841" y="911"/>
                  </a:lnTo>
                  <a:lnTo>
                    <a:pt x="1227" y="749"/>
                  </a:lnTo>
                  <a:lnTo>
                    <a:pt x="1639" y="604"/>
                  </a:lnTo>
                  <a:lnTo>
                    <a:pt x="2060" y="473"/>
                  </a:lnTo>
                  <a:lnTo>
                    <a:pt x="2478" y="366"/>
                  </a:lnTo>
                  <a:lnTo>
                    <a:pt x="2886" y="279"/>
                  </a:lnTo>
                  <a:lnTo>
                    <a:pt x="2927" y="265"/>
                  </a:lnTo>
                  <a:lnTo>
                    <a:pt x="2973" y="254"/>
                  </a:lnTo>
                  <a:lnTo>
                    <a:pt x="3014" y="248"/>
                  </a:lnTo>
                  <a:lnTo>
                    <a:pt x="3059" y="242"/>
                  </a:lnTo>
                  <a:lnTo>
                    <a:pt x="3097" y="231"/>
                  </a:lnTo>
                  <a:lnTo>
                    <a:pt x="3138" y="220"/>
                  </a:lnTo>
                  <a:lnTo>
                    <a:pt x="3183" y="210"/>
                  </a:lnTo>
                  <a:lnTo>
                    <a:pt x="3229" y="207"/>
                  </a:lnTo>
                  <a:lnTo>
                    <a:pt x="2602" y="17"/>
                  </a:lnTo>
                  <a:lnTo>
                    <a:pt x="1991" y="0"/>
                  </a:lnTo>
                  <a:lnTo>
                    <a:pt x="1417" y="116"/>
                  </a:lnTo>
                  <a:lnTo>
                    <a:pt x="910" y="338"/>
                  </a:lnTo>
                  <a:lnTo>
                    <a:pt x="481" y="611"/>
                  </a:lnTo>
                  <a:lnTo>
                    <a:pt x="176" y="925"/>
                  </a:lnTo>
                  <a:lnTo>
                    <a:pt x="4" y="1233"/>
                  </a:lnTo>
                  <a:lnTo>
                    <a:pt x="0" y="150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8" name="Freeform 216"/>
            <p:cNvSpPr>
              <a:spLocks/>
            </p:cNvSpPr>
            <p:nvPr/>
          </p:nvSpPr>
          <p:spPr bwMode="auto">
            <a:xfrm>
              <a:off x="1892" y="1545"/>
              <a:ext cx="535" cy="241"/>
            </a:xfrm>
            <a:custGeom>
              <a:avLst/>
              <a:gdLst>
                <a:gd name="T0" fmla="*/ 0 w 3208"/>
                <a:gd name="T1" fmla="*/ 241 h 1445"/>
                <a:gd name="T2" fmla="*/ 36 w 3208"/>
                <a:gd name="T3" fmla="*/ 204 h 1445"/>
                <a:gd name="T4" fmla="*/ 84 w 3208"/>
                <a:gd name="T5" fmla="*/ 170 h 1445"/>
                <a:gd name="T6" fmla="*/ 141 w 3208"/>
                <a:gd name="T7" fmla="*/ 139 h 1445"/>
                <a:gd name="T8" fmla="*/ 205 w 3208"/>
                <a:gd name="T9" fmla="*/ 112 h 1445"/>
                <a:gd name="T10" fmla="*/ 273 w 3208"/>
                <a:gd name="T11" fmla="*/ 88 h 1445"/>
                <a:gd name="T12" fmla="*/ 343 w 3208"/>
                <a:gd name="T13" fmla="*/ 68 h 1445"/>
                <a:gd name="T14" fmla="*/ 412 w 3208"/>
                <a:gd name="T15" fmla="*/ 53 h 1445"/>
                <a:gd name="T16" fmla="*/ 477 w 3208"/>
                <a:gd name="T17" fmla="*/ 43 h 1445"/>
                <a:gd name="T18" fmla="*/ 484 w 3208"/>
                <a:gd name="T19" fmla="*/ 42 h 1445"/>
                <a:gd name="T20" fmla="*/ 490 w 3208"/>
                <a:gd name="T21" fmla="*/ 40 h 1445"/>
                <a:gd name="T22" fmla="*/ 498 w 3208"/>
                <a:gd name="T23" fmla="*/ 38 h 1445"/>
                <a:gd name="T24" fmla="*/ 505 w 3208"/>
                <a:gd name="T25" fmla="*/ 37 h 1445"/>
                <a:gd name="T26" fmla="*/ 512 w 3208"/>
                <a:gd name="T27" fmla="*/ 35 h 1445"/>
                <a:gd name="T28" fmla="*/ 520 w 3208"/>
                <a:gd name="T29" fmla="*/ 35 h 1445"/>
                <a:gd name="T30" fmla="*/ 527 w 3208"/>
                <a:gd name="T31" fmla="*/ 33 h 1445"/>
                <a:gd name="T32" fmla="*/ 535 w 3208"/>
                <a:gd name="T33" fmla="*/ 32 h 1445"/>
                <a:gd name="T34" fmla="*/ 432 w 3208"/>
                <a:gd name="T35" fmla="*/ 2 h 1445"/>
                <a:gd name="T36" fmla="*/ 332 w 3208"/>
                <a:gd name="T37" fmla="*/ 0 h 1445"/>
                <a:gd name="T38" fmla="*/ 236 w 3208"/>
                <a:gd name="T39" fmla="*/ 19 h 1445"/>
                <a:gd name="T40" fmla="*/ 153 w 3208"/>
                <a:gd name="T41" fmla="*/ 54 h 1445"/>
                <a:gd name="T42" fmla="*/ 81 w 3208"/>
                <a:gd name="T43" fmla="*/ 99 h 1445"/>
                <a:gd name="T44" fmla="*/ 30 w 3208"/>
                <a:gd name="T45" fmla="*/ 149 h 1445"/>
                <a:gd name="T46" fmla="*/ 2 w 3208"/>
                <a:gd name="T47" fmla="*/ 197 h 1445"/>
                <a:gd name="T48" fmla="*/ 0 w 3208"/>
                <a:gd name="T49" fmla="*/ 241 h 14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08" h="1445">
                  <a:moveTo>
                    <a:pt x="0" y="1445"/>
                  </a:moveTo>
                  <a:lnTo>
                    <a:pt x="215" y="1223"/>
                  </a:lnTo>
                  <a:lnTo>
                    <a:pt x="501" y="1019"/>
                  </a:lnTo>
                  <a:lnTo>
                    <a:pt x="843" y="833"/>
                  </a:lnTo>
                  <a:lnTo>
                    <a:pt x="1230" y="670"/>
                  </a:lnTo>
                  <a:lnTo>
                    <a:pt x="1635" y="526"/>
                  </a:lnTo>
                  <a:lnTo>
                    <a:pt x="2056" y="408"/>
                  </a:lnTo>
                  <a:lnTo>
                    <a:pt x="2468" y="315"/>
                  </a:lnTo>
                  <a:lnTo>
                    <a:pt x="2862" y="256"/>
                  </a:lnTo>
                  <a:lnTo>
                    <a:pt x="2903" y="249"/>
                  </a:lnTo>
                  <a:lnTo>
                    <a:pt x="2941" y="238"/>
                  </a:lnTo>
                  <a:lnTo>
                    <a:pt x="2986" y="229"/>
                  </a:lnTo>
                  <a:lnTo>
                    <a:pt x="3030" y="224"/>
                  </a:lnTo>
                  <a:lnTo>
                    <a:pt x="3073" y="211"/>
                  </a:lnTo>
                  <a:lnTo>
                    <a:pt x="3117" y="207"/>
                  </a:lnTo>
                  <a:lnTo>
                    <a:pt x="3162" y="197"/>
                  </a:lnTo>
                  <a:lnTo>
                    <a:pt x="3208" y="194"/>
                  </a:lnTo>
                  <a:lnTo>
                    <a:pt x="2592" y="14"/>
                  </a:lnTo>
                  <a:lnTo>
                    <a:pt x="1990" y="0"/>
                  </a:lnTo>
                  <a:lnTo>
                    <a:pt x="1417" y="114"/>
                  </a:lnTo>
                  <a:lnTo>
                    <a:pt x="916" y="325"/>
                  </a:lnTo>
                  <a:lnTo>
                    <a:pt x="487" y="591"/>
                  </a:lnTo>
                  <a:lnTo>
                    <a:pt x="180" y="892"/>
                  </a:lnTo>
                  <a:lnTo>
                    <a:pt x="11" y="1182"/>
                  </a:lnTo>
                  <a:lnTo>
                    <a:pt x="0" y="144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9" name="Freeform 217"/>
            <p:cNvSpPr>
              <a:spLocks/>
            </p:cNvSpPr>
            <p:nvPr/>
          </p:nvSpPr>
          <p:spPr bwMode="auto">
            <a:xfrm>
              <a:off x="1897" y="1547"/>
              <a:ext cx="530" cy="231"/>
            </a:xfrm>
            <a:custGeom>
              <a:avLst/>
              <a:gdLst>
                <a:gd name="T0" fmla="*/ 0 w 3180"/>
                <a:gd name="T1" fmla="*/ 231 h 1389"/>
                <a:gd name="T2" fmla="*/ 36 w 3180"/>
                <a:gd name="T3" fmla="*/ 193 h 1389"/>
                <a:gd name="T4" fmla="*/ 84 w 3180"/>
                <a:gd name="T5" fmla="*/ 158 h 1389"/>
                <a:gd name="T6" fmla="*/ 141 w 3180"/>
                <a:gd name="T7" fmla="*/ 125 h 1389"/>
                <a:gd name="T8" fmla="*/ 205 w 3180"/>
                <a:gd name="T9" fmla="*/ 98 h 1389"/>
                <a:gd name="T10" fmla="*/ 272 w 3180"/>
                <a:gd name="T11" fmla="*/ 74 h 1389"/>
                <a:gd name="T12" fmla="*/ 341 w 3180"/>
                <a:gd name="T13" fmla="*/ 56 h 1389"/>
                <a:gd name="T14" fmla="*/ 408 w 3180"/>
                <a:gd name="T15" fmla="*/ 44 h 1389"/>
                <a:gd name="T16" fmla="*/ 471 w 3180"/>
                <a:gd name="T17" fmla="*/ 38 h 1389"/>
                <a:gd name="T18" fmla="*/ 477 w 3180"/>
                <a:gd name="T19" fmla="*/ 37 h 1389"/>
                <a:gd name="T20" fmla="*/ 485 w 3180"/>
                <a:gd name="T21" fmla="*/ 36 h 1389"/>
                <a:gd name="T22" fmla="*/ 493 w 3180"/>
                <a:gd name="T23" fmla="*/ 35 h 1389"/>
                <a:gd name="T24" fmla="*/ 500 w 3180"/>
                <a:gd name="T25" fmla="*/ 35 h 1389"/>
                <a:gd name="T26" fmla="*/ 507 w 3180"/>
                <a:gd name="T27" fmla="*/ 33 h 1389"/>
                <a:gd name="T28" fmla="*/ 515 w 3180"/>
                <a:gd name="T29" fmla="*/ 32 h 1389"/>
                <a:gd name="T30" fmla="*/ 522 w 3180"/>
                <a:gd name="T31" fmla="*/ 31 h 1389"/>
                <a:gd name="T32" fmla="*/ 530 w 3180"/>
                <a:gd name="T33" fmla="*/ 31 h 1389"/>
                <a:gd name="T34" fmla="*/ 429 w 3180"/>
                <a:gd name="T35" fmla="*/ 2 h 1389"/>
                <a:gd name="T36" fmla="*/ 330 w 3180"/>
                <a:gd name="T37" fmla="*/ 0 h 1389"/>
                <a:gd name="T38" fmla="*/ 236 w 3180"/>
                <a:gd name="T39" fmla="*/ 18 h 1389"/>
                <a:gd name="T40" fmla="*/ 151 w 3180"/>
                <a:gd name="T41" fmla="*/ 52 h 1389"/>
                <a:gd name="T42" fmla="*/ 81 w 3180"/>
                <a:gd name="T43" fmla="*/ 95 h 1389"/>
                <a:gd name="T44" fmla="*/ 30 w 3180"/>
                <a:gd name="T45" fmla="*/ 143 h 1389"/>
                <a:gd name="T46" fmla="*/ 2 w 3180"/>
                <a:gd name="T47" fmla="*/ 189 h 1389"/>
                <a:gd name="T48" fmla="*/ 0 w 3180"/>
                <a:gd name="T49" fmla="*/ 231 h 13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80" h="1389">
                  <a:moveTo>
                    <a:pt x="0" y="1389"/>
                  </a:moveTo>
                  <a:lnTo>
                    <a:pt x="217" y="1158"/>
                  </a:lnTo>
                  <a:lnTo>
                    <a:pt x="504" y="948"/>
                  </a:lnTo>
                  <a:lnTo>
                    <a:pt x="847" y="754"/>
                  </a:lnTo>
                  <a:lnTo>
                    <a:pt x="1227" y="588"/>
                  </a:lnTo>
                  <a:lnTo>
                    <a:pt x="1634" y="443"/>
                  </a:lnTo>
                  <a:lnTo>
                    <a:pt x="2045" y="335"/>
                  </a:lnTo>
                  <a:lnTo>
                    <a:pt x="2446" y="263"/>
                  </a:lnTo>
                  <a:lnTo>
                    <a:pt x="2823" y="231"/>
                  </a:lnTo>
                  <a:lnTo>
                    <a:pt x="2864" y="225"/>
                  </a:lnTo>
                  <a:lnTo>
                    <a:pt x="2910" y="219"/>
                  </a:lnTo>
                  <a:lnTo>
                    <a:pt x="2955" y="211"/>
                  </a:lnTo>
                  <a:lnTo>
                    <a:pt x="2999" y="208"/>
                  </a:lnTo>
                  <a:lnTo>
                    <a:pt x="3041" y="197"/>
                  </a:lnTo>
                  <a:lnTo>
                    <a:pt x="3089" y="194"/>
                  </a:lnTo>
                  <a:lnTo>
                    <a:pt x="3131" y="187"/>
                  </a:lnTo>
                  <a:lnTo>
                    <a:pt x="3180" y="184"/>
                  </a:lnTo>
                  <a:lnTo>
                    <a:pt x="2575" y="14"/>
                  </a:lnTo>
                  <a:lnTo>
                    <a:pt x="1980" y="0"/>
                  </a:lnTo>
                  <a:lnTo>
                    <a:pt x="1414" y="107"/>
                  </a:lnTo>
                  <a:lnTo>
                    <a:pt x="908" y="315"/>
                  </a:lnTo>
                  <a:lnTo>
                    <a:pt x="487" y="571"/>
                  </a:lnTo>
                  <a:lnTo>
                    <a:pt x="179" y="858"/>
                  </a:lnTo>
                  <a:lnTo>
                    <a:pt x="10" y="1138"/>
                  </a:lnTo>
                  <a:lnTo>
                    <a:pt x="0" y="138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0" name="Freeform 218"/>
            <p:cNvSpPr>
              <a:spLocks/>
            </p:cNvSpPr>
            <p:nvPr/>
          </p:nvSpPr>
          <p:spPr bwMode="auto">
            <a:xfrm>
              <a:off x="1902" y="1549"/>
              <a:ext cx="525" cy="220"/>
            </a:xfrm>
            <a:custGeom>
              <a:avLst/>
              <a:gdLst>
                <a:gd name="T0" fmla="*/ 0 w 3149"/>
                <a:gd name="T1" fmla="*/ 220 h 1323"/>
                <a:gd name="T2" fmla="*/ 36 w 3149"/>
                <a:gd name="T3" fmla="*/ 181 h 1323"/>
                <a:gd name="T4" fmla="*/ 84 w 3149"/>
                <a:gd name="T5" fmla="*/ 145 h 1323"/>
                <a:gd name="T6" fmla="*/ 141 w 3149"/>
                <a:gd name="T7" fmla="*/ 112 h 1323"/>
                <a:gd name="T8" fmla="*/ 204 w 3149"/>
                <a:gd name="T9" fmla="*/ 84 h 1323"/>
                <a:gd name="T10" fmla="*/ 271 w 3149"/>
                <a:gd name="T11" fmla="*/ 61 h 1323"/>
                <a:gd name="T12" fmla="*/ 338 w 3149"/>
                <a:gd name="T13" fmla="*/ 45 h 1323"/>
                <a:gd name="T14" fmla="*/ 403 w 3149"/>
                <a:gd name="T15" fmla="*/ 35 h 1323"/>
                <a:gd name="T16" fmla="*/ 465 w 3149"/>
                <a:gd name="T17" fmla="*/ 34 h 1323"/>
                <a:gd name="T18" fmla="*/ 472 w 3149"/>
                <a:gd name="T19" fmla="*/ 33 h 1323"/>
                <a:gd name="T20" fmla="*/ 479 w 3149"/>
                <a:gd name="T21" fmla="*/ 32 h 1323"/>
                <a:gd name="T22" fmla="*/ 487 w 3149"/>
                <a:gd name="T23" fmla="*/ 31 h 1323"/>
                <a:gd name="T24" fmla="*/ 495 w 3149"/>
                <a:gd name="T25" fmla="*/ 31 h 1323"/>
                <a:gd name="T26" fmla="*/ 502 w 3149"/>
                <a:gd name="T27" fmla="*/ 30 h 1323"/>
                <a:gd name="T28" fmla="*/ 509 w 3149"/>
                <a:gd name="T29" fmla="*/ 29 h 1323"/>
                <a:gd name="T30" fmla="*/ 517 w 3149"/>
                <a:gd name="T31" fmla="*/ 28 h 1323"/>
                <a:gd name="T32" fmla="*/ 525 w 3149"/>
                <a:gd name="T33" fmla="*/ 28 h 1323"/>
                <a:gd name="T34" fmla="*/ 426 w 3149"/>
                <a:gd name="T35" fmla="*/ 1 h 1323"/>
                <a:gd name="T36" fmla="*/ 328 w 3149"/>
                <a:gd name="T37" fmla="*/ 0 h 1323"/>
                <a:gd name="T38" fmla="*/ 235 w 3149"/>
                <a:gd name="T39" fmla="*/ 17 h 1323"/>
                <a:gd name="T40" fmla="*/ 152 w 3149"/>
                <a:gd name="T41" fmla="*/ 50 h 1323"/>
                <a:gd name="T42" fmla="*/ 82 w 3149"/>
                <a:gd name="T43" fmla="*/ 91 h 1323"/>
                <a:gd name="T44" fmla="*/ 31 w 3149"/>
                <a:gd name="T45" fmla="*/ 138 h 1323"/>
                <a:gd name="T46" fmla="*/ 2 w 3149"/>
                <a:gd name="T47" fmla="*/ 182 h 1323"/>
                <a:gd name="T48" fmla="*/ 0 w 3149"/>
                <a:gd name="T49" fmla="*/ 220 h 13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49" h="1323">
                  <a:moveTo>
                    <a:pt x="0" y="1323"/>
                  </a:moveTo>
                  <a:lnTo>
                    <a:pt x="217" y="1086"/>
                  </a:lnTo>
                  <a:lnTo>
                    <a:pt x="505" y="871"/>
                  </a:lnTo>
                  <a:lnTo>
                    <a:pt x="843" y="674"/>
                  </a:lnTo>
                  <a:lnTo>
                    <a:pt x="1223" y="508"/>
                  </a:lnTo>
                  <a:lnTo>
                    <a:pt x="1625" y="367"/>
                  </a:lnTo>
                  <a:lnTo>
                    <a:pt x="2029" y="269"/>
                  </a:lnTo>
                  <a:lnTo>
                    <a:pt x="2419" y="211"/>
                  </a:lnTo>
                  <a:lnTo>
                    <a:pt x="2789" y="205"/>
                  </a:lnTo>
                  <a:lnTo>
                    <a:pt x="2830" y="197"/>
                  </a:lnTo>
                  <a:lnTo>
                    <a:pt x="2875" y="194"/>
                  </a:lnTo>
                  <a:lnTo>
                    <a:pt x="2920" y="187"/>
                  </a:lnTo>
                  <a:lnTo>
                    <a:pt x="2968" y="187"/>
                  </a:lnTo>
                  <a:lnTo>
                    <a:pt x="3010" y="180"/>
                  </a:lnTo>
                  <a:lnTo>
                    <a:pt x="3055" y="173"/>
                  </a:lnTo>
                  <a:lnTo>
                    <a:pt x="3100" y="170"/>
                  </a:lnTo>
                  <a:lnTo>
                    <a:pt x="3149" y="170"/>
                  </a:lnTo>
                  <a:lnTo>
                    <a:pt x="2553" y="7"/>
                  </a:lnTo>
                  <a:lnTo>
                    <a:pt x="1970" y="0"/>
                  </a:lnTo>
                  <a:lnTo>
                    <a:pt x="1410" y="101"/>
                  </a:lnTo>
                  <a:lnTo>
                    <a:pt x="912" y="301"/>
                  </a:lnTo>
                  <a:lnTo>
                    <a:pt x="491" y="546"/>
                  </a:lnTo>
                  <a:lnTo>
                    <a:pt x="186" y="827"/>
                  </a:lnTo>
                  <a:lnTo>
                    <a:pt x="10" y="1092"/>
                  </a:lnTo>
                  <a:lnTo>
                    <a:pt x="0" y="132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1" name="Freeform 219"/>
            <p:cNvSpPr>
              <a:spLocks/>
            </p:cNvSpPr>
            <p:nvPr/>
          </p:nvSpPr>
          <p:spPr bwMode="auto">
            <a:xfrm>
              <a:off x="1906" y="1551"/>
              <a:ext cx="521" cy="210"/>
            </a:xfrm>
            <a:custGeom>
              <a:avLst/>
              <a:gdLst>
                <a:gd name="T0" fmla="*/ 0 w 3125"/>
                <a:gd name="T1" fmla="*/ 210 h 1266"/>
                <a:gd name="T2" fmla="*/ 36 w 3125"/>
                <a:gd name="T3" fmla="*/ 169 h 1266"/>
                <a:gd name="T4" fmla="*/ 85 w 3125"/>
                <a:gd name="T5" fmla="*/ 133 h 1266"/>
                <a:gd name="T6" fmla="*/ 142 w 3125"/>
                <a:gd name="T7" fmla="*/ 99 h 1266"/>
                <a:gd name="T8" fmla="*/ 205 w 3125"/>
                <a:gd name="T9" fmla="*/ 71 h 1266"/>
                <a:gd name="T10" fmla="*/ 271 w 3125"/>
                <a:gd name="T11" fmla="*/ 49 h 1266"/>
                <a:gd name="T12" fmla="*/ 337 w 3125"/>
                <a:gd name="T13" fmla="*/ 34 h 1266"/>
                <a:gd name="T14" fmla="*/ 401 w 3125"/>
                <a:gd name="T15" fmla="*/ 27 h 1266"/>
                <a:gd name="T16" fmla="*/ 460 w 3125"/>
                <a:gd name="T17" fmla="*/ 31 h 1266"/>
                <a:gd name="T18" fmla="*/ 467 w 3125"/>
                <a:gd name="T19" fmla="*/ 29 h 1266"/>
                <a:gd name="T20" fmla="*/ 475 w 3125"/>
                <a:gd name="T21" fmla="*/ 29 h 1266"/>
                <a:gd name="T22" fmla="*/ 482 w 3125"/>
                <a:gd name="T23" fmla="*/ 28 h 1266"/>
                <a:gd name="T24" fmla="*/ 490 w 3125"/>
                <a:gd name="T25" fmla="*/ 28 h 1266"/>
                <a:gd name="T26" fmla="*/ 498 w 3125"/>
                <a:gd name="T27" fmla="*/ 27 h 1266"/>
                <a:gd name="T28" fmla="*/ 505 w 3125"/>
                <a:gd name="T29" fmla="*/ 27 h 1266"/>
                <a:gd name="T30" fmla="*/ 513 w 3125"/>
                <a:gd name="T31" fmla="*/ 27 h 1266"/>
                <a:gd name="T32" fmla="*/ 521 w 3125"/>
                <a:gd name="T33" fmla="*/ 27 h 1266"/>
                <a:gd name="T34" fmla="*/ 423 w 3125"/>
                <a:gd name="T35" fmla="*/ 1 h 1266"/>
                <a:gd name="T36" fmla="*/ 327 w 3125"/>
                <a:gd name="T37" fmla="*/ 0 h 1266"/>
                <a:gd name="T38" fmla="*/ 234 w 3125"/>
                <a:gd name="T39" fmla="*/ 17 h 1266"/>
                <a:gd name="T40" fmla="*/ 152 w 3125"/>
                <a:gd name="T41" fmla="*/ 48 h 1266"/>
                <a:gd name="T42" fmla="*/ 83 w 3125"/>
                <a:gd name="T43" fmla="*/ 87 h 1266"/>
                <a:gd name="T44" fmla="*/ 31 w 3125"/>
                <a:gd name="T45" fmla="*/ 131 h 1266"/>
                <a:gd name="T46" fmla="*/ 1 w 3125"/>
                <a:gd name="T47" fmla="*/ 173 h 1266"/>
                <a:gd name="T48" fmla="*/ 0 w 3125"/>
                <a:gd name="T49" fmla="*/ 210 h 12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25" h="1266">
                  <a:moveTo>
                    <a:pt x="0" y="1266"/>
                  </a:moveTo>
                  <a:lnTo>
                    <a:pt x="214" y="1020"/>
                  </a:lnTo>
                  <a:lnTo>
                    <a:pt x="508" y="799"/>
                  </a:lnTo>
                  <a:lnTo>
                    <a:pt x="850" y="595"/>
                  </a:lnTo>
                  <a:lnTo>
                    <a:pt x="1230" y="429"/>
                  </a:lnTo>
                  <a:lnTo>
                    <a:pt x="1624" y="294"/>
                  </a:lnTo>
                  <a:lnTo>
                    <a:pt x="2022" y="204"/>
                  </a:lnTo>
                  <a:lnTo>
                    <a:pt x="2405" y="163"/>
                  </a:lnTo>
                  <a:lnTo>
                    <a:pt x="2762" y="184"/>
                  </a:lnTo>
                  <a:lnTo>
                    <a:pt x="2803" y="177"/>
                  </a:lnTo>
                  <a:lnTo>
                    <a:pt x="2851" y="173"/>
                  </a:lnTo>
                  <a:lnTo>
                    <a:pt x="2892" y="170"/>
                  </a:lnTo>
                  <a:lnTo>
                    <a:pt x="2941" y="170"/>
                  </a:lnTo>
                  <a:lnTo>
                    <a:pt x="2986" y="163"/>
                  </a:lnTo>
                  <a:lnTo>
                    <a:pt x="3031" y="160"/>
                  </a:lnTo>
                  <a:lnTo>
                    <a:pt x="3076" y="160"/>
                  </a:lnTo>
                  <a:lnTo>
                    <a:pt x="3125" y="160"/>
                  </a:lnTo>
                  <a:lnTo>
                    <a:pt x="2540" y="8"/>
                  </a:lnTo>
                  <a:lnTo>
                    <a:pt x="1959" y="0"/>
                  </a:lnTo>
                  <a:lnTo>
                    <a:pt x="1406" y="101"/>
                  </a:lnTo>
                  <a:lnTo>
                    <a:pt x="913" y="291"/>
                  </a:lnTo>
                  <a:lnTo>
                    <a:pt x="495" y="523"/>
                  </a:lnTo>
                  <a:lnTo>
                    <a:pt x="184" y="789"/>
                  </a:lnTo>
                  <a:lnTo>
                    <a:pt x="6" y="1041"/>
                  </a:lnTo>
                  <a:lnTo>
                    <a:pt x="0" y="126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2" name="Freeform 220"/>
            <p:cNvSpPr>
              <a:spLocks/>
            </p:cNvSpPr>
            <p:nvPr/>
          </p:nvSpPr>
          <p:spPr bwMode="auto">
            <a:xfrm>
              <a:off x="2117" y="1580"/>
              <a:ext cx="331" cy="444"/>
            </a:xfrm>
            <a:custGeom>
              <a:avLst/>
              <a:gdLst>
                <a:gd name="T0" fmla="*/ 36 w 1984"/>
                <a:gd name="T1" fmla="*/ 444 h 2665"/>
                <a:gd name="T2" fmla="*/ 42 w 1984"/>
                <a:gd name="T3" fmla="*/ 400 h 2665"/>
                <a:gd name="T4" fmla="*/ 59 w 1984"/>
                <a:gd name="T5" fmla="*/ 351 h 2665"/>
                <a:gd name="T6" fmla="*/ 86 w 1984"/>
                <a:gd name="T7" fmla="*/ 298 h 2665"/>
                <a:gd name="T8" fmla="*/ 122 w 1984"/>
                <a:gd name="T9" fmla="*/ 245 h 2665"/>
                <a:gd name="T10" fmla="*/ 160 w 1984"/>
                <a:gd name="T11" fmla="*/ 189 h 2665"/>
                <a:gd name="T12" fmla="*/ 204 w 1984"/>
                <a:gd name="T13" fmla="*/ 137 h 2665"/>
                <a:gd name="T14" fmla="*/ 248 w 1984"/>
                <a:gd name="T15" fmla="*/ 86 h 2665"/>
                <a:gd name="T16" fmla="*/ 293 w 1984"/>
                <a:gd name="T17" fmla="*/ 40 h 2665"/>
                <a:gd name="T18" fmla="*/ 297 w 1984"/>
                <a:gd name="T19" fmla="*/ 35 h 2665"/>
                <a:gd name="T20" fmla="*/ 302 w 1984"/>
                <a:gd name="T21" fmla="*/ 30 h 2665"/>
                <a:gd name="T22" fmla="*/ 307 w 1984"/>
                <a:gd name="T23" fmla="*/ 25 h 2665"/>
                <a:gd name="T24" fmla="*/ 312 w 1984"/>
                <a:gd name="T25" fmla="*/ 20 h 2665"/>
                <a:gd name="T26" fmla="*/ 317 w 1984"/>
                <a:gd name="T27" fmla="*/ 15 h 2665"/>
                <a:gd name="T28" fmla="*/ 321 w 1984"/>
                <a:gd name="T29" fmla="*/ 10 h 2665"/>
                <a:gd name="T30" fmla="*/ 326 w 1984"/>
                <a:gd name="T31" fmla="*/ 4 h 2665"/>
                <a:gd name="T32" fmla="*/ 331 w 1984"/>
                <a:gd name="T33" fmla="*/ 0 h 2665"/>
                <a:gd name="T34" fmla="*/ 229 w 1984"/>
                <a:gd name="T35" fmla="*/ 35 h 2665"/>
                <a:gd name="T36" fmla="*/ 145 w 1984"/>
                <a:gd name="T37" fmla="*/ 87 h 2665"/>
                <a:gd name="T38" fmla="*/ 81 w 1984"/>
                <a:gd name="T39" fmla="*/ 153 h 2665"/>
                <a:gd name="T40" fmla="*/ 36 w 1984"/>
                <a:gd name="T41" fmla="*/ 225 h 2665"/>
                <a:gd name="T42" fmla="*/ 9 w 1984"/>
                <a:gd name="T43" fmla="*/ 295 h 2665"/>
                <a:gd name="T44" fmla="*/ 0 w 1984"/>
                <a:gd name="T45" fmla="*/ 360 h 2665"/>
                <a:gd name="T46" fmla="*/ 9 w 1984"/>
                <a:gd name="T47" fmla="*/ 412 h 2665"/>
                <a:gd name="T48" fmla="*/ 36 w 1984"/>
                <a:gd name="T49" fmla="*/ 444 h 26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84" h="2665">
                  <a:moveTo>
                    <a:pt x="215" y="2665"/>
                  </a:moveTo>
                  <a:lnTo>
                    <a:pt x="253" y="2398"/>
                  </a:lnTo>
                  <a:lnTo>
                    <a:pt x="356" y="2104"/>
                  </a:lnTo>
                  <a:lnTo>
                    <a:pt x="515" y="1790"/>
                  </a:lnTo>
                  <a:lnTo>
                    <a:pt x="730" y="1472"/>
                  </a:lnTo>
                  <a:lnTo>
                    <a:pt x="961" y="1136"/>
                  </a:lnTo>
                  <a:lnTo>
                    <a:pt x="1224" y="822"/>
                  </a:lnTo>
                  <a:lnTo>
                    <a:pt x="1489" y="519"/>
                  </a:lnTo>
                  <a:lnTo>
                    <a:pt x="1759" y="242"/>
                  </a:lnTo>
                  <a:lnTo>
                    <a:pt x="1783" y="211"/>
                  </a:lnTo>
                  <a:lnTo>
                    <a:pt x="1811" y="180"/>
                  </a:lnTo>
                  <a:lnTo>
                    <a:pt x="1839" y="148"/>
                  </a:lnTo>
                  <a:lnTo>
                    <a:pt x="1869" y="121"/>
                  </a:lnTo>
                  <a:lnTo>
                    <a:pt x="1898" y="90"/>
                  </a:lnTo>
                  <a:lnTo>
                    <a:pt x="1926" y="59"/>
                  </a:lnTo>
                  <a:lnTo>
                    <a:pt x="1953" y="27"/>
                  </a:lnTo>
                  <a:lnTo>
                    <a:pt x="1984" y="0"/>
                  </a:lnTo>
                  <a:lnTo>
                    <a:pt x="1373" y="208"/>
                  </a:lnTo>
                  <a:lnTo>
                    <a:pt x="872" y="525"/>
                  </a:lnTo>
                  <a:lnTo>
                    <a:pt x="484" y="919"/>
                  </a:lnTo>
                  <a:lnTo>
                    <a:pt x="215" y="1351"/>
                  </a:lnTo>
                  <a:lnTo>
                    <a:pt x="52" y="1773"/>
                  </a:lnTo>
                  <a:lnTo>
                    <a:pt x="0" y="2160"/>
                  </a:lnTo>
                  <a:lnTo>
                    <a:pt x="52" y="2471"/>
                  </a:lnTo>
                  <a:lnTo>
                    <a:pt x="215" y="266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3" name="Freeform 221"/>
            <p:cNvSpPr>
              <a:spLocks/>
            </p:cNvSpPr>
            <p:nvPr/>
          </p:nvSpPr>
          <p:spPr bwMode="auto">
            <a:xfrm>
              <a:off x="2119" y="1580"/>
              <a:ext cx="329" cy="435"/>
            </a:xfrm>
            <a:custGeom>
              <a:avLst/>
              <a:gdLst>
                <a:gd name="T0" fmla="*/ 33 w 1976"/>
                <a:gd name="T1" fmla="*/ 435 h 2613"/>
                <a:gd name="T2" fmla="*/ 38 w 1976"/>
                <a:gd name="T3" fmla="*/ 390 h 2613"/>
                <a:gd name="T4" fmla="*/ 56 w 1976"/>
                <a:gd name="T5" fmla="*/ 340 h 2613"/>
                <a:gd name="T6" fmla="*/ 82 w 1976"/>
                <a:gd name="T7" fmla="*/ 287 h 2613"/>
                <a:gd name="T8" fmla="*/ 116 w 1976"/>
                <a:gd name="T9" fmla="*/ 234 h 2613"/>
                <a:gd name="T10" fmla="*/ 154 w 1976"/>
                <a:gd name="T11" fmla="*/ 180 h 2613"/>
                <a:gd name="T12" fmla="*/ 198 w 1976"/>
                <a:gd name="T13" fmla="*/ 129 h 2613"/>
                <a:gd name="T14" fmla="*/ 243 w 1976"/>
                <a:gd name="T15" fmla="*/ 81 h 2613"/>
                <a:gd name="T16" fmla="*/ 289 w 1976"/>
                <a:gd name="T17" fmla="*/ 40 h 2613"/>
                <a:gd name="T18" fmla="*/ 294 w 1976"/>
                <a:gd name="T19" fmla="*/ 35 h 2613"/>
                <a:gd name="T20" fmla="*/ 299 w 1976"/>
                <a:gd name="T21" fmla="*/ 29 h 2613"/>
                <a:gd name="T22" fmla="*/ 303 w 1976"/>
                <a:gd name="T23" fmla="*/ 24 h 2613"/>
                <a:gd name="T24" fmla="*/ 309 w 1976"/>
                <a:gd name="T25" fmla="*/ 19 h 2613"/>
                <a:gd name="T26" fmla="*/ 313 w 1976"/>
                <a:gd name="T27" fmla="*/ 14 h 2613"/>
                <a:gd name="T28" fmla="*/ 318 w 1976"/>
                <a:gd name="T29" fmla="*/ 10 h 2613"/>
                <a:gd name="T30" fmla="*/ 324 w 1976"/>
                <a:gd name="T31" fmla="*/ 4 h 2613"/>
                <a:gd name="T32" fmla="*/ 329 w 1976"/>
                <a:gd name="T33" fmla="*/ 0 h 2613"/>
                <a:gd name="T34" fmla="*/ 229 w 1976"/>
                <a:gd name="T35" fmla="*/ 35 h 2613"/>
                <a:gd name="T36" fmla="*/ 148 w 1976"/>
                <a:gd name="T37" fmla="*/ 87 h 2613"/>
                <a:gd name="T38" fmla="*/ 84 w 1976"/>
                <a:gd name="T39" fmla="*/ 152 h 2613"/>
                <a:gd name="T40" fmla="*/ 39 w 1976"/>
                <a:gd name="T41" fmla="*/ 223 h 2613"/>
                <a:gd name="T42" fmla="*/ 11 w 1976"/>
                <a:gd name="T43" fmla="*/ 291 h 2613"/>
                <a:gd name="T44" fmla="*/ 0 w 1976"/>
                <a:gd name="T45" fmla="*/ 354 h 2613"/>
                <a:gd name="T46" fmla="*/ 7 w 1976"/>
                <a:gd name="T47" fmla="*/ 404 h 2613"/>
                <a:gd name="T48" fmla="*/ 33 w 1976"/>
                <a:gd name="T49" fmla="*/ 435 h 26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76" h="2613">
                  <a:moveTo>
                    <a:pt x="199" y="2613"/>
                  </a:moveTo>
                  <a:lnTo>
                    <a:pt x="231" y="2340"/>
                  </a:lnTo>
                  <a:lnTo>
                    <a:pt x="334" y="2043"/>
                  </a:lnTo>
                  <a:lnTo>
                    <a:pt x="490" y="1724"/>
                  </a:lnTo>
                  <a:lnTo>
                    <a:pt x="697" y="1403"/>
                  </a:lnTo>
                  <a:lnTo>
                    <a:pt x="925" y="1081"/>
                  </a:lnTo>
                  <a:lnTo>
                    <a:pt x="1189" y="774"/>
                  </a:lnTo>
                  <a:lnTo>
                    <a:pt x="1461" y="487"/>
                  </a:lnTo>
                  <a:lnTo>
                    <a:pt x="1737" y="238"/>
                  </a:lnTo>
                  <a:lnTo>
                    <a:pt x="1765" y="208"/>
                  </a:lnTo>
                  <a:lnTo>
                    <a:pt x="1797" y="176"/>
                  </a:lnTo>
                  <a:lnTo>
                    <a:pt x="1820" y="145"/>
                  </a:lnTo>
                  <a:lnTo>
                    <a:pt x="1855" y="117"/>
                  </a:lnTo>
                  <a:lnTo>
                    <a:pt x="1879" y="87"/>
                  </a:lnTo>
                  <a:lnTo>
                    <a:pt x="1910" y="59"/>
                  </a:lnTo>
                  <a:lnTo>
                    <a:pt x="1945" y="27"/>
                  </a:lnTo>
                  <a:lnTo>
                    <a:pt x="1976" y="0"/>
                  </a:lnTo>
                  <a:lnTo>
                    <a:pt x="1378" y="208"/>
                  </a:lnTo>
                  <a:lnTo>
                    <a:pt x="891" y="525"/>
                  </a:lnTo>
                  <a:lnTo>
                    <a:pt x="507" y="912"/>
                  </a:lnTo>
                  <a:lnTo>
                    <a:pt x="234" y="1337"/>
                  </a:lnTo>
                  <a:lnTo>
                    <a:pt x="65" y="1749"/>
                  </a:lnTo>
                  <a:lnTo>
                    <a:pt x="0" y="2129"/>
                  </a:lnTo>
                  <a:lnTo>
                    <a:pt x="44" y="2426"/>
                  </a:lnTo>
                  <a:lnTo>
                    <a:pt x="199" y="261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4" name="Freeform 222"/>
            <p:cNvSpPr>
              <a:spLocks/>
            </p:cNvSpPr>
            <p:nvPr/>
          </p:nvSpPr>
          <p:spPr bwMode="auto">
            <a:xfrm>
              <a:off x="2120" y="1580"/>
              <a:ext cx="328" cy="427"/>
            </a:xfrm>
            <a:custGeom>
              <a:avLst/>
              <a:gdLst>
                <a:gd name="T0" fmla="*/ 31 w 1967"/>
                <a:gd name="T1" fmla="*/ 427 h 2564"/>
                <a:gd name="T2" fmla="*/ 35 w 1967"/>
                <a:gd name="T3" fmla="*/ 380 h 2564"/>
                <a:gd name="T4" fmla="*/ 52 w 1967"/>
                <a:gd name="T5" fmla="*/ 330 h 2564"/>
                <a:gd name="T6" fmla="*/ 77 w 1967"/>
                <a:gd name="T7" fmla="*/ 277 h 2564"/>
                <a:gd name="T8" fmla="*/ 111 w 1967"/>
                <a:gd name="T9" fmla="*/ 224 h 2564"/>
                <a:gd name="T10" fmla="*/ 150 w 1967"/>
                <a:gd name="T11" fmla="*/ 171 h 2564"/>
                <a:gd name="T12" fmla="*/ 194 w 1967"/>
                <a:gd name="T13" fmla="*/ 121 h 2564"/>
                <a:gd name="T14" fmla="*/ 240 w 1967"/>
                <a:gd name="T15" fmla="*/ 76 h 2564"/>
                <a:gd name="T16" fmla="*/ 287 w 1967"/>
                <a:gd name="T17" fmla="*/ 38 h 2564"/>
                <a:gd name="T18" fmla="*/ 291 w 1967"/>
                <a:gd name="T19" fmla="*/ 33 h 2564"/>
                <a:gd name="T20" fmla="*/ 296 w 1967"/>
                <a:gd name="T21" fmla="*/ 29 h 2564"/>
                <a:gd name="T22" fmla="*/ 301 w 1967"/>
                <a:gd name="T23" fmla="*/ 24 h 2564"/>
                <a:gd name="T24" fmla="*/ 307 w 1967"/>
                <a:gd name="T25" fmla="*/ 19 h 2564"/>
                <a:gd name="T26" fmla="*/ 311 w 1967"/>
                <a:gd name="T27" fmla="*/ 14 h 2564"/>
                <a:gd name="T28" fmla="*/ 316 w 1967"/>
                <a:gd name="T29" fmla="*/ 9 h 2564"/>
                <a:gd name="T30" fmla="*/ 322 w 1967"/>
                <a:gd name="T31" fmla="*/ 4 h 2564"/>
                <a:gd name="T32" fmla="*/ 328 w 1967"/>
                <a:gd name="T33" fmla="*/ 0 h 2564"/>
                <a:gd name="T34" fmla="*/ 231 w 1967"/>
                <a:gd name="T35" fmla="*/ 35 h 2564"/>
                <a:gd name="T36" fmla="*/ 150 w 1967"/>
                <a:gd name="T37" fmla="*/ 87 h 2564"/>
                <a:gd name="T38" fmla="*/ 87 w 1967"/>
                <a:gd name="T39" fmla="*/ 151 h 2564"/>
                <a:gd name="T40" fmla="*/ 40 w 1967"/>
                <a:gd name="T41" fmla="*/ 220 h 2564"/>
                <a:gd name="T42" fmla="*/ 12 w 1967"/>
                <a:gd name="T43" fmla="*/ 288 h 2564"/>
                <a:gd name="T44" fmla="*/ 0 w 1967"/>
                <a:gd name="T45" fmla="*/ 349 h 2564"/>
                <a:gd name="T46" fmla="*/ 6 w 1967"/>
                <a:gd name="T47" fmla="*/ 397 h 2564"/>
                <a:gd name="T48" fmla="*/ 31 w 1967"/>
                <a:gd name="T49" fmla="*/ 427 h 25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67" h="2564">
                  <a:moveTo>
                    <a:pt x="184" y="2564"/>
                  </a:moveTo>
                  <a:lnTo>
                    <a:pt x="212" y="2284"/>
                  </a:lnTo>
                  <a:lnTo>
                    <a:pt x="311" y="1983"/>
                  </a:lnTo>
                  <a:lnTo>
                    <a:pt x="464" y="1666"/>
                  </a:lnTo>
                  <a:lnTo>
                    <a:pt x="668" y="1344"/>
                  </a:lnTo>
                  <a:lnTo>
                    <a:pt x="899" y="1026"/>
                  </a:lnTo>
                  <a:lnTo>
                    <a:pt x="1166" y="726"/>
                  </a:lnTo>
                  <a:lnTo>
                    <a:pt x="1438" y="456"/>
                  </a:lnTo>
                  <a:lnTo>
                    <a:pt x="1719" y="231"/>
                  </a:lnTo>
                  <a:lnTo>
                    <a:pt x="1746" y="197"/>
                  </a:lnTo>
                  <a:lnTo>
                    <a:pt x="1777" y="173"/>
                  </a:lnTo>
                  <a:lnTo>
                    <a:pt x="1808" y="142"/>
                  </a:lnTo>
                  <a:lnTo>
                    <a:pt x="1840" y="114"/>
                  </a:lnTo>
                  <a:lnTo>
                    <a:pt x="1867" y="82"/>
                  </a:lnTo>
                  <a:lnTo>
                    <a:pt x="1898" y="55"/>
                  </a:lnTo>
                  <a:lnTo>
                    <a:pt x="1929" y="27"/>
                  </a:lnTo>
                  <a:lnTo>
                    <a:pt x="1967" y="0"/>
                  </a:lnTo>
                  <a:lnTo>
                    <a:pt x="1383" y="208"/>
                  </a:lnTo>
                  <a:lnTo>
                    <a:pt x="899" y="522"/>
                  </a:lnTo>
                  <a:lnTo>
                    <a:pt x="523" y="905"/>
                  </a:lnTo>
                  <a:lnTo>
                    <a:pt x="242" y="1323"/>
                  </a:lnTo>
                  <a:lnTo>
                    <a:pt x="69" y="1728"/>
                  </a:lnTo>
                  <a:lnTo>
                    <a:pt x="0" y="2098"/>
                  </a:lnTo>
                  <a:lnTo>
                    <a:pt x="35" y="2385"/>
                  </a:lnTo>
                  <a:lnTo>
                    <a:pt x="184" y="256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5" name="Freeform 223"/>
            <p:cNvSpPr>
              <a:spLocks/>
            </p:cNvSpPr>
            <p:nvPr/>
          </p:nvSpPr>
          <p:spPr bwMode="auto">
            <a:xfrm>
              <a:off x="2122" y="1580"/>
              <a:ext cx="326" cy="420"/>
            </a:xfrm>
            <a:custGeom>
              <a:avLst/>
              <a:gdLst>
                <a:gd name="T0" fmla="*/ 27 w 1956"/>
                <a:gd name="T1" fmla="*/ 420 h 2519"/>
                <a:gd name="T2" fmla="*/ 31 w 1956"/>
                <a:gd name="T3" fmla="*/ 372 h 2519"/>
                <a:gd name="T4" fmla="*/ 47 w 1956"/>
                <a:gd name="T5" fmla="*/ 321 h 2519"/>
                <a:gd name="T6" fmla="*/ 73 w 1956"/>
                <a:gd name="T7" fmla="*/ 267 h 2519"/>
                <a:gd name="T8" fmla="*/ 106 w 1956"/>
                <a:gd name="T9" fmla="*/ 214 h 2519"/>
                <a:gd name="T10" fmla="*/ 145 w 1956"/>
                <a:gd name="T11" fmla="*/ 161 h 2519"/>
                <a:gd name="T12" fmla="*/ 189 w 1956"/>
                <a:gd name="T13" fmla="*/ 114 h 2519"/>
                <a:gd name="T14" fmla="*/ 234 w 1956"/>
                <a:gd name="T15" fmla="*/ 71 h 2519"/>
                <a:gd name="T16" fmla="*/ 282 w 1956"/>
                <a:gd name="T17" fmla="*/ 38 h 2519"/>
                <a:gd name="T18" fmla="*/ 288 w 1956"/>
                <a:gd name="T19" fmla="*/ 32 h 2519"/>
                <a:gd name="T20" fmla="*/ 293 w 1956"/>
                <a:gd name="T21" fmla="*/ 28 h 2519"/>
                <a:gd name="T22" fmla="*/ 298 w 1956"/>
                <a:gd name="T23" fmla="*/ 24 h 2519"/>
                <a:gd name="T24" fmla="*/ 304 w 1956"/>
                <a:gd name="T25" fmla="*/ 19 h 2519"/>
                <a:gd name="T26" fmla="*/ 309 w 1956"/>
                <a:gd name="T27" fmla="*/ 14 h 2519"/>
                <a:gd name="T28" fmla="*/ 315 w 1956"/>
                <a:gd name="T29" fmla="*/ 9 h 2519"/>
                <a:gd name="T30" fmla="*/ 320 w 1956"/>
                <a:gd name="T31" fmla="*/ 5 h 2519"/>
                <a:gd name="T32" fmla="*/ 326 w 1956"/>
                <a:gd name="T33" fmla="*/ 0 h 2519"/>
                <a:gd name="T34" fmla="*/ 230 w 1956"/>
                <a:gd name="T35" fmla="*/ 35 h 2519"/>
                <a:gd name="T36" fmla="*/ 152 w 1956"/>
                <a:gd name="T37" fmla="*/ 87 h 2519"/>
                <a:gd name="T38" fmla="*/ 89 w 1956"/>
                <a:gd name="T39" fmla="*/ 149 h 2519"/>
                <a:gd name="T40" fmla="*/ 43 w 1956"/>
                <a:gd name="T41" fmla="*/ 218 h 2519"/>
                <a:gd name="T42" fmla="*/ 12 w 1956"/>
                <a:gd name="T43" fmla="*/ 284 h 2519"/>
                <a:gd name="T44" fmla="*/ 0 w 1956"/>
                <a:gd name="T45" fmla="*/ 344 h 2519"/>
                <a:gd name="T46" fmla="*/ 4 w 1956"/>
                <a:gd name="T47" fmla="*/ 392 h 2519"/>
                <a:gd name="T48" fmla="*/ 27 w 1956"/>
                <a:gd name="T49" fmla="*/ 420 h 25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6" h="2519">
                  <a:moveTo>
                    <a:pt x="159" y="2519"/>
                  </a:moveTo>
                  <a:lnTo>
                    <a:pt x="187" y="2233"/>
                  </a:lnTo>
                  <a:lnTo>
                    <a:pt x="283" y="1925"/>
                  </a:lnTo>
                  <a:lnTo>
                    <a:pt x="435" y="1603"/>
                  </a:lnTo>
                  <a:lnTo>
                    <a:pt x="636" y="1282"/>
                  </a:lnTo>
                  <a:lnTo>
                    <a:pt x="867" y="968"/>
                  </a:lnTo>
                  <a:lnTo>
                    <a:pt x="1134" y="681"/>
                  </a:lnTo>
                  <a:lnTo>
                    <a:pt x="1406" y="428"/>
                  </a:lnTo>
                  <a:lnTo>
                    <a:pt x="1694" y="225"/>
                  </a:lnTo>
                  <a:lnTo>
                    <a:pt x="1725" y="194"/>
                  </a:lnTo>
                  <a:lnTo>
                    <a:pt x="1755" y="165"/>
                  </a:lnTo>
                  <a:lnTo>
                    <a:pt x="1790" y="142"/>
                  </a:lnTo>
                  <a:lnTo>
                    <a:pt x="1824" y="114"/>
                  </a:lnTo>
                  <a:lnTo>
                    <a:pt x="1856" y="82"/>
                  </a:lnTo>
                  <a:lnTo>
                    <a:pt x="1887" y="55"/>
                  </a:lnTo>
                  <a:lnTo>
                    <a:pt x="1918" y="27"/>
                  </a:lnTo>
                  <a:lnTo>
                    <a:pt x="1956" y="0"/>
                  </a:lnTo>
                  <a:lnTo>
                    <a:pt x="1382" y="208"/>
                  </a:lnTo>
                  <a:lnTo>
                    <a:pt x="913" y="522"/>
                  </a:lnTo>
                  <a:lnTo>
                    <a:pt x="532" y="894"/>
                  </a:lnTo>
                  <a:lnTo>
                    <a:pt x="256" y="1306"/>
                  </a:lnTo>
                  <a:lnTo>
                    <a:pt x="69" y="1703"/>
                  </a:lnTo>
                  <a:lnTo>
                    <a:pt x="0" y="2066"/>
                  </a:lnTo>
                  <a:lnTo>
                    <a:pt x="24" y="2350"/>
                  </a:lnTo>
                  <a:lnTo>
                    <a:pt x="159" y="251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6" name="Freeform 224"/>
            <p:cNvSpPr>
              <a:spLocks/>
            </p:cNvSpPr>
            <p:nvPr/>
          </p:nvSpPr>
          <p:spPr bwMode="auto">
            <a:xfrm>
              <a:off x="2123" y="1580"/>
              <a:ext cx="325" cy="412"/>
            </a:xfrm>
            <a:custGeom>
              <a:avLst/>
              <a:gdLst>
                <a:gd name="T0" fmla="*/ 24 w 1949"/>
                <a:gd name="T1" fmla="*/ 412 h 2471"/>
                <a:gd name="T2" fmla="*/ 28 w 1949"/>
                <a:gd name="T3" fmla="*/ 364 h 2471"/>
                <a:gd name="T4" fmla="*/ 43 w 1949"/>
                <a:gd name="T5" fmla="*/ 311 h 2471"/>
                <a:gd name="T6" fmla="*/ 68 w 1949"/>
                <a:gd name="T7" fmla="*/ 256 h 2471"/>
                <a:gd name="T8" fmla="*/ 102 w 1949"/>
                <a:gd name="T9" fmla="*/ 203 h 2471"/>
                <a:gd name="T10" fmla="*/ 140 w 1949"/>
                <a:gd name="T11" fmla="*/ 152 h 2471"/>
                <a:gd name="T12" fmla="*/ 184 w 1949"/>
                <a:gd name="T13" fmla="*/ 105 h 2471"/>
                <a:gd name="T14" fmla="*/ 230 w 1949"/>
                <a:gd name="T15" fmla="*/ 66 h 2471"/>
                <a:gd name="T16" fmla="*/ 279 w 1949"/>
                <a:gd name="T17" fmla="*/ 37 h 2471"/>
                <a:gd name="T18" fmla="*/ 284 w 1949"/>
                <a:gd name="T19" fmla="*/ 32 h 2471"/>
                <a:gd name="T20" fmla="*/ 290 w 1949"/>
                <a:gd name="T21" fmla="*/ 27 h 2471"/>
                <a:gd name="T22" fmla="*/ 296 w 1949"/>
                <a:gd name="T23" fmla="*/ 22 h 2471"/>
                <a:gd name="T24" fmla="*/ 301 w 1949"/>
                <a:gd name="T25" fmla="*/ 18 h 2471"/>
                <a:gd name="T26" fmla="*/ 307 w 1949"/>
                <a:gd name="T27" fmla="*/ 14 h 2471"/>
                <a:gd name="T28" fmla="*/ 313 w 1949"/>
                <a:gd name="T29" fmla="*/ 9 h 2471"/>
                <a:gd name="T30" fmla="*/ 319 w 1949"/>
                <a:gd name="T31" fmla="*/ 5 h 2471"/>
                <a:gd name="T32" fmla="*/ 325 w 1949"/>
                <a:gd name="T33" fmla="*/ 0 h 2471"/>
                <a:gd name="T34" fmla="*/ 232 w 1949"/>
                <a:gd name="T35" fmla="*/ 35 h 2471"/>
                <a:gd name="T36" fmla="*/ 154 w 1949"/>
                <a:gd name="T37" fmla="*/ 86 h 2471"/>
                <a:gd name="T38" fmla="*/ 92 w 1949"/>
                <a:gd name="T39" fmla="*/ 148 h 2471"/>
                <a:gd name="T40" fmla="*/ 45 w 1949"/>
                <a:gd name="T41" fmla="*/ 214 h 2471"/>
                <a:gd name="T42" fmla="*/ 14 w 1949"/>
                <a:gd name="T43" fmla="*/ 280 h 2471"/>
                <a:gd name="T44" fmla="*/ 0 w 1949"/>
                <a:gd name="T45" fmla="*/ 339 h 2471"/>
                <a:gd name="T46" fmla="*/ 3 w 1949"/>
                <a:gd name="T47" fmla="*/ 384 h 2471"/>
                <a:gd name="T48" fmla="*/ 24 w 1949"/>
                <a:gd name="T49" fmla="*/ 412 h 24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49" h="2471">
                  <a:moveTo>
                    <a:pt x="145" y="2471"/>
                  </a:moveTo>
                  <a:lnTo>
                    <a:pt x="166" y="2181"/>
                  </a:lnTo>
                  <a:lnTo>
                    <a:pt x="255" y="1866"/>
                  </a:lnTo>
                  <a:lnTo>
                    <a:pt x="405" y="1538"/>
                  </a:lnTo>
                  <a:lnTo>
                    <a:pt x="609" y="1220"/>
                  </a:lnTo>
                  <a:lnTo>
                    <a:pt x="837" y="909"/>
                  </a:lnTo>
                  <a:lnTo>
                    <a:pt x="1102" y="629"/>
                  </a:lnTo>
                  <a:lnTo>
                    <a:pt x="1382" y="398"/>
                  </a:lnTo>
                  <a:lnTo>
                    <a:pt x="1672" y="221"/>
                  </a:lnTo>
                  <a:lnTo>
                    <a:pt x="1704" y="190"/>
                  </a:lnTo>
                  <a:lnTo>
                    <a:pt x="1742" y="162"/>
                  </a:lnTo>
                  <a:lnTo>
                    <a:pt x="1773" y="134"/>
                  </a:lnTo>
                  <a:lnTo>
                    <a:pt x="1807" y="107"/>
                  </a:lnTo>
                  <a:lnTo>
                    <a:pt x="1839" y="82"/>
                  </a:lnTo>
                  <a:lnTo>
                    <a:pt x="1877" y="55"/>
                  </a:lnTo>
                  <a:lnTo>
                    <a:pt x="1911" y="27"/>
                  </a:lnTo>
                  <a:lnTo>
                    <a:pt x="1949" y="0"/>
                  </a:lnTo>
                  <a:lnTo>
                    <a:pt x="1390" y="208"/>
                  </a:lnTo>
                  <a:lnTo>
                    <a:pt x="926" y="514"/>
                  </a:lnTo>
                  <a:lnTo>
                    <a:pt x="549" y="888"/>
                  </a:lnTo>
                  <a:lnTo>
                    <a:pt x="270" y="1285"/>
                  </a:lnTo>
                  <a:lnTo>
                    <a:pt x="83" y="1680"/>
                  </a:lnTo>
                  <a:lnTo>
                    <a:pt x="0" y="2032"/>
                  </a:lnTo>
                  <a:lnTo>
                    <a:pt x="17" y="2305"/>
                  </a:lnTo>
                  <a:lnTo>
                    <a:pt x="145" y="247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7" name="Freeform 225"/>
            <p:cNvSpPr>
              <a:spLocks/>
            </p:cNvSpPr>
            <p:nvPr/>
          </p:nvSpPr>
          <p:spPr bwMode="auto">
            <a:xfrm>
              <a:off x="2045" y="1572"/>
              <a:ext cx="347" cy="475"/>
            </a:xfrm>
            <a:custGeom>
              <a:avLst/>
              <a:gdLst>
                <a:gd name="T0" fmla="*/ 347 w 2081"/>
                <a:gd name="T1" fmla="*/ 10 h 2845"/>
                <a:gd name="T2" fmla="*/ 303 w 2081"/>
                <a:gd name="T3" fmla="*/ 35 h 2845"/>
                <a:gd name="T4" fmla="*/ 259 w 2081"/>
                <a:gd name="T5" fmla="*/ 74 h 2845"/>
                <a:gd name="T6" fmla="*/ 216 w 2081"/>
                <a:gd name="T7" fmla="*/ 122 h 2845"/>
                <a:gd name="T8" fmla="*/ 174 w 2081"/>
                <a:gd name="T9" fmla="*/ 177 h 2845"/>
                <a:gd name="T10" fmla="*/ 134 w 2081"/>
                <a:gd name="T11" fmla="*/ 237 h 2845"/>
                <a:gd name="T12" fmla="*/ 97 w 2081"/>
                <a:gd name="T13" fmla="*/ 300 h 2845"/>
                <a:gd name="T14" fmla="*/ 62 w 2081"/>
                <a:gd name="T15" fmla="*/ 362 h 2845"/>
                <a:gd name="T16" fmla="*/ 33 w 2081"/>
                <a:gd name="T17" fmla="*/ 424 h 2845"/>
                <a:gd name="T18" fmla="*/ 30 w 2081"/>
                <a:gd name="T19" fmla="*/ 430 h 2845"/>
                <a:gd name="T20" fmla="*/ 26 w 2081"/>
                <a:gd name="T21" fmla="*/ 436 h 2845"/>
                <a:gd name="T22" fmla="*/ 23 w 2081"/>
                <a:gd name="T23" fmla="*/ 441 h 2845"/>
                <a:gd name="T24" fmla="*/ 20 w 2081"/>
                <a:gd name="T25" fmla="*/ 448 h 2845"/>
                <a:gd name="T26" fmla="*/ 16 w 2081"/>
                <a:gd name="T27" fmla="*/ 455 h 2845"/>
                <a:gd name="T28" fmla="*/ 13 w 2081"/>
                <a:gd name="T29" fmla="*/ 461 h 2845"/>
                <a:gd name="T30" fmla="*/ 10 w 2081"/>
                <a:gd name="T31" fmla="*/ 468 h 2845"/>
                <a:gd name="T32" fmla="*/ 7 w 2081"/>
                <a:gd name="T33" fmla="*/ 475 h 2845"/>
                <a:gd name="T34" fmla="*/ 0 w 2081"/>
                <a:gd name="T35" fmla="*/ 367 h 2845"/>
                <a:gd name="T36" fmla="*/ 20 w 2081"/>
                <a:gd name="T37" fmla="*/ 269 h 2845"/>
                <a:gd name="T38" fmla="*/ 62 w 2081"/>
                <a:gd name="T39" fmla="*/ 182 h 2845"/>
                <a:gd name="T40" fmla="*/ 118 w 2081"/>
                <a:gd name="T41" fmla="*/ 110 h 2845"/>
                <a:gd name="T42" fmla="*/ 180 w 2081"/>
                <a:gd name="T43" fmla="*/ 52 h 2845"/>
                <a:gd name="T44" fmla="*/ 244 w 2081"/>
                <a:gd name="T45" fmla="*/ 16 h 2845"/>
                <a:gd name="T46" fmla="*/ 301 w 2081"/>
                <a:gd name="T47" fmla="*/ 0 h 2845"/>
                <a:gd name="T48" fmla="*/ 347 w 2081"/>
                <a:gd name="T49" fmla="*/ 10 h 28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81" h="2845">
                  <a:moveTo>
                    <a:pt x="2081" y="58"/>
                  </a:moveTo>
                  <a:lnTo>
                    <a:pt x="1818" y="210"/>
                  </a:lnTo>
                  <a:lnTo>
                    <a:pt x="1555" y="443"/>
                  </a:lnTo>
                  <a:lnTo>
                    <a:pt x="1296" y="729"/>
                  </a:lnTo>
                  <a:lnTo>
                    <a:pt x="1044" y="1060"/>
                  </a:lnTo>
                  <a:lnTo>
                    <a:pt x="802" y="1417"/>
                  </a:lnTo>
                  <a:lnTo>
                    <a:pt x="581" y="1794"/>
                  </a:lnTo>
                  <a:lnTo>
                    <a:pt x="374" y="2166"/>
                  </a:lnTo>
                  <a:lnTo>
                    <a:pt x="198" y="2537"/>
                  </a:lnTo>
                  <a:lnTo>
                    <a:pt x="177" y="2575"/>
                  </a:lnTo>
                  <a:lnTo>
                    <a:pt x="155" y="2609"/>
                  </a:lnTo>
                  <a:lnTo>
                    <a:pt x="135" y="2644"/>
                  </a:lnTo>
                  <a:lnTo>
                    <a:pt x="118" y="2685"/>
                  </a:lnTo>
                  <a:lnTo>
                    <a:pt x="94" y="2724"/>
                  </a:lnTo>
                  <a:lnTo>
                    <a:pt x="77" y="2761"/>
                  </a:lnTo>
                  <a:lnTo>
                    <a:pt x="59" y="2802"/>
                  </a:lnTo>
                  <a:lnTo>
                    <a:pt x="42" y="2845"/>
                  </a:lnTo>
                  <a:lnTo>
                    <a:pt x="0" y="2201"/>
                  </a:lnTo>
                  <a:lnTo>
                    <a:pt x="121" y="1613"/>
                  </a:lnTo>
                  <a:lnTo>
                    <a:pt x="370" y="1092"/>
                  </a:lnTo>
                  <a:lnTo>
                    <a:pt x="705" y="657"/>
                  </a:lnTo>
                  <a:lnTo>
                    <a:pt x="1079" y="314"/>
                  </a:lnTo>
                  <a:lnTo>
                    <a:pt x="1462" y="97"/>
                  </a:lnTo>
                  <a:lnTo>
                    <a:pt x="1808" y="0"/>
                  </a:lnTo>
                  <a:lnTo>
                    <a:pt x="2081" y="5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8" name="Freeform 226"/>
            <p:cNvSpPr>
              <a:spLocks/>
            </p:cNvSpPr>
            <p:nvPr/>
          </p:nvSpPr>
          <p:spPr bwMode="auto">
            <a:xfrm>
              <a:off x="2046" y="1575"/>
              <a:ext cx="338" cy="472"/>
            </a:xfrm>
            <a:custGeom>
              <a:avLst/>
              <a:gdLst>
                <a:gd name="T0" fmla="*/ 338 w 2025"/>
                <a:gd name="T1" fmla="*/ 9 h 2828"/>
                <a:gd name="T2" fmla="*/ 292 w 2025"/>
                <a:gd name="T3" fmla="*/ 35 h 2828"/>
                <a:gd name="T4" fmla="*/ 247 w 2025"/>
                <a:gd name="T5" fmla="*/ 73 h 2828"/>
                <a:gd name="T6" fmla="*/ 203 w 2025"/>
                <a:gd name="T7" fmla="*/ 121 h 2828"/>
                <a:gd name="T8" fmla="*/ 161 w 2025"/>
                <a:gd name="T9" fmla="*/ 175 h 2828"/>
                <a:gd name="T10" fmla="*/ 121 w 2025"/>
                <a:gd name="T11" fmla="*/ 234 h 2828"/>
                <a:gd name="T12" fmla="*/ 86 w 2025"/>
                <a:gd name="T13" fmla="*/ 297 h 2828"/>
                <a:gd name="T14" fmla="*/ 54 w 2025"/>
                <a:gd name="T15" fmla="*/ 358 h 2828"/>
                <a:gd name="T16" fmla="*/ 30 w 2025"/>
                <a:gd name="T17" fmla="*/ 419 h 2828"/>
                <a:gd name="T18" fmla="*/ 27 w 2025"/>
                <a:gd name="T19" fmla="*/ 425 h 2828"/>
                <a:gd name="T20" fmla="*/ 24 w 2025"/>
                <a:gd name="T21" fmla="*/ 432 h 2828"/>
                <a:gd name="T22" fmla="*/ 20 w 2025"/>
                <a:gd name="T23" fmla="*/ 438 h 2828"/>
                <a:gd name="T24" fmla="*/ 17 w 2025"/>
                <a:gd name="T25" fmla="*/ 445 h 2828"/>
                <a:gd name="T26" fmla="*/ 15 w 2025"/>
                <a:gd name="T27" fmla="*/ 452 h 2828"/>
                <a:gd name="T28" fmla="*/ 12 w 2025"/>
                <a:gd name="T29" fmla="*/ 458 h 2828"/>
                <a:gd name="T30" fmla="*/ 8 w 2025"/>
                <a:gd name="T31" fmla="*/ 465 h 2828"/>
                <a:gd name="T32" fmla="*/ 6 w 2025"/>
                <a:gd name="T33" fmla="*/ 472 h 2828"/>
                <a:gd name="T34" fmla="*/ 0 w 2025"/>
                <a:gd name="T35" fmla="*/ 366 h 2828"/>
                <a:gd name="T36" fmla="*/ 21 w 2025"/>
                <a:gd name="T37" fmla="*/ 270 h 2828"/>
                <a:gd name="T38" fmla="*/ 62 w 2025"/>
                <a:gd name="T39" fmla="*/ 184 h 2828"/>
                <a:gd name="T40" fmla="*/ 117 w 2025"/>
                <a:gd name="T41" fmla="*/ 111 h 2828"/>
                <a:gd name="T42" fmla="*/ 177 w 2025"/>
                <a:gd name="T43" fmla="*/ 54 h 2828"/>
                <a:gd name="T44" fmla="*/ 239 w 2025"/>
                <a:gd name="T45" fmla="*/ 16 h 2828"/>
                <a:gd name="T46" fmla="*/ 294 w 2025"/>
                <a:gd name="T47" fmla="*/ 0 h 2828"/>
                <a:gd name="T48" fmla="*/ 338 w 2025"/>
                <a:gd name="T49" fmla="*/ 9 h 28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25" h="2828">
                  <a:moveTo>
                    <a:pt x="2025" y="55"/>
                  </a:moveTo>
                  <a:lnTo>
                    <a:pt x="1749" y="208"/>
                  </a:lnTo>
                  <a:lnTo>
                    <a:pt x="1479" y="439"/>
                  </a:lnTo>
                  <a:lnTo>
                    <a:pt x="1216" y="723"/>
                  </a:lnTo>
                  <a:lnTo>
                    <a:pt x="964" y="1051"/>
                  </a:lnTo>
                  <a:lnTo>
                    <a:pt x="726" y="1403"/>
                  </a:lnTo>
                  <a:lnTo>
                    <a:pt x="514" y="1777"/>
                  </a:lnTo>
                  <a:lnTo>
                    <a:pt x="324" y="2146"/>
                  </a:lnTo>
                  <a:lnTo>
                    <a:pt x="180" y="2512"/>
                  </a:lnTo>
                  <a:lnTo>
                    <a:pt x="159" y="2547"/>
                  </a:lnTo>
                  <a:lnTo>
                    <a:pt x="142" y="2589"/>
                  </a:lnTo>
                  <a:lnTo>
                    <a:pt x="121" y="2627"/>
                  </a:lnTo>
                  <a:lnTo>
                    <a:pt x="104" y="2668"/>
                  </a:lnTo>
                  <a:lnTo>
                    <a:pt x="87" y="2707"/>
                  </a:lnTo>
                  <a:lnTo>
                    <a:pt x="69" y="2744"/>
                  </a:lnTo>
                  <a:lnTo>
                    <a:pt x="48" y="2785"/>
                  </a:lnTo>
                  <a:lnTo>
                    <a:pt x="38" y="2828"/>
                  </a:lnTo>
                  <a:lnTo>
                    <a:pt x="0" y="2195"/>
                  </a:lnTo>
                  <a:lnTo>
                    <a:pt x="128" y="1618"/>
                  </a:lnTo>
                  <a:lnTo>
                    <a:pt x="370" y="1100"/>
                  </a:lnTo>
                  <a:lnTo>
                    <a:pt x="698" y="663"/>
                  </a:lnTo>
                  <a:lnTo>
                    <a:pt x="1061" y="322"/>
                  </a:lnTo>
                  <a:lnTo>
                    <a:pt x="1430" y="97"/>
                  </a:lnTo>
                  <a:lnTo>
                    <a:pt x="1762" y="0"/>
                  </a:lnTo>
                  <a:lnTo>
                    <a:pt x="2025" y="5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9" name="Freeform 227"/>
            <p:cNvSpPr>
              <a:spLocks/>
            </p:cNvSpPr>
            <p:nvPr/>
          </p:nvSpPr>
          <p:spPr bwMode="auto">
            <a:xfrm>
              <a:off x="2048" y="1579"/>
              <a:ext cx="326" cy="468"/>
            </a:xfrm>
            <a:custGeom>
              <a:avLst/>
              <a:gdLst>
                <a:gd name="T0" fmla="*/ 326 w 1956"/>
                <a:gd name="T1" fmla="*/ 8 h 2804"/>
                <a:gd name="T2" fmla="*/ 279 w 1956"/>
                <a:gd name="T3" fmla="*/ 33 h 2804"/>
                <a:gd name="T4" fmla="*/ 234 w 1956"/>
                <a:gd name="T5" fmla="*/ 72 h 2804"/>
                <a:gd name="T6" fmla="*/ 189 w 1956"/>
                <a:gd name="T7" fmla="*/ 118 h 2804"/>
                <a:gd name="T8" fmla="*/ 147 w 1956"/>
                <a:gd name="T9" fmla="*/ 172 h 2804"/>
                <a:gd name="T10" fmla="*/ 107 w 1956"/>
                <a:gd name="T11" fmla="*/ 231 h 2804"/>
                <a:gd name="T12" fmla="*/ 74 w 1956"/>
                <a:gd name="T13" fmla="*/ 293 h 2804"/>
                <a:gd name="T14" fmla="*/ 46 w 1956"/>
                <a:gd name="T15" fmla="*/ 354 h 2804"/>
                <a:gd name="T16" fmla="*/ 26 w 1956"/>
                <a:gd name="T17" fmla="*/ 414 h 2804"/>
                <a:gd name="T18" fmla="*/ 23 w 1956"/>
                <a:gd name="T19" fmla="*/ 421 h 2804"/>
                <a:gd name="T20" fmla="*/ 20 w 1956"/>
                <a:gd name="T21" fmla="*/ 427 h 2804"/>
                <a:gd name="T22" fmla="*/ 17 w 1956"/>
                <a:gd name="T23" fmla="*/ 434 h 2804"/>
                <a:gd name="T24" fmla="*/ 15 w 1956"/>
                <a:gd name="T25" fmla="*/ 441 h 2804"/>
                <a:gd name="T26" fmla="*/ 12 w 1956"/>
                <a:gd name="T27" fmla="*/ 448 h 2804"/>
                <a:gd name="T28" fmla="*/ 9 w 1956"/>
                <a:gd name="T29" fmla="*/ 454 h 2804"/>
                <a:gd name="T30" fmla="*/ 6 w 1956"/>
                <a:gd name="T31" fmla="*/ 461 h 2804"/>
                <a:gd name="T32" fmla="*/ 5 w 1956"/>
                <a:gd name="T33" fmla="*/ 468 h 2804"/>
                <a:gd name="T34" fmla="*/ 0 w 1956"/>
                <a:gd name="T35" fmla="*/ 365 h 2804"/>
                <a:gd name="T36" fmla="*/ 20 w 1956"/>
                <a:gd name="T37" fmla="*/ 270 h 2804"/>
                <a:gd name="T38" fmla="*/ 60 w 1956"/>
                <a:gd name="T39" fmla="*/ 184 h 2804"/>
                <a:gd name="T40" fmla="*/ 113 w 1956"/>
                <a:gd name="T41" fmla="*/ 112 h 2804"/>
                <a:gd name="T42" fmla="*/ 172 w 1956"/>
                <a:gd name="T43" fmla="*/ 55 h 2804"/>
                <a:gd name="T44" fmla="*/ 232 w 1956"/>
                <a:gd name="T45" fmla="*/ 17 h 2804"/>
                <a:gd name="T46" fmla="*/ 285 w 1956"/>
                <a:gd name="T47" fmla="*/ 0 h 2804"/>
                <a:gd name="T48" fmla="*/ 326 w 1956"/>
                <a:gd name="T49" fmla="*/ 8 h 28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6" h="2804">
                  <a:moveTo>
                    <a:pt x="1956" y="49"/>
                  </a:moveTo>
                  <a:lnTo>
                    <a:pt x="1676" y="198"/>
                  </a:lnTo>
                  <a:lnTo>
                    <a:pt x="1403" y="429"/>
                  </a:lnTo>
                  <a:lnTo>
                    <a:pt x="1134" y="705"/>
                  </a:lnTo>
                  <a:lnTo>
                    <a:pt x="881" y="1033"/>
                  </a:lnTo>
                  <a:lnTo>
                    <a:pt x="643" y="1387"/>
                  </a:lnTo>
                  <a:lnTo>
                    <a:pt x="446" y="1753"/>
                  </a:lnTo>
                  <a:lnTo>
                    <a:pt x="273" y="2122"/>
                  </a:lnTo>
                  <a:lnTo>
                    <a:pt x="156" y="2479"/>
                  </a:lnTo>
                  <a:lnTo>
                    <a:pt x="138" y="2520"/>
                  </a:lnTo>
                  <a:lnTo>
                    <a:pt x="121" y="2557"/>
                  </a:lnTo>
                  <a:lnTo>
                    <a:pt x="104" y="2599"/>
                  </a:lnTo>
                  <a:lnTo>
                    <a:pt x="90" y="2641"/>
                  </a:lnTo>
                  <a:lnTo>
                    <a:pt x="72" y="2683"/>
                  </a:lnTo>
                  <a:lnTo>
                    <a:pt x="52" y="2720"/>
                  </a:lnTo>
                  <a:lnTo>
                    <a:pt x="38" y="2761"/>
                  </a:lnTo>
                  <a:lnTo>
                    <a:pt x="28" y="2804"/>
                  </a:lnTo>
                  <a:lnTo>
                    <a:pt x="0" y="2185"/>
                  </a:lnTo>
                  <a:lnTo>
                    <a:pt x="121" y="1615"/>
                  </a:lnTo>
                  <a:lnTo>
                    <a:pt x="360" y="1103"/>
                  </a:lnTo>
                  <a:lnTo>
                    <a:pt x="677" y="671"/>
                  </a:lnTo>
                  <a:lnTo>
                    <a:pt x="1030" y="328"/>
                  </a:lnTo>
                  <a:lnTo>
                    <a:pt x="1390" y="100"/>
                  </a:lnTo>
                  <a:lnTo>
                    <a:pt x="1708" y="0"/>
                  </a:lnTo>
                  <a:lnTo>
                    <a:pt x="1956" y="4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0" name="Freeform 228"/>
            <p:cNvSpPr>
              <a:spLocks/>
            </p:cNvSpPr>
            <p:nvPr/>
          </p:nvSpPr>
          <p:spPr bwMode="auto">
            <a:xfrm>
              <a:off x="2048" y="1582"/>
              <a:ext cx="316" cy="465"/>
            </a:xfrm>
            <a:custGeom>
              <a:avLst/>
              <a:gdLst>
                <a:gd name="T0" fmla="*/ 316 w 1898"/>
                <a:gd name="T1" fmla="*/ 8 h 2790"/>
                <a:gd name="T2" fmla="*/ 268 w 1898"/>
                <a:gd name="T3" fmla="*/ 33 h 2790"/>
                <a:gd name="T4" fmla="*/ 222 w 1898"/>
                <a:gd name="T5" fmla="*/ 70 h 2790"/>
                <a:gd name="T6" fmla="*/ 176 w 1898"/>
                <a:gd name="T7" fmla="*/ 118 h 2790"/>
                <a:gd name="T8" fmla="*/ 134 w 1898"/>
                <a:gd name="T9" fmla="*/ 172 h 2790"/>
                <a:gd name="T10" fmla="*/ 96 w 1898"/>
                <a:gd name="T11" fmla="*/ 231 h 2790"/>
                <a:gd name="T12" fmla="*/ 64 w 1898"/>
                <a:gd name="T13" fmla="*/ 291 h 2790"/>
                <a:gd name="T14" fmla="*/ 39 w 1898"/>
                <a:gd name="T15" fmla="*/ 351 h 2790"/>
                <a:gd name="T16" fmla="*/ 24 w 1898"/>
                <a:gd name="T17" fmla="*/ 410 h 2790"/>
                <a:gd name="T18" fmla="*/ 21 w 1898"/>
                <a:gd name="T19" fmla="*/ 417 h 2790"/>
                <a:gd name="T20" fmla="*/ 18 w 1898"/>
                <a:gd name="T21" fmla="*/ 423 h 2790"/>
                <a:gd name="T22" fmla="*/ 16 w 1898"/>
                <a:gd name="T23" fmla="*/ 430 h 2790"/>
                <a:gd name="T24" fmla="*/ 14 w 1898"/>
                <a:gd name="T25" fmla="*/ 437 h 2790"/>
                <a:gd name="T26" fmla="*/ 10 w 1898"/>
                <a:gd name="T27" fmla="*/ 444 h 2790"/>
                <a:gd name="T28" fmla="*/ 8 w 1898"/>
                <a:gd name="T29" fmla="*/ 451 h 2790"/>
                <a:gd name="T30" fmla="*/ 6 w 1898"/>
                <a:gd name="T31" fmla="*/ 457 h 2790"/>
                <a:gd name="T32" fmla="*/ 4 w 1898"/>
                <a:gd name="T33" fmla="*/ 465 h 2790"/>
                <a:gd name="T34" fmla="*/ 0 w 1898"/>
                <a:gd name="T35" fmla="*/ 363 h 2790"/>
                <a:gd name="T36" fmla="*/ 21 w 1898"/>
                <a:gd name="T37" fmla="*/ 270 h 2790"/>
                <a:gd name="T38" fmla="*/ 60 w 1898"/>
                <a:gd name="T39" fmla="*/ 185 h 2790"/>
                <a:gd name="T40" fmla="*/ 112 w 1898"/>
                <a:gd name="T41" fmla="*/ 113 h 2790"/>
                <a:gd name="T42" fmla="*/ 169 w 1898"/>
                <a:gd name="T43" fmla="*/ 56 h 2790"/>
                <a:gd name="T44" fmla="*/ 226 w 1898"/>
                <a:gd name="T45" fmla="*/ 17 h 2790"/>
                <a:gd name="T46" fmla="*/ 276 w 1898"/>
                <a:gd name="T47" fmla="*/ 0 h 2790"/>
                <a:gd name="T48" fmla="*/ 316 w 1898"/>
                <a:gd name="T49" fmla="*/ 8 h 27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98" h="2790">
                  <a:moveTo>
                    <a:pt x="1898" y="45"/>
                  </a:moveTo>
                  <a:lnTo>
                    <a:pt x="1612" y="198"/>
                  </a:lnTo>
                  <a:lnTo>
                    <a:pt x="1331" y="422"/>
                  </a:lnTo>
                  <a:lnTo>
                    <a:pt x="1059" y="705"/>
                  </a:lnTo>
                  <a:lnTo>
                    <a:pt x="806" y="1034"/>
                  </a:lnTo>
                  <a:lnTo>
                    <a:pt x="578" y="1386"/>
                  </a:lnTo>
                  <a:lnTo>
                    <a:pt x="385" y="1748"/>
                  </a:lnTo>
                  <a:lnTo>
                    <a:pt x="236" y="2108"/>
                  </a:lnTo>
                  <a:lnTo>
                    <a:pt x="146" y="2461"/>
                  </a:lnTo>
                  <a:lnTo>
                    <a:pt x="129" y="2499"/>
                  </a:lnTo>
                  <a:lnTo>
                    <a:pt x="108" y="2540"/>
                  </a:lnTo>
                  <a:lnTo>
                    <a:pt x="94" y="2582"/>
                  </a:lnTo>
                  <a:lnTo>
                    <a:pt x="83" y="2623"/>
                  </a:lnTo>
                  <a:lnTo>
                    <a:pt x="63" y="2661"/>
                  </a:lnTo>
                  <a:lnTo>
                    <a:pt x="49" y="2703"/>
                  </a:lnTo>
                  <a:lnTo>
                    <a:pt x="35" y="2744"/>
                  </a:lnTo>
                  <a:lnTo>
                    <a:pt x="25" y="2790"/>
                  </a:lnTo>
                  <a:lnTo>
                    <a:pt x="0" y="2180"/>
                  </a:lnTo>
                  <a:lnTo>
                    <a:pt x="129" y="1618"/>
                  </a:lnTo>
                  <a:lnTo>
                    <a:pt x="360" y="1109"/>
                  </a:lnTo>
                  <a:lnTo>
                    <a:pt x="671" y="677"/>
                  </a:lnTo>
                  <a:lnTo>
                    <a:pt x="1013" y="336"/>
                  </a:lnTo>
                  <a:lnTo>
                    <a:pt x="1359" y="104"/>
                  </a:lnTo>
                  <a:lnTo>
                    <a:pt x="1659" y="0"/>
                  </a:lnTo>
                  <a:lnTo>
                    <a:pt x="1898" y="4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1" name="Freeform 229"/>
            <p:cNvSpPr>
              <a:spLocks/>
            </p:cNvSpPr>
            <p:nvPr/>
          </p:nvSpPr>
          <p:spPr bwMode="auto">
            <a:xfrm>
              <a:off x="2049" y="1585"/>
              <a:ext cx="307" cy="462"/>
            </a:xfrm>
            <a:custGeom>
              <a:avLst/>
              <a:gdLst>
                <a:gd name="T0" fmla="*/ 307 w 1841"/>
                <a:gd name="T1" fmla="*/ 7 h 2773"/>
                <a:gd name="T2" fmla="*/ 258 w 1841"/>
                <a:gd name="T3" fmla="*/ 32 h 2773"/>
                <a:gd name="T4" fmla="*/ 210 w 1841"/>
                <a:gd name="T5" fmla="*/ 70 h 2773"/>
                <a:gd name="T6" fmla="*/ 163 w 1841"/>
                <a:gd name="T7" fmla="*/ 116 h 2773"/>
                <a:gd name="T8" fmla="*/ 121 w 1841"/>
                <a:gd name="T9" fmla="*/ 170 h 2773"/>
                <a:gd name="T10" fmla="*/ 84 w 1841"/>
                <a:gd name="T11" fmla="*/ 228 h 2773"/>
                <a:gd name="T12" fmla="*/ 53 w 1841"/>
                <a:gd name="T13" fmla="*/ 288 h 2773"/>
                <a:gd name="T14" fmla="*/ 32 w 1841"/>
                <a:gd name="T15" fmla="*/ 347 h 2773"/>
                <a:gd name="T16" fmla="*/ 21 w 1841"/>
                <a:gd name="T17" fmla="*/ 405 h 2773"/>
                <a:gd name="T18" fmla="*/ 19 w 1841"/>
                <a:gd name="T19" fmla="*/ 411 h 2773"/>
                <a:gd name="T20" fmla="*/ 17 w 1841"/>
                <a:gd name="T21" fmla="*/ 419 h 2773"/>
                <a:gd name="T22" fmla="*/ 14 w 1841"/>
                <a:gd name="T23" fmla="*/ 426 h 2773"/>
                <a:gd name="T24" fmla="*/ 12 w 1841"/>
                <a:gd name="T25" fmla="*/ 433 h 2773"/>
                <a:gd name="T26" fmla="*/ 10 w 1841"/>
                <a:gd name="T27" fmla="*/ 440 h 2773"/>
                <a:gd name="T28" fmla="*/ 7 w 1841"/>
                <a:gd name="T29" fmla="*/ 448 h 2773"/>
                <a:gd name="T30" fmla="*/ 5 w 1841"/>
                <a:gd name="T31" fmla="*/ 454 h 2773"/>
                <a:gd name="T32" fmla="*/ 3 w 1841"/>
                <a:gd name="T33" fmla="*/ 462 h 2773"/>
                <a:gd name="T34" fmla="*/ 0 w 1841"/>
                <a:gd name="T35" fmla="*/ 363 h 2773"/>
                <a:gd name="T36" fmla="*/ 21 w 1841"/>
                <a:gd name="T37" fmla="*/ 271 h 2773"/>
                <a:gd name="T38" fmla="*/ 59 w 1841"/>
                <a:gd name="T39" fmla="*/ 187 h 2773"/>
                <a:gd name="T40" fmla="*/ 109 w 1841"/>
                <a:gd name="T41" fmla="*/ 115 h 2773"/>
                <a:gd name="T42" fmla="*/ 165 w 1841"/>
                <a:gd name="T43" fmla="*/ 57 h 2773"/>
                <a:gd name="T44" fmla="*/ 221 w 1841"/>
                <a:gd name="T45" fmla="*/ 18 h 2773"/>
                <a:gd name="T46" fmla="*/ 269 w 1841"/>
                <a:gd name="T47" fmla="*/ 0 h 2773"/>
                <a:gd name="T48" fmla="*/ 307 w 1841"/>
                <a:gd name="T49" fmla="*/ 7 h 277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41" h="2773">
                  <a:moveTo>
                    <a:pt x="1841" y="42"/>
                  </a:moveTo>
                  <a:lnTo>
                    <a:pt x="1547" y="194"/>
                  </a:lnTo>
                  <a:lnTo>
                    <a:pt x="1261" y="418"/>
                  </a:lnTo>
                  <a:lnTo>
                    <a:pt x="977" y="699"/>
                  </a:lnTo>
                  <a:lnTo>
                    <a:pt x="725" y="1020"/>
                  </a:lnTo>
                  <a:lnTo>
                    <a:pt x="501" y="1369"/>
                  </a:lnTo>
                  <a:lnTo>
                    <a:pt x="320" y="1728"/>
                  </a:lnTo>
                  <a:lnTo>
                    <a:pt x="190" y="2085"/>
                  </a:lnTo>
                  <a:lnTo>
                    <a:pt x="127" y="2430"/>
                  </a:lnTo>
                  <a:lnTo>
                    <a:pt x="113" y="2468"/>
                  </a:lnTo>
                  <a:lnTo>
                    <a:pt x="99" y="2517"/>
                  </a:lnTo>
                  <a:lnTo>
                    <a:pt x="86" y="2554"/>
                  </a:lnTo>
                  <a:lnTo>
                    <a:pt x="72" y="2600"/>
                  </a:lnTo>
                  <a:lnTo>
                    <a:pt x="58" y="2641"/>
                  </a:lnTo>
                  <a:lnTo>
                    <a:pt x="44" y="2686"/>
                  </a:lnTo>
                  <a:lnTo>
                    <a:pt x="30" y="2727"/>
                  </a:lnTo>
                  <a:lnTo>
                    <a:pt x="20" y="2773"/>
                  </a:lnTo>
                  <a:lnTo>
                    <a:pt x="0" y="2178"/>
                  </a:lnTo>
                  <a:lnTo>
                    <a:pt x="127" y="1625"/>
                  </a:lnTo>
                  <a:lnTo>
                    <a:pt x="355" y="1120"/>
                  </a:lnTo>
                  <a:lnTo>
                    <a:pt x="656" y="688"/>
                  </a:lnTo>
                  <a:lnTo>
                    <a:pt x="991" y="343"/>
                  </a:lnTo>
                  <a:lnTo>
                    <a:pt x="1323" y="107"/>
                  </a:lnTo>
                  <a:lnTo>
                    <a:pt x="1616" y="0"/>
                  </a:lnTo>
                  <a:lnTo>
                    <a:pt x="1841" y="4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2" name="Freeform 230"/>
            <p:cNvSpPr>
              <a:spLocks/>
            </p:cNvSpPr>
            <p:nvPr/>
          </p:nvSpPr>
          <p:spPr bwMode="auto">
            <a:xfrm>
              <a:off x="2180" y="1072"/>
              <a:ext cx="319" cy="384"/>
            </a:xfrm>
            <a:custGeom>
              <a:avLst/>
              <a:gdLst>
                <a:gd name="T0" fmla="*/ 296 w 1915"/>
                <a:gd name="T1" fmla="*/ 384 h 2302"/>
                <a:gd name="T2" fmla="*/ 286 w 1915"/>
                <a:gd name="T3" fmla="*/ 342 h 2302"/>
                <a:gd name="T4" fmla="*/ 266 w 1915"/>
                <a:gd name="T5" fmla="*/ 298 h 2302"/>
                <a:gd name="T6" fmla="*/ 237 w 1915"/>
                <a:gd name="T7" fmla="*/ 251 h 2302"/>
                <a:gd name="T8" fmla="*/ 203 w 1915"/>
                <a:gd name="T9" fmla="*/ 206 h 2302"/>
                <a:gd name="T10" fmla="*/ 163 w 1915"/>
                <a:gd name="T11" fmla="*/ 158 h 2302"/>
                <a:gd name="T12" fmla="*/ 122 w 1915"/>
                <a:gd name="T13" fmla="*/ 114 h 2302"/>
                <a:gd name="T14" fmla="*/ 78 w 1915"/>
                <a:gd name="T15" fmla="*/ 71 h 2302"/>
                <a:gd name="T16" fmla="*/ 37 w 1915"/>
                <a:gd name="T17" fmla="*/ 34 h 2302"/>
                <a:gd name="T18" fmla="*/ 31 w 1915"/>
                <a:gd name="T19" fmla="*/ 30 h 2302"/>
                <a:gd name="T20" fmla="*/ 27 w 1915"/>
                <a:gd name="T21" fmla="*/ 25 h 2302"/>
                <a:gd name="T22" fmla="*/ 22 w 1915"/>
                <a:gd name="T23" fmla="*/ 20 h 2302"/>
                <a:gd name="T24" fmla="*/ 18 w 1915"/>
                <a:gd name="T25" fmla="*/ 17 h 2302"/>
                <a:gd name="T26" fmla="*/ 13 w 1915"/>
                <a:gd name="T27" fmla="*/ 12 h 2302"/>
                <a:gd name="T28" fmla="*/ 8 w 1915"/>
                <a:gd name="T29" fmla="*/ 8 h 2302"/>
                <a:gd name="T30" fmla="*/ 5 w 1915"/>
                <a:gd name="T31" fmla="*/ 4 h 2302"/>
                <a:gd name="T32" fmla="*/ 0 w 1915"/>
                <a:gd name="T33" fmla="*/ 0 h 2302"/>
                <a:gd name="T34" fmla="*/ 90 w 1915"/>
                <a:gd name="T35" fmla="*/ 19 h 2302"/>
                <a:gd name="T36" fmla="*/ 167 w 1915"/>
                <a:gd name="T37" fmla="*/ 59 h 2302"/>
                <a:gd name="T38" fmla="*/ 228 w 1915"/>
                <a:gd name="T39" fmla="*/ 112 h 2302"/>
                <a:gd name="T40" fmla="*/ 275 w 1915"/>
                <a:gd name="T41" fmla="*/ 175 h 2302"/>
                <a:gd name="T42" fmla="*/ 305 w 1915"/>
                <a:gd name="T43" fmla="*/ 239 h 2302"/>
                <a:gd name="T44" fmla="*/ 319 w 1915"/>
                <a:gd name="T45" fmla="*/ 299 h 2302"/>
                <a:gd name="T46" fmla="*/ 316 w 1915"/>
                <a:gd name="T47" fmla="*/ 350 h 2302"/>
                <a:gd name="T48" fmla="*/ 296 w 1915"/>
                <a:gd name="T49" fmla="*/ 384 h 23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15" h="2302">
                  <a:moveTo>
                    <a:pt x="1776" y="2302"/>
                  </a:moveTo>
                  <a:lnTo>
                    <a:pt x="1714" y="2053"/>
                  </a:lnTo>
                  <a:lnTo>
                    <a:pt x="1596" y="1787"/>
                  </a:lnTo>
                  <a:lnTo>
                    <a:pt x="1423" y="1507"/>
                  </a:lnTo>
                  <a:lnTo>
                    <a:pt x="1216" y="1234"/>
                  </a:lnTo>
                  <a:lnTo>
                    <a:pt x="977" y="950"/>
                  </a:lnTo>
                  <a:lnTo>
                    <a:pt x="732" y="684"/>
                  </a:lnTo>
                  <a:lnTo>
                    <a:pt x="469" y="428"/>
                  </a:lnTo>
                  <a:lnTo>
                    <a:pt x="221" y="204"/>
                  </a:lnTo>
                  <a:lnTo>
                    <a:pt x="186" y="177"/>
                  </a:lnTo>
                  <a:lnTo>
                    <a:pt x="162" y="149"/>
                  </a:lnTo>
                  <a:lnTo>
                    <a:pt x="135" y="121"/>
                  </a:lnTo>
                  <a:lnTo>
                    <a:pt x="107" y="100"/>
                  </a:lnTo>
                  <a:lnTo>
                    <a:pt x="80" y="73"/>
                  </a:lnTo>
                  <a:lnTo>
                    <a:pt x="51" y="48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539" y="114"/>
                  </a:lnTo>
                  <a:lnTo>
                    <a:pt x="1002" y="356"/>
                  </a:lnTo>
                  <a:lnTo>
                    <a:pt x="1371" y="674"/>
                  </a:lnTo>
                  <a:lnTo>
                    <a:pt x="1648" y="1047"/>
                  </a:lnTo>
                  <a:lnTo>
                    <a:pt x="1828" y="1431"/>
                  </a:lnTo>
                  <a:lnTo>
                    <a:pt x="1915" y="1794"/>
                  </a:lnTo>
                  <a:lnTo>
                    <a:pt x="1897" y="2098"/>
                  </a:lnTo>
                  <a:lnTo>
                    <a:pt x="1776" y="230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3" name="Freeform 231"/>
            <p:cNvSpPr>
              <a:spLocks/>
            </p:cNvSpPr>
            <p:nvPr/>
          </p:nvSpPr>
          <p:spPr bwMode="auto">
            <a:xfrm>
              <a:off x="2180" y="1072"/>
              <a:ext cx="316" cy="376"/>
            </a:xfrm>
            <a:custGeom>
              <a:avLst/>
              <a:gdLst>
                <a:gd name="T0" fmla="*/ 296 w 1900"/>
                <a:gd name="T1" fmla="*/ 376 h 2254"/>
                <a:gd name="T2" fmla="*/ 286 w 1900"/>
                <a:gd name="T3" fmla="*/ 333 h 2254"/>
                <a:gd name="T4" fmla="*/ 267 w 1900"/>
                <a:gd name="T5" fmla="*/ 288 h 2254"/>
                <a:gd name="T6" fmla="*/ 238 w 1900"/>
                <a:gd name="T7" fmla="*/ 241 h 2254"/>
                <a:gd name="T8" fmla="*/ 205 w 1900"/>
                <a:gd name="T9" fmla="*/ 194 h 2254"/>
                <a:gd name="T10" fmla="*/ 165 w 1900"/>
                <a:gd name="T11" fmla="*/ 149 h 2254"/>
                <a:gd name="T12" fmla="*/ 124 w 1900"/>
                <a:gd name="T13" fmla="*/ 105 h 2254"/>
                <a:gd name="T14" fmla="*/ 80 w 1900"/>
                <a:gd name="T15" fmla="*/ 65 h 2254"/>
                <a:gd name="T16" fmla="*/ 38 w 1900"/>
                <a:gd name="T17" fmla="*/ 32 h 2254"/>
                <a:gd name="T18" fmla="*/ 33 w 1900"/>
                <a:gd name="T19" fmla="*/ 27 h 2254"/>
                <a:gd name="T20" fmla="*/ 28 w 1900"/>
                <a:gd name="T21" fmla="*/ 23 h 2254"/>
                <a:gd name="T22" fmla="*/ 23 w 1900"/>
                <a:gd name="T23" fmla="*/ 19 h 2254"/>
                <a:gd name="T24" fmla="*/ 18 w 1900"/>
                <a:gd name="T25" fmla="*/ 15 h 2254"/>
                <a:gd name="T26" fmla="*/ 13 w 1900"/>
                <a:gd name="T27" fmla="*/ 10 h 2254"/>
                <a:gd name="T28" fmla="*/ 8 w 1900"/>
                <a:gd name="T29" fmla="*/ 7 h 2254"/>
                <a:gd name="T30" fmla="*/ 5 w 1900"/>
                <a:gd name="T31" fmla="*/ 3 h 2254"/>
                <a:gd name="T32" fmla="*/ 0 w 1900"/>
                <a:gd name="T33" fmla="*/ 0 h 2254"/>
                <a:gd name="T34" fmla="*/ 88 w 1900"/>
                <a:gd name="T35" fmla="*/ 20 h 2254"/>
                <a:gd name="T36" fmla="*/ 162 w 1900"/>
                <a:gd name="T37" fmla="*/ 59 h 2254"/>
                <a:gd name="T38" fmla="*/ 224 w 1900"/>
                <a:gd name="T39" fmla="*/ 112 h 2254"/>
                <a:gd name="T40" fmla="*/ 271 w 1900"/>
                <a:gd name="T41" fmla="*/ 174 h 2254"/>
                <a:gd name="T42" fmla="*/ 301 w 1900"/>
                <a:gd name="T43" fmla="*/ 235 h 2254"/>
                <a:gd name="T44" fmla="*/ 316 w 1900"/>
                <a:gd name="T45" fmla="*/ 294 h 2254"/>
                <a:gd name="T46" fmla="*/ 314 w 1900"/>
                <a:gd name="T47" fmla="*/ 342 h 2254"/>
                <a:gd name="T48" fmla="*/ 296 w 1900"/>
                <a:gd name="T49" fmla="*/ 376 h 22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0" h="2254">
                  <a:moveTo>
                    <a:pt x="1780" y="2254"/>
                  </a:moveTo>
                  <a:lnTo>
                    <a:pt x="1717" y="1998"/>
                  </a:lnTo>
                  <a:lnTo>
                    <a:pt x="1603" y="1728"/>
                  </a:lnTo>
                  <a:lnTo>
                    <a:pt x="1434" y="1445"/>
                  </a:lnTo>
                  <a:lnTo>
                    <a:pt x="1230" y="1165"/>
                  </a:lnTo>
                  <a:lnTo>
                    <a:pt x="991" y="892"/>
                  </a:lnTo>
                  <a:lnTo>
                    <a:pt x="743" y="629"/>
                  </a:lnTo>
                  <a:lnTo>
                    <a:pt x="480" y="391"/>
                  </a:lnTo>
                  <a:lnTo>
                    <a:pt x="228" y="190"/>
                  </a:lnTo>
                  <a:lnTo>
                    <a:pt x="196" y="163"/>
                  </a:lnTo>
                  <a:lnTo>
                    <a:pt x="169" y="138"/>
                  </a:lnTo>
                  <a:lnTo>
                    <a:pt x="138" y="114"/>
                  </a:lnTo>
                  <a:lnTo>
                    <a:pt x="110" y="90"/>
                  </a:lnTo>
                  <a:lnTo>
                    <a:pt x="80" y="62"/>
                  </a:lnTo>
                  <a:lnTo>
                    <a:pt x="51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29" y="117"/>
                  </a:lnTo>
                  <a:lnTo>
                    <a:pt x="977" y="356"/>
                  </a:lnTo>
                  <a:lnTo>
                    <a:pt x="1344" y="670"/>
                  </a:lnTo>
                  <a:lnTo>
                    <a:pt x="1627" y="1041"/>
                  </a:lnTo>
                  <a:lnTo>
                    <a:pt x="1811" y="1407"/>
                  </a:lnTo>
                  <a:lnTo>
                    <a:pt x="1900" y="1762"/>
                  </a:lnTo>
                  <a:lnTo>
                    <a:pt x="1886" y="2053"/>
                  </a:lnTo>
                  <a:lnTo>
                    <a:pt x="1780" y="225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4" name="Freeform 232"/>
            <p:cNvSpPr>
              <a:spLocks/>
            </p:cNvSpPr>
            <p:nvPr/>
          </p:nvSpPr>
          <p:spPr bwMode="auto">
            <a:xfrm>
              <a:off x="2180" y="1072"/>
              <a:ext cx="315" cy="369"/>
            </a:xfrm>
            <a:custGeom>
              <a:avLst/>
              <a:gdLst>
                <a:gd name="T0" fmla="*/ 297 w 1893"/>
                <a:gd name="T1" fmla="*/ 369 h 2208"/>
                <a:gd name="T2" fmla="*/ 287 w 1893"/>
                <a:gd name="T3" fmla="*/ 325 h 2208"/>
                <a:gd name="T4" fmla="*/ 268 w 1893"/>
                <a:gd name="T5" fmla="*/ 279 h 2208"/>
                <a:gd name="T6" fmla="*/ 241 w 1893"/>
                <a:gd name="T7" fmla="*/ 231 h 2208"/>
                <a:gd name="T8" fmla="*/ 207 w 1893"/>
                <a:gd name="T9" fmla="*/ 184 h 2208"/>
                <a:gd name="T10" fmla="*/ 167 w 1893"/>
                <a:gd name="T11" fmla="*/ 139 h 2208"/>
                <a:gd name="T12" fmla="*/ 126 w 1893"/>
                <a:gd name="T13" fmla="*/ 97 h 2208"/>
                <a:gd name="T14" fmla="*/ 82 w 1893"/>
                <a:gd name="T15" fmla="*/ 60 h 2208"/>
                <a:gd name="T16" fmla="*/ 40 w 1893"/>
                <a:gd name="T17" fmla="*/ 31 h 2208"/>
                <a:gd name="T18" fmla="*/ 34 w 1893"/>
                <a:gd name="T19" fmla="*/ 27 h 2208"/>
                <a:gd name="T20" fmla="*/ 29 w 1893"/>
                <a:gd name="T21" fmla="*/ 23 h 2208"/>
                <a:gd name="T22" fmla="*/ 23 w 1893"/>
                <a:gd name="T23" fmla="*/ 19 h 2208"/>
                <a:gd name="T24" fmla="*/ 19 w 1893"/>
                <a:gd name="T25" fmla="*/ 15 h 2208"/>
                <a:gd name="T26" fmla="*/ 14 w 1893"/>
                <a:gd name="T27" fmla="*/ 10 h 2208"/>
                <a:gd name="T28" fmla="*/ 8 w 1893"/>
                <a:gd name="T29" fmla="*/ 7 h 2208"/>
                <a:gd name="T30" fmla="*/ 5 w 1893"/>
                <a:gd name="T31" fmla="*/ 3 h 2208"/>
                <a:gd name="T32" fmla="*/ 0 w 1893"/>
                <a:gd name="T33" fmla="*/ 0 h 2208"/>
                <a:gd name="T34" fmla="*/ 86 w 1893"/>
                <a:gd name="T35" fmla="*/ 20 h 2208"/>
                <a:gd name="T36" fmla="*/ 160 w 1893"/>
                <a:gd name="T37" fmla="*/ 60 h 2208"/>
                <a:gd name="T38" fmla="*/ 221 w 1893"/>
                <a:gd name="T39" fmla="*/ 112 h 2208"/>
                <a:gd name="T40" fmla="*/ 268 w 1893"/>
                <a:gd name="T41" fmla="*/ 172 h 2208"/>
                <a:gd name="T42" fmla="*/ 299 w 1893"/>
                <a:gd name="T43" fmla="*/ 233 h 2208"/>
                <a:gd name="T44" fmla="*/ 315 w 1893"/>
                <a:gd name="T45" fmla="*/ 290 h 2208"/>
                <a:gd name="T46" fmla="*/ 314 w 1893"/>
                <a:gd name="T47" fmla="*/ 337 h 2208"/>
                <a:gd name="T48" fmla="*/ 297 w 1893"/>
                <a:gd name="T49" fmla="*/ 369 h 2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93" h="2208">
                  <a:moveTo>
                    <a:pt x="1783" y="2208"/>
                  </a:moveTo>
                  <a:lnTo>
                    <a:pt x="1724" y="1943"/>
                  </a:lnTo>
                  <a:lnTo>
                    <a:pt x="1613" y="1669"/>
                  </a:lnTo>
                  <a:lnTo>
                    <a:pt x="1448" y="1382"/>
                  </a:lnTo>
                  <a:lnTo>
                    <a:pt x="1244" y="1102"/>
                  </a:lnTo>
                  <a:lnTo>
                    <a:pt x="1005" y="829"/>
                  </a:lnTo>
                  <a:lnTo>
                    <a:pt x="760" y="581"/>
                  </a:lnTo>
                  <a:lnTo>
                    <a:pt x="494" y="359"/>
                  </a:lnTo>
                  <a:lnTo>
                    <a:pt x="238" y="186"/>
                  </a:lnTo>
                  <a:lnTo>
                    <a:pt x="207" y="159"/>
                  </a:lnTo>
                  <a:lnTo>
                    <a:pt x="176" y="135"/>
                  </a:lnTo>
                  <a:lnTo>
                    <a:pt x="141" y="114"/>
                  </a:lnTo>
                  <a:lnTo>
                    <a:pt x="117" y="90"/>
                  </a:lnTo>
                  <a:lnTo>
                    <a:pt x="86" y="62"/>
                  </a:lnTo>
                  <a:lnTo>
                    <a:pt x="51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15" y="121"/>
                  </a:lnTo>
                  <a:lnTo>
                    <a:pt x="960" y="359"/>
                  </a:lnTo>
                  <a:lnTo>
                    <a:pt x="1327" y="670"/>
                  </a:lnTo>
                  <a:lnTo>
                    <a:pt x="1610" y="1030"/>
                  </a:lnTo>
                  <a:lnTo>
                    <a:pt x="1797" y="1396"/>
                  </a:lnTo>
                  <a:lnTo>
                    <a:pt x="1893" y="1738"/>
                  </a:lnTo>
                  <a:lnTo>
                    <a:pt x="1886" y="2018"/>
                  </a:lnTo>
                  <a:lnTo>
                    <a:pt x="1783" y="220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5" name="Freeform 233"/>
            <p:cNvSpPr>
              <a:spLocks/>
            </p:cNvSpPr>
            <p:nvPr/>
          </p:nvSpPr>
          <p:spPr bwMode="auto">
            <a:xfrm>
              <a:off x="2180" y="1072"/>
              <a:ext cx="313" cy="360"/>
            </a:xfrm>
            <a:custGeom>
              <a:avLst/>
              <a:gdLst>
                <a:gd name="T0" fmla="*/ 297 w 1880"/>
                <a:gd name="T1" fmla="*/ 360 h 2160"/>
                <a:gd name="T2" fmla="*/ 287 w 1880"/>
                <a:gd name="T3" fmla="*/ 315 h 2160"/>
                <a:gd name="T4" fmla="*/ 269 w 1880"/>
                <a:gd name="T5" fmla="*/ 269 h 2160"/>
                <a:gd name="T6" fmla="*/ 242 w 1880"/>
                <a:gd name="T7" fmla="*/ 221 h 2160"/>
                <a:gd name="T8" fmla="*/ 209 w 1880"/>
                <a:gd name="T9" fmla="*/ 174 h 2160"/>
                <a:gd name="T10" fmla="*/ 169 w 1880"/>
                <a:gd name="T11" fmla="*/ 129 h 2160"/>
                <a:gd name="T12" fmla="*/ 128 w 1880"/>
                <a:gd name="T13" fmla="*/ 89 h 2160"/>
                <a:gd name="T14" fmla="*/ 84 w 1880"/>
                <a:gd name="T15" fmla="*/ 55 h 2160"/>
                <a:gd name="T16" fmla="*/ 41 w 1880"/>
                <a:gd name="T17" fmla="*/ 30 h 2160"/>
                <a:gd name="T18" fmla="*/ 35 w 1880"/>
                <a:gd name="T19" fmla="*/ 25 h 2160"/>
                <a:gd name="T20" fmla="*/ 30 w 1880"/>
                <a:gd name="T21" fmla="*/ 22 h 2160"/>
                <a:gd name="T22" fmla="*/ 25 w 1880"/>
                <a:gd name="T23" fmla="*/ 17 h 2160"/>
                <a:gd name="T24" fmla="*/ 20 w 1880"/>
                <a:gd name="T25" fmla="*/ 14 h 2160"/>
                <a:gd name="T26" fmla="*/ 15 w 1880"/>
                <a:gd name="T27" fmla="*/ 10 h 2160"/>
                <a:gd name="T28" fmla="*/ 10 w 1880"/>
                <a:gd name="T29" fmla="*/ 7 h 2160"/>
                <a:gd name="T30" fmla="*/ 5 w 1880"/>
                <a:gd name="T31" fmla="*/ 3 h 2160"/>
                <a:gd name="T32" fmla="*/ 0 w 1880"/>
                <a:gd name="T33" fmla="*/ 0 h 2160"/>
                <a:gd name="T34" fmla="*/ 84 w 1880"/>
                <a:gd name="T35" fmla="*/ 20 h 2160"/>
                <a:gd name="T36" fmla="*/ 157 w 1880"/>
                <a:gd name="T37" fmla="*/ 59 h 2160"/>
                <a:gd name="T38" fmla="*/ 217 w 1880"/>
                <a:gd name="T39" fmla="*/ 110 h 2160"/>
                <a:gd name="T40" fmla="*/ 264 w 1880"/>
                <a:gd name="T41" fmla="*/ 169 h 2160"/>
                <a:gd name="T42" fmla="*/ 296 w 1880"/>
                <a:gd name="T43" fmla="*/ 229 h 2160"/>
                <a:gd name="T44" fmla="*/ 313 w 1880"/>
                <a:gd name="T45" fmla="*/ 284 h 2160"/>
                <a:gd name="T46" fmla="*/ 313 w 1880"/>
                <a:gd name="T47" fmla="*/ 330 h 2160"/>
                <a:gd name="T48" fmla="*/ 297 w 1880"/>
                <a:gd name="T49" fmla="*/ 360 h 2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80" h="2160">
                  <a:moveTo>
                    <a:pt x="1783" y="2160"/>
                  </a:moveTo>
                  <a:lnTo>
                    <a:pt x="1724" y="1891"/>
                  </a:lnTo>
                  <a:lnTo>
                    <a:pt x="1616" y="1611"/>
                  </a:lnTo>
                  <a:lnTo>
                    <a:pt x="1451" y="1324"/>
                  </a:lnTo>
                  <a:lnTo>
                    <a:pt x="1254" y="1044"/>
                  </a:lnTo>
                  <a:lnTo>
                    <a:pt x="1016" y="774"/>
                  </a:lnTo>
                  <a:lnTo>
                    <a:pt x="766" y="535"/>
                  </a:lnTo>
                  <a:lnTo>
                    <a:pt x="507" y="328"/>
                  </a:lnTo>
                  <a:lnTo>
                    <a:pt x="245" y="177"/>
                  </a:lnTo>
                  <a:lnTo>
                    <a:pt x="210" y="149"/>
                  </a:lnTo>
                  <a:lnTo>
                    <a:pt x="179" y="131"/>
                  </a:lnTo>
                  <a:lnTo>
                    <a:pt x="149" y="103"/>
                  </a:lnTo>
                  <a:lnTo>
                    <a:pt x="121" y="86"/>
                  </a:lnTo>
                  <a:lnTo>
                    <a:pt x="89" y="62"/>
                  </a:lnTo>
                  <a:lnTo>
                    <a:pt x="58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04" y="121"/>
                  </a:lnTo>
                  <a:lnTo>
                    <a:pt x="943" y="356"/>
                  </a:lnTo>
                  <a:lnTo>
                    <a:pt x="1302" y="661"/>
                  </a:lnTo>
                  <a:lnTo>
                    <a:pt x="1586" y="1016"/>
                  </a:lnTo>
                  <a:lnTo>
                    <a:pt x="1776" y="1372"/>
                  </a:lnTo>
                  <a:lnTo>
                    <a:pt x="1880" y="1704"/>
                  </a:lnTo>
                  <a:lnTo>
                    <a:pt x="1880" y="1980"/>
                  </a:lnTo>
                  <a:lnTo>
                    <a:pt x="1783" y="216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6" name="Freeform 234"/>
            <p:cNvSpPr>
              <a:spLocks/>
            </p:cNvSpPr>
            <p:nvPr/>
          </p:nvSpPr>
          <p:spPr bwMode="auto">
            <a:xfrm>
              <a:off x="2180" y="1072"/>
              <a:ext cx="313" cy="353"/>
            </a:xfrm>
            <a:custGeom>
              <a:avLst/>
              <a:gdLst>
                <a:gd name="T0" fmla="*/ 299 w 1880"/>
                <a:gd name="T1" fmla="*/ 353 h 2112"/>
                <a:gd name="T2" fmla="*/ 289 w 1880"/>
                <a:gd name="T3" fmla="*/ 307 h 2112"/>
                <a:gd name="T4" fmla="*/ 271 w 1880"/>
                <a:gd name="T5" fmla="*/ 259 h 2112"/>
                <a:gd name="T6" fmla="*/ 244 w 1880"/>
                <a:gd name="T7" fmla="*/ 211 h 2112"/>
                <a:gd name="T8" fmla="*/ 211 w 1880"/>
                <a:gd name="T9" fmla="*/ 164 h 2112"/>
                <a:gd name="T10" fmla="*/ 172 w 1880"/>
                <a:gd name="T11" fmla="*/ 120 h 2112"/>
                <a:gd name="T12" fmla="*/ 130 w 1880"/>
                <a:gd name="T13" fmla="*/ 82 h 2112"/>
                <a:gd name="T14" fmla="*/ 86 w 1880"/>
                <a:gd name="T15" fmla="*/ 50 h 2112"/>
                <a:gd name="T16" fmla="*/ 43 w 1880"/>
                <a:gd name="T17" fmla="*/ 29 h 2112"/>
                <a:gd name="T18" fmla="*/ 37 w 1880"/>
                <a:gd name="T19" fmla="*/ 24 h 2112"/>
                <a:gd name="T20" fmla="*/ 31 w 1880"/>
                <a:gd name="T21" fmla="*/ 20 h 2112"/>
                <a:gd name="T22" fmla="*/ 26 w 1880"/>
                <a:gd name="T23" fmla="*/ 17 h 2112"/>
                <a:gd name="T24" fmla="*/ 21 w 1880"/>
                <a:gd name="T25" fmla="*/ 14 h 2112"/>
                <a:gd name="T26" fmla="*/ 15 w 1880"/>
                <a:gd name="T27" fmla="*/ 10 h 2112"/>
                <a:gd name="T28" fmla="*/ 10 w 1880"/>
                <a:gd name="T29" fmla="*/ 7 h 2112"/>
                <a:gd name="T30" fmla="*/ 5 w 1880"/>
                <a:gd name="T31" fmla="*/ 3 h 2112"/>
                <a:gd name="T32" fmla="*/ 0 w 1880"/>
                <a:gd name="T33" fmla="*/ 0 h 2112"/>
                <a:gd name="T34" fmla="*/ 82 w 1880"/>
                <a:gd name="T35" fmla="*/ 20 h 2112"/>
                <a:gd name="T36" fmla="*/ 154 w 1880"/>
                <a:gd name="T37" fmla="*/ 60 h 2112"/>
                <a:gd name="T38" fmla="*/ 213 w 1880"/>
                <a:gd name="T39" fmla="*/ 110 h 2112"/>
                <a:gd name="T40" fmla="*/ 261 w 1880"/>
                <a:gd name="T41" fmla="*/ 169 h 2112"/>
                <a:gd name="T42" fmla="*/ 293 w 1880"/>
                <a:gd name="T43" fmla="*/ 226 h 2112"/>
                <a:gd name="T44" fmla="*/ 311 w 1880"/>
                <a:gd name="T45" fmla="*/ 281 h 2112"/>
                <a:gd name="T46" fmla="*/ 313 w 1880"/>
                <a:gd name="T47" fmla="*/ 324 h 2112"/>
                <a:gd name="T48" fmla="*/ 299 w 1880"/>
                <a:gd name="T49" fmla="*/ 353 h 21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80" h="2112">
                  <a:moveTo>
                    <a:pt x="1794" y="2112"/>
                  </a:moveTo>
                  <a:lnTo>
                    <a:pt x="1737" y="1836"/>
                  </a:lnTo>
                  <a:lnTo>
                    <a:pt x="1630" y="1552"/>
                  </a:lnTo>
                  <a:lnTo>
                    <a:pt x="1465" y="1261"/>
                  </a:lnTo>
                  <a:lnTo>
                    <a:pt x="1268" y="981"/>
                  </a:lnTo>
                  <a:lnTo>
                    <a:pt x="1033" y="716"/>
                  </a:lnTo>
                  <a:lnTo>
                    <a:pt x="780" y="488"/>
                  </a:lnTo>
                  <a:lnTo>
                    <a:pt x="515" y="298"/>
                  </a:lnTo>
                  <a:lnTo>
                    <a:pt x="256" y="172"/>
                  </a:lnTo>
                  <a:lnTo>
                    <a:pt x="221" y="145"/>
                  </a:lnTo>
                  <a:lnTo>
                    <a:pt x="186" y="121"/>
                  </a:lnTo>
                  <a:lnTo>
                    <a:pt x="155" y="100"/>
                  </a:lnTo>
                  <a:lnTo>
                    <a:pt x="124" y="83"/>
                  </a:lnTo>
                  <a:lnTo>
                    <a:pt x="89" y="59"/>
                  </a:lnTo>
                  <a:lnTo>
                    <a:pt x="62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494" y="121"/>
                  </a:lnTo>
                  <a:lnTo>
                    <a:pt x="925" y="356"/>
                  </a:lnTo>
                  <a:lnTo>
                    <a:pt x="1282" y="661"/>
                  </a:lnTo>
                  <a:lnTo>
                    <a:pt x="1569" y="1009"/>
                  </a:lnTo>
                  <a:lnTo>
                    <a:pt x="1762" y="1355"/>
                  </a:lnTo>
                  <a:lnTo>
                    <a:pt x="1869" y="1680"/>
                  </a:lnTo>
                  <a:lnTo>
                    <a:pt x="1880" y="1939"/>
                  </a:lnTo>
                  <a:lnTo>
                    <a:pt x="1794" y="211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7" name="Freeform 235"/>
            <p:cNvSpPr>
              <a:spLocks/>
            </p:cNvSpPr>
            <p:nvPr/>
          </p:nvSpPr>
          <p:spPr bwMode="auto">
            <a:xfrm>
              <a:off x="2091" y="1144"/>
              <a:ext cx="359" cy="328"/>
            </a:xfrm>
            <a:custGeom>
              <a:avLst/>
              <a:gdLst>
                <a:gd name="T0" fmla="*/ 342 w 2157"/>
                <a:gd name="T1" fmla="*/ 328 h 1963"/>
                <a:gd name="T2" fmla="*/ 327 w 2157"/>
                <a:gd name="T3" fmla="*/ 289 h 1963"/>
                <a:gd name="T4" fmla="*/ 303 w 2157"/>
                <a:gd name="T5" fmla="*/ 250 h 1963"/>
                <a:gd name="T6" fmla="*/ 269 w 2157"/>
                <a:gd name="T7" fmla="*/ 210 h 1963"/>
                <a:gd name="T8" fmla="*/ 229 w 2157"/>
                <a:gd name="T9" fmla="*/ 171 h 1963"/>
                <a:gd name="T10" fmla="*/ 184 w 2157"/>
                <a:gd name="T11" fmla="*/ 131 h 1963"/>
                <a:gd name="T12" fmla="*/ 136 w 2157"/>
                <a:gd name="T13" fmla="*/ 93 h 1963"/>
                <a:gd name="T14" fmla="*/ 87 w 2157"/>
                <a:gd name="T15" fmla="*/ 58 h 1963"/>
                <a:gd name="T16" fmla="*/ 41 w 2157"/>
                <a:gd name="T17" fmla="*/ 27 h 1963"/>
                <a:gd name="T18" fmla="*/ 35 w 2157"/>
                <a:gd name="T19" fmla="*/ 23 h 1963"/>
                <a:gd name="T20" fmla="*/ 30 w 2157"/>
                <a:gd name="T21" fmla="*/ 20 h 1963"/>
                <a:gd name="T22" fmla="*/ 25 w 2157"/>
                <a:gd name="T23" fmla="*/ 17 h 1963"/>
                <a:gd name="T24" fmla="*/ 20 w 2157"/>
                <a:gd name="T25" fmla="*/ 14 h 1963"/>
                <a:gd name="T26" fmla="*/ 15 w 2157"/>
                <a:gd name="T27" fmla="*/ 10 h 1963"/>
                <a:gd name="T28" fmla="*/ 10 w 2157"/>
                <a:gd name="T29" fmla="*/ 7 h 1963"/>
                <a:gd name="T30" fmla="*/ 5 w 2157"/>
                <a:gd name="T31" fmla="*/ 3 h 1963"/>
                <a:gd name="T32" fmla="*/ 0 w 2157"/>
                <a:gd name="T33" fmla="*/ 0 h 1963"/>
                <a:gd name="T34" fmla="*/ 94 w 2157"/>
                <a:gd name="T35" fmla="*/ 8 h 1963"/>
                <a:gd name="T36" fmla="*/ 178 w 2157"/>
                <a:gd name="T37" fmla="*/ 36 h 1963"/>
                <a:gd name="T38" fmla="*/ 246 w 2157"/>
                <a:gd name="T39" fmla="*/ 80 h 1963"/>
                <a:gd name="T40" fmla="*/ 300 w 2157"/>
                <a:gd name="T41" fmla="*/ 133 h 1963"/>
                <a:gd name="T42" fmla="*/ 337 w 2157"/>
                <a:gd name="T43" fmla="*/ 189 h 1963"/>
                <a:gd name="T44" fmla="*/ 357 w 2157"/>
                <a:gd name="T45" fmla="*/ 245 h 1963"/>
                <a:gd name="T46" fmla="*/ 359 w 2157"/>
                <a:gd name="T47" fmla="*/ 292 h 1963"/>
                <a:gd name="T48" fmla="*/ 342 w 2157"/>
                <a:gd name="T49" fmla="*/ 328 h 19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57" h="1963">
                  <a:moveTo>
                    <a:pt x="2057" y="1963"/>
                  </a:moveTo>
                  <a:lnTo>
                    <a:pt x="1967" y="1732"/>
                  </a:lnTo>
                  <a:lnTo>
                    <a:pt x="1818" y="1497"/>
                  </a:lnTo>
                  <a:lnTo>
                    <a:pt x="1614" y="1258"/>
                  </a:lnTo>
                  <a:lnTo>
                    <a:pt x="1376" y="1023"/>
                  </a:lnTo>
                  <a:lnTo>
                    <a:pt x="1103" y="785"/>
                  </a:lnTo>
                  <a:lnTo>
                    <a:pt x="816" y="557"/>
                  </a:lnTo>
                  <a:lnTo>
                    <a:pt x="522" y="345"/>
                  </a:lnTo>
                  <a:lnTo>
                    <a:pt x="245" y="163"/>
                  </a:lnTo>
                  <a:lnTo>
                    <a:pt x="211" y="138"/>
                  </a:lnTo>
                  <a:lnTo>
                    <a:pt x="181" y="121"/>
                  </a:lnTo>
                  <a:lnTo>
                    <a:pt x="149" y="100"/>
                  </a:lnTo>
                  <a:lnTo>
                    <a:pt x="121" y="83"/>
                  </a:lnTo>
                  <a:lnTo>
                    <a:pt x="90" y="59"/>
                  </a:lnTo>
                  <a:lnTo>
                    <a:pt x="60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67" y="45"/>
                  </a:lnTo>
                  <a:lnTo>
                    <a:pt x="1068" y="218"/>
                  </a:lnTo>
                  <a:lnTo>
                    <a:pt x="1476" y="477"/>
                  </a:lnTo>
                  <a:lnTo>
                    <a:pt x="1801" y="795"/>
                  </a:lnTo>
                  <a:lnTo>
                    <a:pt x="2022" y="1134"/>
                  </a:lnTo>
                  <a:lnTo>
                    <a:pt x="2143" y="1465"/>
                  </a:lnTo>
                  <a:lnTo>
                    <a:pt x="2157" y="1749"/>
                  </a:lnTo>
                  <a:lnTo>
                    <a:pt x="2057" y="196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8" name="Freeform 236"/>
            <p:cNvSpPr>
              <a:spLocks/>
            </p:cNvSpPr>
            <p:nvPr/>
          </p:nvSpPr>
          <p:spPr bwMode="auto">
            <a:xfrm>
              <a:off x="2091" y="1144"/>
              <a:ext cx="358" cy="321"/>
            </a:xfrm>
            <a:custGeom>
              <a:avLst/>
              <a:gdLst>
                <a:gd name="T0" fmla="*/ 343 w 2149"/>
                <a:gd name="T1" fmla="*/ 321 h 1922"/>
                <a:gd name="T2" fmla="*/ 328 w 2149"/>
                <a:gd name="T3" fmla="*/ 281 h 1922"/>
                <a:gd name="T4" fmla="*/ 303 w 2149"/>
                <a:gd name="T5" fmla="*/ 241 h 1922"/>
                <a:gd name="T6" fmla="*/ 271 w 2149"/>
                <a:gd name="T7" fmla="*/ 200 h 1922"/>
                <a:gd name="T8" fmla="*/ 231 w 2149"/>
                <a:gd name="T9" fmla="*/ 160 h 1922"/>
                <a:gd name="T10" fmla="*/ 186 w 2149"/>
                <a:gd name="T11" fmla="*/ 121 h 1922"/>
                <a:gd name="T12" fmla="*/ 138 w 2149"/>
                <a:gd name="T13" fmla="*/ 85 h 1922"/>
                <a:gd name="T14" fmla="*/ 89 w 2149"/>
                <a:gd name="T15" fmla="*/ 53 h 1922"/>
                <a:gd name="T16" fmla="*/ 42 w 2149"/>
                <a:gd name="T17" fmla="*/ 27 h 1922"/>
                <a:gd name="T18" fmla="*/ 36 w 2149"/>
                <a:gd name="T19" fmla="*/ 23 h 1922"/>
                <a:gd name="T20" fmla="*/ 32 w 2149"/>
                <a:gd name="T21" fmla="*/ 20 h 1922"/>
                <a:gd name="T22" fmla="*/ 26 w 2149"/>
                <a:gd name="T23" fmla="*/ 16 h 1922"/>
                <a:gd name="T24" fmla="*/ 21 w 2149"/>
                <a:gd name="T25" fmla="*/ 13 h 1922"/>
                <a:gd name="T26" fmla="*/ 15 w 2149"/>
                <a:gd name="T27" fmla="*/ 9 h 1922"/>
                <a:gd name="T28" fmla="*/ 10 w 2149"/>
                <a:gd name="T29" fmla="*/ 7 h 1922"/>
                <a:gd name="T30" fmla="*/ 5 w 2149"/>
                <a:gd name="T31" fmla="*/ 3 h 1922"/>
                <a:gd name="T32" fmla="*/ 0 w 2149"/>
                <a:gd name="T33" fmla="*/ 0 h 1922"/>
                <a:gd name="T34" fmla="*/ 93 w 2149"/>
                <a:gd name="T35" fmla="*/ 8 h 1922"/>
                <a:gd name="T36" fmla="*/ 174 w 2149"/>
                <a:gd name="T37" fmla="*/ 37 h 1922"/>
                <a:gd name="T38" fmla="*/ 242 w 2149"/>
                <a:gd name="T39" fmla="*/ 80 h 1922"/>
                <a:gd name="T40" fmla="*/ 296 w 2149"/>
                <a:gd name="T41" fmla="*/ 132 h 1922"/>
                <a:gd name="T42" fmla="*/ 333 w 2149"/>
                <a:gd name="T43" fmla="*/ 187 h 1922"/>
                <a:gd name="T44" fmla="*/ 355 w 2149"/>
                <a:gd name="T45" fmla="*/ 241 h 1922"/>
                <a:gd name="T46" fmla="*/ 358 w 2149"/>
                <a:gd name="T47" fmla="*/ 287 h 1922"/>
                <a:gd name="T48" fmla="*/ 343 w 2149"/>
                <a:gd name="T49" fmla="*/ 321 h 19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49" h="1922">
                  <a:moveTo>
                    <a:pt x="2057" y="1922"/>
                  </a:moveTo>
                  <a:lnTo>
                    <a:pt x="1970" y="1683"/>
                  </a:lnTo>
                  <a:lnTo>
                    <a:pt x="1821" y="1445"/>
                  </a:lnTo>
                  <a:lnTo>
                    <a:pt x="1625" y="1196"/>
                  </a:lnTo>
                  <a:lnTo>
                    <a:pt x="1386" y="958"/>
                  </a:lnTo>
                  <a:lnTo>
                    <a:pt x="1114" y="725"/>
                  </a:lnTo>
                  <a:lnTo>
                    <a:pt x="830" y="508"/>
                  </a:lnTo>
                  <a:lnTo>
                    <a:pt x="536" y="315"/>
                  </a:lnTo>
                  <a:lnTo>
                    <a:pt x="253" y="159"/>
                  </a:lnTo>
                  <a:lnTo>
                    <a:pt x="218" y="135"/>
                  </a:lnTo>
                  <a:lnTo>
                    <a:pt x="190" y="117"/>
                  </a:lnTo>
                  <a:lnTo>
                    <a:pt x="156" y="94"/>
                  </a:lnTo>
                  <a:lnTo>
                    <a:pt x="129" y="76"/>
                  </a:lnTo>
                  <a:lnTo>
                    <a:pt x="90" y="56"/>
                  </a:lnTo>
                  <a:lnTo>
                    <a:pt x="63" y="39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61" y="48"/>
                  </a:lnTo>
                  <a:lnTo>
                    <a:pt x="1045" y="221"/>
                  </a:lnTo>
                  <a:lnTo>
                    <a:pt x="1455" y="477"/>
                  </a:lnTo>
                  <a:lnTo>
                    <a:pt x="1777" y="791"/>
                  </a:lnTo>
                  <a:lnTo>
                    <a:pt x="2001" y="1120"/>
                  </a:lnTo>
                  <a:lnTo>
                    <a:pt x="2132" y="1445"/>
                  </a:lnTo>
                  <a:lnTo>
                    <a:pt x="2149" y="1718"/>
                  </a:lnTo>
                  <a:lnTo>
                    <a:pt x="2057" y="192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9" name="Freeform 237"/>
            <p:cNvSpPr>
              <a:spLocks/>
            </p:cNvSpPr>
            <p:nvPr/>
          </p:nvSpPr>
          <p:spPr bwMode="auto">
            <a:xfrm>
              <a:off x="2091" y="1144"/>
              <a:ext cx="357" cy="312"/>
            </a:xfrm>
            <a:custGeom>
              <a:avLst/>
              <a:gdLst>
                <a:gd name="T0" fmla="*/ 343 w 2143"/>
                <a:gd name="T1" fmla="*/ 312 h 1870"/>
                <a:gd name="T2" fmla="*/ 328 w 2143"/>
                <a:gd name="T3" fmla="*/ 273 h 1870"/>
                <a:gd name="T4" fmla="*/ 305 w 2143"/>
                <a:gd name="T5" fmla="*/ 231 h 1870"/>
                <a:gd name="T6" fmla="*/ 271 w 2143"/>
                <a:gd name="T7" fmla="*/ 190 h 1870"/>
                <a:gd name="T8" fmla="*/ 231 w 2143"/>
                <a:gd name="T9" fmla="*/ 150 h 1870"/>
                <a:gd name="T10" fmla="*/ 187 w 2143"/>
                <a:gd name="T11" fmla="*/ 112 h 1870"/>
                <a:gd name="T12" fmla="*/ 139 w 2143"/>
                <a:gd name="T13" fmla="*/ 77 h 1870"/>
                <a:gd name="T14" fmla="*/ 91 w 2143"/>
                <a:gd name="T15" fmla="*/ 47 h 1870"/>
                <a:gd name="T16" fmla="*/ 44 w 2143"/>
                <a:gd name="T17" fmla="*/ 24 h 1870"/>
                <a:gd name="T18" fmla="*/ 37 w 2143"/>
                <a:gd name="T19" fmla="*/ 20 h 1870"/>
                <a:gd name="T20" fmla="*/ 32 w 2143"/>
                <a:gd name="T21" fmla="*/ 18 h 1870"/>
                <a:gd name="T22" fmla="*/ 26 w 2143"/>
                <a:gd name="T23" fmla="*/ 14 h 1870"/>
                <a:gd name="T24" fmla="*/ 22 w 2143"/>
                <a:gd name="T25" fmla="*/ 12 h 1870"/>
                <a:gd name="T26" fmla="*/ 16 w 2143"/>
                <a:gd name="T27" fmla="*/ 8 h 1870"/>
                <a:gd name="T28" fmla="*/ 10 w 2143"/>
                <a:gd name="T29" fmla="*/ 7 h 1870"/>
                <a:gd name="T30" fmla="*/ 5 w 2143"/>
                <a:gd name="T31" fmla="*/ 2 h 1870"/>
                <a:gd name="T32" fmla="*/ 0 w 2143"/>
                <a:gd name="T33" fmla="*/ 0 h 1870"/>
                <a:gd name="T34" fmla="*/ 91 w 2143"/>
                <a:gd name="T35" fmla="*/ 8 h 1870"/>
                <a:gd name="T36" fmla="*/ 171 w 2143"/>
                <a:gd name="T37" fmla="*/ 37 h 1870"/>
                <a:gd name="T38" fmla="*/ 238 w 2143"/>
                <a:gd name="T39" fmla="*/ 79 h 1870"/>
                <a:gd name="T40" fmla="*/ 293 w 2143"/>
                <a:gd name="T41" fmla="*/ 131 h 1870"/>
                <a:gd name="T42" fmla="*/ 331 w 2143"/>
                <a:gd name="T43" fmla="*/ 184 h 1870"/>
                <a:gd name="T44" fmla="*/ 353 w 2143"/>
                <a:gd name="T45" fmla="*/ 236 h 1870"/>
                <a:gd name="T46" fmla="*/ 357 w 2143"/>
                <a:gd name="T47" fmla="*/ 280 h 1870"/>
                <a:gd name="T48" fmla="*/ 343 w 2143"/>
                <a:gd name="T49" fmla="*/ 312 h 18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43" h="1870">
                  <a:moveTo>
                    <a:pt x="2057" y="1870"/>
                  </a:moveTo>
                  <a:lnTo>
                    <a:pt x="1970" y="1635"/>
                  </a:lnTo>
                  <a:lnTo>
                    <a:pt x="1829" y="1386"/>
                  </a:lnTo>
                  <a:lnTo>
                    <a:pt x="1628" y="1137"/>
                  </a:lnTo>
                  <a:lnTo>
                    <a:pt x="1389" y="898"/>
                  </a:lnTo>
                  <a:lnTo>
                    <a:pt x="1120" y="670"/>
                  </a:lnTo>
                  <a:lnTo>
                    <a:pt x="837" y="463"/>
                  </a:lnTo>
                  <a:lnTo>
                    <a:pt x="547" y="284"/>
                  </a:lnTo>
                  <a:lnTo>
                    <a:pt x="263" y="145"/>
                  </a:lnTo>
                  <a:lnTo>
                    <a:pt x="225" y="121"/>
                  </a:lnTo>
                  <a:lnTo>
                    <a:pt x="194" y="108"/>
                  </a:lnTo>
                  <a:lnTo>
                    <a:pt x="159" y="86"/>
                  </a:lnTo>
                  <a:lnTo>
                    <a:pt x="132" y="73"/>
                  </a:lnTo>
                  <a:lnTo>
                    <a:pt x="97" y="48"/>
                  </a:lnTo>
                  <a:lnTo>
                    <a:pt x="63" y="39"/>
                  </a:lnTo>
                  <a:lnTo>
                    <a:pt x="28" y="14"/>
                  </a:lnTo>
                  <a:lnTo>
                    <a:pt x="0" y="0"/>
                  </a:lnTo>
                  <a:lnTo>
                    <a:pt x="547" y="48"/>
                  </a:lnTo>
                  <a:lnTo>
                    <a:pt x="1027" y="221"/>
                  </a:lnTo>
                  <a:lnTo>
                    <a:pt x="1431" y="474"/>
                  </a:lnTo>
                  <a:lnTo>
                    <a:pt x="1756" y="785"/>
                  </a:lnTo>
                  <a:lnTo>
                    <a:pt x="1984" y="1102"/>
                  </a:lnTo>
                  <a:lnTo>
                    <a:pt x="2119" y="1417"/>
                  </a:lnTo>
                  <a:lnTo>
                    <a:pt x="2143" y="1680"/>
                  </a:lnTo>
                  <a:lnTo>
                    <a:pt x="2057" y="187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0" name="Freeform 238"/>
            <p:cNvSpPr>
              <a:spLocks/>
            </p:cNvSpPr>
            <p:nvPr/>
          </p:nvSpPr>
          <p:spPr bwMode="auto">
            <a:xfrm>
              <a:off x="2091" y="1144"/>
              <a:ext cx="355" cy="306"/>
            </a:xfrm>
            <a:custGeom>
              <a:avLst/>
              <a:gdLst>
                <a:gd name="T0" fmla="*/ 342 w 2132"/>
                <a:gd name="T1" fmla="*/ 306 h 1831"/>
                <a:gd name="T2" fmla="*/ 328 w 2132"/>
                <a:gd name="T3" fmla="*/ 264 h 1831"/>
                <a:gd name="T4" fmla="*/ 305 w 2132"/>
                <a:gd name="T5" fmla="*/ 222 h 1831"/>
                <a:gd name="T6" fmla="*/ 271 w 2132"/>
                <a:gd name="T7" fmla="*/ 180 h 1831"/>
                <a:gd name="T8" fmla="*/ 233 w 2132"/>
                <a:gd name="T9" fmla="*/ 140 h 1831"/>
                <a:gd name="T10" fmla="*/ 188 w 2132"/>
                <a:gd name="T11" fmla="*/ 102 h 1831"/>
                <a:gd name="T12" fmla="*/ 141 w 2132"/>
                <a:gd name="T13" fmla="*/ 69 h 1831"/>
                <a:gd name="T14" fmla="*/ 92 w 2132"/>
                <a:gd name="T15" fmla="*/ 42 h 1831"/>
                <a:gd name="T16" fmla="*/ 45 w 2132"/>
                <a:gd name="T17" fmla="*/ 23 h 1831"/>
                <a:gd name="T18" fmla="*/ 39 w 2132"/>
                <a:gd name="T19" fmla="*/ 20 h 1831"/>
                <a:gd name="T20" fmla="*/ 34 w 2132"/>
                <a:gd name="T21" fmla="*/ 17 h 1831"/>
                <a:gd name="T22" fmla="*/ 28 w 2132"/>
                <a:gd name="T23" fmla="*/ 14 h 1831"/>
                <a:gd name="T24" fmla="*/ 22 w 2132"/>
                <a:gd name="T25" fmla="*/ 12 h 1831"/>
                <a:gd name="T26" fmla="*/ 17 w 2132"/>
                <a:gd name="T27" fmla="*/ 8 h 1831"/>
                <a:gd name="T28" fmla="*/ 11 w 2132"/>
                <a:gd name="T29" fmla="*/ 5 h 1831"/>
                <a:gd name="T30" fmla="*/ 5 w 2132"/>
                <a:gd name="T31" fmla="*/ 2 h 1831"/>
                <a:gd name="T32" fmla="*/ 0 w 2132"/>
                <a:gd name="T33" fmla="*/ 0 h 1831"/>
                <a:gd name="T34" fmla="*/ 89 w 2132"/>
                <a:gd name="T35" fmla="*/ 10 h 1831"/>
                <a:gd name="T36" fmla="*/ 168 w 2132"/>
                <a:gd name="T37" fmla="*/ 37 h 1831"/>
                <a:gd name="T38" fmla="*/ 235 w 2132"/>
                <a:gd name="T39" fmla="*/ 79 h 1831"/>
                <a:gd name="T40" fmla="*/ 288 w 2132"/>
                <a:gd name="T41" fmla="*/ 129 h 1831"/>
                <a:gd name="T42" fmla="*/ 327 w 2132"/>
                <a:gd name="T43" fmla="*/ 181 h 1831"/>
                <a:gd name="T44" fmla="*/ 350 w 2132"/>
                <a:gd name="T45" fmla="*/ 232 h 1831"/>
                <a:gd name="T46" fmla="*/ 355 w 2132"/>
                <a:gd name="T47" fmla="*/ 275 h 1831"/>
                <a:gd name="T48" fmla="*/ 342 w 2132"/>
                <a:gd name="T49" fmla="*/ 306 h 18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32" h="1831">
                  <a:moveTo>
                    <a:pt x="2053" y="1831"/>
                  </a:moveTo>
                  <a:lnTo>
                    <a:pt x="1967" y="1580"/>
                  </a:lnTo>
                  <a:lnTo>
                    <a:pt x="1829" y="1330"/>
                  </a:lnTo>
                  <a:lnTo>
                    <a:pt x="1628" y="1075"/>
                  </a:lnTo>
                  <a:lnTo>
                    <a:pt x="1397" y="837"/>
                  </a:lnTo>
                  <a:lnTo>
                    <a:pt x="1131" y="612"/>
                  </a:lnTo>
                  <a:lnTo>
                    <a:pt x="847" y="414"/>
                  </a:lnTo>
                  <a:lnTo>
                    <a:pt x="553" y="252"/>
                  </a:lnTo>
                  <a:lnTo>
                    <a:pt x="270" y="138"/>
                  </a:lnTo>
                  <a:lnTo>
                    <a:pt x="236" y="117"/>
                  </a:lnTo>
                  <a:lnTo>
                    <a:pt x="204" y="100"/>
                  </a:lnTo>
                  <a:lnTo>
                    <a:pt x="167" y="83"/>
                  </a:lnTo>
                  <a:lnTo>
                    <a:pt x="135" y="69"/>
                  </a:lnTo>
                  <a:lnTo>
                    <a:pt x="101" y="48"/>
                  </a:lnTo>
                  <a:lnTo>
                    <a:pt x="69" y="31"/>
                  </a:lnTo>
                  <a:lnTo>
                    <a:pt x="32" y="14"/>
                  </a:lnTo>
                  <a:lnTo>
                    <a:pt x="0" y="0"/>
                  </a:lnTo>
                  <a:lnTo>
                    <a:pt x="533" y="59"/>
                  </a:lnTo>
                  <a:lnTo>
                    <a:pt x="1010" y="224"/>
                  </a:lnTo>
                  <a:lnTo>
                    <a:pt x="1411" y="474"/>
                  </a:lnTo>
                  <a:lnTo>
                    <a:pt x="1731" y="774"/>
                  </a:lnTo>
                  <a:lnTo>
                    <a:pt x="1964" y="1085"/>
                  </a:lnTo>
                  <a:lnTo>
                    <a:pt x="2102" y="1390"/>
                  </a:lnTo>
                  <a:lnTo>
                    <a:pt x="2132" y="1646"/>
                  </a:lnTo>
                  <a:lnTo>
                    <a:pt x="2053" y="18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1" name="Freeform 239"/>
            <p:cNvSpPr>
              <a:spLocks/>
            </p:cNvSpPr>
            <p:nvPr/>
          </p:nvSpPr>
          <p:spPr bwMode="auto">
            <a:xfrm>
              <a:off x="2091" y="1144"/>
              <a:ext cx="354" cy="297"/>
            </a:xfrm>
            <a:custGeom>
              <a:avLst/>
              <a:gdLst>
                <a:gd name="T0" fmla="*/ 342 w 2122"/>
                <a:gd name="T1" fmla="*/ 297 h 1779"/>
                <a:gd name="T2" fmla="*/ 329 w 2122"/>
                <a:gd name="T3" fmla="*/ 256 h 1779"/>
                <a:gd name="T4" fmla="*/ 306 w 2122"/>
                <a:gd name="T5" fmla="*/ 212 h 1779"/>
                <a:gd name="T6" fmla="*/ 273 w 2122"/>
                <a:gd name="T7" fmla="*/ 170 h 1779"/>
                <a:gd name="T8" fmla="*/ 234 w 2122"/>
                <a:gd name="T9" fmla="*/ 130 h 1779"/>
                <a:gd name="T10" fmla="*/ 190 w 2122"/>
                <a:gd name="T11" fmla="*/ 92 h 1779"/>
                <a:gd name="T12" fmla="*/ 142 w 2122"/>
                <a:gd name="T13" fmla="*/ 62 h 1779"/>
                <a:gd name="T14" fmla="*/ 95 w 2122"/>
                <a:gd name="T15" fmla="*/ 37 h 1779"/>
                <a:gd name="T16" fmla="*/ 47 w 2122"/>
                <a:gd name="T17" fmla="*/ 21 h 1779"/>
                <a:gd name="T18" fmla="*/ 41 w 2122"/>
                <a:gd name="T19" fmla="*/ 18 h 1779"/>
                <a:gd name="T20" fmla="*/ 35 w 2122"/>
                <a:gd name="T21" fmla="*/ 16 h 1779"/>
                <a:gd name="T22" fmla="*/ 29 w 2122"/>
                <a:gd name="T23" fmla="*/ 13 h 1779"/>
                <a:gd name="T24" fmla="*/ 24 w 2122"/>
                <a:gd name="T25" fmla="*/ 10 h 1779"/>
                <a:gd name="T26" fmla="*/ 17 w 2122"/>
                <a:gd name="T27" fmla="*/ 8 h 1779"/>
                <a:gd name="T28" fmla="*/ 12 w 2122"/>
                <a:gd name="T29" fmla="*/ 5 h 1779"/>
                <a:gd name="T30" fmla="*/ 5 w 2122"/>
                <a:gd name="T31" fmla="*/ 2 h 1779"/>
                <a:gd name="T32" fmla="*/ 0 w 2122"/>
                <a:gd name="T33" fmla="*/ 0 h 1779"/>
                <a:gd name="T34" fmla="*/ 87 w 2122"/>
                <a:gd name="T35" fmla="*/ 10 h 1779"/>
                <a:gd name="T36" fmla="*/ 166 w 2122"/>
                <a:gd name="T37" fmla="*/ 37 h 1779"/>
                <a:gd name="T38" fmla="*/ 231 w 2122"/>
                <a:gd name="T39" fmla="*/ 79 h 1779"/>
                <a:gd name="T40" fmla="*/ 286 w 2122"/>
                <a:gd name="T41" fmla="*/ 128 h 1779"/>
                <a:gd name="T42" fmla="*/ 325 w 2122"/>
                <a:gd name="T43" fmla="*/ 178 h 1779"/>
                <a:gd name="T44" fmla="*/ 349 w 2122"/>
                <a:gd name="T45" fmla="*/ 227 h 1779"/>
                <a:gd name="T46" fmla="*/ 354 w 2122"/>
                <a:gd name="T47" fmla="*/ 268 h 1779"/>
                <a:gd name="T48" fmla="*/ 342 w 2122"/>
                <a:gd name="T49" fmla="*/ 297 h 17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22" h="1779">
                  <a:moveTo>
                    <a:pt x="2053" y="1779"/>
                  </a:moveTo>
                  <a:lnTo>
                    <a:pt x="1970" y="1531"/>
                  </a:lnTo>
                  <a:lnTo>
                    <a:pt x="1832" y="1272"/>
                  </a:lnTo>
                  <a:lnTo>
                    <a:pt x="1639" y="1016"/>
                  </a:lnTo>
                  <a:lnTo>
                    <a:pt x="1403" y="777"/>
                  </a:lnTo>
                  <a:lnTo>
                    <a:pt x="1137" y="553"/>
                  </a:lnTo>
                  <a:lnTo>
                    <a:pt x="854" y="370"/>
                  </a:lnTo>
                  <a:lnTo>
                    <a:pt x="567" y="221"/>
                  </a:lnTo>
                  <a:lnTo>
                    <a:pt x="280" y="128"/>
                  </a:lnTo>
                  <a:lnTo>
                    <a:pt x="245" y="108"/>
                  </a:lnTo>
                  <a:lnTo>
                    <a:pt x="208" y="94"/>
                  </a:lnTo>
                  <a:lnTo>
                    <a:pt x="173" y="76"/>
                  </a:lnTo>
                  <a:lnTo>
                    <a:pt x="142" y="62"/>
                  </a:lnTo>
                  <a:lnTo>
                    <a:pt x="104" y="45"/>
                  </a:lnTo>
                  <a:lnTo>
                    <a:pt x="69" y="28"/>
                  </a:lnTo>
                  <a:lnTo>
                    <a:pt x="32" y="14"/>
                  </a:lnTo>
                  <a:lnTo>
                    <a:pt x="0" y="0"/>
                  </a:lnTo>
                  <a:lnTo>
                    <a:pt x="522" y="59"/>
                  </a:lnTo>
                  <a:lnTo>
                    <a:pt x="993" y="224"/>
                  </a:lnTo>
                  <a:lnTo>
                    <a:pt x="1386" y="474"/>
                  </a:lnTo>
                  <a:lnTo>
                    <a:pt x="1714" y="764"/>
                  </a:lnTo>
                  <a:lnTo>
                    <a:pt x="1950" y="1068"/>
                  </a:lnTo>
                  <a:lnTo>
                    <a:pt x="2091" y="1358"/>
                  </a:lnTo>
                  <a:lnTo>
                    <a:pt x="2122" y="1607"/>
                  </a:lnTo>
                  <a:lnTo>
                    <a:pt x="2053" y="177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2" name="Freeform 240"/>
            <p:cNvSpPr>
              <a:spLocks/>
            </p:cNvSpPr>
            <p:nvPr/>
          </p:nvSpPr>
          <p:spPr bwMode="auto">
            <a:xfrm>
              <a:off x="2583" y="986"/>
              <a:ext cx="306" cy="446"/>
            </a:xfrm>
            <a:custGeom>
              <a:avLst/>
              <a:gdLst>
                <a:gd name="T0" fmla="*/ 43 w 1832"/>
                <a:gd name="T1" fmla="*/ 446 h 2679"/>
                <a:gd name="T2" fmla="*/ 46 w 1832"/>
                <a:gd name="T3" fmla="*/ 402 h 2679"/>
                <a:gd name="T4" fmla="*/ 60 w 1832"/>
                <a:gd name="T5" fmla="*/ 355 h 2679"/>
                <a:gd name="T6" fmla="*/ 84 w 1832"/>
                <a:gd name="T7" fmla="*/ 302 h 2679"/>
                <a:gd name="T8" fmla="*/ 114 w 1832"/>
                <a:gd name="T9" fmla="*/ 248 h 2679"/>
                <a:gd name="T10" fmla="*/ 149 w 1832"/>
                <a:gd name="T11" fmla="*/ 193 h 2679"/>
                <a:gd name="T12" fmla="*/ 189 w 1832"/>
                <a:gd name="T13" fmla="*/ 140 h 2679"/>
                <a:gd name="T14" fmla="*/ 231 w 1832"/>
                <a:gd name="T15" fmla="*/ 88 h 2679"/>
                <a:gd name="T16" fmla="*/ 272 w 1832"/>
                <a:gd name="T17" fmla="*/ 41 h 2679"/>
                <a:gd name="T18" fmla="*/ 276 w 1832"/>
                <a:gd name="T19" fmla="*/ 36 h 2679"/>
                <a:gd name="T20" fmla="*/ 281 w 1832"/>
                <a:gd name="T21" fmla="*/ 31 h 2679"/>
                <a:gd name="T22" fmla="*/ 285 w 1832"/>
                <a:gd name="T23" fmla="*/ 25 h 2679"/>
                <a:gd name="T24" fmla="*/ 289 w 1832"/>
                <a:gd name="T25" fmla="*/ 21 h 2679"/>
                <a:gd name="T26" fmla="*/ 293 w 1832"/>
                <a:gd name="T27" fmla="*/ 16 h 2679"/>
                <a:gd name="T28" fmla="*/ 297 w 1832"/>
                <a:gd name="T29" fmla="*/ 10 h 2679"/>
                <a:gd name="T30" fmla="*/ 301 w 1832"/>
                <a:gd name="T31" fmla="*/ 5 h 2679"/>
                <a:gd name="T32" fmla="*/ 306 w 1832"/>
                <a:gd name="T33" fmla="*/ 0 h 2679"/>
                <a:gd name="T34" fmla="*/ 207 w 1832"/>
                <a:gd name="T35" fmla="*/ 39 h 2679"/>
                <a:gd name="T36" fmla="*/ 128 w 1832"/>
                <a:gd name="T37" fmla="*/ 96 h 2679"/>
                <a:gd name="T38" fmla="*/ 69 w 1832"/>
                <a:gd name="T39" fmla="*/ 162 h 2679"/>
                <a:gd name="T40" fmla="*/ 28 w 1832"/>
                <a:gd name="T41" fmla="*/ 234 h 2679"/>
                <a:gd name="T42" fmla="*/ 5 w 1832"/>
                <a:gd name="T43" fmla="*/ 304 h 2679"/>
                <a:gd name="T44" fmla="*/ 0 w 1832"/>
                <a:gd name="T45" fmla="*/ 367 h 2679"/>
                <a:gd name="T46" fmla="*/ 13 w 1832"/>
                <a:gd name="T47" fmla="*/ 416 h 2679"/>
                <a:gd name="T48" fmla="*/ 43 w 1832"/>
                <a:gd name="T49" fmla="*/ 446 h 26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32" h="2679">
                  <a:moveTo>
                    <a:pt x="256" y="2679"/>
                  </a:moveTo>
                  <a:lnTo>
                    <a:pt x="277" y="2416"/>
                  </a:lnTo>
                  <a:lnTo>
                    <a:pt x="360" y="2130"/>
                  </a:lnTo>
                  <a:lnTo>
                    <a:pt x="501" y="1815"/>
                  </a:lnTo>
                  <a:lnTo>
                    <a:pt x="685" y="1491"/>
                  </a:lnTo>
                  <a:lnTo>
                    <a:pt x="895" y="1158"/>
                  </a:lnTo>
                  <a:lnTo>
                    <a:pt x="1134" y="840"/>
                  </a:lnTo>
                  <a:lnTo>
                    <a:pt x="1383" y="529"/>
                  </a:lnTo>
                  <a:lnTo>
                    <a:pt x="1628" y="246"/>
                  </a:lnTo>
                  <a:lnTo>
                    <a:pt x="1653" y="215"/>
                  </a:lnTo>
                  <a:lnTo>
                    <a:pt x="1680" y="184"/>
                  </a:lnTo>
                  <a:lnTo>
                    <a:pt x="1704" y="149"/>
                  </a:lnTo>
                  <a:lnTo>
                    <a:pt x="1731" y="126"/>
                  </a:lnTo>
                  <a:lnTo>
                    <a:pt x="1756" y="94"/>
                  </a:lnTo>
                  <a:lnTo>
                    <a:pt x="1780" y="60"/>
                  </a:lnTo>
                  <a:lnTo>
                    <a:pt x="1804" y="28"/>
                  </a:lnTo>
                  <a:lnTo>
                    <a:pt x="1832" y="0"/>
                  </a:lnTo>
                  <a:lnTo>
                    <a:pt x="1238" y="236"/>
                  </a:lnTo>
                  <a:lnTo>
                    <a:pt x="764" y="575"/>
                  </a:lnTo>
                  <a:lnTo>
                    <a:pt x="412" y="975"/>
                  </a:lnTo>
                  <a:lnTo>
                    <a:pt x="166" y="1407"/>
                  </a:lnTo>
                  <a:lnTo>
                    <a:pt x="28" y="1825"/>
                  </a:lnTo>
                  <a:lnTo>
                    <a:pt x="0" y="2202"/>
                  </a:lnTo>
                  <a:lnTo>
                    <a:pt x="76" y="2499"/>
                  </a:lnTo>
                  <a:lnTo>
                    <a:pt x="256" y="267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3" name="Freeform 241"/>
            <p:cNvSpPr>
              <a:spLocks/>
            </p:cNvSpPr>
            <p:nvPr/>
          </p:nvSpPr>
          <p:spPr bwMode="auto">
            <a:xfrm>
              <a:off x="2585" y="986"/>
              <a:ext cx="304" cy="439"/>
            </a:xfrm>
            <a:custGeom>
              <a:avLst/>
              <a:gdLst>
                <a:gd name="T0" fmla="*/ 39 w 1821"/>
                <a:gd name="T1" fmla="*/ 439 h 2631"/>
                <a:gd name="T2" fmla="*/ 41 w 1821"/>
                <a:gd name="T3" fmla="*/ 393 h 2631"/>
                <a:gd name="T4" fmla="*/ 55 w 1821"/>
                <a:gd name="T5" fmla="*/ 345 h 2631"/>
                <a:gd name="T6" fmla="*/ 77 w 1821"/>
                <a:gd name="T7" fmla="*/ 292 h 2631"/>
                <a:gd name="T8" fmla="*/ 108 w 1821"/>
                <a:gd name="T9" fmla="*/ 239 h 2631"/>
                <a:gd name="T10" fmla="*/ 143 w 1821"/>
                <a:gd name="T11" fmla="*/ 184 h 2631"/>
                <a:gd name="T12" fmla="*/ 184 w 1821"/>
                <a:gd name="T13" fmla="*/ 133 h 2631"/>
                <a:gd name="T14" fmla="*/ 225 w 1821"/>
                <a:gd name="T15" fmla="*/ 84 h 2631"/>
                <a:gd name="T16" fmla="*/ 269 w 1821"/>
                <a:gd name="T17" fmla="*/ 41 h 2631"/>
                <a:gd name="T18" fmla="*/ 273 w 1821"/>
                <a:gd name="T19" fmla="*/ 36 h 2631"/>
                <a:gd name="T20" fmla="*/ 277 w 1821"/>
                <a:gd name="T21" fmla="*/ 31 h 2631"/>
                <a:gd name="T22" fmla="*/ 282 w 1821"/>
                <a:gd name="T23" fmla="*/ 25 h 2631"/>
                <a:gd name="T24" fmla="*/ 287 w 1821"/>
                <a:gd name="T25" fmla="*/ 21 h 2631"/>
                <a:gd name="T26" fmla="*/ 291 w 1821"/>
                <a:gd name="T27" fmla="*/ 16 h 2631"/>
                <a:gd name="T28" fmla="*/ 295 w 1821"/>
                <a:gd name="T29" fmla="*/ 10 h 2631"/>
                <a:gd name="T30" fmla="*/ 299 w 1821"/>
                <a:gd name="T31" fmla="*/ 5 h 2631"/>
                <a:gd name="T32" fmla="*/ 304 w 1821"/>
                <a:gd name="T33" fmla="*/ 0 h 2631"/>
                <a:gd name="T34" fmla="*/ 207 w 1821"/>
                <a:gd name="T35" fmla="*/ 39 h 2631"/>
                <a:gd name="T36" fmla="*/ 130 w 1821"/>
                <a:gd name="T37" fmla="*/ 95 h 2631"/>
                <a:gd name="T38" fmla="*/ 70 w 1821"/>
                <a:gd name="T39" fmla="*/ 161 h 2631"/>
                <a:gd name="T40" fmla="*/ 29 w 1821"/>
                <a:gd name="T41" fmla="*/ 232 h 2631"/>
                <a:gd name="T42" fmla="*/ 5 w 1821"/>
                <a:gd name="T43" fmla="*/ 301 h 2631"/>
                <a:gd name="T44" fmla="*/ 0 w 1821"/>
                <a:gd name="T45" fmla="*/ 362 h 2631"/>
                <a:gd name="T46" fmla="*/ 10 w 1821"/>
                <a:gd name="T47" fmla="*/ 410 h 2631"/>
                <a:gd name="T48" fmla="*/ 39 w 1821"/>
                <a:gd name="T49" fmla="*/ 439 h 26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21" h="2631">
                  <a:moveTo>
                    <a:pt x="231" y="2631"/>
                  </a:moveTo>
                  <a:lnTo>
                    <a:pt x="245" y="2358"/>
                  </a:lnTo>
                  <a:lnTo>
                    <a:pt x="328" y="2067"/>
                  </a:lnTo>
                  <a:lnTo>
                    <a:pt x="462" y="1753"/>
                  </a:lnTo>
                  <a:lnTo>
                    <a:pt x="646" y="1431"/>
                  </a:lnTo>
                  <a:lnTo>
                    <a:pt x="856" y="1103"/>
                  </a:lnTo>
                  <a:lnTo>
                    <a:pt x="1102" y="795"/>
                  </a:lnTo>
                  <a:lnTo>
                    <a:pt x="1348" y="501"/>
                  </a:lnTo>
                  <a:lnTo>
                    <a:pt x="1610" y="246"/>
                  </a:lnTo>
                  <a:lnTo>
                    <a:pt x="1634" y="215"/>
                  </a:lnTo>
                  <a:lnTo>
                    <a:pt x="1662" y="184"/>
                  </a:lnTo>
                  <a:lnTo>
                    <a:pt x="1689" y="149"/>
                  </a:lnTo>
                  <a:lnTo>
                    <a:pt x="1717" y="126"/>
                  </a:lnTo>
                  <a:lnTo>
                    <a:pt x="1745" y="94"/>
                  </a:lnTo>
                  <a:lnTo>
                    <a:pt x="1769" y="60"/>
                  </a:lnTo>
                  <a:lnTo>
                    <a:pt x="1793" y="28"/>
                  </a:lnTo>
                  <a:lnTo>
                    <a:pt x="1821" y="0"/>
                  </a:lnTo>
                  <a:lnTo>
                    <a:pt x="1240" y="236"/>
                  </a:lnTo>
                  <a:lnTo>
                    <a:pt x="778" y="567"/>
                  </a:lnTo>
                  <a:lnTo>
                    <a:pt x="418" y="965"/>
                  </a:lnTo>
                  <a:lnTo>
                    <a:pt x="176" y="1393"/>
                  </a:lnTo>
                  <a:lnTo>
                    <a:pt x="30" y="1802"/>
                  </a:lnTo>
                  <a:lnTo>
                    <a:pt x="0" y="2171"/>
                  </a:lnTo>
                  <a:lnTo>
                    <a:pt x="61" y="2458"/>
                  </a:lnTo>
                  <a:lnTo>
                    <a:pt x="231" y="26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4" name="Freeform 242"/>
            <p:cNvSpPr>
              <a:spLocks/>
            </p:cNvSpPr>
            <p:nvPr/>
          </p:nvSpPr>
          <p:spPr bwMode="auto">
            <a:xfrm>
              <a:off x="2586" y="986"/>
              <a:ext cx="303" cy="432"/>
            </a:xfrm>
            <a:custGeom>
              <a:avLst/>
              <a:gdLst>
                <a:gd name="T0" fmla="*/ 36 w 1815"/>
                <a:gd name="T1" fmla="*/ 432 h 2589"/>
                <a:gd name="T2" fmla="*/ 37 w 1815"/>
                <a:gd name="T3" fmla="*/ 386 h 2589"/>
                <a:gd name="T4" fmla="*/ 51 w 1815"/>
                <a:gd name="T5" fmla="*/ 336 h 2589"/>
                <a:gd name="T6" fmla="*/ 72 w 1815"/>
                <a:gd name="T7" fmla="*/ 283 h 2589"/>
                <a:gd name="T8" fmla="*/ 103 w 1815"/>
                <a:gd name="T9" fmla="*/ 229 h 2589"/>
                <a:gd name="T10" fmla="*/ 139 w 1815"/>
                <a:gd name="T11" fmla="*/ 175 h 2589"/>
                <a:gd name="T12" fmla="*/ 178 w 1815"/>
                <a:gd name="T13" fmla="*/ 125 h 2589"/>
                <a:gd name="T14" fmla="*/ 221 w 1815"/>
                <a:gd name="T15" fmla="*/ 79 h 2589"/>
                <a:gd name="T16" fmla="*/ 265 w 1815"/>
                <a:gd name="T17" fmla="*/ 40 h 2589"/>
                <a:gd name="T18" fmla="*/ 270 w 1815"/>
                <a:gd name="T19" fmla="*/ 35 h 2589"/>
                <a:gd name="T20" fmla="*/ 274 w 1815"/>
                <a:gd name="T21" fmla="*/ 30 h 2589"/>
                <a:gd name="T22" fmla="*/ 279 w 1815"/>
                <a:gd name="T23" fmla="*/ 24 h 2589"/>
                <a:gd name="T24" fmla="*/ 284 w 1815"/>
                <a:gd name="T25" fmla="*/ 20 h 2589"/>
                <a:gd name="T26" fmla="*/ 288 w 1815"/>
                <a:gd name="T27" fmla="*/ 15 h 2589"/>
                <a:gd name="T28" fmla="*/ 293 w 1815"/>
                <a:gd name="T29" fmla="*/ 10 h 2589"/>
                <a:gd name="T30" fmla="*/ 298 w 1815"/>
                <a:gd name="T31" fmla="*/ 5 h 2589"/>
                <a:gd name="T32" fmla="*/ 303 w 1815"/>
                <a:gd name="T33" fmla="*/ 0 h 2589"/>
                <a:gd name="T34" fmla="*/ 209 w 1815"/>
                <a:gd name="T35" fmla="*/ 39 h 2589"/>
                <a:gd name="T36" fmla="*/ 132 w 1815"/>
                <a:gd name="T37" fmla="*/ 95 h 2589"/>
                <a:gd name="T38" fmla="*/ 73 w 1815"/>
                <a:gd name="T39" fmla="*/ 160 h 2589"/>
                <a:gd name="T40" fmla="*/ 32 w 1815"/>
                <a:gd name="T41" fmla="*/ 230 h 2589"/>
                <a:gd name="T42" fmla="*/ 7 w 1815"/>
                <a:gd name="T43" fmla="*/ 297 h 2589"/>
                <a:gd name="T44" fmla="*/ 0 w 1815"/>
                <a:gd name="T45" fmla="*/ 358 h 2589"/>
                <a:gd name="T46" fmla="*/ 9 w 1815"/>
                <a:gd name="T47" fmla="*/ 404 h 2589"/>
                <a:gd name="T48" fmla="*/ 36 w 1815"/>
                <a:gd name="T49" fmla="*/ 432 h 25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15" h="2589">
                  <a:moveTo>
                    <a:pt x="214" y="2589"/>
                  </a:moveTo>
                  <a:lnTo>
                    <a:pt x="222" y="2313"/>
                  </a:lnTo>
                  <a:lnTo>
                    <a:pt x="305" y="2012"/>
                  </a:lnTo>
                  <a:lnTo>
                    <a:pt x="432" y="1694"/>
                  </a:lnTo>
                  <a:lnTo>
                    <a:pt x="619" y="1373"/>
                  </a:lnTo>
                  <a:lnTo>
                    <a:pt x="830" y="1051"/>
                  </a:lnTo>
                  <a:lnTo>
                    <a:pt x="1069" y="751"/>
                  </a:lnTo>
                  <a:lnTo>
                    <a:pt x="1325" y="474"/>
                  </a:lnTo>
                  <a:lnTo>
                    <a:pt x="1590" y="239"/>
                  </a:lnTo>
                  <a:lnTo>
                    <a:pt x="1618" y="208"/>
                  </a:lnTo>
                  <a:lnTo>
                    <a:pt x="1642" y="177"/>
                  </a:lnTo>
                  <a:lnTo>
                    <a:pt x="1670" y="146"/>
                  </a:lnTo>
                  <a:lnTo>
                    <a:pt x="1700" y="118"/>
                  </a:lnTo>
                  <a:lnTo>
                    <a:pt x="1728" y="87"/>
                  </a:lnTo>
                  <a:lnTo>
                    <a:pt x="1757" y="60"/>
                  </a:lnTo>
                  <a:lnTo>
                    <a:pt x="1784" y="28"/>
                  </a:lnTo>
                  <a:lnTo>
                    <a:pt x="1815" y="0"/>
                  </a:lnTo>
                  <a:lnTo>
                    <a:pt x="1251" y="236"/>
                  </a:lnTo>
                  <a:lnTo>
                    <a:pt x="792" y="567"/>
                  </a:lnTo>
                  <a:lnTo>
                    <a:pt x="439" y="961"/>
                  </a:lnTo>
                  <a:lnTo>
                    <a:pt x="190" y="1379"/>
                  </a:lnTo>
                  <a:lnTo>
                    <a:pt x="41" y="1780"/>
                  </a:lnTo>
                  <a:lnTo>
                    <a:pt x="0" y="2143"/>
                  </a:lnTo>
                  <a:lnTo>
                    <a:pt x="55" y="2424"/>
                  </a:lnTo>
                  <a:lnTo>
                    <a:pt x="214" y="258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5" name="Freeform 243"/>
            <p:cNvSpPr>
              <a:spLocks/>
            </p:cNvSpPr>
            <p:nvPr/>
          </p:nvSpPr>
          <p:spPr bwMode="auto">
            <a:xfrm>
              <a:off x="2588" y="986"/>
              <a:ext cx="301" cy="423"/>
            </a:xfrm>
            <a:custGeom>
              <a:avLst/>
              <a:gdLst>
                <a:gd name="T0" fmla="*/ 32 w 1804"/>
                <a:gd name="T1" fmla="*/ 423 h 2537"/>
                <a:gd name="T2" fmla="*/ 33 w 1804"/>
                <a:gd name="T3" fmla="*/ 377 h 2537"/>
                <a:gd name="T4" fmla="*/ 45 w 1804"/>
                <a:gd name="T5" fmla="*/ 327 h 2537"/>
                <a:gd name="T6" fmla="*/ 67 w 1804"/>
                <a:gd name="T7" fmla="*/ 273 h 2537"/>
                <a:gd name="T8" fmla="*/ 97 w 1804"/>
                <a:gd name="T9" fmla="*/ 220 h 2537"/>
                <a:gd name="T10" fmla="*/ 132 w 1804"/>
                <a:gd name="T11" fmla="*/ 166 h 2537"/>
                <a:gd name="T12" fmla="*/ 172 w 1804"/>
                <a:gd name="T13" fmla="*/ 118 h 2537"/>
                <a:gd name="T14" fmla="*/ 215 w 1804"/>
                <a:gd name="T15" fmla="*/ 73 h 2537"/>
                <a:gd name="T16" fmla="*/ 261 w 1804"/>
                <a:gd name="T17" fmla="*/ 39 h 2537"/>
                <a:gd name="T18" fmla="*/ 266 w 1804"/>
                <a:gd name="T19" fmla="*/ 34 h 2537"/>
                <a:gd name="T20" fmla="*/ 271 w 1804"/>
                <a:gd name="T21" fmla="*/ 29 h 2537"/>
                <a:gd name="T22" fmla="*/ 276 w 1804"/>
                <a:gd name="T23" fmla="*/ 24 h 2537"/>
                <a:gd name="T24" fmla="*/ 281 w 1804"/>
                <a:gd name="T25" fmla="*/ 19 h 2537"/>
                <a:gd name="T26" fmla="*/ 286 w 1804"/>
                <a:gd name="T27" fmla="*/ 14 h 2537"/>
                <a:gd name="T28" fmla="*/ 291 w 1804"/>
                <a:gd name="T29" fmla="*/ 9 h 2537"/>
                <a:gd name="T30" fmla="*/ 296 w 1804"/>
                <a:gd name="T31" fmla="*/ 5 h 2537"/>
                <a:gd name="T32" fmla="*/ 301 w 1804"/>
                <a:gd name="T33" fmla="*/ 0 h 2537"/>
                <a:gd name="T34" fmla="*/ 209 w 1804"/>
                <a:gd name="T35" fmla="*/ 39 h 2537"/>
                <a:gd name="T36" fmla="*/ 134 w 1804"/>
                <a:gd name="T37" fmla="*/ 94 h 2537"/>
                <a:gd name="T38" fmla="*/ 75 w 1804"/>
                <a:gd name="T39" fmla="*/ 158 h 2537"/>
                <a:gd name="T40" fmla="*/ 34 w 1804"/>
                <a:gd name="T41" fmla="*/ 227 h 2537"/>
                <a:gd name="T42" fmla="*/ 8 w 1804"/>
                <a:gd name="T43" fmla="*/ 292 h 2537"/>
                <a:gd name="T44" fmla="*/ 0 w 1804"/>
                <a:gd name="T45" fmla="*/ 351 h 2537"/>
                <a:gd name="T46" fmla="*/ 7 w 1804"/>
                <a:gd name="T47" fmla="*/ 396 h 2537"/>
                <a:gd name="T48" fmla="*/ 32 w 1804"/>
                <a:gd name="T49" fmla="*/ 423 h 25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04" h="2537">
                  <a:moveTo>
                    <a:pt x="194" y="2537"/>
                  </a:moveTo>
                  <a:lnTo>
                    <a:pt x="197" y="2261"/>
                  </a:lnTo>
                  <a:lnTo>
                    <a:pt x="272" y="1960"/>
                  </a:lnTo>
                  <a:lnTo>
                    <a:pt x="401" y="1635"/>
                  </a:lnTo>
                  <a:lnTo>
                    <a:pt x="580" y="1318"/>
                  </a:lnTo>
                  <a:lnTo>
                    <a:pt x="791" y="996"/>
                  </a:lnTo>
                  <a:lnTo>
                    <a:pt x="1029" y="705"/>
                  </a:lnTo>
                  <a:lnTo>
                    <a:pt x="1289" y="440"/>
                  </a:lnTo>
                  <a:lnTo>
                    <a:pt x="1565" y="232"/>
                  </a:lnTo>
                  <a:lnTo>
                    <a:pt x="1593" y="201"/>
                  </a:lnTo>
                  <a:lnTo>
                    <a:pt x="1625" y="173"/>
                  </a:lnTo>
                  <a:lnTo>
                    <a:pt x="1655" y="143"/>
                  </a:lnTo>
                  <a:lnTo>
                    <a:pt x="1686" y="115"/>
                  </a:lnTo>
                  <a:lnTo>
                    <a:pt x="1714" y="83"/>
                  </a:lnTo>
                  <a:lnTo>
                    <a:pt x="1746" y="56"/>
                  </a:lnTo>
                  <a:lnTo>
                    <a:pt x="1773" y="28"/>
                  </a:lnTo>
                  <a:lnTo>
                    <a:pt x="1804" y="0"/>
                  </a:lnTo>
                  <a:lnTo>
                    <a:pt x="1251" y="236"/>
                  </a:lnTo>
                  <a:lnTo>
                    <a:pt x="802" y="564"/>
                  </a:lnTo>
                  <a:lnTo>
                    <a:pt x="449" y="947"/>
                  </a:lnTo>
                  <a:lnTo>
                    <a:pt x="203" y="1362"/>
                  </a:lnTo>
                  <a:lnTo>
                    <a:pt x="48" y="1753"/>
                  </a:lnTo>
                  <a:lnTo>
                    <a:pt x="0" y="2108"/>
                  </a:lnTo>
                  <a:lnTo>
                    <a:pt x="44" y="2378"/>
                  </a:lnTo>
                  <a:lnTo>
                    <a:pt x="194" y="253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6" name="Freeform 244"/>
            <p:cNvSpPr>
              <a:spLocks/>
            </p:cNvSpPr>
            <p:nvPr/>
          </p:nvSpPr>
          <p:spPr bwMode="auto">
            <a:xfrm>
              <a:off x="2589" y="986"/>
              <a:ext cx="300" cy="415"/>
            </a:xfrm>
            <a:custGeom>
              <a:avLst/>
              <a:gdLst>
                <a:gd name="T0" fmla="*/ 29 w 1801"/>
                <a:gd name="T1" fmla="*/ 415 h 2489"/>
                <a:gd name="T2" fmla="*/ 29 w 1801"/>
                <a:gd name="T3" fmla="*/ 368 h 2489"/>
                <a:gd name="T4" fmla="*/ 41 w 1801"/>
                <a:gd name="T5" fmla="*/ 317 h 2489"/>
                <a:gd name="T6" fmla="*/ 62 w 1801"/>
                <a:gd name="T7" fmla="*/ 263 h 2489"/>
                <a:gd name="T8" fmla="*/ 92 w 1801"/>
                <a:gd name="T9" fmla="*/ 210 h 2489"/>
                <a:gd name="T10" fmla="*/ 127 w 1801"/>
                <a:gd name="T11" fmla="*/ 157 h 2489"/>
                <a:gd name="T12" fmla="*/ 167 w 1801"/>
                <a:gd name="T13" fmla="*/ 110 h 2489"/>
                <a:gd name="T14" fmla="*/ 211 w 1801"/>
                <a:gd name="T15" fmla="*/ 69 h 2489"/>
                <a:gd name="T16" fmla="*/ 259 w 1801"/>
                <a:gd name="T17" fmla="*/ 38 h 2489"/>
                <a:gd name="T18" fmla="*/ 263 w 1801"/>
                <a:gd name="T19" fmla="*/ 33 h 2489"/>
                <a:gd name="T20" fmla="*/ 268 w 1801"/>
                <a:gd name="T21" fmla="*/ 28 h 2489"/>
                <a:gd name="T22" fmla="*/ 274 w 1801"/>
                <a:gd name="T23" fmla="*/ 24 h 2489"/>
                <a:gd name="T24" fmla="*/ 279 w 1801"/>
                <a:gd name="T25" fmla="*/ 19 h 2489"/>
                <a:gd name="T26" fmla="*/ 284 w 1801"/>
                <a:gd name="T27" fmla="*/ 14 h 2489"/>
                <a:gd name="T28" fmla="*/ 290 w 1801"/>
                <a:gd name="T29" fmla="*/ 9 h 2489"/>
                <a:gd name="T30" fmla="*/ 294 w 1801"/>
                <a:gd name="T31" fmla="*/ 5 h 2489"/>
                <a:gd name="T32" fmla="*/ 300 w 1801"/>
                <a:gd name="T33" fmla="*/ 0 h 2489"/>
                <a:gd name="T34" fmla="*/ 211 w 1801"/>
                <a:gd name="T35" fmla="*/ 39 h 2489"/>
                <a:gd name="T36" fmla="*/ 136 w 1801"/>
                <a:gd name="T37" fmla="*/ 94 h 2489"/>
                <a:gd name="T38" fmla="*/ 78 w 1801"/>
                <a:gd name="T39" fmla="*/ 157 h 2489"/>
                <a:gd name="T40" fmla="*/ 37 w 1801"/>
                <a:gd name="T41" fmla="*/ 225 h 2489"/>
                <a:gd name="T42" fmla="*/ 10 w 1801"/>
                <a:gd name="T43" fmla="*/ 289 h 2489"/>
                <a:gd name="T44" fmla="*/ 0 w 1801"/>
                <a:gd name="T45" fmla="*/ 346 h 2489"/>
                <a:gd name="T46" fmla="*/ 6 w 1801"/>
                <a:gd name="T47" fmla="*/ 390 h 2489"/>
                <a:gd name="T48" fmla="*/ 29 w 1801"/>
                <a:gd name="T49" fmla="*/ 415 h 24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01" h="2489">
                  <a:moveTo>
                    <a:pt x="176" y="2489"/>
                  </a:moveTo>
                  <a:lnTo>
                    <a:pt x="176" y="2206"/>
                  </a:lnTo>
                  <a:lnTo>
                    <a:pt x="249" y="1901"/>
                  </a:lnTo>
                  <a:lnTo>
                    <a:pt x="373" y="1577"/>
                  </a:lnTo>
                  <a:lnTo>
                    <a:pt x="553" y="1258"/>
                  </a:lnTo>
                  <a:lnTo>
                    <a:pt x="761" y="941"/>
                  </a:lnTo>
                  <a:lnTo>
                    <a:pt x="1003" y="657"/>
                  </a:lnTo>
                  <a:lnTo>
                    <a:pt x="1268" y="415"/>
                  </a:lnTo>
                  <a:lnTo>
                    <a:pt x="1552" y="229"/>
                  </a:lnTo>
                  <a:lnTo>
                    <a:pt x="1579" y="195"/>
                  </a:lnTo>
                  <a:lnTo>
                    <a:pt x="1611" y="170"/>
                  </a:lnTo>
                  <a:lnTo>
                    <a:pt x="1642" y="143"/>
                  </a:lnTo>
                  <a:lnTo>
                    <a:pt x="1673" y="115"/>
                  </a:lnTo>
                  <a:lnTo>
                    <a:pt x="1704" y="83"/>
                  </a:lnTo>
                  <a:lnTo>
                    <a:pt x="1738" y="56"/>
                  </a:lnTo>
                  <a:lnTo>
                    <a:pt x="1766" y="28"/>
                  </a:lnTo>
                  <a:lnTo>
                    <a:pt x="1801" y="0"/>
                  </a:lnTo>
                  <a:lnTo>
                    <a:pt x="1265" y="232"/>
                  </a:lnTo>
                  <a:lnTo>
                    <a:pt x="819" y="561"/>
                  </a:lnTo>
                  <a:lnTo>
                    <a:pt x="470" y="941"/>
                  </a:lnTo>
                  <a:lnTo>
                    <a:pt x="222" y="1348"/>
                  </a:lnTo>
                  <a:lnTo>
                    <a:pt x="59" y="1736"/>
                  </a:lnTo>
                  <a:lnTo>
                    <a:pt x="0" y="2074"/>
                  </a:lnTo>
                  <a:lnTo>
                    <a:pt x="38" y="2337"/>
                  </a:lnTo>
                  <a:lnTo>
                    <a:pt x="176" y="248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7" name="Freeform 245"/>
            <p:cNvSpPr>
              <a:spLocks/>
            </p:cNvSpPr>
            <p:nvPr/>
          </p:nvSpPr>
          <p:spPr bwMode="auto">
            <a:xfrm>
              <a:off x="2543" y="1016"/>
              <a:ext cx="230" cy="420"/>
            </a:xfrm>
            <a:custGeom>
              <a:avLst/>
              <a:gdLst>
                <a:gd name="T0" fmla="*/ 50 w 1379"/>
                <a:gd name="T1" fmla="*/ 420 h 2523"/>
                <a:gd name="T2" fmla="*/ 47 w 1379"/>
                <a:gd name="T3" fmla="*/ 381 h 2523"/>
                <a:gd name="T4" fmla="*/ 54 w 1379"/>
                <a:gd name="T5" fmla="*/ 338 h 2523"/>
                <a:gd name="T6" fmla="*/ 68 w 1379"/>
                <a:gd name="T7" fmla="*/ 289 h 2523"/>
                <a:gd name="T8" fmla="*/ 90 w 1379"/>
                <a:gd name="T9" fmla="*/ 239 h 2523"/>
                <a:gd name="T10" fmla="*/ 115 w 1379"/>
                <a:gd name="T11" fmla="*/ 186 h 2523"/>
                <a:gd name="T12" fmla="*/ 143 w 1379"/>
                <a:gd name="T13" fmla="*/ 135 h 2523"/>
                <a:gd name="T14" fmla="*/ 174 w 1379"/>
                <a:gd name="T15" fmla="*/ 86 h 2523"/>
                <a:gd name="T16" fmla="*/ 205 w 1379"/>
                <a:gd name="T17" fmla="*/ 40 h 2523"/>
                <a:gd name="T18" fmla="*/ 207 w 1379"/>
                <a:gd name="T19" fmla="*/ 35 h 2523"/>
                <a:gd name="T20" fmla="*/ 211 w 1379"/>
                <a:gd name="T21" fmla="*/ 29 h 2523"/>
                <a:gd name="T22" fmla="*/ 214 w 1379"/>
                <a:gd name="T23" fmla="*/ 24 h 2523"/>
                <a:gd name="T24" fmla="*/ 217 w 1379"/>
                <a:gd name="T25" fmla="*/ 19 h 2523"/>
                <a:gd name="T26" fmla="*/ 220 w 1379"/>
                <a:gd name="T27" fmla="*/ 14 h 2523"/>
                <a:gd name="T28" fmla="*/ 224 w 1379"/>
                <a:gd name="T29" fmla="*/ 10 h 2523"/>
                <a:gd name="T30" fmla="*/ 227 w 1379"/>
                <a:gd name="T31" fmla="*/ 4 h 2523"/>
                <a:gd name="T32" fmla="*/ 230 w 1379"/>
                <a:gd name="T33" fmla="*/ 0 h 2523"/>
                <a:gd name="T34" fmla="*/ 147 w 1379"/>
                <a:gd name="T35" fmla="*/ 45 h 2523"/>
                <a:gd name="T36" fmla="*/ 84 w 1379"/>
                <a:gd name="T37" fmla="*/ 104 h 2523"/>
                <a:gd name="T38" fmla="*/ 39 w 1379"/>
                <a:gd name="T39" fmla="*/ 168 h 2523"/>
                <a:gd name="T40" fmla="*/ 12 w 1379"/>
                <a:gd name="T41" fmla="*/ 236 h 2523"/>
                <a:gd name="T42" fmla="*/ 0 w 1379"/>
                <a:gd name="T43" fmla="*/ 300 h 2523"/>
                <a:gd name="T44" fmla="*/ 4 w 1379"/>
                <a:gd name="T45" fmla="*/ 356 h 2523"/>
                <a:gd name="T46" fmla="*/ 20 w 1379"/>
                <a:gd name="T47" fmla="*/ 397 h 2523"/>
                <a:gd name="T48" fmla="*/ 50 w 1379"/>
                <a:gd name="T49" fmla="*/ 420 h 25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79" h="2523">
                  <a:moveTo>
                    <a:pt x="297" y="2523"/>
                  </a:moveTo>
                  <a:lnTo>
                    <a:pt x="283" y="2291"/>
                  </a:lnTo>
                  <a:lnTo>
                    <a:pt x="325" y="2029"/>
                  </a:lnTo>
                  <a:lnTo>
                    <a:pt x="408" y="1738"/>
                  </a:lnTo>
                  <a:lnTo>
                    <a:pt x="539" y="1435"/>
                  </a:lnTo>
                  <a:lnTo>
                    <a:pt x="688" y="1119"/>
                  </a:lnTo>
                  <a:lnTo>
                    <a:pt x="858" y="813"/>
                  </a:lnTo>
                  <a:lnTo>
                    <a:pt x="1044" y="514"/>
                  </a:lnTo>
                  <a:lnTo>
                    <a:pt x="1227" y="238"/>
                  </a:lnTo>
                  <a:lnTo>
                    <a:pt x="1241" y="208"/>
                  </a:lnTo>
                  <a:lnTo>
                    <a:pt x="1265" y="176"/>
                  </a:lnTo>
                  <a:lnTo>
                    <a:pt x="1282" y="145"/>
                  </a:lnTo>
                  <a:lnTo>
                    <a:pt x="1303" y="117"/>
                  </a:lnTo>
                  <a:lnTo>
                    <a:pt x="1317" y="87"/>
                  </a:lnTo>
                  <a:lnTo>
                    <a:pt x="1342" y="59"/>
                  </a:lnTo>
                  <a:lnTo>
                    <a:pt x="1359" y="27"/>
                  </a:lnTo>
                  <a:lnTo>
                    <a:pt x="1379" y="0"/>
                  </a:lnTo>
                  <a:lnTo>
                    <a:pt x="881" y="269"/>
                  </a:lnTo>
                  <a:lnTo>
                    <a:pt x="505" y="622"/>
                  </a:lnTo>
                  <a:lnTo>
                    <a:pt x="236" y="1012"/>
                  </a:lnTo>
                  <a:lnTo>
                    <a:pt x="73" y="1417"/>
                  </a:lnTo>
                  <a:lnTo>
                    <a:pt x="0" y="1801"/>
                  </a:lnTo>
                  <a:lnTo>
                    <a:pt x="21" y="2136"/>
                  </a:lnTo>
                  <a:lnTo>
                    <a:pt x="121" y="2385"/>
                  </a:lnTo>
                  <a:lnTo>
                    <a:pt x="297" y="252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8" name="Freeform 246"/>
            <p:cNvSpPr>
              <a:spLocks/>
            </p:cNvSpPr>
            <p:nvPr/>
          </p:nvSpPr>
          <p:spPr bwMode="auto">
            <a:xfrm>
              <a:off x="2545" y="1016"/>
              <a:ext cx="228" cy="414"/>
            </a:xfrm>
            <a:custGeom>
              <a:avLst/>
              <a:gdLst>
                <a:gd name="T0" fmla="*/ 45 w 1368"/>
                <a:gd name="T1" fmla="*/ 414 h 2489"/>
                <a:gd name="T2" fmla="*/ 41 w 1368"/>
                <a:gd name="T3" fmla="*/ 374 h 2489"/>
                <a:gd name="T4" fmla="*/ 48 w 1368"/>
                <a:gd name="T5" fmla="*/ 330 h 2489"/>
                <a:gd name="T6" fmla="*/ 62 w 1368"/>
                <a:gd name="T7" fmla="*/ 282 h 2489"/>
                <a:gd name="T8" fmla="*/ 83 w 1368"/>
                <a:gd name="T9" fmla="*/ 231 h 2489"/>
                <a:gd name="T10" fmla="*/ 108 w 1368"/>
                <a:gd name="T11" fmla="*/ 179 h 2489"/>
                <a:gd name="T12" fmla="*/ 137 w 1368"/>
                <a:gd name="T13" fmla="*/ 129 h 2489"/>
                <a:gd name="T14" fmla="*/ 168 w 1368"/>
                <a:gd name="T15" fmla="*/ 81 h 2489"/>
                <a:gd name="T16" fmla="*/ 200 w 1368"/>
                <a:gd name="T17" fmla="*/ 39 h 2489"/>
                <a:gd name="T18" fmla="*/ 203 w 1368"/>
                <a:gd name="T19" fmla="*/ 34 h 2489"/>
                <a:gd name="T20" fmla="*/ 207 w 1368"/>
                <a:gd name="T21" fmla="*/ 29 h 2489"/>
                <a:gd name="T22" fmla="*/ 210 w 1368"/>
                <a:gd name="T23" fmla="*/ 24 h 2489"/>
                <a:gd name="T24" fmla="*/ 214 w 1368"/>
                <a:gd name="T25" fmla="*/ 19 h 2489"/>
                <a:gd name="T26" fmla="*/ 217 w 1368"/>
                <a:gd name="T27" fmla="*/ 14 h 2489"/>
                <a:gd name="T28" fmla="*/ 221 w 1368"/>
                <a:gd name="T29" fmla="*/ 10 h 2489"/>
                <a:gd name="T30" fmla="*/ 225 w 1368"/>
                <a:gd name="T31" fmla="*/ 4 h 2489"/>
                <a:gd name="T32" fmla="*/ 228 w 1368"/>
                <a:gd name="T33" fmla="*/ 0 h 2489"/>
                <a:gd name="T34" fmla="*/ 148 w 1368"/>
                <a:gd name="T35" fmla="*/ 44 h 2489"/>
                <a:gd name="T36" fmla="*/ 86 w 1368"/>
                <a:gd name="T37" fmla="*/ 102 h 2489"/>
                <a:gd name="T38" fmla="*/ 41 w 1368"/>
                <a:gd name="T39" fmla="*/ 166 h 2489"/>
                <a:gd name="T40" fmla="*/ 13 w 1368"/>
                <a:gd name="T41" fmla="*/ 233 h 2489"/>
                <a:gd name="T42" fmla="*/ 0 w 1368"/>
                <a:gd name="T43" fmla="*/ 297 h 2489"/>
                <a:gd name="T44" fmla="*/ 2 w 1368"/>
                <a:gd name="T45" fmla="*/ 351 h 2489"/>
                <a:gd name="T46" fmla="*/ 17 w 1368"/>
                <a:gd name="T47" fmla="*/ 392 h 2489"/>
                <a:gd name="T48" fmla="*/ 45 w 1368"/>
                <a:gd name="T49" fmla="*/ 414 h 24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68" h="2489">
                  <a:moveTo>
                    <a:pt x="269" y="2489"/>
                  </a:moveTo>
                  <a:lnTo>
                    <a:pt x="248" y="2250"/>
                  </a:lnTo>
                  <a:lnTo>
                    <a:pt x="289" y="1983"/>
                  </a:lnTo>
                  <a:lnTo>
                    <a:pt x="373" y="1694"/>
                  </a:lnTo>
                  <a:lnTo>
                    <a:pt x="497" y="1386"/>
                  </a:lnTo>
                  <a:lnTo>
                    <a:pt x="646" y="1075"/>
                  </a:lnTo>
                  <a:lnTo>
                    <a:pt x="822" y="774"/>
                  </a:lnTo>
                  <a:lnTo>
                    <a:pt x="1006" y="487"/>
                  </a:lnTo>
                  <a:lnTo>
                    <a:pt x="1202" y="235"/>
                  </a:lnTo>
                  <a:lnTo>
                    <a:pt x="1219" y="203"/>
                  </a:lnTo>
                  <a:lnTo>
                    <a:pt x="1244" y="173"/>
                  </a:lnTo>
                  <a:lnTo>
                    <a:pt x="1261" y="145"/>
                  </a:lnTo>
                  <a:lnTo>
                    <a:pt x="1285" y="117"/>
                  </a:lnTo>
                  <a:lnTo>
                    <a:pt x="1303" y="87"/>
                  </a:lnTo>
                  <a:lnTo>
                    <a:pt x="1323" y="59"/>
                  </a:lnTo>
                  <a:lnTo>
                    <a:pt x="1348" y="27"/>
                  </a:lnTo>
                  <a:lnTo>
                    <a:pt x="1368" y="0"/>
                  </a:lnTo>
                  <a:lnTo>
                    <a:pt x="885" y="266"/>
                  </a:lnTo>
                  <a:lnTo>
                    <a:pt x="514" y="612"/>
                  </a:lnTo>
                  <a:lnTo>
                    <a:pt x="245" y="998"/>
                  </a:lnTo>
                  <a:lnTo>
                    <a:pt x="79" y="1403"/>
                  </a:lnTo>
                  <a:lnTo>
                    <a:pt x="0" y="1783"/>
                  </a:lnTo>
                  <a:lnTo>
                    <a:pt x="10" y="2112"/>
                  </a:lnTo>
                  <a:lnTo>
                    <a:pt x="99" y="2354"/>
                  </a:lnTo>
                  <a:lnTo>
                    <a:pt x="269" y="248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9" name="Freeform 247"/>
            <p:cNvSpPr>
              <a:spLocks/>
            </p:cNvSpPr>
            <p:nvPr/>
          </p:nvSpPr>
          <p:spPr bwMode="auto">
            <a:xfrm>
              <a:off x="2546" y="1016"/>
              <a:ext cx="227" cy="407"/>
            </a:xfrm>
            <a:custGeom>
              <a:avLst/>
              <a:gdLst>
                <a:gd name="T0" fmla="*/ 42 w 1358"/>
                <a:gd name="T1" fmla="*/ 407 h 2447"/>
                <a:gd name="T2" fmla="*/ 37 w 1358"/>
                <a:gd name="T3" fmla="*/ 367 h 2447"/>
                <a:gd name="T4" fmla="*/ 43 w 1358"/>
                <a:gd name="T5" fmla="*/ 322 h 2447"/>
                <a:gd name="T6" fmla="*/ 57 w 1358"/>
                <a:gd name="T7" fmla="*/ 272 h 2447"/>
                <a:gd name="T8" fmla="*/ 77 w 1358"/>
                <a:gd name="T9" fmla="*/ 222 h 2447"/>
                <a:gd name="T10" fmla="*/ 102 w 1358"/>
                <a:gd name="T11" fmla="*/ 171 h 2447"/>
                <a:gd name="T12" fmla="*/ 131 w 1358"/>
                <a:gd name="T13" fmla="*/ 123 h 2447"/>
                <a:gd name="T14" fmla="*/ 163 w 1358"/>
                <a:gd name="T15" fmla="*/ 78 h 2447"/>
                <a:gd name="T16" fmla="*/ 198 w 1358"/>
                <a:gd name="T17" fmla="*/ 39 h 2447"/>
                <a:gd name="T18" fmla="*/ 201 w 1358"/>
                <a:gd name="T19" fmla="*/ 34 h 2447"/>
                <a:gd name="T20" fmla="*/ 204 w 1358"/>
                <a:gd name="T21" fmla="*/ 29 h 2447"/>
                <a:gd name="T22" fmla="*/ 208 w 1358"/>
                <a:gd name="T23" fmla="*/ 24 h 2447"/>
                <a:gd name="T24" fmla="*/ 212 w 1358"/>
                <a:gd name="T25" fmla="*/ 19 h 2447"/>
                <a:gd name="T26" fmla="*/ 216 w 1358"/>
                <a:gd name="T27" fmla="*/ 14 h 2447"/>
                <a:gd name="T28" fmla="*/ 219 w 1358"/>
                <a:gd name="T29" fmla="*/ 10 h 2447"/>
                <a:gd name="T30" fmla="*/ 224 w 1358"/>
                <a:gd name="T31" fmla="*/ 4 h 2447"/>
                <a:gd name="T32" fmla="*/ 227 w 1358"/>
                <a:gd name="T33" fmla="*/ 0 h 2447"/>
                <a:gd name="T34" fmla="*/ 147 w 1358"/>
                <a:gd name="T35" fmla="*/ 44 h 2447"/>
                <a:gd name="T36" fmla="*/ 87 w 1358"/>
                <a:gd name="T37" fmla="*/ 101 h 2447"/>
                <a:gd name="T38" fmla="*/ 42 w 1358"/>
                <a:gd name="T39" fmla="*/ 165 h 2447"/>
                <a:gd name="T40" fmla="*/ 14 w 1358"/>
                <a:gd name="T41" fmla="*/ 231 h 2447"/>
                <a:gd name="T42" fmla="*/ 0 w 1358"/>
                <a:gd name="T43" fmla="*/ 292 h 2447"/>
                <a:gd name="T44" fmla="*/ 1 w 1358"/>
                <a:gd name="T45" fmla="*/ 346 h 2447"/>
                <a:gd name="T46" fmla="*/ 14 w 1358"/>
                <a:gd name="T47" fmla="*/ 385 h 2447"/>
                <a:gd name="T48" fmla="*/ 42 w 1358"/>
                <a:gd name="T49" fmla="*/ 407 h 24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58" h="2447">
                  <a:moveTo>
                    <a:pt x="249" y="2447"/>
                  </a:moveTo>
                  <a:lnTo>
                    <a:pt x="224" y="2205"/>
                  </a:lnTo>
                  <a:lnTo>
                    <a:pt x="259" y="1936"/>
                  </a:lnTo>
                  <a:lnTo>
                    <a:pt x="339" y="1638"/>
                  </a:lnTo>
                  <a:lnTo>
                    <a:pt x="460" y="1337"/>
                  </a:lnTo>
                  <a:lnTo>
                    <a:pt x="608" y="1030"/>
                  </a:lnTo>
                  <a:lnTo>
                    <a:pt x="785" y="739"/>
                  </a:lnTo>
                  <a:lnTo>
                    <a:pt x="978" y="470"/>
                  </a:lnTo>
                  <a:lnTo>
                    <a:pt x="1186" y="235"/>
                  </a:lnTo>
                  <a:lnTo>
                    <a:pt x="1203" y="203"/>
                  </a:lnTo>
                  <a:lnTo>
                    <a:pt x="1223" y="173"/>
                  </a:lnTo>
                  <a:lnTo>
                    <a:pt x="1247" y="145"/>
                  </a:lnTo>
                  <a:lnTo>
                    <a:pt x="1269" y="117"/>
                  </a:lnTo>
                  <a:lnTo>
                    <a:pt x="1293" y="87"/>
                  </a:lnTo>
                  <a:lnTo>
                    <a:pt x="1313" y="59"/>
                  </a:lnTo>
                  <a:lnTo>
                    <a:pt x="1338" y="27"/>
                  </a:lnTo>
                  <a:lnTo>
                    <a:pt x="1358" y="0"/>
                  </a:lnTo>
                  <a:lnTo>
                    <a:pt x="881" y="266"/>
                  </a:lnTo>
                  <a:lnTo>
                    <a:pt x="518" y="608"/>
                  </a:lnTo>
                  <a:lnTo>
                    <a:pt x="252" y="992"/>
                  </a:lnTo>
                  <a:lnTo>
                    <a:pt x="86" y="1386"/>
                  </a:lnTo>
                  <a:lnTo>
                    <a:pt x="0" y="1755"/>
                  </a:lnTo>
                  <a:lnTo>
                    <a:pt x="7" y="2080"/>
                  </a:lnTo>
                  <a:lnTo>
                    <a:pt x="86" y="2316"/>
                  </a:lnTo>
                  <a:lnTo>
                    <a:pt x="249" y="244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0" name="Freeform 248"/>
            <p:cNvSpPr>
              <a:spLocks/>
            </p:cNvSpPr>
            <p:nvPr/>
          </p:nvSpPr>
          <p:spPr bwMode="auto">
            <a:xfrm>
              <a:off x="2548" y="1016"/>
              <a:ext cx="225" cy="402"/>
            </a:xfrm>
            <a:custGeom>
              <a:avLst/>
              <a:gdLst>
                <a:gd name="T0" fmla="*/ 36 w 1347"/>
                <a:gd name="T1" fmla="*/ 402 h 2412"/>
                <a:gd name="T2" fmla="*/ 32 w 1347"/>
                <a:gd name="T3" fmla="*/ 360 h 2412"/>
                <a:gd name="T4" fmla="*/ 37 w 1347"/>
                <a:gd name="T5" fmla="*/ 315 h 2412"/>
                <a:gd name="T6" fmla="*/ 50 w 1347"/>
                <a:gd name="T7" fmla="*/ 265 h 2412"/>
                <a:gd name="T8" fmla="*/ 70 w 1347"/>
                <a:gd name="T9" fmla="*/ 214 h 2412"/>
                <a:gd name="T10" fmla="*/ 95 w 1347"/>
                <a:gd name="T11" fmla="*/ 164 h 2412"/>
                <a:gd name="T12" fmla="*/ 125 w 1347"/>
                <a:gd name="T13" fmla="*/ 116 h 2412"/>
                <a:gd name="T14" fmla="*/ 157 w 1347"/>
                <a:gd name="T15" fmla="*/ 73 h 2412"/>
                <a:gd name="T16" fmla="*/ 194 w 1347"/>
                <a:gd name="T17" fmla="*/ 38 h 2412"/>
                <a:gd name="T18" fmla="*/ 197 w 1347"/>
                <a:gd name="T19" fmla="*/ 32 h 2412"/>
                <a:gd name="T20" fmla="*/ 201 w 1347"/>
                <a:gd name="T21" fmla="*/ 28 h 2412"/>
                <a:gd name="T22" fmla="*/ 205 w 1347"/>
                <a:gd name="T23" fmla="*/ 24 h 2412"/>
                <a:gd name="T24" fmla="*/ 209 w 1347"/>
                <a:gd name="T25" fmla="*/ 19 h 2412"/>
                <a:gd name="T26" fmla="*/ 213 w 1347"/>
                <a:gd name="T27" fmla="*/ 14 h 2412"/>
                <a:gd name="T28" fmla="*/ 217 w 1347"/>
                <a:gd name="T29" fmla="*/ 9 h 2412"/>
                <a:gd name="T30" fmla="*/ 221 w 1347"/>
                <a:gd name="T31" fmla="*/ 5 h 2412"/>
                <a:gd name="T32" fmla="*/ 225 w 1347"/>
                <a:gd name="T33" fmla="*/ 0 h 2412"/>
                <a:gd name="T34" fmla="*/ 148 w 1347"/>
                <a:gd name="T35" fmla="*/ 44 h 2412"/>
                <a:gd name="T36" fmla="*/ 89 w 1347"/>
                <a:gd name="T37" fmla="*/ 101 h 2412"/>
                <a:gd name="T38" fmla="*/ 44 w 1347"/>
                <a:gd name="T39" fmla="*/ 163 h 2412"/>
                <a:gd name="T40" fmla="*/ 15 w 1347"/>
                <a:gd name="T41" fmla="*/ 228 h 2412"/>
                <a:gd name="T42" fmla="*/ 1 w 1347"/>
                <a:gd name="T43" fmla="*/ 289 h 2412"/>
                <a:gd name="T44" fmla="*/ 0 w 1347"/>
                <a:gd name="T45" fmla="*/ 342 h 2412"/>
                <a:gd name="T46" fmla="*/ 12 w 1347"/>
                <a:gd name="T47" fmla="*/ 381 h 2412"/>
                <a:gd name="T48" fmla="*/ 36 w 1347"/>
                <a:gd name="T49" fmla="*/ 402 h 24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47" h="2412">
                  <a:moveTo>
                    <a:pt x="213" y="2412"/>
                  </a:moveTo>
                  <a:lnTo>
                    <a:pt x="190" y="2160"/>
                  </a:lnTo>
                  <a:lnTo>
                    <a:pt x="221" y="1887"/>
                  </a:lnTo>
                  <a:lnTo>
                    <a:pt x="297" y="1590"/>
                  </a:lnTo>
                  <a:lnTo>
                    <a:pt x="417" y="1286"/>
                  </a:lnTo>
                  <a:lnTo>
                    <a:pt x="567" y="981"/>
                  </a:lnTo>
                  <a:lnTo>
                    <a:pt x="746" y="698"/>
                  </a:lnTo>
                  <a:lnTo>
                    <a:pt x="942" y="436"/>
                  </a:lnTo>
                  <a:lnTo>
                    <a:pt x="1161" y="225"/>
                  </a:lnTo>
                  <a:lnTo>
                    <a:pt x="1181" y="194"/>
                  </a:lnTo>
                  <a:lnTo>
                    <a:pt x="1206" y="166"/>
                  </a:lnTo>
                  <a:lnTo>
                    <a:pt x="1226" y="142"/>
                  </a:lnTo>
                  <a:lnTo>
                    <a:pt x="1253" y="114"/>
                  </a:lnTo>
                  <a:lnTo>
                    <a:pt x="1278" y="82"/>
                  </a:lnTo>
                  <a:lnTo>
                    <a:pt x="1299" y="55"/>
                  </a:lnTo>
                  <a:lnTo>
                    <a:pt x="1323" y="27"/>
                  </a:lnTo>
                  <a:lnTo>
                    <a:pt x="1347" y="0"/>
                  </a:lnTo>
                  <a:lnTo>
                    <a:pt x="884" y="263"/>
                  </a:lnTo>
                  <a:lnTo>
                    <a:pt x="532" y="605"/>
                  </a:lnTo>
                  <a:lnTo>
                    <a:pt x="265" y="978"/>
                  </a:lnTo>
                  <a:lnTo>
                    <a:pt x="92" y="1369"/>
                  </a:lnTo>
                  <a:lnTo>
                    <a:pt x="3" y="1732"/>
                  </a:lnTo>
                  <a:lnTo>
                    <a:pt x="0" y="2052"/>
                  </a:lnTo>
                  <a:lnTo>
                    <a:pt x="69" y="2285"/>
                  </a:lnTo>
                  <a:lnTo>
                    <a:pt x="213" y="241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1" name="Freeform 249"/>
            <p:cNvSpPr>
              <a:spLocks/>
            </p:cNvSpPr>
            <p:nvPr/>
          </p:nvSpPr>
          <p:spPr bwMode="auto">
            <a:xfrm>
              <a:off x="2548" y="1016"/>
              <a:ext cx="225" cy="394"/>
            </a:xfrm>
            <a:custGeom>
              <a:avLst/>
              <a:gdLst>
                <a:gd name="T0" fmla="*/ 35 w 1347"/>
                <a:gd name="T1" fmla="*/ 394 h 2368"/>
                <a:gd name="T2" fmla="*/ 29 w 1347"/>
                <a:gd name="T3" fmla="*/ 352 h 2368"/>
                <a:gd name="T4" fmla="*/ 34 w 1347"/>
                <a:gd name="T5" fmla="*/ 306 h 2368"/>
                <a:gd name="T6" fmla="*/ 46 w 1347"/>
                <a:gd name="T7" fmla="*/ 256 h 2368"/>
                <a:gd name="T8" fmla="*/ 65 w 1347"/>
                <a:gd name="T9" fmla="*/ 206 h 2368"/>
                <a:gd name="T10" fmla="*/ 90 w 1347"/>
                <a:gd name="T11" fmla="*/ 156 h 2368"/>
                <a:gd name="T12" fmla="*/ 121 w 1347"/>
                <a:gd name="T13" fmla="*/ 110 h 2368"/>
                <a:gd name="T14" fmla="*/ 155 w 1347"/>
                <a:gd name="T15" fmla="*/ 70 h 2368"/>
                <a:gd name="T16" fmla="*/ 193 w 1347"/>
                <a:gd name="T17" fmla="*/ 37 h 2368"/>
                <a:gd name="T18" fmla="*/ 197 w 1347"/>
                <a:gd name="T19" fmla="*/ 32 h 2368"/>
                <a:gd name="T20" fmla="*/ 200 w 1347"/>
                <a:gd name="T21" fmla="*/ 28 h 2368"/>
                <a:gd name="T22" fmla="*/ 204 w 1347"/>
                <a:gd name="T23" fmla="*/ 24 h 2368"/>
                <a:gd name="T24" fmla="*/ 209 w 1347"/>
                <a:gd name="T25" fmla="*/ 19 h 2368"/>
                <a:gd name="T26" fmla="*/ 212 w 1347"/>
                <a:gd name="T27" fmla="*/ 14 h 2368"/>
                <a:gd name="T28" fmla="*/ 216 w 1347"/>
                <a:gd name="T29" fmla="*/ 9 h 2368"/>
                <a:gd name="T30" fmla="*/ 221 w 1347"/>
                <a:gd name="T31" fmla="*/ 4 h 2368"/>
                <a:gd name="T32" fmla="*/ 225 w 1347"/>
                <a:gd name="T33" fmla="*/ 0 h 2368"/>
                <a:gd name="T34" fmla="*/ 150 w 1347"/>
                <a:gd name="T35" fmla="*/ 44 h 2368"/>
                <a:gd name="T36" fmla="*/ 92 w 1347"/>
                <a:gd name="T37" fmla="*/ 99 h 2368"/>
                <a:gd name="T38" fmla="*/ 47 w 1347"/>
                <a:gd name="T39" fmla="*/ 160 h 2368"/>
                <a:gd name="T40" fmla="*/ 18 w 1347"/>
                <a:gd name="T41" fmla="*/ 225 h 2368"/>
                <a:gd name="T42" fmla="*/ 2 w 1347"/>
                <a:gd name="T43" fmla="*/ 285 h 2368"/>
                <a:gd name="T44" fmla="*/ 0 w 1347"/>
                <a:gd name="T45" fmla="*/ 336 h 2368"/>
                <a:gd name="T46" fmla="*/ 10 w 1347"/>
                <a:gd name="T47" fmla="*/ 374 h 2368"/>
                <a:gd name="T48" fmla="*/ 35 w 1347"/>
                <a:gd name="T49" fmla="*/ 394 h 23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47" h="2368">
                  <a:moveTo>
                    <a:pt x="207" y="2368"/>
                  </a:moveTo>
                  <a:lnTo>
                    <a:pt x="176" y="2115"/>
                  </a:lnTo>
                  <a:lnTo>
                    <a:pt x="204" y="1842"/>
                  </a:lnTo>
                  <a:lnTo>
                    <a:pt x="273" y="1538"/>
                  </a:lnTo>
                  <a:lnTo>
                    <a:pt x="389" y="1237"/>
                  </a:lnTo>
                  <a:lnTo>
                    <a:pt x="538" y="937"/>
                  </a:lnTo>
                  <a:lnTo>
                    <a:pt x="725" y="663"/>
                  </a:lnTo>
                  <a:lnTo>
                    <a:pt x="925" y="418"/>
                  </a:lnTo>
                  <a:lnTo>
                    <a:pt x="1154" y="225"/>
                  </a:lnTo>
                  <a:lnTo>
                    <a:pt x="1178" y="194"/>
                  </a:lnTo>
                  <a:lnTo>
                    <a:pt x="1198" y="166"/>
                  </a:lnTo>
                  <a:lnTo>
                    <a:pt x="1223" y="142"/>
                  </a:lnTo>
                  <a:lnTo>
                    <a:pt x="1250" y="114"/>
                  </a:lnTo>
                  <a:lnTo>
                    <a:pt x="1271" y="82"/>
                  </a:lnTo>
                  <a:lnTo>
                    <a:pt x="1296" y="55"/>
                  </a:lnTo>
                  <a:lnTo>
                    <a:pt x="1323" y="27"/>
                  </a:lnTo>
                  <a:lnTo>
                    <a:pt x="1347" y="0"/>
                  </a:lnTo>
                  <a:lnTo>
                    <a:pt x="898" y="263"/>
                  </a:lnTo>
                  <a:lnTo>
                    <a:pt x="549" y="594"/>
                  </a:lnTo>
                  <a:lnTo>
                    <a:pt x="282" y="964"/>
                  </a:lnTo>
                  <a:lnTo>
                    <a:pt x="106" y="1351"/>
                  </a:lnTo>
                  <a:lnTo>
                    <a:pt x="14" y="1711"/>
                  </a:lnTo>
                  <a:lnTo>
                    <a:pt x="0" y="2022"/>
                  </a:lnTo>
                  <a:lnTo>
                    <a:pt x="61" y="2247"/>
                  </a:lnTo>
                  <a:lnTo>
                    <a:pt x="207" y="236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2" name="Freeform 250"/>
            <p:cNvSpPr>
              <a:spLocks/>
            </p:cNvSpPr>
            <p:nvPr/>
          </p:nvSpPr>
          <p:spPr bwMode="auto">
            <a:xfrm>
              <a:off x="2697" y="1513"/>
              <a:ext cx="386" cy="310"/>
            </a:xfrm>
            <a:custGeom>
              <a:avLst/>
              <a:gdLst>
                <a:gd name="T0" fmla="*/ 0 w 2319"/>
                <a:gd name="T1" fmla="*/ 27 h 1860"/>
                <a:gd name="T2" fmla="*/ 45 w 2319"/>
                <a:gd name="T3" fmla="*/ 35 h 1860"/>
                <a:gd name="T4" fmla="*/ 92 w 2319"/>
                <a:gd name="T5" fmla="*/ 53 h 1860"/>
                <a:gd name="T6" fmla="*/ 140 w 2319"/>
                <a:gd name="T7" fmla="*/ 80 h 1860"/>
                <a:gd name="T8" fmla="*/ 187 w 2319"/>
                <a:gd name="T9" fmla="*/ 114 h 1860"/>
                <a:gd name="T10" fmla="*/ 233 w 2319"/>
                <a:gd name="T11" fmla="*/ 150 h 1860"/>
                <a:gd name="T12" fmla="*/ 277 w 2319"/>
                <a:gd name="T13" fmla="*/ 191 h 1860"/>
                <a:gd name="T14" fmla="*/ 318 w 2319"/>
                <a:gd name="T15" fmla="*/ 233 h 1860"/>
                <a:gd name="T16" fmla="*/ 355 w 2319"/>
                <a:gd name="T17" fmla="*/ 276 h 1860"/>
                <a:gd name="T18" fmla="*/ 358 w 2319"/>
                <a:gd name="T19" fmla="*/ 279 h 1860"/>
                <a:gd name="T20" fmla="*/ 362 w 2319"/>
                <a:gd name="T21" fmla="*/ 284 h 1860"/>
                <a:gd name="T22" fmla="*/ 366 w 2319"/>
                <a:gd name="T23" fmla="*/ 288 h 1860"/>
                <a:gd name="T24" fmla="*/ 370 w 2319"/>
                <a:gd name="T25" fmla="*/ 293 h 1860"/>
                <a:gd name="T26" fmla="*/ 375 w 2319"/>
                <a:gd name="T27" fmla="*/ 296 h 1860"/>
                <a:gd name="T28" fmla="*/ 378 w 2319"/>
                <a:gd name="T29" fmla="*/ 301 h 1860"/>
                <a:gd name="T30" fmla="*/ 382 w 2319"/>
                <a:gd name="T31" fmla="*/ 305 h 1860"/>
                <a:gd name="T32" fmla="*/ 386 w 2319"/>
                <a:gd name="T33" fmla="*/ 310 h 1860"/>
                <a:gd name="T34" fmla="*/ 380 w 2319"/>
                <a:gd name="T35" fmla="*/ 218 h 1860"/>
                <a:gd name="T36" fmla="*/ 349 w 2319"/>
                <a:gd name="T37" fmla="*/ 144 h 1860"/>
                <a:gd name="T38" fmla="*/ 298 w 2319"/>
                <a:gd name="T39" fmla="*/ 84 h 1860"/>
                <a:gd name="T40" fmla="*/ 236 w 2319"/>
                <a:gd name="T41" fmla="*/ 40 h 1860"/>
                <a:gd name="T42" fmla="*/ 167 w 2319"/>
                <a:gd name="T43" fmla="*/ 12 h 1860"/>
                <a:gd name="T44" fmla="*/ 101 w 2319"/>
                <a:gd name="T45" fmla="*/ 0 h 1860"/>
                <a:gd name="T46" fmla="*/ 43 w 2319"/>
                <a:gd name="T47" fmla="*/ 5 h 1860"/>
                <a:gd name="T48" fmla="*/ 0 w 2319"/>
                <a:gd name="T49" fmla="*/ 27 h 18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19" h="1860">
                  <a:moveTo>
                    <a:pt x="0" y="163"/>
                  </a:moveTo>
                  <a:lnTo>
                    <a:pt x="270" y="208"/>
                  </a:lnTo>
                  <a:lnTo>
                    <a:pt x="553" y="319"/>
                  </a:lnTo>
                  <a:lnTo>
                    <a:pt x="840" y="478"/>
                  </a:lnTo>
                  <a:lnTo>
                    <a:pt x="1123" y="682"/>
                  </a:lnTo>
                  <a:lnTo>
                    <a:pt x="1399" y="899"/>
                  </a:lnTo>
                  <a:lnTo>
                    <a:pt x="1663" y="1148"/>
                  </a:lnTo>
                  <a:lnTo>
                    <a:pt x="1908" y="1400"/>
                  </a:lnTo>
                  <a:lnTo>
                    <a:pt x="2133" y="1653"/>
                  </a:lnTo>
                  <a:lnTo>
                    <a:pt x="2153" y="1673"/>
                  </a:lnTo>
                  <a:lnTo>
                    <a:pt x="2177" y="1701"/>
                  </a:lnTo>
                  <a:lnTo>
                    <a:pt x="2198" y="1728"/>
                  </a:lnTo>
                  <a:lnTo>
                    <a:pt x="2225" y="1756"/>
                  </a:lnTo>
                  <a:lnTo>
                    <a:pt x="2250" y="1777"/>
                  </a:lnTo>
                  <a:lnTo>
                    <a:pt x="2271" y="1805"/>
                  </a:lnTo>
                  <a:lnTo>
                    <a:pt x="2295" y="1832"/>
                  </a:lnTo>
                  <a:lnTo>
                    <a:pt x="2319" y="1860"/>
                  </a:lnTo>
                  <a:lnTo>
                    <a:pt x="2285" y="1310"/>
                  </a:lnTo>
                  <a:lnTo>
                    <a:pt x="2095" y="861"/>
                  </a:lnTo>
                  <a:lnTo>
                    <a:pt x="1790" y="501"/>
                  </a:lnTo>
                  <a:lnTo>
                    <a:pt x="1417" y="239"/>
                  </a:lnTo>
                  <a:lnTo>
                    <a:pt x="1006" y="69"/>
                  </a:lnTo>
                  <a:lnTo>
                    <a:pt x="604" y="0"/>
                  </a:lnTo>
                  <a:lnTo>
                    <a:pt x="256" y="28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3" name="Freeform 251"/>
            <p:cNvSpPr>
              <a:spLocks/>
            </p:cNvSpPr>
            <p:nvPr/>
          </p:nvSpPr>
          <p:spPr bwMode="auto">
            <a:xfrm>
              <a:off x="2707" y="1514"/>
              <a:ext cx="376" cy="309"/>
            </a:xfrm>
            <a:custGeom>
              <a:avLst/>
              <a:gdLst>
                <a:gd name="T0" fmla="*/ 0 w 2260"/>
                <a:gd name="T1" fmla="*/ 25 h 1849"/>
                <a:gd name="T2" fmla="*/ 45 w 2260"/>
                <a:gd name="T3" fmla="*/ 32 h 1849"/>
                <a:gd name="T4" fmla="*/ 94 w 2260"/>
                <a:gd name="T5" fmla="*/ 50 h 1849"/>
                <a:gd name="T6" fmla="*/ 142 w 2260"/>
                <a:gd name="T7" fmla="*/ 76 h 1849"/>
                <a:gd name="T8" fmla="*/ 190 w 2260"/>
                <a:gd name="T9" fmla="*/ 108 h 1849"/>
                <a:gd name="T10" fmla="*/ 235 w 2260"/>
                <a:gd name="T11" fmla="*/ 146 h 1849"/>
                <a:gd name="T12" fmla="*/ 278 w 2260"/>
                <a:gd name="T13" fmla="*/ 187 h 1849"/>
                <a:gd name="T14" fmla="*/ 314 w 2260"/>
                <a:gd name="T15" fmla="*/ 229 h 1849"/>
                <a:gd name="T16" fmla="*/ 347 w 2260"/>
                <a:gd name="T17" fmla="*/ 272 h 1849"/>
                <a:gd name="T18" fmla="*/ 350 w 2260"/>
                <a:gd name="T19" fmla="*/ 277 h 1849"/>
                <a:gd name="T20" fmla="*/ 354 w 2260"/>
                <a:gd name="T21" fmla="*/ 281 h 1849"/>
                <a:gd name="T22" fmla="*/ 357 w 2260"/>
                <a:gd name="T23" fmla="*/ 285 h 1849"/>
                <a:gd name="T24" fmla="*/ 361 w 2260"/>
                <a:gd name="T25" fmla="*/ 290 h 1849"/>
                <a:gd name="T26" fmla="*/ 365 w 2260"/>
                <a:gd name="T27" fmla="*/ 295 h 1849"/>
                <a:gd name="T28" fmla="*/ 368 w 2260"/>
                <a:gd name="T29" fmla="*/ 299 h 1849"/>
                <a:gd name="T30" fmla="*/ 372 w 2260"/>
                <a:gd name="T31" fmla="*/ 303 h 1849"/>
                <a:gd name="T32" fmla="*/ 376 w 2260"/>
                <a:gd name="T33" fmla="*/ 309 h 1849"/>
                <a:gd name="T34" fmla="*/ 370 w 2260"/>
                <a:gd name="T35" fmla="*/ 219 h 1849"/>
                <a:gd name="T36" fmla="*/ 338 w 2260"/>
                <a:gd name="T37" fmla="*/ 145 h 1849"/>
                <a:gd name="T38" fmla="*/ 288 w 2260"/>
                <a:gd name="T39" fmla="*/ 85 h 1849"/>
                <a:gd name="T40" fmla="*/ 227 w 2260"/>
                <a:gd name="T41" fmla="*/ 41 h 1849"/>
                <a:gd name="T42" fmla="*/ 162 w 2260"/>
                <a:gd name="T43" fmla="*/ 13 h 1849"/>
                <a:gd name="T44" fmla="*/ 97 w 2260"/>
                <a:gd name="T45" fmla="*/ 0 h 1849"/>
                <a:gd name="T46" fmla="*/ 40 w 2260"/>
                <a:gd name="T47" fmla="*/ 4 h 1849"/>
                <a:gd name="T48" fmla="*/ 0 w 2260"/>
                <a:gd name="T49" fmla="*/ 25 h 18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60" h="1849">
                  <a:moveTo>
                    <a:pt x="0" y="148"/>
                  </a:moveTo>
                  <a:lnTo>
                    <a:pt x="273" y="193"/>
                  </a:lnTo>
                  <a:lnTo>
                    <a:pt x="567" y="297"/>
                  </a:lnTo>
                  <a:lnTo>
                    <a:pt x="856" y="453"/>
                  </a:lnTo>
                  <a:lnTo>
                    <a:pt x="1140" y="649"/>
                  </a:lnTo>
                  <a:lnTo>
                    <a:pt x="1414" y="871"/>
                  </a:lnTo>
                  <a:lnTo>
                    <a:pt x="1669" y="1120"/>
                  </a:lnTo>
                  <a:lnTo>
                    <a:pt x="1887" y="1372"/>
                  </a:lnTo>
                  <a:lnTo>
                    <a:pt x="2088" y="1628"/>
                  </a:lnTo>
                  <a:lnTo>
                    <a:pt x="2105" y="1656"/>
                  </a:lnTo>
                  <a:lnTo>
                    <a:pt x="2125" y="1679"/>
                  </a:lnTo>
                  <a:lnTo>
                    <a:pt x="2146" y="1708"/>
                  </a:lnTo>
                  <a:lnTo>
                    <a:pt x="2170" y="1735"/>
                  </a:lnTo>
                  <a:lnTo>
                    <a:pt x="2191" y="1763"/>
                  </a:lnTo>
                  <a:lnTo>
                    <a:pt x="2212" y="1790"/>
                  </a:lnTo>
                  <a:lnTo>
                    <a:pt x="2236" y="1814"/>
                  </a:lnTo>
                  <a:lnTo>
                    <a:pt x="2260" y="1849"/>
                  </a:lnTo>
                  <a:lnTo>
                    <a:pt x="2222" y="1313"/>
                  </a:lnTo>
                  <a:lnTo>
                    <a:pt x="2031" y="867"/>
                  </a:lnTo>
                  <a:lnTo>
                    <a:pt x="1731" y="508"/>
                  </a:lnTo>
                  <a:lnTo>
                    <a:pt x="1365" y="245"/>
                  </a:lnTo>
                  <a:lnTo>
                    <a:pt x="971" y="76"/>
                  </a:lnTo>
                  <a:lnTo>
                    <a:pt x="584" y="0"/>
                  </a:lnTo>
                  <a:lnTo>
                    <a:pt x="242" y="2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4" name="Freeform 252"/>
            <p:cNvSpPr>
              <a:spLocks/>
            </p:cNvSpPr>
            <p:nvPr/>
          </p:nvSpPr>
          <p:spPr bwMode="auto">
            <a:xfrm>
              <a:off x="2715" y="1515"/>
              <a:ext cx="368" cy="308"/>
            </a:xfrm>
            <a:custGeom>
              <a:avLst/>
              <a:gdLst>
                <a:gd name="T0" fmla="*/ 0 w 2208"/>
                <a:gd name="T1" fmla="*/ 22 h 1842"/>
                <a:gd name="T2" fmla="*/ 47 w 2208"/>
                <a:gd name="T3" fmla="*/ 29 h 1842"/>
                <a:gd name="T4" fmla="*/ 97 w 2208"/>
                <a:gd name="T5" fmla="*/ 47 h 1842"/>
                <a:gd name="T6" fmla="*/ 146 w 2208"/>
                <a:gd name="T7" fmla="*/ 72 h 1842"/>
                <a:gd name="T8" fmla="*/ 194 w 2208"/>
                <a:gd name="T9" fmla="*/ 105 h 1842"/>
                <a:gd name="T10" fmla="*/ 238 w 2208"/>
                <a:gd name="T11" fmla="*/ 142 h 1842"/>
                <a:gd name="T12" fmla="*/ 278 w 2208"/>
                <a:gd name="T13" fmla="*/ 184 h 1842"/>
                <a:gd name="T14" fmla="*/ 313 w 2208"/>
                <a:gd name="T15" fmla="*/ 227 h 1842"/>
                <a:gd name="T16" fmla="*/ 340 w 2208"/>
                <a:gd name="T17" fmla="*/ 270 h 1842"/>
                <a:gd name="T18" fmla="*/ 344 w 2208"/>
                <a:gd name="T19" fmla="*/ 274 h 1842"/>
                <a:gd name="T20" fmla="*/ 347 w 2208"/>
                <a:gd name="T21" fmla="*/ 279 h 1842"/>
                <a:gd name="T22" fmla="*/ 350 w 2208"/>
                <a:gd name="T23" fmla="*/ 284 h 1842"/>
                <a:gd name="T24" fmla="*/ 354 w 2208"/>
                <a:gd name="T25" fmla="*/ 289 h 1842"/>
                <a:gd name="T26" fmla="*/ 357 w 2208"/>
                <a:gd name="T27" fmla="*/ 294 h 1842"/>
                <a:gd name="T28" fmla="*/ 361 w 2208"/>
                <a:gd name="T29" fmla="*/ 298 h 1842"/>
                <a:gd name="T30" fmla="*/ 365 w 2208"/>
                <a:gd name="T31" fmla="*/ 302 h 1842"/>
                <a:gd name="T32" fmla="*/ 368 w 2208"/>
                <a:gd name="T33" fmla="*/ 308 h 1842"/>
                <a:gd name="T34" fmla="*/ 361 w 2208"/>
                <a:gd name="T35" fmla="*/ 221 h 1842"/>
                <a:gd name="T36" fmla="*/ 329 w 2208"/>
                <a:gd name="T37" fmla="*/ 147 h 1842"/>
                <a:gd name="T38" fmla="*/ 280 w 2208"/>
                <a:gd name="T39" fmla="*/ 88 h 1842"/>
                <a:gd name="T40" fmla="*/ 221 w 2208"/>
                <a:gd name="T41" fmla="*/ 44 h 1842"/>
                <a:gd name="T42" fmla="*/ 156 w 2208"/>
                <a:gd name="T43" fmla="*/ 14 h 1842"/>
                <a:gd name="T44" fmla="*/ 94 w 2208"/>
                <a:gd name="T45" fmla="*/ 0 h 1842"/>
                <a:gd name="T46" fmla="*/ 39 w 2208"/>
                <a:gd name="T47" fmla="*/ 2 h 1842"/>
                <a:gd name="T48" fmla="*/ 0 w 2208"/>
                <a:gd name="T49" fmla="*/ 22 h 18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08" h="1842">
                  <a:moveTo>
                    <a:pt x="0" y="131"/>
                  </a:moveTo>
                  <a:lnTo>
                    <a:pt x="283" y="172"/>
                  </a:lnTo>
                  <a:lnTo>
                    <a:pt x="580" y="279"/>
                  </a:lnTo>
                  <a:lnTo>
                    <a:pt x="878" y="432"/>
                  </a:lnTo>
                  <a:lnTo>
                    <a:pt x="1161" y="629"/>
                  </a:lnTo>
                  <a:lnTo>
                    <a:pt x="1426" y="849"/>
                  </a:lnTo>
                  <a:lnTo>
                    <a:pt x="1668" y="1102"/>
                  </a:lnTo>
                  <a:lnTo>
                    <a:pt x="1876" y="1355"/>
                  </a:lnTo>
                  <a:lnTo>
                    <a:pt x="2042" y="1614"/>
                  </a:lnTo>
                  <a:lnTo>
                    <a:pt x="2063" y="1641"/>
                  </a:lnTo>
                  <a:lnTo>
                    <a:pt x="2083" y="1669"/>
                  </a:lnTo>
                  <a:lnTo>
                    <a:pt x="2100" y="1696"/>
                  </a:lnTo>
                  <a:lnTo>
                    <a:pt x="2125" y="1728"/>
                  </a:lnTo>
                  <a:lnTo>
                    <a:pt x="2143" y="1756"/>
                  </a:lnTo>
                  <a:lnTo>
                    <a:pt x="2163" y="1783"/>
                  </a:lnTo>
                  <a:lnTo>
                    <a:pt x="2187" y="1807"/>
                  </a:lnTo>
                  <a:lnTo>
                    <a:pt x="2208" y="1842"/>
                  </a:lnTo>
                  <a:lnTo>
                    <a:pt x="2163" y="1320"/>
                  </a:lnTo>
                  <a:lnTo>
                    <a:pt x="1976" y="881"/>
                  </a:lnTo>
                  <a:lnTo>
                    <a:pt x="1679" y="529"/>
                  </a:lnTo>
                  <a:lnTo>
                    <a:pt x="1323" y="262"/>
                  </a:lnTo>
                  <a:lnTo>
                    <a:pt x="936" y="83"/>
                  </a:lnTo>
                  <a:lnTo>
                    <a:pt x="562" y="0"/>
                  </a:lnTo>
                  <a:lnTo>
                    <a:pt x="234" y="14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5" name="Freeform 253"/>
            <p:cNvSpPr>
              <a:spLocks/>
            </p:cNvSpPr>
            <p:nvPr/>
          </p:nvSpPr>
          <p:spPr bwMode="auto">
            <a:xfrm>
              <a:off x="2724" y="1517"/>
              <a:ext cx="359" cy="306"/>
            </a:xfrm>
            <a:custGeom>
              <a:avLst/>
              <a:gdLst>
                <a:gd name="T0" fmla="*/ 0 w 2153"/>
                <a:gd name="T1" fmla="*/ 20 h 1832"/>
                <a:gd name="T2" fmla="*/ 48 w 2153"/>
                <a:gd name="T3" fmla="*/ 26 h 1832"/>
                <a:gd name="T4" fmla="*/ 100 w 2153"/>
                <a:gd name="T5" fmla="*/ 43 h 1832"/>
                <a:gd name="T6" fmla="*/ 150 w 2153"/>
                <a:gd name="T7" fmla="*/ 68 h 1832"/>
                <a:gd name="T8" fmla="*/ 197 w 2153"/>
                <a:gd name="T9" fmla="*/ 101 h 1832"/>
                <a:gd name="T10" fmla="*/ 241 w 2153"/>
                <a:gd name="T11" fmla="*/ 137 h 1832"/>
                <a:gd name="T12" fmla="*/ 280 w 2153"/>
                <a:gd name="T13" fmla="*/ 180 h 1832"/>
                <a:gd name="T14" fmla="*/ 311 w 2153"/>
                <a:gd name="T15" fmla="*/ 222 h 1832"/>
                <a:gd name="T16" fmla="*/ 333 w 2153"/>
                <a:gd name="T17" fmla="*/ 266 h 1832"/>
                <a:gd name="T18" fmla="*/ 336 w 2153"/>
                <a:gd name="T19" fmla="*/ 270 h 1832"/>
                <a:gd name="T20" fmla="*/ 339 w 2153"/>
                <a:gd name="T21" fmla="*/ 276 h 1832"/>
                <a:gd name="T22" fmla="*/ 342 w 2153"/>
                <a:gd name="T23" fmla="*/ 281 h 1832"/>
                <a:gd name="T24" fmla="*/ 346 w 2153"/>
                <a:gd name="T25" fmla="*/ 286 h 1832"/>
                <a:gd name="T26" fmla="*/ 349 w 2153"/>
                <a:gd name="T27" fmla="*/ 291 h 1832"/>
                <a:gd name="T28" fmla="*/ 353 w 2153"/>
                <a:gd name="T29" fmla="*/ 296 h 1832"/>
                <a:gd name="T30" fmla="*/ 355 w 2153"/>
                <a:gd name="T31" fmla="*/ 300 h 1832"/>
                <a:gd name="T32" fmla="*/ 359 w 2153"/>
                <a:gd name="T33" fmla="*/ 306 h 1832"/>
                <a:gd name="T34" fmla="*/ 350 w 2153"/>
                <a:gd name="T35" fmla="*/ 220 h 1832"/>
                <a:gd name="T36" fmla="*/ 319 w 2153"/>
                <a:gd name="T37" fmla="*/ 148 h 1832"/>
                <a:gd name="T38" fmla="*/ 271 w 2153"/>
                <a:gd name="T39" fmla="*/ 90 h 1832"/>
                <a:gd name="T40" fmla="*/ 213 w 2153"/>
                <a:gd name="T41" fmla="*/ 45 h 1832"/>
                <a:gd name="T42" fmla="*/ 150 w 2153"/>
                <a:gd name="T43" fmla="*/ 15 h 1832"/>
                <a:gd name="T44" fmla="*/ 90 w 2153"/>
                <a:gd name="T45" fmla="*/ 0 h 1832"/>
                <a:gd name="T46" fmla="*/ 37 w 2153"/>
                <a:gd name="T47" fmla="*/ 1 h 1832"/>
                <a:gd name="T48" fmla="*/ 0 w 2153"/>
                <a:gd name="T49" fmla="*/ 20 h 18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53" h="1832">
                  <a:moveTo>
                    <a:pt x="0" y="118"/>
                  </a:moveTo>
                  <a:lnTo>
                    <a:pt x="290" y="153"/>
                  </a:lnTo>
                  <a:lnTo>
                    <a:pt x="598" y="256"/>
                  </a:lnTo>
                  <a:lnTo>
                    <a:pt x="898" y="407"/>
                  </a:lnTo>
                  <a:lnTo>
                    <a:pt x="1181" y="602"/>
                  </a:lnTo>
                  <a:lnTo>
                    <a:pt x="1445" y="822"/>
                  </a:lnTo>
                  <a:lnTo>
                    <a:pt x="1679" y="1075"/>
                  </a:lnTo>
                  <a:lnTo>
                    <a:pt x="1863" y="1331"/>
                  </a:lnTo>
                  <a:lnTo>
                    <a:pt x="1998" y="1593"/>
                  </a:lnTo>
                  <a:lnTo>
                    <a:pt x="2015" y="1617"/>
                  </a:lnTo>
                  <a:lnTo>
                    <a:pt x="2032" y="1652"/>
                  </a:lnTo>
                  <a:lnTo>
                    <a:pt x="2053" y="1683"/>
                  </a:lnTo>
                  <a:lnTo>
                    <a:pt x="2074" y="1714"/>
                  </a:lnTo>
                  <a:lnTo>
                    <a:pt x="2091" y="1742"/>
                  </a:lnTo>
                  <a:lnTo>
                    <a:pt x="2115" y="1773"/>
                  </a:lnTo>
                  <a:lnTo>
                    <a:pt x="2132" y="1797"/>
                  </a:lnTo>
                  <a:lnTo>
                    <a:pt x="2153" y="1832"/>
                  </a:lnTo>
                  <a:lnTo>
                    <a:pt x="2102" y="1317"/>
                  </a:lnTo>
                  <a:lnTo>
                    <a:pt x="1915" y="885"/>
                  </a:lnTo>
                  <a:lnTo>
                    <a:pt x="1627" y="536"/>
                  </a:lnTo>
                  <a:lnTo>
                    <a:pt x="1279" y="269"/>
                  </a:lnTo>
                  <a:lnTo>
                    <a:pt x="902" y="87"/>
                  </a:lnTo>
                  <a:lnTo>
                    <a:pt x="539" y="0"/>
                  </a:lnTo>
                  <a:lnTo>
                    <a:pt x="221" y="4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6" name="Freeform 254"/>
            <p:cNvSpPr>
              <a:spLocks/>
            </p:cNvSpPr>
            <p:nvPr/>
          </p:nvSpPr>
          <p:spPr bwMode="auto">
            <a:xfrm>
              <a:off x="2733" y="1518"/>
              <a:ext cx="350" cy="305"/>
            </a:xfrm>
            <a:custGeom>
              <a:avLst/>
              <a:gdLst>
                <a:gd name="T0" fmla="*/ 0 w 2101"/>
                <a:gd name="T1" fmla="*/ 17 h 1825"/>
                <a:gd name="T2" fmla="*/ 51 w 2101"/>
                <a:gd name="T3" fmla="*/ 24 h 1825"/>
                <a:gd name="T4" fmla="*/ 102 w 2101"/>
                <a:gd name="T5" fmla="*/ 40 h 1825"/>
                <a:gd name="T6" fmla="*/ 153 w 2101"/>
                <a:gd name="T7" fmla="*/ 65 h 1825"/>
                <a:gd name="T8" fmla="*/ 201 w 2101"/>
                <a:gd name="T9" fmla="*/ 97 h 1825"/>
                <a:gd name="T10" fmla="*/ 244 w 2101"/>
                <a:gd name="T11" fmla="*/ 134 h 1825"/>
                <a:gd name="T12" fmla="*/ 280 w 2101"/>
                <a:gd name="T13" fmla="*/ 176 h 1825"/>
                <a:gd name="T14" fmla="*/ 309 w 2101"/>
                <a:gd name="T15" fmla="*/ 219 h 1825"/>
                <a:gd name="T16" fmla="*/ 326 w 2101"/>
                <a:gd name="T17" fmla="*/ 263 h 1825"/>
                <a:gd name="T18" fmla="*/ 328 w 2101"/>
                <a:gd name="T19" fmla="*/ 268 h 1825"/>
                <a:gd name="T20" fmla="*/ 332 w 2101"/>
                <a:gd name="T21" fmla="*/ 274 h 1825"/>
                <a:gd name="T22" fmla="*/ 334 w 2101"/>
                <a:gd name="T23" fmla="*/ 278 h 1825"/>
                <a:gd name="T24" fmla="*/ 337 w 2101"/>
                <a:gd name="T25" fmla="*/ 284 h 1825"/>
                <a:gd name="T26" fmla="*/ 341 w 2101"/>
                <a:gd name="T27" fmla="*/ 289 h 1825"/>
                <a:gd name="T28" fmla="*/ 344 w 2101"/>
                <a:gd name="T29" fmla="*/ 294 h 1825"/>
                <a:gd name="T30" fmla="*/ 347 w 2101"/>
                <a:gd name="T31" fmla="*/ 299 h 1825"/>
                <a:gd name="T32" fmla="*/ 350 w 2101"/>
                <a:gd name="T33" fmla="*/ 305 h 1825"/>
                <a:gd name="T34" fmla="*/ 342 w 2101"/>
                <a:gd name="T35" fmla="*/ 221 h 1825"/>
                <a:gd name="T36" fmla="*/ 310 w 2101"/>
                <a:gd name="T37" fmla="*/ 151 h 1825"/>
                <a:gd name="T38" fmla="*/ 262 w 2101"/>
                <a:gd name="T39" fmla="*/ 92 h 1825"/>
                <a:gd name="T40" fmla="*/ 205 w 2101"/>
                <a:gd name="T41" fmla="*/ 47 h 1825"/>
                <a:gd name="T42" fmla="*/ 145 w 2101"/>
                <a:gd name="T43" fmla="*/ 16 h 1825"/>
                <a:gd name="T44" fmla="*/ 86 w 2101"/>
                <a:gd name="T45" fmla="*/ 0 h 1825"/>
                <a:gd name="T46" fmla="*/ 36 w 2101"/>
                <a:gd name="T47" fmla="*/ 0 h 1825"/>
                <a:gd name="T48" fmla="*/ 0 w 2101"/>
                <a:gd name="T49" fmla="*/ 17 h 18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01" h="1825">
                  <a:moveTo>
                    <a:pt x="0" y="103"/>
                  </a:moveTo>
                  <a:lnTo>
                    <a:pt x="304" y="141"/>
                  </a:lnTo>
                  <a:lnTo>
                    <a:pt x="611" y="238"/>
                  </a:lnTo>
                  <a:lnTo>
                    <a:pt x="916" y="388"/>
                  </a:lnTo>
                  <a:lnTo>
                    <a:pt x="1206" y="581"/>
                  </a:lnTo>
                  <a:lnTo>
                    <a:pt x="1465" y="802"/>
                  </a:lnTo>
                  <a:lnTo>
                    <a:pt x="1682" y="1051"/>
                  </a:lnTo>
                  <a:lnTo>
                    <a:pt x="1852" y="1310"/>
                  </a:lnTo>
                  <a:lnTo>
                    <a:pt x="1956" y="1576"/>
                  </a:lnTo>
                  <a:lnTo>
                    <a:pt x="1966" y="1604"/>
                  </a:lnTo>
                  <a:lnTo>
                    <a:pt x="1990" y="1638"/>
                  </a:lnTo>
                  <a:lnTo>
                    <a:pt x="2004" y="1666"/>
                  </a:lnTo>
                  <a:lnTo>
                    <a:pt x="2025" y="1701"/>
                  </a:lnTo>
                  <a:lnTo>
                    <a:pt x="2045" y="1728"/>
                  </a:lnTo>
                  <a:lnTo>
                    <a:pt x="2063" y="1759"/>
                  </a:lnTo>
                  <a:lnTo>
                    <a:pt x="2080" y="1790"/>
                  </a:lnTo>
                  <a:lnTo>
                    <a:pt x="2101" y="1825"/>
                  </a:lnTo>
                  <a:lnTo>
                    <a:pt x="2050" y="1324"/>
                  </a:lnTo>
                  <a:lnTo>
                    <a:pt x="1859" y="902"/>
                  </a:lnTo>
                  <a:lnTo>
                    <a:pt x="1572" y="550"/>
                  </a:lnTo>
                  <a:lnTo>
                    <a:pt x="1233" y="280"/>
                  </a:lnTo>
                  <a:lnTo>
                    <a:pt x="870" y="94"/>
                  </a:lnTo>
                  <a:lnTo>
                    <a:pt x="518" y="0"/>
                  </a:lnTo>
                  <a:lnTo>
                    <a:pt x="214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7" name="Freeform 255"/>
            <p:cNvSpPr>
              <a:spLocks/>
            </p:cNvSpPr>
            <p:nvPr/>
          </p:nvSpPr>
          <p:spPr bwMode="auto">
            <a:xfrm>
              <a:off x="2653" y="1549"/>
              <a:ext cx="353" cy="419"/>
            </a:xfrm>
            <a:custGeom>
              <a:avLst/>
              <a:gdLst>
                <a:gd name="T0" fmla="*/ 0 w 2116"/>
                <a:gd name="T1" fmla="*/ 33 h 2512"/>
                <a:gd name="T2" fmla="*/ 45 w 2116"/>
                <a:gd name="T3" fmla="*/ 44 h 2512"/>
                <a:gd name="T4" fmla="*/ 89 w 2116"/>
                <a:gd name="T5" fmla="*/ 70 h 2512"/>
                <a:gd name="T6" fmla="*/ 133 w 2116"/>
                <a:gd name="T7" fmla="*/ 107 h 2512"/>
                <a:gd name="T8" fmla="*/ 176 w 2116"/>
                <a:gd name="T9" fmla="*/ 152 h 2512"/>
                <a:gd name="T10" fmla="*/ 216 w 2116"/>
                <a:gd name="T11" fmla="*/ 202 h 2512"/>
                <a:gd name="T12" fmla="*/ 254 w 2116"/>
                <a:gd name="T13" fmla="*/ 258 h 2512"/>
                <a:gd name="T14" fmla="*/ 288 w 2116"/>
                <a:gd name="T15" fmla="*/ 315 h 2512"/>
                <a:gd name="T16" fmla="*/ 320 w 2116"/>
                <a:gd name="T17" fmla="*/ 371 h 2512"/>
                <a:gd name="T18" fmla="*/ 322 w 2116"/>
                <a:gd name="T19" fmla="*/ 376 h 2512"/>
                <a:gd name="T20" fmla="*/ 326 w 2116"/>
                <a:gd name="T21" fmla="*/ 383 h 2512"/>
                <a:gd name="T22" fmla="*/ 329 w 2116"/>
                <a:gd name="T23" fmla="*/ 388 h 2512"/>
                <a:gd name="T24" fmla="*/ 333 w 2116"/>
                <a:gd name="T25" fmla="*/ 395 h 2512"/>
                <a:gd name="T26" fmla="*/ 336 w 2116"/>
                <a:gd name="T27" fmla="*/ 401 h 2512"/>
                <a:gd name="T28" fmla="*/ 340 w 2116"/>
                <a:gd name="T29" fmla="*/ 406 h 2512"/>
                <a:gd name="T30" fmla="*/ 342 w 2116"/>
                <a:gd name="T31" fmla="*/ 413 h 2512"/>
                <a:gd name="T32" fmla="*/ 347 w 2116"/>
                <a:gd name="T33" fmla="*/ 419 h 2512"/>
                <a:gd name="T34" fmla="*/ 353 w 2116"/>
                <a:gd name="T35" fmla="*/ 298 h 2512"/>
                <a:gd name="T36" fmla="*/ 332 w 2116"/>
                <a:gd name="T37" fmla="*/ 197 h 2512"/>
                <a:gd name="T38" fmla="*/ 290 w 2116"/>
                <a:gd name="T39" fmla="*/ 116 h 2512"/>
                <a:gd name="T40" fmla="*/ 233 w 2116"/>
                <a:gd name="T41" fmla="*/ 56 h 2512"/>
                <a:gd name="T42" fmla="*/ 169 w 2116"/>
                <a:gd name="T43" fmla="*/ 17 h 2512"/>
                <a:gd name="T44" fmla="*/ 104 w 2116"/>
                <a:gd name="T45" fmla="*/ 0 h 2512"/>
                <a:gd name="T46" fmla="*/ 45 w 2116"/>
                <a:gd name="T47" fmla="*/ 5 h 2512"/>
                <a:gd name="T48" fmla="*/ 0 w 2116"/>
                <a:gd name="T49" fmla="*/ 33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16" h="2512">
                  <a:moveTo>
                    <a:pt x="0" y="196"/>
                  </a:moveTo>
                  <a:lnTo>
                    <a:pt x="267" y="265"/>
                  </a:lnTo>
                  <a:lnTo>
                    <a:pt x="533" y="418"/>
                  </a:lnTo>
                  <a:lnTo>
                    <a:pt x="798" y="639"/>
                  </a:lnTo>
                  <a:lnTo>
                    <a:pt x="1054" y="912"/>
                  </a:lnTo>
                  <a:lnTo>
                    <a:pt x="1296" y="1212"/>
                  </a:lnTo>
                  <a:lnTo>
                    <a:pt x="1521" y="1548"/>
                  </a:lnTo>
                  <a:lnTo>
                    <a:pt x="1728" y="1886"/>
                  </a:lnTo>
                  <a:lnTo>
                    <a:pt x="1918" y="2226"/>
                  </a:lnTo>
                  <a:lnTo>
                    <a:pt x="1932" y="2257"/>
                  </a:lnTo>
                  <a:lnTo>
                    <a:pt x="1953" y="2298"/>
                  </a:lnTo>
                  <a:lnTo>
                    <a:pt x="1970" y="2329"/>
                  </a:lnTo>
                  <a:lnTo>
                    <a:pt x="1995" y="2370"/>
                  </a:lnTo>
                  <a:lnTo>
                    <a:pt x="2012" y="2402"/>
                  </a:lnTo>
                  <a:lnTo>
                    <a:pt x="2036" y="2436"/>
                  </a:lnTo>
                  <a:lnTo>
                    <a:pt x="2053" y="2474"/>
                  </a:lnTo>
                  <a:lnTo>
                    <a:pt x="2081" y="2512"/>
                  </a:lnTo>
                  <a:lnTo>
                    <a:pt x="2116" y="1786"/>
                  </a:lnTo>
                  <a:lnTo>
                    <a:pt x="1991" y="1181"/>
                  </a:lnTo>
                  <a:lnTo>
                    <a:pt x="1736" y="697"/>
                  </a:lnTo>
                  <a:lnTo>
                    <a:pt x="1397" y="334"/>
                  </a:lnTo>
                  <a:lnTo>
                    <a:pt x="1013" y="103"/>
                  </a:lnTo>
                  <a:lnTo>
                    <a:pt x="625" y="0"/>
                  </a:lnTo>
                  <a:lnTo>
                    <a:pt x="270" y="31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8" name="Freeform 256"/>
            <p:cNvSpPr>
              <a:spLocks/>
            </p:cNvSpPr>
            <p:nvPr/>
          </p:nvSpPr>
          <p:spPr bwMode="auto">
            <a:xfrm>
              <a:off x="2663" y="1552"/>
              <a:ext cx="341" cy="416"/>
            </a:xfrm>
            <a:custGeom>
              <a:avLst/>
              <a:gdLst>
                <a:gd name="T0" fmla="*/ 0 w 2045"/>
                <a:gd name="T1" fmla="*/ 30 h 2495"/>
                <a:gd name="T2" fmla="*/ 44 w 2045"/>
                <a:gd name="T3" fmla="*/ 41 h 2495"/>
                <a:gd name="T4" fmla="*/ 90 w 2045"/>
                <a:gd name="T5" fmla="*/ 66 h 2495"/>
                <a:gd name="T6" fmla="*/ 134 w 2045"/>
                <a:gd name="T7" fmla="*/ 101 h 2495"/>
                <a:gd name="T8" fmla="*/ 178 w 2045"/>
                <a:gd name="T9" fmla="*/ 146 h 2495"/>
                <a:gd name="T10" fmla="*/ 217 w 2045"/>
                <a:gd name="T11" fmla="*/ 197 h 2495"/>
                <a:gd name="T12" fmla="*/ 253 w 2045"/>
                <a:gd name="T13" fmla="*/ 253 h 2495"/>
                <a:gd name="T14" fmla="*/ 285 w 2045"/>
                <a:gd name="T15" fmla="*/ 310 h 2495"/>
                <a:gd name="T16" fmla="*/ 311 w 2045"/>
                <a:gd name="T17" fmla="*/ 366 h 2495"/>
                <a:gd name="T18" fmla="*/ 314 w 2045"/>
                <a:gd name="T19" fmla="*/ 372 h 2495"/>
                <a:gd name="T20" fmla="*/ 317 w 2045"/>
                <a:gd name="T21" fmla="*/ 378 h 2495"/>
                <a:gd name="T22" fmla="*/ 320 w 2045"/>
                <a:gd name="T23" fmla="*/ 384 h 2495"/>
                <a:gd name="T24" fmla="*/ 324 w 2045"/>
                <a:gd name="T25" fmla="*/ 391 h 2495"/>
                <a:gd name="T26" fmla="*/ 327 w 2045"/>
                <a:gd name="T27" fmla="*/ 396 h 2495"/>
                <a:gd name="T28" fmla="*/ 329 w 2045"/>
                <a:gd name="T29" fmla="*/ 403 h 2495"/>
                <a:gd name="T30" fmla="*/ 332 w 2045"/>
                <a:gd name="T31" fmla="*/ 410 h 2495"/>
                <a:gd name="T32" fmla="*/ 336 w 2045"/>
                <a:gd name="T33" fmla="*/ 416 h 2495"/>
                <a:gd name="T34" fmla="*/ 341 w 2045"/>
                <a:gd name="T35" fmla="*/ 298 h 2495"/>
                <a:gd name="T36" fmla="*/ 320 w 2045"/>
                <a:gd name="T37" fmla="*/ 198 h 2495"/>
                <a:gd name="T38" fmla="*/ 279 w 2045"/>
                <a:gd name="T39" fmla="*/ 118 h 2495"/>
                <a:gd name="T40" fmla="*/ 224 w 2045"/>
                <a:gd name="T41" fmla="*/ 58 h 2495"/>
                <a:gd name="T42" fmla="*/ 162 w 2045"/>
                <a:gd name="T43" fmla="*/ 17 h 2495"/>
                <a:gd name="T44" fmla="*/ 100 w 2045"/>
                <a:gd name="T45" fmla="*/ 0 h 2495"/>
                <a:gd name="T46" fmla="*/ 43 w 2045"/>
                <a:gd name="T47" fmla="*/ 3 h 2495"/>
                <a:gd name="T48" fmla="*/ 0 w 2045"/>
                <a:gd name="T49" fmla="*/ 30 h 24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45" h="2495">
                  <a:moveTo>
                    <a:pt x="0" y="179"/>
                  </a:moveTo>
                  <a:lnTo>
                    <a:pt x="265" y="248"/>
                  </a:lnTo>
                  <a:lnTo>
                    <a:pt x="542" y="397"/>
                  </a:lnTo>
                  <a:lnTo>
                    <a:pt x="804" y="608"/>
                  </a:lnTo>
                  <a:lnTo>
                    <a:pt x="1068" y="878"/>
                  </a:lnTo>
                  <a:lnTo>
                    <a:pt x="1302" y="1181"/>
                  </a:lnTo>
                  <a:lnTo>
                    <a:pt x="1517" y="1517"/>
                  </a:lnTo>
                  <a:lnTo>
                    <a:pt x="1707" y="1860"/>
                  </a:lnTo>
                  <a:lnTo>
                    <a:pt x="1863" y="2198"/>
                  </a:lnTo>
                  <a:lnTo>
                    <a:pt x="1883" y="2232"/>
                  </a:lnTo>
                  <a:lnTo>
                    <a:pt x="1901" y="2267"/>
                  </a:lnTo>
                  <a:lnTo>
                    <a:pt x="1918" y="2301"/>
                  </a:lnTo>
                  <a:lnTo>
                    <a:pt x="1942" y="2344"/>
                  </a:lnTo>
                  <a:lnTo>
                    <a:pt x="1959" y="2378"/>
                  </a:lnTo>
                  <a:lnTo>
                    <a:pt x="1976" y="2416"/>
                  </a:lnTo>
                  <a:lnTo>
                    <a:pt x="1993" y="2457"/>
                  </a:lnTo>
                  <a:lnTo>
                    <a:pt x="2018" y="2495"/>
                  </a:lnTo>
                  <a:lnTo>
                    <a:pt x="2045" y="1786"/>
                  </a:lnTo>
                  <a:lnTo>
                    <a:pt x="1918" y="1189"/>
                  </a:lnTo>
                  <a:lnTo>
                    <a:pt x="1673" y="705"/>
                  </a:lnTo>
                  <a:lnTo>
                    <a:pt x="1344" y="346"/>
                  </a:lnTo>
                  <a:lnTo>
                    <a:pt x="974" y="104"/>
                  </a:lnTo>
                  <a:lnTo>
                    <a:pt x="597" y="0"/>
                  </a:lnTo>
                  <a:lnTo>
                    <a:pt x="259" y="17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9" name="Freeform 257"/>
            <p:cNvSpPr>
              <a:spLocks/>
            </p:cNvSpPr>
            <p:nvPr/>
          </p:nvSpPr>
          <p:spPr bwMode="auto">
            <a:xfrm>
              <a:off x="2672" y="1554"/>
              <a:ext cx="331" cy="414"/>
            </a:xfrm>
            <a:custGeom>
              <a:avLst/>
              <a:gdLst>
                <a:gd name="T0" fmla="*/ 0 w 1987"/>
                <a:gd name="T1" fmla="*/ 27 h 2484"/>
                <a:gd name="T2" fmla="*/ 46 w 1987"/>
                <a:gd name="T3" fmla="*/ 37 h 2484"/>
                <a:gd name="T4" fmla="*/ 93 w 1987"/>
                <a:gd name="T5" fmla="*/ 61 h 2484"/>
                <a:gd name="T6" fmla="*/ 138 w 1987"/>
                <a:gd name="T7" fmla="*/ 97 h 2484"/>
                <a:gd name="T8" fmla="*/ 182 w 1987"/>
                <a:gd name="T9" fmla="*/ 142 h 2484"/>
                <a:gd name="T10" fmla="*/ 220 w 1987"/>
                <a:gd name="T11" fmla="*/ 192 h 2484"/>
                <a:gd name="T12" fmla="*/ 254 w 1987"/>
                <a:gd name="T13" fmla="*/ 247 h 2484"/>
                <a:gd name="T14" fmla="*/ 283 w 1987"/>
                <a:gd name="T15" fmla="*/ 305 h 2484"/>
                <a:gd name="T16" fmla="*/ 304 w 1987"/>
                <a:gd name="T17" fmla="*/ 363 h 2484"/>
                <a:gd name="T18" fmla="*/ 306 w 1987"/>
                <a:gd name="T19" fmla="*/ 369 h 2484"/>
                <a:gd name="T20" fmla="*/ 309 w 1987"/>
                <a:gd name="T21" fmla="*/ 376 h 2484"/>
                <a:gd name="T22" fmla="*/ 313 w 1987"/>
                <a:gd name="T23" fmla="*/ 381 h 2484"/>
                <a:gd name="T24" fmla="*/ 315 w 1987"/>
                <a:gd name="T25" fmla="*/ 388 h 2484"/>
                <a:gd name="T26" fmla="*/ 318 w 1987"/>
                <a:gd name="T27" fmla="*/ 394 h 2484"/>
                <a:gd name="T28" fmla="*/ 321 w 1987"/>
                <a:gd name="T29" fmla="*/ 401 h 2484"/>
                <a:gd name="T30" fmla="*/ 323 w 1987"/>
                <a:gd name="T31" fmla="*/ 408 h 2484"/>
                <a:gd name="T32" fmla="*/ 328 w 1987"/>
                <a:gd name="T33" fmla="*/ 414 h 2484"/>
                <a:gd name="T34" fmla="*/ 331 w 1987"/>
                <a:gd name="T35" fmla="*/ 298 h 2484"/>
                <a:gd name="T36" fmla="*/ 309 w 1987"/>
                <a:gd name="T37" fmla="*/ 200 h 2484"/>
                <a:gd name="T38" fmla="*/ 269 w 1987"/>
                <a:gd name="T39" fmla="*/ 120 h 2484"/>
                <a:gd name="T40" fmla="*/ 216 w 1987"/>
                <a:gd name="T41" fmla="*/ 61 h 2484"/>
                <a:gd name="T42" fmla="*/ 155 w 1987"/>
                <a:gd name="T43" fmla="*/ 19 h 2484"/>
                <a:gd name="T44" fmla="*/ 95 w 1987"/>
                <a:gd name="T45" fmla="*/ 0 h 2484"/>
                <a:gd name="T46" fmla="*/ 41 w 1987"/>
                <a:gd name="T47" fmla="*/ 2 h 2484"/>
                <a:gd name="T48" fmla="*/ 0 w 1987"/>
                <a:gd name="T49" fmla="*/ 27 h 24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87" h="2484">
                  <a:moveTo>
                    <a:pt x="0" y="162"/>
                  </a:moveTo>
                  <a:lnTo>
                    <a:pt x="276" y="224"/>
                  </a:lnTo>
                  <a:lnTo>
                    <a:pt x="559" y="366"/>
                  </a:lnTo>
                  <a:lnTo>
                    <a:pt x="829" y="580"/>
                  </a:lnTo>
                  <a:lnTo>
                    <a:pt x="1091" y="850"/>
                  </a:lnTo>
                  <a:lnTo>
                    <a:pt x="1323" y="1150"/>
                  </a:lnTo>
                  <a:lnTo>
                    <a:pt x="1527" y="1481"/>
                  </a:lnTo>
                  <a:lnTo>
                    <a:pt x="1696" y="1827"/>
                  </a:lnTo>
                  <a:lnTo>
                    <a:pt x="1824" y="2177"/>
                  </a:lnTo>
                  <a:lnTo>
                    <a:pt x="1838" y="2212"/>
                  </a:lnTo>
                  <a:lnTo>
                    <a:pt x="1855" y="2253"/>
                  </a:lnTo>
                  <a:lnTo>
                    <a:pt x="1876" y="2287"/>
                  </a:lnTo>
                  <a:lnTo>
                    <a:pt x="1893" y="2328"/>
                  </a:lnTo>
                  <a:lnTo>
                    <a:pt x="1907" y="2363"/>
                  </a:lnTo>
                  <a:lnTo>
                    <a:pt x="1924" y="2405"/>
                  </a:lnTo>
                  <a:lnTo>
                    <a:pt x="1941" y="2446"/>
                  </a:lnTo>
                  <a:lnTo>
                    <a:pt x="1966" y="2484"/>
                  </a:lnTo>
                  <a:lnTo>
                    <a:pt x="1987" y="1789"/>
                  </a:lnTo>
                  <a:lnTo>
                    <a:pt x="1855" y="1199"/>
                  </a:lnTo>
                  <a:lnTo>
                    <a:pt x="1613" y="721"/>
                  </a:lnTo>
                  <a:lnTo>
                    <a:pt x="1296" y="363"/>
                  </a:lnTo>
                  <a:lnTo>
                    <a:pt x="933" y="113"/>
                  </a:lnTo>
                  <a:lnTo>
                    <a:pt x="573" y="0"/>
                  </a:lnTo>
                  <a:lnTo>
                    <a:pt x="245" y="13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0" name="Freeform 258"/>
            <p:cNvSpPr>
              <a:spLocks/>
            </p:cNvSpPr>
            <p:nvPr/>
          </p:nvSpPr>
          <p:spPr bwMode="auto">
            <a:xfrm>
              <a:off x="2682" y="1557"/>
              <a:ext cx="320" cy="411"/>
            </a:xfrm>
            <a:custGeom>
              <a:avLst/>
              <a:gdLst>
                <a:gd name="T0" fmla="*/ 0 w 1921"/>
                <a:gd name="T1" fmla="*/ 23 h 2467"/>
                <a:gd name="T2" fmla="*/ 47 w 1921"/>
                <a:gd name="T3" fmla="*/ 33 h 2467"/>
                <a:gd name="T4" fmla="*/ 95 w 1921"/>
                <a:gd name="T5" fmla="*/ 57 h 2467"/>
                <a:gd name="T6" fmla="*/ 140 w 1921"/>
                <a:gd name="T7" fmla="*/ 91 h 2467"/>
                <a:gd name="T8" fmla="*/ 185 w 1921"/>
                <a:gd name="T9" fmla="*/ 135 h 2467"/>
                <a:gd name="T10" fmla="*/ 222 w 1921"/>
                <a:gd name="T11" fmla="*/ 186 h 2467"/>
                <a:gd name="T12" fmla="*/ 255 w 1921"/>
                <a:gd name="T13" fmla="*/ 241 h 2467"/>
                <a:gd name="T14" fmla="*/ 279 w 1921"/>
                <a:gd name="T15" fmla="*/ 298 h 2467"/>
                <a:gd name="T16" fmla="*/ 296 w 1921"/>
                <a:gd name="T17" fmla="*/ 358 h 2467"/>
                <a:gd name="T18" fmla="*/ 298 w 1921"/>
                <a:gd name="T19" fmla="*/ 363 h 2467"/>
                <a:gd name="T20" fmla="*/ 301 w 1921"/>
                <a:gd name="T21" fmla="*/ 370 h 2467"/>
                <a:gd name="T22" fmla="*/ 304 w 1921"/>
                <a:gd name="T23" fmla="*/ 376 h 2467"/>
                <a:gd name="T24" fmla="*/ 306 w 1921"/>
                <a:gd name="T25" fmla="*/ 383 h 2467"/>
                <a:gd name="T26" fmla="*/ 309 w 1921"/>
                <a:gd name="T27" fmla="*/ 390 h 2467"/>
                <a:gd name="T28" fmla="*/ 311 w 1921"/>
                <a:gd name="T29" fmla="*/ 397 h 2467"/>
                <a:gd name="T30" fmla="*/ 315 w 1921"/>
                <a:gd name="T31" fmla="*/ 404 h 2467"/>
                <a:gd name="T32" fmla="*/ 318 w 1921"/>
                <a:gd name="T33" fmla="*/ 411 h 2467"/>
                <a:gd name="T34" fmla="*/ 320 w 1921"/>
                <a:gd name="T35" fmla="*/ 298 h 2467"/>
                <a:gd name="T36" fmla="*/ 299 w 1921"/>
                <a:gd name="T37" fmla="*/ 202 h 2467"/>
                <a:gd name="T38" fmla="*/ 259 w 1921"/>
                <a:gd name="T39" fmla="*/ 122 h 2467"/>
                <a:gd name="T40" fmla="*/ 207 w 1921"/>
                <a:gd name="T41" fmla="*/ 62 h 2467"/>
                <a:gd name="T42" fmla="*/ 149 w 1921"/>
                <a:gd name="T43" fmla="*/ 20 h 2467"/>
                <a:gd name="T44" fmla="*/ 90 w 1921"/>
                <a:gd name="T45" fmla="*/ 0 h 2467"/>
                <a:gd name="T46" fmla="*/ 38 w 1921"/>
                <a:gd name="T47" fmla="*/ 0 h 2467"/>
                <a:gd name="T48" fmla="*/ 0 w 1921"/>
                <a:gd name="T49" fmla="*/ 23 h 24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21" h="2467">
                  <a:moveTo>
                    <a:pt x="0" y="138"/>
                  </a:moveTo>
                  <a:lnTo>
                    <a:pt x="284" y="197"/>
                  </a:lnTo>
                  <a:lnTo>
                    <a:pt x="570" y="341"/>
                  </a:lnTo>
                  <a:lnTo>
                    <a:pt x="843" y="549"/>
                  </a:lnTo>
                  <a:lnTo>
                    <a:pt x="1109" y="812"/>
                  </a:lnTo>
                  <a:lnTo>
                    <a:pt x="1334" y="1116"/>
                  </a:lnTo>
                  <a:lnTo>
                    <a:pt x="1528" y="1444"/>
                  </a:lnTo>
                  <a:lnTo>
                    <a:pt x="1676" y="1790"/>
                  </a:lnTo>
                  <a:lnTo>
                    <a:pt x="1777" y="2146"/>
                  </a:lnTo>
                  <a:lnTo>
                    <a:pt x="1791" y="2181"/>
                  </a:lnTo>
                  <a:lnTo>
                    <a:pt x="1808" y="2222"/>
                  </a:lnTo>
                  <a:lnTo>
                    <a:pt x="1822" y="2259"/>
                  </a:lnTo>
                  <a:lnTo>
                    <a:pt x="1839" y="2301"/>
                  </a:lnTo>
                  <a:lnTo>
                    <a:pt x="1852" y="2343"/>
                  </a:lnTo>
                  <a:lnTo>
                    <a:pt x="1869" y="2385"/>
                  </a:lnTo>
                  <a:lnTo>
                    <a:pt x="1891" y="2422"/>
                  </a:lnTo>
                  <a:lnTo>
                    <a:pt x="1908" y="2467"/>
                  </a:lnTo>
                  <a:lnTo>
                    <a:pt x="1921" y="1786"/>
                  </a:lnTo>
                  <a:lnTo>
                    <a:pt x="1794" y="1210"/>
                  </a:lnTo>
                  <a:lnTo>
                    <a:pt x="1552" y="732"/>
                  </a:lnTo>
                  <a:lnTo>
                    <a:pt x="1241" y="373"/>
                  </a:lnTo>
                  <a:lnTo>
                    <a:pt x="895" y="121"/>
                  </a:lnTo>
                  <a:lnTo>
                    <a:pt x="543" y="0"/>
                  </a:lnTo>
                  <a:lnTo>
                    <a:pt x="228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1" name="Freeform 259"/>
            <p:cNvSpPr>
              <a:spLocks/>
            </p:cNvSpPr>
            <p:nvPr/>
          </p:nvSpPr>
          <p:spPr bwMode="auto">
            <a:xfrm>
              <a:off x="2690" y="1558"/>
              <a:ext cx="311" cy="410"/>
            </a:xfrm>
            <a:custGeom>
              <a:avLst/>
              <a:gdLst>
                <a:gd name="T0" fmla="*/ 0 w 1863"/>
                <a:gd name="T1" fmla="*/ 22 h 2464"/>
                <a:gd name="T2" fmla="*/ 49 w 1863"/>
                <a:gd name="T3" fmla="*/ 31 h 2464"/>
                <a:gd name="T4" fmla="*/ 99 w 1863"/>
                <a:gd name="T5" fmla="*/ 54 h 2464"/>
                <a:gd name="T6" fmla="*/ 145 w 1863"/>
                <a:gd name="T7" fmla="*/ 89 h 2464"/>
                <a:gd name="T8" fmla="*/ 189 w 1863"/>
                <a:gd name="T9" fmla="*/ 132 h 2464"/>
                <a:gd name="T10" fmla="*/ 226 w 1863"/>
                <a:gd name="T11" fmla="*/ 182 h 2464"/>
                <a:gd name="T12" fmla="*/ 257 w 1863"/>
                <a:gd name="T13" fmla="*/ 236 h 2464"/>
                <a:gd name="T14" fmla="*/ 279 w 1863"/>
                <a:gd name="T15" fmla="*/ 294 h 2464"/>
                <a:gd name="T16" fmla="*/ 290 w 1863"/>
                <a:gd name="T17" fmla="*/ 353 h 2464"/>
                <a:gd name="T18" fmla="*/ 293 w 1863"/>
                <a:gd name="T19" fmla="*/ 360 h 2464"/>
                <a:gd name="T20" fmla="*/ 295 w 1863"/>
                <a:gd name="T21" fmla="*/ 368 h 2464"/>
                <a:gd name="T22" fmla="*/ 297 w 1863"/>
                <a:gd name="T23" fmla="*/ 374 h 2464"/>
                <a:gd name="T24" fmla="*/ 299 w 1863"/>
                <a:gd name="T25" fmla="*/ 382 h 2464"/>
                <a:gd name="T26" fmla="*/ 301 w 1863"/>
                <a:gd name="T27" fmla="*/ 389 h 2464"/>
                <a:gd name="T28" fmla="*/ 303 w 1863"/>
                <a:gd name="T29" fmla="*/ 395 h 2464"/>
                <a:gd name="T30" fmla="*/ 307 w 1863"/>
                <a:gd name="T31" fmla="*/ 403 h 2464"/>
                <a:gd name="T32" fmla="*/ 310 w 1863"/>
                <a:gd name="T33" fmla="*/ 410 h 2464"/>
                <a:gd name="T34" fmla="*/ 311 w 1863"/>
                <a:gd name="T35" fmla="*/ 300 h 2464"/>
                <a:gd name="T36" fmla="*/ 290 w 1863"/>
                <a:gd name="T37" fmla="*/ 205 h 2464"/>
                <a:gd name="T38" fmla="*/ 250 w 1863"/>
                <a:gd name="T39" fmla="*/ 127 h 2464"/>
                <a:gd name="T40" fmla="*/ 200 w 1863"/>
                <a:gd name="T41" fmla="*/ 66 h 2464"/>
                <a:gd name="T42" fmla="*/ 144 w 1863"/>
                <a:gd name="T43" fmla="*/ 24 h 2464"/>
                <a:gd name="T44" fmla="*/ 87 w 1863"/>
                <a:gd name="T45" fmla="*/ 2 h 2464"/>
                <a:gd name="T46" fmla="*/ 37 w 1863"/>
                <a:gd name="T47" fmla="*/ 0 h 2464"/>
                <a:gd name="T48" fmla="*/ 0 w 1863"/>
                <a:gd name="T49" fmla="*/ 22 h 24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63" h="2464">
                  <a:moveTo>
                    <a:pt x="0" y="131"/>
                  </a:moveTo>
                  <a:lnTo>
                    <a:pt x="294" y="187"/>
                  </a:lnTo>
                  <a:lnTo>
                    <a:pt x="591" y="325"/>
                  </a:lnTo>
                  <a:lnTo>
                    <a:pt x="867" y="533"/>
                  </a:lnTo>
                  <a:lnTo>
                    <a:pt x="1134" y="792"/>
                  </a:lnTo>
                  <a:lnTo>
                    <a:pt x="1355" y="1092"/>
                  </a:lnTo>
                  <a:lnTo>
                    <a:pt x="1541" y="1420"/>
                  </a:lnTo>
                  <a:lnTo>
                    <a:pt x="1669" y="1769"/>
                  </a:lnTo>
                  <a:lnTo>
                    <a:pt x="1739" y="2122"/>
                  </a:lnTo>
                  <a:lnTo>
                    <a:pt x="1753" y="2163"/>
                  </a:lnTo>
                  <a:lnTo>
                    <a:pt x="1766" y="2209"/>
                  </a:lnTo>
                  <a:lnTo>
                    <a:pt x="1780" y="2250"/>
                  </a:lnTo>
                  <a:lnTo>
                    <a:pt x="1790" y="2295"/>
                  </a:lnTo>
                  <a:lnTo>
                    <a:pt x="1804" y="2336"/>
                  </a:lnTo>
                  <a:lnTo>
                    <a:pt x="1817" y="2374"/>
                  </a:lnTo>
                  <a:lnTo>
                    <a:pt x="1839" y="2419"/>
                  </a:lnTo>
                  <a:lnTo>
                    <a:pt x="1856" y="2464"/>
                  </a:lnTo>
                  <a:lnTo>
                    <a:pt x="1863" y="1801"/>
                  </a:lnTo>
                  <a:lnTo>
                    <a:pt x="1739" y="1234"/>
                  </a:lnTo>
                  <a:lnTo>
                    <a:pt x="1500" y="761"/>
                  </a:lnTo>
                  <a:lnTo>
                    <a:pt x="1200" y="398"/>
                  </a:lnTo>
                  <a:lnTo>
                    <a:pt x="861" y="142"/>
                  </a:lnTo>
                  <a:lnTo>
                    <a:pt x="521" y="10"/>
                  </a:lnTo>
                  <a:lnTo>
                    <a:pt x="221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2" name="Freeform 260"/>
            <p:cNvSpPr>
              <a:spLocks/>
            </p:cNvSpPr>
            <p:nvPr/>
          </p:nvSpPr>
          <p:spPr bwMode="auto">
            <a:xfrm>
              <a:off x="2535" y="1593"/>
              <a:ext cx="217" cy="456"/>
            </a:xfrm>
            <a:custGeom>
              <a:avLst/>
              <a:gdLst>
                <a:gd name="T0" fmla="*/ 0 w 1303"/>
                <a:gd name="T1" fmla="*/ 5 h 2737"/>
                <a:gd name="T2" fmla="*/ 33 w 1303"/>
                <a:gd name="T3" fmla="*/ 32 h 2737"/>
                <a:gd name="T4" fmla="*/ 60 w 1303"/>
                <a:gd name="T5" fmla="*/ 71 h 2737"/>
                <a:gd name="T6" fmla="*/ 82 w 1303"/>
                <a:gd name="T7" fmla="*/ 117 h 2737"/>
                <a:gd name="T8" fmla="*/ 100 w 1303"/>
                <a:gd name="T9" fmla="*/ 171 h 2737"/>
                <a:gd name="T10" fmla="*/ 112 w 1303"/>
                <a:gd name="T11" fmla="*/ 228 h 2737"/>
                <a:gd name="T12" fmla="*/ 120 w 1303"/>
                <a:gd name="T13" fmla="*/ 288 h 2737"/>
                <a:gd name="T14" fmla="*/ 123 w 1303"/>
                <a:gd name="T15" fmla="*/ 348 h 2737"/>
                <a:gd name="T16" fmla="*/ 125 w 1303"/>
                <a:gd name="T17" fmla="*/ 405 h 2737"/>
                <a:gd name="T18" fmla="*/ 125 w 1303"/>
                <a:gd name="T19" fmla="*/ 412 h 2737"/>
                <a:gd name="T20" fmla="*/ 125 w 1303"/>
                <a:gd name="T21" fmla="*/ 417 h 2737"/>
                <a:gd name="T22" fmla="*/ 125 w 1303"/>
                <a:gd name="T23" fmla="*/ 424 h 2737"/>
                <a:gd name="T24" fmla="*/ 125 w 1303"/>
                <a:gd name="T25" fmla="*/ 430 h 2737"/>
                <a:gd name="T26" fmla="*/ 125 w 1303"/>
                <a:gd name="T27" fmla="*/ 437 h 2737"/>
                <a:gd name="T28" fmla="*/ 125 w 1303"/>
                <a:gd name="T29" fmla="*/ 442 h 2737"/>
                <a:gd name="T30" fmla="*/ 125 w 1303"/>
                <a:gd name="T31" fmla="*/ 449 h 2737"/>
                <a:gd name="T32" fmla="*/ 127 w 1303"/>
                <a:gd name="T33" fmla="*/ 456 h 2737"/>
                <a:gd name="T34" fmla="*/ 189 w 1303"/>
                <a:gd name="T35" fmla="*/ 360 h 2737"/>
                <a:gd name="T36" fmla="*/ 217 w 1303"/>
                <a:gd name="T37" fmla="*/ 270 h 2737"/>
                <a:gd name="T38" fmla="*/ 217 w 1303"/>
                <a:gd name="T39" fmla="*/ 187 h 2737"/>
                <a:gd name="T40" fmla="*/ 195 w 1303"/>
                <a:gd name="T41" fmla="*/ 116 h 2737"/>
                <a:gd name="T42" fmla="*/ 157 w 1303"/>
                <a:gd name="T43" fmla="*/ 59 h 2737"/>
                <a:gd name="T44" fmla="*/ 108 w 1303"/>
                <a:gd name="T45" fmla="*/ 20 h 2737"/>
                <a:gd name="T46" fmla="*/ 53 w 1303"/>
                <a:gd name="T47" fmla="*/ 0 h 2737"/>
                <a:gd name="T48" fmla="*/ 0 w 1303"/>
                <a:gd name="T49" fmla="*/ 5 h 27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03" h="2737">
                  <a:moveTo>
                    <a:pt x="0" y="28"/>
                  </a:moveTo>
                  <a:lnTo>
                    <a:pt x="197" y="190"/>
                  </a:lnTo>
                  <a:lnTo>
                    <a:pt x="362" y="425"/>
                  </a:lnTo>
                  <a:lnTo>
                    <a:pt x="494" y="702"/>
                  </a:lnTo>
                  <a:lnTo>
                    <a:pt x="598" y="1026"/>
                  </a:lnTo>
                  <a:lnTo>
                    <a:pt x="670" y="1368"/>
                  </a:lnTo>
                  <a:lnTo>
                    <a:pt x="719" y="1728"/>
                  </a:lnTo>
                  <a:lnTo>
                    <a:pt x="739" y="2087"/>
                  </a:lnTo>
                  <a:lnTo>
                    <a:pt x="753" y="2433"/>
                  </a:lnTo>
                  <a:lnTo>
                    <a:pt x="753" y="2471"/>
                  </a:lnTo>
                  <a:lnTo>
                    <a:pt x="753" y="2505"/>
                  </a:lnTo>
                  <a:lnTo>
                    <a:pt x="753" y="2543"/>
                  </a:lnTo>
                  <a:lnTo>
                    <a:pt x="753" y="2581"/>
                  </a:lnTo>
                  <a:lnTo>
                    <a:pt x="753" y="2620"/>
                  </a:lnTo>
                  <a:lnTo>
                    <a:pt x="753" y="2654"/>
                  </a:lnTo>
                  <a:lnTo>
                    <a:pt x="753" y="2696"/>
                  </a:lnTo>
                  <a:lnTo>
                    <a:pt x="760" y="2737"/>
                  </a:lnTo>
                  <a:lnTo>
                    <a:pt x="1134" y="2160"/>
                  </a:lnTo>
                  <a:lnTo>
                    <a:pt x="1303" y="1621"/>
                  </a:lnTo>
                  <a:lnTo>
                    <a:pt x="1303" y="1120"/>
                  </a:lnTo>
                  <a:lnTo>
                    <a:pt x="1171" y="698"/>
                  </a:lnTo>
                  <a:lnTo>
                    <a:pt x="940" y="356"/>
                  </a:lnTo>
                  <a:lnTo>
                    <a:pt x="647" y="118"/>
                  </a:lnTo>
                  <a:lnTo>
                    <a:pt x="318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3" name="Freeform 261"/>
            <p:cNvSpPr>
              <a:spLocks/>
            </p:cNvSpPr>
            <p:nvPr/>
          </p:nvSpPr>
          <p:spPr bwMode="auto">
            <a:xfrm>
              <a:off x="2544" y="1597"/>
              <a:ext cx="206" cy="452"/>
            </a:xfrm>
            <a:custGeom>
              <a:avLst/>
              <a:gdLst>
                <a:gd name="T0" fmla="*/ 0 w 1238"/>
                <a:gd name="T1" fmla="*/ 5 h 2713"/>
                <a:gd name="T2" fmla="*/ 35 w 1238"/>
                <a:gd name="T3" fmla="*/ 31 h 2713"/>
                <a:gd name="T4" fmla="*/ 64 w 1238"/>
                <a:gd name="T5" fmla="*/ 70 h 2713"/>
                <a:gd name="T6" fmla="*/ 86 w 1238"/>
                <a:gd name="T7" fmla="*/ 116 h 2713"/>
                <a:gd name="T8" fmla="*/ 104 w 1238"/>
                <a:gd name="T9" fmla="*/ 170 h 2713"/>
                <a:gd name="T10" fmla="*/ 114 w 1238"/>
                <a:gd name="T11" fmla="*/ 226 h 2713"/>
                <a:gd name="T12" fmla="*/ 121 w 1238"/>
                <a:gd name="T13" fmla="*/ 286 h 2713"/>
                <a:gd name="T14" fmla="*/ 122 w 1238"/>
                <a:gd name="T15" fmla="*/ 344 h 2713"/>
                <a:gd name="T16" fmla="*/ 119 w 1238"/>
                <a:gd name="T17" fmla="*/ 401 h 2713"/>
                <a:gd name="T18" fmla="*/ 118 w 1238"/>
                <a:gd name="T19" fmla="*/ 407 h 2713"/>
                <a:gd name="T20" fmla="*/ 118 w 1238"/>
                <a:gd name="T21" fmla="*/ 413 h 2713"/>
                <a:gd name="T22" fmla="*/ 118 w 1238"/>
                <a:gd name="T23" fmla="*/ 420 h 2713"/>
                <a:gd name="T24" fmla="*/ 118 w 1238"/>
                <a:gd name="T25" fmla="*/ 426 h 2713"/>
                <a:gd name="T26" fmla="*/ 118 w 1238"/>
                <a:gd name="T27" fmla="*/ 433 h 2713"/>
                <a:gd name="T28" fmla="*/ 118 w 1238"/>
                <a:gd name="T29" fmla="*/ 438 h 2713"/>
                <a:gd name="T30" fmla="*/ 118 w 1238"/>
                <a:gd name="T31" fmla="*/ 445 h 2713"/>
                <a:gd name="T32" fmla="*/ 118 w 1238"/>
                <a:gd name="T33" fmla="*/ 452 h 2713"/>
                <a:gd name="T34" fmla="*/ 177 w 1238"/>
                <a:gd name="T35" fmla="*/ 358 h 2713"/>
                <a:gd name="T36" fmla="*/ 206 w 1238"/>
                <a:gd name="T37" fmla="*/ 269 h 2713"/>
                <a:gd name="T38" fmla="*/ 206 w 1238"/>
                <a:gd name="T39" fmla="*/ 187 h 2713"/>
                <a:gd name="T40" fmla="*/ 186 w 1238"/>
                <a:gd name="T41" fmla="*/ 117 h 2713"/>
                <a:gd name="T42" fmla="*/ 149 w 1238"/>
                <a:gd name="T43" fmla="*/ 60 h 2713"/>
                <a:gd name="T44" fmla="*/ 102 w 1238"/>
                <a:gd name="T45" fmla="*/ 20 h 2713"/>
                <a:gd name="T46" fmla="*/ 50 w 1238"/>
                <a:gd name="T47" fmla="*/ 0 h 2713"/>
                <a:gd name="T48" fmla="*/ 0 w 1238"/>
                <a:gd name="T49" fmla="*/ 5 h 27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38" h="2713">
                  <a:moveTo>
                    <a:pt x="0" y="28"/>
                  </a:moveTo>
                  <a:lnTo>
                    <a:pt x="208" y="186"/>
                  </a:lnTo>
                  <a:lnTo>
                    <a:pt x="384" y="419"/>
                  </a:lnTo>
                  <a:lnTo>
                    <a:pt x="519" y="698"/>
                  </a:lnTo>
                  <a:lnTo>
                    <a:pt x="623" y="1019"/>
                  </a:lnTo>
                  <a:lnTo>
                    <a:pt x="685" y="1358"/>
                  </a:lnTo>
                  <a:lnTo>
                    <a:pt x="726" y="1715"/>
                  </a:lnTo>
                  <a:lnTo>
                    <a:pt x="734" y="2063"/>
                  </a:lnTo>
                  <a:lnTo>
                    <a:pt x="716" y="2406"/>
                  </a:lnTo>
                  <a:lnTo>
                    <a:pt x="712" y="2444"/>
                  </a:lnTo>
                  <a:lnTo>
                    <a:pt x="712" y="2478"/>
                  </a:lnTo>
                  <a:lnTo>
                    <a:pt x="712" y="2519"/>
                  </a:lnTo>
                  <a:lnTo>
                    <a:pt x="712" y="2557"/>
                  </a:lnTo>
                  <a:lnTo>
                    <a:pt x="709" y="2596"/>
                  </a:lnTo>
                  <a:lnTo>
                    <a:pt x="709" y="2630"/>
                  </a:lnTo>
                  <a:lnTo>
                    <a:pt x="709" y="2672"/>
                  </a:lnTo>
                  <a:lnTo>
                    <a:pt x="709" y="2713"/>
                  </a:lnTo>
                  <a:lnTo>
                    <a:pt x="1062" y="2150"/>
                  </a:lnTo>
                  <a:lnTo>
                    <a:pt x="1235" y="1614"/>
                  </a:lnTo>
                  <a:lnTo>
                    <a:pt x="1238" y="1123"/>
                  </a:lnTo>
                  <a:lnTo>
                    <a:pt x="1117" y="702"/>
                  </a:lnTo>
                  <a:lnTo>
                    <a:pt x="893" y="359"/>
                  </a:lnTo>
                  <a:lnTo>
                    <a:pt x="613" y="121"/>
                  </a:lnTo>
                  <a:lnTo>
                    <a:pt x="30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4" name="Freeform 262"/>
            <p:cNvSpPr>
              <a:spLocks/>
            </p:cNvSpPr>
            <p:nvPr/>
          </p:nvSpPr>
          <p:spPr bwMode="auto">
            <a:xfrm>
              <a:off x="2552" y="1599"/>
              <a:ext cx="195" cy="450"/>
            </a:xfrm>
            <a:custGeom>
              <a:avLst/>
              <a:gdLst>
                <a:gd name="T0" fmla="*/ 0 w 1169"/>
                <a:gd name="T1" fmla="*/ 4 h 2696"/>
                <a:gd name="T2" fmla="*/ 36 w 1169"/>
                <a:gd name="T3" fmla="*/ 31 h 2696"/>
                <a:gd name="T4" fmla="*/ 66 w 1169"/>
                <a:gd name="T5" fmla="*/ 70 h 2696"/>
                <a:gd name="T6" fmla="*/ 90 w 1169"/>
                <a:gd name="T7" fmla="*/ 117 h 2696"/>
                <a:gd name="T8" fmla="*/ 108 w 1169"/>
                <a:gd name="T9" fmla="*/ 170 h 2696"/>
                <a:gd name="T10" fmla="*/ 118 w 1169"/>
                <a:gd name="T11" fmla="*/ 226 h 2696"/>
                <a:gd name="T12" fmla="*/ 123 w 1169"/>
                <a:gd name="T13" fmla="*/ 284 h 2696"/>
                <a:gd name="T14" fmla="*/ 121 w 1169"/>
                <a:gd name="T15" fmla="*/ 342 h 2696"/>
                <a:gd name="T16" fmla="*/ 114 w 1169"/>
                <a:gd name="T17" fmla="*/ 398 h 2696"/>
                <a:gd name="T18" fmla="*/ 112 w 1169"/>
                <a:gd name="T19" fmla="*/ 404 h 2696"/>
                <a:gd name="T20" fmla="*/ 111 w 1169"/>
                <a:gd name="T21" fmla="*/ 411 h 2696"/>
                <a:gd name="T22" fmla="*/ 111 w 1169"/>
                <a:gd name="T23" fmla="*/ 417 h 2696"/>
                <a:gd name="T24" fmla="*/ 111 w 1169"/>
                <a:gd name="T25" fmla="*/ 423 h 2696"/>
                <a:gd name="T26" fmla="*/ 110 w 1169"/>
                <a:gd name="T27" fmla="*/ 429 h 2696"/>
                <a:gd name="T28" fmla="*/ 110 w 1169"/>
                <a:gd name="T29" fmla="*/ 436 h 2696"/>
                <a:gd name="T30" fmla="*/ 110 w 1169"/>
                <a:gd name="T31" fmla="*/ 443 h 2696"/>
                <a:gd name="T32" fmla="*/ 110 w 1169"/>
                <a:gd name="T33" fmla="*/ 450 h 2696"/>
                <a:gd name="T34" fmla="*/ 167 w 1169"/>
                <a:gd name="T35" fmla="*/ 358 h 2696"/>
                <a:gd name="T36" fmla="*/ 194 w 1169"/>
                <a:gd name="T37" fmla="*/ 269 h 2696"/>
                <a:gd name="T38" fmla="*/ 195 w 1169"/>
                <a:gd name="T39" fmla="*/ 189 h 2696"/>
                <a:gd name="T40" fmla="*/ 176 w 1169"/>
                <a:gd name="T41" fmla="*/ 119 h 2696"/>
                <a:gd name="T42" fmla="*/ 141 w 1169"/>
                <a:gd name="T43" fmla="*/ 61 h 2696"/>
                <a:gd name="T44" fmla="*/ 96 w 1169"/>
                <a:gd name="T45" fmla="*/ 20 h 2696"/>
                <a:gd name="T46" fmla="*/ 48 w 1169"/>
                <a:gd name="T47" fmla="*/ 0 h 2696"/>
                <a:gd name="T48" fmla="*/ 0 w 1169"/>
                <a:gd name="T49" fmla="*/ 4 h 26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69" h="2696">
                  <a:moveTo>
                    <a:pt x="0" y="25"/>
                  </a:moveTo>
                  <a:lnTo>
                    <a:pt x="215" y="183"/>
                  </a:lnTo>
                  <a:lnTo>
                    <a:pt x="394" y="419"/>
                  </a:lnTo>
                  <a:lnTo>
                    <a:pt x="539" y="699"/>
                  </a:lnTo>
                  <a:lnTo>
                    <a:pt x="647" y="1016"/>
                  </a:lnTo>
                  <a:lnTo>
                    <a:pt x="709" y="1355"/>
                  </a:lnTo>
                  <a:lnTo>
                    <a:pt x="737" y="1704"/>
                  </a:lnTo>
                  <a:lnTo>
                    <a:pt x="726" y="2050"/>
                  </a:lnTo>
                  <a:lnTo>
                    <a:pt x="682" y="2385"/>
                  </a:lnTo>
                  <a:lnTo>
                    <a:pt x="674" y="2419"/>
                  </a:lnTo>
                  <a:lnTo>
                    <a:pt x="668" y="2461"/>
                  </a:lnTo>
                  <a:lnTo>
                    <a:pt x="664" y="2496"/>
                  </a:lnTo>
                  <a:lnTo>
                    <a:pt x="664" y="2537"/>
                  </a:lnTo>
                  <a:lnTo>
                    <a:pt x="660" y="2571"/>
                  </a:lnTo>
                  <a:lnTo>
                    <a:pt x="660" y="2613"/>
                  </a:lnTo>
                  <a:lnTo>
                    <a:pt x="657" y="2655"/>
                  </a:lnTo>
                  <a:lnTo>
                    <a:pt x="657" y="2696"/>
                  </a:lnTo>
                  <a:lnTo>
                    <a:pt x="1003" y="2143"/>
                  </a:lnTo>
                  <a:lnTo>
                    <a:pt x="1166" y="1614"/>
                  </a:lnTo>
                  <a:lnTo>
                    <a:pt x="1169" y="1131"/>
                  </a:lnTo>
                  <a:lnTo>
                    <a:pt x="1054" y="713"/>
                  </a:lnTo>
                  <a:lnTo>
                    <a:pt x="844" y="363"/>
                  </a:lnTo>
                  <a:lnTo>
                    <a:pt x="578" y="121"/>
                  </a:lnTo>
                  <a:lnTo>
                    <a:pt x="288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5" name="Freeform 263"/>
            <p:cNvSpPr>
              <a:spLocks/>
            </p:cNvSpPr>
            <p:nvPr/>
          </p:nvSpPr>
          <p:spPr bwMode="auto">
            <a:xfrm>
              <a:off x="2561" y="1604"/>
              <a:ext cx="183" cy="445"/>
            </a:xfrm>
            <a:custGeom>
              <a:avLst/>
              <a:gdLst>
                <a:gd name="T0" fmla="*/ 0 w 1100"/>
                <a:gd name="T1" fmla="*/ 3 h 2671"/>
                <a:gd name="T2" fmla="*/ 37 w 1100"/>
                <a:gd name="T3" fmla="*/ 30 h 2671"/>
                <a:gd name="T4" fmla="*/ 69 w 1100"/>
                <a:gd name="T5" fmla="*/ 68 h 2671"/>
                <a:gd name="T6" fmla="*/ 93 w 1100"/>
                <a:gd name="T7" fmla="*/ 115 h 2671"/>
                <a:gd name="T8" fmla="*/ 111 w 1100"/>
                <a:gd name="T9" fmla="*/ 167 h 2671"/>
                <a:gd name="T10" fmla="*/ 121 w 1100"/>
                <a:gd name="T11" fmla="*/ 224 h 2671"/>
                <a:gd name="T12" fmla="*/ 124 w 1100"/>
                <a:gd name="T13" fmla="*/ 282 h 2671"/>
                <a:gd name="T14" fmla="*/ 119 w 1100"/>
                <a:gd name="T15" fmla="*/ 337 h 2671"/>
                <a:gd name="T16" fmla="*/ 106 w 1100"/>
                <a:gd name="T17" fmla="*/ 392 h 2671"/>
                <a:gd name="T18" fmla="*/ 105 w 1100"/>
                <a:gd name="T19" fmla="*/ 398 h 2671"/>
                <a:gd name="T20" fmla="*/ 105 w 1100"/>
                <a:gd name="T21" fmla="*/ 404 h 2671"/>
                <a:gd name="T22" fmla="*/ 103 w 1100"/>
                <a:gd name="T23" fmla="*/ 410 h 2671"/>
                <a:gd name="T24" fmla="*/ 103 w 1100"/>
                <a:gd name="T25" fmla="*/ 417 h 2671"/>
                <a:gd name="T26" fmla="*/ 102 w 1100"/>
                <a:gd name="T27" fmla="*/ 424 h 2671"/>
                <a:gd name="T28" fmla="*/ 102 w 1100"/>
                <a:gd name="T29" fmla="*/ 431 h 2671"/>
                <a:gd name="T30" fmla="*/ 101 w 1100"/>
                <a:gd name="T31" fmla="*/ 438 h 2671"/>
                <a:gd name="T32" fmla="*/ 101 w 1100"/>
                <a:gd name="T33" fmla="*/ 445 h 2671"/>
                <a:gd name="T34" fmla="*/ 156 w 1100"/>
                <a:gd name="T35" fmla="*/ 354 h 2671"/>
                <a:gd name="T36" fmla="*/ 182 w 1100"/>
                <a:gd name="T37" fmla="*/ 268 h 2671"/>
                <a:gd name="T38" fmla="*/ 183 w 1100"/>
                <a:gd name="T39" fmla="*/ 188 h 2671"/>
                <a:gd name="T40" fmla="*/ 166 w 1100"/>
                <a:gd name="T41" fmla="*/ 118 h 2671"/>
                <a:gd name="T42" fmla="*/ 132 w 1100"/>
                <a:gd name="T43" fmla="*/ 60 h 2671"/>
                <a:gd name="T44" fmla="*/ 92 w 1100"/>
                <a:gd name="T45" fmla="*/ 21 h 2671"/>
                <a:gd name="T46" fmla="*/ 45 w 1100"/>
                <a:gd name="T47" fmla="*/ 0 h 2671"/>
                <a:gd name="T48" fmla="*/ 0 w 1100"/>
                <a:gd name="T49" fmla="*/ 3 h 26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00" h="2671">
                  <a:moveTo>
                    <a:pt x="0" y="17"/>
                  </a:moveTo>
                  <a:lnTo>
                    <a:pt x="222" y="179"/>
                  </a:lnTo>
                  <a:lnTo>
                    <a:pt x="412" y="407"/>
                  </a:lnTo>
                  <a:lnTo>
                    <a:pt x="561" y="688"/>
                  </a:lnTo>
                  <a:lnTo>
                    <a:pt x="668" y="1005"/>
                  </a:lnTo>
                  <a:lnTo>
                    <a:pt x="726" y="1344"/>
                  </a:lnTo>
                  <a:lnTo>
                    <a:pt x="746" y="1690"/>
                  </a:lnTo>
                  <a:lnTo>
                    <a:pt x="716" y="2025"/>
                  </a:lnTo>
                  <a:lnTo>
                    <a:pt x="639" y="2350"/>
                  </a:lnTo>
                  <a:lnTo>
                    <a:pt x="630" y="2388"/>
                  </a:lnTo>
                  <a:lnTo>
                    <a:pt x="630" y="2425"/>
                  </a:lnTo>
                  <a:lnTo>
                    <a:pt x="622" y="2463"/>
                  </a:lnTo>
                  <a:lnTo>
                    <a:pt x="622" y="2502"/>
                  </a:lnTo>
                  <a:lnTo>
                    <a:pt x="612" y="2543"/>
                  </a:lnTo>
                  <a:lnTo>
                    <a:pt x="612" y="2584"/>
                  </a:lnTo>
                  <a:lnTo>
                    <a:pt x="605" y="2626"/>
                  </a:lnTo>
                  <a:lnTo>
                    <a:pt x="605" y="2671"/>
                  </a:lnTo>
                  <a:lnTo>
                    <a:pt x="937" y="2125"/>
                  </a:lnTo>
                  <a:lnTo>
                    <a:pt x="1092" y="1607"/>
                  </a:lnTo>
                  <a:lnTo>
                    <a:pt x="1100" y="1126"/>
                  </a:lnTo>
                  <a:lnTo>
                    <a:pt x="996" y="708"/>
                  </a:lnTo>
                  <a:lnTo>
                    <a:pt x="795" y="363"/>
                  </a:lnTo>
                  <a:lnTo>
                    <a:pt x="550" y="124"/>
                  </a:lnTo>
                  <a:lnTo>
                    <a:pt x="27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6" name="Freeform 264"/>
            <p:cNvSpPr>
              <a:spLocks/>
            </p:cNvSpPr>
            <p:nvPr/>
          </p:nvSpPr>
          <p:spPr bwMode="auto">
            <a:xfrm>
              <a:off x="2569" y="1607"/>
              <a:ext cx="173" cy="442"/>
            </a:xfrm>
            <a:custGeom>
              <a:avLst/>
              <a:gdLst>
                <a:gd name="T0" fmla="*/ 0 w 1037"/>
                <a:gd name="T1" fmla="*/ 2 h 2651"/>
                <a:gd name="T2" fmla="*/ 39 w 1037"/>
                <a:gd name="T3" fmla="*/ 29 h 2651"/>
                <a:gd name="T4" fmla="*/ 72 w 1037"/>
                <a:gd name="T5" fmla="*/ 67 h 2651"/>
                <a:gd name="T6" fmla="*/ 98 w 1037"/>
                <a:gd name="T7" fmla="*/ 114 h 2651"/>
                <a:gd name="T8" fmla="*/ 116 w 1037"/>
                <a:gd name="T9" fmla="*/ 167 h 2651"/>
                <a:gd name="T10" fmla="*/ 124 w 1037"/>
                <a:gd name="T11" fmla="*/ 223 h 2651"/>
                <a:gd name="T12" fmla="*/ 126 w 1037"/>
                <a:gd name="T13" fmla="*/ 279 h 2651"/>
                <a:gd name="T14" fmla="*/ 119 w 1037"/>
                <a:gd name="T15" fmla="*/ 335 h 2651"/>
                <a:gd name="T16" fmla="*/ 101 w 1037"/>
                <a:gd name="T17" fmla="*/ 388 h 2651"/>
                <a:gd name="T18" fmla="*/ 100 w 1037"/>
                <a:gd name="T19" fmla="*/ 394 h 2651"/>
                <a:gd name="T20" fmla="*/ 99 w 1037"/>
                <a:gd name="T21" fmla="*/ 400 h 2651"/>
                <a:gd name="T22" fmla="*/ 98 w 1037"/>
                <a:gd name="T23" fmla="*/ 407 h 2651"/>
                <a:gd name="T24" fmla="*/ 97 w 1037"/>
                <a:gd name="T25" fmla="*/ 414 h 2651"/>
                <a:gd name="T26" fmla="*/ 96 w 1037"/>
                <a:gd name="T27" fmla="*/ 421 h 2651"/>
                <a:gd name="T28" fmla="*/ 95 w 1037"/>
                <a:gd name="T29" fmla="*/ 427 h 2651"/>
                <a:gd name="T30" fmla="*/ 93 w 1037"/>
                <a:gd name="T31" fmla="*/ 434 h 2651"/>
                <a:gd name="T32" fmla="*/ 93 w 1037"/>
                <a:gd name="T33" fmla="*/ 442 h 2651"/>
                <a:gd name="T34" fmla="*/ 145 w 1037"/>
                <a:gd name="T35" fmla="*/ 353 h 2651"/>
                <a:gd name="T36" fmla="*/ 171 w 1037"/>
                <a:gd name="T37" fmla="*/ 268 h 2651"/>
                <a:gd name="T38" fmla="*/ 173 w 1037"/>
                <a:gd name="T39" fmla="*/ 188 h 2651"/>
                <a:gd name="T40" fmla="*/ 157 w 1037"/>
                <a:gd name="T41" fmla="*/ 119 h 2651"/>
                <a:gd name="T42" fmla="*/ 126 w 1037"/>
                <a:gd name="T43" fmla="*/ 62 h 2651"/>
                <a:gd name="T44" fmla="*/ 87 w 1037"/>
                <a:gd name="T45" fmla="*/ 21 h 2651"/>
                <a:gd name="T46" fmla="*/ 43 w 1037"/>
                <a:gd name="T47" fmla="*/ 0 h 2651"/>
                <a:gd name="T48" fmla="*/ 0 w 1037"/>
                <a:gd name="T49" fmla="*/ 2 h 26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37" h="2651">
                  <a:moveTo>
                    <a:pt x="0" y="14"/>
                  </a:moveTo>
                  <a:lnTo>
                    <a:pt x="235" y="176"/>
                  </a:lnTo>
                  <a:lnTo>
                    <a:pt x="432" y="404"/>
                  </a:lnTo>
                  <a:lnTo>
                    <a:pt x="587" y="685"/>
                  </a:lnTo>
                  <a:lnTo>
                    <a:pt x="694" y="1002"/>
                  </a:lnTo>
                  <a:lnTo>
                    <a:pt x="746" y="1337"/>
                  </a:lnTo>
                  <a:lnTo>
                    <a:pt x="757" y="1676"/>
                  </a:lnTo>
                  <a:lnTo>
                    <a:pt x="711" y="2011"/>
                  </a:lnTo>
                  <a:lnTo>
                    <a:pt x="608" y="2327"/>
                  </a:lnTo>
                  <a:lnTo>
                    <a:pt x="601" y="2361"/>
                  </a:lnTo>
                  <a:lnTo>
                    <a:pt x="594" y="2402"/>
                  </a:lnTo>
                  <a:lnTo>
                    <a:pt x="587" y="2443"/>
                  </a:lnTo>
                  <a:lnTo>
                    <a:pt x="581" y="2482"/>
                  </a:lnTo>
                  <a:lnTo>
                    <a:pt x="573" y="2523"/>
                  </a:lnTo>
                  <a:lnTo>
                    <a:pt x="567" y="2564"/>
                  </a:lnTo>
                  <a:lnTo>
                    <a:pt x="559" y="2606"/>
                  </a:lnTo>
                  <a:lnTo>
                    <a:pt x="556" y="2651"/>
                  </a:lnTo>
                  <a:lnTo>
                    <a:pt x="870" y="2115"/>
                  </a:lnTo>
                  <a:lnTo>
                    <a:pt x="1026" y="1607"/>
                  </a:lnTo>
                  <a:lnTo>
                    <a:pt x="1037" y="1130"/>
                  </a:lnTo>
                  <a:lnTo>
                    <a:pt x="939" y="712"/>
                  </a:lnTo>
                  <a:lnTo>
                    <a:pt x="757" y="370"/>
                  </a:lnTo>
                  <a:lnTo>
                    <a:pt x="521" y="124"/>
                  </a:lnTo>
                  <a:lnTo>
                    <a:pt x="25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7" name="Freeform 265"/>
            <p:cNvSpPr>
              <a:spLocks/>
            </p:cNvSpPr>
            <p:nvPr/>
          </p:nvSpPr>
          <p:spPr bwMode="auto">
            <a:xfrm>
              <a:off x="2724" y="1281"/>
              <a:ext cx="538" cy="249"/>
            </a:xfrm>
            <a:custGeom>
              <a:avLst/>
              <a:gdLst>
                <a:gd name="T0" fmla="*/ 0 w 3228"/>
                <a:gd name="T1" fmla="*/ 249 h 1499"/>
                <a:gd name="T2" fmla="*/ 35 w 3228"/>
                <a:gd name="T3" fmla="*/ 213 h 1499"/>
                <a:gd name="T4" fmla="*/ 83 w 3228"/>
                <a:gd name="T5" fmla="*/ 181 h 1499"/>
                <a:gd name="T6" fmla="*/ 140 w 3228"/>
                <a:gd name="T7" fmla="*/ 151 h 1499"/>
                <a:gd name="T8" fmla="*/ 204 w 3228"/>
                <a:gd name="T9" fmla="*/ 124 h 1499"/>
                <a:gd name="T10" fmla="*/ 272 w 3228"/>
                <a:gd name="T11" fmla="*/ 99 h 1499"/>
                <a:gd name="T12" fmla="*/ 343 w 3228"/>
                <a:gd name="T13" fmla="*/ 78 h 1499"/>
                <a:gd name="T14" fmla="*/ 413 w 3228"/>
                <a:gd name="T15" fmla="*/ 60 h 1499"/>
                <a:gd name="T16" fmla="*/ 480 w 3228"/>
                <a:gd name="T17" fmla="*/ 46 h 1499"/>
                <a:gd name="T18" fmla="*/ 487 w 3228"/>
                <a:gd name="T19" fmla="*/ 44 h 1499"/>
                <a:gd name="T20" fmla="*/ 494 w 3228"/>
                <a:gd name="T21" fmla="*/ 42 h 1499"/>
                <a:gd name="T22" fmla="*/ 501 w 3228"/>
                <a:gd name="T23" fmla="*/ 41 h 1499"/>
                <a:gd name="T24" fmla="*/ 509 w 3228"/>
                <a:gd name="T25" fmla="*/ 40 h 1499"/>
                <a:gd name="T26" fmla="*/ 516 w 3228"/>
                <a:gd name="T27" fmla="*/ 37 h 1499"/>
                <a:gd name="T28" fmla="*/ 523 w 3228"/>
                <a:gd name="T29" fmla="*/ 36 h 1499"/>
                <a:gd name="T30" fmla="*/ 530 w 3228"/>
                <a:gd name="T31" fmla="*/ 34 h 1499"/>
                <a:gd name="T32" fmla="*/ 538 w 3228"/>
                <a:gd name="T33" fmla="*/ 33 h 1499"/>
                <a:gd name="T34" fmla="*/ 434 w 3228"/>
                <a:gd name="T35" fmla="*/ 2 h 1499"/>
                <a:gd name="T36" fmla="*/ 332 w 3228"/>
                <a:gd name="T37" fmla="*/ 0 h 1499"/>
                <a:gd name="T38" fmla="*/ 236 w 3228"/>
                <a:gd name="T39" fmla="*/ 18 h 1499"/>
                <a:gd name="T40" fmla="*/ 152 w 3228"/>
                <a:gd name="T41" fmla="*/ 55 h 1499"/>
                <a:gd name="T42" fmla="*/ 81 w 3228"/>
                <a:gd name="T43" fmla="*/ 100 h 1499"/>
                <a:gd name="T44" fmla="*/ 29 w 3228"/>
                <a:gd name="T45" fmla="*/ 153 h 1499"/>
                <a:gd name="T46" fmla="*/ 1 w 3228"/>
                <a:gd name="T47" fmla="*/ 204 h 1499"/>
                <a:gd name="T48" fmla="*/ 0 w 3228"/>
                <a:gd name="T49" fmla="*/ 249 h 14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28" h="1499">
                  <a:moveTo>
                    <a:pt x="0" y="1499"/>
                  </a:moveTo>
                  <a:lnTo>
                    <a:pt x="210" y="1285"/>
                  </a:lnTo>
                  <a:lnTo>
                    <a:pt x="498" y="1089"/>
                  </a:lnTo>
                  <a:lnTo>
                    <a:pt x="839" y="908"/>
                  </a:lnTo>
                  <a:lnTo>
                    <a:pt x="1223" y="746"/>
                  </a:lnTo>
                  <a:lnTo>
                    <a:pt x="1630" y="597"/>
                  </a:lnTo>
                  <a:lnTo>
                    <a:pt x="2059" y="470"/>
                  </a:lnTo>
                  <a:lnTo>
                    <a:pt x="2477" y="363"/>
                  </a:lnTo>
                  <a:lnTo>
                    <a:pt x="2882" y="277"/>
                  </a:lnTo>
                  <a:lnTo>
                    <a:pt x="2923" y="263"/>
                  </a:lnTo>
                  <a:lnTo>
                    <a:pt x="2961" y="255"/>
                  </a:lnTo>
                  <a:lnTo>
                    <a:pt x="3006" y="245"/>
                  </a:lnTo>
                  <a:lnTo>
                    <a:pt x="3051" y="238"/>
                  </a:lnTo>
                  <a:lnTo>
                    <a:pt x="3093" y="225"/>
                  </a:lnTo>
                  <a:lnTo>
                    <a:pt x="3137" y="214"/>
                  </a:lnTo>
                  <a:lnTo>
                    <a:pt x="3182" y="207"/>
                  </a:lnTo>
                  <a:lnTo>
                    <a:pt x="3228" y="200"/>
                  </a:lnTo>
                  <a:lnTo>
                    <a:pt x="2601" y="13"/>
                  </a:lnTo>
                  <a:lnTo>
                    <a:pt x="1990" y="0"/>
                  </a:lnTo>
                  <a:lnTo>
                    <a:pt x="1417" y="110"/>
                  </a:lnTo>
                  <a:lnTo>
                    <a:pt x="912" y="332"/>
                  </a:lnTo>
                  <a:lnTo>
                    <a:pt x="483" y="605"/>
                  </a:lnTo>
                  <a:lnTo>
                    <a:pt x="172" y="919"/>
                  </a:lnTo>
                  <a:lnTo>
                    <a:pt x="3" y="1227"/>
                  </a:lnTo>
                  <a:lnTo>
                    <a:pt x="0" y="149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8" name="Freeform 266"/>
            <p:cNvSpPr>
              <a:spLocks/>
            </p:cNvSpPr>
            <p:nvPr/>
          </p:nvSpPr>
          <p:spPr bwMode="auto">
            <a:xfrm>
              <a:off x="2728" y="1282"/>
              <a:ext cx="534" cy="241"/>
            </a:xfrm>
            <a:custGeom>
              <a:avLst/>
              <a:gdLst>
                <a:gd name="T0" fmla="*/ 0 w 3205"/>
                <a:gd name="T1" fmla="*/ 241 h 1448"/>
                <a:gd name="T2" fmla="*/ 35 w 3205"/>
                <a:gd name="T3" fmla="*/ 204 h 1448"/>
                <a:gd name="T4" fmla="*/ 84 w 3205"/>
                <a:gd name="T5" fmla="*/ 170 h 1448"/>
                <a:gd name="T6" fmla="*/ 141 w 3205"/>
                <a:gd name="T7" fmla="*/ 138 h 1448"/>
                <a:gd name="T8" fmla="*/ 204 w 3205"/>
                <a:gd name="T9" fmla="*/ 112 h 1448"/>
                <a:gd name="T10" fmla="*/ 272 w 3205"/>
                <a:gd name="T11" fmla="*/ 88 h 1448"/>
                <a:gd name="T12" fmla="*/ 342 w 3205"/>
                <a:gd name="T13" fmla="*/ 68 h 1448"/>
                <a:gd name="T14" fmla="*/ 410 w 3205"/>
                <a:gd name="T15" fmla="*/ 52 h 1448"/>
                <a:gd name="T16" fmla="*/ 476 w 3205"/>
                <a:gd name="T17" fmla="*/ 44 h 1448"/>
                <a:gd name="T18" fmla="*/ 483 w 3205"/>
                <a:gd name="T19" fmla="*/ 41 h 1448"/>
                <a:gd name="T20" fmla="*/ 490 w 3205"/>
                <a:gd name="T21" fmla="*/ 40 h 1448"/>
                <a:gd name="T22" fmla="*/ 497 w 3205"/>
                <a:gd name="T23" fmla="*/ 38 h 1448"/>
                <a:gd name="T24" fmla="*/ 505 w 3205"/>
                <a:gd name="T25" fmla="*/ 37 h 1448"/>
                <a:gd name="T26" fmla="*/ 512 w 3205"/>
                <a:gd name="T27" fmla="*/ 35 h 1448"/>
                <a:gd name="T28" fmla="*/ 519 w 3205"/>
                <a:gd name="T29" fmla="*/ 34 h 1448"/>
                <a:gd name="T30" fmla="*/ 526 w 3205"/>
                <a:gd name="T31" fmla="*/ 33 h 1448"/>
                <a:gd name="T32" fmla="*/ 534 w 3205"/>
                <a:gd name="T33" fmla="*/ 32 h 1448"/>
                <a:gd name="T34" fmla="*/ 431 w 3205"/>
                <a:gd name="T35" fmla="*/ 2 h 1448"/>
                <a:gd name="T36" fmla="*/ 331 w 3205"/>
                <a:gd name="T37" fmla="*/ 0 h 1448"/>
                <a:gd name="T38" fmla="*/ 236 w 3205"/>
                <a:gd name="T39" fmla="*/ 19 h 1448"/>
                <a:gd name="T40" fmla="*/ 152 w 3205"/>
                <a:gd name="T41" fmla="*/ 54 h 1448"/>
                <a:gd name="T42" fmla="*/ 81 w 3205"/>
                <a:gd name="T43" fmla="*/ 98 h 1448"/>
                <a:gd name="T44" fmla="*/ 30 w 3205"/>
                <a:gd name="T45" fmla="*/ 148 h 1448"/>
                <a:gd name="T46" fmla="*/ 2 w 3205"/>
                <a:gd name="T47" fmla="*/ 198 h 1448"/>
                <a:gd name="T48" fmla="*/ 0 w 3205"/>
                <a:gd name="T49" fmla="*/ 241 h 14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05" h="1448">
                  <a:moveTo>
                    <a:pt x="0" y="1448"/>
                  </a:moveTo>
                  <a:lnTo>
                    <a:pt x="211" y="1223"/>
                  </a:lnTo>
                  <a:lnTo>
                    <a:pt x="502" y="1022"/>
                  </a:lnTo>
                  <a:lnTo>
                    <a:pt x="844" y="832"/>
                  </a:lnTo>
                  <a:lnTo>
                    <a:pt x="1227" y="670"/>
                  </a:lnTo>
                  <a:lnTo>
                    <a:pt x="1632" y="529"/>
                  </a:lnTo>
                  <a:lnTo>
                    <a:pt x="2054" y="411"/>
                  </a:lnTo>
                  <a:lnTo>
                    <a:pt x="2462" y="314"/>
                  </a:lnTo>
                  <a:lnTo>
                    <a:pt x="2859" y="262"/>
                  </a:lnTo>
                  <a:lnTo>
                    <a:pt x="2900" y="248"/>
                  </a:lnTo>
                  <a:lnTo>
                    <a:pt x="2938" y="238"/>
                  </a:lnTo>
                  <a:lnTo>
                    <a:pt x="2983" y="231"/>
                  </a:lnTo>
                  <a:lnTo>
                    <a:pt x="3028" y="221"/>
                  </a:lnTo>
                  <a:lnTo>
                    <a:pt x="3070" y="210"/>
                  </a:lnTo>
                  <a:lnTo>
                    <a:pt x="3114" y="207"/>
                  </a:lnTo>
                  <a:lnTo>
                    <a:pt x="3159" y="200"/>
                  </a:lnTo>
                  <a:lnTo>
                    <a:pt x="3205" y="193"/>
                  </a:lnTo>
                  <a:lnTo>
                    <a:pt x="2589" y="14"/>
                  </a:lnTo>
                  <a:lnTo>
                    <a:pt x="1988" y="0"/>
                  </a:lnTo>
                  <a:lnTo>
                    <a:pt x="1414" y="114"/>
                  </a:lnTo>
                  <a:lnTo>
                    <a:pt x="913" y="325"/>
                  </a:lnTo>
                  <a:lnTo>
                    <a:pt x="487" y="590"/>
                  </a:lnTo>
                  <a:lnTo>
                    <a:pt x="181" y="892"/>
                  </a:lnTo>
                  <a:lnTo>
                    <a:pt x="11" y="1189"/>
                  </a:lnTo>
                  <a:lnTo>
                    <a:pt x="0" y="144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9" name="Freeform 267"/>
            <p:cNvSpPr>
              <a:spLocks/>
            </p:cNvSpPr>
            <p:nvPr/>
          </p:nvSpPr>
          <p:spPr bwMode="auto">
            <a:xfrm>
              <a:off x="2733" y="1284"/>
              <a:ext cx="529" cy="231"/>
            </a:xfrm>
            <a:custGeom>
              <a:avLst/>
              <a:gdLst>
                <a:gd name="T0" fmla="*/ 0 w 3177"/>
                <a:gd name="T1" fmla="*/ 231 h 1389"/>
                <a:gd name="T2" fmla="*/ 35 w 3177"/>
                <a:gd name="T3" fmla="*/ 192 h 1389"/>
                <a:gd name="T4" fmla="*/ 84 w 3177"/>
                <a:gd name="T5" fmla="*/ 157 h 1389"/>
                <a:gd name="T6" fmla="*/ 140 w 3177"/>
                <a:gd name="T7" fmla="*/ 125 h 1389"/>
                <a:gd name="T8" fmla="*/ 204 w 3177"/>
                <a:gd name="T9" fmla="*/ 98 h 1389"/>
                <a:gd name="T10" fmla="*/ 271 w 3177"/>
                <a:gd name="T11" fmla="*/ 74 h 1389"/>
                <a:gd name="T12" fmla="*/ 340 w 3177"/>
                <a:gd name="T13" fmla="*/ 56 h 1389"/>
                <a:gd name="T14" fmla="*/ 406 w 3177"/>
                <a:gd name="T15" fmla="*/ 44 h 1389"/>
                <a:gd name="T16" fmla="*/ 470 w 3177"/>
                <a:gd name="T17" fmla="*/ 39 h 1389"/>
                <a:gd name="T18" fmla="*/ 476 w 3177"/>
                <a:gd name="T19" fmla="*/ 37 h 1389"/>
                <a:gd name="T20" fmla="*/ 484 w 3177"/>
                <a:gd name="T21" fmla="*/ 37 h 1389"/>
                <a:gd name="T22" fmla="*/ 492 w 3177"/>
                <a:gd name="T23" fmla="*/ 35 h 1389"/>
                <a:gd name="T24" fmla="*/ 499 w 3177"/>
                <a:gd name="T25" fmla="*/ 34 h 1389"/>
                <a:gd name="T26" fmla="*/ 506 w 3177"/>
                <a:gd name="T27" fmla="*/ 33 h 1389"/>
                <a:gd name="T28" fmla="*/ 513 w 3177"/>
                <a:gd name="T29" fmla="*/ 32 h 1389"/>
                <a:gd name="T30" fmla="*/ 521 w 3177"/>
                <a:gd name="T31" fmla="*/ 31 h 1389"/>
                <a:gd name="T32" fmla="*/ 529 w 3177"/>
                <a:gd name="T33" fmla="*/ 30 h 1389"/>
                <a:gd name="T34" fmla="*/ 428 w 3177"/>
                <a:gd name="T35" fmla="*/ 1 h 1389"/>
                <a:gd name="T36" fmla="*/ 329 w 3177"/>
                <a:gd name="T37" fmla="*/ 0 h 1389"/>
                <a:gd name="T38" fmla="*/ 235 w 3177"/>
                <a:gd name="T39" fmla="*/ 18 h 1389"/>
                <a:gd name="T40" fmla="*/ 151 w 3177"/>
                <a:gd name="T41" fmla="*/ 52 h 1389"/>
                <a:gd name="T42" fmla="*/ 81 w 3177"/>
                <a:gd name="T43" fmla="*/ 94 h 1389"/>
                <a:gd name="T44" fmla="*/ 30 w 3177"/>
                <a:gd name="T45" fmla="*/ 142 h 1389"/>
                <a:gd name="T46" fmla="*/ 2 w 3177"/>
                <a:gd name="T47" fmla="*/ 189 h 1389"/>
                <a:gd name="T48" fmla="*/ 0 w 3177"/>
                <a:gd name="T49" fmla="*/ 231 h 13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77" h="1389">
                  <a:moveTo>
                    <a:pt x="0" y="1389"/>
                  </a:moveTo>
                  <a:lnTo>
                    <a:pt x="211" y="1157"/>
                  </a:lnTo>
                  <a:lnTo>
                    <a:pt x="502" y="942"/>
                  </a:lnTo>
                  <a:lnTo>
                    <a:pt x="840" y="749"/>
                  </a:lnTo>
                  <a:lnTo>
                    <a:pt x="1224" y="590"/>
                  </a:lnTo>
                  <a:lnTo>
                    <a:pt x="1625" y="446"/>
                  </a:lnTo>
                  <a:lnTo>
                    <a:pt x="2040" y="338"/>
                  </a:lnTo>
                  <a:lnTo>
                    <a:pt x="2440" y="265"/>
                  </a:lnTo>
                  <a:lnTo>
                    <a:pt x="2820" y="234"/>
                  </a:lnTo>
                  <a:lnTo>
                    <a:pt x="2861" y="224"/>
                  </a:lnTo>
                  <a:lnTo>
                    <a:pt x="2907" y="221"/>
                  </a:lnTo>
                  <a:lnTo>
                    <a:pt x="2952" y="210"/>
                  </a:lnTo>
                  <a:lnTo>
                    <a:pt x="2996" y="207"/>
                  </a:lnTo>
                  <a:lnTo>
                    <a:pt x="3039" y="196"/>
                  </a:lnTo>
                  <a:lnTo>
                    <a:pt x="3083" y="193"/>
                  </a:lnTo>
                  <a:lnTo>
                    <a:pt x="3128" y="186"/>
                  </a:lnTo>
                  <a:lnTo>
                    <a:pt x="3177" y="179"/>
                  </a:lnTo>
                  <a:lnTo>
                    <a:pt x="2568" y="9"/>
                  </a:lnTo>
                  <a:lnTo>
                    <a:pt x="1977" y="0"/>
                  </a:lnTo>
                  <a:lnTo>
                    <a:pt x="1410" y="107"/>
                  </a:lnTo>
                  <a:lnTo>
                    <a:pt x="906" y="311"/>
                  </a:lnTo>
                  <a:lnTo>
                    <a:pt x="488" y="567"/>
                  </a:lnTo>
                  <a:lnTo>
                    <a:pt x="180" y="853"/>
                  </a:lnTo>
                  <a:lnTo>
                    <a:pt x="10" y="1137"/>
                  </a:lnTo>
                  <a:lnTo>
                    <a:pt x="0" y="138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0" name="Freeform 268"/>
            <p:cNvSpPr>
              <a:spLocks/>
            </p:cNvSpPr>
            <p:nvPr/>
          </p:nvSpPr>
          <p:spPr bwMode="auto">
            <a:xfrm>
              <a:off x="2738" y="1286"/>
              <a:ext cx="524" cy="221"/>
            </a:xfrm>
            <a:custGeom>
              <a:avLst/>
              <a:gdLst>
                <a:gd name="T0" fmla="*/ 0 w 3145"/>
                <a:gd name="T1" fmla="*/ 221 h 1331"/>
                <a:gd name="T2" fmla="*/ 36 w 3145"/>
                <a:gd name="T3" fmla="*/ 181 h 1331"/>
                <a:gd name="T4" fmla="*/ 84 w 3145"/>
                <a:gd name="T5" fmla="*/ 145 h 1331"/>
                <a:gd name="T6" fmla="*/ 140 w 3145"/>
                <a:gd name="T7" fmla="*/ 112 h 1331"/>
                <a:gd name="T8" fmla="*/ 203 w 3145"/>
                <a:gd name="T9" fmla="*/ 85 h 1331"/>
                <a:gd name="T10" fmla="*/ 270 w 3145"/>
                <a:gd name="T11" fmla="*/ 61 h 1331"/>
                <a:gd name="T12" fmla="*/ 337 w 3145"/>
                <a:gd name="T13" fmla="*/ 45 h 1331"/>
                <a:gd name="T14" fmla="*/ 402 w 3145"/>
                <a:gd name="T15" fmla="*/ 36 h 1331"/>
                <a:gd name="T16" fmla="*/ 464 w 3145"/>
                <a:gd name="T17" fmla="*/ 35 h 1331"/>
                <a:gd name="T18" fmla="*/ 471 w 3145"/>
                <a:gd name="T19" fmla="*/ 33 h 1331"/>
                <a:gd name="T20" fmla="*/ 479 w 3145"/>
                <a:gd name="T21" fmla="*/ 33 h 1331"/>
                <a:gd name="T22" fmla="*/ 486 w 3145"/>
                <a:gd name="T23" fmla="*/ 31 h 1331"/>
                <a:gd name="T24" fmla="*/ 493 w 3145"/>
                <a:gd name="T25" fmla="*/ 31 h 1331"/>
                <a:gd name="T26" fmla="*/ 501 w 3145"/>
                <a:gd name="T27" fmla="*/ 30 h 1331"/>
                <a:gd name="T28" fmla="*/ 508 w 3145"/>
                <a:gd name="T29" fmla="*/ 29 h 1331"/>
                <a:gd name="T30" fmla="*/ 516 w 3145"/>
                <a:gd name="T31" fmla="*/ 28 h 1331"/>
                <a:gd name="T32" fmla="*/ 524 w 3145"/>
                <a:gd name="T33" fmla="*/ 28 h 1331"/>
                <a:gd name="T34" fmla="*/ 424 w 3145"/>
                <a:gd name="T35" fmla="*/ 1 h 1331"/>
                <a:gd name="T36" fmla="*/ 327 w 3145"/>
                <a:gd name="T37" fmla="*/ 0 h 1331"/>
                <a:gd name="T38" fmla="*/ 233 w 3145"/>
                <a:gd name="T39" fmla="*/ 17 h 1331"/>
                <a:gd name="T40" fmla="*/ 150 w 3145"/>
                <a:gd name="T41" fmla="*/ 50 h 1331"/>
                <a:gd name="T42" fmla="*/ 81 w 3145"/>
                <a:gd name="T43" fmla="*/ 91 h 1331"/>
                <a:gd name="T44" fmla="*/ 30 w 3145"/>
                <a:gd name="T45" fmla="*/ 137 h 1331"/>
                <a:gd name="T46" fmla="*/ 2 w 3145"/>
                <a:gd name="T47" fmla="*/ 181 h 1331"/>
                <a:gd name="T48" fmla="*/ 0 w 3145"/>
                <a:gd name="T49" fmla="*/ 221 h 13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45" h="1331">
                  <a:moveTo>
                    <a:pt x="0" y="1331"/>
                  </a:moveTo>
                  <a:lnTo>
                    <a:pt x="217" y="1089"/>
                  </a:lnTo>
                  <a:lnTo>
                    <a:pt x="504" y="872"/>
                  </a:lnTo>
                  <a:lnTo>
                    <a:pt x="842" y="674"/>
                  </a:lnTo>
                  <a:lnTo>
                    <a:pt x="1219" y="509"/>
                  </a:lnTo>
                  <a:lnTo>
                    <a:pt x="1620" y="368"/>
                  </a:lnTo>
                  <a:lnTo>
                    <a:pt x="2025" y="274"/>
                  </a:lnTo>
                  <a:lnTo>
                    <a:pt x="2415" y="215"/>
                  </a:lnTo>
                  <a:lnTo>
                    <a:pt x="2785" y="212"/>
                  </a:lnTo>
                  <a:lnTo>
                    <a:pt x="2826" y="201"/>
                  </a:lnTo>
                  <a:lnTo>
                    <a:pt x="2872" y="198"/>
                  </a:lnTo>
                  <a:lnTo>
                    <a:pt x="2916" y="187"/>
                  </a:lnTo>
                  <a:lnTo>
                    <a:pt x="2961" y="184"/>
                  </a:lnTo>
                  <a:lnTo>
                    <a:pt x="3007" y="181"/>
                  </a:lnTo>
                  <a:lnTo>
                    <a:pt x="3051" y="177"/>
                  </a:lnTo>
                  <a:lnTo>
                    <a:pt x="3096" y="170"/>
                  </a:lnTo>
                  <a:lnTo>
                    <a:pt x="3145" y="170"/>
                  </a:lnTo>
                  <a:lnTo>
                    <a:pt x="2546" y="8"/>
                  </a:lnTo>
                  <a:lnTo>
                    <a:pt x="1962" y="0"/>
                  </a:lnTo>
                  <a:lnTo>
                    <a:pt x="1399" y="104"/>
                  </a:lnTo>
                  <a:lnTo>
                    <a:pt x="902" y="302"/>
                  </a:lnTo>
                  <a:lnTo>
                    <a:pt x="487" y="550"/>
                  </a:lnTo>
                  <a:lnTo>
                    <a:pt x="179" y="823"/>
                  </a:lnTo>
                  <a:lnTo>
                    <a:pt x="10" y="1093"/>
                  </a:lnTo>
                  <a:lnTo>
                    <a:pt x="0" y="133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1" name="Freeform 269"/>
            <p:cNvSpPr>
              <a:spLocks/>
            </p:cNvSpPr>
            <p:nvPr/>
          </p:nvSpPr>
          <p:spPr bwMode="auto">
            <a:xfrm>
              <a:off x="2742" y="1288"/>
              <a:ext cx="520" cy="211"/>
            </a:xfrm>
            <a:custGeom>
              <a:avLst/>
              <a:gdLst>
                <a:gd name="T0" fmla="*/ 0 w 3121"/>
                <a:gd name="T1" fmla="*/ 211 h 1269"/>
                <a:gd name="T2" fmla="*/ 35 w 3121"/>
                <a:gd name="T3" fmla="*/ 170 h 1269"/>
                <a:gd name="T4" fmla="*/ 84 w 3121"/>
                <a:gd name="T5" fmla="*/ 132 h 1269"/>
                <a:gd name="T6" fmla="*/ 139 w 3121"/>
                <a:gd name="T7" fmla="*/ 98 h 1269"/>
                <a:gd name="T8" fmla="*/ 203 w 3121"/>
                <a:gd name="T9" fmla="*/ 71 h 1269"/>
                <a:gd name="T10" fmla="*/ 269 w 3121"/>
                <a:gd name="T11" fmla="*/ 48 h 1269"/>
                <a:gd name="T12" fmla="*/ 336 w 3121"/>
                <a:gd name="T13" fmla="*/ 33 h 1269"/>
                <a:gd name="T14" fmla="*/ 400 w 3121"/>
                <a:gd name="T15" fmla="*/ 28 h 1269"/>
                <a:gd name="T16" fmla="*/ 460 w 3121"/>
                <a:gd name="T17" fmla="*/ 31 h 1269"/>
                <a:gd name="T18" fmla="*/ 466 w 3121"/>
                <a:gd name="T19" fmla="*/ 29 h 1269"/>
                <a:gd name="T20" fmla="*/ 475 w 3121"/>
                <a:gd name="T21" fmla="*/ 29 h 1269"/>
                <a:gd name="T22" fmla="*/ 481 w 3121"/>
                <a:gd name="T23" fmla="*/ 28 h 1269"/>
                <a:gd name="T24" fmla="*/ 489 w 3121"/>
                <a:gd name="T25" fmla="*/ 28 h 1269"/>
                <a:gd name="T26" fmla="*/ 497 w 3121"/>
                <a:gd name="T27" fmla="*/ 27 h 1269"/>
                <a:gd name="T28" fmla="*/ 504 w 3121"/>
                <a:gd name="T29" fmla="*/ 26 h 1269"/>
                <a:gd name="T30" fmla="*/ 512 w 3121"/>
                <a:gd name="T31" fmla="*/ 26 h 1269"/>
                <a:gd name="T32" fmla="*/ 520 w 3121"/>
                <a:gd name="T33" fmla="*/ 26 h 1269"/>
                <a:gd name="T34" fmla="*/ 423 w 3121"/>
                <a:gd name="T35" fmla="*/ 1 h 1269"/>
                <a:gd name="T36" fmla="*/ 326 w 3121"/>
                <a:gd name="T37" fmla="*/ 0 h 1269"/>
                <a:gd name="T38" fmla="*/ 234 w 3121"/>
                <a:gd name="T39" fmla="*/ 16 h 1269"/>
                <a:gd name="T40" fmla="*/ 151 w 3121"/>
                <a:gd name="T41" fmla="*/ 48 h 1269"/>
                <a:gd name="T42" fmla="*/ 82 w 3121"/>
                <a:gd name="T43" fmla="*/ 87 h 1269"/>
                <a:gd name="T44" fmla="*/ 30 w 3121"/>
                <a:gd name="T45" fmla="*/ 131 h 1269"/>
                <a:gd name="T46" fmla="*/ 1 w 3121"/>
                <a:gd name="T47" fmla="*/ 174 h 1269"/>
                <a:gd name="T48" fmla="*/ 0 w 3121"/>
                <a:gd name="T49" fmla="*/ 211 h 12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21" h="1269">
                  <a:moveTo>
                    <a:pt x="0" y="1269"/>
                  </a:moveTo>
                  <a:lnTo>
                    <a:pt x="213" y="1020"/>
                  </a:lnTo>
                  <a:lnTo>
                    <a:pt x="504" y="795"/>
                  </a:lnTo>
                  <a:lnTo>
                    <a:pt x="835" y="591"/>
                  </a:lnTo>
                  <a:lnTo>
                    <a:pt x="1220" y="426"/>
                  </a:lnTo>
                  <a:lnTo>
                    <a:pt x="1613" y="291"/>
                  </a:lnTo>
                  <a:lnTo>
                    <a:pt x="2015" y="201"/>
                  </a:lnTo>
                  <a:lnTo>
                    <a:pt x="2402" y="167"/>
                  </a:lnTo>
                  <a:lnTo>
                    <a:pt x="2758" y="184"/>
                  </a:lnTo>
                  <a:lnTo>
                    <a:pt x="2796" y="173"/>
                  </a:lnTo>
                  <a:lnTo>
                    <a:pt x="2848" y="173"/>
                  </a:lnTo>
                  <a:lnTo>
                    <a:pt x="2885" y="167"/>
                  </a:lnTo>
                  <a:lnTo>
                    <a:pt x="2937" y="167"/>
                  </a:lnTo>
                  <a:lnTo>
                    <a:pt x="2983" y="163"/>
                  </a:lnTo>
                  <a:lnTo>
                    <a:pt x="3027" y="156"/>
                  </a:lnTo>
                  <a:lnTo>
                    <a:pt x="3072" y="156"/>
                  </a:lnTo>
                  <a:lnTo>
                    <a:pt x="3121" y="156"/>
                  </a:lnTo>
                  <a:lnTo>
                    <a:pt x="2537" y="4"/>
                  </a:lnTo>
                  <a:lnTo>
                    <a:pt x="1955" y="0"/>
                  </a:lnTo>
                  <a:lnTo>
                    <a:pt x="1402" y="98"/>
                  </a:lnTo>
                  <a:lnTo>
                    <a:pt x="909" y="288"/>
                  </a:lnTo>
                  <a:lnTo>
                    <a:pt x="494" y="522"/>
                  </a:lnTo>
                  <a:lnTo>
                    <a:pt x="183" y="786"/>
                  </a:lnTo>
                  <a:lnTo>
                    <a:pt x="6" y="1045"/>
                  </a:lnTo>
                  <a:lnTo>
                    <a:pt x="0" y="126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2" name="Freeform 270"/>
            <p:cNvSpPr>
              <a:spLocks/>
            </p:cNvSpPr>
            <p:nvPr/>
          </p:nvSpPr>
          <p:spPr bwMode="auto">
            <a:xfrm>
              <a:off x="2715" y="1420"/>
              <a:ext cx="484" cy="160"/>
            </a:xfrm>
            <a:custGeom>
              <a:avLst/>
              <a:gdLst>
                <a:gd name="T0" fmla="*/ 0 w 2903"/>
                <a:gd name="T1" fmla="*/ 100 h 961"/>
                <a:gd name="T2" fmla="*/ 39 w 2903"/>
                <a:gd name="T3" fmla="*/ 85 h 961"/>
                <a:gd name="T4" fmla="*/ 86 w 2903"/>
                <a:gd name="T5" fmla="*/ 79 h 961"/>
                <a:gd name="T6" fmla="*/ 141 w 2903"/>
                <a:gd name="T7" fmla="*/ 78 h 961"/>
                <a:gd name="T8" fmla="*/ 198 w 2903"/>
                <a:gd name="T9" fmla="*/ 85 h 961"/>
                <a:gd name="T10" fmla="*/ 258 w 2903"/>
                <a:gd name="T11" fmla="*/ 95 h 961"/>
                <a:gd name="T12" fmla="*/ 320 w 2903"/>
                <a:gd name="T13" fmla="*/ 110 h 961"/>
                <a:gd name="T14" fmla="*/ 379 w 2903"/>
                <a:gd name="T15" fmla="*/ 127 h 961"/>
                <a:gd name="T16" fmla="*/ 436 w 2903"/>
                <a:gd name="T17" fmla="*/ 145 h 961"/>
                <a:gd name="T18" fmla="*/ 441 w 2903"/>
                <a:gd name="T19" fmla="*/ 147 h 961"/>
                <a:gd name="T20" fmla="*/ 447 w 2903"/>
                <a:gd name="T21" fmla="*/ 148 h 961"/>
                <a:gd name="T22" fmla="*/ 453 w 2903"/>
                <a:gd name="T23" fmla="*/ 150 h 961"/>
                <a:gd name="T24" fmla="*/ 459 w 2903"/>
                <a:gd name="T25" fmla="*/ 153 h 961"/>
                <a:gd name="T26" fmla="*/ 465 w 2903"/>
                <a:gd name="T27" fmla="*/ 154 h 961"/>
                <a:gd name="T28" fmla="*/ 471 w 2903"/>
                <a:gd name="T29" fmla="*/ 155 h 961"/>
                <a:gd name="T30" fmla="*/ 477 w 2903"/>
                <a:gd name="T31" fmla="*/ 158 h 961"/>
                <a:gd name="T32" fmla="*/ 484 w 2903"/>
                <a:gd name="T33" fmla="*/ 160 h 961"/>
                <a:gd name="T34" fmla="*/ 414 w 2903"/>
                <a:gd name="T35" fmla="*/ 85 h 961"/>
                <a:gd name="T36" fmla="*/ 337 w 2903"/>
                <a:gd name="T37" fmla="*/ 35 h 961"/>
                <a:gd name="T38" fmla="*/ 257 w 2903"/>
                <a:gd name="T39" fmla="*/ 7 h 961"/>
                <a:gd name="T40" fmla="*/ 180 w 2903"/>
                <a:gd name="T41" fmla="*/ 0 h 961"/>
                <a:gd name="T42" fmla="*/ 111 w 2903"/>
                <a:gd name="T43" fmla="*/ 7 h 961"/>
                <a:gd name="T44" fmla="*/ 54 w 2903"/>
                <a:gd name="T45" fmla="*/ 29 h 961"/>
                <a:gd name="T46" fmla="*/ 15 w 2903"/>
                <a:gd name="T47" fmla="*/ 60 h 961"/>
                <a:gd name="T48" fmla="*/ 0 w 2903"/>
                <a:gd name="T49" fmla="*/ 100 h 9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903" h="961">
                  <a:moveTo>
                    <a:pt x="0" y="602"/>
                  </a:moveTo>
                  <a:lnTo>
                    <a:pt x="231" y="512"/>
                  </a:lnTo>
                  <a:lnTo>
                    <a:pt x="518" y="477"/>
                  </a:lnTo>
                  <a:lnTo>
                    <a:pt x="843" y="470"/>
                  </a:lnTo>
                  <a:lnTo>
                    <a:pt x="1189" y="512"/>
                  </a:lnTo>
                  <a:lnTo>
                    <a:pt x="1547" y="570"/>
                  </a:lnTo>
                  <a:lnTo>
                    <a:pt x="1918" y="660"/>
                  </a:lnTo>
                  <a:lnTo>
                    <a:pt x="2273" y="760"/>
                  </a:lnTo>
                  <a:lnTo>
                    <a:pt x="2616" y="871"/>
                  </a:lnTo>
                  <a:lnTo>
                    <a:pt x="2647" y="881"/>
                  </a:lnTo>
                  <a:lnTo>
                    <a:pt x="2681" y="888"/>
                  </a:lnTo>
                  <a:lnTo>
                    <a:pt x="2716" y="902"/>
                  </a:lnTo>
                  <a:lnTo>
                    <a:pt x="2754" y="916"/>
                  </a:lnTo>
                  <a:lnTo>
                    <a:pt x="2788" y="927"/>
                  </a:lnTo>
                  <a:lnTo>
                    <a:pt x="2826" y="933"/>
                  </a:lnTo>
                  <a:lnTo>
                    <a:pt x="2861" y="947"/>
                  </a:lnTo>
                  <a:lnTo>
                    <a:pt x="2903" y="961"/>
                  </a:lnTo>
                  <a:lnTo>
                    <a:pt x="2485" y="508"/>
                  </a:lnTo>
                  <a:lnTo>
                    <a:pt x="2022" y="211"/>
                  </a:lnTo>
                  <a:lnTo>
                    <a:pt x="1544" y="45"/>
                  </a:lnTo>
                  <a:lnTo>
                    <a:pt x="1081" y="0"/>
                  </a:lnTo>
                  <a:lnTo>
                    <a:pt x="663" y="45"/>
                  </a:lnTo>
                  <a:lnTo>
                    <a:pt x="325" y="173"/>
                  </a:lnTo>
                  <a:lnTo>
                    <a:pt x="89" y="363"/>
                  </a:lnTo>
                  <a:lnTo>
                    <a:pt x="0" y="60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3" name="Freeform 271"/>
            <p:cNvSpPr>
              <a:spLocks/>
            </p:cNvSpPr>
            <p:nvPr/>
          </p:nvSpPr>
          <p:spPr bwMode="auto">
            <a:xfrm>
              <a:off x="2722" y="1422"/>
              <a:ext cx="477" cy="158"/>
            </a:xfrm>
            <a:custGeom>
              <a:avLst/>
              <a:gdLst>
                <a:gd name="T0" fmla="*/ 0 w 2865"/>
                <a:gd name="T1" fmla="*/ 93 h 947"/>
                <a:gd name="T2" fmla="*/ 38 w 2865"/>
                <a:gd name="T3" fmla="*/ 77 h 947"/>
                <a:gd name="T4" fmla="*/ 87 w 2865"/>
                <a:gd name="T5" fmla="*/ 70 h 947"/>
                <a:gd name="T6" fmla="*/ 140 w 2865"/>
                <a:gd name="T7" fmla="*/ 69 h 947"/>
                <a:gd name="T8" fmla="*/ 198 w 2865"/>
                <a:gd name="T9" fmla="*/ 75 h 947"/>
                <a:gd name="T10" fmla="*/ 258 w 2865"/>
                <a:gd name="T11" fmla="*/ 85 h 947"/>
                <a:gd name="T12" fmla="*/ 318 w 2865"/>
                <a:gd name="T13" fmla="*/ 101 h 947"/>
                <a:gd name="T14" fmla="*/ 375 w 2865"/>
                <a:gd name="T15" fmla="*/ 119 h 947"/>
                <a:gd name="T16" fmla="*/ 429 w 2865"/>
                <a:gd name="T17" fmla="*/ 141 h 947"/>
                <a:gd name="T18" fmla="*/ 434 w 2865"/>
                <a:gd name="T19" fmla="*/ 142 h 947"/>
                <a:gd name="T20" fmla="*/ 440 w 2865"/>
                <a:gd name="T21" fmla="*/ 145 h 947"/>
                <a:gd name="T22" fmla="*/ 446 w 2865"/>
                <a:gd name="T23" fmla="*/ 147 h 947"/>
                <a:gd name="T24" fmla="*/ 452 w 2865"/>
                <a:gd name="T25" fmla="*/ 149 h 947"/>
                <a:gd name="T26" fmla="*/ 458 w 2865"/>
                <a:gd name="T27" fmla="*/ 151 h 947"/>
                <a:gd name="T28" fmla="*/ 464 w 2865"/>
                <a:gd name="T29" fmla="*/ 153 h 947"/>
                <a:gd name="T30" fmla="*/ 470 w 2865"/>
                <a:gd name="T31" fmla="*/ 156 h 947"/>
                <a:gd name="T32" fmla="*/ 477 w 2865"/>
                <a:gd name="T33" fmla="*/ 158 h 947"/>
                <a:gd name="T34" fmla="*/ 408 w 2865"/>
                <a:gd name="T35" fmla="*/ 84 h 947"/>
                <a:gd name="T36" fmla="*/ 333 w 2865"/>
                <a:gd name="T37" fmla="*/ 35 h 947"/>
                <a:gd name="T38" fmla="*/ 253 w 2865"/>
                <a:gd name="T39" fmla="*/ 8 h 947"/>
                <a:gd name="T40" fmla="*/ 177 w 2865"/>
                <a:gd name="T41" fmla="*/ 0 h 947"/>
                <a:gd name="T42" fmla="*/ 108 w 2865"/>
                <a:gd name="T43" fmla="*/ 6 h 947"/>
                <a:gd name="T44" fmla="*/ 53 w 2865"/>
                <a:gd name="T45" fmla="*/ 26 h 947"/>
                <a:gd name="T46" fmla="*/ 15 w 2865"/>
                <a:gd name="T47" fmla="*/ 56 h 947"/>
                <a:gd name="T48" fmla="*/ 0 w 2865"/>
                <a:gd name="T49" fmla="*/ 93 h 9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865" h="947">
                  <a:moveTo>
                    <a:pt x="0" y="560"/>
                  </a:moveTo>
                  <a:lnTo>
                    <a:pt x="231" y="463"/>
                  </a:lnTo>
                  <a:lnTo>
                    <a:pt x="521" y="418"/>
                  </a:lnTo>
                  <a:lnTo>
                    <a:pt x="843" y="412"/>
                  </a:lnTo>
                  <a:lnTo>
                    <a:pt x="1192" y="449"/>
                  </a:lnTo>
                  <a:lnTo>
                    <a:pt x="1552" y="511"/>
                  </a:lnTo>
                  <a:lnTo>
                    <a:pt x="1911" y="605"/>
                  </a:lnTo>
                  <a:lnTo>
                    <a:pt x="2253" y="715"/>
                  </a:lnTo>
                  <a:lnTo>
                    <a:pt x="2578" y="844"/>
                  </a:lnTo>
                  <a:lnTo>
                    <a:pt x="2609" y="853"/>
                  </a:lnTo>
                  <a:lnTo>
                    <a:pt x="2643" y="867"/>
                  </a:lnTo>
                  <a:lnTo>
                    <a:pt x="2678" y="881"/>
                  </a:lnTo>
                  <a:lnTo>
                    <a:pt x="2716" y="895"/>
                  </a:lnTo>
                  <a:lnTo>
                    <a:pt x="2750" y="905"/>
                  </a:lnTo>
                  <a:lnTo>
                    <a:pt x="2788" y="919"/>
                  </a:lnTo>
                  <a:lnTo>
                    <a:pt x="2823" y="933"/>
                  </a:lnTo>
                  <a:lnTo>
                    <a:pt x="2865" y="947"/>
                  </a:lnTo>
                  <a:lnTo>
                    <a:pt x="2450" y="501"/>
                  </a:lnTo>
                  <a:lnTo>
                    <a:pt x="1998" y="211"/>
                  </a:lnTo>
                  <a:lnTo>
                    <a:pt x="1520" y="49"/>
                  </a:lnTo>
                  <a:lnTo>
                    <a:pt x="1064" y="0"/>
                  </a:lnTo>
                  <a:lnTo>
                    <a:pt x="650" y="35"/>
                  </a:lnTo>
                  <a:lnTo>
                    <a:pt x="317" y="156"/>
                  </a:lnTo>
                  <a:lnTo>
                    <a:pt x="89" y="335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4" name="Freeform 272"/>
            <p:cNvSpPr>
              <a:spLocks/>
            </p:cNvSpPr>
            <p:nvPr/>
          </p:nvSpPr>
          <p:spPr bwMode="auto">
            <a:xfrm>
              <a:off x="2728" y="1425"/>
              <a:ext cx="471" cy="155"/>
            </a:xfrm>
            <a:custGeom>
              <a:avLst/>
              <a:gdLst>
                <a:gd name="T0" fmla="*/ 0 w 2828"/>
                <a:gd name="T1" fmla="*/ 85 h 933"/>
                <a:gd name="T2" fmla="*/ 40 w 2828"/>
                <a:gd name="T3" fmla="*/ 68 h 933"/>
                <a:gd name="T4" fmla="*/ 88 w 2828"/>
                <a:gd name="T5" fmla="*/ 60 h 933"/>
                <a:gd name="T6" fmla="*/ 142 w 2828"/>
                <a:gd name="T7" fmla="*/ 58 h 933"/>
                <a:gd name="T8" fmla="*/ 200 w 2828"/>
                <a:gd name="T9" fmla="*/ 65 h 933"/>
                <a:gd name="T10" fmla="*/ 258 w 2828"/>
                <a:gd name="T11" fmla="*/ 75 h 933"/>
                <a:gd name="T12" fmla="*/ 317 w 2828"/>
                <a:gd name="T13" fmla="*/ 91 h 933"/>
                <a:gd name="T14" fmla="*/ 372 w 2828"/>
                <a:gd name="T15" fmla="*/ 111 h 933"/>
                <a:gd name="T16" fmla="*/ 423 w 2828"/>
                <a:gd name="T17" fmla="*/ 136 h 933"/>
                <a:gd name="T18" fmla="*/ 428 w 2828"/>
                <a:gd name="T19" fmla="*/ 138 h 933"/>
                <a:gd name="T20" fmla="*/ 434 w 2828"/>
                <a:gd name="T21" fmla="*/ 140 h 933"/>
                <a:gd name="T22" fmla="*/ 440 w 2828"/>
                <a:gd name="T23" fmla="*/ 142 h 933"/>
                <a:gd name="T24" fmla="*/ 446 w 2828"/>
                <a:gd name="T25" fmla="*/ 145 h 933"/>
                <a:gd name="T26" fmla="*/ 452 w 2828"/>
                <a:gd name="T27" fmla="*/ 148 h 933"/>
                <a:gd name="T28" fmla="*/ 458 w 2828"/>
                <a:gd name="T29" fmla="*/ 150 h 933"/>
                <a:gd name="T30" fmla="*/ 464 w 2828"/>
                <a:gd name="T31" fmla="*/ 152 h 933"/>
                <a:gd name="T32" fmla="*/ 471 w 2828"/>
                <a:gd name="T33" fmla="*/ 155 h 933"/>
                <a:gd name="T34" fmla="*/ 402 w 2828"/>
                <a:gd name="T35" fmla="*/ 84 h 933"/>
                <a:gd name="T36" fmla="*/ 328 w 2828"/>
                <a:gd name="T37" fmla="*/ 36 h 933"/>
                <a:gd name="T38" fmla="*/ 250 w 2828"/>
                <a:gd name="T39" fmla="*/ 9 h 933"/>
                <a:gd name="T40" fmla="*/ 175 w 2828"/>
                <a:gd name="T41" fmla="*/ 0 h 933"/>
                <a:gd name="T42" fmla="*/ 107 w 2828"/>
                <a:gd name="T43" fmla="*/ 4 h 933"/>
                <a:gd name="T44" fmla="*/ 52 w 2828"/>
                <a:gd name="T45" fmla="*/ 23 h 933"/>
                <a:gd name="T46" fmla="*/ 14 w 2828"/>
                <a:gd name="T47" fmla="*/ 51 h 933"/>
                <a:gd name="T48" fmla="*/ 0 w 2828"/>
                <a:gd name="T49" fmla="*/ 85 h 9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828" h="933">
                  <a:moveTo>
                    <a:pt x="0" y="514"/>
                  </a:moveTo>
                  <a:lnTo>
                    <a:pt x="239" y="411"/>
                  </a:lnTo>
                  <a:lnTo>
                    <a:pt x="530" y="363"/>
                  </a:lnTo>
                  <a:lnTo>
                    <a:pt x="850" y="352"/>
                  </a:lnTo>
                  <a:lnTo>
                    <a:pt x="1200" y="390"/>
                  </a:lnTo>
                  <a:lnTo>
                    <a:pt x="1549" y="453"/>
                  </a:lnTo>
                  <a:lnTo>
                    <a:pt x="1904" y="546"/>
                  </a:lnTo>
                  <a:lnTo>
                    <a:pt x="2233" y="666"/>
                  </a:lnTo>
                  <a:lnTo>
                    <a:pt x="2541" y="816"/>
                  </a:lnTo>
                  <a:lnTo>
                    <a:pt x="2572" y="830"/>
                  </a:lnTo>
                  <a:lnTo>
                    <a:pt x="2606" y="843"/>
                  </a:lnTo>
                  <a:lnTo>
                    <a:pt x="2641" y="857"/>
                  </a:lnTo>
                  <a:lnTo>
                    <a:pt x="2679" y="874"/>
                  </a:lnTo>
                  <a:lnTo>
                    <a:pt x="2713" y="888"/>
                  </a:lnTo>
                  <a:lnTo>
                    <a:pt x="2751" y="902"/>
                  </a:lnTo>
                  <a:lnTo>
                    <a:pt x="2786" y="916"/>
                  </a:lnTo>
                  <a:lnTo>
                    <a:pt x="2828" y="933"/>
                  </a:lnTo>
                  <a:lnTo>
                    <a:pt x="2416" y="508"/>
                  </a:lnTo>
                  <a:lnTo>
                    <a:pt x="1967" y="217"/>
                  </a:lnTo>
                  <a:lnTo>
                    <a:pt x="1501" y="52"/>
                  </a:lnTo>
                  <a:lnTo>
                    <a:pt x="1051" y="0"/>
                  </a:lnTo>
                  <a:lnTo>
                    <a:pt x="640" y="24"/>
                  </a:lnTo>
                  <a:lnTo>
                    <a:pt x="311" y="138"/>
                  </a:lnTo>
                  <a:lnTo>
                    <a:pt x="87" y="304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5" name="Freeform 273"/>
            <p:cNvSpPr>
              <a:spLocks/>
            </p:cNvSpPr>
            <p:nvPr/>
          </p:nvSpPr>
          <p:spPr bwMode="auto">
            <a:xfrm>
              <a:off x="2733" y="1426"/>
              <a:ext cx="466" cy="154"/>
            </a:xfrm>
            <a:custGeom>
              <a:avLst/>
              <a:gdLst>
                <a:gd name="T0" fmla="*/ 0 w 2796"/>
                <a:gd name="T1" fmla="*/ 79 h 923"/>
                <a:gd name="T2" fmla="*/ 41 w 2796"/>
                <a:gd name="T3" fmla="*/ 61 h 923"/>
                <a:gd name="T4" fmla="*/ 89 w 2796"/>
                <a:gd name="T5" fmla="*/ 51 h 923"/>
                <a:gd name="T6" fmla="*/ 143 w 2796"/>
                <a:gd name="T7" fmla="*/ 49 h 923"/>
                <a:gd name="T8" fmla="*/ 201 w 2796"/>
                <a:gd name="T9" fmla="*/ 55 h 923"/>
                <a:gd name="T10" fmla="*/ 260 w 2796"/>
                <a:gd name="T11" fmla="*/ 66 h 923"/>
                <a:gd name="T12" fmla="*/ 317 w 2796"/>
                <a:gd name="T13" fmla="*/ 84 h 923"/>
                <a:gd name="T14" fmla="*/ 370 w 2796"/>
                <a:gd name="T15" fmla="*/ 106 h 923"/>
                <a:gd name="T16" fmla="*/ 418 w 2796"/>
                <a:gd name="T17" fmla="*/ 133 h 923"/>
                <a:gd name="T18" fmla="*/ 423 w 2796"/>
                <a:gd name="T19" fmla="*/ 135 h 923"/>
                <a:gd name="T20" fmla="*/ 429 w 2796"/>
                <a:gd name="T21" fmla="*/ 138 h 923"/>
                <a:gd name="T22" fmla="*/ 435 w 2796"/>
                <a:gd name="T23" fmla="*/ 141 h 923"/>
                <a:gd name="T24" fmla="*/ 441 w 2796"/>
                <a:gd name="T25" fmla="*/ 144 h 923"/>
                <a:gd name="T26" fmla="*/ 447 w 2796"/>
                <a:gd name="T27" fmla="*/ 146 h 923"/>
                <a:gd name="T28" fmla="*/ 453 w 2796"/>
                <a:gd name="T29" fmla="*/ 148 h 923"/>
                <a:gd name="T30" fmla="*/ 459 w 2796"/>
                <a:gd name="T31" fmla="*/ 151 h 923"/>
                <a:gd name="T32" fmla="*/ 466 w 2796"/>
                <a:gd name="T33" fmla="*/ 154 h 923"/>
                <a:gd name="T34" fmla="*/ 399 w 2796"/>
                <a:gd name="T35" fmla="*/ 84 h 923"/>
                <a:gd name="T36" fmla="*/ 324 w 2796"/>
                <a:gd name="T37" fmla="*/ 37 h 923"/>
                <a:gd name="T38" fmla="*/ 247 w 2796"/>
                <a:gd name="T39" fmla="*/ 10 h 923"/>
                <a:gd name="T40" fmla="*/ 173 w 2796"/>
                <a:gd name="T41" fmla="*/ 0 h 923"/>
                <a:gd name="T42" fmla="*/ 106 w 2796"/>
                <a:gd name="T43" fmla="*/ 3 h 923"/>
                <a:gd name="T44" fmla="*/ 52 w 2796"/>
                <a:gd name="T45" fmla="*/ 20 h 923"/>
                <a:gd name="T46" fmla="*/ 14 w 2796"/>
                <a:gd name="T47" fmla="*/ 46 h 923"/>
                <a:gd name="T48" fmla="*/ 0 w 2796"/>
                <a:gd name="T49" fmla="*/ 79 h 9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96" h="923">
                  <a:moveTo>
                    <a:pt x="0" y="474"/>
                  </a:moveTo>
                  <a:lnTo>
                    <a:pt x="245" y="363"/>
                  </a:lnTo>
                  <a:lnTo>
                    <a:pt x="535" y="308"/>
                  </a:lnTo>
                  <a:lnTo>
                    <a:pt x="860" y="294"/>
                  </a:lnTo>
                  <a:lnTo>
                    <a:pt x="1206" y="328"/>
                  </a:lnTo>
                  <a:lnTo>
                    <a:pt x="1558" y="394"/>
                  </a:lnTo>
                  <a:lnTo>
                    <a:pt x="1901" y="501"/>
                  </a:lnTo>
                  <a:lnTo>
                    <a:pt x="2218" y="633"/>
                  </a:lnTo>
                  <a:lnTo>
                    <a:pt x="2509" y="798"/>
                  </a:lnTo>
                  <a:lnTo>
                    <a:pt x="2540" y="812"/>
                  </a:lnTo>
                  <a:lnTo>
                    <a:pt x="2574" y="826"/>
                  </a:lnTo>
                  <a:lnTo>
                    <a:pt x="2609" y="843"/>
                  </a:lnTo>
                  <a:lnTo>
                    <a:pt x="2647" y="861"/>
                  </a:lnTo>
                  <a:lnTo>
                    <a:pt x="2681" y="875"/>
                  </a:lnTo>
                  <a:lnTo>
                    <a:pt x="2719" y="889"/>
                  </a:lnTo>
                  <a:lnTo>
                    <a:pt x="2754" y="906"/>
                  </a:lnTo>
                  <a:lnTo>
                    <a:pt x="2796" y="923"/>
                  </a:lnTo>
                  <a:lnTo>
                    <a:pt x="2391" y="504"/>
                  </a:lnTo>
                  <a:lnTo>
                    <a:pt x="1946" y="224"/>
                  </a:lnTo>
                  <a:lnTo>
                    <a:pt x="1483" y="59"/>
                  </a:lnTo>
                  <a:lnTo>
                    <a:pt x="1037" y="0"/>
                  </a:lnTo>
                  <a:lnTo>
                    <a:pt x="636" y="20"/>
                  </a:lnTo>
                  <a:lnTo>
                    <a:pt x="311" y="118"/>
                  </a:lnTo>
                  <a:lnTo>
                    <a:pt x="86" y="273"/>
                  </a:lnTo>
                  <a:lnTo>
                    <a:pt x="0" y="47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6" name="Freeform 274"/>
            <p:cNvSpPr>
              <a:spLocks/>
            </p:cNvSpPr>
            <p:nvPr/>
          </p:nvSpPr>
          <p:spPr bwMode="auto">
            <a:xfrm>
              <a:off x="2739" y="1428"/>
              <a:ext cx="460" cy="152"/>
            </a:xfrm>
            <a:custGeom>
              <a:avLst/>
              <a:gdLst>
                <a:gd name="T0" fmla="*/ 0 w 2758"/>
                <a:gd name="T1" fmla="*/ 72 h 912"/>
                <a:gd name="T2" fmla="*/ 40 w 2758"/>
                <a:gd name="T3" fmla="*/ 53 h 912"/>
                <a:gd name="T4" fmla="*/ 91 w 2758"/>
                <a:gd name="T5" fmla="*/ 43 h 912"/>
                <a:gd name="T6" fmla="*/ 145 w 2758"/>
                <a:gd name="T7" fmla="*/ 40 h 912"/>
                <a:gd name="T8" fmla="*/ 203 w 2758"/>
                <a:gd name="T9" fmla="*/ 45 h 912"/>
                <a:gd name="T10" fmla="*/ 261 w 2758"/>
                <a:gd name="T11" fmla="*/ 56 h 912"/>
                <a:gd name="T12" fmla="*/ 316 w 2758"/>
                <a:gd name="T13" fmla="*/ 74 h 912"/>
                <a:gd name="T14" fmla="*/ 368 w 2758"/>
                <a:gd name="T15" fmla="*/ 98 h 912"/>
                <a:gd name="T16" fmla="*/ 412 w 2758"/>
                <a:gd name="T17" fmla="*/ 128 h 912"/>
                <a:gd name="T18" fmla="*/ 417 w 2758"/>
                <a:gd name="T19" fmla="*/ 130 h 912"/>
                <a:gd name="T20" fmla="*/ 423 w 2758"/>
                <a:gd name="T21" fmla="*/ 134 h 912"/>
                <a:gd name="T22" fmla="*/ 429 w 2758"/>
                <a:gd name="T23" fmla="*/ 136 h 912"/>
                <a:gd name="T24" fmla="*/ 435 w 2758"/>
                <a:gd name="T25" fmla="*/ 139 h 912"/>
                <a:gd name="T26" fmla="*/ 441 w 2758"/>
                <a:gd name="T27" fmla="*/ 142 h 912"/>
                <a:gd name="T28" fmla="*/ 447 w 2758"/>
                <a:gd name="T29" fmla="*/ 145 h 912"/>
                <a:gd name="T30" fmla="*/ 453 w 2758"/>
                <a:gd name="T31" fmla="*/ 149 h 912"/>
                <a:gd name="T32" fmla="*/ 460 w 2758"/>
                <a:gd name="T33" fmla="*/ 152 h 912"/>
                <a:gd name="T34" fmla="*/ 393 w 2758"/>
                <a:gd name="T35" fmla="*/ 85 h 912"/>
                <a:gd name="T36" fmla="*/ 320 w 2758"/>
                <a:gd name="T37" fmla="*/ 39 h 912"/>
                <a:gd name="T38" fmla="*/ 244 w 2758"/>
                <a:gd name="T39" fmla="*/ 10 h 912"/>
                <a:gd name="T40" fmla="*/ 170 w 2758"/>
                <a:gd name="T41" fmla="*/ 0 h 912"/>
                <a:gd name="T42" fmla="*/ 104 w 2758"/>
                <a:gd name="T43" fmla="*/ 2 h 912"/>
                <a:gd name="T44" fmla="*/ 50 w 2758"/>
                <a:gd name="T45" fmla="*/ 17 h 912"/>
                <a:gd name="T46" fmla="*/ 13 w 2758"/>
                <a:gd name="T47" fmla="*/ 40 h 912"/>
                <a:gd name="T48" fmla="*/ 0 w 2758"/>
                <a:gd name="T49" fmla="*/ 72 h 9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58" h="912">
                  <a:moveTo>
                    <a:pt x="0" y="432"/>
                  </a:moveTo>
                  <a:lnTo>
                    <a:pt x="241" y="317"/>
                  </a:lnTo>
                  <a:lnTo>
                    <a:pt x="543" y="256"/>
                  </a:lnTo>
                  <a:lnTo>
                    <a:pt x="867" y="242"/>
                  </a:lnTo>
                  <a:lnTo>
                    <a:pt x="1217" y="269"/>
                  </a:lnTo>
                  <a:lnTo>
                    <a:pt x="1562" y="338"/>
                  </a:lnTo>
                  <a:lnTo>
                    <a:pt x="1897" y="446"/>
                  </a:lnTo>
                  <a:lnTo>
                    <a:pt x="2205" y="590"/>
                  </a:lnTo>
                  <a:lnTo>
                    <a:pt x="2471" y="770"/>
                  </a:lnTo>
                  <a:lnTo>
                    <a:pt x="2502" y="780"/>
                  </a:lnTo>
                  <a:lnTo>
                    <a:pt x="2536" y="801"/>
                  </a:lnTo>
                  <a:lnTo>
                    <a:pt x="2571" y="818"/>
                  </a:lnTo>
                  <a:lnTo>
                    <a:pt x="2609" y="836"/>
                  </a:lnTo>
                  <a:lnTo>
                    <a:pt x="2643" y="853"/>
                  </a:lnTo>
                  <a:lnTo>
                    <a:pt x="2681" y="870"/>
                  </a:lnTo>
                  <a:lnTo>
                    <a:pt x="2716" y="891"/>
                  </a:lnTo>
                  <a:lnTo>
                    <a:pt x="2758" y="912"/>
                  </a:lnTo>
                  <a:lnTo>
                    <a:pt x="2357" y="507"/>
                  </a:lnTo>
                  <a:lnTo>
                    <a:pt x="1921" y="234"/>
                  </a:lnTo>
                  <a:lnTo>
                    <a:pt x="1462" y="61"/>
                  </a:lnTo>
                  <a:lnTo>
                    <a:pt x="1022" y="0"/>
                  </a:lnTo>
                  <a:lnTo>
                    <a:pt x="625" y="14"/>
                  </a:lnTo>
                  <a:lnTo>
                    <a:pt x="301" y="100"/>
                  </a:lnTo>
                  <a:lnTo>
                    <a:pt x="79" y="242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7" name="Freeform 275"/>
            <p:cNvSpPr>
              <a:spLocks/>
            </p:cNvSpPr>
            <p:nvPr/>
          </p:nvSpPr>
          <p:spPr bwMode="auto">
            <a:xfrm>
              <a:off x="2648" y="1119"/>
              <a:ext cx="375" cy="326"/>
            </a:xfrm>
            <a:custGeom>
              <a:avLst/>
              <a:gdLst>
                <a:gd name="T0" fmla="*/ 21 w 2254"/>
                <a:gd name="T1" fmla="*/ 326 h 1956"/>
                <a:gd name="T2" fmla="*/ 34 w 2254"/>
                <a:gd name="T3" fmla="*/ 287 h 1956"/>
                <a:gd name="T4" fmla="*/ 59 w 2254"/>
                <a:gd name="T5" fmla="*/ 247 h 1956"/>
                <a:gd name="T6" fmla="*/ 93 w 2254"/>
                <a:gd name="T7" fmla="*/ 207 h 1956"/>
                <a:gd name="T8" fmla="*/ 136 w 2254"/>
                <a:gd name="T9" fmla="*/ 167 h 1956"/>
                <a:gd name="T10" fmla="*/ 182 w 2254"/>
                <a:gd name="T11" fmla="*/ 127 h 1956"/>
                <a:gd name="T12" fmla="*/ 232 w 2254"/>
                <a:gd name="T13" fmla="*/ 91 h 1956"/>
                <a:gd name="T14" fmla="*/ 283 w 2254"/>
                <a:gd name="T15" fmla="*/ 56 h 1956"/>
                <a:gd name="T16" fmla="*/ 334 w 2254"/>
                <a:gd name="T17" fmla="*/ 26 h 1956"/>
                <a:gd name="T18" fmla="*/ 339 w 2254"/>
                <a:gd name="T19" fmla="*/ 22 h 1956"/>
                <a:gd name="T20" fmla="*/ 344 w 2254"/>
                <a:gd name="T21" fmla="*/ 20 h 1956"/>
                <a:gd name="T22" fmla="*/ 349 w 2254"/>
                <a:gd name="T23" fmla="*/ 16 h 1956"/>
                <a:gd name="T24" fmla="*/ 354 w 2254"/>
                <a:gd name="T25" fmla="*/ 13 h 1956"/>
                <a:gd name="T26" fmla="*/ 359 w 2254"/>
                <a:gd name="T27" fmla="*/ 9 h 1956"/>
                <a:gd name="T28" fmla="*/ 365 w 2254"/>
                <a:gd name="T29" fmla="*/ 6 h 1956"/>
                <a:gd name="T30" fmla="*/ 370 w 2254"/>
                <a:gd name="T31" fmla="*/ 3 h 1956"/>
                <a:gd name="T32" fmla="*/ 375 w 2254"/>
                <a:gd name="T33" fmla="*/ 0 h 1956"/>
                <a:gd name="T34" fmla="*/ 272 w 2254"/>
                <a:gd name="T35" fmla="*/ 4 h 1956"/>
                <a:gd name="T36" fmla="*/ 185 w 2254"/>
                <a:gd name="T37" fmla="*/ 30 h 1956"/>
                <a:gd name="T38" fmla="*/ 112 w 2254"/>
                <a:gd name="T39" fmla="*/ 72 h 1956"/>
                <a:gd name="T40" fmla="*/ 57 w 2254"/>
                <a:gd name="T41" fmla="*/ 125 h 1956"/>
                <a:gd name="T42" fmla="*/ 19 w 2254"/>
                <a:gd name="T43" fmla="*/ 182 h 1956"/>
                <a:gd name="T44" fmla="*/ 0 w 2254"/>
                <a:gd name="T45" fmla="*/ 239 h 1956"/>
                <a:gd name="T46" fmla="*/ 0 w 2254"/>
                <a:gd name="T47" fmla="*/ 289 h 1956"/>
                <a:gd name="T48" fmla="*/ 21 w 2254"/>
                <a:gd name="T49" fmla="*/ 326 h 19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54" h="1956">
                  <a:moveTo>
                    <a:pt x="128" y="1956"/>
                  </a:moveTo>
                  <a:lnTo>
                    <a:pt x="204" y="1721"/>
                  </a:lnTo>
                  <a:lnTo>
                    <a:pt x="356" y="1482"/>
                  </a:lnTo>
                  <a:lnTo>
                    <a:pt x="557" y="1240"/>
                  </a:lnTo>
                  <a:lnTo>
                    <a:pt x="816" y="1003"/>
                  </a:lnTo>
                  <a:lnTo>
                    <a:pt x="1093" y="764"/>
                  </a:lnTo>
                  <a:lnTo>
                    <a:pt x="1396" y="543"/>
                  </a:lnTo>
                  <a:lnTo>
                    <a:pt x="1701" y="335"/>
                  </a:lnTo>
                  <a:lnTo>
                    <a:pt x="2009" y="156"/>
                  </a:lnTo>
                  <a:lnTo>
                    <a:pt x="2036" y="134"/>
                  </a:lnTo>
                  <a:lnTo>
                    <a:pt x="2067" y="117"/>
                  </a:lnTo>
                  <a:lnTo>
                    <a:pt x="2098" y="93"/>
                  </a:lnTo>
                  <a:lnTo>
                    <a:pt x="2130" y="76"/>
                  </a:lnTo>
                  <a:lnTo>
                    <a:pt x="2160" y="52"/>
                  </a:lnTo>
                  <a:lnTo>
                    <a:pt x="2191" y="35"/>
                  </a:lnTo>
                  <a:lnTo>
                    <a:pt x="2222" y="18"/>
                  </a:lnTo>
                  <a:lnTo>
                    <a:pt x="2254" y="0"/>
                  </a:lnTo>
                  <a:lnTo>
                    <a:pt x="1635" y="21"/>
                  </a:lnTo>
                  <a:lnTo>
                    <a:pt x="1113" y="180"/>
                  </a:lnTo>
                  <a:lnTo>
                    <a:pt x="674" y="432"/>
                  </a:lnTo>
                  <a:lnTo>
                    <a:pt x="345" y="750"/>
                  </a:lnTo>
                  <a:lnTo>
                    <a:pt x="117" y="1092"/>
                  </a:lnTo>
                  <a:lnTo>
                    <a:pt x="0" y="1435"/>
                  </a:lnTo>
                  <a:lnTo>
                    <a:pt x="0" y="1732"/>
                  </a:lnTo>
                  <a:lnTo>
                    <a:pt x="128" y="195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8" name="Freeform 276"/>
            <p:cNvSpPr>
              <a:spLocks/>
            </p:cNvSpPr>
            <p:nvPr/>
          </p:nvSpPr>
          <p:spPr bwMode="auto">
            <a:xfrm>
              <a:off x="2650" y="1119"/>
              <a:ext cx="373" cy="319"/>
            </a:xfrm>
            <a:custGeom>
              <a:avLst/>
              <a:gdLst>
                <a:gd name="T0" fmla="*/ 19 w 2243"/>
                <a:gd name="T1" fmla="*/ 319 h 1914"/>
                <a:gd name="T2" fmla="*/ 32 w 2243"/>
                <a:gd name="T3" fmla="*/ 279 h 1914"/>
                <a:gd name="T4" fmla="*/ 57 w 2243"/>
                <a:gd name="T5" fmla="*/ 237 h 1914"/>
                <a:gd name="T6" fmla="*/ 90 w 2243"/>
                <a:gd name="T7" fmla="*/ 197 h 1914"/>
                <a:gd name="T8" fmla="*/ 132 w 2243"/>
                <a:gd name="T9" fmla="*/ 157 h 1914"/>
                <a:gd name="T10" fmla="*/ 178 w 2243"/>
                <a:gd name="T11" fmla="*/ 118 h 1914"/>
                <a:gd name="T12" fmla="*/ 229 w 2243"/>
                <a:gd name="T13" fmla="*/ 83 h 1914"/>
                <a:gd name="T14" fmla="*/ 279 w 2243"/>
                <a:gd name="T15" fmla="*/ 52 h 1914"/>
                <a:gd name="T16" fmla="*/ 330 w 2243"/>
                <a:gd name="T17" fmla="*/ 25 h 1914"/>
                <a:gd name="T18" fmla="*/ 335 w 2243"/>
                <a:gd name="T19" fmla="*/ 22 h 1914"/>
                <a:gd name="T20" fmla="*/ 340 w 2243"/>
                <a:gd name="T21" fmla="*/ 19 h 1914"/>
                <a:gd name="T22" fmla="*/ 345 w 2243"/>
                <a:gd name="T23" fmla="*/ 15 h 1914"/>
                <a:gd name="T24" fmla="*/ 352 w 2243"/>
                <a:gd name="T25" fmla="*/ 12 h 1914"/>
                <a:gd name="T26" fmla="*/ 357 w 2243"/>
                <a:gd name="T27" fmla="*/ 8 h 1914"/>
                <a:gd name="T28" fmla="*/ 362 w 2243"/>
                <a:gd name="T29" fmla="*/ 6 h 1914"/>
                <a:gd name="T30" fmla="*/ 367 w 2243"/>
                <a:gd name="T31" fmla="*/ 2 h 1914"/>
                <a:gd name="T32" fmla="*/ 373 w 2243"/>
                <a:gd name="T33" fmla="*/ 0 h 1914"/>
                <a:gd name="T34" fmla="*/ 272 w 2243"/>
                <a:gd name="T35" fmla="*/ 5 h 1914"/>
                <a:gd name="T36" fmla="*/ 186 w 2243"/>
                <a:gd name="T37" fmla="*/ 31 h 1914"/>
                <a:gd name="T38" fmla="*/ 115 w 2243"/>
                <a:gd name="T39" fmla="*/ 72 h 1914"/>
                <a:gd name="T40" fmla="*/ 60 w 2243"/>
                <a:gd name="T41" fmla="*/ 125 h 1914"/>
                <a:gd name="T42" fmla="*/ 21 w 2243"/>
                <a:gd name="T43" fmla="*/ 180 h 1914"/>
                <a:gd name="T44" fmla="*/ 0 w 2243"/>
                <a:gd name="T45" fmla="*/ 235 h 1914"/>
                <a:gd name="T46" fmla="*/ 0 w 2243"/>
                <a:gd name="T47" fmla="*/ 283 h 1914"/>
                <a:gd name="T48" fmla="*/ 19 w 2243"/>
                <a:gd name="T49" fmla="*/ 319 h 1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3" h="1914">
                  <a:moveTo>
                    <a:pt x="117" y="1914"/>
                  </a:moveTo>
                  <a:lnTo>
                    <a:pt x="193" y="1672"/>
                  </a:lnTo>
                  <a:lnTo>
                    <a:pt x="342" y="1424"/>
                  </a:lnTo>
                  <a:lnTo>
                    <a:pt x="542" y="1179"/>
                  </a:lnTo>
                  <a:lnTo>
                    <a:pt x="794" y="940"/>
                  </a:lnTo>
                  <a:lnTo>
                    <a:pt x="1068" y="705"/>
                  </a:lnTo>
                  <a:lnTo>
                    <a:pt x="1376" y="497"/>
                  </a:lnTo>
                  <a:lnTo>
                    <a:pt x="1676" y="311"/>
                  </a:lnTo>
                  <a:lnTo>
                    <a:pt x="1984" y="152"/>
                  </a:lnTo>
                  <a:lnTo>
                    <a:pt x="2015" y="131"/>
                  </a:lnTo>
                  <a:lnTo>
                    <a:pt x="2045" y="111"/>
                  </a:lnTo>
                  <a:lnTo>
                    <a:pt x="2076" y="90"/>
                  </a:lnTo>
                  <a:lnTo>
                    <a:pt x="2114" y="73"/>
                  </a:lnTo>
                  <a:lnTo>
                    <a:pt x="2146" y="48"/>
                  </a:lnTo>
                  <a:lnTo>
                    <a:pt x="2177" y="35"/>
                  </a:lnTo>
                  <a:lnTo>
                    <a:pt x="2208" y="13"/>
                  </a:lnTo>
                  <a:lnTo>
                    <a:pt x="2243" y="0"/>
                  </a:lnTo>
                  <a:lnTo>
                    <a:pt x="1638" y="27"/>
                  </a:lnTo>
                  <a:lnTo>
                    <a:pt x="1120" y="183"/>
                  </a:lnTo>
                  <a:lnTo>
                    <a:pt x="691" y="432"/>
                  </a:lnTo>
                  <a:lnTo>
                    <a:pt x="359" y="747"/>
                  </a:lnTo>
                  <a:lnTo>
                    <a:pt x="124" y="1078"/>
                  </a:lnTo>
                  <a:lnTo>
                    <a:pt x="3" y="1410"/>
                  </a:lnTo>
                  <a:lnTo>
                    <a:pt x="0" y="1700"/>
                  </a:lnTo>
                  <a:lnTo>
                    <a:pt x="117" y="191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9" name="Freeform 277"/>
            <p:cNvSpPr>
              <a:spLocks/>
            </p:cNvSpPr>
            <p:nvPr/>
          </p:nvSpPr>
          <p:spPr bwMode="auto">
            <a:xfrm>
              <a:off x="2650" y="1119"/>
              <a:ext cx="373" cy="311"/>
            </a:xfrm>
            <a:custGeom>
              <a:avLst/>
              <a:gdLst>
                <a:gd name="T0" fmla="*/ 19 w 2240"/>
                <a:gd name="T1" fmla="*/ 311 h 1867"/>
                <a:gd name="T2" fmla="*/ 30 w 2240"/>
                <a:gd name="T3" fmla="*/ 269 h 1867"/>
                <a:gd name="T4" fmla="*/ 55 w 2240"/>
                <a:gd name="T5" fmla="*/ 228 h 1867"/>
                <a:gd name="T6" fmla="*/ 89 w 2240"/>
                <a:gd name="T7" fmla="*/ 186 h 1867"/>
                <a:gd name="T8" fmla="*/ 129 w 2240"/>
                <a:gd name="T9" fmla="*/ 146 h 1867"/>
                <a:gd name="T10" fmla="*/ 176 w 2240"/>
                <a:gd name="T11" fmla="*/ 108 h 1867"/>
                <a:gd name="T12" fmla="*/ 226 w 2240"/>
                <a:gd name="T13" fmla="*/ 74 h 1867"/>
                <a:gd name="T14" fmla="*/ 276 w 2240"/>
                <a:gd name="T15" fmla="*/ 45 h 1867"/>
                <a:gd name="T16" fmla="*/ 328 w 2240"/>
                <a:gd name="T17" fmla="*/ 23 h 1867"/>
                <a:gd name="T18" fmla="*/ 333 w 2240"/>
                <a:gd name="T19" fmla="*/ 19 h 1867"/>
                <a:gd name="T20" fmla="*/ 338 w 2240"/>
                <a:gd name="T21" fmla="*/ 16 h 1867"/>
                <a:gd name="T22" fmla="*/ 344 w 2240"/>
                <a:gd name="T23" fmla="*/ 13 h 1867"/>
                <a:gd name="T24" fmla="*/ 350 w 2240"/>
                <a:gd name="T25" fmla="*/ 11 h 1867"/>
                <a:gd name="T26" fmla="*/ 355 w 2240"/>
                <a:gd name="T27" fmla="*/ 8 h 1867"/>
                <a:gd name="T28" fmla="*/ 362 w 2240"/>
                <a:gd name="T29" fmla="*/ 5 h 1867"/>
                <a:gd name="T30" fmla="*/ 367 w 2240"/>
                <a:gd name="T31" fmla="*/ 2 h 1867"/>
                <a:gd name="T32" fmla="*/ 373 w 2240"/>
                <a:gd name="T33" fmla="*/ 0 h 1867"/>
                <a:gd name="T34" fmla="*/ 275 w 2240"/>
                <a:gd name="T35" fmla="*/ 5 h 1867"/>
                <a:gd name="T36" fmla="*/ 189 w 2240"/>
                <a:gd name="T37" fmla="*/ 30 h 1867"/>
                <a:gd name="T38" fmla="*/ 119 w 2240"/>
                <a:gd name="T39" fmla="*/ 72 h 1867"/>
                <a:gd name="T40" fmla="*/ 63 w 2240"/>
                <a:gd name="T41" fmla="*/ 123 h 1867"/>
                <a:gd name="T42" fmla="*/ 23 w 2240"/>
                <a:gd name="T43" fmla="*/ 177 h 1867"/>
                <a:gd name="T44" fmla="*/ 2 w 2240"/>
                <a:gd name="T45" fmla="*/ 231 h 1867"/>
                <a:gd name="T46" fmla="*/ 0 w 2240"/>
                <a:gd name="T47" fmla="*/ 276 h 1867"/>
                <a:gd name="T48" fmla="*/ 19 w 2240"/>
                <a:gd name="T49" fmla="*/ 311 h 18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0" h="1867">
                  <a:moveTo>
                    <a:pt x="114" y="1867"/>
                  </a:moveTo>
                  <a:lnTo>
                    <a:pt x="183" y="1617"/>
                  </a:lnTo>
                  <a:lnTo>
                    <a:pt x="328" y="1366"/>
                  </a:lnTo>
                  <a:lnTo>
                    <a:pt x="532" y="1116"/>
                  </a:lnTo>
                  <a:lnTo>
                    <a:pt x="777" y="877"/>
                  </a:lnTo>
                  <a:lnTo>
                    <a:pt x="1054" y="646"/>
                  </a:lnTo>
                  <a:lnTo>
                    <a:pt x="1355" y="445"/>
                  </a:lnTo>
                  <a:lnTo>
                    <a:pt x="1655" y="269"/>
                  </a:lnTo>
                  <a:lnTo>
                    <a:pt x="1967" y="139"/>
                  </a:lnTo>
                  <a:lnTo>
                    <a:pt x="1998" y="117"/>
                  </a:lnTo>
                  <a:lnTo>
                    <a:pt x="2032" y="97"/>
                  </a:lnTo>
                  <a:lnTo>
                    <a:pt x="2067" y="79"/>
                  </a:lnTo>
                  <a:lnTo>
                    <a:pt x="2102" y="65"/>
                  </a:lnTo>
                  <a:lnTo>
                    <a:pt x="2133" y="48"/>
                  </a:lnTo>
                  <a:lnTo>
                    <a:pt x="2171" y="31"/>
                  </a:lnTo>
                  <a:lnTo>
                    <a:pt x="2205" y="13"/>
                  </a:lnTo>
                  <a:lnTo>
                    <a:pt x="2240" y="0"/>
                  </a:lnTo>
                  <a:lnTo>
                    <a:pt x="1649" y="31"/>
                  </a:lnTo>
                  <a:lnTo>
                    <a:pt x="1137" y="183"/>
                  </a:lnTo>
                  <a:lnTo>
                    <a:pt x="712" y="432"/>
                  </a:lnTo>
                  <a:lnTo>
                    <a:pt x="377" y="736"/>
                  </a:lnTo>
                  <a:lnTo>
                    <a:pt x="138" y="1064"/>
                  </a:lnTo>
                  <a:lnTo>
                    <a:pt x="14" y="1386"/>
                  </a:lnTo>
                  <a:lnTo>
                    <a:pt x="0" y="1659"/>
                  </a:lnTo>
                  <a:lnTo>
                    <a:pt x="114" y="186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0" name="Freeform 278"/>
            <p:cNvSpPr>
              <a:spLocks/>
            </p:cNvSpPr>
            <p:nvPr/>
          </p:nvSpPr>
          <p:spPr bwMode="auto">
            <a:xfrm>
              <a:off x="2650" y="1119"/>
              <a:ext cx="373" cy="303"/>
            </a:xfrm>
            <a:custGeom>
              <a:avLst/>
              <a:gdLst>
                <a:gd name="T0" fmla="*/ 17 w 2240"/>
                <a:gd name="T1" fmla="*/ 303 h 1818"/>
                <a:gd name="T2" fmla="*/ 29 w 2240"/>
                <a:gd name="T3" fmla="*/ 260 h 1818"/>
                <a:gd name="T4" fmla="*/ 53 w 2240"/>
                <a:gd name="T5" fmla="*/ 217 h 1818"/>
                <a:gd name="T6" fmla="*/ 87 w 2240"/>
                <a:gd name="T7" fmla="*/ 175 h 1818"/>
                <a:gd name="T8" fmla="*/ 128 w 2240"/>
                <a:gd name="T9" fmla="*/ 135 h 1818"/>
                <a:gd name="T10" fmla="*/ 174 w 2240"/>
                <a:gd name="T11" fmla="*/ 97 h 1818"/>
                <a:gd name="T12" fmla="*/ 224 w 2240"/>
                <a:gd name="T13" fmla="*/ 66 h 1818"/>
                <a:gd name="T14" fmla="*/ 275 w 2240"/>
                <a:gd name="T15" fmla="*/ 40 h 1818"/>
                <a:gd name="T16" fmla="*/ 326 w 2240"/>
                <a:gd name="T17" fmla="*/ 22 h 1818"/>
                <a:gd name="T18" fmla="*/ 331 w 2240"/>
                <a:gd name="T19" fmla="*/ 20 h 1818"/>
                <a:gd name="T20" fmla="*/ 337 w 2240"/>
                <a:gd name="T21" fmla="*/ 16 h 1818"/>
                <a:gd name="T22" fmla="*/ 343 w 2240"/>
                <a:gd name="T23" fmla="*/ 13 h 1818"/>
                <a:gd name="T24" fmla="*/ 349 w 2240"/>
                <a:gd name="T25" fmla="*/ 11 h 1818"/>
                <a:gd name="T26" fmla="*/ 355 w 2240"/>
                <a:gd name="T27" fmla="*/ 8 h 1818"/>
                <a:gd name="T28" fmla="*/ 362 w 2240"/>
                <a:gd name="T29" fmla="*/ 5 h 1818"/>
                <a:gd name="T30" fmla="*/ 367 w 2240"/>
                <a:gd name="T31" fmla="*/ 2 h 1818"/>
                <a:gd name="T32" fmla="*/ 373 w 2240"/>
                <a:gd name="T33" fmla="*/ 0 h 1818"/>
                <a:gd name="T34" fmla="*/ 276 w 2240"/>
                <a:gd name="T35" fmla="*/ 5 h 1818"/>
                <a:gd name="T36" fmla="*/ 193 w 2240"/>
                <a:gd name="T37" fmla="*/ 32 h 1818"/>
                <a:gd name="T38" fmla="*/ 122 w 2240"/>
                <a:gd name="T39" fmla="*/ 71 h 1818"/>
                <a:gd name="T40" fmla="*/ 67 w 2240"/>
                <a:gd name="T41" fmla="*/ 122 h 1818"/>
                <a:gd name="T42" fmla="*/ 26 w 2240"/>
                <a:gd name="T43" fmla="*/ 174 h 1818"/>
                <a:gd name="T44" fmla="*/ 4 w 2240"/>
                <a:gd name="T45" fmla="*/ 226 h 1818"/>
                <a:gd name="T46" fmla="*/ 0 w 2240"/>
                <a:gd name="T47" fmla="*/ 270 h 1818"/>
                <a:gd name="T48" fmla="*/ 17 w 2240"/>
                <a:gd name="T49" fmla="*/ 303 h 18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0" h="1818">
                  <a:moveTo>
                    <a:pt x="103" y="1818"/>
                  </a:moveTo>
                  <a:lnTo>
                    <a:pt x="176" y="1559"/>
                  </a:lnTo>
                  <a:lnTo>
                    <a:pt x="318" y="1303"/>
                  </a:lnTo>
                  <a:lnTo>
                    <a:pt x="521" y="1047"/>
                  </a:lnTo>
                  <a:lnTo>
                    <a:pt x="771" y="808"/>
                  </a:lnTo>
                  <a:lnTo>
                    <a:pt x="1044" y="584"/>
                  </a:lnTo>
                  <a:lnTo>
                    <a:pt x="1344" y="394"/>
                  </a:lnTo>
                  <a:lnTo>
                    <a:pt x="1649" y="238"/>
                  </a:lnTo>
                  <a:lnTo>
                    <a:pt x="1956" y="134"/>
                  </a:lnTo>
                  <a:lnTo>
                    <a:pt x="1987" y="117"/>
                  </a:lnTo>
                  <a:lnTo>
                    <a:pt x="2025" y="97"/>
                  </a:lnTo>
                  <a:lnTo>
                    <a:pt x="2059" y="79"/>
                  </a:lnTo>
                  <a:lnTo>
                    <a:pt x="2098" y="65"/>
                  </a:lnTo>
                  <a:lnTo>
                    <a:pt x="2133" y="48"/>
                  </a:lnTo>
                  <a:lnTo>
                    <a:pt x="2171" y="31"/>
                  </a:lnTo>
                  <a:lnTo>
                    <a:pt x="2205" y="13"/>
                  </a:lnTo>
                  <a:lnTo>
                    <a:pt x="2240" y="0"/>
                  </a:lnTo>
                  <a:lnTo>
                    <a:pt x="1659" y="31"/>
                  </a:lnTo>
                  <a:lnTo>
                    <a:pt x="1161" y="191"/>
                  </a:lnTo>
                  <a:lnTo>
                    <a:pt x="733" y="425"/>
                  </a:lnTo>
                  <a:lnTo>
                    <a:pt x="401" y="729"/>
                  </a:lnTo>
                  <a:lnTo>
                    <a:pt x="159" y="1044"/>
                  </a:lnTo>
                  <a:lnTo>
                    <a:pt x="25" y="1355"/>
                  </a:lnTo>
                  <a:lnTo>
                    <a:pt x="0" y="1617"/>
                  </a:lnTo>
                  <a:lnTo>
                    <a:pt x="103" y="181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1" name="Freeform 279"/>
            <p:cNvSpPr>
              <a:spLocks/>
            </p:cNvSpPr>
            <p:nvPr/>
          </p:nvSpPr>
          <p:spPr bwMode="auto">
            <a:xfrm>
              <a:off x="2652" y="1119"/>
              <a:ext cx="371" cy="295"/>
            </a:xfrm>
            <a:custGeom>
              <a:avLst/>
              <a:gdLst>
                <a:gd name="T0" fmla="*/ 15 w 2229"/>
                <a:gd name="T1" fmla="*/ 295 h 1766"/>
                <a:gd name="T2" fmla="*/ 27 w 2229"/>
                <a:gd name="T3" fmla="*/ 252 h 1766"/>
                <a:gd name="T4" fmla="*/ 50 w 2229"/>
                <a:gd name="T5" fmla="*/ 208 h 1766"/>
                <a:gd name="T6" fmla="*/ 83 w 2229"/>
                <a:gd name="T7" fmla="*/ 165 h 1766"/>
                <a:gd name="T8" fmla="*/ 125 w 2229"/>
                <a:gd name="T9" fmla="*/ 125 h 1766"/>
                <a:gd name="T10" fmla="*/ 170 w 2229"/>
                <a:gd name="T11" fmla="*/ 88 h 1766"/>
                <a:gd name="T12" fmla="*/ 220 w 2229"/>
                <a:gd name="T13" fmla="*/ 58 h 1766"/>
                <a:gd name="T14" fmla="*/ 271 w 2229"/>
                <a:gd name="T15" fmla="*/ 33 h 1766"/>
                <a:gd name="T16" fmla="*/ 323 w 2229"/>
                <a:gd name="T17" fmla="*/ 20 h 1766"/>
                <a:gd name="T18" fmla="*/ 328 w 2229"/>
                <a:gd name="T19" fmla="*/ 17 h 1766"/>
                <a:gd name="T20" fmla="*/ 335 w 2229"/>
                <a:gd name="T21" fmla="*/ 15 h 1766"/>
                <a:gd name="T22" fmla="*/ 340 w 2229"/>
                <a:gd name="T23" fmla="*/ 13 h 1766"/>
                <a:gd name="T24" fmla="*/ 346 w 2229"/>
                <a:gd name="T25" fmla="*/ 10 h 1766"/>
                <a:gd name="T26" fmla="*/ 353 w 2229"/>
                <a:gd name="T27" fmla="*/ 8 h 1766"/>
                <a:gd name="T28" fmla="*/ 358 w 2229"/>
                <a:gd name="T29" fmla="*/ 5 h 1766"/>
                <a:gd name="T30" fmla="*/ 365 w 2229"/>
                <a:gd name="T31" fmla="*/ 2 h 1766"/>
                <a:gd name="T32" fmla="*/ 371 w 2229"/>
                <a:gd name="T33" fmla="*/ 0 h 1766"/>
                <a:gd name="T34" fmla="*/ 276 w 2229"/>
                <a:gd name="T35" fmla="*/ 6 h 1766"/>
                <a:gd name="T36" fmla="*/ 194 w 2229"/>
                <a:gd name="T37" fmla="*/ 32 h 1766"/>
                <a:gd name="T38" fmla="*/ 124 w 2229"/>
                <a:gd name="T39" fmla="*/ 71 h 1766"/>
                <a:gd name="T40" fmla="*/ 68 w 2229"/>
                <a:gd name="T41" fmla="*/ 120 h 1766"/>
                <a:gd name="T42" fmla="*/ 27 w 2229"/>
                <a:gd name="T43" fmla="*/ 171 h 1766"/>
                <a:gd name="T44" fmla="*/ 4 w 2229"/>
                <a:gd name="T45" fmla="*/ 222 h 1766"/>
                <a:gd name="T46" fmla="*/ 0 w 2229"/>
                <a:gd name="T47" fmla="*/ 264 h 1766"/>
                <a:gd name="T48" fmla="*/ 15 w 2229"/>
                <a:gd name="T49" fmla="*/ 295 h 17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29" h="1766">
                  <a:moveTo>
                    <a:pt x="92" y="1766"/>
                  </a:moveTo>
                  <a:lnTo>
                    <a:pt x="165" y="1507"/>
                  </a:lnTo>
                  <a:lnTo>
                    <a:pt x="303" y="1245"/>
                  </a:lnTo>
                  <a:lnTo>
                    <a:pt x="501" y="985"/>
                  </a:lnTo>
                  <a:lnTo>
                    <a:pt x="749" y="747"/>
                  </a:lnTo>
                  <a:lnTo>
                    <a:pt x="1019" y="525"/>
                  </a:lnTo>
                  <a:lnTo>
                    <a:pt x="1319" y="346"/>
                  </a:lnTo>
                  <a:lnTo>
                    <a:pt x="1627" y="200"/>
                  </a:lnTo>
                  <a:lnTo>
                    <a:pt x="1938" y="121"/>
                  </a:lnTo>
                  <a:lnTo>
                    <a:pt x="1970" y="104"/>
                  </a:lnTo>
                  <a:lnTo>
                    <a:pt x="2011" y="90"/>
                  </a:lnTo>
                  <a:lnTo>
                    <a:pt x="2042" y="76"/>
                  </a:lnTo>
                  <a:lnTo>
                    <a:pt x="2080" y="62"/>
                  </a:lnTo>
                  <a:lnTo>
                    <a:pt x="2118" y="45"/>
                  </a:lnTo>
                  <a:lnTo>
                    <a:pt x="2152" y="31"/>
                  </a:lnTo>
                  <a:lnTo>
                    <a:pt x="2191" y="13"/>
                  </a:lnTo>
                  <a:lnTo>
                    <a:pt x="2229" y="0"/>
                  </a:lnTo>
                  <a:lnTo>
                    <a:pt x="1659" y="35"/>
                  </a:lnTo>
                  <a:lnTo>
                    <a:pt x="1167" y="194"/>
                  </a:lnTo>
                  <a:lnTo>
                    <a:pt x="746" y="425"/>
                  </a:lnTo>
                  <a:lnTo>
                    <a:pt x="411" y="719"/>
                  </a:lnTo>
                  <a:lnTo>
                    <a:pt x="165" y="1026"/>
                  </a:lnTo>
                  <a:lnTo>
                    <a:pt x="23" y="1327"/>
                  </a:lnTo>
                  <a:lnTo>
                    <a:pt x="0" y="1583"/>
                  </a:lnTo>
                  <a:lnTo>
                    <a:pt x="92" y="176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2" name="Freeform 280"/>
            <p:cNvSpPr>
              <a:spLocks/>
            </p:cNvSpPr>
            <p:nvPr/>
          </p:nvSpPr>
          <p:spPr bwMode="auto">
            <a:xfrm>
              <a:off x="1944" y="1218"/>
              <a:ext cx="495" cy="253"/>
            </a:xfrm>
            <a:custGeom>
              <a:avLst/>
              <a:gdLst>
                <a:gd name="T0" fmla="*/ 495 w 2969"/>
                <a:gd name="T1" fmla="*/ 253 h 1515"/>
                <a:gd name="T2" fmla="*/ 463 w 2969"/>
                <a:gd name="T3" fmla="*/ 188 h 1515"/>
                <a:gd name="T4" fmla="*/ 420 w 2969"/>
                <a:gd name="T5" fmla="*/ 122 h 1515"/>
                <a:gd name="T6" fmla="*/ 365 w 2969"/>
                <a:gd name="T7" fmla="*/ 65 h 1515"/>
                <a:gd name="T8" fmla="*/ 301 w 2969"/>
                <a:gd name="T9" fmla="*/ 21 h 1515"/>
                <a:gd name="T10" fmla="*/ 230 w 2969"/>
                <a:gd name="T11" fmla="*/ 0 h 1515"/>
                <a:gd name="T12" fmla="*/ 156 w 2969"/>
                <a:gd name="T13" fmla="*/ 8 h 1515"/>
                <a:gd name="T14" fmla="*/ 77 w 2969"/>
                <a:gd name="T15" fmla="*/ 50 h 1515"/>
                <a:gd name="T16" fmla="*/ 0 w 2969"/>
                <a:gd name="T17" fmla="*/ 137 h 1515"/>
                <a:gd name="T18" fmla="*/ 95 w 2969"/>
                <a:gd name="T19" fmla="*/ 91 h 1515"/>
                <a:gd name="T20" fmla="*/ 176 w 2969"/>
                <a:gd name="T21" fmla="*/ 73 h 1515"/>
                <a:gd name="T22" fmla="*/ 244 w 2969"/>
                <a:gd name="T23" fmla="*/ 75 h 1515"/>
                <a:gd name="T24" fmla="*/ 303 w 2969"/>
                <a:gd name="T25" fmla="*/ 95 h 1515"/>
                <a:gd name="T26" fmla="*/ 355 w 2969"/>
                <a:gd name="T27" fmla="*/ 125 h 1515"/>
                <a:gd name="T28" fmla="*/ 402 w 2969"/>
                <a:gd name="T29" fmla="*/ 166 h 1515"/>
                <a:gd name="T30" fmla="*/ 448 w 2969"/>
                <a:gd name="T31" fmla="*/ 210 h 1515"/>
                <a:gd name="T32" fmla="*/ 495 w 2969"/>
                <a:gd name="T33" fmla="*/ 253 h 15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69" h="1515">
                  <a:moveTo>
                    <a:pt x="2969" y="1515"/>
                  </a:moveTo>
                  <a:lnTo>
                    <a:pt x="2779" y="1124"/>
                  </a:lnTo>
                  <a:lnTo>
                    <a:pt x="2520" y="733"/>
                  </a:lnTo>
                  <a:lnTo>
                    <a:pt x="2191" y="387"/>
                  </a:lnTo>
                  <a:lnTo>
                    <a:pt x="1808" y="128"/>
                  </a:lnTo>
                  <a:lnTo>
                    <a:pt x="1382" y="0"/>
                  </a:lnTo>
                  <a:lnTo>
                    <a:pt x="933" y="46"/>
                  </a:lnTo>
                  <a:lnTo>
                    <a:pt x="463" y="301"/>
                  </a:lnTo>
                  <a:lnTo>
                    <a:pt x="0" y="823"/>
                  </a:lnTo>
                  <a:lnTo>
                    <a:pt x="567" y="547"/>
                  </a:lnTo>
                  <a:lnTo>
                    <a:pt x="1054" y="436"/>
                  </a:lnTo>
                  <a:lnTo>
                    <a:pt x="1462" y="450"/>
                  </a:lnTo>
                  <a:lnTo>
                    <a:pt x="1818" y="567"/>
                  </a:lnTo>
                  <a:lnTo>
                    <a:pt x="2129" y="750"/>
                  </a:lnTo>
                  <a:lnTo>
                    <a:pt x="2413" y="992"/>
                  </a:lnTo>
                  <a:lnTo>
                    <a:pt x="2685" y="1255"/>
                  </a:lnTo>
                  <a:lnTo>
                    <a:pt x="2969" y="151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3" name="Freeform 281"/>
            <p:cNvSpPr>
              <a:spLocks/>
            </p:cNvSpPr>
            <p:nvPr/>
          </p:nvSpPr>
          <p:spPr bwMode="auto">
            <a:xfrm>
              <a:off x="1954" y="1219"/>
              <a:ext cx="485" cy="252"/>
            </a:xfrm>
            <a:custGeom>
              <a:avLst/>
              <a:gdLst>
                <a:gd name="T0" fmla="*/ 485 w 2906"/>
                <a:gd name="T1" fmla="*/ 252 h 1508"/>
                <a:gd name="T2" fmla="*/ 455 w 2906"/>
                <a:gd name="T3" fmla="*/ 187 h 1508"/>
                <a:gd name="T4" fmla="*/ 412 w 2906"/>
                <a:gd name="T5" fmla="*/ 124 h 1508"/>
                <a:gd name="T6" fmla="*/ 357 w 2906"/>
                <a:gd name="T7" fmla="*/ 65 h 1508"/>
                <a:gd name="T8" fmla="*/ 295 w 2906"/>
                <a:gd name="T9" fmla="*/ 23 h 1508"/>
                <a:gd name="T10" fmla="*/ 225 w 2906"/>
                <a:gd name="T11" fmla="*/ 0 h 1508"/>
                <a:gd name="T12" fmla="*/ 151 w 2906"/>
                <a:gd name="T13" fmla="*/ 5 h 1508"/>
                <a:gd name="T14" fmla="*/ 75 w 2906"/>
                <a:gd name="T15" fmla="*/ 45 h 1508"/>
                <a:gd name="T16" fmla="*/ 0 w 2906"/>
                <a:gd name="T17" fmla="*/ 128 h 1508"/>
                <a:gd name="T18" fmla="*/ 92 w 2906"/>
                <a:gd name="T19" fmla="*/ 84 h 1508"/>
                <a:gd name="T20" fmla="*/ 171 w 2906"/>
                <a:gd name="T21" fmla="*/ 66 h 1508"/>
                <a:gd name="T22" fmla="*/ 238 w 2906"/>
                <a:gd name="T23" fmla="*/ 69 h 1508"/>
                <a:gd name="T24" fmla="*/ 296 w 2906"/>
                <a:gd name="T25" fmla="*/ 90 h 1508"/>
                <a:gd name="T26" fmla="*/ 348 w 2906"/>
                <a:gd name="T27" fmla="*/ 122 h 1508"/>
                <a:gd name="T28" fmla="*/ 394 w 2906"/>
                <a:gd name="T29" fmla="*/ 162 h 1508"/>
                <a:gd name="T30" fmla="*/ 438 w 2906"/>
                <a:gd name="T31" fmla="*/ 207 h 1508"/>
                <a:gd name="T32" fmla="*/ 485 w 2906"/>
                <a:gd name="T33" fmla="*/ 252 h 150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06" h="1508">
                  <a:moveTo>
                    <a:pt x="2906" y="1508"/>
                  </a:moveTo>
                  <a:lnTo>
                    <a:pt x="2726" y="1120"/>
                  </a:lnTo>
                  <a:lnTo>
                    <a:pt x="2466" y="740"/>
                  </a:lnTo>
                  <a:lnTo>
                    <a:pt x="2142" y="391"/>
                  </a:lnTo>
                  <a:lnTo>
                    <a:pt x="1769" y="135"/>
                  </a:lnTo>
                  <a:lnTo>
                    <a:pt x="1347" y="0"/>
                  </a:lnTo>
                  <a:lnTo>
                    <a:pt x="905" y="31"/>
                  </a:lnTo>
                  <a:lnTo>
                    <a:pt x="452" y="270"/>
                  </a:lnTo>
                  <a:lnTo>
                    <a:pt x="0" y="765"/>
                  </a:lnTo>
                  <a:lnTo>
                    <a:pt x="553" y="505"/>
                  </a:lnTo>
                  <a:lnTo>
                    <a:pt x="1026" y="397"/>
                  </a:lnTo>
                  <a:lnTo>
                    <a:pt x="1426" y="415"/>
                  </a:lnTo>
                  <a:lnTo>
                    <a:pt x="1776" y="536"/>
                  </a:lnTo>
                  <a:lnTo>
                    <a:pt x="2083" y="730"/>
                  </a:lnTo>
                  <a:lnTo>
                    <a:pt x="2363" y="972"/>
                  </a:lnTo>
                  <a:lnTo>
                    <a:pt x="2626" y="1238"/>
                  </a:lnTo>
                  <a:lnTo>
                    <a:pt x="2906" y="150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4" name="Freeform 282"/>
            <p:cNvSpPr>
              <a:spLocks/>
            </p:cNvSpPr>
            <p:nvPr/>
          </p:nvSpPr>
          <p:spPr bwMode="auto">
            <a:xfrm>
              <a:off x="1964" y="1221"/>
              <a:ext cx="475" cy="250"/>
            </a:xfrm>
            <a:custGeom>
              <a:avLst/>
              <a:gdLst>
                <a:gd name="T0" fmla="*/ 475 w 2851"/>
                <a:gd name="T1" fmla="*/ 250 h 1497"/>
                <a:gd name="T2" fmla="*/ 446 w 2851"/>
                <a:gd name="T3" fmla="*/ 187 h 1497"/>
                <a:gd name="T4" fmla="*/ 404 w 2851"/>
                <a:gd name="T5" fmla="*/ 125 h 1497"/>
                <a:gd name="T6" fmla="*/ 350 w 2851"/>
                <a:gd name="T7" fmla="*/ 67 h 1497"/>
                <a:gd name="T8" fmla="*/ 288 w 2851"/>
                <a:gd name="T9" fmla="*/ 24 h 1497"/>
                <a:gd name="T10" fmla="*/ 219 w 2851"/>
                <a:gd name="T11" fmla="*/ 0 h 1497"/>
                <a:gd name="T12" fmla="*/ 147 w 2851"/>
                <a:gd name="T13" fmla="*/ 3 h 1497"/>
                <a:gd name="T14" fmla="*/ 72 w 2851"/>
                <a:gd name="T15" fmla="*/ 40 h 1497"/>
                <a:gd name="T16" fmla="*/ 0 w 2851"/>
                <a:gd name="T17" fmla="*/ 118 h 1497"/>
                <a:gd name="T18" fmla="*/ 90 w 2851"/>
                <a:gd name="T19" fmla="*/ 75 h 1497"/>
                <a:gd name="T20" fmla="*/ 168 w 2851"/>
                <a:gd name="T21" fmla="*/ 59 h 1497"/>
                <a:gd name="T22" fmla="*/ 234 w 2851"/>
                <a:gd name="T23" fmla="*/ 63 h 1497"/>
                <a:gd name="T24" fmla="*/ 291 w 2851"/>
                <a:gd name="T25" fmla="*/ 85 h 1497"/>
                <a:gd name="T26" fmla="*/ 341 w 2851"/>
                <a:gd name="T27" fmla="*/ 117 h 1497"/>
                <a:gd name="T28" fmla="*/ 387 w 2851"/>
                <a:gd name="T29" fmla="*/ 159 h 1497"/>
                <a:gd name="T30" fmla="*/ 430 w 2851"/>
                <a:gd name="T31" fmla="*/ 204 h 1497"/>
                <a:gd name="T32" fmla="*/ 475 w 2851"/>
                <a:gd name="T33" fmla="*/ 250 h 14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51" h="1497">
                  <a:moveTo>
                    <a:pt x="2851" y="1497"/>
                  </a:moveTo>
                  <a:lnTo>
                    <a:pt x="2675" y="1120"/>
                  </a:lnTo>
                  <a:lnTo>
                    <a:pt x="2422" y="746"/>
                  </a:lnTo>
                  <a:lnTo>
                    <a:pt x="2101" y="404"/>
                  </a:lnTo>
                  <a:lnTo>
                    <a:pt x="1731" y="141"/>
                  </a:lnTo>
                  <a:lnTo>
                    <a:pt x="1316" y="0"/>
                  </a:lnTo>
                  <a:lnTo>
                    <a:pt x="884" y="17"/>
                  </a:lnTo>
                  <a:lnTo>
                    <a:pt x="435" y="238"/>
                  </a:lnTo>
                  <a:lnTo>
                    <a:pt x="0" y="705"/>
                  </a:lnTo>
                  <a:lnTo>
                    <a:pt x="542" y="452"/>
                  </a:lnTo>
                  <a:lnTo>
                    <a:pt x="1008" y="356"/>
                  </a:lnTo>
                  <a:lnTo>
                    <a:pt x="1403" y="377"/>
                  </a:lnTo>
                  <a:lnTo>
                    <a:pt x="1748" y="507"/>
                  </a:lnTo>
                  <a:lnTo>
                    <a:pt x="2045" y="702"/>
                  </a:lnTo>
                  <a:lnTo>
                    <a:pt x="2322" y="953"/>
                  </a:lnTo>
                  <a:lnTo>
                    <a:pt x="2581" y="1223"/>
                  </a:lnTo>
                  <a:lnTo>
                    <a:pt x="2851" y="149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5" name="Freeform 283"/>
            <p:cNvSpPr>
              <a:spLocks/>
            </p:cNvSpPr>
            <p:nvPr/>
          </p:nvSpPr>
          <p:spPr bwMode="auto">
            <a:xfrm>
              <a:off x="1973" y="1222"/>
              <a:ext cx="466" cy="249"/>
            </a:xfrm>
            <a:custGeom>
              <a:avLst/>
              <a:gdLst>
                <a:gd name="T0" fmla="*/ 466 w 2793"/>
                <a:gd name="T1" fmla="*/ 249 h 1494"/>
                <a:gd name="T2" fmla="*/ 438 w 2793"/>
                <a:gd name="T3" fmla="*/ 187 h 1494"/>
                <a:gd name="T4" fmla="*/ 396 w 2793"/>
                <a:gd name="T5" fmla="*/ 126 h 1494"/>
                <a:gd name="T6" fmla="*/ 344 w 2793"/>
                <a:gd name="T7" fmla="*/ 69 h 1494"/>
                <a:gd name="T8" fmla="*/ 283 w 2793"/>
                <a:gd name="T9" fmla="*/ 25 h 1494"/>
                <a:gd name="T10" fmla="*/ 215 w 2793"/>
                <a:gd name="T11" fmla="*/ 0 h 1494"/>
                <a:gd name="T12" fmla="*/ 144 w 2793"/>
                <a:gd name="T13" fmla="*/ 2 h 1494"/>
                <a:gd name="T14" fmla="*/ 72 w 2793"/>
                <a:gd name="T15" fmla="*/ 35 h 1494"/>
                <a:gd name="T16" fmla="*/ 0 w 2793"/>
                <a:gd name="T17" fmla="*/ 110 h 1494"/>
                <a:gd name="T18" fmla="*/ 89 w 2793"/>
                <a:gd name="T19" fmla="*/ 69 h 1494"/>
                <a:gd name="T20" fmla="*/ 165 w 2793"/>
                <a:gd name="T21" fmla="*/ 54 h 1494"/>
                <a:gd name="T22" fmla="*/ 230 w 2793"/>
                <a:gd name="T23" fmla="*/ 59 h 1494"/>
                <a:gd name="T24" fmla="*/ 285 w 2793"/>
                <a:gd name="T25" fmla="*/ 81 h 1494"/>
                <a:gd name="T26" fmla="*/ 334 w 2793"/>
                <a:gd name="T27" fmla="*/ 114 h 1494"/>
                <a:gd name="T28" fmla="*/ 379 w 2793"/>
                <a:gd name="T29" fmla="*/ 157 h 1494"/>
                <a:gd name="T30" fmla="*/ 421 w 2793"/>
                <a:gd name="T31" fmla="*/ 203 h 1494"/>
                <a:gd name="T32" fmla="*/ 466 w 2793"/>
                <a:gd name="T33" fmla="*/ 249 h 1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93" h="1494">
                  <a:moveTo>
                    <a:pt x="2793" y="1494"/>
                  </a:moveTo>
                  <a:lnTo>
                    <a:pt x="2623" y="1123"/>
                  </a:lnTo>
                  <a:lnTo>
                    <a:pt x="2375" y="757"/>
                  </a:lnTo>
                  <a:lnTo>
                    <a:pt x="2061" y="415"/>
                  </a:lnTo>
                  <a:lnTo>
                    <a:pt x="1698" y="152"/>
                  </a:lnTo>
                  <a:lnTo>
                    <a:pt x="1286" y="0"/>
                  </a:lnTo>
                  <a:lnTo>
                    <a:pt x="864" y="11"/>
                  </a:lnTo>
                  <a:lnTo>
                    <a:pt x="429" y="211"/>
                  </a:lnTo>
                  <a:lnTo>
                    <a:pt x="0" y="657"/>
                  </a:lnTo>
                  <a:lnTo>
                    <a:pt x="536" y="415"/>
                  </a:lnTo>
                  <a:lnTo>
                    <a:pt x="989" y="322"/>
                  </a:lnTo>
                  <a:lnTo>
                    <a:pt x="1376" y="353"/>
                  </a:lnTo>
                  <a:lnTo>
                    <a:pt x="1707" y="487"/>
                  </a:lnTo>
                  <a:lnTo>
                    <a:pt x="2001" y="685"/>
                  </a:lnTo>
                  <a:lnTo>
                    <a:pt x="2271" y="941"/>
                  </a:lnTo>
                  <a:lnTo>
                    <a:pt x="2526" y="1217"/>
                  </a:lnTo>
                  <a:lnTo>
                    <a:pt x="2793" y="149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6" name="Freeform 284"/>
            <p:cNvSpPr>
              <a:spLocks/>
            </p:cNvSpPr>
            <p:nvPr/>
          </p:nvSpPr>
          <p:spPr bwMode="auto">
            <a:xfrm>
              <a:off x="1983" y="1222"/>
              <a:ext cx="456" cy="249"/>
            </a:xfrm>
            <a:custGeom>
              <a:avLst/>
              <a:gdLst>
                <a:gd name="T0" fmla="*/ 456 w 2734"/>
                <a:gd name="T1" fmla="*/ 249 h 1491"/>
                <a:gd name="T2" fmla="*/ 428 w 2734"/>
                <a:gd name="T3" fmla="*/ 189 h 1491"/>
                <a:gd name="T4" fmla="*/ 388 w 2734"/>
                <a:gd name="T5" fmla="*/ 128 h 1491"/>
                <a:gd name="T6" fmla="*/ 336 w 2734"/>
                <a:gd name="T7" fmla="*/ 72 h 1491"/>
                <a:gd name="T8" fmla="*/ 277 w 2734"/>
                <a:gd name="T9" fmla="*/ 28 h 1491"/>
                <a:gd name="T10" fmla="*/ 210 w 2734"/>
                <a:gd name="T11" fmla="*/ 1 h 1491"/>
                <a:gd name="T12" fmla="*/ 140 w 2734"/>
                <a:gd name="T13" fmla="*/ 0 h 1491"/>
                <a:gd name="T14" fmla="*/ 69 w 2734"/>
                <a:gd name="T15" fmla="*/ 32 h 1491"/>
                <a:gd name="T16" fmla="*/ 0 w 2734"/>
                <a:gd name="T17" fmla="*/ 102 h 1491"/>
                <a:gd name="T18" fmla="*/ 87 w 2734"/>
                <a:gd name="T19" fmla="*/ 62 h 1491"/>
                <a:gd name="T20" fmla="*/ 162 w 2734"/>
                <a:gd name="T21" fmla="*/ 49 h 1491"/>
                <a:gd name="T22" fmla="*/ 225 w 2734"/>
                <a:gd name="T23" fmla="*/ 54 h 1491"/>
                <a:gd name="T24" fmla="*/ 280 w 2734"/>
                <a:gd name="T25" fmla="*/ 77 h 1491"/>
                <a:gd name="T26" fmla="*/ 327 w 2734"/>
                <a:gd name="T27" fmla="*/ 112 h 1491"/>
                <a:gd name="T28" fmla="*/ 371 w 2734"/>
                <a:gd name="T29" fmla="*/ 155 h 1491"/>
                <a:gd name="T30" fmla="*/ 413 w 2734"/>
                <a:gd name="T31" fmla="*/ 202 h 1491"/>
                <a:gd name="T32" fmla="*/ 456 w 2734"/>
                <a:gd name="T33" fmla="*/ 249 h 149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34" h="1491">
                  <a:moveTo>
                    <a:pt x="2734" y="1491"/>
                  </a:moveTo>
                  <a:lnTo>
                    <a:pt x="2568" y="1131"/>
                  </a:lnTo>
                  <a:lnTo>
                    <a:pt x="2326" y="768"/>
                  </a:lnTo>
                  <a:lnTo>
                    <a:pt x="2015" y="429"/>
                  </a:lnTo>
                  <a:lnTo>
                    <a:pt x="1659" y="170"/>
                  </a:lnTo>
                  <a:lnTo>
                    <a:pt x="1259" y="8"/>
                  </a:lnTo>
                  <a:lnTo>
                    <a:pt x="840" y="0"/>
                  </a:lnTo>
                  <a:lnTo>
                    <a:pt x="415" y="190"/>
                  </a:lnTo>
                  <a:lnTo>
                    <a:pt x="0" y="609"/>
                  </a:lnTo>
                  <a:lnTo>
                    <a:pt x="522" y="374"/>
                  </a:lnTo>
                  <a:lnTo>
                    <a:pt x="971" y="291"/>
                  </a:lnTo>
                  <a:lnTo>
                    <a:pt x="1348" y="325"/>
                  </a:lnTo>
                  <a:lnTo>
                    <a:pt x="1677" y="460"/>
                  </a:lnTo>
                  <a:lnTo>
                    <a:pt x="1959" y="668"/>
                  </a:lnTo>
                  <a:lnTo>
                    <a:pt x="2225" y="930"/>
                  </a:lnTo>
                  <a:lnTo>
                    <a:pt x="2478" y="1207"/>
                  </a:lnTo>
                  <a:lnTo>
                    <a:pt x="2734" y="149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7" name="Freeform 285"/>
            <p:cNvSpPr>
              <a:spLocks/>
            </p:cNvSpPr>
            <p:nvPr/>
          </p:nvSpPr>
          <p:spPr bwMode="auto">
            <a:xfrm>
              <a:off x="1991" y="1386"/>
              <a:ext cx="94" cy="112"/>
            </a:xfrm>
            <a:custGeom>
              <a:avLst/>
              <a:gdLst>
                <a:gd name="T0" fmla="*/ 10 w 567"/>
                <a:gd name="T1" fmla="*/ 17 h 668"/>
                <a:gd name="T2" fmla="*/ 5 w 567"/>
                <a:gd name="T3" fmla="*/ 30 h 668"/>
                <a:gd name="T4" fmla="*/ 2 w 567"/>
                <a:gd name="T5" fmla="*/ 42 h 668"/>
                <a:gd name="T6" fmla="*/ 0 w 567"/>
                <a:gd name="T7" fmla="*/ 53 h 668"/>
                <a:gd name="T8" fmla="*/ 1 w 567"/>
                <a:gd name="T9" fmla="*/ 65 h 668"/>
                <a:gd name="T10" fmla="*/ 1 w 567"/>
                <a:gd name="T11" fmla="*/ 74 h 668"/>
                <a:gd name="T12" fmla="*/ 3 w 567"/>
                <a:gd name="T13" fmla="*/ 83 h 668"/>
                <a:gd name="T14" fmla="*/ 7 w 567"/>
                <a:gd name="T15" fmla="*/ 92 h 668"/>
                <a:gd name="T16" fmla="*/ 13 w 567"/>
                <a:gd name="T17" fmla="*/ 100 h 668"/>
                <a:gd name="T18" fmla="*/ 18 w 567"/>
                <a:gd name="T19" fmla="*/ 112 h 668"/>
                <a:gd name="T20" fmla="*/ 23 w 567"/>
                <a:gd name="T21" fmla="*/ 111 h 668"/>
                <a:gd name="T22" fmla="*/ 29 w 567"/>
                <a:gd name="T23" fmla="*/ 100 h 668"/>
                <a:gd name="T24" fmla="*/ 37 w 567"/>
                <a:gd name="T25" fmla="*/ 82 h 668"/>
                <a:gd name="T26" fmla="*/ 46 w 567"/>
                <a:gd name="T27" fmla="*/ 59 h 668"/>
                <a:gd name="T28" fmla="*/ 59 w 567"/>
                <a:gd name="T29" fmla="*/ 37 h 668"/>
                <a:gd name="T30" fmla="*/ 74 w 567"/>
                <a:gd name="T31" fmla="*/ 15 h 668"/>
                <a:gd name="T32" fmla="*/ 94 w 567"/>
                <a:gd name="T33" fmla="*/ 0 h 668"/>
                <a:gd name="T34" fmla="*/ 83 w 567"/>
                <a:gd name="T35" fmla="*/ 2 h 668"/>
                <a:gd name="T36" fmla="*/ 72 w 567"/>
                <a:gd name="T37" fmla="*/ 4 h 668"/>
                <a:gd name="T38" fmla="*/ 62 w 567"/>
                <a:gd name="T39" fmla="*/ 7 h 668"/>
                <a:gd name="T40" fmla="*/ 52 w 567"/>
                <a:gd name="T41" fmla="*/ 9 h 668"/>
                <a:gd name="T42" fmla="*/ 40 w 567"/>
                <a:gd name="T43" fmla="*/ 10 h 668"/>
                <a:gd name="T44" fmla="*/ 30 w 567"/>
                <a:gd name="T45" fmla="*/ 12 h 668"/>
                <a:gd name="T46" fmla="*/ 19 w 567"/>
                <a:gd name="T47" fmla="*/ 15 h 668"/>
                <a:gd name="T48" fmla="*/ 10 w 567"/>
                <a:gd name="T49" fmla="*/ 17 h 6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67" h="668">
                  <a:moveTo>
                    <a:pt x="59" y="101"/>
                  </a:moveTo>
                  <a:lnTo>
                    <a:pt x="28" y="177"/>
                  </a:lnTo>
                  <a:lnTo>
                    <a:pt x="14" y="250"/>
                  </a:lnTo>
                  <a:lnTo>
                    <a:pt x="0" y="319"/>
                  </a:lnTo>
                  <a:lnTo>
                    <a:pt x="4" y="385"/>
                  </a:lnTo>
                  <a:lnTo>
                    <a:pt x="7" y="443"/>
                  </a:lnTo>
                  <a:lnTo>
                    <a:pt x="21" y="498"/>
                  </a:lnTo>
                  <a:lnTo>
                    <a:pt x="45" y="547"/>
                  </a:lnTo>
                  <a:lnTo>
                    <a:pt x="76" y="595"/>
                  </a:lnTo>
                  <a:lnTo>
                    <a:pt x="108" y="668"/>
                  </a:lnTo>
                  <a:lnTo>
                    <a:pt x="138" y="664"/>
                  </a:lnTo>
                  <a:lnTo>
                    <a:pt x="177" y="595"/>
                  </a:lnTo>
                  <a:lnTo>
                    <a:pt x="224" y="488"/>
                  </a:lnTo>
                  <a:lnTo>
                    <a:pt x="280" y="353"/>
                  </a:lnTo>
                  <a:lnTo>
                    <a:pt x="356" y="218"/>
                  </a:lnTo>
                  <a:lnTo>
                    <a:pt x="446" y="91"/>
                  </a:lnTo>
                  <a:lnTo>
                    <a:pt x="567" y="0"/>
                  </a:lnTo>
                  <a:lnTo>
                    <a:pt x="498" y="11"/>
                  </a:lnTo>
                  <a:lnTo>
                    <a:pt x="436" y="25"/>
                  </a:lnTo>
                  <a:lnTo>
                    <a:pt x="373" y="39"/>
                  </a:lnTo>
                  <a:lnTo>
                    <a:pt x="311" y="52"/>
                  </a:lnTo>
                  <a:lnTo>
                    <a:pt x="242" y="60"/>
                  </a:lnTo>
                  <a:lnTo>
                    <a:pt x="180" y="74"/>
                  </a:lnTo>
                  <a:lnTo>
                    <a:pt x="117" y="87"/>
                  </a:lnTo>
                  <a:lnTo>
                    <a:pt x="59" y="10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8" name="Freeform 286"/>
            <p:cNvSpPr>
              <a:spLocks/>
            </p:cNvSpPr>
            <p:nvPr/>
          </p:nvSpPr>
          <p:spPr bwMode="auto">
            <a:xfrm>
              <a:off x="1991" y="1386"/>
              <a:ext cx="94" cy="112"/>
            </a:xfrm>
            <a:custGeom>
              <a:avLst/>
              <a:gdLst>
                <a:gd name="T0" fmla="*/ 10 w 567"/>
                <a:gd name="T1" fmla="*/ 17 h 668"/>
                <a:gd name="T2" fmla="*/ 5 w 567"/>
                <a:gd name="T3" fmla="*/ 30 h 668"/>
                <a:gd name="T4" fmla="*/ 2 w 567"/>
                <a:gd name="T5" fmla="*/ 42 h 668"/>
                <a:gd name="T6" fmla="*/ 0 w 567"/>
                <a:gd name="T7" fmla="*/ 53 h 668"/>
                <a:gd name="T8" fmla="*/ 1 w 567"/>
                <a:gd name="T9" fmla="*/ 65 h 668"/>
                <a:gd name="T10" fmla="*/ 1 w 567"/>
                <a:gd name="T11" fmla="*/ 74 h 668"/>
                <a:gd name="T12" fmla="*/ 3 w 567"/>
                <a:gd name="T13" fmla="*/ 83 h 668"/>
                <a:gd name="T14" fmla="*/ 7 w 567"/>
                <a:gd name="T15" fmla="*/ 92 h 668"/>
                <a:gd name="T16" fmla="*/ 13 w 567"/>
                <a:gd name="T17" fmla="*/ 100 h 668"/>
                <a:gd name="T18" fmla="*/ 18 w 567"/>
                <a:gd name="T19" fmla="*/ 112 h 668"/>
                <a:gd name="T20" fmla="*/ 23 w 567"/>
                <a:gd name="T21" fmla="*/ 111 h 668"/>
                <a:gd name="T22" fmla="*/ 29 w 567"/>
                <a:gd name="T23" fmla="*/ 100 h 668"/>
                <a:gd name="T24" fmla="*/ 37 w 567"/>
                <a:gd name="T25" fmla="*/ 82 h 668"/>
                <a:gd name="T26" fmla="*/ 46 w 567"/>
                <a:gd name="T27" fmla="*/ 59 h 668"/>
                <a:gd name="T28" fmla="*/ 59 w 567"/>
                <a:gd name="T29" fmla="*/ 37 h 668"/>
                <a:gd name="T30" fmla="*/ 74 w 567"/>
                <a:gd name="T31" fmla="*/ 15 h 668"/>
                <a:gd name="T32" fmla="*/ 94 w 567"/>
                <a:gd name="T33" fmla="*/ 0 h 668"/>
                <a:gd name="T34" fmla="*/ 83 w 567"/>
                <a:gd name="T35" fmla="*/ 2 h 668"/>
                <a:gd name="T36" fmla="*/ 72 w 567"/>
                <a:gd name="T37" fmla="*/ 4 h 668"/>
                <a:gd name="T38" fmla="*/ 62 w 567"/>
                <a:gd name="T39" fmla="*/ 7 h 668"/>
                <a:gd name="T40" fmla="*/ 52 w 567"/>
                <a:gd name="T41" fmla="*/ 9 h 668"/>
                <a:gd name="T42" fmla="*/ 40 w 567"/>
                <a:gd name="T43" fmla="*/ 10 h 668"/>
                <a:gd name="T44" fmla="*/ 30 w 567"/>
                <a:gd name="T45" fmla="*/ 12 h 668"/>
                <a:gd name="T46" fmla="*/ 19 w 567"/>
                <a:gd name="T47" fmla="*/ 15 h 668"/>
                <a:gd name="T48" fmla="*/ 10 w 567"/>
                <a:gd name="T49" fmla="*/ 17 h 6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67" h="668">
                  <a:moveTo>
                    <a:pt x="59" y="101"/>
                  </a:moveTo>
                  <a:lnTo>
                    <a:pt x="28" y="177"/>
                  </a:lnTo>
                  <a:lnTo>
                    <a:pt x="14" y="250"/>
                  </a:lnTo>
                  <a:lnTo>
                    <a:pt x="0" y="319"/>
                  </a:lnTo>
                  <a:lnTo>
                    <a:pt x="4" y="385"/>
                  </a:lnTo>
                  <a:lnTo>
                    <a:pt x="7" y="443"/>
                  </a:lnTo>
                  <a:lnTo>
                    <a:pt x="21" y="498"/>
                  </a:lnTo>
                  <a:lnTo>
                    <a:pt x="45" y="547"/>
                  </a:lnTo>
                  <a:lnTo>
                    <a:pt x="76" y="595"/>
                  </a:lnTo>
                  <a:lnTo>
                    <a:pt x="108" y="668"/>
                  </a:lnTo>
                  <a:lnTo>
                    <a:pt x="138" y="664"/>
                  </a:lnTo>
                  <a:lnTo>
                    <a:pt x="177" y="595"/>
                  </a:lnTo>
                  <a:lnTo>
                    <a:pt x="224" y="488"/>
                  </a:lnTo>
                  <a:lnTo>
                    <a:pt x="280" y="353"/>
                  </a:lnTo>
                  <a:lnTo>
                    <a:pt x="356" y="218"/>
                  </a:lnTo>
                  <a:lnTo>
                    <a:pt x="446" y="91"/>
                  </a:lnTo>
                  <a:lnTo>
                    <a:pt x="567" y="0"/>
                  </a:lnTo>
                  <a:lnTo>
                    <a:pt x="498" y="11"/>
                  </a:lnTo>
                  <a:lnTo>
                    <a:pt x="436" y="25"/>
                  </a:lnTo>
                  <a:lnTo>
                    <a:pt x="373" y="39"/>
                  </a:lnTo>
                  <a:lnTo>
                    <a:pt x="311" y="52"/>
                  </a:lnTo>
                  <a:lnTo>
                    <a:pt x="242" y="60"/>
                  </a:lnTo>
                  <a:lnTo>
                    <a:pt x="180" y="74"/>
                  </a:lnTo>
                  <a:lnTo>
                    <a:pt x="117" y="87"/>
                  </a:lnTo>
                  <a:lnTo>
                    <a:pt x="59" y="10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9" name="Freeform 287"/>
            <p:cNvSpPr>
              <a:spLocks/>
            </p:cNvSpPr>
            <p:nvPr/>
          </p:nvSpPr>
          <p:spPr bwMode="auto">
            <a:xfrm>
              <a:off x="1996" y="1315"/>
              <a:ext cx="415" cy="158"/>
            </a:xfrm>
            <a:custGeom>
              <a:avLst/>
              <a:gdLst>
                <a:gd name="T0" fmla="*/ 415 w 2485"/>
                <a:gd name="T1" fmla="*/ 158 h 951"/>
                <a:gd name="T2" fmla="*/ 379 w 2485"/>
                <a:gd name="T3" fmla="*/ 131 h 951"/>
                <a:gd name="T4" fmla="*/ 345 w 2485"/>
                <a:gd name="T5" fmla="*/ 106 h 951"/>
                <a:gd name="T6" fmla="*/ 309 w 2485"/>
                <a:gd name="T7" fmla="*/ 81 h 951"/>
                <a:gd name="T8" fmla="*/ 272 w 2485"/>
                <a:gd name="T9" fmla="*/ 60 h 951"/>
                <a:gd name="T10" fmla="*/ 233 w 2485"/>
                <a:gd name="T11" fmla="*/ 39 h 951"/>
                <a:gd name="T12" fmla="*/ 192 w 2485"/>
                <a:gd name="T13" fmla="*/ 21 h 951"/>
                <a:gd name="T14" fmla="*/ 147 w 2485"/>
                <a:gd name="T15" fmla="*/ 8 h 951"/>
                <a:gd name="T16" fmla="*/ 100 w 2485"/>
                <a:gd name="T17" fmla="*/ 0 h 951"/>
                <a:gd name="T18" fmla="*/ 67 w 2485"/>
                <a:gd name="T19" fmla="*/ 10 h 951"/>
                <a:gd name="T20" fmla="*/ 42 w 2485"/>
                <a:gd name="T21" fmla="*/ 21 h 951"/>
                <a:gd name="T22" fmla="*/ 23 w 2485"/>
                <a:gd name="T23" fmla="*/ 30 h 951"/>
                <a:gd name="T24" fmla="*/ 11 w 2485"/>
                <a:gd name="T25" fmla="*/ 41 h 951"/>
                <a:gd name="T26" fmla="*/ 2 w 2485"/>
                <a:gd name="T27" fmla="*/ 51 h 951"/>
                <a:gd name="T28" fmla="*/ 0 w 2485"/>
                <a:gd name="T29" fmla="*/ 62 h 951"/>
                <a:gd name="T30" fmla="*/ 1 w 2485"/>
                <a:gd name="T31" fmla="*/ 73 h 951"/>
                <a:gd name="T32" fmla="*/ 5 w 2485"/>
                <a:gd name="T33" fmla="*/ 86 h 951"/>
                <a:gd name="T34" fmla="*/ 58 w 2485"/>
                <a:gd name="T35" fmla="*/ 87 h 951"/>
                <a:gd name="T36" fmla="*/ 110 w 2485"/>
                <a:gd name="T37" fmla="*/ 93 h 951"/>
                <a:gd name="T38" fmla="*/ 161 w 2485"/>
                <a:gd name="T39" fmla="*/ 101 h 951"/>
                <a:gd name="T40" fmla="*/ 213 w 2485"/>
                <a:gd name="T41" fmla="*/ 111 h 951"/>
                <a:gd name="T42" fmla="*/ 263 w 2485"/>
                <a:gd name="T43" fmla="*/ 122 h 951"/>
                <a:gd name="T44" fmla="*/ 313 w 2485"/>
                <a:gd name="T45" fmla="*/ 134 h 951"/>
                <a:gd name="T46" fmla="*/ 364 w 2485"/>
                <a:gd name="T47" fmla="*/ 147 h 951"/>
                <a:gd name="T48" fmla="*/ 415 w 2485"/>
                <a:gd name="T49" fmla="*/ 158 h 9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85" h="951">
                  <a:moveTo>
                    <a:pt x="2485" y="951"/>
                  </a:moveTo>
                  <a:lnTo>
                    <a:pt x="2271" y="791"/>
                  </a:lnTo>
                  <a:lnTo>
                    <a:pt x="2067" y="636"/>
                  </a:lnTo>
                  <a:lnTo>
                    <a:pt x="1849" y="488"/>
                  </a:lnTo>
                  <a:lnTo>
                    <a:pt x="1629" y="359"/>
                  </a:lnTo>
                  <a:lnTo>
                    <a:pt x="1397" y="232"/>
                  </a:lnTo>
                  <a:lnTo>
                    <a:pt x="1148" y="128"/>
                  </a:lnTo>
                  <a:lnTo>
                    <a:pt x="881" y="48"/>
                  </a:lnTo>
                  <a:lnTo>
                    <a:pt x="599" y="0"/>
                  </a:lnTo>
                  <a:lnTo>
                    <a:pt x="402" y="62"/>
                  </a:lnTo>
                  <a:lnTo>
                    <a:pt x="250" y="125"/>
                  </a:lnTo>
                  <a:lnTo>
                    <a:pt x="135" y="183"/>
                  </a:lnTo>
                  <a:lnTo>
                    <a:pt x="66" y="246"/>
                  </a:lnTo>
                  <a:lnTo>
                    <a:pt x="14" y="304"/>
                  </a:lnTo>
                  <a:lnTo>
                    <a:pt x="0" y="373"/>
                  </a:lnTo>
                  <a:lnTo>
                    <a:pt x="8" y="439"/>
                  </a:lnTo>
                  <a:lnTo>
                    <a:pt x="32" y="519"/>
                  </a:lnTo>
                  <a:lnTo>
                    <a:pt x="346" y="525"/>
                  </a:lnTo>
                  <a:lnTo>
                    <a:pt x="657" y="557"/>
                  </a:lnTo>
                  <a:lnTo>
                    <a:pt x="965" y="605"/>
                  </a:lnTo>
                  <a:lnTo>
                    <a:pt x="1276" y="667"/>
                  </a:lnTo>
                  <a:lnTo>
                    <a:pt x="1577" y="733"/>
                  </a:lnTo>
                  <a:lnTo>
                    <a:pt x="1877" y="808"/>
                  </a:lnTo>
                  <a:lnTo>
                    <a:pt x="2178" y="882"/>
                  </a:lnTo>
                  <a:lnTo>
                    <a:pt x="2485" y="95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0" name="Freeform 288"/>
            <p:cNvSpPr>
              <a:spLocks/>
            </p:cNvSpPr>
            <p:nvPr/>
          </p:nvSpPr>
          <p:spPr bwMode="auto">
            <a:xfrm>
              <a:off x="1996" y="1319"/>
              <a:ext cx="415" cy="154"/>
            </a:xfrm>
            <a:custGeom>
              <a:avLst/>
              <a:gdLst>
                <a:gd name="T0" fmla="*/ 415 w 2485"/>
                <a:gd name="T1" fmla="*/ 154 h 930"/>
                <a:gd name="T2" fmla="*/ 379 w 2485"/>
                <a:gd name="T3" fmla="*/ 128 h 930"/>
                <a:gd name="T4" fmla="*/ 345 w 2485"/>
                <a:gd name="T5" fmla="*/ 103 h 930"/>
                <a:gd name="T6" fmla="*/ 309 w 2485"/>
                <a:gd name="T7" fmla="*/ 80 h 930"/>
                <a:gd name="T8" fmla="*/ 274 w 2485"/>
                <a:gd name="T9" fmla="*/ 58 h 930"/>
                <a:gd name="T10" fmla="*/ 234 w 2485"/>
                <a:gd name="T11" fmla="*/ 38 h 930"/>
                <a:gd name="T12" fmla="*/ 194 w 2485"/>
                <a:gd name="T13" fmla="*/ 21 h 930"/>
                <a:gd name="T14" fmla="*/ 150 w 2485"/>
                <a:gd name="T15" fmla="*/ 8 h 930"/>
                <a:gd name="T16" fmla="*/ 103 w 2485"/>
                <a:gd name="T17" fmla="*/ 0 h 930"/>
                <a:gd name="T18" fmla="*/ 69 w 2485"/>
                <a:gd name="T19" fmla="*/ 9 h 930"/>
                <a:gd name="T20" fmla="*/ 44 w 2485"/>
                <a:gd name="T21" fmla="*/ 19 h 930"/>
                <a:gd name="T22" fmla="*/ 24 w 2485"/>
                <a:gd name="T23" fmla="*/ 28 h 930"/>
                <a:gd name="T24" fmla="*/ 12 w 2485"/>
                <a:gd name="T25" fmla="*/ 38 h 930"/>
                <a:gd name="T26" fmla="*/ 4 w 2485"/>
                <a:gd name="T27" fmla="*/ 47 h 930"/>
                <a:gd name="T28" fmla="*/ 0 w 2485"/>
                <a:gd name="T29" fmla="*/ 58 h 930"/>
                <a:gd name="T30" fmla="*/ 1 w 2485"/>
                <a:gd name="T31" fmla="*/ 69 h 930"/>
                <a:gd name="T32" fmla="*/ 5 w 2485"/>
                <a:gd name="T33" fmla="*/ 82 h 930"/>
                <a:gd name="T34" fmla="*/ 56 w 2485"/>
                <a:gd name="T35" fmla="*/ 79 h 930"/>
                <a:gd name="T36" fmla="*/ 107 w 2485"/>
                <a:gd name="T37" fmla="*/ 81 h 930"/>
                <a:gd name="T38" fmla="*/ 157 w 2485"/>
                <a:gd name="T39" fmla="*/ 87 h 930"/>
                <a:gd name="T40" fmla="*/ 209 w 2485"/>
                <a:gd name="T41" fmla="*/ 98 h 930"/>
                <a:gd name="T42" fmla="*/ 261 w 2485"/>
                <a:gd name="T43" fmla="*/ 109 h 930"/>
                <a:gd name="T44" fmla="*/ 311 w 2485"/>
                <a:gd name="T45" fmla="*/ 124 h 930"/>
                <a:gd name="T46" fmla="*/ 363 w 2485"/>
                <a:gd name="T47" fmla="*/ 139 h 930"/>
                <a:gd name="T48" fmla="*/ 415 w 2485"/>
                <a:gd name="T49" fmla="*/ 154 h 9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85" h="930">
                  <a:moveTo>
                    <a:pt x="2485" y="930"/>
                  </a:moveTo>
                  <a:lnTo>
                    <a:pt x="2271" y="774"/>
                  </a:lnTo>
                  <a:lnTo>
                    <a:pt x="2067" y="625"/>
                  </a:lnTo>
                  <a:lnTo>
                    <a:pt x="1853" y="481"/>
                  </a:lnTo>
                  <a:lnTo>
                    <a:pt x="1639" y="352"/>
                  </a:lnTo>
                  <a:lnTo>
                    <a:pt x="1404" y="228"/>
                  </a:lnTo>
                  <a:lnTo>
                    <a:pt x="1162" y="124"/>
                  </a:lnTo>
                  <a:lnTo>
                    <a:pt x="896" y="49"/>
                  </a:lnTo>
                  <a:lnTo>
                    <a:pt x="619" y="0"/>
                  </a:lnTo>
                  <a:lnTo>
                    <a:pt x="415" y="55"/>
                  </a:lnTo>
                  <a:lnTo>
                    <a:pt x="264" y="113"/>
                  </a:lnTo>
                  <a:lnTo>
                    <a:pt x="146" y="170"/>
                  </a:lnTo>
                  <a:lnTo>
                    <a:pt x="69" y="228"/>
                  </a:lnTo>
                  <a:lnTo>
                    <a:pt x="22" y="286"/>
                  </a:lnTo>
                  <a:lnTo>
                    <a:pt x="0" y="352"/>
                  </a:lnTo>
                  <a:lnTo>
                    <a:pt x="8" y="418"/>
                  </a:lnTo>
                  <a:lnTo>
                    <a:pt x="32" y="498"/>
                  </a:lnTo>
                  <a:lnTo>
                    <a:pt x="336" y="476"/>
                  </a:lnTo>
                  <a:lnTo>
                    <a:pt x="640" y="490"/>
                  </a:lnTo>
                  <a:lnTo>
                    <a:pt x="941" y="525"/>
                  </a:lnTo>
                  <a:lnTo>
                    <a:pt x="1252" y="591"/>
                  </a:lnTo>
                  <a:lnTo>
                    <a:pt x="1560" y="660"/>
                  </a:lnTo>
                  <a:lnTo>
                    <a:pt x="1863" y="750"/>
                  </a:lnTo>
                  <a:lnTo>
                    <a:pt x="2174" y="839"/>
                  </a:lnTo>
                  <a:lnTo>
                    <a:pt x="2485" y="93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1" name="Freeform 289"/>
            <p:cNvSpPr>
              <a:spLocks/>
            </p:cNvSpPr>
            <p:nvPr/>
          </p:nvSpPr>
          <p:spPr bwMode="auto">
            <a:xfrm>
              <a:off x="1998" y="1323"/>
              <a:ext cx="413" cy="150"/>
            </a:xfrm>
            <a:custGeom>
              <a:avLst/>
              <a:gdLst>
                <a:gd name="T0" fmla="*/ 413 w 2477"/>
                <a:gd name="T1" fmla="*/ 150 h 903"/>
                <a:gd name="T2" fmla="*/ 378 w 2477"/>
                <a:gd name="T3" fmla="*/ 125 h 903"/>
                <a:gd name="T4" fmla="*/ 344 w 2477"/>
                <a:gd name="T5" fmla="*/ 100 h 903"/>
                <a:gd name="T6" fmla="*/ 309 w 2477"/>
                <a:gd name="T7" fmla="*/ 76 h 903"/>
                <a:gd name="T8" fmla="*/ 274 w 2477"/>
                <a:gd name="T9" fmla="*/ 55 h 903"/>
                <a:gd name="T10" fmla="*/ 234 w 2477"/>
                <a:gd name="T11" fmla="*/ 35 h 903"/>
                <a:gd name="T12" fmla="*/ 194 w 2477"/>
                <a:gd name="T13" fmla="*/ 20 h 903"/>
                <a:gd name="T14" fmla="*/ 150 w 2477"/>
                <a:gd name="T15" fmla="*/ 7 h 903"/>
                <a:gd name="T16" fmla="*/ 104 w 2477"/>
                <a:gd name="T17" fmla="*/ 0 h 903"/>
                <a:gd name="T18" fmla="*/ 70 w 2477"/>
                <a:gd name="T19" fmla="*/ 8 h 903"/>
                <a:gd name="T20" fmla="*/ 43 w 2477"/>
                <a:gd name="T21" fmla="*/ 17 h 903"/>
                <a:gd name="T22" fmla="*/ 24 w 2477"/>
                <a:gd name="T23" fmla="*/ 25 h 903"/>
                <a:gd name="T24" fmla="*/ 11 w 2477"/>
                <a:gd name="T25" fmla="*/ 35 h 903"/>
                <a:gd name="T26" fmla="*/ 3 w 2477"/>
                <a:gd name="T27" fmla="*/ 44 h 903"/>
                <a:gd name="T28" fmla="*/ 0 w 2477"/>
                <a:gd name="T29" fmla="*/ 54 h 903"/>
                <a:gd name="T30" fmla="*/ 0 w 2477"/>
                <a:gd name="T31" fmla="*/ 65 h 903"/>
                <a:gd name="T32" fmla="*/ 4 w 2477"/>
                <a:gd name="T33" fmla="*/ 78 h 903"/>
                <a:gd name="T34" fmla="*/ 53 w 2477"/>
                <a:gd name="T35" fmla="*/ 70 h 903"/>
                <a:gd name="T36" fmla="*/ 103 w 2477"/>
                <a:gd name="T37" fmla="*/ 70 h 903"/>
                <a:gd name="T38" fmla="*/ 153 w 2477"/>
                <a:gd name="T39" fmla="*/ 75 h 903"/>
                <a:gd name="T40" fmla="*/ 205 w 2477"/>
                <a:gd name="T41" fmla="*/ 85 h 903"/>
                <a:gd name="T42" fmla="*/ 255 w 2477"/>
                <a:gd name="T43" fmla="*/ 98 h 903"/>
                <a:gd name="T44" fmla="*/ 307 w 2477"/>
                <a:gd name="T45" fmla="*/ 114 h 903"/>
                <a:gd name="T46" fmla="*/ 359 w 2477"/>
                <a:gd name="T47" fmla="*/ 132 h 903"/>
                <a:gd name="T48" fmla="*/ 413 w 2477"/>
                <a:gd name="T49" fmla="*/ 150 h 9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7" h="903">
                  <a:moveTo>
                    <a:pt x="2477" y="903"/>
                  </a:moveTo>
                  <a:lnTo>
                    <a:pt x="2270" y="751"/>
                  </a:lnTo>
                  <a:lnTo>
                    <a:pt x="2066" y="602"/>
                  </a:lnTo>
                  <a:lnTo>
                    <a:pt x="1855" y="460"/>
                  </a:lnTo>
                  <a:lnTo>
                    <a:pt x="1641" y="333"/>
                  </a:lnTo>
                  <a:lnTo>
                    <a:pt x="1406" y="212"/>
                  </a:lnTo>
                  <a:lnTo>
                    <a:pt x="1164" y="118"/>
                  </a:lnTo>
                  <a:lnTo>
                    <a:pt x="902" y="42"/>
                  </a:lnTo>
                  <a:lnTo>
                    <a:pt x="622" y="0"/>
                  </a:lnTo>
                  <a:lnTo>
                    <a:pt x="418" y="49"/>
                  </a:lnTo>
                  <a:lnTo>
                    <a:pt x="259" y="104"/>
                  </a:lnTo>
                  <a:lnTo>
                    <a:pt x="141" y="152"/>
                  </a:lnTo>
                  <a:lnTo>
                    <a:pt x="66" y="212"/>
                  </a:lnTo>
                  <a:lnTo>
                    <a:pt x="17" y="267"/>
                  </a:lnTo>
                  <a:lnTo>
                    <a:pt x="0" y="328"/>
                  </a:lnTo>
                  <a:lnTo>
                    <a:pt x="0" y="394"/>
                  </a:lnTo>
                  <a:lnTo>
                    <a:pt x="24" y="471"/>
                  </a:lnTo>
                  <a:lnTo>
                    <a:pt x="317" y="419"/>
                  </a:lnTo>
                  <a:lnTo>
                    <a:pt x="619" y="419"/>
                  </a:lnTo>
                  <a:lnTo>
                    <a:pt x="916" y="449"/>
                  </a:lnTo>
                  <a:lnTo>
                    <a:pt x="1227" y="512"/>
                  </a:lnTo>
                  <a:lnTo>
                    <a:pt x="1530" y="588"/>
                  </a:lnTo>
                  <a:lnTo>
                    <a:pt x="1841" y="688"/>
                  </a:lnTo>
                  <a:lnTo>
                    <a:pt x="2155" y="795"/>
                  </a:lnTo>
                  <a:lnTo>
                    <a:pt x="2477" y="90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2" name="Freeform 290"/>
            <p:cNvSpPr>
              <a:spLocks/>
            </p:cNvSpPr>
            <p:nvPr/>
          </p:nvSpPr>
          <p:spPr bwMode="auto">
            <a:xfrm>
              <a:off x="1998" y="1326"/>
              <a:ext cx="413" cy="147"/>
            </a:xfrm>
            <a:custGeom>
              <a:avLst/>
              <a:gdLst>
                <a:gd name="T0" fmla="*/ 413 w 2477"/>
                <a:gd name="T1" fmla="*/ 147 h 886"/>
                <a:gd name="T2" fmla="*/ 378 w 2477"/>
                <a:gd name="T3" fmla="*/ 122 h 886"/>
                <a:gd name="T4" fmla="*/ 344 w 2477"/>
                <a:gd name="T5" fmla="*/ 98 h 886"/>
                <a:gd name="T6" fmla="*/ 309 w 2477"/>
                <a:gd name="T7" fmla="*/ 74 h 886"/>
                <a:gd name="T8" fmla="*/ 274 w 2477"/>
                <a:gd name="T9" fmla="*/ 53 h 886"/>
                <a:gd name="T10" fmla="*/ 235 w 2477"/>
                <a:gd name="T11" fmla="*/ 34 h 886"/>
                <a:gd name="T12" fmla="*/ 195 w 2477"/>
                <a:gd name="T13" fmla="*/ 19 h 886"/>
                <a:gd name="T14" fmla="*/ 151 w 2477"/>
                <a:gd name="T15" fmla="*/ 7 h 886"/>
                <a:gd name="T16" fmla="*/ 105 w 2477"/>
                <a:gd name="T17" fmla="*/ 0 h 886"/>
                <a:gd name="T18" fmla="*/ 71 w 2477"/>
                <a:gd name="T19" fmla="*/ 8 h 886"/>
                <a:gd name="T20" fmla="*/ 45 w 2477"/>
                <a:gd name="T21" fmla="*/ 17 h 886"/>
                <a:gd name="T22" fmla="*/ 25 w 2477"/>
                <a:gd name="T23" fmla="*/ 25 h 886"/>
                <a:gd name="T24" fmla="*/ 12 w 2477"/>
                <a:gd name="T25" fmla="*/ 34 h 886"/>
                <a:gd name="T26" fmla="*/ 3 w 2477"/>
                <a:gd name="T27" fmla="*/ 42 h 886"/>
                <a:gd name="T28" fmla="*/ 0 w 2477"/>
                <a:gd name="T29" fmla="*/ 52 h 886"/>
                <a:gd name="T30" fmla="*/ 1 w 2477"/>
                <a:gd name="T31" fmla="*/ 64 h 886"/>
                <a:gd name="T32" fmla="*/ 4 w 2477"/>
                <a:gd name="T33" fmla="*/ 75 h 886"/>
                <a:gd name="T34" fmla="*/ 51 w 2477"/>
                <a:gd name="T35" fmla="*/ 62 h 886"/>
                <a:gd name="T36" fmla="*/ 100 w 2477"/>
                <a:gd name="T37" fmla="*/ 59 h 886"/>
                <a:gd name="T38" fmla="*/ 150 w 2477"/>
                <a:gd name="T39" fmla="*/ 62 h 886"/>
                <a:gd name="T40" fmla="*/ 202 w 2477"/>
                <a:gd name="T41" fmla="*/ 74 h 886"/>
                <a:gd name="T42" fmla="*/ 252 w 2477"/>
                <a:gd name="T43" fmla="*/ 87 h 886"/>
                <a:gd name="T44" fmla="*/ 306 w 2477"/>
                <a:gd name="T45" fmla="*/ 106 h 886"/>
                <a:gd name="T46" fmla="*/ 359 w 2477"/>
                <a:gd name="T47" fmla="*/ 126 h 886"/>
                <a:gd name="T48" fmla="*/ 413 w 2477"/>
                <a:gd name="T49" fmla="*/ 147 h 8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7" h="886">
                  <a:moveTo>
                    <a:pt x="2477" y="886"/>
                  </a:moveTo>
                  <a:lnTo>
                    <a:pt x="2270" y="734"/>
                  </a:lnTo>
                  <a:lnTo>
                    <a:pt x="2066" y="592"/>
                  </a:lnTo>
                  <a:lnTo>
                    <a:pt x="1855" y="446"/>
                  </a:lnTo>
                  <a:lnTo>
                    <a:pt x="1641" y="319"/>
                  </a:lnTo>
                  <a:lnTo>
                    <a:pt x="1409" y="204"/>
                  </a:lnTo>
                  <a:lnTo>
                    <a:pt x="1167" y="115"/>
                  </a:lnTo>
                  <a:lnTo>
                    <a:pt x="905" y="42"/>
                  </a:lnTo>
                  <a:lnTo>
                    <a:pt x="632" y="0"/>
                  </a:lnTo>
                  <a:lnTo>
                    <a:pt x="424" y="46"/>
                  </a:lnTo>
                  <a:lnTo>
                    <a:pt x="269" y="101"/>
                  </a:lnTo>
                  <a:lnTo>
                    <a:pt x="148" y="149"/>
                  </a:lnTo>
                  <a:lnTo>
                    <a:pt x="69" y="204"/>
                  </a:lnTo>
                  <a:lnTo>
                    <a:pt x="20" y="256"/>
                  </a:lnTo>
                  <a:lnTo>
                    <a:pt x="0" y="316"/>
                  </a:lnTo>
                  <a:lnTo>
                    <a:pt x="3" y="385"/>
                  </a:lnTo>
                  <a:lnTo>
                    <a:pt x="24" y="454"/>
                  </a:lnTo>
                  <a:lnTo>
                    <a:pt x="303" y="374"/>
                  </a:lnTo>
                  <a:lnTo>
                    <a:pt x="601" y="353"/>
                  </a:lnTo>
                  <a:lnTo>
                    <a:pt x="898" y="374"/>
                  </a:lnTo>
                  <a:lnTo>
                    <a:pt x="1209" y="443"/>
                  </a:lnTo>
                  <a:lnTo>
                    <a:pt x="1513" y="526"/>
                  </a:lnTo>
                  <a:lnTo>
                    <a:pt x="1835" y="640"/>
                  </a:lnTo>
                  <a:lnTo>
                    <a:pt x="2152" y="761"/>
                  </a:lnTo>
                  <a:lnTo>
                    <a:pt x="2477" y="88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3" name="Freeform 291"/>
            <p:cNvSpPr>
              <a:spLocks/>
            </p:cNvSpPr>
            <p:nvPr/>
          </p:nvSpPr>
          <p:spPr bwMode="auto">
            <a:xfrm>
              <a:off x="1998" y="1329"/>
              <a:ext cx="413" cy="144"/>
            </a:xfrm>
            <a:custGeom>
              <a:avLst/>
              <a:gdLst>
                <a:gd name="T0" fmla="*/ 413 w 2474"/>
                <a:gd name="T1" fmla="*/ 144 h 868"/>
                <a:gd name="T2" fmla="*/ 378 w 2474"/>
                <a:gd name="T3" fmla="*/ 119 h 868"/>
                <a:gd name="T4" fmla="*/ 344 w 2474"/>
                <a:gd name="T5" fmla="*/ 96 h 868"/>
                <a:gd name="T6" fmla="*/ 310 w 2474"/>
                <a:gd name="T7" fmla="*/ 73 h 868"/>
                <a:gd name="T8" fmla="*/ 275 w 2474"/>
                <a:gd name="T9" fmla="*/ 52 h 868"/>
                <a:gd name="T10" fmla="*/ 237 w 2474"/>
                <a:gd name="T11" fmla="*/ 34 h 868"/>
                <a:gd name="T12" fmla="*/ 197 w 2474"/>
                <a:gd name="T13" fmla="*/ 18 h 868"/>
                <a:gd name="T14" fmla="*/ 153 w 2474"/>
                <a:gd name="T15" fmla="*/ 7 h 868"/>
                <a:gd name="T16" fmla="*/ 107 w 2474"/>
                <a:gd name="T17" fmla="*/ 0 h 868"/>
                <a:gd name="T18" fmla="*/ 72 w 2474"/>
                <a:gd name="T19" fmla="*/ 7 h 868"/>
                <a:gd name="T20" fmla="*/ 45 w 2474"/>
                <a:gd name="T21" fmla="*/ 15 h 868"/>
                <a:gd name="T22" fmla="*/ 25 w 2474"/>
                <a:gd name="T23" fmla="*/ 22 h 868"/>
                <a:gd name="T24" fmla="*/ 12 w 2474"/>
                <a:gd name="T25" fmla="*/ 32 h 868"/>
                <a:gd name="T26" fmla="*/ 3 w 2474"/>
                <a:gd name="T27" fmla="*/ 41 h 868"/>
                <a:gd name="T28" fmla="*/ 0 w 2474"/>
                <a:gd name="T29" fmla="*/ 50 h 868"/>
                <a:gd name="T30" fmla="*/ 0 w 2474"/>
                <a:gd name="T31" fmla="*/ 61 h 868"/>
                <a:gd name="T32" fmla="*/ 4 w 2474"/>
                <a:gd name="T33" fmla="*/ 72 h 868"/>
                <a:gd name="T34" fmla="*/ 49 w 2474"/>
                <a:gd name="T35" fmla="*/ 54 h 868"/>
                <a:gd name="T36" fmla="*/ 97 w 2474"/>
                <a:gd name="T37" fmla="*/ 48 h 868"/>
                <a:gd name="T38" fmla="*/ 145 w 2474"/>
                <a:gd name="T39" fmla="*/ 51 h 868"/>
                <a:gd name="T40" fmla="*/ 197 w 2474"/>
                <a:gd name="T41" fmla="*/ 61 h 868"/>
                <a:gd name="T42" fmla="*/ 249 w 2474"/>
                <a:gd name="T43" fmla="*/ 77 h 868"/>
                <a:gd name="T44" fmla="*/ 303 w 2474"/>
                <a:gd name="T45" fmla="*/ 98 h 868"/>
                <a:gd name="T46" fmla="*/ 357 w 2474"/>
                <a:gd name="T47" fmla="*/ 120 h 868"/>
                <a:gd name="T48" fmla="*/ 413 w 2474"/>
                <a:gd name="T49" fmla="*/ 144 h 8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4" h="868">
                  <a:moveTo>
                    <a:pt x="2474" y="868"/>
                  </a:moveTo>
                  <a:lnTo>
                    <a:pt x="2267" y="719"/>
                  </a:lnTo>
                  <a:lnTo>
                    <a:pt x="2063" y="577"/>
                  </a:lnTo>
                  <a:lnTo>
                    <a:pt x="1855" y="442"/>
                  </a:lnTo>
                  <a:lnTo>
                    <a:pt x="1645" y="315"/>
                  </a:lnTo>
                  <a:lnTo>
                    <a:pt x="1417" y="204"/>
                  </a:lnTo>
                  <a:lnTo>
                    <a:pt x="1178" y="108"/>
                  </a:lnTo>
                  <a:lnTo>
                    <a:pt x="916" y="42"/>
                  </a:lnTo>
                  <a:lnTo>
                    <a:pt x="643" y="0"/>
                  </a:lnTo>
                  <a:lnTo>
                    <a:pt x="432" y="42"/>
                  </a:lnTo>
                  <a:lnTo>
                    <a:pt x="270" y="90"/>
                  </a:lnTo>
                  <a:lnTo>
                    <a:pt x="149" y="135"/>
                  </a:lnTo>
                  <a:lnTo>
                    <a:pt x="72" y="190"/>
                  </a:lnTo>
                  <a:lnTo>
                    <a:pt x="17" y="246"/>
                  </a:lnTo>
                  <a:lnTo>
                    <a:pt x="0" y="301"/>
                  </a:lnTo>
                  <a:lnTo>
                    <a:pt x="0" y="367"/>
                  </a:lnTo>
                  <a:lnTo>
                    <a:pt x="21" y="436"/>
                  </a:lnTo>
                  <a:lnTo>
                    <a:pt x="291" y="325"/>
                  </a:lnTo>
                  <a:lnTo>
                    <a:pt x="581" y="290"/>
                  </a:lnTo>
                  <a:lnTo>
                    <a:pt x="870" y="307"/>
                  </a:lnTo>
                  <a:lnTo>
                    <a:pt x="1182" y="370"/>
                  </a:lnTo>
                  <a:lnTo>
                    <a:pt x="1493" y="463"/>
                  </a:lnTo>
                  <a:lnTo>
                    <a:pt x="1818" y="591"/>
                  </a:lnTo>
                  <a:lnTo>
                    <a:pt x="2140" y="725"/>
                  </a:lnTo>
                  <a:lnTo>
                    <a:pt x="2474" y="86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4" name="Freeform 292"/>
            <p:cNvSpPr>
              <a:spLocks/>
            </p:cNvSpPr>
            <p:nvPr/>
          </p:nvSpPr>
          <p:spPr bwMode="auto">
            <a:xfrm>
              <a:off x="2314" y="1880"/>
              <a:ext cx="99" cy="102"/>
            </a:xfrm>
            <a:custGeom>
              <a:avLst/>
              <a:gdLst>
                <a:gd name="T0" fmla="*/ 2 w 590"/>
                <a:gd name="T1" fmla="*/ 86 h 611"/>
                <a:gd name="T2" fmla="*/ 13 w 590"/>
                <a:gd name="T3" fmla="*/ 92 h 611"/>
                <a:gd name="T4" fmla="*/ 25 w 590"/>
                <a:gd name="T5" fmla="*/ 96 h 611"/>
                <a:gd name="T6" fmla="*/ 37 w 590"/>
                <a:gd name="T7" fmla="*/ 99 h 611"/>
                <a:gd name="T8" fmla="*/ 48 w 590"/>
                <a:gd name="T9" fmla="*/ 102 h 611"/>
                <a:gd name="T10" fmla="*/ 58 w 590"/>
                <a:gd name="T11" fmla="*/ 102 h 611"/>
                <a:gd name="T12" fmla="*/ 68 w 590"/>
                <a:gd name="T13" fmla="*/ 102 h 611"/>
                <a:gd name="T14" fmla="*/ 77 w 590"/>
                <a:gd name="T15" fmla="*/ 100 h 611"/>
                <a:gd name="T16" fmla="*/ 86 w 590"/>
                <a:gd name="T17" fmla="*/ 97 h 611"/>
                <a:gd name="T18" fmla="*/ 99 w 590"/>
                <a:gd name="T19" fmla="*/ 93 h 611"/>
                <a:gd name="T20" fmla="*/ 99 w 590"/>
                <a:gd name="T21" fmla="*/ 87 h 611"/>
                <a:gd name="T22" fmla="*/ 89 w 590"/>
                <a:gd name="T23" fmla="*/ 79 h 611"/>
                <a:gd name="T24" fmla="*/ 72 w 590"/>
                <a:gd name="T25" fmla="*/ 69 h 611"/>
                <a:gd name="T26" fmla="*/ 51 w 590"/>
                <a:gd name="T27" fmla="*/ 55 h 611"/>
                <a:gd name="T28" fmla="*/ 30 w 590"/>
                <a:gd name="T29" fmla="*/ 40 h 611"/>
                <a:gd name="T30" fmla="*/ 12 w 590"/>
                <a:gd name="T31" fmla="*/ 21 h 611"/>
                <a:gd name="T32" fmla="*/ 0 w 590"/>
                <a:gd name="T33" fmla="*/ 0 h 611"/>
                <a:gd name="T34" fmla="*/ 0 w 590"/>
                <a:gd name="T35" fmla="*/ 10 h 611"/>
                <a:gd name="T36" fmla="*/ 0 w 590"/>
                <a:gd name="T37" fmla="*/ 21 h 611"/>
                <a:gd name="T38" fmla="*/ 0 w 590"/>
                <a:gd name="T39" fmla="*/ 31 h 611"/>
                <a:gd name="T40" fmla="*/ 1 w 590"/>
                <a:gd name="T41" fmla="*/ 43 h 611"/>
                <a:gd name="T42" fmla="*/ 1 w 590"/>
                <a:gd name="T43" fmla="*/ 53 h 611"/>
                <a:gd name="T44" fmla="*/ 1 w 590"/>
                <a:gd name="T45" fmla="*/ 64 h 611"/>
                <a:gd name="T46" fmla="*/ 1 w 590"/>
                <a:gd name="T47" fmla="*/ 75 h 611"/>
                <a:gd name="T48" fmla="*/ 2 w 590"/>
                <a:gd name="T49" fmla="*/ 86 h 6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0" h="611">
                  <a:moveTo>
                    <a:pt x="9" y="515"/>
                  </a:moveTo>
                  <a:lnTo>
                    <a:pt x="78" y="549"/>
                  </a:lnTo>
                  <a:lnTo>
                    <a:pt x="151" y="573"/>
                  </a:lnTo>
                  <a:lnTo>
                    <a:pt x="220" y="594"/>
                  </a:lnTo>
                  <a:lnTo>
                    <a:pt x="286" y="611"/>
                  </a:lnTo>
                  <a:lnTo>
                    <a:pt x="345" y="611"/>
                  </a:lnTo>
                  <a:lnTo>
                    <a:pt x="404" y="611"/>
                  </a:lnTo>
                  <a:lnTo>
                    <a:pt x="459" y="597"/>
                  </a:lnTo>
                  <a:lnTo>
                    <a:pt x="510" y="584"/>
                  </a:lnTo>
                  <a:lnTo>
                    <a:pt x="590" y="559"/>
                  </a:lnTo>
                  <a:lnTo>
                    <a:pt x="590" y="524"/>
                  </a:lnTo>
                  <a:lnTo>
                    <a:pt x="531" y="476"/>
                  </a:lnTo>
                  <a:lnTo>
                    <a:pt x="432" y="411"/>
                  </a:lnTo>
                  <a:lnTo>
                    <a:pt x="306" y="331"/>
                  </a:lnTo>
                  <a:lnTo>
                    <a:pt x="179" y="238"/>
                  </a:lnTo>
                  <a:lnTo>
                    <a:pt x="69" y="124"/>
                  </a:lnTo>
                  <a:lnTo>
                    <a:pt x="0" y="0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3" y="256"/>
                  </a:lnTo>
                  <a:lnTo>
                    <a:pt x="3" y="317"/>
                  </a:lnTo>
                  <a:lnTo>
                    <a:pt x="3" y="386"/>
                  </a:lnTo>
                  <a:lnTo>
                    <a:pt x="3" y="449"/>
                  </a:lnTo>
                  <a:lnTo>
                    <a:pt x="9" y="51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5" name="Freeform 293"/>
            <p:cNvSpPr>
              <a:spLocks/>
            </p:cNvSpPr>
            <p:nvPr/>
          </p:nvSpPr>
          <p:spPr bwMode="auto">
            <a:xfrm>
              <a:off x="2314" y="1880"/>
              <a:ext cx="99" cy="102"/>
            </a:xfrm>
            <a:custGeom>
              <a:avLst/>
              <a:gdLst>
                <a:gd name="T0" fmla="*/ 2 w 590"/>
                <a:gd name="T1" fmla="*/ 86 h 611"/>
                <a:gd name="T2" fmla="*/ 13 w 590"/>
                <a:gd name="T3" fmla="*/ 92 h 611"/>
                <a:gd name="T4" fmla="*/ 25 w 590"/>
                <a:gd name="T5" fmla="*/ 96 h 611"/>
                <a:gd name="T6" fmla="*/ 37 w 590"/>
                <a:gd name="T7" fmla="*/ 99 h 611"/>
                <a:gd name="T8" fmla="*/ 48 w 590"/>
                <a:gd name="T9" fmla="*/ 102 h 611"/>
                <a:gd name="T10" fmla="*/ 58 w 590"/>
                <a:gd name="T11" fmla="*/ 102 h 611"/>
                <a:gd name="T12" fmla="*/ 68 w 590"/>
                <a:gd name="T13" fmla="*/ 102 h 611"/>
                <a:gd name="T14" fmla="*/ 77 w 590"/>
                <a:gd name="T15" fmla="*/ 100 h 611"/>
                <a:gd name="T16" fmla="*/ 86 w 590"/>
                <a:gd name="T17" fmla="*/ 97 h 611"/>
                <a:gd name="T18" fmla="*/ 99 w 590"/>
                <a:gd name="T19" fmla="*/ 93 h 611"/>
                <a:gd name="T20" fmla="*/ 99 w 590"/>
                <a:gd name="T21" fmla="*/ 87 h 611"/>
                <a:gd name="T22" fmla="*/ 89 w 590"/>
                <a:gd name="T23" fmla="*/ 79 h 611"/>
                <a:gd name="T24" fmla="*/ 72 w 590"/>
                <a:gd name="T25" fmla="*/ 69 h 611"/>
                <a:gd name="T26" fmla="*/ 51 w 590"/>
                <a:gd name="T27" fmla="*/ 55 h 611"/>
                <a:gd name="T28" fmla="*/ 30 w 590"/>
                <a:gd name="T29" fmla="*/ 40 h 611"/>
                <a:gd name="T30" fmla="*/ 12 w 590"/>
                <a:gd name="T31" fmla="*/ 21 h 611"/>
                <a:gd name="T32" fmla="*/ 0 w 590"/>
                <a:gd name="T33" fmla="*/ 0 h 611"/>
                <a:gd name="T34" fmla="*/ 0 w 590"/>
                <a:gd name="T35" fmla="*/ 10 h 611"/>
                <a:gd name="T36" fmla="*/ 0 w 590"/>
                <a:gd name="T37" fmla="*/ 21 h 611"/>
                <a:gd name="T38" fmla="*/ 0 w 590"/>
                <a:gd name="T39" fmla="*/ 31 h 611"/>
                <a:gd name="T40" fmla="*/ 1 w 590"/>
                <a:gd name="T41" fmla="*/ 43 h 611"/>
                <a:gd name="T42" fmla="*/ 1 w 590"/>
                <a:gd name="T43" fmla="*/ 53 h 611"/>
                <a:gd name="T44" fmla="*/ 1 w 590"/>
                <a:gd name="T45" fmla="*/ 64 h 611"/>
                <a:gd name="T46" fmla="*/ 1 w 590"/>
                <a:gd name="T47" fmla="*/ 75 h 611"/>
                <a:gd name="T48" fmla="*/ 2 w 590"/>
                <a:gd name="T49" fmla="*/ 86 h 6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0" h="611">
                  <a:moveTo>
                    <a:pt x="9" y="515"/>
                  </a:moveTo>
                  <a:lnTo>
                    <a:pt x="78" y="549"/>
                  </a:lnTo>
                  <a:lnTo>
                    <a:pt x="151" y="573"/>
                  </a:lnTo>
                  <a:lnTo>
                    <a:pt x="220" y="594"/>
                  </a:lnTo>
                  <a:lnTo>
                    <a:pt x="286" y="611"/>
                  </a:lnTo>
                  <a:lnTo>
                    <a:pt x="345" y="611"/>
                  </a:lnTo>
                  <a:lnTo>
                    <a:pt x="404" y="611"/>
                  </a:lnTo>
                  <a:lnTo>
                    <a:pt x="459" y="597"/>
                  </a:lnTo>
                  <a:lnTo>
                    <a:pt x="510" y="584"/>
                  </a:lnTo>
                  <a:lnTo>
                    <a:pt x="590" y="559"/>
                  </a:lnTo>
                  <a:lnTo>
                    <a:pt x="590" y="524"/>
                  </a:lnTo>
                  <a:lnTo>
                    <a:pt x="531" y="476"/>
                  </a:lnTo>
                  <a:lnTo>
                    <a:pt x="432" y="411"/>
                  </a:lnTo>
                  <a:lnTo>
                    <a:pt x="306" y="331"/>
                  </a:lnTo>
                  <a:lnTo>
                    <a:pt x="179" y="238"/>
                  </a:lnTo>
                  <a:lnTo>
                    <a:pt x="69" y="124"/>
                  </a:lnTo>
                  <a:lnTo>
                    <a:pt x="0" y="0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3" y="256"/>
                  </a:lnTo>
                  <a:lnTo>
                    <a:pt x="3" y="317"/>
                  </a:lnTo>
                  <a:lnTo>
                    <a:pt x="3" y="386"/>
                  </a:lnTo>
                  <a:lnTo>
                    <a:pt x="3" y="449"/>
                  </a:lnTo>
                  <a:lnTo>
                    <a:pt x="9" y="51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6" name="Freeform 294"/>
            <p:cNvSpPr>
              <a:spLocks/>
            </p:cNvSpPr>
            <p:nvPr/>
          </p:nvSpPr>
          <p:spPr bwMode="auto">
            <a:xfrm>
              <a:off x="2245" y="1581"/>
              <a:ext cx="214" cy="383"/>
            </a:xfrm>
            <a:custGeom>
              <a:avLst/>
              <a:gdLst>
                <a:gd name="T0" fmla="*/ 214 w 1282"/>
                <a:gd name="T1" fmla="*/ 0 h 2298"/>
                <a:gd name="T2" fmla="*/ 181 w 1282"/>
                <a:gd name="T3" fmla="*/ 28 h 2298"/>
                <a:gd name="T4" fmla="*/ 149 w 1282"/>
                <a:gd name="T5" fmla="*/ 58 h 2298"/>
                <a:gd name="T6" fmla="*/ 118 w 1282"/>
                <a:gd name="T7" fmla="*/ 88 h 2298"/>
                <a:gd name="T8" fmla="*/ 89 w 1282"/>
                <a:gd name="T9" fmla="*/ 120 h 2298"/>
                <a:gd name="T10" fmla="*/ 62 w 1282"/>
                <a:gd name="T11" fmla="*/ 153 h 2298"/>
                <a:gd name="T12" fmla="*/ 37 w 1282"/>
                <a:gd name="T13" fmla="*/ 190 h 2298"/>
                <a:gd name="T14" fmla="*/ 17 w 1282"/>
                <a:gd name="T15" fmla="*/ 230 h 2298"/>
                <a:gd name="T16" fmla="*/ 0 w 1282"/>
                <a:gd name="T17" fmla="*/ 275 h 2298"/>
                <a:gd name="T18" fmla="*/ 5 w 1282"/>
                <a:gd name="T19" fmla="*/ 309 h 2298"/>
                <a:gd name="T20" fmla="*/ 10 w 1282"/>
                <a:gd name="T21" fmla="*/ 335 h 2298"/>
                <a:gd name="T22" fmla="*/ 17 w 1282"/>
                <a:gd name="T23" fmla="*/ 354 h 2298"/>
                <a:gd name="T24" fmla="*/ 25 w 1282"/>
                <a:gd name="T25" fmla="*/ 369 h 2298"/>
                <a:gd name="T26" fmla="*/ 33 w 1282"/>
                <a:gd name="T27" fmla="*/ 377 h 2298"/>
                <a:gd name="T28" fmla="*/ 44 w 1282"/>
                <a:gd name="T29" fmla="*/ 382 h 2298"/>
                <a:gd name="T30" fmla="*/ 56 w 1282"/>
                <a:gd name="T31" fmla="*/ 383 h 2298"/>
                <a:gd name="T32" fmla="*/ 70 w 1282"/>
                <a:gd name="T33" fmla="*/ 382 h 2298"/>
                <a:gd name="T34" fmla="*/ 81 w 1282"/>
                <a:gd name="T35" fmla="*/ 331 h 2298"/>
                <a:gd name="T36" fmla="*/ 94 w 1282"/>
                <a:gd name="T37" fmla="*/ 282 h 2298"/>
                <a:gd name="T38" fmla="*/ 111 w 1282"/>
                <a:gd name="T39" fmla="*/ 234 h 2298"/>
                <a:gd name="T40" fmla="*/ 131 w 1282"/>
                <a:gd name="T41" fmla="*/ 187 h 2298"/>
                <a:gd name="T42" fmla="*/ 151 w 1282"/>
                <a:gd name="T43" fmla="*/ 139 h 2298"/>
                <a:gd name="T44" fmla="*/ 172 w 1282"/>
                <a:gd name="T45" fmla="*/ 93 h 2298"/>
                <a:gd name="T46" fmla="*/ 193 w 1282"/>
                <a:gd name="T47" fmla="*/ 46 h 2298"/>
                <a:gd name="T48" fmla="*/ 214 w 1282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2" h="2298">
                  <a:moveTo>
                    <a:pt x="1282" y="0"/>
                  </a:moveTo>
                  <a:lnTo>
                    <a:pt x="1084" y="166"/>
                  </a:lnTo>
                  <a:lnTo>
                    <a:pt x="894" y="345"/>
                  </a:lnTo>
                  <a:lnTo>
                    <a:pt x="708" y="525"/>
                  </a:lnTo>
                  <a:lnTo>
                    <a:pt x="536" y="719"/>
                  </a:lnTo>
                  <a:lnTo>
                    <a:pt x="372" y="919"/>
                  </a:lnTo>
                  <a:lnTo>
                    <a:pt x="224" y="1140"/>
                  </a:lnTo>
                  <a:lnTo>
                    <a:pt x="100" y="1382"/>
                  </a:lnTo>
                  <a:lnTo>
                    <a:pt x="0" y="1652"/>
                  </a:lnTo>
                  <a:lnTo>
                    <a:pt x="27" y="1852"/>
                  </a:lnTo>
                  <a:lnTo>
                    <a:pt x="58" y="2007"/>
                  </a:lnTo>
                  <a:lnTo>
                    <a:pt x="100" y="2125"/>
                  </a:lnTo>
                  <a:lnTo>
                    <a:pt x="148" y="2215"/>
                  </a:lnTo>
                  <a:lnTo>
                    <a:pt x="200" y="2263"/>
                  </a:lnTo>
                  <a:lnTo>
                    <a:pt x="262" y="2291"/>
                  </a:lnTo>
                  <a:lnTo>
                    <a:pt x="335" y="2298"/>
                  </a:lnTo>
                  <a:lnTo>
                    <a:pt x="418" y="2291"/>
                  </a:lnTo>
                  <a:lnTo>
                    <a:pt x="484" y="1987"/>
                  </a:lnTo>
                  <a:lnTo>
                    <a:pt x="566" y="1690"/>
                  </a:lnTo>
                  <a:lnTo>
                    <a:pt x="666" y="1403"/>
                  </a:lnTo>
                  <a:lnTo>
                    <a:pt x="784" y="1120"/>
                  </a:lnTo>
                  <a:lnTo>
                    <a:pt x="905" y="836"/>
                  </a:lnTo>
                  <a:lnTo>
                    <a:pt x="1029" y="556"/>
                  </a:lnTo>
                  <a:lnTo>
                    <a:pt x="1158" y="276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7" name="Freeform 295"/>
            <p:cNvSpPr>
              <a:spLocks/>
            </p:cNvSpPr>
            <p:nvPr/>
          </p:nvSpPr>
          <p:spPr bwMode="auto">
            <a:xfrm>
              <a:off x="2249" y="1581"/>
              <a:ext cx="210" cy="383"/>
            </a:xfrm>
            <a:custGeom>
              <a:avLst/>
              <a:gdLst>
                <a:gd name="T0" fmla="*/ 210 w 1258"/>
                <a:gd name="T1" fmla="*/ 0 h 2298"/>
                <a:gd name="T2" fmla="*/ 177 w 1258"/>
                <a:gd name="T3" fmla="*/ 28 h 2298"/>
                <a:gd name="T4" fmla="*/ 147 w 1258"/>
                <a:gd name="T5" fmla="*/ 57 h 2298"/>
                <a:gd name="T6" fmla="*/ 115 w 1258"/>
                <a:gd name="T7" fmla="*/ 86 h 2298"/>
                <a:gd name="T8" fmla="*/ 87 w 1258"/>
                <a:gd name="T9" fmla="*/ 118 h 2298"/>
                <a:gd name="T10" fmla="*/ 60 w 1258"/>
                <a:gd name="T11" fmla="*/ 152 h 2298"/>
                <a:gd name="T12" fmla="*/ 37 w 1258"/>
                <a:gd name="T13" fmla="*/ 188 h 2298"/>
                <a:gd name="T14" fmla="*/ 16 w 1258"/>
                <a:gd name="T15" fmla="*/ 228 h 2298"/>
                <a:gd name="T16" fmla="*/ 0 w 1258"/>
                <a:gd name="T17" fmla="*/ 274 h 2298"/>
                <a:gd name="T18" fmla="*/ 3 w 1258"/>
                <a:gd name="T19" fmla="*/ 307 h 2298"/>
                <a:gd name="T20" fmla="*/ 9 w 1258"/>
                <a:gd name="T21" fmla="*/ 334 h 2298"/>
                <a:gd name="T22" fmla="*/ 15 w 1258"/>
                <a:gd name="T23" fmla="*/ 354 h 2298"/>
                <a:gd name="T24" fmla="*/ 23 w 1258"/>
                <a:gd name="T25" fmla="*/ 368 h 2298"/>
                <a:gd name="T26" fmla="*/ 31 w 1258"/>
                <a:gd name="T27" fmla="*/ 377 h 2298"/>
                <a:gd name="T28" fmla="*/ 40 w 1258"/>
                <a:gd name="T29" fmla="*/ 381 h 2298"/>
                <a:gd name="T30" fmla="*/ 52 w 1258"/>
                <a:gd name="T31" fmla="*/ 383 h 2298"/>
                <a:gd name="T32" fmla="*/ 66 w 1258"/>
                <a:gd name="T33" fmla="*/ 382 h 2298"/>
                <a:gd name="T34" fmla="*/ 70 w 1258"/>
                <a:gd name="T35" fmla="*/ 332 h 2298"/>
                <a:gd name="T36" fmla="*/ 82 w 1258"/>
                <a:gd name="T37" fmla="*/ 283 h 2298"/>
                <a:gd name="T38" fmla="*/ 97 w 1258"/>
                <a:gd name="T39" fmla="*/ 235 h 2298"/>
                <a:gd name="T40" fmla="*/ 117 w 1258"/>
                <a:gd name="T41" fmla="*/ 188 h 2298"/>
                <a:gd name="T42" fmla="*/ 138 w 1258"/>
                <a:gd name="T43" fmla="*/ 141 h 2298"/>
                <a:gd name="T44" fmla="*/ 161 w 1258"/>
                <a:gd name="T45" fmla="*/ 93 h 2298"/>
                <a:gd name="T46" fmla="*/ 185 w 1258"/>
                <a:gd name="T47" fmla="*/ 46 h 2298"/>
                <a:gd name="T48" fmla="*/ 210 w 1258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58" h="2298">
                  <a:moveTo>
                    <a:pt x="1258" y="0"/>
                  </a:moveTo>
                  <a:lnTo>
                    <a:pt x="1060" y="166"/>
                  </a:lnTo>
                  <a:lnTo>
                    <a:pt x="878" y="339"/>
                  </a:lnTo>
                  <a:lnTo>
                    <a:pt x="691" y="515"/>
                  </a:lnTo>
                  <a:lnTo>
                    <a:pt x="521" y="708"/>
                  </a:lnTo>
                  <a:lnTo>
                    <a:pt x="359" y="912"/>
                  </a:lnTo>
                  <a:lnTo>
                    <a:pt x="221" y="1129"/>
                  </a:lnTo>
                  <a:lnTo>
                    <a:pt x="94" y="1368"/>
                  </a:lnTo>
                  <a:lnTo>
                    <a:pt x="0" y="1641"/>
                  </a:lnTo>
                  <a:lnTo>
                    <a:pt x="20" y="1842"/>
                  </a:lnTo>
                  <a:lnTo>
                    <a:pt x="51" y="2004"/>
                  </a:lnTo>
                  <a:lnTo>
                    <a:pt x="89" y="2122"/>
                  </a:lnTo>
                  <a:lnTo>
                    <a:pt x="135" y="2205"/>
                  </a:lnTo>
                  <a:lnTo>
                    <a:pt x="183" y="2260"/>
                  </a:lnTo>
                  <a:lnTo>
                    <a:pt x="242" y="2287"/>
                  </a:lnTo>
                  <a:lnTo>
                    <a:pt x="311" y="2298"/>
                  </a:lnTo>
                  <a:lnTo>
                    <a:pt x="394" y="2291"/>
                  </a:lnTo>
                  <a:lnTo>
                    <a:pt x="422" y="1990"/>
                  </a:lnTo>
                  <a:lnTo>
                    <a:pt x="490" y="1696"/>
                  </a:lnTo>
                  <a:lnTo>
                    <a:pt x="581" y="1410"/>
                  </a:lnTo>
                  <a:lnTo>
                    <a:pt x="702" y="1126"/>
                  </a:lnTo>
                  <a:lnTo>
                    <a:pt x="826" y="843"/>
                  </a:lnTo>
                  <a:lnTo>
                    <a:pt x="967" y="559"/>
                  </a:lnTo>
                  <a:lnTo>
                    <a:pt x="1109" y="276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8" name="Freeform 296"/>
            <p:cNvSpPr>
              <a:spLocks/>
            </p:cNvSpPr>
            <p:nvPr/>
          </p:nvSpPr>
          <p:spPr bwMode="auto">
            <a:xfrm>
              <a:off x="2254" y="1581"/>
              <a:ext cx="205" cy="383"/>
            </a:xfrm>
            <a:custGeom>
              <a:avLst/>
              <a:gdLst>
                <a:gd name="T0" fmla="*/ 205 w 1230"/>
                <a:gd name="T1" fmla="*/ 0 h 2298"/>
                <a:gd name="T2" fmla="*/ 174 w 1230"/>
                <a:gd name="T3" fmla="*/ 28 h 2298"/>
                <a:gd name="T4" fmla="*/ 143 w 1230"/>
                <a:gd name="T5" fmla="*/ 57 h 2298"/>
                <a:gd name="T6" fmla="*/ 113 w 1230"/>
                <a:gd name="T7" fmla="*/ 86 h 2298"/>
                <a:gd name="T8" fmla="*/ 85 w 1230"/>
                <a:gd name="T9" fmla="*/ 118 h 2298"/>
                <a:gd name="T10" fmla="*/ 58 w 1230"/>
                <a:gd name="T11" fmla="*/ 151 h 2298"/>
                <a:gd name="T12" fmla="*/ 36 w 1230"/>
                <a:gd name="T13" fmla="*/ 188 h 2298"/>
                <a:gd name="T14" fmla="*/ 16 w 1230"/>
                <a:gd name="T15" fmla="*/ 228 h 2298"/>
                <a:gd name="T16" fmla="*/ 0 w 1230"/>
                <a:gd name="T17" fmla="*/ 273 h 2298"/>
                <a:gd name="T18" fmla="*/ 2 w 1230"/>
                <a:gd name="T19" fmla="*/ 306 h 2298"/>
                <a:gd name="T20" fmla="*/ 6 w 1230"/>
                <a:gd name="T21" fmla="*/ 334 h 2298"/>
                <a:gd name="T22" fmla="*/ 12 w 1230"/>
                <a:gd name="T23" fmla="*/ 354 h 2298"/>
                <a:gd name="T24" fmla="*/ 19 w 1230"/>
                <a:gd name="T25" fmla="*/ 368 h 2298"/>
                <a:gd name="T26" fmla="*/ 26 w 1230"/>
                <a:gd name="T27" fmla="*/ 377 h 2298"/>
                <a:gd name="T28" fmla="*/ 36 w 1230"/>
                <a:gd name="T29" fmla="*/ 381 h 2298"/>
                <a:gd name="T30" fmla="*/ 48 w 1230"/>
                <a:gd name="T31" fmla="*/ 383 h 2298"/>
                <a:gd name="T32" fmla="*/ 61 w 1230"/>
                <a:gd name="T33" fmla="*/ 382 h 2298"/>
                <a:gd name="T34" fmla="*/ 61 w 1230"/>
                <a:gd name="T35" fmla="*/ 332 h 2298"/>
                <a:gd name="T36" fmla="*/ 70 w 1230"/>
                <a:gd name="T37" fmla="*/ 285 h 2298"/>
                <a:gd name="T38" fmla="*/ 84 w 1230"/>
                <a:gd name="T39" fmla="*/ 237 h 2298"/>
                <a:gd name="T40" fmla="*/ 103 w 1230"/>
                <a:gd name="T41" fmla="*/ 190 h 2298"/>
                <a:gd name="T42" fmla="*/ 125 w 1230"/>
                <a:gd name="T43" fmla="*/ 142 h 2298"/>
                <a:gd name="T44" fmla="*/ 151 w 1230"/>
                <a:gd name="T45" fmla="*/ 95 h 2298"/>
                <a:gd name="T46" fmla="*/ 178 w 1230"/>
                <a:gd name="T47" fmla="*/ 47 h 2298"/>
                <a:gd name="T48" fmla="*/ 205 w 1230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30" h="2298">
                  <a:moveTo>
                    <a:pt x="1230" y="0"/>
                  </a:moveTo>
                  <a:lnTo>
                    <a:pt x="1043" y="166"/>
                  </a:lnTo>
                  <a:lnTo>
                    <a:pt x="856" y="339"/>
                  </a:lnTo>
                  <a:lnTo>
                    <a:pt x="677" y="515"/>
                  </a:lnTo>
                  <a:lnTo>
                    <a:pt x="511" y="708"/>
                  </a:lnTo>
                  <a:lnTo>
                    <a:pt x="349" y="905"/>
                  </a:lnTo>
                  <a:lnTo>
                    <a:pt x="214" y="1126"/>
                  </a:lnTo>
                  <a:lnTo>
                    <a:pt x="93" y="1365"/>
                  </a:lnTo>
                  <a:lnTo>
                    <a:pt x="0" y="1635"/>
                  </a:lnTo>
                  <a:lnTo>
                    <a:pt x="14" y="1838"/>
                  </a:lnTo>
                  <a:lnTo>
                    <a:pt x="37" y="2001"/>
                  </a:lnTo>
                  <a:lnTo>
                    <a:pt x="69" y="2122"/>
                  </a:lnTo>
                  <a:lnTo>
                    <a:pt x="113" y="2205"/>
                  </a:lnTo>
                  <a:lnTo>
                    <a:pt x="158" y="2260"/>
                  </a:lnTo>
                  <a:lnTo>
                    <a:pt x="217" y="2287"/>
                  </a:lnTo>
                  <a:lnTo>
                    <a:pt x="286" y="2298"/>
                  </a:lnTo>
                  <a:lnTo>
                    <a:pt x="366" y="2291"/>
                  </a:lnTo>
                  <a:lnTo>
                    <a:pt x="366" y="1993"/>
                  </a:lnTo>
                  <a:lnTo>
                    <a:pt x="418" y="1707"/>
                  </a:lnTo>
                  <a:lnTo>
                    <a:pt x="501" y="1420"/>
                  </a:lnTo>
                  <a:lnTo>
                    <a:pt x="617" y="1137"/>
                  </a:lnTo>
                  <a:lnTo>
                    <a:pt x="752" y="853"/>
                  </a:lnTo>
                  <a:lnTo>
                    <a:pt x="905" y="570"/>
                  </a:lnTo>
                  <a:lnTo>
                    <a:pt x="1067" y="279"/>
                  </a:lnTo>
                  <a:lnTo>
                    <a:pt x="1230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9" name="Freeform 297"/>
            <p:cNvSpPr>
              <a:spLocks/>
            </p:cNvSpPr>
            <p:nvPr/>
          </p:nvSpPr>
          <p:spPr bwMode="auto">
            <a:xfrm>
              <a:off x="2257" y="1581"/>
              <a:ext cx="202" cy="383"/>
            </a:xfrm>
            <a:custGeom>
              <a:avLst/>
              <a:gdLst>
                <a:gd name="T0" fmla="*/ 202 w 1210"/>
                <a:gd name="T1" fmla="*/ 0 h 2298"/>
                <a:gd name="T2" fmla="*/ 171 w 1210"/>
                <a:gd name="T3" fmla="*/ 28 h 2298"/>
                <a:gd name="T4" fmla="*/ 140 w 1210"/>
                <a:gd name="T5" fmla="*/ 56 h 2298"/>
                <a:gd name="T6" fmla="*/ 110 w 1210"/>
                <a:gd name="T7" fmla="*/ 85 h 2298"/>
                <a:gd name="T8" fmla="*/ 82 w 1210"/>
                <a:gd name="T9" fmla="*/ 117 h 2298"/>
                <a:gd name="T10" fmla="*/ 57 w 1210"/>
                <a:gd name="T11" fmla="*/ 150 h 2298"/>
                <a:gd name="T12" fmla="*/ 35 w 1210"/>
                <a:gd name="T13" fmla="*/ 187 h 2298"/>
                <a:gd name="T14" fmla="*/ 15 w 1210"/>
                <a:gd name="T15" fmla="*/ 226 h 2298"/>
                <a:gd name="T16" fmla="*/ 0 w 1210"/>
                <a:gd name="T17" fmla="*/ 270 h 2298"/>
                <a:gd name="T18" fmla="*/ 2 w 1210"/>
                <a:gd name="T19" fmla="*/ 304 h 2298"/>
                <a:gd name="T20" fmla="*/ 5 w 1210"/>
                <a:gd name="T21" fmla="*/ 332 h 2298"/>
                <a:gd name="T22" fmla="*/ 10 w 1210"/>
                <a:gd name="T23" fmla="*/ 352 h 2298"/>
                <a:gd name="T24" fmla="*/ 17 w 1210"/>
                <a:gd name="T25" fmla="*/ 367 h 2298"/>
                <a:gd name="T26" fmla="*/ 24 w 1210"/>
                <a:gd name="T27" fmla="*/ 376 h 2298"/>
                <a:gd name="T28" fmla="*/ 34 w 1210"/>
                <a:gd name="T29" fmla="*/ 381 h 2298"/>
                <a:gd name="T30" fmla="*/ 44 w 1210"/>
                <a:gd name="T31" fmla="*/ 383 h 2298"/>
                <a:gd name="T32" fmla="*/ 58 w 1210"/>
                <a:gd name="T33" fmla="*/ 382 h 2298"/>
                <a:gd name="T34" fmla="*/ 52 w 1210"/>
                <a:gd name="T35" fmla="*/ 334 h 2298"/>
                <a:gd name="T36" fmla="*/ 58 w 1210"/>
                <a:gd name="T37" fmla="*/ 285 h 2298"/>
                <a:gd name="T38" fmla="*/ 70 w 1210"/>
                <a:gd name="T39" fmla="*/ 238 h 2298"/>
                <a:gd name="T40" fmla="*/ 90 w 1210"/>
                <a:gd name="T41" fmla="*/ 191 h 2298"/>
                <a:gd name="T42" fmla="*/ 114 w 1210"/>
                <a:gd name="T43" fmla="*/ 143 h 2298"/>
                <a:gd name="T44" fmla="*/ 142 w 1210"/>
                <a:gd name="T45" fmla="*/ 96 h 2298"/>
                <a:gd name="T46" fmla="*/ 171 w 1210"/>
                <a:gd name="T47" fmla="*/ 48 h 2298"/>
                <a:gd name="T48" fmla="*/ 202 w 1210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10" h="2298">
                  <a:moveTo>
                    <a:pt x="1210" y="0"/>
                  </a:moveTo>
                  <a:lnTo>
                    <a:pt x="1023" y="166"/>
                  </a:lnTo>
                  <a:lnTo>
                    <a:pt x="836" y="335"/>
                  </a:lnTo>
                  <a:lnTo>
                    <a:pt x="660" y="512"/>
                  </a:lnTo>
                  <a:lnTo>
                    <a:pt x="494" y="702"/>
                  </a:lnTo>
                  <a:lnTo>
                    <a:pt x="339" y="898"/>
                  </a:lnTo>
                  <a:lnTo>
                    <a:pt x="208" y="1120"/>
                  </a:lnTo>
                  <a:lnTo>
                    <a:pt x="90" y="1358"/>
                  </a:lnTo>
                  <a:lnTo>
                    <a:pt x="0" y="1621"/>
                  </a:lnTo>
                  <a:lnTo>
                    <a:pt x="11" y="1825"/>
                  </a:lnTo>
                  <a:lnTo>
                    <a:pt x="32" y="1990"/>
                  </a:lnTo>
                  <a:lnTo>
                    <a:pt x="59" y="2111"/>
                  </a:lnTo>
                  <a:lnTo>
                    <a:pt x="101" y="2201"/>
                  </a:lnTo>
                  <a:lnTo>
                    <a:pt x="145" y="2257"/>
                  </a:lnTo>
                  <a:lnTo>
                    <a:pt x="204" y="2287"/>
                  </a:lnTo>
                  <a:lnTo>
                    <a:pt x="266" y="2298"/>
                  </a:lnTo>
                  <a:lnTo>
                    <a:pt x="346" y="2291"/>
                  </a:lnTo>
                  <a:lnTo>
                    <a:pt x="314" y="2001"/>
                  </a:lnTo>
                  <a:lnTo>
                    <a:pt x="346" y="1710"/>
                  </a:lnTo>
                  <a:lnTo>
                    <a:pt x="421" y="1427"/>
                  </a:lnTo>
                  <a:lnTo>
                    <a:pt x="539" y="1143"/>
                  </a:lnTo>
                  <a:lnTo>
                    <a:pt x="681" y="857"/>
                  </a:lnTo>
                  <a:lnTo>
                    <a:pt x="850" y="573"/>
                  </a:lnTo>
                  <a:lnTo>
                    <a:pt x="1026" y="287"/>
                  </a:lnTo>
                  <a:lnTo>
                    <a:pt x="1210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0" name="Freeform 298"/>
            <p:cNvSpPr>
              <a:spLocks/>
            </p:cNvSpPr>
            <p:nvPr/>
          </p:nvSpPr>
          <p:spPr bwMode="auto">
            <a:xfrm>
              <a:off x="2261" y="1581"/>
              <a:ext cx="198" cy="383"/>
            </a:xfrm>
            <a:custGeom>
              <a:avLst/>
              <a:gdLst>
                <a:gd name="T0" fmla="*/ 198 w 1186"/>
                <a:gd name="T1" fmla="*/ 0 h 2298"/>
                <a:gd name="T2" fmla="*/ 167 w 1186"/>
                <a:gd name="T3" fmla="*/ 26 h 2298"/>
                <a:gd name="T4" fmla="*/ 137 w 1186"/>
                <a:gd name="T5" fmla="*/ 55 h 2298"/>
                <a:gd name="T6" fmla="*/ 108 w 1186"/>
                <a:gd name="T7" fmla="*/ 85 h 2298"/>
                <a:gd name="T8" fmla="*/ 81 w 1186"/>
                <a:gd name="T9" fmla="*/ 116 h 2298"/>
                <a:gd name="T10" fmla="*/ 56 w 1186"/>
                <a:gd name="T11" fmla="*/ 149 h 2298"/>
                <a:gd name="T12" fmla="*/ 34 w 1186"/>
                <a:gd name="T13" fmla="*/ 185 h 2298"/>
                <a:gd name="T14" fmla="*/ 14 w 1186"/>
                <a:gd name="T15" fmla="*/ 225 h 2298"/>
                <a:gd name="T16" fmla="*/ 0 w 1186"/>
                <a:gd name="T17" fmla="*/ 270 h 2298"/>
                <a:gd name="T18" fmla="*/ 1 w 1186"/>
                <a:gd name="T19" fmla="*/ 304 h 2298"/>
                <a:gd name="T20" fmla="*/ 4 w 1186"/>
                <a:gd name="T21" fmla="*/ 331 h 2298"/>
                <a:gd name="T22" fmla="*/ 8 w 1186"/>
                <a:gd name="T23" fmla="*/ 351 h 2298"/>
                <a:gd name="T24" fmla="*/ 14 w 1186"/>
                <a:gd name="T25" fmla="*/ 366 h 2298"/>
                <a:gd name="T26" fmla="*/ 21 w 1186"/>
                <a:gd name="T27" fmla="*/ 376 h 2298"/>
                <a:gd name="T28" fmla="*/ 31 w 1186"/>
                <a:gd name="T29" fmla="*/ 381 h 2298"/>
                <a:gd name="T30" fmla="*/ 41 w 1186"/>
                <a:gd name="T31" fmla="*/ 383 h 2298"/>
                <a:gd name="T32" fmla="*/ 54 w 1186"/>
                <a:gd name="T33" fmla="*/ 382 h 2298"/>
                <a:gd name="T34" fmla="*/ 43 w 1186"/>
                <a:gd name="T35" fmla="*/ 335 h 2298"/>
                <a:gd name="T36" fmla="*/ 46 w 1186"/>
                <a:gd name="T37" fmla="*/ 287 h 2298"/>
                <a:gd name="T38" fmla="*/ 57 w 1186"/>
                <a:gd name="T39" fmla="*/ 240 h 2298"/>
                <a:gd name="T40" fmla="*/ 76 w 1186"/>
                <a:gd name="T41" fmla="*/ 193 h 2298"/>
                <a:gd name="T42" fmla="*/ 101 w 1186"/>
                <a:gd name="T43" fmla="*/ 145 h 2298"/>
                <a:gd name="T44" fmla="*/ 131 w 1186"/>
                <a:gd name="T45" fmla="*/ 97 h 2298"/>
                <a:gd name="T46" fmla="*/ 164 w 1186"/>
                <a:gd name="T47" fmla="*/ 48 h 2298"/>
                <a:gd name="T48" fmla="*/ 198 w 1186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86" h="2298">
                  <a:moveTo>
                    <a:pt x="1186" y="0"/>
                  </a:moveTo>
                  <a:lnTo>
                    <a:pt x="1002" y="158"/>
                  </a:lnTo>
                  <a:lnTo>
                    <a:pt x="823" y="331"/>
                  </a:lnTo>
                  <a:lnTo>
                    <a:pt x="647" y="507"/>
                  </a:lnTo>
                  <a:lnTo>
                    <a:pt x="484" y="694"/>
                  </a:lnTo>
                  <a:lnTo>
                    <a:pt x="333" y="892"/>
                  </a:lnTo>
                  <a:lnTo>
                    <a:pt x="201" y="1112"/>
                  </a:lnTo>
                  <a:lnTo>
                    <a:pt x="83" y="1351"/>
                  </a:lnTo>
                  <a:lnTo>
                    <a:pt x="0" y="1618"/>
                  </a:lnTo>
                  <a:lnTo>
                    <a:pt x="4" y="1821"/>
                  </a:lnTo>
                  <a:lnTo>
                    <a:pt x="22" y="1987"/>
                  </a:lnTo>
                  <a:lnTo>
                    <a:pt x="45" y="2108"/>
                  </a:lnTo>
                  <a:lnTo>
                    <a:pt x="83" y="2198"/>
                  </a:lnTo>
                  <a:lnTo>
                    <a:pt x="125" y="2257"/>
                  </a:lnTo>
                  <a:lnTo>
                    <a:pt x="184" y="2287"/>
                  </a:lnTo>
                  <a:lnTo>
                    <a:pt x="246" y="2298"/>
                  </a:lnTo>
                  <a:lnTo>
                    <a:pt x="322" y="2291"/>
                  </a:lnTo>
                  <a:lnTo>
                    <a:pt x="259" y="2007"/>
                  </a:lnTo>
                  <a:lnTo>
                    <a:pt x="273" y="1724"/>
                  </a:lnTo>
                  <a:lnTo>
                    <a:pt x="342" y="1440"/>
                  </a:lnTo>
                  <a:lnTo>
                    <a:pt x="457" y="1157"/>
                  </a:lnTo>
                  <a:lnTo>
                    <a:pt x="605" y="870"/>
                  </a:lnTo>
                  <a:lnTo>
                    <a:pt x="785" y="584"/>
                  </a:lnTo>
                  <a:lnTo>
                    <a:pt x="985" y="290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1" name="Freeform 299"/>
            <p:cNvSpPr>
              <a:spLocks/>
            </p:cNvSpPr>
            <p:nvPr/>
          </p:nvSpPr>
          <p:spPr bwMode="auto">
            <a:xfrm>
              <a:off x="2555" y="1018"/>
              <a:ext cx="135" cy="92"/>
            </a:xfrm>
            <a:custGeom>
              <a:avLst/>
              <a:gdLst>
                <a:gd name="T0" fmla="*/ 45 w 812"/>
                <a:gd name="T1" fmla="*/ 7 h 548"/>
                <a:gd name="T2" fmla="*/ 59 w 812"/>
                <a:gd name="T3" fmla="*/ 3 h 548"/>
                <a:gd name="T4" fmla="*/ 72 w 812"/>
                <a:gd name="T5" fmla="*/ 1 h 548"/>
                <a:gd name="T6" fmla="*/ 83 w 812"/>
                <a:gd name="T7" fmla="*/ 0 h 548"/>
                <a:gd name="T8" fmla="*/ 95 w 812"/>
                <a:gd name="T9" fmla="*/ 1 h 548"/>
                <a:gd name="T10" fmla="*/ 104 w 812"/>
                <a:gd name="T11" fmla="*/ 2 h 548"/>
                <a:gd name="T12" fmla="*/ 112 w 812"/>
                <a:gd name="T13" fmla="*/ 5 h 548"/>
                <a:gd name="T14" fmla="*/ 119 w 812"/>
                <a:gd name="T15" fmla="*/ 9 h 548"/>
                <a:gd name="T16" fmla="*/ 125 w 812"/>
                <a:gd name="T17" fmla="*/ 14 h 548"/>
                <a:gd name="T18" fmla="*/ 135 w 812"/>
                <a:gd name="T19" fmla="*/ 19 h 548"/>
                <a:gd name="T20" fmla="*/ 132 w 812"/>
                <a:gd name="T21" fmla="*/ 25 h 548"/>
                <a:gd name="T22" fmla="*/ 119 w 812"/>
                <a:gd name="T23" fmla="*/ 31 h 548"/>
                <a:gd name="T24" fmla="*/ 99 w 812"/>
                <a:gd name="T25" fmla="*/ 39 h 548"/>
                <a:gd name="T26" fmla="*/ 73 w 812"/>
                <a:gd name="T27" fmla="*/ 47 h 548"/>
                <a:gd name="T28" fmla="*/ 47 w 812"/>
                <a:gd name="T29" fmla="*/ 58 h 548"/>
                <a:gd name="T30" fmla="*/ 21 w 812"/>
                <a:gd name="T31" fmla="*/ 73 h 548"/>
                <a:gd name="T32" fmla="*/ 0 w 812"/>
                <a:gd name="T33" fmla="*/ 92 h 548"/>
                <a:gd name="T34" fmla="*/ 5 w 812"/>
                <a:gd name="T35" fmla="*/ 81 h 548"/>
                <a:gd name="T36" fmla="*/ 11 w 812"/>
                <a:gd name="T37" fmla="*/ 70 h 548"/>
                <a:gd name="T38" fmla="*/ 16 w 812"/>
                <a:gd name="T39" fmla="*/ 60 h 548"/>
                <a:gd name="T40" fmla="*/ 22 w 812"/>
                <a:gd name="T41" fmla="*/ 49 h 548"/>
                <a:gd name="T42" fmla="*/ 28 w 812"/>
                <a:gd name="T43" fmla="*/ 38 h 548"/>
                <a:gd name="T44" fmla="*/ 33 w 812"/>
                <a:gd name="T45" fmla="*/ 28 h 548"/>
                <a:gd name="T46" fmla="*/ 40 w 812"/>
                <a:gd name="T47" fmla="*/ 17 h 548"/>
                <a:gd name="T48" fmla="*/ 45 w 812"/>
                <a:gd name="T49" fmla="*/ 7 h 5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12" h="548">
                  <a:moveTo>
                    <a:pt x="273" y="44"/>
                  </a:moveTo>
                  <a:lnTo>
                    <a:pt x="356" y="20"/>
                  </a:lnTo>
                  <a:lnTo>
                    <a:pt x="435" y="6"/>
                  </a:lnTo>
                  <a:lnTo>
                    <a:pt x="501" y="0"/>
                  </a:lnTo>
                  <a:lnTo>
                    <a:pt x="570" y="6"/>
                  </a:lnTo>
                  <a:lnTo>
                    <a:pt x="625" y="9"/>
                  </a:lnTo>
                  <a:lnTo>
                    <a:pt x="673" y="27"/>
                  </a:lnTo>
                  <a:lnTo>
                    <a:pt x="716" y="51"/>
                  </a:lnTo>
                  <a:lnTo>
                    <a:pt x="753" y="82"/>
                  </a:lnTo>
                  <a:lnTo>
                    <a:pt x="812" y="113"/>
                  </a:lnTo>
                  <a:lnTo>
                    <a:pt x="794" y="148"/>
                  </a:lnTo>
                  <a:lnTo>
                    <a:pt x="716" y="185"/>
                  </a:lnTo>
                  <a:lnTo>
                    <a:pt x="595" y="231"/>
                  </a:lnTo>
                  <a:lnTo>
                    <a:pt x="439" y="279"/>
                  </a:lnTo>
                  <a:lnTo>
                    <a:pt x="284" y="348"/>
                  </a:lnTo>
                  <a:lnTo>
                    <a:pt x="124" y="432"/>
                  </a:lnTo>
                  <a:lnTo>
                    <a:pt x="0" y="548"/>
                  </a:lnTo>
                  <a:lnTo>
                    <a:pt x="31" y="483"/>
                  </a:lnTo>
                  <a:lnTo>
                    <a:pt x="65" y="418"/>
                  </a:lnTo>
                  <a:lnTo>
                    <a:pt x="97" y="355"/>
                  </a:lnTo>
                  <a:lnTo>
                    <a:pt x="135" y="293"/>
                  </a:lnTo>
                  <a:lnTo>
                    <a:pt x="166" y="228"/>
                  </a:lnTo>
                  <a:lnTo>
                    <a:pt x="200" y="168"/>
                  </a:lnTo>
                  <a:lnTo>
                    <a:pt x="238" y="103"/>
                  </a:lnTo>
                  <a:lnTo>
                    <a:pt x="273" y="4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2" name="Freeform 300"/>
            <p:cNvSpPr>
              <a:spLocks/>
            </p:cNvSpPr>
            <p:nvPr/>
          </p:nvSpPr>
          <p:spPr bwMode="auto">
            <a:xfrm>
              <a:off x="2555" y="1018"/>
              <a:ext cx="135" cy="92"/>
            </a:xfrm>
            <a:custGeom>
              <a:avLst/>
              <a:gdLst>
                <a:gd name="T0" fmla="*/ 45 w 812"/>
                <a:gd name="T1" fmla="*/ 7 h 548"/>
                <a:gd name="T2" fmla="*/ 59 w 812"/>
                <a:gd name="T3" fmla="*/ 3 h 548"/>
                <a:gd name="T4" fmla="*/ 72 w 812"/>
                <a:gd name="T5" fmla="*/ 1 h 548"/>
                <a:gd name="T6" fmla="*/ 83 w 812"/>
                <a:gd name="T7" fmla="*/ 0 h 548"/>
                <a:gd name="T8" fmla="*/ 95 w 812"/>
                <a:gd name="T9" fmla="*/ 1 h 548"/>
                <a:gd name="T10" fmla="*/ 104 w 812"/>
                <a:gd name="T11" fmla="*/ 2 h 548"/>
                <a:gd name="T12" fmla="*/ 112 w 812"/>
                <a:gd name="T13" fmla="*/ 5 h 548"/>
                <a:gd name="T14" fmla="*/ 119 w 812"/>
                <a:gd name="T15" fmla="*/ 9 h 548"/>
                <a:gd name="T16" fmla="*/ 125 w 812"/>
                <a:gd name="T17" fmla="*/ 14 h 548"/>
                <a:gd name="T18" fmla="*/ 135 w 812"/>
                <a:gd name="T19" fmla="*/ 19 h 548"/>
                <a:gd name="T20" fmla="*/ 132 w 812"/>
                <a:gd name="T21" fmla="*/ 25 h 548"/>
                <a:gd name="T22" fmla="*/ 119 w 812"/>
                <a:gd name="T23" fmla="*/ 31 h 548"/>
                <a:gd name="T24" fmla="*/ 99 w 812"/>
                <a:gd name="T25" fmla="*/ 39 h 548"/>
                <a:gd name="T26" fmla="*/ 73 w 812"/>
                <a:gd name="T27" fmla="*/ 47 h 548"/>
                <a:gd name="T28" fmla="*/ 47 w 812"/>
                <a:gd name="T29" fmla="*/ 58 h 548"/>
                <a:gd name="T30" fmla="*/ 21 w 812"/>
                <a:gd name="T31" fmla="*/ 73 h 548"/>
                <a:gd name="T32" fmla="*/ 0 w 812"/>
                <a:gd name="T33" fmla="*/ 92 h 548"/>
                <a:gd name="T34" fmla="*/ 5 w 812"/>
                <a:gd name="T35" fmla="*/ 81 h 548"/>
                <a:gd name="T36" fmla="*/ 11 w 812"/>
                <a:gd name="T37" fmla="*/ 70 h 548"/>
                <a:gd name="T38" fmla="*/ 16 w 812"/>
                <a:gd name="T39" fmla="*/ 60 h 548"/>
                <a:gd name="T40" fmla="*/ 22 w 812"/>
                <a:gd name="T41" fmla="*/ 49 h 548"/>
                <a:gd name="T42" fmla="*/ 28 w 812"/>
                <a:gd name="T43" fmla="*/ 38 h 548"/>
                <a:gd name="T44" fmla="*/ 33 w 812"/>
                <a:gd name="T45" fmla="*/ 28 h 548"/>
                <a:gd name="T46" fmla="*/ 40 w 812"/>
                <a:gd name="T47" fmla="*/ 17 h 548"/>
                <a:gd name="T48" fmla="*/ 45 w 812"/>
                <a:gd name="T49" fmla="*/ 7 h 5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12" h="548">
                  <a:moveTo>
                    <a:pt x="273" y="44"/>
                  </a:moveTo>
                  <a:lnTo>
                    <a:pt x="356" y="20"/>
                  </a:lnTo>
                  <a:lnTo>
                    <a:pt x="435" y="6"/>
                  </a:lnTo>
                  <a:lnTo>
                    <a:pt x="501" y="0"/>
                  </a:lnTo>
                  <a:lnTo>
                    <a:pt x="570" y="6"/>
                  </a:lnTo>
                  <a:lnTo>
                    <a:pt x="625" y="9"/>
                  </a:lnTo>
                  <a:lnTo>
                    <a:pt x="673" y="27"/>
                  </a:lnTo>
                  <a:lnTo>
                    <a:pt x="716" y="51"/>
                  </a:lnTo>
                  <a:lnTo>
                    <a:pt x="753" y="82"/>
                  </a:lnTo>
                  <a:lnTo>
                    <a:pt x="812" y="113"/>
                  </a:lnTo>
                  <a:lnTo>
                    <a:pt x="794" y="148"/>
                  </a:lnTo>
                  <a:lnTo>
                    <a:pt x="716" y="185"/>
                  </a:lnTo>
                  <a:lnTo>
                    <a:pt x="595" y="231"/>
                  </a:lnTo>
                  <a:lnTo>
                    <a:pt x="439" y="279"/>
                  </a:lnTo>
                  <a:lnTo>
                    <a:pt x="284" y="348"/>
                  </a:lnTo>
                  <a:lnTo>
                    <a:pt x="124" y="432"/>
                  </a:lnTo>
                  <a:lnTo>
                    <a:pt x="0" y="548"/>
                  </a:lnTo>
                  <a:lnTo>
                    <a:pt x="31" y="483"/>
                  </a:lnTo>
                  <a:lnTo>
                    <a:pt x="65" y="418"/>
                  </a:lnTo>
                  <a:lnTo>
                    <a:pt x="97" y="355"/>
                  </a:lnTo>
                  <a:lnTo>
                    <a:pt x="135" y="293"/>
                  </a:lnTo>
                  <a:lnTo>
                    <a:pt x="166" y="228"/>
                  </a:lnTo>
                  <a:lnTo>
                    <a:pt x="200" y="168"/>
                  </a:lnTo>
                  <a:lnTo>
                    <a:pt x="238" y="103"/>
                  </a:lnTo>
                  <a:lnTo>
                    <a:pt x="273" y="4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3" name="Freeform 301"/>
            <p:cNvSpPr>
              <a:spLocks/>
            </p:cNvSpPr>
            <p:nvPr/>
          </p:nvSpPr>
          <p:spPr bwMode="auto">
            <a:xfrm>
              <a:off x="2471" y="1021"/>
              <a:ext cx="127" cy="420"/>
            </a:xfrm>
            <a:custGeom>
              <a:avLst/>
              <a:gdLst>
                <a:gd name="T0" fmla="*/ 58 w 764"/>
                <a:gd name="T1" fmla="*/ 420 h 2519"/>
                <a:gd name="T2" fmla="*/ 43 w 764"/>
                <a:gd name="T3" fmla="*/ 383 h 2519"/>
                <a:gd name="T4" fmla="*/ 30 w 764"/>
                <a:gd name="T5" fmla="*/ 347 h 2519"/>
                <a:gd name="T6" fmla="*/ 18 w 764"/>
                <a:gd name="T7" fmla="*/ 311 h 2519"/>
                <a:gd name="T8" fmla="*/ 9 w 764"/>
                <a:gd name="T9" fmla="*/ 273 h 2519"/>
                <a:gd name="T10" fmla="*/ 2 w 764"/>
                <a:gd name="T11" fmla="*/ 233 h 2519"/>
                <a:gd name="T12" fmla="*/ 0 w 764"/>
                <a:gd name="T13" fmla="*/ 191 h 2519"/>
                <a:gd name="T14" fmla="*/ 2 w 764"/>
                <a:gd name="T15" fmla="*/ 145 h 2519"/>
                <a:gd name="T16" fmla="*/ 10 w 764"/>
                <a:gd name="T17" fmla="*/ 98 h 2519"/>
                <a:gd name="T18" fmla="*/ 32 w 764"/>
                <a:gd name="T19" fmla="*/ 65 h 2519"/>
                <a:gd name="T20" fmla="*/ 50 w 764"/>
                <a:gd name="T21" fmla="*/ 40 h 2519"/>
                <a:gd name="T22" fmla="*/ 66 w 764"/>
                <a:gd name="T23" fmla="*/ 21 h 2519"/>
                <a:gd name="T24" fmla="*/ 81 w 764"/>
                <a:gd name="T25" fmla="*/ 10 h 2519"/>
                <a:gd name="T26" fmla="*/ 92 w 764"/>
                <a:gd name="T27" fmla="*/ 2 h 2519"/>
                <a:gd name="T28" fmla="*/ 105 w 764"/>
                <a:gd name="T29" fmla="*/ 0 h 2519"/>
                <a:gd name="T30" fmla="*/ 116 w 764"/>
                <a:gd name="T31" fmla="*/ 2 h 2519"/>
                <a:gd name="T32" fmla="*/ 127 w 764"/>
                <a:gd name="T33" fmla="*/ 8 h 2519"/>
                <a:gd name="T34" fmla="*/ 110 w 764"/>
                <a:gd name="T35" fmla="*/ 59 h 2519"/>
                <a:gd name="T36" fmla="*/ 97 w 764"/>
                <a:gd name="T37" fmla="*/ 112 h 2519"/>
                <a:gd name="T38" fmla="*/ 87 w 764"/>
                <a:gd name="T39" fmla="*/ 164 h 2519"/>
                <a:gd name="T40" fmla="*/ 80 w 764"/>
                <a:gd name="T41" fmla="*/ 215 h 2519"/>
                <a:gd name="T42" fmla="*/ 74 w 764"/>
                <a:gd name="T43" fmla="*/ 266 h 2519"/>
                <a:gd name="T44" fmla="*/ 69 w 764"/>
                <a:gd name="T45" fmla="*/ 318 h 2519"/>
                <a:gd name="T46" fmla="*/ 63 w 764"/>
                <a:gd name="T47" fmla="*/ 368 h 2519"/>
                <a:gd name="T48" fmla="*/ 58 w 764"/>
                <a:gd name="T49" fmla="*/ 420 h 25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64" h="2519">
                  <a:moveTo>
                    <a:pt x="346" y="2519"/>
                  </a:moveTo>
                  <a:lnTo>
                    <a:pt x="259" y="2298"/>
                  </a:lnTo>
                  <a:lnTo>
                    <a:pt x="179" y="2084"/>
                  </a:lnTo>
                  <a:lnTo>
                    <a:pt x="107" y="1863"/>
                  </a:lnTo>
                  <a:lnTo>
                    <a:pt x="55" y="1638"/>
                  </a:lnTo>
                  <a:lnTo>
                    <a:pt x="14" y="1396"/>
                  </a:lnTo>
                  <a:lnTo>
                    <a:pt x="0" y="1144"/>
                  </a:lnTo>
                  <a:lnTo>
                    <a:pt x="14" y="871"/>
                  </a:lnTo>
                  <a:lnTo>
                    <a:pt x="63" y="587"/>
                  </a:lnTo>
                  <a:lnTo>
                    <a:pt x="190" y="387"/>
                  </a:lnTo>
                  <a:lnTo>
                    <a:pt x="300" y="238"/>
                  </a:lnTo>
                  <a:lnTo>
                    <a:pt x="398" y="128"/>
                  </a:lnTo>
                  <a:lnTo>
                    <a:pt x="487" y="59"/>
                  </a:lnTo>
                  <a:lnTo>
                    <a:pt x="556" y="14"/>
                  </a:lnTo>
                  <a:lnTo>
                    <a:pt x="629" y="0"/>
                  </a:lnTo>
                  <a:lnTo>
                    <a:pt x="698" y="10"/>
                  </a:lnTo>
                  <a:lnTo>
                    <a:pt x="764" y="45"/>
                  </a:lnTo>
                  <a:lnTo>
                    <a:pt x="660" y="356"/>
                  </a:lnTo>
                  <a:lnTo>
                    <a:pt x="584" y="670"/>
                  </a:lnTo>
                  <a:lnTo>
                    <a:pt x="525" y="981"/>
                  </a:lnTo>
                  <a:lnTo>
                    <a:pt x="481" y="1292"/>
                  </a:lnTo>
                  <a:lnTo>
                    <a:pt x="443" y="1594"/>
                  </a:lnTo>
                  <a:lnTo>
                    <a:pt x="415" y="1905"/>
                  </a:lnTo>
                  <a:lnTo>
                    <a:pt x="377" y="2208"/>
                  </a:lnTo>
                  <a:lnTo>
                    <a:pt x="346" y="251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4" name="Freeform 302"/>
            <p:cNvSpPr>
              <a:spLocks/>
            </p:cNvSpPr>
            <p:nvPr/>
          </p:nvSpPr>
          <p:spPr bwMode="auto">
            <a:xfrm>
              <a:off x="2473" y="1022"/>
              <a:ext cx="125" cy="419"/>
            </a:xfrm>
            <a:custGeom>
              <a:avLst/>
              <a:gdLst>
                <a:gd name="T0" fmla="*/ 55 w 750"/>
                <a:gd name="T1" fmla="*/ 419 h 2512"/>
                <a:gd name="T2" fmla="*/ 41 w 750"/>
                <a:gd name="T3" fmla="*/ 383 h 2512"/>
                <a:gd name="T4" fmla="*/ 28 w 750"/>
                <a:gd name="T5" fmla="*/ 347 h 2512"/>
                <a:gd name="T6" fmla="*/ 17 w 750"/>
                <a:gd name="T7" fmla="*/ 310 h 2512"/>
                <a:gd name="T8" fmla="*/ 8 w 750"/>
                <a:gd name="T9" fmla="*/ 273 h 2512"/>
                <a:gd name="T10" fmla="*/ 2 w 750"/>
                <a:gd name="T11" fmla="*/ 232 h 2512"/>
                <a:gd name="T12" fmla="*/ 0 w 750"/>
                <a:gd name="T13" fmla="*/ 191 h 2512"/>
                <a:gd name="T14" fmla="*/ 2 w 750"/>
                <a:gd name="T15" fmla="*/ 146 h 2512"/>
                <a:gd name="T16" fmla="*/ 11 w 750"/>
                <a:gd name="T17" fmla="*/ 99 h 2512"/>
                <a:gd name="T18" fmla="*/ 32 w 750"/>
                <a:gd name="T19" fmla="*/ 65 h 2512"/>
                <a:gd name="T20" fmla="*/ 50 w 750"/>
                <a:gd name="T21" fmla="*/ 40 h 2512"/>
                <a:gd name="T22" fmla="*/ 65 w 750"/>
                <a:gd name="T23" fmla="*/ 21 h 2512"/>
                <a:gd name="T24" fmla="*/ 80 w 750"/>
                <a:gd name="T25" fmla="*/ 9 h 2512"/>
                <a:gd name="T26" fmla="*/ 90 w 750"/>
                <a:gd name="T27" fmla="*/ 1 h 2512"/>
                <a:gd name="T28" fmla="*/ 103 w 750"/>
                <a:gd name="T29" fmla="*/ 0 h 2512"/>
                <a:gd name="T30" fmla="*/ 114 w 750"/>
                <a:gd name="T31" fmla="*/ 1 h 2512"/>
                <a:gd name="T32" fmla="*/ 125 w 750"/>
                <a:gd name="T33" fmla="*/ 6 h 2512"/>
                <a:gd name="T34" fmla="*/ 104 w 750"/>
                <a:gd name="T35" fmla="*/ 57 h 2512"/>
                <a:gd name="T36" fmla="*/ 89 w 750"/>
                <a:gd name="T37" fmla="*/ 108 h 2512"/>
                <a:gd name="T38" fmla="*/ 78 w 750"/>
                <a:gd name="T39" fmla="*/ 159 h 2512"/>
                <a:gd name="T40" fmla="*/ 72 w 750"/>
                <a:gd name="T41" fmla="*/ 211 h 2512"/>
                <a:gd name="T42" fmla="*/ 65 w 750"/>
                <a:gd name="T43" fmla="*/ 262 h 2512"/>
                <a:gd name="T44" fmla="*/ 62 w 750"/>
                <a:gd name="T45" fmla="*/ 314 h 2512"/>
                <a:gd name="T46" fmla="*/ 58 w 750"/>
                <a:gd name="T47" fmla="*/ 366 h 2512"/>
                <a:gd name="T48" fmla="*/ 55 w 750"/>
                <a:gd name="T49" fmla="*/ 419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50" h="2512">
                  <a:moveTo>
                    <a:pt x="332" y="2512"/>
                  </a:moveTo>
                  <a:lnTo>
                    <a:pt x="245" y="2298"/>
                  </a:lnTo>
                  <a:lnTo>
                    <a:pt x="170" y="2080"/>
                  </a:lnTo>
                  <a:lnTo>
                    <a:pt x="104" y="1859"/>
                  </a:lnTo>
                  <a:lnTo>
                    <a:pt x="49" y="1634"/>
                  </a:lnTo>
                  <a:lnTo>
                    <a:pt x="10" y="1392"/>
                  </a:lnTo>
                  <a:lnTo>
                    <a:pt x="0" y="1147"/>
                  </a:lnTo>
                  <a:lnTo>
                    <a:pt x="14" y="874"/>
                  </a:lnTo>
                  <a:lnTo>
                    <a:pt x="66" y="591"/>
                  </a:lnTo>
                  <a:lnTo>
                    <a:pt x="190" y="390"/>
                  </a:lnTo>
                  <a:lnTo>
                    <a:pt x="297" y="239"/>
                  </a:lnTo>
                  <a:lnTo>
                    <a:pt x="390" y="124"/>
                  </a:lnTo>
                  <a:lnTo>
                    <a:pt x="477" y="52"/>
                  </a:lnTo>
                  <a:lnTo>
                    <a:pt x="542" y="7"/>
                  </a:lnTo>
                  <a:lnTo>
                    <a:pt x="615" y="0"/>
                  </a:lnTo>
                  <a:lnTo>
                    <a:pt x="684" y="7"/>
                  </a:lnTo>
                  <a:lnTo>
                    <a:pt x="750" y="38"/>
                  </a:lnTo>
                  <a:lnTo>
                    <a:pt x="626" y="343"/>
                  </a:lnTo>
                  <a:lnTo>
                    <a:pt x="536" y="646"/>
                  </a:lnTo>
                  <a:lnTo>
                    <a:pt x="467" y="954"/>
                  </a:lnTo>
                  <a:lnTo>
                    <a:pt x="429" y="1262"/>
                  </a:lnTo>
                  <a:lnTo>
                    <a:pt x="390" y="1573"/>
                  </a:lnTo>
                  <a:lnTo>
                    <a:pt x="373" y="1884"/>
                  </a:lnTo>
                  <a:lnTo>
                    <a:pt x="349" y="2195"/>
                  </a:lnTo>
                  <a:lnTo>
                    <a:pt x="332" y="251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5" name="Freeform 303"/>
            <p:cNvSpPr>
              <a:spLocks/>
            </p:cNvSpPr>
            <p:nvPr/>
          </p:nvSpPr>
          <p:spPr bwMode="auto">
            <a:xfrm>
              <a:off x="2475" y="1022"/>
              <a:ext cx="123" cy="419"/>
            </a:xfrm>
            <a:custGeom>
              <a:avLst/>
              <a:gdLst>
                <a:gd name="T0" fmla="*/ 54 w 740"/>
                <a:gd name="T1" fmla="*/ 419 h 2512"/>
                <a:gd name="T2" fmla="*/ 40 w 740"/>
                <a:gd name="T3" fmla="*/ 383 h 2512"/>
                <a:gd name="T4" fmla="*/ 28 w 740"/>
                <a:gd name="T5" fmla="*/ 348 h 2512"/>
                <a:gd name="T6" fmla="*/ 16 w 740"/>
                <a:gd name="T7" fmla="*/ 311 h 2512"/>
                <a:gd name="T8" fmla="*/ 8 w 740"/>
                <a:gd name="T9" fmla="*/ 274 h 2512"/>
                <a:gd name="T10" fmla="*/ 1 w 740"/>
                <a:gd name="T11" fmla="*/ 235 h 2512"/>
                <a:gd name="T12" fmla="*/ 0 w 740"/>
                <a:gd name="T13" fmla="*/ 193 h 2512"/>
                <a:gd name="T14" fmla="*/ 2 w 740"/>
                <a:gd name="T15" fmla="*/ 148 h 2512"/>
                <a:gd name="T16" fmla="*/ 11 w 740"/>
                <a:gd name="T17" fmla="*/ 102 h 2512"/>
                <a:gd name="T18" fmla="*/ 31 w 740"/>
                <a:gd name="T19" fmla="*/ 67 h 2512"/>
                <a:gd name="T20" fmla="*/ 49 w 740"/>
                <a:gd name="T21" fmla="*/ 42 h 2512"/>
                <a:gd name="T22" fmla="*/ 64 w 740"/>
                <a:gd name="T23" fmla="*/ 23 h 2512"/>
                <a:gd name="T24" fmla="*/ 78 w 740"/>
                <a:gd name="T25" fmla="*/ 10 h 2512"/>
                <a:gd name="T26" fmla="*/ 90 w 740"/>
                <a:gd name="T27" fmla="*/ 3 h 2512"/>
                <a:gd name="T28" fmla="*/ 101 w 740"/>
                <a:gd name="T29" fmla="*/ 0 h 2512"/>
                <a:gd name="T30" fmla="*/ 112 w 740"/>
                <a:gd name="T31" fmla="*/ 1 h 2512"/>
                <a:gd name="T32" fmla="*/ 123 w 740"/>
                <a:gd name="T33" fmla="*/ 6 h 2512"/>
                <a:gd name="T34" fmla="*/ 98 w 740"/>
                <a:gd name="T35" fmla="*/ 55 h 2512"/>
                <a:gd name="T36" fmla="*/ 80 w 740"/>
                <a:gd name="T37" fmla="*/ 104 h 2512"/>
                <a:gd name="T38" fmla="*/ 68 w 740"/>
                <a:gd name="T39" fmla="*/ 155 h 2512"/>
                <a:gd name="T40" fmla="*/ 61 w 740"/>
                <a:gd name="T41" fmla="*/ 207 h 2512"/>
                <a:gd name="T42" fmla="*/ 56 w 740"/>
                <a:gd name="T43" fmla="*/ 259 h 2512"/>
                <a:gd name="T44" fmla="*/ 55 w 740"/>
                <a:gd name="T45" fmla="*/ 312 h 2512"/>
                <a:gd name="T46" fmla="*/ 55 w 740"/>
                <a:gd name="T47" fmla="*/ 365 h 2512"/>
                <a:gd name="T48" fmla="*/ 54 w 740"/>
                <a:gd name="T49" fmla="*/ 419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40" h="2512">
                  <a:moveTo>
                    <a:pt x="322" y="2512"/>
                  </a:moveTo>
                  <a:lnTo>
                    <a:pt x="242" y="2298"/>
                  </a:lnTo>
                  <a:lnTo>
                    <a:pt x="166" y="2088"/>
                  </a:lnTo>
                  <a:lnTo>
                    <a:pt x="97" y="1866"/>
                  </a:lnTo>
                  <a:lnTo>
                    <a:pt x="49" y="1645"/>
                  </a:lnTo>
                  <a:lnTo>
                    <a:pt x="8" y="1406"/>
                  </a:lnTo>
                  <a:lnTo>
                    <a:pt x="0" y="1158"/>
                  </a:lnTo>
                  <a:lnTo>
                    <a:pt x="11" y="888"/>
                  </a:lnTo>
                  <a:lnTo>
                    <a:pt x="66" y="611"/>
                  </a:lnTo>
                  <a:lnTo>
                    <a:pt x="187" y="404"/>
                  </a:lnTo>
                  <a:lnTo>
                    <a:pt x="294" y="252"/>
                  </a:lnTo>
                  <a:lnTo>
                    <a:pt x="384" y="135"/>
                  </a:lnTo>
                  <a:lnTo>
                    <a:pt x="471" y="62"/>
                  </a:lnTo>
                  <a:lnTo>
                    <a:pt x="540" y="17"/>
                  </a:lnTo>
                  <a:lnTo>
                    <a:pt x="609" y="0"/>
                  </a:lnTo>
                  <a:lnTo>
                    <a:pt x="674" y="7"/>
                  </a:lnTo>
                  <a:lnTo>
                    <a:pt x="740" y="38"/>
                  </a:lnTo>
                  <a:lnTo>
                    <a:pt x="587" y="328"/>
                  </a:lnTo>
                  <a:lnTo>
                    <a:pt x="484" y="625"/>
                  </a:lnTo>
                  <a:lnTo>
                    <a:pt x="411" y="930"/>
                  </a:lnTo>
                  <a:lnTo>
                    <a:pt x="367" y="1241"/>
                  </a:lnTo>
                  <a:lnTo>
                    <a:pt x="339" y="1552"/>
                  </a:lnTo>
                  <a:lnTo>
                    <a:pt x="333" y="1870"/>
                  </a:lnTo>
                  <a:lnTo>
                    <a:pt x="328" y="2187"/>
                  </a:lnTo>
                  <a:lnTo>
                    <a:pt x="322" y="251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6" name="Freeform 304"/>
            <p:cNvSpPr>
              <a:spLocks/>
            </p:cNvSpPr>
            <p:nvPr/>
          </p:nvSpPr>
          <p:spPr bwMode="auto">
            <a:xfrm>
              <a:off x="2477" y="1022"/>
              <a:ext cx="121" cy="419"/>
            </a:xfrm>
            <a:custGeom>
              <a:avLst/>
              <a:gdLst>
                <a:gd name="T0" fmla="*/ 52 w 729"/>
                <a:gd name="T1" fmla="*/ 419 h 2509"/>
                <a:gd name="T2" fmla="*/ 38 w 729"/>
                <a:gd name="T3" fmla="*/ 384 h 2509"/>
                <a:gd name="T4" fmla="*/ 26 w 729"/>
                <a:gd name="T5" fmla="*/ 349 h 2509"/>
                <a:gd name="T6" fmla="*/ 15 w 729"/>
                <a:gd name="T7" fmla="*/ 312 h 2509"/>
                <a:gd name="T8" fmla="*/ 7 w 729"/>
                <a:gd name="T9" fmla="*/ 276 h 2509"/>
                <a:gd name="T10" fmla="*/ 1 w 729"/>
                <a:gd name="T11" fmla="*/ 236 h 2509"/>
                <a:gd name="T12" fmla="*/ 0 w 729"/>
                <a:gd name="T13" fmla="*/ 195 h 2509"/>
                <a:gd name="T14" fmla="*/ 2 w 729"/>
                <a:gd name="T15" fmla="*/ 150 h 2509"/>
                <a:gd name="T16" fmla="*/ 12 w 729"/>
                <a:gd name="T17" fmla="*/ 103 h 2509"/>
                <a:gd name="T18" fmla="*/ 32 w 729"/>
                <a:gd name="T19" fmla="*/ 68 h 2509"/>
                <a:gd name="T20" fmla="*/ 49 w 729"/>
                <a:gd name="T21" fmla="*/ 42 h 2509"/>
                <a:gd name="T22" fmla="*/ 64 w 729"/>
                <a:gd name="T23" fmla="*/ 23 h 2509"/>
                <a:gd name="T24" fmla="*/ 77 w 729"/>
                <a:gd name="T25" fmla="*/ 11 h 2509"/>
                <a:gd name="T26" fmla="*/ 88 w 729"/>
                <a:gd name="T27" fmla="*/ 2 h 2509"/>
                <a:gd name="T28" fmla="*/ 100 w 729"/>
                <a:gd name="T29" fmla="*/ 0 h 2509"/>
                <a:gd name="T30" fmla="*/ 110 w 729"/>
                <a:gd name="T31" fmla="*/ 1 h 2509"/>
                <a:gd name="T32" fmla="*/ 121 w 729"/>
                <a:gd name="T33" fmla="*/ 6 h 2509"/>
                <a:gd name="T34" fmla="*/ 92 w 729"/>
                <a:gd name="T35" fmla="*/ 52 h 2509"/>
                <a:gd name="T36" fmla="*/ 72 w 729"/>
                <a:gd name="T37" fmla="*/ 101 h 2509"/>
                <a:gd name="T38" fmla="*/ 58 w 729"/>
                <a:gd name="T39" fmla="*/ 151 h 2509"/>
                <a:gd name="T40" fmla="*/ 52 w 729"/>
                <a:gd name="T41" fmla="*/ 203 h 2509"/>
                <a:gd name="T42" fmla="*/ 48 w 729"/>
                <a:gd name="T43" fmla="*/ 255 h 2509"/>
                <a:gd name="T44" fmla="*/ 48 w 729"/>
                <a:gd name="T45" fmla="*/ 309 h 2509"/>
                <a:gd name="T46" fmla="*/ 49 w 729"/>
                <a:gd name="T47" fmla="*/ 364 h 2509"/>
                <a:gd name="T48" fmla="*/ 52 w 729"/>
                <a:gd name="T49" fmla="*/ 419 h 25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29" h="2509">
                  <a:moveTo>
                    <a:pt x="311" y="2509"/>
                  </a:moveTo>
                  <a:lnTo>
                    <a:pt x="231" y="2299"/>
                  </a:lnTo>
                  <a:lnTo>
                    <a:pt x="159" y="2088"/>
                  </a:lnTo>
                  <a:lnTo>
                    <a:pt x="89" y="1870"/>
                  </a:lnTo>
                  <a:lnTo>
                    <a:pt x="41" y="1653"/>
                  </a:lnTo>
                  <a:lnTo>
                    <a:pt x="6" y="1414"/>
                  </a:lnTo>
                  <a:lnTo>
                    <a:pt x="0" y="1165"/>
                  </a:lnTo>
                  <a:lnTo>
                    <a:pt x="14" y="896"/>
                  </a:lnTo>
                  <a:lnTo>
                    <a:pt x="72" y="616"/>
                  </a:lnTo>
                  <a:lnTo>
                    <a:pt x="190" y="409"/>
                  </a:lnTo>
                  <a:lnTo>
                    <a:pt x="294" y="253"/>
                  </a:lnTo>
                  <a:lnTo>
                    <a:pt x="383" y="135"/>
                  </a:lnTo>
                  <a:lnTo>
                    <a:pt x="463" y="63"/>
                  </a:lnTo>
                  <a:lnTo>
                    <a:pt x="532" y="14"/>
                  </a:lnTo>
                  <a:lnTo>
                    <a:pt x="605" y="0"/>
                  </a:lnTo>
                  <a:lnTo>
                    <a:pt x="663" y="4"/>
                  </a:lnTo>
                  <a:lnTo>
                    <a:pt x="729" y="35"/>
                  </a:lnTo>
                  <a:lnTo>
                    <a:pt x="553" y="311"/>
                  </a:lnTo>
                  <a:lnTo>
                    <a:pt x="432" y="602"/>
                  </a:lnTo>
                  <a:lnTo>
                    <a:pt x="352" y="905"/>
                  </a:lnTo>
                  <a:lnTo>
                    <a:pt x="311" y="1213"/>
                  </a:lnTo>
                  <a:lnTo>
                    <a:pt x="290" y="1528"/>
                  </a:lnTo>
                  <a:lnTo>
                    <a:pt x="290" y="1853"/>
                  </a:lnTo>
                  <a:lnTo>
                    <a:pt x="297" y="2178"/>
                  </a:lnTo>
                  <a:lnTo>
                    <a:pt x="311" y="250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7" name="Freeform 305"/>
            <p:cNvSpPr>
              <a:spLocks/>
            </p:cNvSpPr>
            <p:nvPr/>
          </p:nvSpPr>
          <p:spPr bwMode="auto">
            <a:xfrm>
              <a:off x="2479" y="1023"/>
              <a:ext cx="119" cy="418"/>
            </a:xfrm>
            <a:custGeom>
              <a:avLst/>
              <a:gdLst>
                <a:gd name="T0" fmla="*/ 50 w 718"/>
                <a:gd name="T1" fmla="*/ 418 h 2505"/>
                <a:gd name="T2" fmla="*/ 37 w 718"/>
                <a:gd name="T3" fmla="*/ 383 h 2505"/>
                <a:gd name="T4" fmla="*/ 25 w 718"/>
                <a:gd name="T5" fmla="*/ 348 h 2505"/>
                <a:gd name="T6" fmla="*/ 15 w 718"/>
                <a:gd name="T7" fmla="*/ 311 h 2505"/>
                <a:gd name="T8" fmla="*/ 7 w 718"/>
                <a:gd name="T9" fmla="*/ 276 h 2505"/>
                <a:gd name="T10" fmla="*/ 0 w 718"/>
                <a:gd name="T11" fmla="*/ 236 h 2505"/>
                <a:gd name="T12" fmla="*/ 0 w 718"/>
                <a:gd name="T13" fmla="*/ 195 h 2505"/>
                <a:gd name="T14" fmla="*/ 4 w 718"/>
                <a:gd name="T15" fmla="*/ 152 h 2505"/>
                <a:gd name="T16" fmla="*/ 13 w 718"/>
                <a:gd name="T17" fmla="*/ 105 h 2505"/>
                <a:gd name="T18" fmla="*/ 32 w 718"/>
                <a:gd name="T19" fmla="*/ 70 h 2505"/>
                <a:gd name="T20" fmla="*/ 49 w 718"/>
                <a:gd name="T21" fmla="*/ 44 h 2505"/>
                <a:gd name="T22" fmla="*/ 62 w 718"/>
                <a:gd name="T23" fmla="*/ 24 h 2505"/>
                <a:gd name="T24" fmla="*/ 76 w 718"/>
                <a:gd name="T25" fmla="*/ 10 h 2505"/>
                <a:gd name="T26" fmla="*/ 87 w 718"/>
                <a:gd name="T27" fmla="*/ 2 h 2505"/>
                <a:gd name="T28" fmla="*/ 98 w 718"/>
                <a:gd name="T29" fmla="*/ 0 h 2505"/>
                <a:gd name="T30" fmla="*/ 109 w 718"/>
                <a:gd name="T31" fmla="*/ 1 h 2505"/>
                <a:gd name="T32" fmla="*/ 119 w 718"/>
                <a:gd name="T33" fmla="*/ 5 h 2505"/>
                <a:gd name="T34" fmla="*/ 86 w 718"/>
                <a:gd name="T35" fmla="*/ 50 h 2505"/>
                <a:gd name="T36" fmla="*/ 63 w 718"/>
                <a:gd name="T37" fmla="*/ 97 h 2505"/>
                <a:gd name="T38" fmla="*/ 49 w 718"/>
                <a:gd name="T39" fmla="*/ 147 h 2505"/>
                <a:gd name="T40" fmla="*/ 42 w 718"/>
                <a:gd name="T41" fmla="*/ 198 h 2505"/>
                <a:gd name="T42" fmla="*/ 39 w 718"/>
                <a:gd name="T43" fmla="*/ 251 h 2505"/>
                <a:gd name="T44" fmla="*/ 42 w 718"/>
                <a:gd name="T45" fmla="*/ 306 h 2505"/>
                <a:gd name="T46" fmla="*/ 45 w 718"/>
                <a:gd name="T47" fmla="*/ 362 h 2505"/>
                <a:gd name="T48" fmla="*/ 50 w 718"/>
                <a:gd name="T49" fmla="*/ 418 h 25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8" h="2505">
                  <a:moveTo>
                    <a:pt x="300" y="2505"/>
                  </a:moveTo>
                  <a:lnTo>
                    <a:pt x="224" y="2295"/>
                  </a:lnTo>
                  <a:lnTo>
                    <a:pt x="151" y="2084"/>
                  </a:lnTo>
                  <a:lnTo>
                    <a:pt x="89" y="1866"/>
                  </a:lnTo>
                  <a:lnTo>
                    <a:pt x="41" y="1652"/>
                  </a:lnTo>
                  <a:lnTo>
                    <a:pt x="3" y="1417"/>
                  </a:lnTo>
                  <a:lnTo>
                    <a:pt x="0" y="1171"/>
                  </a:lnTo>
                  <a:lnTo>
                    <a:pt x="23" y="909"/>
                  </a:lnTo>
                  <a:lnTo>
                    <a:pt x="78" y="629"/>
                  </a:lnTo>
                  <a:lnTo>
                    <a:pt x="193" y="418"/>
                  </a:lnTo>
                  <a:lnTo>
                    <a:pt x="293" y="262"/>
                  </a:lnTo>
                  <a:lnTo>
                    <a:pt x="375" y="141"/>
                  </a:lnTo>
                  <a:lnTo>
                    <a:pt x="459" y="62"/>
                  </a:lnTo>
                  <a:lnTo>
                    <a:pt x="524" y="14"/>
                  </a:lnTo>
                  <a:lnTo>
                    <a:pt x="594" y="0"/>
                  </a:lnTo>
                  <a:lnTo>
                    <a:pt x="656" y="7"/>
                  </a:lnTo>
                  <a:lnTo>
                    <a:pt x="718" y="31"/>
                  </a:lnTo>
                  <a:lnTo>
                    <a:pt x="518" y="297"/>
                  </a:lnTo>
                  <a:lnTo>
                    <a:pt x="383" y="581"/>
                  </a:lnTo>
                  <a:lnTo>
                    <a:pt x="297" y="878"/>
                  </a:lnTo>
                  <a:lnTo>
                    <a:pt x="254" y="1189"/>
                  </a:lnTo>
                  <a:lnTo>
                    <a:pt x="237" y="1506"/>
                  </a:lnTo>
                  <a:lnTo>
                    <a:pt x="251" y="1835"/>
                  </a:lnTo>
                  <a:lnTo>
                    <a:pt x="272" y="2170"/>
                  </a:lnTo>
                  <a:lnTo>
                    <a:pt x="300" y="250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8" name="Freeform 306"/>
            <p:cNvSpPr>
              <a:spLocks/>
            </p:cNvSpPr>
            <p:nvPr/>
          </p:nvSpPr>
          <p:spPr bwMode="auto">
            <a:xfrm>
              <a:off x="1762" y="1423"/>
              <a:ext cx="631" cy="133"/>
            </a:xfrm>
            <a:custGeom>
              <a:avLst/>
              <a:gdLst>
                <a:gd name="T0" fmla="*/ 0 w 3788"/>
                <a:gd name="T1" fmla="*/ 133 h 798"/>
                <a:gd name="T2" fmla="*/ 50 w 3788"/>
                <a:gd name="T3" fmla="*/ 112 h 798"/>
                <a:gd name="T4" fmla="*/ 112 w 3788"/>
                <a:gd name="T5" fmla="*/ 98 h 798"/>
                <a:gd name="T6" fmla="*/ 181 w 3788"/>
                <a:gd name="T7" fmla="*/ 90 h 798"/>
                <a:gd name="T8" fmla="*/ 258 w 3788"/>
                <a:gd name="T9" fmla="*/ 88 h 798"/>
                <a:gd name="T10" fmla="*/ 336 w 3788"/>
                <a:gd name="T11" fmla="*/ 89 h 798"/>
                <a:gd name="T12" fmla="*/ 417 w 3788"/>
                <a:gd name="T13" fmla="*/ 95 h 798"/>
                <a:gd name="T14" fmla="*/ 495 w 3788"/>
                <a:gd name="T15" fmla="*/ 103 h 798"/>
                <a:gd name="T16" fmla="*/ 569 w 3788"/>
                <a:gd name="T17" fmla="*/ 114 h 798"/>
                <a:gd name="T18" fmla="*/ 577 w 3788"/>
                <a:gd name="T19" fmla="*/ 114 h 798"/>
                <a:gd name="T20" fmla="*/ 584 w 3788"/>
                <a:gd name="T21" fmla="*/ 115 h 798"/>
                <a:gd name="T22" fmla="*/ 592 w 3788"/>
                <a:gd name="T23" fmla="*/ 116 h 798"/>
                <a:gd name="T24" fmla="*/ 600 w 3788"/>
                <a:gd name="T25" fmla="*/ 117 h 798"/>
                <a:gd name="T26" fmla="*/ 607 w 3788"/>
                <a:gd name="T27" fmla="*/ 118 h 798"/>
                <a:gd name="T28" fmla="*/ 615 w 3788"/>
                <a:gd name="T29" fmla="*/ 119 h 798"/>
                <a:gd name="T30" fmla="*/ 622 w 3788"/>
                <a:gd name="T31" fmla="*/ 120 h 798"/>
                <a:gd name="T32" fmla="*/ 631 w 3788"/>
                <a:gd name="T33" fmla="*/ 122 h 798"/>
                <a:gd name="T34" fmla="*/ 539 w 3788"/>
                <a:gd name="T35" fmla="*/ 56 h 798"/>
                <a:gd name="T36" fmla="*/ 438 w 3788"/>
                <a:gd name="T37" fmla="*/ 17 h 798"/>
                <a:gd name="T38" fmla="*/ 333 w 3788"/>
                <a:gd name="T39" fmla="*/ 0 h 798"/>
                <a:gd name="T40" fmla="*/ 233 w 3788"/>
                <a:gd name="T41" fmla="*/ 5 h 798"/>
                <a:gd name="T42" fmla="*/ 142 w 3788"/>
                <a:gd name="T43" fmla="*/ 23 h 798"/>
                <a:gd name="T44" fmla="*/ 69 w 3788"/>
                <a:gd name="T45" fmla="*/ 54 h 798"/>
                <a:gd name="T46" fmla="*/ 19 w 3788"/>
                <a:gd name="T47" fmla="*/ 91 h 798"/>
                <a:gd name="T48" fmla="*/ 0 w 3788"/>
                <a:gd name="T49" fmla="*/ 133 h 7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88" h="798">
                  <a:moveTo>
                    <a:pt x="0" y="798"/>
                  </a:moveTo>
                  <a:lnTo>
                    <a:pt x="300" y="670"/>
                  </a:lnTo>
                  <a:lnTo>
                    <a:pt x="671" y="590"/>
                  </a:lnTo>
                  <a:lnTo>
                    <a:pt x="1089" y="538"/>
                  </a:lnTo>
                  <a:lnTo>
                    <a:pt x="1549" y="526"/>
                  </a:lnTo>
                  <a:lnTo>
                    <a:pt x="2019" y="532"/>
                  </a:lnTo>
                  <a:lnTo>
                    <a:pt x="2502" y="567"/>
                  </a:lnTo>
                  <a:lnTo>
                    <a:pt x="2972" y="618"/>
                  </a:lnTo>
                  <a:lnTo>
                    <a:pt x="3418" y="681"/>
                  </a:lnTo>
                  <a:lnTo>
                    <a:pt x="3463" y="684"/>
                  </a:lnTo>
                  <a:lnTo>
                    <a:pt x="3508" y="688"/>
                  </a:lnTo>
                  <a:lnTo>
                    <a:pt x="3552" y="694"/>
                  </a:lnTo>
                  <a:lnTo>
                    <a:pt x="3601" y="702"/>
                  </a:lnTo>
                  <a:lnTo>
                    <a:pt x="3646" y="708"/>
                  </a:lnTo>
                  <a:lnTo>
                    <a:pt x="3690" y="716"/>
                  </a:lnTo>
                  <a:lnTo>
                    <a:pt x="3736" y="719"/>
                  </a:lnTo>
                  <a:lnTo>
                    <a:pt x="3788" y="729"/>
                  </a:lnTo>
                  <a:lnTo>
                    <a:pt x="3235" y="335"/>
                  </a:lnTo>
                  <a:lnTo>
                    <a:pt x="2627" y="100"/>
                  </a:lnTo>
                  <a:lnTo>
                    <a:pt x="2001" y="0"/>
                  </a:lnTo>
                  <a:lnTo>
                    <a:pt x="1400" y="28"/>
                  </a:lnTo>
                  <a:lnTo>
                    <a:pt x="853" y="135"/>
                  </a:lnTo>
                  <a:lnTo>
                    <a:pt x="415" y="321"/>
                  </a:lnTo>
                  <a:lnTo>
                    <a:pt x="114" y="546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9" name="Freeform 307"/>
            <p:cNvSpPr>
              <a:spLocks/>
            </p:cNvSpPr>
            <p:nvPr/>
          </p:nvSpPr>
          <p:spPr bwMode="auto">
            <a:xfrm>
              <a:off x="1770" y="1426"/>
              <a:ext cx="623" cy="124"/>
            </a:xfrm>
            <a:custGeom>
              <a:avLst/>
              <a:gdLst>
                <a:gd name="T0" fmla="*/ 0 w 3739"/>
                <a:gd name="T1" fmla="*/ 124 h 743"/>
                <a:gd name="T2" fmla="*/ 50 w 3739"/>
                <a:gd name="T3" fmla="*/ 102 h 743"/>
                <a:gd name="T4" fmla="*/ 113 w 3739"/>
                <a:gd name="T5" fmla="*/ 88 h 743"/>
                <a:gd name="T6" fmla="*/ 182 w 3739"/>
                <a:gd name="T7" fmla="*/ 79 h 743"/>
                <a:gd name="T8" fmla="*/ 259 w 3739"/>
                <a:gd name="T9" fmla="*/ 77 h 743"/>
                <a:gd name="T10" fmla="*/ 337 w 3739"/>
                <a:gd name="T11" fmla="*/ 78 h 743"/>
                <a:gd name="T12" fmla="*/ 415 w 3739"/>
                <a:gd name="T13" fmla="*/ 84 h 743"/>
                <a:gd name="T14" fmla="*/ 491 w 3739"/>
                <a:gd name="T15" fmla="*/ 95 h 743"/>
                <a:gd name="T16" fmla="*/ 561 w 3739"/>
                <a:gd name="T17" fmla="*/ 108 h 743"/>
                <a:gd name="T18" fmla="*/ 568 w 3739"/>
                <a:gd name="T19" fmla="*/ 109 h 743"/>
                <a:gd name="T20" fmla="*/ 576 w 3739"/>
                <a:gd name="T21" fmla="*/ 111 h 743"/>
                <a:gd name="T22" fmla="*/ 584 w 3739"/>
                <a:gd name="T23" fmla="*/ 111 h 743"/>
                <a:gd name="T24" fmla="*/ 592 w 3739"/>
                <a:gd name="T25" fmla="*/ 114 h 743"/>
                <a:gd name="T26" fmla="*/ 599 w 3739"/>
                <a:gd name="T27" fmla="*/ 114 h 743"/>
                <a:gd name="T28" fmla="*/ 607 w 3739"/>
                <a:gd name="T29" fmla="*/ 116 h 743"/>
                <a:gd name="T30" fmla="*/ 614 w 3739"/>
                <a:gd name="T31" fmla="*/ 117 h 743"/>
                <a:gd name="T32" fmla="*/ 623 w 3739"/>
                <a:gd name="T33" fmla="*/ 119 h 743"/>
                <a:gd name="T34" fmla="*/ 531 w 3739"/>
                <a:gd name="T35" fmla="*/ 54 h 743"/>
                <a:gd name="T36" fmla="*/ 432 w 3739"/>
                <a:gd name="T37" fmla="*/ 17 h 743"/>
                <a:gd name="T38" fmla="*/ 328 w 3739"/>
                <a:gd name="T39" fmla="*/ 0 h 743"/>
                <a:gd name="T40" fmla="*/ 230 w 3739"/>
                <a:gd name="T41" fmla="*/ 3 h 743"/>
                <a:gd name="T42" fmla="*/ 139 w 3739"/>
                <a:gd name="T43" fmla="*/ 20 h 743"/>
                <a:gd name="T44" fmla="*/ 67 w 3739"/>
                <a:gd name="T45" fmla="*/ 48 h 743"/>
                <a:gd name="T46" fmla="*/ 18 w 3739"/>
                <a:gd name="T47" fmla="*/ 84 h 743"/>
                <a:gd name="T48" fmla="*/ 0 w 3739"/>
                <a:gd name="T49" fmla="*/ 124 h 7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9" h="743">
                  <a:moveTo>
                    <a:pt x="0" y="743"/>
                  </a:moveTo>
                  <a:lnTo>
                    <a:pt x="303" y="612"/>
                  </a:lnTo>
                  <a:lnTo>
                    <a:pt x="677" y="529"/>
                  </a:lnTo>
                  <a:lnTo>
                    <a:pt x="1095" y="474"/>
                  </a:lnTo>
                  <a:lnTo>
                    <a:pt x="1552" y="460"/>
                  </a:lnTo>
                  <a:lnTo>
                    <a:pt x="2021" y="470"/>
                  </a:lnTo>
                  <a:lnTo>
                    <a:pt x="2491" y="504"/>
                  </a:lnTo>
                  <a:lnTo>
                    <a:pt x="2947" y="567"/>
                  </a:lnTo>
                  <a:lnTo>
                    <a:pt x="3369" y="650"/>
                  </a:lnTo>
                  <a:lnTo>
                    <a:pt x="3410" y="653"/>
                  </a:lnTo>
                  <a:lnTo>
                    <a:pt x="3459" y="664"/>
                  </a:lnTo>
                  <a:lnTo>
                    <a:pt x="3503" y="667"/>
                  </a:lnTo>
                  <a:lnTo>
                    <a:pt x="3552" y="681"/>
                  </a:lnTo>
                  <a:lnTo>
                    <a:pt x="3594" y="685"/>
                  </a:lnTo>
                  <a:lnTo>
                    <a:pt x="3641" y="694"/>
                  </a:lnTo>
                  <a:lnTo>
                    <a:pt x="3687" y="702"/>
                  </a:lnTo>
                  <a:lnTo>
                    <a:pt x="3739" y="712"/>
                  </a:lnTo>
                  <a:lnTo>
                    <a:pt x="3189" y="325"/>
                  </a:lnTo>
                  <a:lnTo>
                    <a:pt x="2592" y="100"/>
                  </a:lnTo>
                  <a:lnTo>
                    <a:pt x="1970" y="0"/>
                  </a:lnTo>
                  <a:lnTo>
                    <a:pt x="1379" y="20"/>
                  </a:lnTo>
                  <a:lnTo>
                    <a:pt x="836" y="118"/>
                  </a:lnTo>
                  <a:lnTo>
                    <a:pt x="404" y="290"/>
                  </a:lnTo>
                  <a:lnTo>
                    <a:pt x="110" y="501"/>
                  </a:lnTo>
                  <a:lnTo>
                    <a:pt x="0" y="74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0" name="Freeform 308"/>
            <p:cNvSpPr>
              <a:spLocks/>
            </p:cNvSpPr>
            <p:nvPr/>
          </p:nvSpPr>
          <p:spPr bwMode="auto">
            <a:xfrm>
              <a:off x="1779" y="1430"/>
              <a:ext cx="614" cy="115"/>
            </a:xfrm>
            <a:custGeom>
              <a:avLst/>
              <a:gdLst>
                <a:gd name="T0" fmla="*/ 0 w 3688"/>
                <a:gd name="T1" fmla="*/ 113 h 692"/>
                <a:gd name="T2" fmla="*/ 51 w 3688"/>
                <a:gd name="T3" fmla="*/ 91 h 692"/>
                <a:gd name="T4" fmla="*/ 113 w 3688"/>
                <a:gd name="T5" fmla="*/ 75 h 692"/>
                <a:gd name="T6" fmla="*/ 184 w 3688"/>
                <a:gd name="T7" fmla="*/ 66 h 692"/>
                <a:gd name="T8" fmla="*/ 260 w 3688"/>
                <a:gd name="T9" fmla="*/ 63 h 692"/>
                <a:gd name="T10" fmla="*/ 336 w 3688"/>
                <a:gd name="T11" fmla="*/ 65 h 692"/>
                <a:gd name="T12" fmla="*/ 413 w 3688"/>
                <a:gd name="T13" fmla="*/ 73 h 692"/>
                <a:gd name="T14" fmla="*/ 486 w 3688"/>
                <a:gd name="T15" fmla="*/ 86 h 692"/>
                <a:gd name="T16" fmla="*/ 552 w 3688"/>
                <a:gd name="T17" fmla="*/ 103 h 692"/>
                <a:gd name="T18" fmla="*/ 559 w 3688"/>
                <a:gd name="T19" fmla="*/ 104 h 692"/>
                <a:gd name="T20" fmla="*/ 567 w 3688"/>
                <a:gd name="T21" fmla="*/ 105 h 692"/>
                <a:gd name="T22" fmla="*/ 575 w 3688"/>
                <a:gd name="T23" fmla="*/ 107 h 692"/>
                <a:gd name="T24" fmla="*/ 583 w 3688"/>
                <a:gd name="T25" fmla="*/ 108 h 692"/>
                <a:gd name="T26" fmla="*/ 590 w 3688"/>
                <a:gd name="T27" fmla="*/ 110 h 692"/>
                <a:gd name="T28" fmla="*/ 598 w 3688"/>
                <a:gd name="T29" fmla="*/ 112 h 692"/>
                <a:gd name="T30" fmla="*/ 605 w 3688"/>
                <a:gd name="T31" fmla="*/ 113 h 692"/>
                <a:gd name="T32" fmla="*/ 614 w 3688"/>
                <a:gd name="T33" fmla="*/ 115 h 692"/>
                <a:gd name="T34" fmla="*/ 524 w 3688"/>
                <a:gd name="T35" fmla="*/ 53 h 692"/>
                <a:gd name="T36" fmla="*/ 425 w 3688"/>
                <a:gd name="T37" fmla="*/ 16 h 692"/>
                <a:gd name="T38" fmla="*/ 323 w 3688"/>
                <a:gd name="T39" fmla="*/ 0 h 692"/>
                <a:gd name="T40" fmla="*/ 226 w 3688"/>
                <a:gd name="T41" fmla="*/ 1 h 692"/>
                <a:gd name="T42" fmla="*/ 138 w 3688"/>
                <a:gd name="T43" fmla="*/ 16 h 692"/>
                <a:gd name="T44" fmla="*/ 66 w 3688"/>
                <a:gd name="T45" fmla="*/ 43 h 692"/>
                <a:gd name="T46" fmla="*/ 18 w 3688"/>
                <a:gd name="T47" fmla="*/ 75 h 692"/>
                <a:gd name="T48" fmla="*/ 0 w 3688"/>
                <a:gd name="T49" fmla="*/ 113 h 6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88" h="692">
                  <a:moveTo>
                    <a:pt x="0" y="682"/>
                  </a:moveTo>
                  <a:lnTo>
                    <a:pt x="304" y="547"/>
                  </a:lnTo>
                  <a:lnTo>
                    <a:pt x="681" y="454"/>
                  </a:lnTo>
                  <a:lnTo>
                    <a:pt x="1106" y="395"/>
                  </a:lnTo>
                  <a:lnTo>
                    <a:pt x="1559" y="381"/>
                  </a:lnTo>
                  <a:lnTo>
                    <a:pt x="2019" y="391"/>
                  </a:lnTo>
                  <a:lnTo>
                    <a:pt x="2481" y="440"/>
                  </a:lnTo>
                  <a:lnTo>
                    <a:pt x="2918" y="516"/>
                  </a:lnTo>
                  <a:lnTo>
                    <a:pt x="3318" y="619"/>
                  </a:lnTo>
                  <a:lnTo>
                    <a:pt x="3359" y="627"/>
                  </a:lnTo>
                  <a:lnTo>
                    <a:pt x="3408" y="633"/>
                  </a:lnTo>
                  <a:lnTo>
                    <a:pt x="3452" y="644"/>
                  </a:lnTo>
                  <a:lnTo>
                    <a:pt x="3501" y="651"/>
                  </a:lnTo>
                  <a:lnTo>
                    <a:pt x="3543" y="661"/>
                  </a:lnTo>
                  <a:lnTo>
                    <a:pt x="3590" y="671"/>
                  </a:lnTo>
                  <a:lnTo>
                    <a:pt x="3636" y="679"/>
                  </a:lnTo>
                  <a:lnTo>
                    <a:pt x="3688" y="692"/>
                  </a:lnTo>
                  <a:lnTo>
                    <a:pt x="3149" y="319"/>
                  </a:lnTo>
                  <a:lnTo>
                    <a:pt x="2555" y="98"/>
                  </a:lnTo>
                  <a:lnTo>
                    <a:pt x="1942" y="0"/>
                  </a:lnTo>
                  <a:lnTo>
                    <a:pt x="1358" y="8"/>
                  </a:lnTo>
                  <a:lnTo>
                    <a:pt x="827" y="98"/>
                  </a:lnTo>
                  <a:lnTo>
                    <a:pt x="395" y="256"/>
                  </a:lnTo>
                  <a:lnTo>
                    <a:pt x="107" y="454"/>
                  </a:lnTo>
                  <a:lnTo>
                    <a:pt x="0" y="68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1" name="Freeform 309"/>
            <p:cNvSpPr>
              <a:spLocks/>
            </p:cNvSpPr>
            <p:nvPr/>
          </p:nvSpPr>
          <p:spPr bwMode="auto">
            <a:xfrm>
              <a:off x="1786" y="1432"/>
              <a:ext cx="607" cy="113"/>
            </a:xfrm>
            <a:custGeom>
              <a:avLst/>
              <a:gdLst>
                <a:gd name="T0" fmla="*/ 0 w 3643"/>
                <a:gd name="T1" fmla="*/ 106 h 678"/>
                <a:gd name="T2" fmla="*/ 51 w 3643"/>
                <a:gd name="T3" fmla="*/ 81 h 678"/>
                <a:gd name="T4" fmla="*/ 115 w 3643"/>
                <a:gd name="T5" fmla="*/ 65 h 678"/>
                <a:gd name="T6" fmla="*/ 185 w 3643"/>
                <a:gd name="T7" fmla="*/ 55 h 678"/>
                <a:gd name="T8" fmla="*/ 261 w 3643"/>
                <a:gd name="T9" fmla="*/ 51 h 678"/>
                <a:gd name="T10" fmla="*/ 338 w 3643"/>
                <a:gd name="T11" fmla="*/ 54 h 678"/>
                <a:gd name="T12" fmla="*/ 413 w 3643"/>
                <a:gd name="T13" fmla="*/ 63 h 678"/>
                <a:gd name="T14" fmla="*/ 483 w 3643"/>
                <a:gd name="T15" fmla="*/ 77 h 678"/>
                <a:gd name="T16" fmla="*/ 545 w 3643"/>
                <a:gd name="T17" fmla="*/ 98 h 678"/>
                <a:gd name="T18" fmla="*/ 552 w 3643"/>
                <a:gd name="T19" fmla="*/ 100 h 678"/>
                <a:gd name="T20" fmla="*/ 560 w 3643"/>
                <a:gd name="T21" fmla="*/ 101 h 678"/>
                <a:gd name="T22" fmla="*/ 568 w 3643"/>
                <a:gd name="T23" fmla="*/ 103 h 678"/>
                <a:gd name="T24" fmla="*/ 576 w 3643"/>
                <a:gd name="T25" fmla="*/ 105 h 678"/>
                <a:gd name="T26" fmla="*/ 583 w 3643"/>
                <a:gd name="T27" fmla="*/ 106 h 678"/>
                <a:gd name="T28" fmla="*/ 591 w 3643"/>
                <a:gd name="T29" fmla="*/ 109 h 678"/>
                <a:gd name="T30" fmla="*/ 598 w 3643"/>
                <a:gd name="T31" fmla="*/ 111 h 678"/>
                <a:gd name="T32" fmla="*/ 607 w 3643"/>
                <a:gd name="T33" fmla="*/ 113 h 678"/>
                <a:gd name="T34" fmla="*/ 518 w 3643"/>
                <a:gd name="T35" fmla="*/ 53 h 678"/>
                <a:gd name="T36" fmla="*/ 420 w 3643"/>
                <a:gd name="T37" fmla="*/ 16 h 678"/>
                <a:gd name="T38" fmla="*/ 319 w 3643"/>
                <a:gd name="T39" fmla="*/ 0 h 678"/>
                <a:gd name="T40" fmla="*/ 222 w 3643"/>
                <a:gd name="T41" fmla="*/ 1 h 678"/>
                <a:gd name="T42" fmla="*/ 135 w 3643"/>
                <a:gd name="T43" fmla="*/ 14 h 678"/>
                <a:gd name="T44" fmla="*/ 64 w 3643"/>
                <a:gd name="T45" fmla="*/ 39 h 678"/>
                <a:gd name="T46" fmla="*/ 17 w 3643"/>
                <a:gd name="T47" fmla="*/ 70 h 678"/>
                <a:gd name="T48" fmla="*/ 0 w 3643"/>
                <a:gd name="T49" fmla="*/ 106 h 6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43" h="678">
                  <a:moveTo>
                    <a:pt x="0" y="633"/>
                  </a:moveTo>
                  <a:lnTo>
                    <a:pt x="308" y="487"/>
                  </a:lnTo>
                  <a:lnTo>
                    <a:pt x="691" y="391"/>
                  </a:lnTo>
                  <a:lnTo>
                    <a:pt x="1113" y="329"/>
                  </a:lnTo>
                  <a:lnTo>
                    <a:pt x="1569" y="308"/>
                  </a:lnTo>
                  <a:lnTo>
                    <a:pt x="2029" y="322"/>
                  </a:lnTo>
                  <a:lnTo>
                    <a:pt x="2478" y="377"/>
                  </a:lnTo>
                  <a:lnTo>
                    <a:pt x="2896" y="464"/>
                  </a:lnTo>
                  <a:lnTo>
                    <a:pt x="3273" y="588"/>
                  </a:lnTo>
                  <a:lnTo>
                    <a:pt x="3314" y="599"/>
                  </a:lnTo>
                  <a:lnTo>
                    <a:pt x="3363" y="605"/>
                  </a:lnTo>
                  <a:lnTo>
                    <a:pt x="3407" y="616"/>
                  </a:lnTo>
                  <a:lnTo>
                    <a:pt x="3456" y="630"/>
                  </a:lnTo>
                  <a:lnTo>
                    <a:pt x="3498" y="637"/>
                  </a:lnTo>
                  <a:lnTo>
                    <a:pt x="3545" y="651"/>
                  </a:lnTo>
                  <a:lnTo>
                    <a:pt x="3591" y="665"/>
                  </a:lnTo>
                  <a:lnTo>
                    <a:pt x="3643" y="678"/>
                  </a:lnTo>
                  <a:lnTo>
                    <a:pt x="3107" y="315"/>
                  </a:lnTo>
                  <a:lnTo>
                    <a:pt x="2523" y="98"/>
                  </a:lnTo>
                  <a:lnTo>
                    <a:pt x="1915" y="0"/>
                  </a:lnTo>
                  <a:lnTo>
                    <a:pt x="1335" y="4"/>
                  </a:lnTo>
                  <a:lnTo>
                    <a:pt x="809" y="84"/>
                  </a:lnTo>
                  <a:lnTo>
                    <a:pt x="387" y="233"/>
                  </a:lnTo>
                  <a:lnTo>
                    <a:pt x="103" y="418"/>
                  </a:lnTo>
                  <a:lnTo>
                    <a:pt x="0" y="63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2" name="Freeform 310"/>
            <p:cNvSpPr>
              <a:spLocks/>
            </p:cNvSpPr>
            <p:nvPr/>
          </p:nvSpPr>
          <p:spPr bwMode="auto">
            <a:xfrm>
              <a:off x="1794" y="1434"/>
              <a:ext cx="599" cy="111"/>
            </a:xfrm>
            <a:custGeom>
              <a:avLst/>
              <a:gdLst>
                <a:gd name="T0" fmla="*/ 0 w 3598"/>
                <a:gd name="T1" fmla="*/ 98 h 667"/>
                <a:gd name="T2" fmla="*/ 52 w 3598"/>
                <a:gd name="T3" fmla="*/ 73 h 667"/>
                <a:gd name="T4" fmla="*/ 117 w 3598"/>
                <a:gd name="T5" fmla="*/ 56 h 667"/>
                <a:gd name="T6" fmla="*/ 187 w 3598"/>
                <a:gd name="T7" fmla="*/ 45 h 667"/>
                <a:gd name="T8" fmla="*/ 262 w 3598"/>
                <a:gd name="T9" fmla="*/ 41 h 667"/>
                <a:gd name="T10" fmla="*/ 338 w 3598"/>
                <a:gd name="T11" fmla="*/ 44 h 667"/>
                <a:gd name="T12" fmla="*/ 411 w 3598"/>
                <a:gd name="T13" fmla="*/ 53 h 667"/>
                <a:gd name="T14" fmla="*/ 478 w 3598"/>
                <a:gd name="T15" fmla="*/ 70 h 667"/>
                <a:gd name="T16" fmla="*/ 537 w 3598"/>
                <a:gd name="T17" fmla="*/ 94 h 667"/>
                <a:gd name="T18" fmla="*/ 544 w 3598"/>
                <a:gd name="T19" fmla="*/ 96 h 667"/>
                <a:gd name="T20" fmla="*/ 552 w 3598"/>
                <a:gd name="T21" fmla="*/ 98 h 667"/>
                <a:gd name="T22" fmla="*/ 560 w 3598"/>
                <a:gd name="T23" fmla="*/ 100 h 667"/>
                <a:gd name="T24" fmla="*/ 568 w 3598"/>
                <a:gd name="T25" fmla="*/ 102 h 667"/>
                <a:gd name="T26" fmla="*/ 575 w 3598"/>
                <a:gd name="T27" fmla="*/ 104 h 667"/>
                <a:gd name="T28" fmla="*/ 583 w 3598"/>
                <a:gd name="T29" fmla="*/ 107 h 667"/>
                <a:gd name="T30" fmla="*/ 590 w 3598"/>
                <a:gd name="T31" fmla="*/ 109 h 667"/>
                <a:gd name="T32" fmla="*/ 599 w 3598"/>
                <a:gd name="T33" fmla="*/ 111 h 667"/>
                <a:gd name="T34" fmla="*/ 511 w 3598"/>
                <a:gd name="T35" fmla="*/ 53 h 667"/>
                <a:gd name="T36" fmla="*/ 415 w 3598"/>
                <a:gd name="T37" fmla="*/ 17 h 667"/>
                <a:gd name="T38" fmla="*/ 315 w 3598"/>
                <a:gd name="T39" fmla="*/ 0 h 667"/>
                <a:gd name="T40" fmla="*/ 219 w 3598"/>
                <a:gd name="T41" fmla="*/ 0 h 667"/>
                <a:gd name="T42" fmla="*/ 132 w 3598"/>
                <a:gd name="T43" fmla="*/ 12 h 667"/>
                <a:gd name="T44" fmla="*/ 63 w 3598"/>
                <a:gd name="T45" fmla="*/ 35 h 667"/>
                <a:gd name="T46" fmla="*/ 16 w 3598"/>
                <a:gd name="T47" fmla="*/ 64 h 667"/>
                <a:gd name="T48" fmla="*/ 0 w 3598"/>
                <a:gd name="T49" fmla="*/ 98 h 6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598" h="667">
                  <a:moveTo>
                    <a:pt x="0" y="588"/>
                  </a:moveTo>
                  <a:lnTo>
                    <a:pt x="314" y="439"/>
                  </a:lnTo>
                  <a:lnTo>
                    <a:pt x="702" y="335"/>
                  </a:lnTo>
                  <a:lnTo>
                    <a:pt x="1123" y="273"/>
                  </a:lnTo>
                  <a:lnTo>
                    <a:pt x="1576" y="249"/>
                  </a:lnTo>
                  <a:lnTo>
                    <a:pt x="2028" y="263"/>
                  </a:lnTo>
                  <a:lnTo>
                    <a:pt x="2468" y="321"/>
                  </a:lnTo>
                  <a:lnTo>
                    <a:pt x="2872" y="418"/>
                  </a:lnTo>
                  <a:lnTo>
                    <a:pt x="3228" y="563"/>
                  </a:lnTo>
                  <a:lnTo>
                    <a:pt x="3269" y="574"/>
                  </a:lnTo>
                  <a:lnTo>
                    <a:pt x="3318" y="588"/>
                  </a:lnTo>
                  <a:lnTo>
                    <a:pt x="3362" y="602"/>
                  </a:lnTo>
                  <a:lnTo>
                    <a:pt x="3411" y="611"/>
                  </a:lnTo>
                  <a:lnTo>
                    <a:pt x="3453" y="626"/>
                  </a:lnTo>
                  <a:lnTo>
                    <a:pt x="3500" y="640"/>
                  </a:lnTo>
                  <a:lnTo>
                    <a:pt x="3546" y="654"/>
                  </a:lnTo>
                  <a:lnTo>
                    <a:pt x="3598" y="667"/>
                  </a:lnTo>
                  <a:lnTo>
                    <a:pt x="3069" y="318"/>
                  </a:lnTo>
                  <a:lnTo>
                    <a:pt x="2492" y="104"/>
                  </a:lnTo>
                  <a:lnTo>
                    <a:pt x="1890" y="0"/>
                  </a:lnTo>
                  <a:lnTo>
                    <a:pt x="1317" y="0"/>
                  </a:lnTo>
                  <a:lnTo>
                    <a:pt x="795" y="73"/>
                  </a:lnTo>
                  <a:lnTo>
                    <a:pt x="380" y="208"/>
                  </a:lnTo>
                  <a:lnTo>
                    <a:pt x="97" y="384"/>
                  </a:lnTo>
                  <a:lnTo>
                    <a:pt x="0" y="58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3" name="Freeform 311"/>
            <p:cNvSpPr>
              <a:spLocks/>
            </p:cNvSpPr>
            <p:nvPr/>
          </p:nvSpPr>
          <p:spPr bwMode="auto">
            <a:xfrm>
              <a:off x="2618" y="1597"/>
              <a:ext cx="290" cy="447"/>
            </a:xfrm>
            <a:custGeom>
              <a:avLst/>
              <a:gdLst>
                <a:gd name="T0" fmla="*/ 0 w 1739"/>
                <a:gd name="T1" fmla="*/ 3 h 2686"/>
                <a:gd name="T2" fmla="*/ 61 w 1739"/>
                <a:gd name="T3" fmla="*/ 0 h 2686"/>
                <a:gd name="T4" fmla="*/ 127 w 1739"/>
                <a:gd name="T5" fmla="*/ 10 h 2686"/>
                <a:gd name="T6" fmla="*/ 188 w 1739"/>
                <a:gd name="T7" fmla="*/ 35 h 2686"/>
                <a:gd name="T8" fmla="*/ 242 w 1739"/>
                <a:gd name="T9" fmla="*/ 78 h 2686"/>
                <a:gd name="T10" fmla="*/ 276 w 1739"/>
                <a:gd name="T11" fmla="*/ 137 h 2686"/>
                <a:gd name="T12" fmla="*/ 290 w 1739"/>
                <a:gd name="T13" fmla="*/ 219 h 2686"/>
                <a:gd name="T14" fmla="*/ 274 w 1739"/>
                <a:gd name="T15" fmla="*/ 321 h 2686"/>
                <a:gd name="T16" fmla="*/ 223 w 1739"/>
                <a:gd name="T17" fmla="*/ 447 h 2686"/>
                <a:gd name="T18" fmla="*/ 235 w 1739"/>
                <a:gd name="T19" fmla="*/ 325 h 2686"/>
                <a:gd name="T20" fmla="*/ 231 w 1739"/>
                <a:gd name="T21" fmla="*/ 233 h 2686"/>
                <a:gd name="T22" fmla="*/ 211 w 1739"/>
                <a:gd name="T23" fmla="*/ 164 h 2686"/>
                <a:gd name="T24" fmla="*/ 180 w 1739"/>
                <a:gd name="T25" fmla="*/ 114 h 2686"/>
                <a:gd name="T26" fmla="*/ 140 w 1739"/>
                <a:gd name="T27" fmla="*/ 77 h 2686"/>
                <a:gd name="T28" fmla="*/ 95 w 1739"/>
                <a:gd name="T29" fmla="*/ 50 h 2686"/>
                <a:gd name="T30" fmla="*/ 47 w 1739"/>
                <a:gd name="T31" fmla="*/ 27 h 2686"/>
                <a:gd name="T32" fmla="*/ 0 w 1739"/>
                <a:gd name="T33" fmla="*/ 3 h 26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39" h="2686">
                  <a:moveTo>
                    <a:pt x="0" y="21"/>
                  </a:moveTo>
                  <a:lnTo>
                    <a:pt x="363" y="0"/>
                  </a:lnTo>
                  <a:lnTo>
                    <a:pt x="761" y="59"/>
                  </a:lnTo>
                  <a:lnTo>
                    <a:pt x="1130" y="211"/>
                  </a:lnTo>
                  <a:lnTo>
                    <a:pt x="1449" y="466"/>
                  </a:lnTo>
                  <a:lnTo>
                    <a:pt x="1656" y="826"/>
                  </a:lnTo>
                  <a:lnTo>
                    <a:pt x="1739" y="1313"/>
                  </a:lnTo>
                  <a:lnTo>
                    <a:pt x="1642" y="1928"/>
                  </a:lnTo>
                  <a:lnTo>
                    <a:pt x="1338" y="2686"/>
                  </a:lnTo>
                  <a:lnTo>
                    <a:pt x="1407" y="1952"/>
                  </a:lnTo>
                  <a:lnTo>
                    <a:pt x="1383" y="1399"/>
                  </a:lnTo>
                  <a:lnTo>
                    <a:pt x="1265" y="985"/>
                  </a:lnTo>
                  <a:lnTo>
                    <a:pt x="1078" y="684"/>
                  </a:lnTo>
                  <a:lnTo>
                    <a:pt x="841" y="463"/>
                  </a:lnTo>
                  <a:lnTo>
                    <a:pt x="571" y="301"/>
                  </a:lnTo>
                  <a:lnTo>
                    <a:pt x="283" y="16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4" name="Freeform 312"/>
            <p:cNvSpPr>
              <a:spLocks/>
            </p:cNvSpPr>
            <p:nvPr/>
          </p:nvSpPr>
          <p:spPr bwMode="auto">
            <a:xfrm>
              <a:off x="2618" y="1596"/>
              <a:ext cx="288" cy="434"/>
            </a:xfrm>
            <a:custGeom>
              <a:avLst/>
              <a:gdLst>
                <a:gd name="T0" fmla="*/ 0 w 1729"/>
                <a:gd name="T1" fmla="*/ 4 h 2603"/>
                <a:gd name="T2" fmla="*/ 60 w 1729"/>
                <a:gd name="T3" fmla="*/ 0 h 2603"/>
                <a:gd name="T4" fmla="*/ 124 w 1729"/>
                <a:gd name="T5" fmla="*/ 9 h 2603"/>
                <a:gd name="T6" fmla="*/ 185 w 1729"/>
                <a:gd name="T7" fmla="*/ 34 h 2603"/>
                <a:gd name="T8" fmla="*/ 238 w 1729"/>
                <a:gd name="T9" fmla="*/ 76 h 2603"/>
                <a:gd name="T10" fmla="*/ 273 w 1729"/>
                <a:gd name="T11" fmla="*/ 135 h 2603"/>
                <a:gd name="T12" fmla="*/ 288 w 1729"/>
                <a:gd name="T13" fmla="*/ 213 h 2603"/>
                <a:gd name="T14" fmla="*/ 275 w 1729"/>
                <a:gd name="T15" fmla="*/ 312 h 2603"/>
                <a:gd name="T16" fmla="*/ 227 w 1729"/>
                <a:gd name="T17" fmla="*/ 434 h 2603"/>
                <a:gd name="T18" fmla="*/ 239 w 1729"/>
                <a:gd name="T19" fmla="*/ 315 h 2603"/>
                <a:gd name="T20" fmla="*/ 233 w 1729"/>
                <a:gd name="T21" fmla="*/ 225 h 2603"/>
                <a:gd name="T22" fmla="*/ 213 w 1729"/>
                <a:gd name="T23" fmla="*/ 157 h 2603"/>
                <a:gd name="T24" fmla="*/ 182 w 1729"/>
                <a:gd name="T25" fmla="*/ 110 h 2603"/>
                <a:gd name="T26" fmla="*/ 142 w 1729"/>
                <a:gd name="T27" fmla="*/ 74 h 2603"/>
                <a:gd name="T28" fmla="*/ 97 w 1729"/>
                <a:gd name="T29" fmla="*/ 49 h 2603"/>
                <a:gd name="T30" fmla="*/ 48 w 1729"/>
                <a:gd name="T31" fmla="*/ 27 h 2603"/>
                <a:gd name="T32" fmla="*/ 0 w 1729"/>
                <a:gd name="T33" fmla="*/ 4 h 26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29" h="2603">
                  <a:moveTo>
                    <a:pt x="0" y="25"/>
                  </a:moveTo>
                  <a:lnTo>
                    <a:pt x="360" y="0"/>
                  </a:lnTo>
                  <a:lnTo>
                    <a:pt x="744" y="55"/>
                  </a:lnTo>
                  <a:lnTo>
                    <a:pt x="1110" y="204"/>
                  </a:lnTo>
                  <a:lnTo>
                    <a:pt x="1428" y="457"/>
                  </a:lnTo>
                  <a:lnTo>
                    <a:pt x="1639" y="809"/>
                  </a:lnTo>
                  <a:lnTo>
                    <a:pt x="1729" y="1276"/>
                  </a:lnTo>
                  <a:lnTo>
                    <a:pt x="1649" y="1870"/>
                  </a:lnTo>
                  <a:lnTo>
                    <a:pt x="1362" y="2603"/>
                  </a:lnTo>
                  <a:lnTo>
                    <a:pt x="1432" y="1887"/>
                  </a:lnTo>
                  <a:lnTo>
                    <a:pt x="1400" y="1348"/>
                  </a:lnTo>
                  <a:lnTo>
                    <a:pt x="1279" y="944"/>
                  </a:lnTo>
                  <a:lnTo>
                    <a:pt x="1092" y="657"/>
                  </a:lnTo>
                  <a:lnTo>
                    <a:pt x="850" y="443"/>
                  </a:lnTo>
                  <a:lnTo>
                    <a:pt x="582" y="291"/>
                  </a:lnTo>
                  <a:lnTo>
                    <a:pt x="288" y="1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5" name="Freeform 313"/>
            <p:cNvSpPr>
              <a:spLocks/>
            </p:cNvSpPr>
            <p:nvPr/>
          </p:nvSpPr>
          <p:spPr bwMode="auto">
            <a:xfrm>
              <a:off x="2618" y="1596"/>
              <a:ext cx="287" cy="419"/>
            </a:xfrm>
            <a:custGeom>
              <a:avLst/>
              <a:gdLst>
                <a:gd name="T0" fmla="*/ 0 w 1725"/>
                <a:gd name="T1" fmla="*/ 4 h 2517"/>
                <a:gd name="T2" fmla="*/ 59 w 1725"/>
                <a:gd name="T3" fmla="*/ 0 h 2517"/>
                <a:gd name="T4" fmla="*/ 121 w 1725"/>
                <a:gd name="T5" fmla="*/ 9 h 2517"/>
                <a:gd name="T6" fmla="*/ 182 w 1725"/>
                <a:gd name="T7" fmla="*/ 33 h 2517"/>
                <a:gd name="T8" fmla="*/ 234 w 1725"/>
                <a:gd name="T9" fmla="*/ 74 h 2517"/>
                <a:gd name="T10" fmla="*/ 270 w 1725"/>
                <a:gd name="T11" fmla="*/ 131 h 2517"/>
                <a:gd name="T12" fmla="*/ 287 w 1725"/>
                <a:gd name="T13" fmla="*/ 207 h 2517"/>
                <a:gd name="T14" fmla="*/ 275 w 1725"/>
                <a:gd name="T15" fmla="*/ 302 h 2517"/>
                <a:gd name="T16" fmla="*/ 231 w 1725"/>
                <a:gd name="T17" fmla="*/ 419 h 2517"/>
                <a:gd name="T18" fmla="*/ 241 w 1725"/>
                <a:gd name="T19" fmla="*/ 303 h 2517"/>
                <a:gd name="T20" fmla="*/ 235 w 1725"/>
                <a:gd name="T21" fmla="*/ 215 h 2517"/>
                <a:gd name="T22" fmla="*/ 215 w 1725"/>
                <a:gd name="T23" fmla="*/ 150 h 2517"/>
                <a:gd name="T24" fmla="*/ 184 w 1725"/>
                <a:gd name="T25" fmla="*/ 104 h 2517"/>
                <a:gd name="T26" fmla="*/ 142 w 1725"/>
                <a:gd name="T27" fmla="*/ 70 h 2517"/>
                <a:gd name="T28" fmla="*/ 97 w 1725"/>
                <a:gd name="T29" fmla="*/ 46 h 2517"/>
                <a:gd name="T30" fmla="*/ 48 w 1725"/>
                <a:gd name="T31" fmla="*/ 24 h 2517"/>
                <a:gd name="T32" fmla="*/ 0 w 1725"/>
                <a:gd name="T33" fmla="*/ 4 h 25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25" h="2517">
                  <a:moveTo>
                    <a:pt x="0" y="25"/>
                  </a:moveTo>
                  <a:lnTo>
                    <a:pt x="353" y="0"/>
                  </a:lnTo>
                  <a:lnTo>
                    <a:pt x="730" y="55"/>
                  </a:lnTo>
                  <a:lnTo>
                    <a:pt x="1092" y="201"/>
                  </a:lnTo>
                  <a:lnTo>
                    <a:pt x="1407" y="443"/>
                  </a:lnTo>
                  <a:lnTo>
                    <a:pt x="1625" y="786"/>
                  </a:lnTo>
                  <a:lnTo>
                    <a:pt x="1725" y="1241"/>
                  </a:lnTo>
                  <a:lnTo>
                    <a:pt x="1653" y="1812"/>
                  </a:lnTo>
                  <a:lnTo>
                    <a:pt x="1386" y="2517"/>
                  </a:lnTo>
                  <a:lnTo>
                    <a:pt x="1449" y="1822"/>
                  </a:lnTo>
                  <a:lnTo>
                    <a:pt x="1414" y="1293"/>
                  </a:lnTo>
                  <a:lnTo>
                    <a:pt x="1293" y="902"/>
                  </a:lnTo>
                  <a:lnTo>
                    <a:pt x="1103" y="622"/>
                  </a:lnTo>
                  <a:lnTo>
                    <a:pt x="854" y="423"/>
                  </a:lnTo>
                  <a:lnTo>
                    <a:pt x="582" y="274"/>
                  </a:lnTo>
                  <a:lnTo>
                    <a:pt x="288" y="146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6" name="Freeform 314"/>
            <p:cNvSpPr>
              <a:spLocks/>
            </p:cNvSpPr>
            <p:nvPr/>
          </p:nvSpPr>
          <p:spPr bwMode="auto">
            <a:xfrm>
              <a:off x="2618" y="1596"/>
              <a:ext cx="286" cy="406"/>
            </a:xfrm>
            <a:custGeom>
              <a:avLst/>
              <a:gdLst>
                <a:gd name="T0" fmla="*/ 0 w 1718"/>
                <a:gd name="T1" fmla="*/ 4 h 2434"/>
                <a:gd name="T2" fmla="*/ 57 w 1718"/>
                <a:gd name="T3" fmla="*/ 0 h 2434"/>
                <a:gd name="T4" fmla="*/ 119 w 1718"/>
                <a:gd name="T5" fmla="*/ 9 h 2434"/>
                <a:gd name="T6" fmla="*/ 179 w 1718"/>
                <a:gd name="T7" fmla="*/ 32 h 2434"/>
                <a:gd name="T8" fmla="*/ 232 w 1718"/>
                <a:gd name="T9" fmla="*/ 72 h 2434"/>
                <a:gd name="T10" fmla="*/ 269 w 1718"/>
                <a:gd name="T11" fmla="*/ 126 h 2434"/>
                <a:gd name="T12" fmla="*/ 286 w 1718"/>
                <a:gd name="T13" fmla="*/ 200 h 2434"/>
                <a:gd name="T14" fmla="*/ 277 w 1718"/>
                <a:gd name="T15" fmla="*/ 292 h 2434"/>
                <a:gd name="T16" fmla="*/ 235 w 1718"/>
                <a:gd name="T17" fmla="*/ 406 h 2434"/>
                <a:gd name="T18" fmla="*/ 245 w 1718"/>
                <a:gd name="T19" fmla="*/ 292 h 2434"/>
                <a:gd name="T20" fmla="*/ 238 w 1718"/>
                <a:gd name="T21" fmla="*/ 207 h 2434"/>
                <a:gd name="T22" fmla="*/ 217 w 1718"/>
                <a:gd name="T23" fmla="*/ 143 h 2434"/>
                <a:gd name="T24" fmla="*/ 185 w 1718"/>
                <a:gd name="T25" fmla="*/ 98 h 2434"/>
                <a:gd name="T26" fmla="*/ 144 w 1718"/>
                <a:gd name="T27" fmla="*/ 66 h 2434"/>
                <a:gd name="T28" fmla="*/ 97 w 1718"/>
                <a:gd name="T29" fmla="*/ 43 h 2434"/>
                <a:gd name="T30" fmla="*/ 48 w 1718"/>
                <a:gd name="T31" fmla="*/ 23 h 2434"/>
                <a:gd name="T32" fmla="*/ 0 w 1718"/>
                <a:gd name="T33" fmla="*/ 4 h 24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18" h="2434">
                  <a:moveTo>
                    <a:pt x="0" y="25"/>
                  </a:moveTo>
                  <a:lnTo>
                    <a:pt x="343" y="0"/>
                  </a:lnTo>
                  <a:lnTo>
                    <a:pt x="715" y="52"/>
                  </a:lnTo>
                  <a:lnTo>
                    <a:pt x="1075" y="190"/>
                  </a:lnTo>
                  <a:lnTo>
                    <a:pt x="1394" y="429"/>
                  </a:lnTo>
                  <a:lnTo>
                    <a:pt x="1618" y="757"/>
                  </a:lnTo>
                  <a:lnTo>
                    <a:pt x="1718" y="1200"/>
                  </a:lnTo>
                  <a:lnTo>
                    <a:pt x="1663" y="1753"/>
                  </a:lnTo>
                  <a:lnTo>
                    <a:pt x="1414" y="2434"/>
                  </a:lnTo>
                  <a:lnTo>
                    <a:pt x="1473" y="1753"/>
                  </a:lnTo>
                  <a:lnTo>
                    <a:pt x="1432" y="1241"/>
                  </a:lnTo>
                  <a:lnTo>
                    <a:pt x="1303" y="858"/>
                  </a:lnTo>
                  <a:lnTo>
                    <a:pt x="1110" y="588"/>
                  </a:lnTo>
                  <a:lnTo>
                    <a:pt x="865" y="395"/>
                  </a:lnTo>
                  <a:lnTo>
                    <a:pt x="585" y="256"/>
                  </a:lnTo>
                  <a:lnTo>
                    <a:pt x="288" y="13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7" name="Freeform 315"/>
            <p:cNvSpPr>
              <a:spLocks/>
            </p:cNvSpPr>
            <p:nvPr/>
          </p:nvSpPr>
          <p:spPr bwMode="auto">
            <a:xfrm>
              <a:off x="2618" y="1596"/>
              <a:ext cx="285" cy="391"/>
            </a:xfrm>
            <a:custGeom>
              <a:avLst/>
              <a:gdLst>
                <a:gd name="T0" fmla="*/ 0 w 1711"/>
                <a:gd name="T1" fmla="*/ 4 h 2347"/>
                <a:gd name="T2" fmla="*/ 55 w 1711"/>
                <a:gd name="T3" fmla="*/ 0 h 2347"/>
                <a:gd name="T4" fmla="*/ 117 w 1711"/>
                <a:gd name="T5" fmla="*/ 9 h 2347"/>
                <a:gd name="T6" fmla="*/ 176 w 1711"/>
                <a:gd name="T7" fmla="*/ 31 h 2347"/>
                <a:gd name="T8" fmla="*/ 229 w 1711"/>
                <a:gd name="T9" fmla="*/ 70 h 2347"/>
                <a:gd name="T10" fmla="*/ 267 w 1711"/>
                <a:gd name="T11" fmla="*/ 123 h 2347"/>
                <a:gd name="T12" fmla="*/ 285 w 1711"/>
                <a:gd name="T13" fmla="*/ 194 h 2347"/>
                <a:gd name="T14" fmla="*/ 278 w 1711"/>
                <a:gd name="T15" fmla="*/ 282 h 2347"/>
                <a:gd name="T16" fmla="*/ 239 w 1711"/>
                <a:gd name="T17" fmla="*/ 391 h 2347"/>
                <a:gd name="T18" fmla="*/ 248 w 1711"/>
                <a:gd name="T19" fmla="*/ 281 h 2347"/>
                <a:gd name="T20" fmla="*/ 241 w 1711"/>
                <a:gd name="T21" fmla="*/ 198 h 2347"/>
                <a:gd name="T22" fmla="*/ 219 w 1711"/>
                <a:gd name="T23" fmla="*/ 136 h 2347"/>
                <a:gd name="T24" fmla="*/ 187 w 1711"/>
                <a:gd name="T25" fmla="*/ 93 h 2347"/>
                <a:gd name="T26" fmla="*/ 145 w 1711"/>
                <a:gd name="T27" fmla="*/ 62 h 2347"/>
                <a:gd name="T28" fmla="*/ 99 w 1711"/>
                <a:gd name="T29" fmla="*/ 40 h 2347"/>
                <a:gd name="T30" fmla="*/ 49 w 1711"/>
                <a:gd name="T31" fmla="*/ 22 h 2347"/>
                <a:gd name="T32" fmla="*/ 0 w 1711"/>
                <a:gd name="T33" fmla="*/ 4 h 23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11" h="2347">
                  <a:moveTo>
                    <a:pt x="0" y="25"/>
                  </a:moveTo>
                  <a:lnTo>
                    <a:pt x="332" y="0"/>
                  </a:lnTo>
                  <a:lnTo>
                    <a:pt x="703" y="52"/>
                  </a:lnTo>
                  <a:lnTo>
                    <a:pt x="1058" y="187"/>
                  </a:lnTo>
                  <a:lnTo>
                    <a:pt x="1376" y="418"/>
                  </a:lnTo>
                  <a:lnTo>
                    <a:pt x="1604" y="737"/>
                  </a:lnTo>
                  <a:lnTo>
                    <a:pt x="1711" y="1166"/>
                  </a:lnTo>
                  <a:lnTo>
                    <a:pt x="1666" y="1694"/>
                  </a:lnTo>
                  <a:lnTo>
                    <a:pt x="1435" y="2347"/>
                  </a:lnTo>
                  <a:lnTo>
                    <a:pt x="1490" y="1687"/>
                  </a:lnTo>
                  <a:lnTo>
                    <a:pt x="1446" y="1186"/>
                  </a:lnTo>
                  <a:lnTo>
                    <a:pt x="1314" y="816"/>
                  </a:lnTo>
                  <a:lnTo>
                    <a:pt x="1120" y="557"/>
                  </a:lnTo>
                  <a:lnTo>
                    <a:pt x="871" y="374"/>
                  </a:lnTo>
                  <a:lnTo>
                    <a:pt x="595" y="242"/>
                  </a:lnTo>
                  <a:lnTo>
                    <a:pt x="294" y="13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8" name="Freeform 316"/>
            <p:cNvSpPr>
              <a:spLocks/>
            </p:cNvSpPr>
            <p:nvPr/>
          </p:nvSpPr>
          <p:spPr bwMode="auto">
            <a:xfrm>
              <a:off x="2379" y="1604"/>
              <a:ext cx="175" cy="398"/>
            </a:xfrm>
            <a:custGeom>
              <a:avLst/>
              <a:gdLst>
                <a:gd name="T0" fmla="*/ 175 w 1048"/>
                <a:gd name="T1" fmla="*/ 0 h 2388"/>
                <a:gd name="T2" fmla="*/ 147 w 1048"/>
                <a:gd name="T3" fmla="*/ 26 h 2388"/>
                <a:gd name="T4" fmla="*/ 129 w 1048"/>
                <a:gd name="T5" fmla="*/ 63 h 2388"/>
                <a:gd name="T6" fmla="*/ 117 w 1048"/>
                <a:gd name="T7" fmla="*/ 106 h 2388"/>
                <a:gd name="T8" fmla="*/ 112 w 1048"/>
                <a:gd name="T9" fmla="*/ 154 h 2388"/>
                <a:gd name="T10" fmla="*/ 111 w 1048"/>
                <a:gd name="T11" fmla="*/ 205 h 2388"/>
                <a:gd name="T12" fmla="*/ 114 w 1048"/>
                <a:gd name="T13" fmla="*/ 256 h 2388"/>
                <a:gd name="T14" fmla="*/ 122 w 1048"/>
                <a:gd name="T15" fmla="*/ 307 h 2388"/>
                <a:gd name="T16" fmla="*/ 132 w 1048"/>
                <a:gd name="T17" fmla="*/ 357 h 2388"/>
                <a:gd name="T18" fmla="*/ 133 w 1048"/>
                <a:gd name="T19" fmla="*/ 361 h 2388"/>
                <a:gd name="T20" fmla="*/ 134 w 1048"/>
                <a:gd name="T21" fmla="*/ 366 h 2388"/>
                <a:gd name="T22" fmla="*/ 135 w 1048"/>
                <a:gd name="T23" fmla="*/ 372 h 2388"/>
                <a:gd name="T24" fmla="*/ 136 w 1048"/>
                <a:gd name="T25" fmla="*/ 377 h 2388"/>
                <a:gd name="T26" fmla="*/ 137 w 1048"/>
                <a:gd name="T27" fmla="*/ 381 h 2388"/>
                <a:gd name="T28" fmla="*/ 139 w 1048"/>
                <a:gd name="T29" fmla="*/ 386 h 2388"/>
                <a:gd name="T30" fmla="*/ 139 w 1048"/>
                <a:gd name="T31" fmla="*/ 392 h 2388"/>
                <a:gd name="T32" fmla="*/ 141 w 1048"/>
                <a:gd name="T33" fmla="*/ 398 h 2388"/>
                <a:gd name="T34" fmla="*/ 62 w 1048"/>
                <a:gd name="T35" fmla="*/ 326 h 2388"/>
                <a:gd name="T36" fmla="*/ 17 w 1048"/>
                <a:gd name="T37" fmla="*/ 254 h 2388"/>
                <a:gd name="T38" fmla="*/ 0 w 1048"/>
                <a:gd name="T39" fmla="*/ 184 h 2388"/>
                <a:gd name="T40" fmla="*/ 9 w 1048"/>
                <a:gd name="T41" fmla="*/ 122 h 2388"/>
                <a:gd name="T42" fmla="*/ 34 w 1048"/>
                <a:gd name="T43" fmla="*/ 68 h 2388"/>
                <a:gd name="T44" fmla="*/ 74 w 1048"/>
                <a:gd name="T45" fmla="*/ 28 h 2388"/>
                <a:gd name="T46" fmla="*/ 122 w 1048"/>
                <a:gd name="T47" fmla="*/ 3 h 2388"/>
                <a:gd name="T48" fmla="*/ 175 w 1048"/>
                <a:gd name="T49" fmla="*/ 0 h 238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48" h="2388">
                  <a:moveTo>
                    <a:pt x="1048" y="0"/>
                  </a:moveTo>
                  <a:lnTo>
                    <a:pt x="882" y="158"/>
                  </a:lnTo>
                  <a:lnTo>
                    <a:pt x="772" y="380"/>
                  </a:lnTo>
                  <a:lnTo>
                    <a:pt x="699" y="636"/>
                  </a:lnTo>
                  <a:lnTo>
                    <a:pt x="668" y="925"/>
                  </a:lnTo>
                  <a:lnTo>
                    <a:pt x="665" y="1227"/>
                  </a:lnTo>
                  <a:lnTo>
                    <a:pt x="685" y="1538"/>
                  </a:lnTo>
                  <a:lnTo>
                    <a:pt x="729" y="1841"/>
                  </a:lnTo>
                  <a:lnTo>
                    <a:pt x="792" y="2139"/>
                  </a:lnTo>
                  <a:lnTo>
                    <a:pt x="799" y="2166"/>
                  </a:lnTo>
                  <a:lnTo>
                    <a:pt x="803" y="2198"/>
                  </a:lnTo>
                  <a:lnTo>
                    <a:pt x="806" y="2229"/>
                  </a:lnTo>
                  <a:lnTo>
                    <a:pt x="816" y="2260"/>
                  </a:lnTo>
                  <a:lnTo>
                    <a:pt x="820" y="2287"/>
                  </a:lnTo>
                  <a:lnTo>
                    <a:pt x="830" y="2318"/>
                  </a:lnTo>
                  <a:lnTo>
                    <a:pt x="833" y="2350"/>
                  </a:lnTo>
                  <a:lnTo>
                    <a:pt x="844" y="2388"/>
                  </a:lnTo>
                  <a:lnTo>
                    <a:pt x="371" y="1956"/>
                  </a:lnTo>
                  <a:lnTo>
                    <a:pt x="104" y="1524"/>
                  </a:lnTo>
                  <a:lnTo>
                    <a:pt x="0" y="1106"/>
                  </a:lnTo>
                  <a:lnTo>
                    <a:pt x="52" y="732"/>
                  </a:lnTo>
                  <a:lnTo>
                    <a:pt x="205" y="407"/>
                  </a:lnTo>
                  <a:lnTo>
                    <a:pt x="443" y="165"/>
                  </a:lnTo>
                  <a:lnTo>
                    <a:pt x="729" y="20"/>
                  </a:lnTo>
                  <a:lnTo>
                    <a:pt x="1048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9" name="Freeform 317"/>
            <p:cNvSpPr>
              <a:spLocks/>
            </p:cNvSpPr>
            <p:nvPr/>
          </p:nvSpPr>
          <p:spPr bwMode="auto">
            <a:xfrm>
              <a:off x="2384" y="1608"/>
              <a:ext cx="162" cy="394"/>
            </a:xfrm>
            <a:custGeom>
              <a:avLst/>
              <a:gdLst>
                <a:gd name="T0" fmla="*/ 162 w 974"/>
                <a:gd name="T1" fmla="*/ 0 h 2365"/>
                <a:gd name="T2" fmla="*/ 133 w 974"/>
                <a:gd name="T3" fmla="*/ 27 h 2365"/>
                <a:gd name="T4" fmla="*/ 114 w 974"/>
                <a:gd name="T5" fmla="*/ 64 h 2365"/>
                <a:gd name="T6" fmla="*/ 100 w 974"/>
                <a:gd name="T7" fmla="*/ 107 h 2365"/>
                <a:gd name="T8" fmla="*/ 95 w 974"/>
                <a:gd name="T9" fmla="*/ 154 h 2365"/>
                <a:gd name="T10" fmla="*/ 94 w 974"/>
                <a:gd name="T11" fmla="*/ 204 h 2365"/>
                <a:gd name="T12" fmla="*/ 100 w 974"/>
                <a:gd name="T13" fmla="*/ 255 h 2365"/>
                <a:gd name="T14" fmla="*/ 110 w 974"/>
                <a:gd name="T15" fmla="*/ 305 h 2365"/>
                <a:gd name="T16" fmla="*/ 125 w 974"/>
                <a:gd name="T17" fmla="*/ 353 h 2365"/>
                <a:gd name="T18" fmla="*/ 127 w 974"/>
                <a:gd name="T19" fmla="*/ 357 h 2365"/>
                <a:gd name="T20" fmla="*/ 128 w 974"/>
                <a:gd name="T21" fmla="*/ 362 h 2365"/>
                <a:gd name="T22" fmla="*/ 129 w 974"/>
                <a:gd name="T23" fmla="*/ 368 h 2365"/>
                <a:gd name="T24" fmla="*/ 130 w 974"/>
                <a:gd name="T25" fmla="*/ 373 h 2365"/>
                <a:gd name="T26" fmla="*/ 132 w 974"/>
                <a:gd name="T27" fmla="*/ 377 h 2365"/>
                <a:gd name="T28" fmla="*/ 133 w 974"/>
                <a:gd name="T29" fmla="*/ 382 h 2365"/>
                <a:gd name="T30" fmla="*/ 134 w 974"/>
                <a:gd name="T31" fmla="*/ 388 h 2365"/>
                <a:gd name="T32" fmla="*/ 136 w 974"/>
                <a:gd name="T33" fmla="*/ 394 h 2365"/>
                <a:gd name="T34" fmla="*/ 60 w 974"/>
                <a:gd name="T35" fmla="*/ 323 h 2365"/>
                <a:gd name="T36" fmla="*/ 16 w 974"/>
                <a:gd name="T37" fmla="*/ 252 h 2365"/>
                <a:gd name="T38" fmla="*/ 0 w 974"/>
                <a:gd name="T39" fmla="*/ 183 h 2365"/>
                <a:gd name="T40" fmla="*/ 6 w 974"/>
                <a:gd name="T41" fmla="*/ 121 h 2365"/>
                <a:gd name="T42" fmla="*/ 30 w 974"/>
                <a:gd name="T43" fmla="*/ 67 h 2365"/>
                <a:gd name="T44" fmla="*/ 67 w 974"/>
                <a:gd name="T45" fmla="*/ 27 h 2365"/>
                <a:gd name="T46" fmla="*/ 112 w 974"/>
                <a:gd name="T47" fmla="*/ 3 h 2365"/>
                <a:gd name="T48" fmla="*/ 162 w 974"/>
                <a:gd name="T49" fmla="*/ 0 h 2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74" h="2365">
                  <a:moveTo>
                    <a:pt x="974" y="0"/>
                  </a:moveTo>
                  <a:lnTo>
                    <a:pt x="798" y="164"/>
                  </a:lnTo>
                  <a:lnTo>
                    <a:pt x="684" y="384"/>
                  </a:lnTo>
                  <a:lnTo>
                    <a:pt x="601" y="640"/>
                  </a:lnTo>
                  <a:lnTo>
                    <a:pt x="571" y="927"/>
                  </a:lnTo>
                  <a:lnTo>
                    <a:pt x="566" y="1224"/>
                  </a:lnTo>
                  <a:lnTo>
                    <a:pt x="601" y="1532"/>
                  </a:lnTo>
                  <a:lnTo>
                    <a:pt x="663" y="1829"/>
                  </a:lnTo>
                  <a:lnTo>
                    <a:pt x="753" y="2116"/>
                  </a:lnTo>
                  <a:lnTo>
                    <a:pt x="761" y="2143"/>
                  </a:lnTo>
                  <a:lnTo>
                    <a:pt x="767" y="2175"/>
                  </a:lnTo>
                  <a:lnTo>
                    <a:pt x="778" y="2206"/>
                  </a:lnTo>
                  <a:lnTo>
                    <a:pt x="784" y="2237"/>
                  </a:lnTo>
                  <a:lnTo>
                    <a:pt x="791" y="2264"/>
                  </a:lnTo>
                  <a:lnTo>
                    <a:pt x="798" y="2295"/>
                  </a:lnTo>
                  <a:lnTo>
                    <a:pt x="808" y="2327"/>
                  </a:lnTo>
                  <a:lnTo>
                    <a:pt x="819" y="2365"/>
                  </a:lnTo>
                  <a:lnTo>
                    <a:pt x="359" y="1939"/>
                  </a:lnTo>
                  <a:lnTo>
                    <a:pt x="96" y="1515"/>
                  </a:lnTo>
                  <a:lnTo>
                    <a:pt x="0" y="1100"/>
                  </a:lnTo>
                  <a:lnTo>
                    <a:pt x="38" y="726"/>
                  </a:lnTo>
                  <a:lnTo>
                    <a:pt x="180" y="401"/>
                  </a:lnTo>
                  <a:lnTo>
                    <a:pt x="404" y="164"/>
                  </a:lnTo>
                  <a:lnTo>
                    <a:pt x="674" y="21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0" name="Freeform 318"/>
            <p:cNvSpPr>
              <a:spLocks/>
            </p:cNvSpPr>
            <p:nvPr/>
          </p:nvSpPr>
          <p:spPr bwMode="auto">
            <a:xfrm>
              <a:off x="2386" y="1612"/>
              <a:ext cx="153" cy="390"/>
            </a:xfrm>
            <a:custGeom>
              <a:avLst/>
              <a:gdLst>
                <a:gd name="T0" fmla="*/ 153 w 915"/>
                <a:gd name="T1" fmla="*/ 0 h 2340"/>
                <a:gd name="T2" fmla="*/ 122 w 915"/>
                <a:gd name="T3" fmla="*/ 28 h 2340"/>
                <a:gd name="T4" fmla="*/ 102 w 915"/>
                <a:gd name="T5" fmla="*/ 65 h 2340"/>
                <a:gd name="T6" fmla="*/ 87 w 915"/>
                <a:gd name="T7" fmla="*/ 107 h 2340"/>
                <a:gd name="T8" fmla="*/ 81 w 915"/>
                <a:gd name="T9" fmla="*/ 154 h 2340"/>
                <a:gd name="T10" fmla="*/ 81 w 915"/>
                <a:gd name="T11" fmla="*/ 204 h 2340"/>
                <a:gd name="T12" fmla="*/ 88 w 915"/>
                <a:gd name="T13" fmla="*/ 254 h 2340"/>
                <a:gd name="T14" fmla="*/ 100 w 915"/>
                <a:gd name="T15" fmla="*/ 302 h 2340"/>
                <a:gd name="T16" fmla="*/ 120 w 915"/>
                <a:gd name="T17" fmla="*/ 348 h 2340"/>
                <a:gd name="T18" fmla="*/ 122 w 915"/>
                <a:gd name="T19" fmla="*/ 353 h 2340"/>
                <a:gd name="T20" fmla="*/ 123 w 915"/>
                <a:gd name="T21" fmla="*/ 358 h 2340"/>
                <a:gd name="T22" fmla="*/ 125 w 915"/>
                <a:gd name="T23" fmla="*/ 363 h 2340"/>
                <a:gd name="T24" fmla="*/ 127 w 915"/>
                <a:gd name="T25" fmla="*/ 369 h 2340"/>
                <a:gd name="T26" fmla="*/ 128 w 915"/>
                <a:gd name="T27" fmla="*/ 373 h 2340"/>
                <a:gd name="T28" fmla="*/ 130 w 915"/>
                <a:gd name="T29" fmla="*/ 378 h 2340"/>
                <a:gd name="T30" fmla="*/ 132 w 915"/>
                <a:gd name="T31" fmla="*/ 384 h 2340"/>
                <a:gd name="T32" fmla="*/ 134 w 915"/>
                <a:gd name="T33" fmla="*/ 390 h 2340"/>
                <a:gd name="T34" fmla="*/ 60 w 915"/>
                <a:gd name="T35" fmla="*/ 320 h 2340"/>
                <a:gd name="T36" fmla="*/ 17 w 915"/>
                <a:gd name="T37" fmla="*/ 251 h 2340"/>
                <a:gd name="T38" fmla="*/ 0 w 915"/>
                <a:gd name="T39" fmla="*/ 182 h 2340"/>
                <a:gd name="T40" fmla="*/ 6 w 915"/>
                <a:gd name="T41" fmla="*/ 120 h 2340"/>
                <a:gd name="T42" fmla="*/ 27 w 915"/>
                <a:gd name="T43" fmla="*/ 67 h 2340"/>
                <a:gd name="T44" fmla="*/ 62 w 915"/>
                <a:gd name="T45" fmla="*/ 28 h 2340"/>
                <a:gd name="T46" fmla="*/ 105 w 915"/>
                <a:gd name="T47" fmla="*/ 4 h 2340"/>
                <a:gd name="T48" fmla="*/ 153 w 915"/>
                <a:gd name="T49" fmla="*/ 0 h 23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5" h="2340">
                  <a:moveTo>
                    <a:pt x="915" y="0"/>
                  </a:moveTo>
                  <a:lnTo>
                    <a:pt x="732" y="166"/>
                  </a:lnTo>
                  <a:lnTo>
                    <a:pt x="608" y="387"/>
                  </a:lnTo>
                  <a:lnTo>
                    <a:pt x="521" y="643"/>
                  </a:lnTo>
                  <a:lnTo>
                    <a:pt x="483" y="926"/>
                  </a:lnTo>
                  <a:lnTo>
                    <a:pt x="483" y="1223"/>
                  </a:lnTo>
                  <a:lnTo>
                    <a:pt x="524" y="1524"/>
                  </a:lnTo>
                  <a:lnTo>
                    <a:pt x="600" y="1810"/>
                  </a:lnTo>
                  <a:lnTo>
                    <a:pt x="718" y="2087"/>
                  </a:lnTo>
                  <a:lnTo>
                    <a:pt x="729" y="2115"/>
                  </a:lnTo>
                  <a:lnTo>
                    <a:pt x="735" y="2146"/>
                  </a:lnTo>
                  <a:lnTo>
                    <a:pt x="746" y="2178"/>
                  </a:lnTo>
                  <a:lnTo>
                    <a:pt x="760" y="2212"/>
                  </a:lnTo>
                  <a:lnTo>
                    <a:pt x="766" y="2239"/>
                  </a:lnTo>
                  <a:lnTo>
                    <a:pt x="777" y="2270"/>
                  </a:lnTo>
                  <a:lnTo>
                    <a:pt x="787" y="2302"/>
                  </a:lnTo>
                  <a:lnTo>
                    <a:pt x="801" y="2340"/>
                  </a:lnTo>
                  <a:lnTo>
                    <a:pt x="358" y="1922"/>
                  </a:lnTo>
                  <a:lnTo>
                    <a:pt x="103" y="1504"/>
                  </a:lnTo>
                  <a:lnTo>
                    <a:pt x="0" y="1092"/>
                  </a:lnTo>
                  <a:lnTo>
                    <a:pt x="34" y="722"/>
                  </a:lnTo>
                  <a:lnTo>
                    <a:pt x="162" y="404"/>
                  </a:lnTo>
                  <a:lnTo>
                    <a:pt x="372" y="166"/>
                  </a:lnTo>
                  <a:lnTo>
                    <a:pt x="628" y="21"/>
                  </a:lnTo>
                  <a:lnTo>
                    <a:pt x="915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1" name="Freeform 319"/>
            <p:cNvSpPr>
              <a:spLocks/>
            </p:cNvSpPr>
            <p:nvPr/>
          </p:nvSpPr>
          <p:spPr bwMode="auto">
            <a:xfrm>
              <a:off x="2389" y="1615"/>
              <a:ext cx="142" cy="387"/>
            </a:xfrm>
            <a:custGeom>
              <a:avLst/>
              <a:gdLst>
                <a:gd name="T0" fmla="*/ 142 w 850"/>
                <a:gd name="T1" fmla="*/ 0 h 2322"/>
                <a:gd name="T2" fmla="*/ 110 w 850"/>
                <a:gd name="T3" fmla="*/ 28 h 2322"/>
                <a:gd name="T4" fmla="*/ 88 w 850"/>
                <a:gd name="T5" fmla="*/ 65 h 2322"/>
                <a:gd name="T6" fmla="*/ 73 w 850"/>
                <a:gd name="T7" fmla="*/ 108 h 2322"/>
                <a:gd name="T8" fmla="*/ 66 w 850"/>
                <a:gd name="T9" fmla="*/ 155 h 2322"/>
                <a:gd name="T10" fmla="*/ 66 w 850"/>
                <a:gd name="T11" fmla="*/ 204 h 2322"/>
                <a:gd name="T12" fmla="*/ 75 w 850"/>
                <a:gd name="T13" fmla="*/ 253 h 2322"/>
                <a:gd name="T14" fmla="*/ 91 w 850"/>
                <a:gd name="T15" fmla="*/ 301 h 2322"/>
                <a:gd name="T16" fmla="*/ 114 w 850"/>
                <a:gd name="T17" fmla="*/ 345 h 2322"/>
                <a:gd name="T18" fmla="*/ 116 w 850"/>
                <a:gd name="T19" fmla="*/ 350 h 2322"/>
                <a:gd name="T20" fmla="*/ 118 w 850"/>
                <a:gd name="T21" fmla="*/ 355 h 2322"/>
                <a:gd name="T22" fmla="*/ 120 w 850"/>
                <a:gd name="T23" fmla="*/ 360 h 2322"/>
                <a:gd name="T24" fmla="*/ 122 w 850"/>
                <a:gd name="T25" fmla="*/ 366 h 2322"/>
                <a:gd name="T26" fmla="*/ 124 w 850"/>
                <a:gd name="T27" fmla="*/ 370 h 2322"/>
                <a:gd name="T28" fmla="*/ 126 w 850"/>
                <a:gd name="T29" fmla="*/ 375 h 2322"/>
                <a:gd name="T30" fmla="*/ 129 w 850"/>
                <a:gd name="T31" fmla="*/ 381 h 2322"/>
                <a:gd name="T32" fmla="*/ 131 w 850"/>
                <a:gd name="T33" fmla="*/ 387 h 2322"/>
                <a:gd name="T34" fmla="*/ 59 w 850"/>
                <a:gd name="T35" fmla="*/ 318 h 2322"/>
                <a:gd name="T36" fmla="*/ 17 w 850"/>
                <a:gd name="T37" fmla="*/ 249 h 2322"/>
                <a:gd name="T38" fmla="*/ 0 w 850"/>
                <a:gd name="T39" fmla="*/ 181 h 2322"/>
                <a:gd name="T40" fmla="*/ 5 w 850"/>
                <a:gd name="T41" fmla="*/ 121 h 2322"/>
                <a:gd name="T42" fmla="*/ 24 w 850"/>
                <a:gd name="T43" fmla="*/ 67 h 2322"/>
                <a:gd name="T44" fmla="*/ 56 w 850"/>
                <a:gd name="T45" fmla="*/ 28 h 2322"/>
                <a:gd name="T46" fmla="*/ 97 w 850"/>
                <a:gd name="T47" fmla="*/ 4 h 2322"/>
                <a:gd name="T48" fmla="*/ 142 w 850"/>
                <a:gd name="T49" fmla="*/ 0 h 23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50" h="2322">
                  <a:moveTo>
                    <a:pt x="850" y="0"/>
                  </a:moveTo>
                  <a:lnTo>
                    <a:pt x="660" y="165"/>
                  </a:lnTo>
                  <a:lnTo>
                    <a:pt x="525" y="389"/>
                  </a:lnTo>
                  <a:lnTo>
                    <a:pt x="435" y="645"/>
                  </a:lnTo>
                  <a:lnTo>
                    <a:pt x="397" y="928"/>
                  </a:lnTo>
                  <a:lnTo>
                    <a:pt x="397" y="1222"/>
                  </a:lnTo>
                  <a:lnTo>
                    <a:pt x="449" y="1520"/>
                  </a:lnTo>
                  <a:lnTo>
                    <a:pt x="545" y="1803"/>
                  </a:lnTo>
                  <a:lnTo>
                    <a:pt x="684" y="2069"/>
                  </a:lnTo>
                  <a:lnTo>
                    <a:pt x="694" y="2097"/>
                  </a:lnTo>
                  <a:lnTo>
                    <a:pt x="704" y="2128"/>
                  </a:lnTo>
                  <a:lnTo>
                    <a:pt x="718" y="2160"/>
                  </a:lnTo>
                  <a:lnTo>
                    <a:pt x="732" y="2194"/>
                  </a:lnTo>
                  <a:lnTo>
                    <a:pt x="743" y="2221"/>
                  </a:lnTo>
                  <a:lnTo>
                    <a:pt x="756" y="2252"/>
                  </a:lnTo>
                  <a:lnTo>
                    <a:pt x="770" y="2284"/>
                  </a:lnTo>
                  <a:lnTo>
                    <a:pt x="784" y="2322"/>
                  </a:lnTo>
                  <a:lnTo>
                    <a:pt x="355" y="1907"/>
                  </a:lnTo>
                  <a:lnTo>
                    <a:pt x="104" y="1492"/>
                  </a:lnTo>
                  <a:lnTo>
                    <a:pt x="0" y="1088"/>
                  </a:lnTo>
                  <a:lnTo>
                    <a:pt x="27" y="725"/>
                  </a:lnTo>
                  <a:lnTo>
                    <a:pt x="145" y="404"/>
                  </a:lnTo>
                  <a:lnTo>
                    <a:pt x="338" y="165"/>
                  </a:lnTo>
                  <a:lnTo>
                    <a:pt x="580" y="23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2" name="Freeform 320"/>
            <p:cNvSpPr>
              <a:spLocks/>
            </p:cNvSpPr>
            <p:nvPr/>
          </p:nvSpPr>
          <p:spPr bwMode="auto">
            <a:xfrm>
              <a:off x="2392" y="1619"/>
              <a:ext cx="131" cy="383"/>
            </a:xfrm>
            <a:custGeom>
              <a:avLst/>
              <a:gdLst>
                <a:gd name="T0" fmla="*/ 131 w 784"/>
                <a:gd name="T1" fmla="*/ 0 h 2299"/>
                <a:gd name="T2" fmla="*/ 99 w 784"/>
                <a:gd name="T3" fmla="*/ 28 h 2299"/>
                <a:gd name="T4" fmla="*/ 74 w 784"/>
                <a:gd name="T5" fmla="*/ 65 h 2299"/>
                <a:gd name="T6" fmla="*/ 59 w 784"/>
                <a:gd name="T7" fmla="*/ 108 h 2299"/>
                <a:gd name="T8" fmla="*/ 52 w 784"/>
                <a:gd name="T9" fmla="*/ 155 h 2299"/>
                <a:gd name="T10" fmla="*/ 52 w 784"/>
                <a:gd name="T11" fmla="*/ 204 h 2299"/>
                <a:gd name="T12" fmla="*/ 62 w 784"/>
                <a:gd name="T13" fmla="*/ 252 h 2299"/>
                <a:gd name="T14" fmla="*/ 81 w 784"/>
                <a:gd name="T15" fmla="*/ 297 h 2299"/>
                <a:gd name="T16" fmla="*/ 108 w 784"/>
                <a:gd name="T17" fmla="*/ 339 h 2299"/>
                <a:gd name="T18" fmla="*/ 111 w 784"/>
                <a:gd name="T19" fmla="*/ 344 h 2299"/>
                <a:gd name="T20" fmla="*/ 113 w 784"/>
                <a:gd name="T21" fmla="*/ 350 h 2299"/>
                <a:gd name="T22" fmla="*/ 115 w 784"/>
                <a:gd name="T23" fmla="*/ 355 h 2299"/>
                <a:gd name="T24" fmla="*/ 118 w 784"/>
                <a:gd name="T25" fmla="*/ 361 h 2299"/>
                <a:gd name="T26" fmla="*/ 121 w 784"/>
                <a:gd name="T27" fmla="*/ 366 h 2299"/>
                <a:gd name="T28" fmla="*/ 122 w 784"/>
                <a:gd name="T29" fmla="*/ 371 h 2299"/>
                <a:gd name="T30" fmla="*/ 125 w 784"/>
                <a:gd name="T31" fmla="*/ 377 h 2299"/>
                <a:gd name="T32" fmla="*/ 128 w 784"/>
                <a:gd name="T33" fmla="*/ 383 h 2299"/>
                <a:gd name="T34" fmla="*/ 59 w 784"/>
                <a:gd name="T35" fmla="*/ 315 h 2299"/>
                <a:gd name="T36" fmla="*/ 18 w 784"/>
                <a:gd name="T37" fmla="*/ 247 h 2299"/>
                <a:gd name="T38" fmla="*/ 0 w 784"/>
                <a:gd name="T39" fmla="*/ 180 h 2299"/>
                <a:gd name="T40" fmla="*/ 4 w 784"/>
                <a:gd name="T41" fmla="*/ 120 h 2299"/>
                <a:gd name="T42" fmla="*/ 21 w 784"/>
                <a:gd name="T43" fmla="*/ 67 h 2299"/>
                <a:gd name="T44" fmla="*/ 51 w 784"/>
                <a:gd name="T45" fmla="*/ 28 h 2299"/>
                <a:gd name="T46" fmla="*/ 89 w 784"/>
                <a:gd name="T47" fmla="*/ 3 h 2299"/>
                <a:gd name="T48" fmla="*/ 131 w 784"/>
                <a:gd name="T49" fmla="*/ 0 h 22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84" h="2299">
                  <a:moveTo>
                    <a:pt x="784" y="0"/>
                  </a:moveTo>
                  <a:lnTo>
                    <a:pt x="591" y="170"/>
                  </a:lnTo>
                  <a:lnTo>
                    <a:pt x="445" y="391"/>
                  </a:lnTo>
                  <a:lnTo>
                    <a:pt x="352" y="646"/>
                  </a:lnTo>
                  <a:lnTo>
                    <a:pt x="311" y="933"/>
                  </a:lnTo>
                  <a:lnTo>
                    <a:pt x="314" y="1224"/>
                  </a:lnTo>
                  <a:lnTo>
                    <a:pt x="373" y="1510"/>
                  </a:lnTo>
                  <a:lnTo>
                    <a:pt x="484" y="1783"/>
                  </a:lnTo>
                  <a:lnTo>
                    <a:pt x="649" y="2036"/>
                  </a:lnTo>
                  <a:lnTo>
                    <a:pt x="663" y="2067"/>
                  </a:lnTo>
                  <a:lnTo>
                    <a:pt x="677" y="2098"/>
                  </a:lnTo>
                  <a:lnTo>
                    <a:pt x="687" y="2129"/>
                  </a:lnTo>
                  <a:lnTo>
                    <a:pt x="709" y="2167"/>
                  </a:lnTo>
                  <a:lnTo>
                    <a:pt x="722" y="2198"/>
                  </a:lnTo>
                  <a:lnTo>
                    <a:pt x="732" y="2229"/>
                  </a:lnTo>
                  <a:lnTo>
                    <a:pt x="746" y="2261"/>
                  </a:lnTo>
                  <a:lnTo>
                    <a:pt x="767" y="2299"/>
                  </a:lnTo>
                  <a:lnTo>
                    <a:pt x="352" y="1890"/>
                  </a:lnTo>
                  <a:lnTo>
                    <a:pt x="110" y="1483"/>
                  </a:lnTo>
                  <a:lnTo>
                    <a:pt x="0" y="1083"/>
                  </a:lnTo>
                  <a:lnTo>
                    <a:pt x="21" y="720"/>
                  </a:lnTo>
                  <a:lnTo>
                    <a:pt x="128" y="404"/>
                  </a:lnTo>
                  <a:lnTo>
                    <a:pt x="307" y="167"/>
                  </a:lnTo>
                  <a:lnTo>
                    <a:pt x="532" y="21"/>
                  </a:lnTo>
                  <a:lnTo>
                    <a:pt x="784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3" name="Freeform 321"/>
            <p:cNvSpPr>
              <a:spLocks/>
            </p:cNvSpPr>
            <p:nvPr/>
          </p:nvSpPr>
          <p:spPr bwMode="auto">
            <a:xfrm>
              <a:off x="2486" y="1597"/>
              <a:ext cx="142" cy="400"/>
            </a:xfrm>
            <a:custGeom>
              <a:avLst/>
              <a:gdLst>
                <a:gd name="T0" fmla="*/ 44 w 850"/>
                <a:gd name="T1" fmla="*/ 0 h 2398"/>
                <a:gd name="T2" fmla="*/ 22 w 850"/>
                <a:gd name="T3" fmla="*/ 5 h 2398"/>
                <a:gd name="T4" fmla="*/ 7 w 850"/>
                <a:gd name="T5" fmla="*/ 38 h 2398"/>
                <a:gd name="T6" fmla="*/ 0 w 850"/>
                <a:gd name="T7" fmla="*/ 90 h 2398"/>
                <a:gd name="T8" fmla="*/ 2 w 850"/>
                <a:gd name="T9" fmla="*/ 156 h 2398"/>
                <a:gd name="T10" fmla="*/ 12 w 850"/>
                <a:gd name="T11" fmla="*/ 227 h 2398"/>
                <a:gd name="T12" fmla="*/ 32 w 850"/>
                <a:gd name="T13" fmla="*/ 296 h 2398"/>
                <a:gd name="T14" fmla="*/ 62 w 850"/>
                <a:gd name="T15" fmla="*/ 356 h 2398"/>
                <a:gd name="T16" fmla="*/ 105 w 850"/>
                <a:gd name="T17" fmla="*/ 400 h 2398"/>
                <a:gd name="T18" fmla="*/ 122 w 850"/>
                <a:gd name="T19" fmla="*/ 353 h 2398"/>
                <a:gd name="T20" fmla="*/ 135 w 850"/>
                <a:gd name="T21" fmla="*/ 290 h 2398"/>
                <a:gd name="T22" fmla="*/ 142 w 850"/>
                <a:gd name="T23" fmla="*/ 220 h 2398"/>
                <a:gd name="T24" fmla="*/ 142 w 850"/>
                <a:gd name="T25" fmla="*/ 149 h 2398"/>
                <a:gd name="T26" fmla="*/ 133 w 850"/>
                <a:gd name="T27" fmla="*/ 84 h 2398"/>
                <a:gd name="T28" fmla="*/ 115 w 850"/>
                <a:gd name="T29" fmla="*/ 32 h 2398"/>
                <a:gd name="T30" fmla="*/ 85 w 850"/>
                <a:gd name="T31" fmla="*/ 2 h 2398"/>
                <a:gd name="T32" fmla="*/ 44 w 850"/>
                <a:gd name="T33" fmla="*/ 0 h 23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50" h="2398">
                  <a:moveTo>
                    <a:pt x="262" y="0"/>
                  </a:moveTo>
                  <a:lnTo>
                    <a:pt x="132" y="27"/>
                  </a:lnTo>
                  <a:lnTo>
                    <a:pt x="42" y="225"/>
                  </a:lnTo>
                  <a:lnTo>
                    <a:pt x="0" y="539"/>
                  </a:lnTo>
                  <a:lnTo>
                    <a:pt x="11" y="936"/>
                  </a:lnTo>
                  <a:lnTo>
                    <a:pt x="69" y="1361"/>
                  </a:lnTo>
                  <a:lnTo>
                    <a:pt x="190" y="1775"/>
                  </a:lnTo>
                  <a:lnTo>
                    <a:pt x="374" y="2135"/>
                  </a:lnTo>
                  <a:lnTo>
                    <a:pt x="629" y="2398"/>
                  </a:lnTo>
                  <a:lnTo>
                    <a:pt x="733" y="2115"/>
                  </a:lnTo>
                  <a:lnTo>
                    <a:pt x="809" y="1741"/>
                  </a:lnTo>
                  <a:lnTo>
                    <a:pt x="850" y="1316"/>
                  </a:lnTo>
                  <a:lnTo>
                    <a:pt x="850" y="894"/>
                  </a:lnTo>
                  <a:lnTo>
                    <a:pt x="795" y="504"/>
                  </a:lnTo>
                  <a:lnTo>
                    <a:pt x="688" y="193"/>
                  </a:lnTo>
                  <a:lnTo>
                    <a:pt x="509" y="1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4" name="Freeform 322"/>
            <p:cNvSpPr>
              <a:spLocks/>
            </p:cNvSpPr>
            <p:nvPr/>
          </p:nvSpPr>
          <p:spPr bwMode="auto">
            <a:xfrm>
              <a:off x="2489" y="1597"/>
              <a:ext cx="136" cy="390"/>
            </a:xfrm>
            <a:custGeom>
              <a:avLst/>
              <a:gdLst>
                <a:gd name="T0" fmla="*/ 42 w 816"/>
                <a:gd name="T1" fmla="*/ 0 h 2336"/>
                <a:gd name="T2" fmla="*/ 22 w 816"/>
                <a:gd name="T3" fmla="*/ 5 h 2336"/>
                <a:gd name="T4" fmla="*/ 7 w 816"/>
                <a:gd name="T5" fmla="*/ 37 h 2336"/>
                <a:gd name="T6" fmla="*/ 0 w 816"/>
                <a:gd name="T7" fmla="*/ 88 h 2336"/>
                <a:gd name="T8" fmla="*/ 2 w 816"/>
                <a:gd name="T9" fmla="*/ 153 h 2336"/>
                <a:gd name="T10" fmla="*/ 12 w 816"/>
                <a:gd name="T11" fmla="*/ 222 h 2336"/>
                <a:gd name="T12" fmla="*/ 30 w 816"/>
                <a:gd name="T13" fmla="*/ 289 h 2336"/>
                <a:gd name="T14" fmla="*/ 60 w 816"/>
                <a:gd name="T15" fmla="*/ 348 h 2336"/>
                <a:gd name="T16" fmla="*/ 100 w 816"/>
                <a:gd name="T17" fmla="*/ 390 h 2336"/>
                <a:gd name="T18" fmla="*/ 117 w 816"/>
                <a:gd name="T19" fmla="*/ 344 h 2336"/>
                <a:gd name="T20" fmla="*/ 129 w 816"/>
                <a:gd name="T21" fmla="*/ 283 h 2336"/>
                <a:gd name="T22" fmla="*/ 135 w 816"/>
                <a:gd name="T23" fmla="*/ 214 h 2336"/>
                <a:gd name="T24" fmla="*/ 136 w 816"/>
                <a:gd name="T25" fmla="*/ 145 h 2336"/>
                <a:gd name="T26" fmla="*/ 127 w 816"/>
                <a:gd name="T27" fmla="*/ 81 h 2336"/>
                <a:gd name="T28" fmla="*/ 110 w 816"/>
                <a:gd name="T29" fmla="*/ 32 h 2336"/>
                <a:gd name="T30" fmla="*/ 81 w 816"/>
                <a:gd name="T31" fmla="*/ 2 h 2336"/>
                <a:gd name="T32" fmla="*/ 42 w 816"/>
                <a:gd name="T33" fmla="*/ 0 h 23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16" h="2336">
                  <a:moveTo>
                    <a:pt x="253" y="0"/>
                  </a:moveTo>
                  <a:lnTo>
                    <a:pt x="129" y="27"/>
                  </a:lnTo>
                  <a:lnTo>
                    <a:pt x="42" y="220"/>
                  </a:lnTo>
                  <a:lnTo>
                    <a:pt x="0" y="525"/>
                  </a:lnTo>
                  <a:lnTo>
                    <a:pt x="11" y="919"/>
                  </a:lnTo>
                  <a:lnTo>
                    <a:pt x="69" y="1330"/>
                  </a:lnTo>
                  <a:lnTo>
                    <a:pt x="180" y="1734"/>
                  </a:lnTo>
                  <a:lnTo>
                    <a:pt x="357" y="2083"/>
                  </a:lnTo>
                  <a:lnTo>
                    <a:pt x="598" y="2336"/>
                  </a:lnTo>
                  <a:lnTo>
                    <a:pt x="699" y="2059"/>
                  </a:lnTo>
                  <a:lnTo>
                    <a:pt x="774" y="1697"/>
                  </a:lnTo>
                  <a:lnTo>
                    <a:pt x="809" y="1282"/>
                  </a:lnTo>
                  <a:lnTo>
                    <a:pt x="816" y="867"/>
                  </a:lnTo>
                  <a:lnTo>
                    <a:pt x="760" y="487"/>
                  </a:lnTo>
                  <a:lnTo>
                    <a:pt x="657" y="190"/>
                  </a:lnTo>
                  <a:lnTo>
                    <a:pt x="487" y="1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5" name="Freeform 323"/>
            <p:cNvSpPr>
              <a:spLocks/>
            </p:cNvSpPr>
            <p:nvPr/>
          </p:nvSpPr>
          <p:spPr bwMode="auto">
            <a:xfrm>
              <a:off x="2492" y="1597"/>
              <a:ext cx="130" cy="380"/>
            </a:xfrm>
            <a:custGeom>
              <a:avLst/>
              <a:gdLst>
                <a:gd name="T0" fmla="*/ 40 w 781"/>
                <a:gd name="T1" fmla="*/ 0 h 2281"/>
                <a:gd name="T2" fmla="*/ 20 w 781"/>
                <a:gd name="T3" fmla="*/ 4 h 2281"/>
                <a:gd name="T4" fmla="*/ 7 w 781"/>
                <a:gd name="T5" fmla="*/ 35 h 2281"/>
                <a:gd name="T6" fmla="*/ 0 w 781"/>
                <a:gd name="T7" fmla="*/ 86 h 2281"/>
                <a:gd name="T8" fmla="*/ 2 w 781"/>
                <a:gd name="T9" fmla="*/ 148 h 2281"/>
                <a:gd name="T10" fmla="*/ 11 w 781"/>
                <a:gd name="T11" fmla="*/ 216 h 2281"/>
                <a:gd name="T12" fmla="*/ 29 w 781"/>
                <a:gd name="T13" fmla="*/ 281 h 2281"/>
                <a:gd name="T14" fmla="*/ 57 w 781"/>
                <a:gd name="T15" fmla="*/ 338 h 2281"/>
                <a:gd name="T16" fmla="*/ 96 w 781"/>
                <a:gd name="T17" fmla="*/ 380 h 2281"/>
                <a:gd name="T18" fmla="*/ 111 w 781"/>
                <a:gd name="T19" fmla="*/ 335 h 2281"/>
                <a:gd name="T20" fmla="*/ 123 w 781"/>
                <a:gd name="T21" fmla="*/ 276 h 2281"/>
                <a:gd name="T22" fmla="*/ 130 w 781"/>
                <a:gd name="T23" fmla="*/ 209 h 2281"/>
                <a:gd name="T24" fmla="*/ 130 w 781"/>
                <a:gd name="T25" fmla="*/ 142 h 2281"/>
                <a:gd name="T26" fmla="*/ 121 w 781"/>
                <a:gd name="T27" fmla="*/ 79 h 2281"/>
                <a:gd name="T28" fmla="*/ 104 w 781"/>
                <a:gd name="T29" fmla="*/ 30 h 2281"/>
                <a:gd name="T30" fmla="*/ 77 w 781"/>
                <a:gd name="T31" fmla="*/ 2 h 2281"/>
                <a:gd name="T32" fmla="*/ 40 w 781"/>
                <a:gd name="T33" fmla="*/ 0 h 22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1" h="2281">
                  <a:moveTo>
                    <a:pt x="239" y="0"/>
                  </a:moveTo>
                  <a:lnTo>
                    <a:pt x="118" y="24"/>
                  </a:lnTo>
                  <a:lnTo>
                    <a:pt x="43" y="211"/>
                  </a:lnTo>
                  <a:lnTo>
                    <a:pt x="0" y="514"/>
                  </a:lnTo>
                  <a:lnTo>
                    <a:pt x="11" y="891"/>
                  </a:lnTo>
                  <a:lnTo>
                    <a:pt x="66" y="1296"/>
                  </a:lnTo>
                  <a:lnTo>
                    <a:pt x="176" y="1689"/>
                  </a:lnTo>
                  <a:lnTo>
                    <a:pt x="343" y="2031"/>
                  </a:lnTo>
                  <a:lnTo>
                    <a:pt x="578" y="2281"/>
                  </a:lnTo>
                  <a:lnTo>
                    <a:pt x="668" y="2011"/>
                  </a:lnTo>
                  <a:lnTo>
                    <a:pt x="740" y="1659"/>
                  </a:lnTo>
                  <a:lnTo>
                    <a:pt x="781" y="1254"/>
                  </a:lnTo>
                  <a:lnTo>
                    <a:pt x="781" y="850"/>
                  </a:lnTo>
                  <a:lnTo>
                    <a:pt x="729" y="476"/>
                  </a:lnTo>
                  <a:lnTo>
                    <a:pt x="626" y="182"/>
                  </a:lnTo>
                  <a:lnTo>
                    <a:pt x="464" y="1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6" name="Freeform 324"/>
            <p:cNvSpPr>
              <a:spLocks/>
            </p:cNvSpPr>
            <p:nvPr/>
          </p:nvSpPr>
          <p:spPr bwMode="auto">
            <a:xfrm>
              <a:off x="2495" y="1597"/>
              <a:ext cx="123" cy="371"/>
            </a:xfrm>
            <a:custGeom>
              <a:avLst/>
              <a:gdLst>
                <a:gd name="T0" fmla="*/ 38 w 736"/>
                <a:gd name="T1" fmla="*/ 0 h 2225"/>
                <a:gd name="T2" fmla="*/ 19 w 736"/>
                <a:gd name="T3" fmla="*/ 4 h 2225"/>
                <a:gd name="T4" fmla="*/ 6 w 736"/>
                <a:gd name="T5" fmla="*/ 35 h 2225"/>
                <a:gd name="T6" fmla="*/ 0 w 736"/>
                <a:gd name="T7" fmla="*/ 84 h 2225"/>
                <a:gd name="T8" fmla="*/ 1 w 736"/>
                <a:gd name="T9" fmla="*/ 145 h 2225"/>
                <a:gd name="T10" fmla="*/ 11 w 736"/>
                <a:gd name="T11" fmla="*/ 210 h 2225"/>
                <a:gd name="T12" fmla="*/ 28 w 736"/>
                <a:gd name="T13" fmla="*/ 275 h 2225"/>
                <a:gd name="T14" fmla="*/ 55 w 736"/>
                <a:gd name="T15" fmla="*/ 331 h 2225"/>
                <a:gd name="T16" fmla="*/ 91 w 736"/>
                <a:gd name="T17" fmla="*/ 371 h 2225"/>
                <a:gd name="T18" fmla="*/ 106 w 736"/>
                <a:gd name="T19" fmla="*/ 327 h 2225"/>
                <a:gd name="T20" fmla="*/ 117 w 736"/>
                <a:gd name="T21" fmla="*/ 269 h 2225"/>
                <a:gd name="T22" fmla="*/ 123 w 736"/>
                <a:gd name="T23" fmla="*/ 204 h 2225"/>
                <a:gd name="T24" fmla="*/ 123 w 736"/>
                <a:gd name="T25" fmla="*/ 138 h 2225"/>
                <a:gd name="T26" fmla="*/ 115 w 736"/>
                <a:gd name="T27" fmla="*/ 77 h 2225"/>
                <a:gd name="T28" fmla="*/ 100 w 736"/>
                <a:gd name="T29" fmla="*/ 30 h 2225"/>
                <a:gd name="T30" fmla="*/ 73 w 736"/>
                <a:gd name="T31" fmla="*/ 2 h 2225"/>
                <a:gd name="T32" fmla="*/ 38 w 736"/>
                <a:gd name="T33" fmla="*/ 0 h 22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36" h="2225">
                  <a:moveTo>
                    <a:pt x="229" y="0"/>
                  </a:moveTo>
                  <a:lnTo>
                    <a:pt x="111" y="24"/>
                  </a:lnTo>
                  <a:lnTo>
                    <a:pt x="34" y="207"/>
                  </a:lnTo>
                  <a:lnTo>
                    <a:pt x="0" y="501"/>
                  </a:lnTo>
                  <a:lnTo>
                    <a:pt x="7" y="867"/>
                  </a:lnTo>
                  <a:lnTo>
                    <a:pt x="63" y="1261"/>
                  </a:lnTo>
                  <a:lnTo>
                    <a:pt x="169" y="1651"/>
                  </a:lnTo>
                  <a:lnTo>
                    <a:pt x="328" y="1983"/>
                  </a:lnTo>
                  <a:lnTo>
                    <a:pt x="546" y="2225"/>
                  </a:lnTo>
                  <a:lnTo>
                    <a:pt x="636" y="1962"/>
                  </a:lnTo>
                  <a:lnTo>
                    <a:pt x="702" y="1613"/>
                  </a:lnTo>
                  <a:lnTo>
                    <a:pt x="736" y="1222"/>
                  </a:lnTo>
                  <a:lnTo>
                    <a:pt x="736" y="829"/>
                  </a:lnTo>
                  <a:lnTo>
                    <a:pt x="691" y="462"/>
                  </a:lnTo>
                  <a:lnTo>
                    <a:pt x="598" y="179"/>
                  </a:lnTo>
                  <a:lnTo>
                    <a:pt x="439" y="1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7" name="Freeform 325"/>
            <p:cNvSpPr>
              <a:spLocks/>
            </p:cNvSpPr>
            <p:nvPr/>
          </p:nvSpPr>
          <p:spPr bwMode="auto">
            <a:xfrm>
              <a:off x="2498" y="1597"/>
              <a:ext cx="117" cy="362"/>
            </a:xfrm>
            <a:custGeom>
              <a:avLst/>
              <a:gdLst>
                <a:gd name="T0" fmla="*/ 36 w 702"/>
                <a:gd name="T1" fmla="*/ 0 h 2173"/>
                <a:gd name="T2" fmla="*/ 17 w 702"/>
                <a:gd name="T3" fmla="*/ 4 h 2173"/>
                <a:gd name="T4" fmla="*/ 6 w 702"/>
                <a:gd name="T5" fmla="*/ 33 h 2173"/>
                <a:gd name="T6" fmla="*/ 0 w 702"/>
                <a:gd name="T7" fmla="*/ 80 h 2173"/>
                <a:gd name="T8" fmla="*/ 2 w 702"/>
                <a:gd name="T9" fmla="*/ 141 h 2173"/>
                <a:gd name="T10" fmla="*/ 11 w 702"/>
                <a:gd name="T11" fmla="*/ 204 h 2173"/>
                <a:gd name="T12" fmla="*/ 28 w 702"/>
                <a:gd name="T13" fmla="*/ 268 h 2173"/>
                <a:gd name="T14" fmla="*/ 53 w 702"/>
                <a:gd name="T15" fmla="*/ 322 h 2173"/>
                <a:gd name="T16" fmla="*/ 88 w 702"/>
                <a:gd name="T17" fmla="*/ 362 h 2173"/>
                <a:gd name="T18" fmla="*/ 102 w 702"/>
                <a:gd name="T19" fmla="*/ 320 h 2173"/>
                <a:gd name="T20" fmla="*/ 112 w 702"/>
                <a:gd name="T21" fmla="*/ 263 h 2173"/>
                <a:gd name="T22" fmla="*/ 117 w 702"/>
                <a:gd name="T23" fmla="*/ 199 h 2173"/>
                <a:gd name="T24" fmla="*/ 117 w 702"/>
                <a:gd name="T25" fmla="*/ 135 h 2173"/>
                <a:gd name="T26" fmla="*/ 109 w 702"/>
                <a:gd name="T27" fmla="*/ 76 h 2173"/>
                <a:gd name="T28" fmla="*/ 94 w 702"/>
                <a:gd name="T29" fmla="*/ 29 h 2173"/>
                <a:gd name="T30" fmla="*/ 70 w 702"/>
                <a:gd name="T31" fmla="*/ 2 h 2173"/>
                <a:gd name="T32" fmla="*/ 36 w 702"/>
                <a:gd name="T33" fmla="*/ 0 h 2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2" h="2173">
                  <a:moveTo>
                    <a:pt x="215" y="0"/>
                  </a:moveTo>
                  <a:lnTo>
                    <a:pt x="104" y="24"/>
                  </a:lnTo>
                  <a:lnTo>
                    <a:pt x="35" y="196"/>
                  </a:lnTo>
                  <a:lnTo>
                    <a:pt x="0" y="479"/>
                  </a:lnTo>
                  <a:lnTo>
                    <a:pt x="14" y="847"/>
                  </a:lnTo>
                  <a:lnTo>
                    <a:pt x="63" y="1227"/>
                  </a:lnTo>
                  <a:lnTo>
                    <a:pt x="167" y="1610"/>
                  </a:lnTo>
                  <a:lnTo>
                    <a:pt x="316" y="1935"/>
                  </a:lnTo>
                  <a:lnTo>
                    <a:pt x="526" y="2173"/>
                  </a:lnTo>
                  <a:lnTo>
                    <a:pt x="609" y="1918"/>
                  </a:lnTo>
                  <a:lnTo>
                    <a:pt x="671" y="1579"/>
                  </a:lnTo>
                  <a:lnTo>
                    <a:pt x="702" y="1195"/>
                  </a:lnTo>
                  <a:lnTo>
                    <a:pt x="702" y="808"/>
                  </a:lnTo>
                  <a:lnTo>
                    <a:pt x="654" y="456"/>
                  </a:lnTo>
                  <a:lnTo>
                    <a:pt x="564" y="176"/>
                  </a:lnTo>
                  <a:lnTo>
                    <a:pt x="419" y="1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8" name="Freeform 326"/>
            <p:cNvSpPr>
              <a:spLocks/>
            </p:cNvSpPr>
            <p:nvPr/>
          </p:nvSpPr>
          <p:spPr bwMode="auto">
            <a:xfrm>
              <a:off x="1863" y="1479"/>
              <a:ext cx="470" cy="100"/>
            </a:xfrm>
            <a:custGeom>
              <a:avLst/>
              <a:gdLst>
                <a:gd name="T0" fmla="*/ 470 w 2820"/>
                <a:gd name="T1" fmla="*/ 31 h 598"/>
                <a:gd name="T2" fmla="*/ 464 w 2820"/>
                <a:gd name="T3" fmla="*/ 16 h 598"/>
                <a:gd name="T4" fmla="*/ 428 w 2820"/>
                <a:gd name="T5" fmla="*/ 5 h 598"/>
                <a:gd name="T6" fmla="*/ 366 w 2820"/>
                <a:gd name="T7" fmla="*/ 0 h 598"/>
                <a:gd name="T8" fmla="*/ 289 w 2820"/>
                <a:gd name="T9" fmla="*/ 1 h 598"/>
                <a:gd name="T10" fmla="*/ 205 w 2820"/>
                <a:gd name="T11" fmla="*/ 8 h 598"/>
                <a:gd name="T12" fmla="*/ 123 w 2820"/>
                <a:gd name="T13" fmla="*/ 21 h 598"/>
                <a:gd name="T14" fmla="*/ 51 w 2820"/>
                <a:gd name="T15" fmla="*/ 43 h 598"/>
                <a:gd name="T16" fmla="*/ 0 w 2820"/>
                <a:gd name="T17" fmla="*/ 73 h 598"/>
                <a:gd name="T18" fmla="*/ 52 w 2820"/>
                <a:gd name="T19" fmla="*/ 85 h 598"/>
                <a:gd name="T20" fmla="*/ 124 w 2820"/>
                <a:gd name="T21" fmla="*/ 94 h 598"/>
                <a:gd name="T22" fmla="*/ 205 w 2820"/>
                <a:gd name="T23" fmla="*/ 99 h 598"/>
                <a:gd name="T24" fmla="*/ 289 w 2820"/>
                <a:gd name="T25" fmla="*/ 100 h 598"/>
                <a:gd name="T26" fmla="*/ 365 w 2820"/>
                <a:gd name="T27" fmla="*/ 93 h 598"/>
                <a:gd name="T28" fmla="*/ 426 w 2820"/>
                <a:gd name="T29" fmla="*/ 81 h 598"/>
                <a:gd name="T30" fmla="*/ 464 w 2820"/>
                <a:gd name="T31" fmla="*/ 60 h 598"/>
                <a:gd name="T32" fmla="*/ 470 w 2820"/>
                <a:gd name="T33" fmla="*/ 31 h 5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20" h="598">
                  <a:moveTo>
                    <a:pt x="2820" y="186"/>
                  </a:moveTo>
                  <a:lnTo>
                    <a:pt x="2785" y="93"/>
                  </a:lnTo>
                  <a:lnTo>
                    <a:pt x="2568" y="31"/>
                  </a:lnTo>
                  <a:lnTo>
                    <a:pt x="2195" y="0"/>
                  </a:lnTo>
                  <a:lnTo>
                    <a:pt x="1736" y="4"/>
                  </a:lnTo>
                  <a:lnTo>
                    <a:pt x="1230" y="45"/>
                  </a:lnTo>
                  <a:lnTo>
                    <a:pt x="740" y="128"/>
                  </a:lnTo>
                  <a:lnTo>
                    <a:pt x="308" y="255"/>
                  </a:lnTo>
                  <a:lnTo>
                    <a:pt x="0" y="436"/>
                  </a:lnTo>
                  <a:lnTo>
                    <a:pt x="314" y="508"/>
                  </a:lnTo>
                  <a:lnTo>
                    <a:pt x="746" y="563"/>
                  </a:lnTo>
                  <a:lnTo>
                    <a:pt x="1230" y="591"/>
                  </a:lnTo>
                  <a:lnTo>
                    <a:pt x="1736" y="598"/>
                  </a:lnTo>
                  <a:lnTo>
                    <a:pt x="2188" y="557"/>
                  </a:lnTo>
                  <a:lnTo>
                    <a:pt x="2558" y="484"/>
                  </a:lnTo>
                  <a:lnTo>
                    <a:pt x="2782" y="359"/>
                  </a:lnTo>
                  <a:lnTo>
                    <a:pt x="2820" y="18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9" name="Freeform 327"/>
            <p:cNvSpPr>
              <a:spLocks/>
            </p:cNvSpPr>
            <p:nvPr/>
          </p:nvSpPr>
          <p:spPr bwMode="auto">
            <a:xfrm>
              <a:off x="1874" y="1481"/>
              <a:ext cx="459" cy="95"/>
            </a:xfrm>
            <a:custGeom>
              <a:avLst/>
              <a:gdLst>
                <a:gd name="T0" fmla="*/ 459 w 2754"/>
                <a:gd name="T1" fmla="*/ 29 h 574"/>
                <a:gd name="T2" fmla="*/ 453 w 2754"/>
                <a:gd name="T3" fmla="*/ 14 h 574"/>
                <a:gd name="T4" fmla="*/ 418 w 2754"/>
                <a:gd name="T5" fmla="*/ 5 h 574"/>
                <a:gd name="T6" fmla="*/ 358 w 2754"/>
                <a:gd name="T7" fmla="*/ 0 h 574"/>
                <a:gd name="T8" fmla="*/ 283 w 2754"/>
                <a:gd name="T9" fmla="*/ 1 h 574"/>
                <a:gd name="T10" fmla="*/ 201 w 2754"/>
                <a:gd name="T11" fmla="*/ 8 h 574"/>
                <a:gd name="T12" fmla="*/ 121 w 2754"/>
                <a:gd name="T13" fmla="*/ 21 h 574"/>
                <a:gd name="T14" fmla="*/ 50 w 2754"/>
                <a:gd name="T15" fmla="*/ 41 h 574"/>
                <a:gd name="T16" fmla="*/ 0 w 2754"/>
                <a:gd name="T17" fmla="*/ 69 h 574"/>
                <a:gd name="T18" fmla="*/ 51 w 2754"/>
                <a:gd name="T19" fmla="*/ 81 h 574"/>
                <a:gd name="T20" fmla="*/ 122 w 2754"/>
                <a:gd name="T21" fmla="*/ 90 h 574"/>
                <a:gd name="T22" fmla="*/ 201 w 2754"/>
                <a:gd name="T23" fmla="*/ 94 h 574"/>
                <a:gd name="T24" fmla="*/ 282 w 2754"/>
                <a:gd name="T25" fmla="*/ 95 h 574"/>
                <a:gd name="T26" fmla="*/ 356 w 2754"/>
                <a:gd name="T27" fmla="*/ 89 h 574"/>
                <a:gd name="T28" fmla="*/ 416 w 2754"/>
                <a:gd name="T29" fmla="*/ 76 h 574"/>
                <a:gd name="T30" fmla="*/ 453 w 2754"/>
                <a:gd name="T31" fmla="*/ 57 h 574"/>
                <a:gd name="T32" fmla="*/ 459 w 2754"/>
                <a:gd name="T33" fmla="*/ 29 h 5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54" h="574">
                  <a:moveTo>
                    <a:pt x="2754" y="176"/>
                  </a:moveTo>
                  <a:lnTo>
                    <a:pt x="2719" y="87"/>
                  </a:lnTo>
                  <a:lnTo>
                    <a:pt x="2506" y="28"/>
                  </a:lnTo>
                  <a:lnTo>
                    <a:pt x="2146" y="0"/>
                  </a:lnTo>
                  <a:lnTo>
                    <a:pt x="1697" y="8"/>
                  </a:lnTo>
                  <a:lnTo>
                    <a:pt x="1203" y="46"/>
                  </a:lnTo>
                  <a:lnTo>
                    <a:pt x="726" y="129"/>
                  </a:lnTo>
                  <a:lnTo>
                    <a:pt x="300" y="250"/>
                  </a:lnTo>
                  <a:lnTo>
                    <a:pt x="0" y="418"/>
                  </a:lnTo>
                  <a:lnTo>
                    <a:pt x="308" y="487"/>
                  </a:lnTo>
                  <a:lnTo>
                    <a:pt x="729" y="543"/>
                  </a:lnTo>
                  <a:lnTo>
                    <a:pt x="1203" y="567"/>
                  </a:lnTo>
                  <a:lnTo>
                    <a:pt x="1690" y="574"/>
                  </a:lnTo>
                  <a:lnTo>
                    <a:pt x="2136" y="536"/>
                  </a:lnTo>
                  <a:lnTo>
                    <a:pt x="2495" y="460"/>
                  </a:lnTo>
                  <a:lnTo>
                    <a:pt x="2716" y="343"/>
                  </a:lnTo>
                  <a:lnTo>
                    <a:pt x="2754" y="176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0" name="Freeform 328"/>
            <p:cNvSpPr>
              <a:spLocks/>
            </p:cNvSpPr>
            <p:nvPr/>
          </p:nvSpPr>
          <p:spPr bwMode="auto">
            <a:xfrm>
              <a:off x="1885" y="1483"/>
              <a:ext cx="448" cy="91"/>
            </a:xfrm>
            <a:custGeom>
              <a:avLst/>
              <a:gdLst>
                <a:gd name="T0" fmla="*/ 448 w 2691"/>
                <a:gd name="T1" fmla="*/ 28 h 547"/>
                <a:gd name="T2" fmla="*/ 442 w 2691"/>
                <a:gd name="T3" fmla="*/ 14 h 547"/>
                <a:gd name="T4" fmla="*/ 407 w 2691"/>
                <a:gd name="T5" fmla="*/ 5 h 547"/>
                <a:gd name="T6" fmla="*/ 348 w 2691"/>
                <a:gd name="T7" fmla="*/ 0 h 547"/>
                <a:gd name="T8" fmla="*/ 275 w 2691"/>
                <a:gd name="T9" fmla="*/ 1 h 547"/>
                <a:gd name="T10" fmla="*/ 196 w 2691"/>
                <a:gd name="T11" fmla="*/ 7 h 547"/>
                <a:gd name="T12" fmla="*/ 118 w 2691"/>
                <a:gd name="T13" fmla="*/ 20 h 547"/>
                <a:gd name="T14" fmla="*/ 49 w 2691"/>
                <a:gd name="T15" fmla="*/ 39 h 547"/>
                <a:gd name="T16" fmla="*/ 0 w 2691"/>
                <a:gd name="T17" fmla="*/ 67 h 547"/>
                <a:gd name="T18" fmla="*/ 50 w 2691"/>
                <a:gd name="T19" fmla="*/ 77 h 547"/>
                <a:gd name="T20" fmla="*/ 118 w 2691"/>
                <a:gd name="T21" fmla="*/ 86 h 547"/>
                <a:gd name="T22" fmla="*/ 196 w 2691"/>
                <a:gd name="T23" fmla="*/ 91 h 547"/>
                <a:gd name="T24" fmla="*/ 275 w 2691"/>
                <a:gd name="T25" fmla="*/ 91 h 547"/>
                <a:gd name="T26" fmla="*/ 348 w 2691"/>
                <a:gd name="T27" fmla="*/ 85 h 547"/>
                <a:gd name="T28" fmla="*/ 407 w 2691"/>
                <a:gd name="T29" fmla="*/ 74 h 547"/>
                <a:gd name="T30" fmla="*/ 442 w 2691"/>
                <a:gd name="T31" fmla="*/ 54 h 547"/>
                <a:gd name="T32" fmla="*/ 448 w 2691"/>
                <a:gd name="T33" fmla="*/ 28 h 5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91" h="547">
                  <a:moveTo>
                    <a:pt x="2691" y="167"/>
                  </a:moveTo>
                  <a:lnTo>
                    <a:pt x="2656" y="83"/>
                  </a:lnTo>
                  <a:lnTo>
                    <a:pt x="2446" y="28"/>
                  </a:lnTo>
                  <a:lnTo>
                    <a:pt x="2090" y="0"/>
                  </a:lnTo>
                  <a:lnTo>
                    <a:pt x="1654" y="7"/>
                  </a:lnTo>
                  <a:lnTo>
                    <a:pt x="1175" y="41"/>
                  </a:lnTo>
                  <a:lnTo>
                    <a:pt x="708" y="118"/>
                  </a:lnTo>
                  <a:lnTo>
                    <a:pt x="297" y="236"/>
                  </a:lnTo>
                  <a:lnTo>
                    <a:pt x="0" y="401"/>
                  </a:lnTo>
                  <a:lnTo>
                    <a:pt x="303" y="464"/>
                  </a:lnTo>
                  <a:lnTo>
                    <a:pt x="711" y="519"/>
                  </a:lnTo>
                  <a:lnTo>
                    <a:pt x="1178" y="547"/>
                  </a:lnTo>
                  <a:lnTo>
                    <a:pt x="1654" y="547"/>
                  </a:lnTo>
                  <a:lnTo>
                    <a:pt x="2090" y="508"/>
                  </a:lnTo>
                  <a:lnTo>
                    <a:pt x="2443" y="443"/>
                  </a:lnTo>
                  <a:lnTo>
                    <a:pt x="2653" y="325"/>
                  </a:lnTo>
                  <a:lnTo>
                    <a:pt x="2691" y="16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1" name="Freeform 329"/>
            <p:cNvSpPr>
              <a:spLocks/>
            </p:cNvSpPr>
            <p:nvPr/>
          </p:nvSpPr>
          <p:spPr bwMode="auto">
            <a:xfrm>
              <a:off x="1896" y="1485"/>
              <a:ext cx="437" cy="87"/>
            </a:xfrm>
            <a:custGeom>
              <a:avLst/>
              <a:gdLst>
                <a:gd name="T0" fmla="*/ 437 w 2627"/>
                <a:gd name="T1" fmla="*/ 28 h 522"/>
                <a:gd name="T2" fmla="*/ 431 w 2627"/>
                <a:gd name="T3" fmla="*/ 13 h 522"/>
                <a:gd name="T4" fmla="*/ 397 w 2627"/>
                <a:gd name="T5" fmla="*/ 5 h 522"/>
                <a:gd name="T6" fmla="*/ 339 w 2627"/>
                <a:gd name="T7" fmla="*/ 0 h 522"/>
                <a:gd name="T8" fmla="*/ 269 w 2627"/>
                <a:gd name="T9" fmla="*/ 2 h 522"/>
                <a:gd name="T10" fmla="*/ 190 w 2627"/>
                <a:gd name="T11" fmla="*/ 7 h 522"/>
                <a:gd name="T12" fmla="*/ 114 w 2627"/>
                <a:gd name="T13" fmla="*/ 20 h 522"/>
                <a:gd name="T14" fmla="*/ 48 w 2627"/>
                <a:gd name="T15" fmla="*/ 38 h 522"/>
                <a:gd name="T16" fmla="*/ 0 w 2627"/>
                <a:gd name="T17" fmla="*/ 65 h 522"/>
                <a:gd name="T18" fmla="*/ 50 w 2627"/>
                <a:gd name="T19" fmla="*/ 75 h 522"/>
                <a:gd name="T20" fmla="*/ 116 w 2627"/>
                <a:gd name="T21" fmla="*/ 82 h 522"/>
                <a:gd name="T22" fmla="*/ 192 w 2627"/>
                <a:gd name="T23" fmla="*/ 87 h 522"/>
                <a:gd name="T24" fmla="*/ 269 w 2627"/>
                <a:gd name="T25" fmla="*/ 87 h 522"/>
                <a:gd name="T26" fmla="*/ 339 w 2627"/>
                <a:gd name="T27" fmla="*/ 82 h 522"/>
                <a:gd name="T28" fmla="*/ 396 w 2627"/>
                <a:gd name="T29" fmla="*/ 70 h 522"/>
                <a:gd name="T30" fmla="*/ 431 w 2627"/>
                <a:gd name="T31" fmla="*/ 52 h 522"/>
                <a:gd name="T32" fmla="*/ 437 w 2627"/>
                <a:gd name="T33" fmla="*/ 28 h 5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27" h="522">
                  <a:moveTo>
                    <a:pt x="2627" y="165"/>
                  </a:moveTo>
                  <a:lnTo>
                    <a:pt x="2592" y="79"/>
                  </a:lnTo>
                  <a:lnTo>
                    <a:pt x="2389" y="27"/>
                  </a:lnTo>
                  <a:lnTo>
                    <a:pt x="2039" y="0"/>
                  </a:lnTo>
                  <a:lnTo>
                    <a:pt x="1618" y="10"/>
                  </a:lnTo>
                  <a:lnTo>
                    <a:pt x="1145" y="44"/>
                  </a:lnTo>
                  <a:lnTo>
                    <a:pt x="688" y="117"/>
                  </a:lnTo>
                  <a:lnTo>
                    <a:pt x="288" y="228"/>
                  </a:lnTo>
                  <a:lnTo>
                    <a:pt x="0" y="390"/>
                  </a:lnTo>
                  <a:lnTo>
                    <a:pt x="298" y="449"/>
                  </a:lnTo>
                  <a:lnTo>
                    <a:pt x="696" y="494"/>
                  </a:lnTo>
                  <a:lnTo>
                    <a:pt x="1152" y="522"/>
                  </a:lnTo>
                  <a:lnTo>
                    <a:pt x="1618" y="522"/>
                  </a:lnTo>
                  <a:lnTo>
                    <a:pt x="2039" y="490"/>
                  </a:lnTo>
                  <a:lnTo>
                    <a:pt x="2382" y="421"/>
                  </a:lnTo>
                  <a:lnTo>
                    <a:pt x="2589" y="314"/>
                  </a:lnTo>
                  <a:lnTo>
                    <a:pt x="2627" y="16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2" name="Freeform 330"/>
            <p:cNvSpPr>
              <a:spLocks/>
            </p:cNvSpPr>
            <p:nvPr/>
          </p:nvSpPr>
          <p:spPr bwMode="auto">
            <a:xfrm>
              <a:off x="1907" y="1487"/>
              <a:ext cx="426" cy="83"/>
            </a:xfrm>
            <a:custGeom>
              <a:avLst/>
              <a:gdLst>
                <a:gd name="T0" fmla="*/ 426 w 2561"/>
                <a:gd name="T1" fmla="*/ 25 h 495"/>
                <a:gd name="T2" fmla="*/ 422 w 2561"/>
                <a:gd name="T3" fmla="*/ 13 h 495"/>
                <a:gd name="T4" fmla="*/ 388 w 2561"/>
                <a:gd name="T5" fmla="*/ 5 h 495"/>
                <a:gd name="T6" fmla="*/ 332 w 2561"/>
                <a:gd name="T7" fmla="*/ 0 h 495"/>
                <a:gd name="T8" fmla="*/ 263 w 2561"/>
                <a:gd name="T9" fmla="*/ 1 h 495"/>
                <a:gd name="T10" fmla="*/ 186 w 2561"/>
                <a:gd name="T11" fmla="*/ 7 h 495"/>
                <a:gd name="T12" fmla="*/ 112 w 2561"/>
                <a:gd name="T13" fmla="*/ 19 h 495"/>
                <a:gd name="T14" fmla="*/ 47 w 2561"/>
                <a:gd name="T15" fmla="*/ 37 h 495"/>
                <a:gd name="T16" fmla="*/ 0 w 2561"/>
                <a:gd name="T17" fmla="*/ 62 h 495"/>
                <a:gd name="T18" fmla="*/ 48 w 2561"/>
                <a:gd name="T19" fmla="*/ 71 h 495"/>
                <a:gd name="T20" fmla="*/ 113 w 2561"/>
                <a:gd name="T21" fmla="*/ 79 h 495"/>
                <a:gd name="T22" fmla="*/ 186 w 2561"/>
                <a:gd name="T23" fmla="*/ 83 h 495"/>
                <a:gd name="T24" fmla="*/ 263 w 2561"/>
                <a:gd name="T25" fmla="*/ 83 h 495"/>
                <a:gd name="T26" fmla="*/ 332 w 2561"/>
                <a:gd name="T27" fmla="*/ 78 h 495"/>
                <a:gd name="T28" fmla="*/ 387 w 2561"/>
                <a:gd name="T29" fmla="*/ 67 h 495"/>
                <a:gd name="T30" fmla="*/ 420 w 2561"/>
                <a:gd name="T31" fmla="*/ 50 h 495"/>
                <a:gd name="T32" fmla="*/ 426 w 2561"/>
                <a:gd name="T33" fmla="*/ 25 h 4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61" h="495">
                  <a:moveTo>
                    <a:pt x="2561" y="152"/>
                  </a:moveTo>
                  <a:lnTo>
                    <a:pt x="2534" y="77"/>
                  </a:lnTo>
                  <a:lnTo>
                    <a:pt x="2330" y="28"/>
                  </a:lnTo>
                  <a:lnTo>
                    <a:pt x="1995" y="0"/>
                  </a:lnTo>
                  <a:lnTo>
                    <a:pt x="1580" y="8"/>
                  </a:lnTo>
                  <a:lnTo>
                    <a:pt x="1120" y="42"/>
                  </a:lnTo>
                  <a:lnTo>
                    <a:pt x="674" y="111"/>
                  </a:lnTo>
                  <a:lnTo>
                    <a:pt x="284" y="221"/>
                  </a:lnTo>
                  <a:lnTo>
                    <a:pt x="0" y="370"/>
                  </a:lnTo>
                  <a:lnTo>
                    <a:pt x="288" y="425"/>
                  </a:lnTo>
                  <a:lnTo>
                    <a:pt x="682" y="471"/>
                  </a:lnTo>
                  <a:lnTo>
                    <a:pt x="1120" y="495"/>
                  </a:lnTo>
                  <a:lnTo>
                    <a:pt x="1580" y="495"/>
                  </a:lnTo>
                  <a:lnTo>
                    <a:pt x="1995" y="463"/>
                  </a:lnTo>
                  <a:lnTo>
                    <a:pt x="2327" y="402"/>
                  </a:lnTo>
                  <a:lnTo>
                    <a:pt x="2526" y="298"/>
                  </a:lnTo>
                  <a:lnTo>
                    <a:pt x="2561" y="152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3" name="Freeform 331"/>
            <p:cNvSpPr>
              <a:spLocks/>
            </p:cNvSpPr>
            <p:nvPr/>
          </p:nvSpPr>
          <p:spPr bwMode="auto">
            <a:xfrm>
              <a:off x="2411" y="1079"/>
              <a:ext cx="109" cy="312"/>
            </a:xfrm>
            <a:custGeom>
              <a:avLst/>
              <a:gdLst>
                <a:gd name="T0" fmla="*/ 69 w 657"/>
                <a:gd name="T1" fmla="*/ 312 h 1869"/>
                <a:gd name="T2" fmla="*/ 55 w 657"/>
                <a:gd name="T3" fmla="*/ 311 h 1869"/>
                <a:gd name="T4" fmla="*/ 38 w 657"/>
                <a:gd name="T5" fmla="*/ 289 h 1869"/>
                <a:gd name="T6" fmla="*/ 22 w 657"/>
                <a:gd name="T7" fmla="*/ 250 h 1869"/>
                <a:gd name="T8" fmla="*/ 10 w 657"/>
                <a:gd name="T9" fmla="*/ 201 h 1869"/>
                <a:gd name="T10" fmla="*/ 1 w 657"/>
                <a:gd name="T11" fmla="*/ 145 h 1869"/>
                <a:gd name="T12" fmla="*/ 0 w 657"/>
                <a:gd name="T13" fmla="*/ 89 h 1869"/>
                <a:gd name="T14" fmla="*/ 6 w 657"/>
                <a:gd name="T15" fmla="*/ 39 h 1869"/>
                <a:gd name="T16" fmla="*/ 25 w 657"/>
                <a:gd name="T17" fmla="*/ 0 h 1869"/>
                <a:gd name="T18" fmla="*/ 46 w 657"/>
                <a:gd name="T19" fmla="*/ 31 h 1869"/>
                <a:gd name="T20" fmla="*/ 67 w 657"/>
                <a:gd name="T21" fmla="*/ 75 h 1869"/>
                <a:gd name="T22" fmla="*/ 87 w 657"/>
                <a:gd name="T23" fmla="*/ 127 h 1869"/>
                <a:gd name="T24" fmla="*/ 102 w 657"/>
                <a:gd name="T25" fmla="*/ 182 h 1869"/>
                <a:gd name="T26" fmla="*/ 109 w 657"/>
                <a:gd name="T27" fmla="*/ 232 h 1869"/>
                <a:gd name="T28" fmla="*/ 108 w 657"/>
                <a:gd name="T29" fmla="*/ 274 h 1869"/>
                <a:gd name="T30" fmla="*/ 95 w 657"/>
                <a:gd name="T31" fmla="*/ 301 h 1869"/>
                <a:gd name="T32" fmla="*/ 69 w 657"/>
                <a:gd name="T33" fmla="*/ 312 h 18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57" h="1869">
                  <a:moveTo>
                    <a:pt x="418" y="1869"/>
                  </a:moveTo>
                  <a:lnTo>
                    <a:pt x="329" y="1866"/>
                  </a:lnTo>
                  <a:lnTo>
                    <a:pt x="228" y="1734"/>
                  </a:lnTo>
                  <a:lnTo>
                    <a:pt x="135" y="1499"/>
                  </a:lnTo>
                  <a:lnTo>
                    <a:pt x="59" y="1202"/>
                  </a:lnTo>
                  <a:lnTo>
                    <a:pt x="7" y="867"/>
                  </a:lnTo>
                  <a:lnTo>
                    <a:pt x="0" y="531"/>
                  </a:lnTo>
                  <a:lnTo>
                    <a:pt x="38" y="231"/>
                  </a:lnTo>
                  <a:lnTo>
                    <a:pt x="153" y="0"/>
                  </a:lnTo>
                  <a:lnTo>
                    <a:pt x="277" y="185"/>
                  </a:lnTo>
                  <a:lnTo>
                    <a:pt x="404" y="452"/>
                  </a:lnTo>
                  <a:lnTo>
                    <a:pt x="522" y="763"/>
                  </a:lnTo>
                  <a:lnTo>
                    <a:pt x="612" y="1088"/>
                  </a:lnTo>
                  <a:lnTo>
                    <a:pt x="657" y="1388"/>
                  </a:lnTo>
                  <a:lnTo>
                    <a:pt x="650" y="1641"/>
                  </a:lnTo>
                  <a:lnTo>
                    <a:pt x="574" y="1806"/>
                  </a:lnTo>
                  <a:lnTo>
                    <a:pt x="418" y="186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4" name="Freeform 332"/>
            <p:cNvSpPr>
              <a:spLocks/>
            </p:cNvSpPr>
            <p:nvPr/>
          </p:nvSpPr>
          <p:spPr bwMode="auto">
            <a:xfrm>
              <a:off x="2413" y="1086"/>
              <a:ext cx="105" cy="305"/>
            </a:xfrm>
            <a:custGeom>
              <a:avLst/>
              <a:gdLst>
                <a:gd name="T0" fmla="*/ 68 w 632"/>
                <a:gd name="T1" fmla="*/ 305 h 1825"/>
                <a:gd name="T2" fmla="*/ 53 w 632"/>
                <a:gd name="T3" fmla="*/ 304 h 1825"/>
                <a:gd name="T4" fmla="*/ 38 w 632"/>
                <a:gd name="T5" fmla="*/ 283 h 1825"/>
                <a:gd name="T6" fmla="*/ 22 w 632"/>
                <a:gd name="T7" fmla="*/ 245 h 1825"/>
                <a:gd name="T8" fmla="*/ 10 w 632"/>
                <a:gd name="T9" fmla="*/ 196 h 1825"/>
                <a:gd name="T10" fmla="*/ 1 w 632"/>
                <a:gd name="T11" fmla="*/ 141 h 1825"/>
                <a:gd name="T12" fmla="*/ 0 w 632"/>
                <a:gd name="T13" fmla="*/ 87 h 1825"/>
                <a:gd name="T14" fmla="*/ 6 w 632"/>
                <a:gd name="T15" fmla="*/ 38 h 1825"/>
                <a:gd name="T16" fmla="*/ 24 w 632"/>
                <a:gd name="T17" fmla="*/ 0 h 1825"/>
                <a:gd name="T18" fmla="*/ 44 w 632"/>
                <a:gd name="T19" fmla="*/ 30 h 1825"/>
                <a:gd name="T20" fmla="*/ 65 w 632"/>
                <a:gd name="T21" fmla="*/ 73 h 1825"/>
                <a:gd name="T22" fmla="*/ 83 w 632"/>
                <a:gd name="T23" fmla="*/ 124 h 1825"/>
                <a:gd name="T24" fmla="*/ 98 w 632"/>
                <a:gd name="T25" fmla="*/ 177 h 1825"/>
                <a:gd name="T26" fmla="*/ 105 w 632"/>
                <a:gd name="T27" fmla="*/ 226 h 1825"/>
                <a:gd name="T28" fmla="*/ 105 w 632"/>
                <a:gd name="T29" fmla="*/ 267 h 1825"/>
                <a:gd name="T30" fmla="*/ 93 w 632"/>
                <a:gd name="T31" fmla="*/ 295 h 1825"/>
                <a:gd name="T32" fmla="*/ 68 w 632"/>
                <a:gd name="T33" fmla="*/ 305 h 18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32" h="1825">
                  <a:moveTo>
                    <a:pt x="412" y="1825"/>
                  </a:moveTo>
                  <a:lnTo>
                    <a:pt x="321" y="1822"/>
                  </a:lnTo>
                  <a:lnTo>
                    <a:pt x="228" y="1693"/>
                  </a:lnTo>
                  <a:lnTo>
                    <a:pt x="135" y="1465"/>
                  </a:lnTo>
                  <a:lnTo>
                    <a:pt x="62" y="1172"/>
                  </a:lnTo>
                  <a:lnTo>
                    <a:pt x="7" y="843"/>
                  </a:lnTo>
                  <a:lnTo>
                    <a:pt x="0" y="521"/>
                  </a:lnTo>
                  <a:lnTo>
                    <a:pt x="35" y="228"/>
                  </a:lnTo>
                  <a:lnTo>
                    <a:pt x="142" y="0"/>
                  </a:lnTo>
                  <a:lnTo>
                    <a:pt x="263" y="180"/>
                  </a:lnTo>
                  <a:lnTo>
                    <a:pt x="390" y="439"/>
                  </a:lnTo>
                  <a:lnTo>
                    <a:pt x="501" y="740"/>
                  </a:lnTo>
                  <a:lnTo>
                    <a:pt x="588" y="1061"/>
                  </a:lnTo>
                  <a:lnTo>
                    <a:pt x="632" y="1351"/>
                  </a:lnTo>
                  <a:lnTo>
                    <a:pt x="632" y="1600"/>
                  </a:lnTo>
                  <a:lnTo>
                    <a:pt x="560" y="1766"/>
                  </a:lnTo>
                  <a:lnTo>
                    <a:pt x="412" y="182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5" name="Freeform 333"/>
            <p:cNvSpPr>
              <a:spLocks/>
            </p:cNvSpPr>
            <p:nvPr/>
          </p:nvSpPr>
          <p:spPr bwMode="auto">
            <a:xfrm>
              <a:off x="2415" y="1093"/>
              <a:ext cx="103" cy="298"/>
            </a:xfrm>
            <a:custGeom>
              <a:avLst/>
              <a:gdLst>
                <a:gd name="T0" fmla="*/ 67 w 619"/>
                <a:gd name="T1" fmla="*/ 298 h 1787"/>
                <a:gd name="T2" fmla="*/ 52 w 619"/>
                <a:gd name="T3" fmla="*/ 297 h 1787"/>
                <a:gd name="T4" fmla="*/ 37 w 619"/>
                <a:gd name="T5" fmla="*/ 276 h 1787"/>
                <a:gd name="T6" fmla="*/ 22 w 619"/>
                <a:gd name="T7" fmla="*/ 239 h 1787"/>
                <a:gd name="T8" fmla="*/ 11 w 619"/>
                <a:gd name="T9" fmla="*/ 191 h 1787"/>
                <a:gd name="T10" fmla="*/ 2 w 619"/>
                <a:gd name="T11" fmla="*/ 138 h 1787"/>
                <a:gd name="T12" fmla="*/ 0 w 619"/>
                <a:gd name="T13" fmla="*/ 85 h 1787"/>
                <a:gd name="T14" fmla="*/ 7 w 619"/>
                <a:gd name="T15" fmla="*/ 37 h 1787"/>
                <a:gd name="T16" fmla="*/ 24 w 619"/>
                <a:gd name="T17" fmla="*/ 0 h 1787"/>
                <a:gd name="T18" fmla="*/ 43 w 619"/>
                <a:gd name="T19" fmla="*/ 30 h 1787"/>
                <a:gd name="T20" fmla="*/ 63 w 619"/>
                <a:gd name="T21" fmla="*/ 73 h 1787"/>
                <a:gd name="T22" fmla="*/ 81 w 619"/>
                <a:gd name="T23" fmla="*/ 122 h 1787"/>
                <a:gd name="T24" fmla="*/ 96 w 619"/>
                <a:gd name="T25" fmla="*/ 174 h 1787"/>
                <a:gd name="T26" fmla="*/ 103 w 619"/>
                <a:gd name="T27" fmla="*/ 221 h 1787"/>
                <a:gd name="T28" fmla="*/ 102 w 619"/>
                <a:gd name="T29" fmla="*/ 261 h 1787"/>
                <a:gd name="T30" fmla="*/ 91 w 619"/>
                <a:gd name="T31" fmla="*/ 288 h 1787"/>
                <a:gd name="T32" fmla="*/ 67 w 619"/>
                <a:gd name="T33" fmla="*/ 298 h 17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19" h="1787">
                  <a:moveTo>
                    <a:pt x="402" y="1787"/>
                  </a:moveTo>
                  <a:lnTo>
                    <a:pt x="315" y="1784"/>
                  </a:lnTo>
                  <a:lnTo>
                    <a:pt x="225" y="1655"/>
                  </a:lnTo>
                  <a:lnTo>
                    <a:pt x="135" y="1434"/>
                  </a:lnTo>
                  <a:lnTo>
                    <a:pt x="66" y="1148"/>
                  </a:lnTo>
                  <a:lnTo>
                    <a:pt x="11" y="829"/>
                  </a:lnTo>
                  <a:lnTo>
                    <a:pt x="0" y="508"/>
                  </a:lnTo>
                  <a:lnTo>
                    <a:pt x="42" y="221"/>
                  </a:lnTo>
                  <a:lnTo>
                    <a:pt x="146" y="0"/>
                  </a:lnTo>
                  <a:lnTo>
                    <a:pt x="259" y="180"/>
                  </a:lnTo>
                  <a:lnTo>
                    <a:pt x="380" y="439"/>
                  </a:lnTo>
                  <a:lnTo>
                    <a:pt x="488" y="730"/>
                  </a:lnTo>
                  <a:lnTo>
                    <a:pt x="575" y="1041"/>
                  </a:lnTo>
                  <a:lnTo>
                    <a:pt x="619" y="1327"/>
                  </a:lnTo>
                  <a:lnTo>
                    <a:pt x="612" y="1566"/>
                  </a:lnTo>
                  <a:lnTo>
                    <a:pt x="547" y="1728"/>
                  </a:lnTo>
                  <a:lnTo>
                    <a:pt x="402" y="178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6" name="Freeform 334"/>
            <p:cNvSpPr>
              <a:spLocks/>
            </p:cNvSpPr>
            <p:nvPr/>
          </p:nvSpPr>
          <p:spPr bwMode="auto">
            <a:xfrm>
              <a:off x="2418" y="1100"/>
              <a:ext cx="97" cy="291"/>
            </a:xfrm>
            <a:custGeom>
              <a:avLst/>
              <a:gdLst>
                <a:gd name="T0" fmla="*/ 64 w 583"/>
                <a:gd name="T1" fmla="*/ 291 h 1745"/>
                <a:gd name="T2" fmla="*/ 50 w 583"/>
                <a:gd name="T3" fmla="*/ 290 h 1745"/>
                <a:gd name="T4" fmla="*/ 36 w 583"/>
                <a:gd name="T5" fmla="*/ 269 h 1745"/>
                <a:gd name="T6" fmla="*/ 21 w 583"/>
                <a:gd name="T7" fmla="*/ 232 h 1745"/>
                <a:gd name="T8" fmla="*/ 10 w 583"/>
                <a:gd name="T9" fmla="*/ 187 h 1745"/>
                <a:gd name="T10" fmla="*/ 2 w 583"/>
                <a:gd name="T11" fmla="*/ 135 h 1745"/>
                <a:gd name="T12" fmla="*/ 0 w 583"/>
                <a:gd name="T13" fmla="*/ 83 h 1745"/>
                <a:gd name="T14" fmla="*/ 6 w 583"/>
                <a:gd name="T15" fmla="*/ 36 h 1745"/>
                <a:gd name="T16" fmla="*/ 21 w 583"/>
                <a:gd name="T17" fmla="*/ 0 h 1745"/>
                <a:gd name="T18" fmla="*/ 40 w 583"/>
                <a:gd name="T19" fmla="*/ 29 h 1745"/>
                <a:gd name="T20" fmla="*/ 59 w 583"/>
                <a:gd name="T21" fmla="*/ 71 h 1745"/>
                <a:gd name="T22" fmla="*/ 75 w 583"/>
                <a:gd name="T23" fmla="*/ 119 h 1745"/>
                <a:gd name="T24" fmla="*/ 90 w 583"/>
                <a:gd name="T25" fmla="*/ 169 h 1745"/>
                <a:gd name="T26" fmla="*/ 97 w 583"/>
                <a:gd name="T27" fmla="*/ 216 h 1745"/>
                <a:gd name="T28" fmla="*/ 97 w 583"/>
                <a:gd name="T29" fmla="*/ 256 h 1745"/>
                <a:gd name="T30" fmla="*/ 86 w 583"/>
                <a:gd name="T31" fmla="*/ 282 h 1745"/>
                <a:gd name="T32" fmla="*/ 64 w 583"/>
                <a:gd name="T33" fmla="*/ 291 h 17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3" h="1745">
                  <a:moveTo>
                    <a:pt x="386" y="1745"/>
                  </a:moveTo>
                  <a:lnTo>
                    <a:pt x="303" y="1742"/>
                  </a:lnTo>
                  <a:lnTo>
                    <a:pt x="214" y="1613"/>
                  </a:lnTo>
                  <a:lnTo>
                    <a:pt x="127" y="1392"/>
                  </a:lnTo>
                  <a:lnTo>
                    <a:pt x="61" y="1120"/>
                  </a:lnTo>
                  <a:lnTo>
                    <a:pt x="13" y="809"/>
                  </a:lnTo>
                  <a:lnTo>
                    <a:pt x="0" y="498"/>
                  </a:lnTo>
                  <a:lnTo>
                    <a:pt x="34" y="214"/>
                  </a:lnTo>
                  <a:lnTo>
                    <a:pt x="127" y="0"/>
                  </a:lnTo>
                  <a:lnTo>
                    <a:pt x="242" y="176"/>
                  </a:lnTo>
                  <a:lnTo>
                    <a:pt x="352" y="428"/>
                  </a:lnTo>
                  <a:lnTo>
                    <a:pt x="452" y="715"/>
                  </a:lnTo>
                  <a:lnTo>
                    <a:pt x="539" y="1016"/>
                  </a:lnTo>
                  <a:lnTo>
                    <a:pt x="583" y="1296"/>
                  </a:lnTo>
                  <a:lnTo>
                    <a:pt x="583" y="1534"/>
                  </a:lnTo>
                  <a:lnTo>
                    <a:pt x="514" y="1690"/>
                  </a:lnTo>
                  <a:lnTo>
                    <a:pt x="386" y="1745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7" name="Freeform 335"/>
            <p:cNvSpPr>
              <a:spLocks/>
            </p:cNvSpPr>
            <p:nvPr/>
          </p:nvSpPr>
          <p:spPr bwMode="auto">
            <a:xfrm>
              <a:off x="2421" y="1108"/>
              <a:ext cx="93" cy="283"/>
            </a:xfrm>
            <a:custGeom>
              <a:avLst/>
              <a:gdLst>
                <a:gd name="T0" fmla="*/ 62 w 556"/>
                <a:gd name="T1" fmla="*/ 283 h 1697"/>
                <a:gd name="T2" fmla="*/ 50 w 556"/>
                <a:gd name="T3" fmla="*/ 282 h 1697"/>
                <a:gd name="T4" fmla="*/ 35 w 556"/>
                <a:gd name="T5" fmla="*/ 262 h 1697"/>
                <a:gd name="T6" fmla="*/ 22 w 556"/>
                <a:gd name="T7" fmla="*/ 226 h 1697"/>
                <a:gd name="T8" fmla="*/ 10 w 556"/>
                <a:gd name="T9" fmla="*/ 182 h 1697"/>
                <a:gd name="T10" fmla="*/ 2 w 556"/>
                <a:gd name="T11" fmla="*/ 131 h 1697"/>
                <a:gd name="T12" fmla="*/ 0 w 556"/>
                <a:gd name="T13" fmla="*/ 81 h 1697"/>
                <a:gd name="T14" fmla="*/ 5 w 556"/>
                <a:gd name="T15" fmla="*/ 35 h 1697"/>
                <a:gd name="T16" fmla="*/ 20 w 556"/>
                <a:gd name="T17" fmla="*/ 0 h 1697"/>
                <a:gd name="T18" fmla="*/ 38 w 556"/>
                <a:gd name="T19" fmla="*/ 29 h 1697"/>
                <a:gd name="T20" fmla="*/ 56 w 556"/>
                <a:gd name="T21" fmla="*/ 69 h 1697"/>
                <a:gd name="T22" fmla="*/ 73 w 556"/>
                <a:gd name="T23" fmla="*/ 116 h 1697"/>
                <a:gd name="T24" fmla="*/ 86 w 556"/>
                <a:gd name="T25" fmla="*/ 165 h 1697"/>
                <a:gd name="T26" fmla="*/ 93 w 556"/>
                <a:gd name="T27" fmla="*/ 210 h 1697"/>
                <a:gd name="T28" fmla="*/ 93 w 556"/>
                <a:gd name="T29" fmla="*/ 248 h 1697"/>
                <a:gd name="T30" fmla="*/ 83 w 556"/>
                <a:gd name="T31" fmla="*/ 274 h 1697"/>
                <a:gd name="T32" fmla="*/ 62 w 556"/>
                <a:gd name="T33" fmla="*/ 283 h 16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6" h="1697">
                  <a:moveTo>
                    <a:pt x="373" y="1697"/>
                  </a:moveTo>
                  <a:lnTo>
                    <a:pt x="297" y="1694"/>
                  </a:lnTo>
                  <a:lnTo>
                    <a:pt x="211" y="1573"/>
                  </a:lnTo>
                  <a:lnTo>
                    <a:pt x="131" y="1358"/>
                  </a:lnTo>
                  <a:lnTo>
                    <a:pt x="62" y="1089"/>
                  </a:lnTo>
                  <a:lnTo>
                    <a:pt x="13" y="784"/>
                  </a:lnTo>
                  <a:lnTo>
                    <a:pt x="0" y="484"/>
                  </a:lnTo>
                  <a:lnTo>
                    <a:pt x="30" y="208"/>
                  </a:lnTo>
                  <a:lnTo>
                    <a:pt x="121" y="0"/>
                  </a:lnTo>
                  <a:lnTo>
                    <a:pt x="225" y="173"/>
                  </a:lnTo>
                  <a:lnTo>
                    <a:pt x="335" y="415"/>
                  </a:lnTo>
                  <a:lnTo>
                    <a:pt x="435" y="695"/>
                  </a:lnTo>
                  <a:lnTo>
                    <a:pt x="514" y="992"/>
                  </a:lnTo>
                  <a:lnTo>
                    <a:pt x="556" y="1262"/>
                  </a:lnTo>
                  <a:lnTo>
                    <a:pt x="556" y="1490"/>
                  </a:lnTo>
                  <a:lnTo>
                    <a:pt x="497" y="1642"/>
                  </a:lnTo>
                  <a:lnTo>
                    <a:pt x="373" y="169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8" name="Freeform 336"/>
            <p:cNvSpPr>
              <a:spLocks/>
            </p:cNvSpPr>
            <p:nvPr/>
          </p:nvSpPr>
          <p:spPr bwMode="auto">
            <a:xfrm>
              <a:off x="2692" y="1160"/>
              <a:ext cx="470" cy="293"/>
            </a:xfrm>
            <a:custGeom>
              <a:avLst/>
              <a:gdLst>
                <a:gd name="T0" fmla="*/ 0 w 2819"/>
                <a:gd name="T1" fmla="*/ 293 h 1763"/>
                <a:gd name="T2" fmla="*/ 20 w 2819"/>
                <a:gd name="T3" fmla="*/ 225 h 1763"/>
                <a:gd name="T4" fmla="*/ 53 w 2819"/>
                <a:gd name="T5" fmla="*/ 153 h 1763"/>
                <a:gd name="T6" fmla="*/ 99 w 2819"/>
                <a:gd name="T7" fmla="*/ 88 h 1763"/>
                <a:gd name="T8" fmla="*/ 156 w 2819"/>
                <a:gd name="T9" fmla="*/ 37 h 1763"/>
                <a:gd name="T10" fmla="*/ 221 w 2819"/>
                <a:gd name="T11" fmla="*/ 4 h 1763"/>
                <a:gd name="T12" fmla="*/ 297 w 2819"/>
                <a:gd name="T13" fmla="*/ 0 h 1763"/>
                <a:gd name="T14" fmla="*/ 380 w 2819"/>
                <a:gd name="T15" fmla="*/ 30 h 1763"/>
                <a:gd name="T16" fmla="*/ 470 w 2819"/>
                <a:gd name="T17" fmla="*/ 104 h 1763"/>
                <a:gd name="T18" fmla="*/ 369 w 2819"/>
                <a:gd name="T19" fmla="*/ 74 h 1763"/>
                <a:gd name="T20" fmla="*/ 286 w 2819"/>
                <a:gd name="T21" fmla="*/ 67 h 1763"/>
                <a:gd name="T22" fmla="*/ 219 w 2819"/>
                <a:gd name="T23" fmla="*/ 80 h 1763"/>
                <a:gd name="T24" fmla="*/ 165 w 2819"/>
                <a:gd name="T25" fmla="*/ 109 h 1763"/>
                <a:gd name="T26" fmla="*/ 118 w 2819"/>
                <a:gd name="T27" fmla="*/ 147 h 1763"/>
                <a:gd name="T28" fmla="*/ 77 w 2819"/>
                <a:gd name="T29" fmla="*/ 194 h 1763"/>
                <a:gd name="T30" fmla="*/ 38 w 2819"/>
                <a:gd name="T31" fmla="*/ 243 h 1763"/>
                <a:gd name="T32" fmla="*/ 0 w 2819"/>
                <a:gd name="T33" fmla="*/ 293 h 17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19" h="1763">
                  <a:moveTo>
                    <a:pt x="0" y="1763"/>
                  </a:moveTo>
                  <a:lnTo>
                    <a:pt x="117" y="1351"/>
                  </a:lnTo>
                  <a:lnTo>
                    <a:pt x="317" y="923"/>
                  </a:lnTo>
                  <a:lnTo>
                    <a:pt x="594" y="532"/>
                  </a:lnTo>
                  <a:lnTo>
                    <a:pt x="936" y="221"/>
                  </a:lnTo>
                  <a:lnTo>
                    <a:pt x="1327" y="27"/>
                  </a:lnTo>
                  <a:lnTo>
                    <a:pt x="1779" y="0"/>
                  </a:lnTo>
                  <a:lnTo>
                    <a:pt x="2281" y="183"/>
                  </a:lnTo>
                  <a:lnTo>
                    <a:pt x="2819" y="626"/>
                  </a:lnTo>
                  <a:lnTo>
                    <a:pt x="2211" y="445"/>
                  </a:lnTo>
                  <a:lnTo>
                    <a:pt x="1717" y="404"/>
                  </a:lnTo>
                  <a:lnTo>
                    <a:pt x="1313" y="480"/>
                  </a:lnTo>
                  <a:lnTo>
                    <a:pt x="988" y="653"/>
                  </a:lnTo>
                  <a:lnTo>
                    <a:pt x="705" y="885"/>
                  </a:lnTo>
                  <a:lnTo>
                    <a:pt x="463" y="1165"/>
                  </a:lnTo>
                  <a:lnTo>
                    <a:pt x="227" y="1462"/>
                  </a:lnTo>
                  <a:lnTo>
                    <a:pt x="0" y="176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9" name="Freeform 337"/>
            <p:cNvSpPr>
              <a:spLocks/>
            </p:cNvSpPr>
            <p:nvPr/>
          </p:nvSpPr>
          <p:spPr bwMode="auto">
            <a:xfrm>
              <a:off x="2692" y="1160"/>
              <a:ext cx="459" cy="293"/>
            </a:xfrm>
            <a:custGeom>
              <a:avLst/>
              <a:gdLst>
                <a:gd name="T0" fmla="*/ 0 w 2754"/>
                <a:gd name="T1" fmla="*/ 293 h 1763"/>
                <a:gd name="T2" fmla="*/ 18 w 2754"/>
                <a:gd name="T3" fmla="*/ 226 h 1763"/>
                <a:gd name="T4" fmla="*/ 52 w 2754"/>
                <a:gd name="T5" fmla="*/ 156 h 1763"/>
                <a:gd name="T6" fmla="*/ 97 w 2754"/>
                <a:gd name="T7" fmla="*/ 91 h 1763"/>
                <a:gd name="T8" fmla="*/ 153 w 2754"/>
                <a:gd name="T9" fmla="*/ 40 h 1763"/>
                <a:gd name="T10" fmla="*/ 217 w 2754"/>
                <a:gd name="T11" fmla="*/ 6 h 1763"/>
                <a:gd name="T12" fmla="*/ 291 w 2754"/>
                <a:gd name="T13" fmla="*/ 0 h 1763"/>
                <a:gd name="T14" fmla="*/ 371 w 2754"/>
                <a:gd name="T15" fmla="*/ 28 h 1763"/>
                <a:gd name="T16" fmla="*/ 459 w 2754"/>
                <a:gd name="T17" fmla="*/ 98 h 1763"/>
                <a:gd name="T18" fmla="*/ 360 w 2754"/>
                <a:gd name="T19" fmla="*/ 69 h 1763"/>
                <a:gd name="T20" fmla="*/ 280 w 2754"/>
                <a:gd name="T21" fmla="*/ 64 h 1763"/>
                <a:gd name="T22" fmla="*/ 214 w 2754"/>
                <a:gd name="T23" fmla="*/ 76 h 1763"/>
                <a:gd name="T24" fmla="*/ 160 w 2754"/>
                <a:gd name="T25" fmla="*/ 106 h 1763"/>
                <a:gd name="T26" fmla="*/ 115 w 2754"/>
                <a:gd name="T27" fmla="*/ 145 h 1763"/>
                <a:gd name="T28" fmla="*/ 75 w 2754"/>
                <a:gd name="T29" fmla="*/ 192 h 1763"/>
                <a:gd name="T30" fmla="*/ 37 w 2754"/>
                <a:gd name="T31" fmla="*/ 242 h 1763"/>
                <a:gd name="T32" fmla="*/ 0 w 2754"/>
                <a:gd name="T33" fmla="*/ 293 h 17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54" h="1763">
                  <a:moveTo>
                    <a:pt x="0" y="1763"/>
                  </a:moveTo>
                  <a:lnTo>
                    <a:pt x="110" y="1358"/>
                  </a:lnTo>
                  <a:lnTo>
                    <a:pt x="311" y="940"/>
                  </a:lnTo>
                  <a:lnTo>
                    <a:pt x="580" y="549"/>
                  </a:lnTo>
                  <a:lnTo>
                    <a:pt x="915" y="238"/>
                  </a:lnTo>
                  <a:lnTo>
                    <a:pt x="1299" y="38"/>
                  </a:lnTo>
                  <a:lnTo>
                    <a:pt x="1745" y="0"/>
                  </a:lnTo>
                  <a:lnTo>
                    <a:pt x="2225" y="166"/>
                  </a:lnTo>
                  <a:lnTo>
                    <a:pt x="2754" y="591"/>
                  </a:lnTo>
                  <a:lnTo>
                    <a:pt x="2160" y="415"/>
                  </a:lnTo>
                  <a:lnTo>
                    <a:pt x="1679" y="384"/>
                  </a:lnTo>
                  <a:lnTo>
                    <a:pt x="1282" y="459"/>
                  </a:lnTo>
                  <a:lnTo>
                    <a:pt x="960" y="635"/>
                  </a:lnTo>
                  <a:lnTo>
                    <a:pt x="688" y="874"/>
                  </a:lnTo>
                  <a:lnTo>
                    <a:pt x="449" y="1158"/>
                  </a:lnTo>
                  <a:lnTo>
                    <a:pt x="224" y="1458"/>
                  </a:lnTo>
                  <a:lnTo>
                    <a:pt x="0" y="176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0" name="Freeform 338"/>
            <p:cNvSpPr>
              <a:spLocks/>
            </p:cNvSpPr>
            <p:nvPr/>
          </p:nvSpPr>
          <p:spPr bwMode="auto">
            <a:xfrm>
              <a:off x="2692" y="1161"/>
              <a:ext cx="450" cy="292"/>
            </a:xfrm>
            <a:custGeom>
              <a:avLst/>
              <a:gdLst>
                <a:gd name="T0" fmla="*/ 0 w 2695"/>
                <a:gd name="T1" fmla="*/ 292 h 1753"/>
                <a:gd name="T2" fmla="*/ 18 w 2695"/>
                <a:gd name="T3" fmla="*/ 226 h 1753"/>
                <a:gd name="T4" fmla="*/ 51 w 2695"/>
                <a:gd name="T5" fmla="*/ 158 h 1753"/>
                <a:gd name="T6" fmla="*/ 95 w 2695"/>
                <a:gd name="T7" fmla="*/ 93 h 1753"/>
                <a:gd name="T8" fmla="*/ 150 w 2695"/>
                <a:gd name="T9" fmla="*/ 42 h 1753"/>
                <a:gd name="T10" fmla="*/ 213 w 2695"/>
                <a:gd name="T11" fmla="*/ 7 h 1753"/>
                <a:gd name="T12" fmla="*/ 286 w 2695"/>
                <a:gd name="T13" fmla="*/ 0 h 1753"/>
                <a:gd name="T14" fmla="*/ 365 w 2695"/>
                <a:gd name="T15" fmla="*/ 25 h 1753"/>
                <a:gd name="T16" fmla="*/ 450 w 2695"/>
                <a:gd name="T17" fmla="*/ 90 h 1753"/>
                <a:gd name="T18" fmla="*/ 352 w 2695"/>
                <a:gd name="T19" fmla="*/ 63 h 1753"/>
                <a:gd name="T20" fmla="*/ 274 w 2695"/>
                <a:gd name="T21" fmla="*/ 58 h 1753"/>
                <a:gd name="T22" fmla="*/ 208 w 2695"/>
                <a:gd name="T23" fmla="*/ 72 h 1753"/>
                <a:gd name="T24" fmla="*/ 156 w 2695"/>
                <a:gd name="T25" fmla="*/ 102 h 1753"/>
                <a:gd name="T26" fmla="*/ 111 w 2695"/>
                <a:gd name="T27" fmla="*/ 142 h 1753"/>
                <a:gd name="T28" fmla="*/ 73 w 2695"/>
                <a:gd name="T29" fmla="*/ 189 h 1753"/>
                <a:gd name="T30" fmla="*/ 36 w 2695"/>
                <a:gd name="T31" fmla="*/ 240 h 1753"/>
                <a:gd name="T32" fmla="*/ 0 w 2695"/>
                <a:gd name="T33" fmla="*/ 292 h 17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95" h="1753">
                  <a:moveTo>
                    <a:pt x="0" y="1753"/>
                  </a:moveTo>
                  <a:lnTo>
                    <a:pt x="110" y="1359"/>
                  </a:lnTo>
                  <a:lnTo>
                    <a:pt x="303" y="947"/>
                  </a:lnTo>
                  <a:lnTo>
                    <a:pt x="567" y="561"/>
                  </a:lnTo>
                  <a:lnTo>
                    <a:pt x="898" y="253"/>
                  </a:lnTo>
                  <a:lnTo>
                    <a:pt x="1278" y="45"/>
                  </a:lnTo>
                  <a:lnTo>
                    <a:pt x="1714" y="0"/>
                  </a:lnTo>
                  <a:lnTo>
                    <a:pt x="2187" y="149"/>
                  </a:lnTo>
                  <a:lnTo>
                    <a:pt x="2695" y="543"/>
                  </a:lnTo>
                  <a:lnTo>
                    <a:pt x="2108" y="377"/>
                  </a:lnTo>
                  <a:lnTo>
                    <a:pt x="1638" y="349"/>
                  </a:lnTo>
                  <a:lnTo>
                    <a:pt x="1247" y="432"/>
                  </a:lnTo>
                  <a:lnTo>
                    <a:pt x="936" y="612"/>
                  </a:lnTo>
                  <a:lnTo>
                    <a:pt x="663" y="850"/>
                  </a:lnTo>
                  <a:lnTo>
                    <a:pt x="435" y="1137"/>
                  </a:lnTo>
                  <a:lnTo>
                    <a:pt x="213" y="1442"/>
                  </a:lnTo>
                  <a:lnTo>
                    <a:pt x="0" y="175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1" name="Freeform 339"/>
            <p:cNvSpPr>
              <a:spLocks/>
            </p:cNvSpPr>
            <p:nvPr/>
          </p:nvSpPr>
          <p:spPr bwMode="auto">
            <a:xfrm>
              <a:off x="2692" y="1160"/>
              <a:ext cx="438" cy="293"/>
            </a:xfrm>
            <a:custGeom>
              <a:avLst/>
              <a:gdLst>
                <a:gd name="T0" fmla="*/ 0 w 2626"/>
                <a:gd name="T1" fmla="*/ 293 h 1759"/>
                <a:gd name="T2" fmla="*/ 18 w 2626"/>
                <a:gd name="T3" fmla="*/ 228 h 1759"/>
                <a:gd name="T4" fmla="*/ 50 w 2626"/>
                <a:gd name="T5" fmla="*/ 161 h 1759"/>
                <a:gd name="T6" fmla="*/ 93 w 2626"/>
                <a:gd name="T7" fmla="*/ 98 h 1759"/>
                <a:gd name="T8" fmla="*/ 147 w 2626"/>
                <a:gd name="T9" fmla="*/ 45 h 1759"/>
                <a:gd name="T10" fmla="*/ 208 w 2626"/>
                <a:gd name="T11" fmla="*/ 10 h 1759"/>
                <a:gd name="T12" fmla="*/ 279 w 2626"/>
                <a:gd name="T13" fmla="*/ 0 h 1759"/>
                <a:gd name="T14" fmla="*/ 355 w 2626"/>
                <a:gd name="T15" fmla="*/ 22 h 1759"/>
                <a:gd name="T16" fmla="*/ 438 w 2626"/>
                <a:gd name="T17" fmla="*/ 86 h 1759"/>
                <a:gd name="T18" fmla="*/ 343 w 2626"/>
                <a:gd name="T19" fmla="*/ 59 h 1759"/>
                <a:gd name="T20" fmla="*/ 266 w 2626"/>
                <a:gd name="T21" fmla="*/ 55 h 1759"/>
                <a:gd name="T22" fmla="*/ 203 w 2626"/>
                <a:gd name="T23" fmla="*/ 70 h 1759"/>
                <a:gd name="T24" fmla="*/ 152 w 2626"/>
                <a:gd name="T25" fmla="*/ 101 h 1759"/>
                <a:gd name="T26" fmla="*/ 108 w 2626"/>
                <a:gd name="T27" fmla="*/ 141 h 1759"/>
                <a:gd name="T28" fmla="*/ 70 w 2626"/>
                <a:gd name="T29" fmla="*/ 190 h 1759"/>
                <a:gd name="T30" fmla="*/ 35 w 2626"/>
                <a:gd name="T31" fmla="*/ 241 h 1759"/>
                <a:gd name="T32" fmla="*/ 0 w 2626"/>
                <a:gd name="T33" fmla="*/ 293 h 17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26" h="1759">
                  <a:moveTo>
                    <a:pt x="0" y="1759"/>
                  </a:moveTo>
                  <a:lnTo>
                    <a:pt x="106" y="1368"/>
                  </a:lnTo>
                  <a:lnTo>
                    <a:pt x="297" y="967"/>
                  </a:lnTo>
                  <a:lnTo>
                    <a:pt x="556" y="587"/>
                  </a:lnTo>
                  <a:lnTo>
                    <a:pt x="881" y="273"/>
                  </a:lnTo>
                  <a:lnTo>
                    <a:pt x="1250" y="58"/>
                  </a:lnTo>
                  <a:lnTo>
                    <a:pt x="1672" y="0"/>
                  </a:lnTo>
                  <a:lnTo>
                    <a:pt x="2131" y="135"/>
                  </a:lnTo>
                  <a:lnTo>
                    <a:pt x="2626" y="515"/>
                  </a:lnTo>
                  <a:lnTo>
                    <a:pt x="2056" y="352"/>
                  </a:lnTo>
                  <a:lnTo>
                    <a:pt x="1596" y="328"/>
                  </a:lnTo>
                  <a:lnTo>
                    <a:pt x="1219" y="418"/>
                  </a:lnTo>
                  <a:lnTo>
                    <a:pt x="912" y="604"/>
                  </a:lnTo>
                  <a:lnTo>
                    <a:pt x="645" y="846"/>
                  </a:lnTo>
                  <a:lnTo>
                    <a:pt x="421" y="1140"/>
                  </a:lnTo>
                  <a:lnTo>
                    <a:pt x="210" y="1448"/>
                  </a:lnTo>
                  <a:lnTo>
                    <a:pt x="0" y="1759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2" name="Freeform 340"/>
            <p:cNvSpPr>
              <a:spLocks/>
            </p:cNvSpPr>
            <p:nvPr/>
          </p:nvSpPr>
          <p:spPr bwMode="auto">
            <a:xfrm>
              <a:off x="2692" y="1161"/>
              <a:ext cx="428" cy="292"/>
            </a:xfrm>
            <a:custGeom>
              <a:avLst/>
              <a:gdLst>
                <a:gd name="T0" fmla="*/ 0 w 2564"/>
                <a:gd name="T1" fmla="*/ 292 h 1753"/>
                <a:gd name="T2" fmla="*/ 17 w 2564"/>
                <a:gd name="T3" fmla="*/ 229 h 1753"/>
                <a:gd name="T4" fmla="*/ 48 w 2564"/>
                <a:gd name="T5" fmla="*/ 163 h 1753"/>
                <a:gd name="T6" fmla="*/ 90 w 2564"/>
                <a:gd name="T7" fmla="*/ 100 h 1753"/>
                <a:gd name="T8" fmla="*/ 144 w 2564"/>
                <a:gd name="T9" fmla="*/ 48 h 1753"/>
                <a:gd name="T10" fmla="*/ 204 w 2564"/>
                <a:gd name="T11" fmla="*/ 11 h 1753"/>
                <a:gd name="T12" fmla="*/ 273 w 2564"/>
                <a:gd name="T13" fmla="*/ 0 h 1753"/>
                <a:gd name="T14" fmla="*/ 348 w 2564"/>
                <a:gd name="T15" fmla="*/ 20 h 1753"/>
                <a:gd name="T16" fmla="*/ 428 w 2564"/>
                <a:gd name="T17" fmla="*/ 78 h 1753"/>
                <a:gd name="T18" fmla="*/ 335 w 2564"/>
                <a:gd name="T19" fmla="*/ 52 h 1753"/>
                <a:gd name="T20" fmla="*/ 259 w 2564"/>
                <a:gd name="T21" fmla="*/ 50 h 1753"/>
                <a:gd name="T22" fmla="*/ 197 w 2564"/>
                <a:gd name="T23" fmla="*/ 66 h 1753"/>
                <a:gd name="T24" fmla="*/ 148 w 2564"/>
                <a:gd name="T25" fmla="*/ 97 h 1753"/>
                <a:gd name="T26" fmla="*/ 105 w 2564"/>
                <a:gd name="T27" fmla="*/ 138 h 1753"/>
                <a:gd name="T28" fmla="*/ 68 w 2564"/>
                <a:gd name="T29" fmla="*/ 187 h 1753"/>
                <a:gd name="T30" fmla="*/ 33 w 2564"/>
                <a:gd name="T31" fmla="*/ 239 h 1753"/>
                <a:gd name="T32" fmla="*/ 0 w 2564"/>
                <a:gd name="T33" fmla="*/ 292 h 17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64" h="1753">
                  <a:moveTo>
                    <a:pt x="0" y="1753"/>
                  </a:moveTo>
                  <a:lnTo>
                    <a:pt x="103" y="1376"/>
                  </a:lnTo>
                  <a:lnTo>
                    <a:pt x="286" y="979"/>
                  </a:lnTo>
                  <a:lnTo>
                    <a:pt x="542" y="598"/>
                  </a:lnTo>
                  <a:lnTo>
                    <a:pt x="864" y="287"/>
                  </a:lnTo>
                  <a:lnTo>
                    <a:pt x="1223" y="66"/>
                  </a:lnTo>
                  <a:lnTo>
                    <a:pt x="1638" y="0"/>
                  </a:lnTo>
                  <a:lnTo>
                    <a:pt x="2087" y="118"/>
                  </a:lnTo>
                  <a:lnTo>
                    <a:pt x="2564" y="467"/>
                  </a:lnTo>
                  <a:lnTo>
                    <a:pt x="2007" y="314"/>
                  </a:lnTo>
                  <a:lnTo>
                    <a:pt x="1552" y="301"/>
                  </a:lnTo>
                  <a:lnTo>
                    <a:pt x="1181" y="394"/>
                  </a:lnTo>
                  <a:lnTo>
                    <a:pt x="884" y="584"/>
                  </a:lnTo>
                  <a:lnTo>
                    <a:pt x="628" y="826"/>
                  </a:lnTo>
                  <a:lnTo>
                    <a:pt x="407" y="1123"/>
                  </a:lnTo>
                  <a:lnTo>
                    <a:pt x="199" y="1434"/>
                  </a:lnTo>
                  <a:lnTo>
                    <a:pt x="0" y="175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3" name="Freeform 341"/>
            <p:cNvSpPr>
              <a:spLocks/>
            </p:cNvSpPr>
            <p:nvPr/>
          </p:nvSpPr>
          <p:spPr bwMode="auto">
            <a:xfrm>
              <a:off x="2305" y="1404"/>
              <a:ext cx="423" cy="220"/>
            </a:xfrm>
            <a:custGeom>
              <a:avLst/>
              <a:gdLst>
                <a:gd name="T0" fmla="*/ 209 w 2540"/>
                <a:gd name="T1" fmla="*/ 1 h 1321"/>
                <a:gd name="T2" fmla="*/ 251 w 2540"/>
                <a:gd name="T3" fmla="*/ 0 h 1321"/>
                <a:gd name="T4" fmla="*/ 291 w 2540"/>
                <a:gd name="T5" fmla="*/ 6 h 1321"/>
                <a:gd name="T6" fmla="*/ 326 w 2540"/>
                <a:gd name="T7" fmla="*/ 16 h 1321"/>
                <a:gd name="T8" fmla="*/ 359 w 2540"/>
                <a:gd name="T9" fmla="*/ 31 h 1321"/>
                <a:gd name="T10" fmla="*/ 385 w 2540"/>
                <a:gd name="T11" fmla="*/ 48 h 1321"/>
                <a:gd name="T12" fmla="*/ 405 w 2540"/>
                <a:gd name="T13" fmla="*/ 68 h 1321"/>
                <a:gd name="T14" fmla="*/ 417 w 2540"/>
                <a:gd name="T15" fmla="*/ 88 h 1321"/>
                <a:gd name="T16" fmla="*/ 423 w 2540"/>
                <a:gd name="T17" fmla="*/ 109 h 1321"/>
                <a:gd name="T18" fmla="*/ 420 w 2540"/>
                <a:gd name="T19" fmla="*/ 128 h 1321"/>
                <a:gd name="T20" fmla="*/ 409 w 2540"/>
                <a:gd name="T21" fmla="*/ 146 h 1321"/>
                <a:gd name="T22" fmla="*/ 390 w 2540"/>
                <a:gd name="T23" fmla="*/ 164 h 1321"/>
                <a:gd name="T24" fmla="*/ 366 w 2540"/>
                <a:gd name="T25" fmla="*/ 180 h 1321"/>
                <a:gd name="T26" fmla="*/ 336 w 2540"/>
                <a:gd name="T27" fmla="*/ 194 h 1321"/>
                <a:gd name="T28" fmla="*/ 301 w 2540"/>
                <a:gd name="T29" fmla="*/ 205 h 1321"/>
                <a:gd name="T30" fmla="*/ 261 w 2540"/>
                <a:gd name="T31" fmla="*/ 213 h 1321"/>
                <a:gd name="T32" fmla="*/ 219 w 2540"/>
                <a:gd name="T33" fmla="*/ 219 h 1321"/>
                <a:gd name="T34" fmla="*/ 176 w 2540"/>
                <a:gd name="T35" fmla="*/ 220 h 1321"/>
                <a:gd name="T36" fmla="*/ 137 w 2540"/>
                <a:gd name="T37" fmla="*/ 218 h 1321"/>
                <a:gd name="T38" fmla="*/ 99 w 2540"/>
                <a:gd name="T39" fmla="*/ 211 h 1321"/>
                <a:gd name="T40" fmla="*/ 67 w 2540"/>
                <a:gd name="T41" fmla="*/ 203 h 1321"/>
                <a:gd name="T42" fmla="*/ 40 w 2540"/>
                <a:gd name="T43" fmla="*/ 191 h 1321"/>
                <a:gd name="T44" fmla="*/ 20 w 2540"/>
                <a:gd name="T45" fmla="*/ 176 h 1321"/>
                <a:gd name="T46" fmla="*/ 5 w 2540"/>
                <a:gd name="T47" fmla="*/ 159 h 1321"/>
                <a:gd name="T48" fmla="*/ 0 w 2540"/>
                <a:gd name="T49" fmla="*/ 141 h 1321"/>
                <a:gd name="T50" fmla="*/ 2 w 2540"/>
                <a:gd name="T51" fmla="*/ 119 h 1321"/>
                <a:gd name="T52" fmla="*/ 14 w 2540"/>
                <a:gd name="T53" fmla="*/ 98 h 1321"/>
                <a:gd name="T54" fmla="*/ 33 w 2540"/>
                <a:gd name="T55" fmla="*/ 75 h 1321"/>
                <a:gd name="T56" fmla="*/ 59 w 2540"/>
                <a:gd name="T57" fmla="*/ 54 h 1321"/>
                <a:gd name="T58" fmla="*/ 89 w 2540"/>
                <a:gd name="T59" fmla="*/ 34 h 1321"/>
                <a:gd name="T60" fmla="*/ 126 w 2540"/>
                <a:gd name="T61" fmla="*/ 19 h 1321"/>
                <a:gd name="T62" fmla="*/ 166 w 2540"/>
                <a:gd name="T63" fmla="*/ 7 h 1321"/>
                <a:gd name="T64" fmla="*/ 209 w 2540"/>
                <a:gd name="T65" fmla="*/ 1 h 13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40" h="1321">
                  <a:moveTo>
                    <a:pt x="1255" y="7"/>
                  </a:moveTo>
                  <a:lnTo>
                    <a:pt x="1507" y="0"/>
                  </a:lnTo>
                  <a:lnTo>
                    <a:pt x="1745" y="39"/>
                  </a:lnTo>
                  <a:lnTo>
                    <a:pt x="1960" y="97"/>
                  </a:lnTo>
                  <a:lnTo>
                    <a:pt x="2154" y="187"/>
                  </a:lnTo>
                  <a:lnTo>
                    <a:pt x="2309" y="290"/>
                  </a:lnTo>
                  <a:lnTo>
                    <a:pt x="2430" y="408"/>
                  </a:lnTo>
                  <a:lnTo>
                    <a:pt x="2506" y="529"/>
                  </a:lnTo>
                  <a:lnTo>
                    <a:pt x="2540" y="653"/>
                  </a:lnTo>
                  <a:lnTo>
                    <a:pt x="2520" y="768"/>
                  </a:lnTo>
                  <a:lnTo>
                    <a:pt x="2457" y="878"/>
                  </a:lnTo>
                  <a:lnTo>
                    <a:pt x="2344" y="985"/>
                  </a:lnTo>
                  <a:lnTo>
                    <a:pt x="2198" y="1082"/>
                  </a:lnTo>
                  <a:lnTo>
                    <a:pt x="2015" y="1162"/>
                  </a:lnTo>
                  <a:lnTo>
                    <a:pt x="1805" y="1231"/>
                  </a:lnTo>
                  <a:lnTo>
                    <a:pt x="1566" y="1279"/>
                  </a:lnTo>
                  <a:lnTo>
                    <a:pt x="1313" y="1313"/>
                  </a:lnTo>
                  <a:lnTo>
                    <a:pt x="1058" y="1321"/>
                  </a:lnTo>
                  <a:lnTo>
                    <a:pt x="820" y="1307"/>
                  </a:lnTo>
                  <a:lnTo>
                    <a:pt x="595" y="1266"/>
                  </a:lnTo>
                  <a:lnTo>
                    <a:pt x="405" y="1217"/>
                  </a:lnTo>
                  <a:lnTo>
                    <a:pt x="242" y="1145"/>
                  </a:lnTo>
                  <a:lnTo>
                    <a:pt x="118" y="1058"/>
                  </a:lnTo>
                  <a:lnTo>
                    <a:pt x="31" y="955"/>
                  </a:lnTo>
                  <a:lnTo>
                    <a:pt x="0" y="847"/>
                  </a:lnTo>
                  <a:lnTo>
                    <a:pt x="14" y="716"/>
                  </a:lnTo>
                  <a:lnTo>
                    <a:pt x="87" y="587"/>
                  </a:lnTo>
                  <a:lnTo>
                    <a:pt x="198" y="453"/>
                  </a:lnTo>
                  <a:lnTo>
                    <a:pt x="353" y="325"/>
                  </a:lnTo>
                  <a:lnTo>
                    <a:pt x="536" y="207"/>
                  </a:lnTo>
                  <a:lnTo>
                    <a:pt x="757" y="114"/>
                  </a:lnTo>
                  <a:lnTo>
                    <a:pt x="996" y="42"/>
                  </a:lnTo>
                  <a:lnTo>
                    <a:pt x="1255" y="7"/>
                  </a:lnTo>
                  <a:close/>
                </a:path>
              </a:pathLst>
            </a:custGeom>
            <a:solidFill>
              <a:srgbClr val="FF0066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4" name="Freeform 342"/>
            <p:cNvSpPr>
              <a:spLocks/>
            </p:cNvSpPr>
            <p:nvPr/>
          </p:nvSpPr>
          <p:spPr bwMode="auto">
            <a:xfrm>
              <a:off x="2312" y="1406"/>
              <a:ext cx="407" cy="213"/>
            </a:xfrm>
            <a:custGeom>
              <a:avLst/>
              <a:gdLst>
                <a:gd name="T0" fmla="*/ 199 w 2447"/>
                <a:gd name="T1" fmla="*/ 1 h 1275"/>
                <a:gd name="T2" fmla="*/ 241 w 2447"/>
                <a:gd name="T3" fmla="*/ 0 h 1275"/>
                <a:gd name="T4" fmla="*/ 280 w 2447"/>
                <a:gd name="T5" fmla="*/ 6 h 1275"/>
                <a:gd name="T6" fmla="*/ 316 w 2447"/>
                <a:gd name="T7" fmla="*/ 16 h 1275"/>
                <a:gd name="T8" fmla="*/ 347 w 2447"/>
                <a:gd name="T9" fmla="*/ 31 h 1275"/>
                <a:gd name="T10" fmla="*/ 372 w 2447"/>
                <a:gd name="T11" fmla="*/ 47 h 1275"/>
                <a:gd name="T12" fmla="*/ 391 w 2447"/>
                <a:gd name="T13" fmla="*/ 67 h 1275"/>
                <a:gd name="T14" fmla="*/ 403 w 2447"/>
                <a:gd name="T15" fmla="*/ 87 h 1275"/>
                <a:gd name="T16" fmla="*/ 407 w 2447"/>
                <a:gd name="T17" fmla="*/ 109 h 1275"/>
                <a:gd name="T18" fmla="*/ 403 w 2447"/>
                <a:gd name="T19" fmla="*/ 127 h 1275"/>
                <a:gd name="T20" fmla="*/ 391 w 2447"/>
                <a:gd name="T21" fmla="*/ 145 h 1275"/>
                <a:gd name="T22" fmla="*/ 373 w 2447"/>
                <a:gd name="T23" fmla="*/ 162 h 1275"/>
                <a:gd name="T24" fmla="*/ 350 w 2447"/>
                <a:gd name="T25" fmla="*/ 177 h 1275"/>
                <a:gd name="T26" fmla="*/ 321 w 2447"/>
                <a:gd name="T27" fmla="*/ 189 h 1275"/>
                <a:gd name="T28" fmla="*/ 289 w 2447"/>
                <a:gd name="T29" fmla="*/ 200 h 1275"/>
                <a:gd name="T30" fmla="*/ 251 w 2447"/>
                <a:gd name="T31" fmla="*/ 207 h 1275"/>
                <a:gd name="T32" fmla="*/ 211 w 2447"/>
                <a:gd name="T33" fmla="*/ 213 h 1275"/>
                <a:gd name="T34" fmla="*/ 170 w 2447"/>
                <a:gd name="T35" fmla="*/ 213 h 1275"/>
                <a:gd name="T36" fmla="*/ 132 w 2447"/>
                <a:gd name="T37" fmla="*/ 211 h 1275"/>
                <a:gd name="T38" fmla="*/ 95 w 2447"/>
                <a:gd name="T39" fmla="*/ 205 h 1275"/>
                <a:gd name="T40" fmla="*/ 65 w 2447"/>
                <a:gd name="T41" fmla="*/ 198 h 1275"/>
                <a:gd name="T42" fmla="*/ 38 w 2447"/>
                <a:gd name="T43" fmla="*/ 186 h 1275"/>
                <a:gd name="T44" fmla="*/ 18 w 2447"/>
                <a:gd name="T45" fmla="*/ 172 h 1275"/>
                <a:gd name="T46" fmla="*/ 4 w 2447"/>
                <a:gd name="T47" fmla="*/ 156 h 1275"/>
                <a:gd name="T48" fmla="*/ 0 w 2447"/>
                <a:gd name="T49" fmla="*/ 139 h 1275"/>
                <a:gd name="T50" fmla="*/ 1 w 2447"/>
                <a:gd name="T51" fmla="*/ 118 h 1275"/>
                <a:gd name="T52" fmla="*/ 13 w 2447"/>
                <a:gd name="T53" fmla="*/ 97 h 1275"/>
                <a:gd name="T54" fmla="*/ 30 w 2447"/>
                <a:gd name="T55" fmla="*/ 75 h 1275"/>
                <a:gd name="T56" fmla="*/ 55 w 2447"/>
                <a:gd name="T57" fmla="*/ 54 h 1275"/>
                <a:gd name="T58" fmla="*/ 84 w 2447"/>
                <a:gd name="T59" fmla="*/ 35 h 1275"/>
                <a:gd name="T60" fmla="*/ 119 w 2447"/>
                <a:gd name="T61" fmla="*/ 19 h 1275"/>
                <a:gd name="T62" fmla="*/ 157 w 2447"/>
                <a:gd name="T63" fmla="*/ 7 h 1275"/>
                <a:gd name="T64" fmla="*/ 199 w 2447"/>
                <a:gd name="T65" fmla="*/ 1 h 12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447" h="1275">
                  <a:moveTo>
                    <a:pt x="1199" y="7"/>
                  </a:moveTo>
                  <a:lnTo>
                    <a:pt x="1448" y="0"/>
                  </a:lnTo>
                  <a:lnTo>
                    <a:pt x="1683" y="38"/>
                  </a:lnTo>
                  <a:lnTo>
                    <a:pt x="1897" y="97"/>
                  </a:lnTo>
                  <a:lnTo>
                    <a:pt x="2087" y="187"/>
                  </a:lnTo>
                  <a:lnTo>
                    <a:pt x="2236" y="284"/>
                  </a:lnTo>
                  <a:lnTo>
                    <a:pt x="2350" y="401"/>
                  </a:lnTo>
                  <a:lnTo>
                    <a:pt x="2420" y="522"/>
                  </a:lnTo>
                  <a:lnTo>
                    <a:pt x="2447" y="650"/>
                  </a:lnTo>
                  <a:lnTo>
                    <a:pt x="2420" y="760"/>
                  </a:lnTo>
                  <a:lnTo>
                    <a:pt x="2350" y="867"/>
                  </a:lnTo>
                  <a:lnTo>
                    <a:pt x="2242" y="968"/>
                  </a:lnTo>
                  <a:lnTo>
                    <a:pt x="2104" y="1057"/>
                  </a:lnTo>
                  <a:lnTo>
                    <a:pt x="1931" y="1134"/>
                  </a:lnTo>
                  <a:lnTo>
                    <a:pt x="1735" y="1195"/>
                  </a:lnTo>
                  <a:lnTo>
                    <a:pt x="1510" y="1241"/>
                  </a:lnTo>
                  <a:lnTo>
                    <a:pt x="1271" y="1275"/>
                  </a:lnTo>
                  <a:lnTo>
                    <a:pt x="1020" y="1275"/>
                  </a:lnTo>
                  <a:lnTo>
                    <a:pt x="791" y="1265"/>
                  </a:lnTo>
                  <a:lnTo>
                    <a:pt x="574" y="1230"/>
                  </a:lnTo>
                  <a:lnTo>
                    <a:pt x="390" y="1186"/>
                  </a:lnTo>
                  <a:lnTo>
                    <a:pt x="228" y="1113"/>
                  </a:lnTo>
                  <a:lnTo>
                    <a:pt x="107" y="1030"/>
                  </a:lnTo>
                  <a:lnTo>
                    <a:pt x="27" y="936"/>
                  </a:lnTo>
                  <a:lnTo>
                    <a:pt x="0" y="833"/>
                  </a:lnTo>
                  <a:lnTo>
                    <a:pt x="7" y="708"/>
                  </a:lnTo>
                  <a:lnTo>
                    <a:pt x="76" y="581"/>
                  </a:lnTo>
                  <a:lnTo>
                    <a:pt x="180" y="446"/>
                  </a:lnTo>
                  <a:lnTo>
                    <a:pt x="329" y="325"/>
                  </a:lnTo>
                  <a:lnTo>
                    <a:pt x="505" y="207"/>
                  </a:lnTo>
                  <a:lnTo>
                    <a:pt x="715" y="114"/>
                  </a:lnTo>
                  <a:lnTo>
                    <a:pt x="943" y="42"/>
                  </a:lnTo>
                  <a:lnTo>
                    <a:pt x="1199" y="7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5" name="Freeform 343"/>
            <p:cNvSpPr>
              <a:spLocks/>
            </p:cNvSpPr>
            <p:nvPr/>
          </p:nvSpPr>
          <p:spPr bwMode="auto">
            <a:xfrm>
              <a:off x="2316" y="1409"/>
              <a:ext cx="395" cy="206"/>
            </a:xfrm>
            <a:custGeom>
              <a:avLst/>
              <a:gdLst>
                <a:gd name="T0" fmla="*/ 193 w 2368"/>
                <a:gd name="T1" fmla="*/ 1 h 1235"/>
                <a:gd name="T2" fmla="*/ 233 w 2368"/>
                <a:gd name="T3" fmla="*/ 0 h 1235"/>
                <a:gd name="T4" fmla="*/ 272 w 2368"/>
                <a:gd name="T5" fmla="*/ 6 h 1235"/>
                <a:gd name="T6" fmla="*/ 307 w 2368"/>
                <a:gd name="T7" fmla="*/ 16 h 1235"/>
                <a:gd name="T8" fmla="*/ 339 w 2368"/>
                <a:gd name="T9" fmla="*/ 31 h 1235"/>
                <a:gd name="T10" fmla="*/ 363 w 2368"/>
                <a:gd name="T11" fmla="*/ 47 h 1235"/>
                <a:gd name="T12" fmla="*/ 382 w 2368"/>
                <a:gd name="T13" fmla="*/ 66 h 1235"/>
                <a:gd name="T14" fmla="*/ 392 w 2368"/>
                <a:gd name="T15" fmla="*/ 86 h 1235"/>
                <a:gd name="T16" fmla="*/ 395 w 2368"/>
                <a:gd name="T17" fmla="*/ 108 h 1235"/>
                <a:gd name="T18" fmla="*/ 389 w 2368"/>
                <a:gd name="T19" fmla="*/ 126 h 1235"/>
                <a:gd name="T20" fmla="*/ 377 w 2368"/>
                <a:gd name="T21" fmla="*/ 144 h 1235"/>
                <a:gd name="T22" fmla="*/ 359 w 2368"/>
                <a:gd name="T23" fmla="*/ 160 h 1235"/>
                <a:gd name="T24" fmla="*/ 337 w 2368"/>
                <a:gd name="T25" fmla="*/ 173 h 1235"/>
                <a:gd name="T26" fmla="*/ 310 w 2368"/>
                <a:gd name="T27" fmla="*/ 185 h 1235"/>
                <a:gd name="T28" fmla="*/ 280 w 2368"/>
                <a:gd name="T29" fmla="*/ 194 h 1235"/>
                <a:gd name="T30" fmla="*/ 245 w 2368"/>
                <a:gd name="T31" fmla="*/ 201 h 1235"/>
                <a:gd name="T32" fmla="*/ 208 w 2368"/>
                <a:gd name="T33" fmla="*/ 205 h 1235"/>
                <a:gd name="T34" fmla="*/ 167 w 2368"/>
                <a:gd name="T35" fmla="*/ 206 h 1235"/>
                <a:gd name="T36" fmla="*/ 129 w 2368"/>
                <a:gd name="T37" fmla="*/ 204 h 1235"/>
                <a:gd name="T38" fmla="*/ 95 w 2368"/>
                <a:gd name="T39" fmla="*/ 198 h 1235"/>
                <a:gd name="T40" fmla="*/ 65 w 2368"/>
                <a:gd name="T41" fmla="*/ 191 h 1235"/>
                <a:gd name="T42" fmla="*/ 38 w 2368"/>
                <a:gd name="T43" fmla="*/ 181 h 1235"/>
                <a:gd name="T44" fmla="*/ 19 w 2368"/>
                <a:gd name="T45" fmla="*/ 168 h 1235"/>
                <a:gd name="T46" fmla="*/ 5 w 2368"/>
                <a:gd name="T47" fmla="*/ 153 h 1235"/>
                <a:gd name="T48" fmla="*/ 0 w 2368"/>
                <a:gd name="T49" fmla="*/ 136 h 1235"/>
                <a:gd name="T50" fmla="*/ 1 w 2368"/>
                <a:gd name="T51" fmla="*/ 116 h 1235"/>
                <a:gd name="T52" fmla="*/ 12 w 2368"/>
                <a:gd name="T53" fmla="*/ 95 h 1235"/>
                <a:gd name="T54" fmla="*/ 28 w 2368"/>
                <a:gd name="T55" fmla="*/ 73 h 1235"/>
                <a:gd name="T56" fmla="*/ 53 w 2368"/>
                <a:gd name="T57" fmla="*/ 53 h 1235"/>
                <a:gd name="T58" fmla="*/ 81 w 2368"/>
                <a:gd name="T59" fmla="*/ 34 h 1235"/>
                <a:gd name="T60" fmla="*/ 114 w 2368"/>
                <a:gd name="T61" fmla="*/ 19 h 1235"/>
                <a:gd name="T62" fmla="*/ 151 w 2368"/>
                <a:gd name="T63" fmla="*/ 6 h 1235"/>
                <a:gd name="T64" fmla="*/ 193 w 2368"/>
                <a:gd name="T65" fmla="*/ 1 h 12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368" h="1235">
                  <a:moveTo>
                    <a:pt x="1155" y="8"/>
                  </a:moveTo>
                  <a:lnTo>
                    <a:pt x="1397" y="0"/>
                  </a:lnTo>
                  <a:lnTo>
                    <a:pt x="1632" y="35"/>
                  </a:lnTo>
                  <a:lnTo>
                    <a:pt x="1843" y="94"/>
                  </a:lnTo>
                  <a:lnTo>
                    <a:pt x="2030" y="184"/>
                  </a:lnTo>
                  <a:lnTo>
                    <a:pt x="2174" y="280"/>
                  </a:lnTo>
                  <a:lnTo>
                    <a:pt x="2289" y="398"/>
                  </a:lnTo>
                  <a:lnTo>
                    <a:pt x="2350" y="515"/>
                  </a:lnTo>
                  <a:lnTo>
                    <a:pt x="2368" y="647"/>
                  </a:lnTo>
                  <a:lnTo>
                    <a:pt x="2330" y="757"/>
                  </a:lnTo>
                  <a:lnTo>
                    <a:pt x="2258" y="864"/>
                  </a:lnTo>
                  <a:lnTo>
                    <a:pt x="2154" y="961"/>
                  </a:lnTo>
                  <a:lnTo>
                    <a:pt x="2022" y="1040"/>
                  </a:lnTo>
                  <a:lnTo>
                    <a:pt x="1860" y="1109"/>
                  </a:lnTo>
                  <a:lnTo>
                    <a:pt x="1680" y="1161"/>
                  </a:lnTo>
                  <a:lnTo>
                    <a:pt x="1469" y="1203"/>
                  </a:lnTo>
                  <a:lnTo>
                    <a:pt x="1244" y="1230"/>
                  </a:lnTo>
                  <a:lnTo>
                    <a:pt x="1003" y="1235"/>
                  </a:lnTo>
                  <a:lnTo>
                    <a:pt x="771" y="1221"/>
                  </a:lnTo>
                  <a:lnTo>
                    <a:pt x="567" y="1189"/>
                  </a:lnTo>
                  <a:lnTo>
                    <a:pt x="388" y="1148"/>
                  </a:lnTo>
                  <a:lnTo>
                    <a:pt x="228" y="1086"/>
                  </a:lnTo>
                  <a:lnTo>
                    <a:pt x="112" y="1010"/>
                  </a:lnTo>
                  <a:lnTo>
                    <a:pt x="32" y="916"/>
                  </a:lnTo>
                  <a:lnTo>
                    <a:pt x="0" y="816"/>
                  </a:lnTo>
                  <a:lnTo>
                    <a:pt x="8" y="695"/>
                  </a:lnTo>
                  <a:lnTo>
                    <a:pt x="69" y="567"/>
                  </a:lnTo>
                  <a:lnTo>
                    <a:pt x="170" y="440"/>
                  </a:lnTo>
                  <a:lnTo>
                    <a:pt x="315" y="319"/>
                  </a:lnTo>
                  <a:lnTo>
                    <a:pt x="484" y="201"/>
                  </a:lnTo>
                  <a:lnTo>
                    <a:pt x="682" y="111"/>
                  </a:lnTo>
                  <a:lnTo>
                    <a:pt x="906" y="38"/>
                  </a:lnTo>
                  <a:lnTo>
                    <a:pt x="1155" y="8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6" name="Freeform 344"/>
            <p:cNvSpPr>
              <a:spLocks/>
            </p:cNvSpPr>
            <p:nvPr/>
          </p:nvSpPr>
          <p:spPr bwMode="auto">
            <a:xfrm>
              <a:off x="2321" y="1411"/>
              <a:ext cx="382" cy="199"/>
            </a:xfrm>
            <a:custGeom>
              <a:avLst/>
              <a:gdLst>
                <a:gd name="T0" fmla="*/ 184 w 2291"/>
                <a:gd name="T1" fmla="*/ 1 h 1193"/>
                <a:gd name="T2" fmla="*/ 224 w 2291"/>
                <a:gd name="T3" fmla="*/ 0 h 1193"/>
                <a:gd name="T4" fmla="*/ 263 w 2291"/>
                <a:gd name="T5" fmla="*/ 6 h 1193"/>
                <a:gd name="T6" fmla="*/ 298 w 2291"/>
                <a:gd name="T7" fmla="*/ 15 h 1193"/>
                <a:gd name="T8" fmla="*/ 329 w 2291"/>
                <a:gd name="T9" fmla="*/ 29 h 1193"/>
                <a:gd name="T10" fmla="*/ 353 w 2291"/>
                <a:gd name="T11" fmla="*/ 46 h 1193"/>
                <a:gd name="T12" fmla="*/ 371 w 2291"/>
                <a:gd name="T13" fmla="*/ 66 h 1193"/>
                <a:gd name="T14" fmla="*/ 381 w 2291"/>
                <a:gd name="T15" fmla="*/ 86 h 1193"/>
                <a:gd name="T16" fmla="*/ 382 w 2291"/>
                <a:gd name="T17" fmla="*/ 107 h 1193"/>
                <a:gd name="T18" fmla="*/ 373 w 2291"/>
                <a:gd name="T19" fmla="*/ 126 h 1193"/>
                <a:gd name="T20" fmla="*/ 361 w 2291"/>
                <a:gd name="T21" fmla="*/ 144 h 1193"/>
                <a:gd name="T22" fmla="*/ 344 w 2291"/>
                <a:gd name="T23" fmla="*/ 158 h 1193"/>
                <a:gd name="T24" fmla="*/ 324 w 2291"/>
                <a:gd name="T25" fmla="*/ 171 h 1193"/>
                <a:gd name="T26" fmla="*/ 299 w 2291"/>
                <a:gd name="T27" fmla="*/ 179 h 1193"/>
                <a:gd name="T28" fmla="*/ 271 w 2291"/>
                <a:gd name="T29" fmla="*/ 188 h 1193"/>
                <a:gd name="T30" fmla="*/ 239 w 2291"/>
                <a:gd name="T31" fmla="*/ 194 h 1193"/>
                <a:gd name="T32" fmla="*/ 202 w 2291"/>
                <a:gd name="T33" fmla="*/ 198 h 1193"/>
                <a:gd name="T34" fmla="*/ 162 w 2291"/>
                <a:gd name="T35" fmla="*/ 199 h 1193"/>
                <a:gd name="T36" fmla="*/ 126 w 2291"/>
                <a:gd name="T37" fmla="*/ 198 h 1193"/>
                <a:gd name="T38" fmla="*/ 92 w 2291"/>
                <a:gd name="T39" fmla="*/ 193 h 1193"/>
                <a:gd name="T40" fmla="*/ 62 w 2291"/>
                <a:gd name="T41" fmla="*/ 186 h 1193"/>
                <a:gd name="T42" fmla="*/ 37 w 2291"/>
                <a:gd name="T43" fmla="*/ 176 h 1193"/>
                <a:gd name="T44" fmla="*/ 17 w 2291"/>
                <a:gd name="T45" fmla="*/ 164 h 1193"/>
                <a:gd name="T46" fmla="*/ 5 w 2291"/>
                <a:gd name="T47" fmla="*/ 149 h 1193"/>
                <a:gd name="T48" fmla="*/ 0 w 2291"/>
                <a:gd name="T49" fmla="*/ 134 h 1193"/>
                <a:gd name="T50" fmla="*/ 2 w 2291"/>
                <a:gd name="T51" fmla="*/ 114 h 1193"/>
                <a:gd name="T52" fmla="*/ 12 w 2291"/>
                <a:gd name="T53" fmla="*/ 93 h 1193"/>
                <a:gd name="T54" fmla="*/ 27 w 2291"/>
                <a:gd name="T55" fmla="*/ 72 h 1193"/>
                <a:gd name="T56" fmla="*/ 50 w 2291"/>
                <a:gd name="T57" fmla="*/ 52 h 1193"/>
                <a:gd name="T58" fmla="*/ 76 w 2291"/>
                <a:gd name="T59" fmla="*/ 32 h 1193"/>
                <a:gd name="T60" fmla="*/ 108 w 2291"/>
                <a:gd name="T61" fmla="*/ 17 h 1193"/>
                <a:gd name="T62" fmla="*/ 144 w 2291"/>
                <a:gd name="T63" fmla="*/ 6 h 1193"/>
                <a:gd name="T64" fmla="*/ 184 w 2291"/>
                <a:gd name="T65" fmla="*/ 1 h 1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91" h="1193">
                  <a:moveTo>
                    <a:pt x="1106" y="7"/>
                  </a:moveTo>
                  <a:lnTo>
                    <a:pt x="1344" y="0"/>
                  </a:lnTo>
                  <a:lnTo>
                    <a:pt x="1575" y="35"/>
                  </a:lnTo>
                  <a:lnTo>
                    <a:pt x="1790" y="90"/>
                  </a:lnTo>
                  <a:lnTo>
                    <a:pt x="1973" y="176"/>
                  </a:lnTo>
                  <a:lnTo>
                    <a:pt x="2119" y="277"/>
                  </a:lnTo>
                  <a:lnTo>
                    <a:pt x="2226" y="394"/>
                  </a:lnTo>
                  <a:lnTo>
                    <a:pt x="2284" y="515"/>
                  </a:lnTo>
                  <a:lnTo>
                    <a:pt x="2291" y="643"/>
                  </a:lnTo>
                  <a:lnTo>
                    <a:pt x="2240" y="757"/>
                  </a:lnTo>
                  <a:lnTo>
                    <a:pt x="2163" y="861"/>
                  </a:lnTo>
                  <a:lnTo>
                    <a:pt x="2062" y="947"/>
                  </a:lnTo>
                  <a:lnTo>
                    <a:pt x="1941" y="1023"/>
                  </a:lnTo>
                  <a:lnTo>
                    <a:pt x="1794" y="1075"/>
                  </a:lnTo>
                  <a:lnTo>
                    <a:pt x="1624" y="1127"/>
                  </a:lnTo>
                  <a:lnTo>
                    <a:pt x="1431" y="1161"/>
                  </a:lnTo>
                  <a:lnTo>
                    <a:pt x="1212" y="1189"/>
                  </a:lnTo>
                  <a:lnTo>
                    <a:pt x="974" y="1193"/>
                  </a:lnTo>
                  <a:lnTo>
                    <a:pt x="753" y="1186"/>
                  </a:lnTo>
                  <a:lnTo>
                    <a:pt x="549" y="1158"/>
                  </a:lnTo>
                  <a:lnTo>
                    <a:pt x="373" y="1117"/>
                  </a:lnTo>
                  <a:lnTo>
                    <a:pt x="221" y="1054"/>
                  </a:lnTo>
                  <a:lnTo>
                    <a:pt x="103" y="985"/>
                  </a:lnTo>
                  <a:lnTo>
                    <a:pt x="28" y="896"/>
                  </a:lnTo>
                  <a:lnTo>
                    <a:pt x="0" y="802"/>
                  </a:lnTo>
                  <a:lnTo>
                    <a:pt x="14" y="685"/>
                  </a:lnTo>
                  <a:lnTo>
                    <a:pt x="72" y="560"/>
                  </a:lnTo>
                  <a:lnTo>
                    <a:pt x="162" y="429"/>
                  </a:lnTo>
                  <a:lnTo>
                    <a:pt x="297" y="311"/>
                  </a:lnTo>
                  <a:lnTo>
                    <a:pt x="455" y="194"/>
                  </a:lnTo>
                  <a:lnTo>
                    <a:pt x="650" y="104"/>
                  </a:lnTo>
                  <a:lnTo>
                    <a:pt x="864" y="38"/>
                  </a:lnTo>
                  <a:lnTo>
                    <a:pt x="1106" y="7"/>
                  </a:lnTo>
                  <a:close/>
                </a:path>
              </a:pathLst>
            </a:custGeom>
            <a:solidFill>
              <a:srgbClr val="FF0066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7" name="Freeform 345"/>
            <p:cNvSpPr>
              <a:spLocks/>
            </p:cNvSpPr>
            <p:nvPr/>
          </p:nvSpPr>
          <p:spPr bwMode="auto">
            <a:xfrm>
              <a:off x="2327" y="1413"/>
              <a:ext cx="368" cy="192"/>
            </a:xfrm>
            <a:custGeom>
              <a:avLst/>
              <a:gdLst>
                <a:gd name="T0" fmla="*/ 176 w 2209"/>
                <a:gd name="T1" fmla="*/ 0 h 1153"/>
                <a:gd name="T2" fmla="*/ 216 w 2209"/>
                <a:gd name="T3" fmla="*/ 0 h 1153"/>
                <a:gd name="T4" fmla="*/ 253 w 2209"/>
                <a:gd name="T5" fmla="*/ 6 h 1153"/>
                <a:gd name="T6" fmla="*/ 288 w 2209"/>
                <a:gd name="T7" fmla="*/ 15 h 1153"/>
                <a:gd name="T8" fmla="*/ 318 w 2209"/>
                <a:gd name="T9" fmla="*/ 30 h 1153"/>
                <a:gd name="T10" fmla="*/ 342 w 2209"/>
                <a:gd name="T11" fmla="*/ 47 h 1153"/>
                <a:gd name="T12" fmla="*/ 359 w 2209"/>
                <a:gd name="T13" fmla="*/ 66 h 1153"/>
                <a:gd name="T14" fmla="*/ 368 w 2209"/>
                <a:gd name="T15" fmla="*/ 86 h 1153"/>
                <a:gd name="T16" fmla="*/ 368 w 2209"/>
                <a:gd name="T17" fmla="*/ 109 h 1153"/>
                <a:gd name="T18" fmla="*/ 357 w 2209"/>
                <a:gd name="T19" fmla="*/ 127 h 1153"/>
                <a:gd name="T20" fmla="*/ 344 w 2209"/>
                <a:gd name="T21" fmla="*/ 144 h 1153"/>
                <a:gd name="T22" fmla="*/ 328 w 2209"/>
                <a:gd name="T23" fmla="*/ 157 h 1153"/>
                <a:gd name="T24" fmla="*/ 309 w 2209"/>
                <a:gd name="T25" fmla="*/ 168 h 1153"/>
                <a:gd name="T26" fmla="*/ 286 w 2209"/>
                <a:gd name="T27" fmla="*/ 176 h 1153"/>
                <a:gd name="T28" fmla="*/ 260 w 2209"/>
                <a:gd name="T29" fmla="*/ 183 h 1153"/>
                <a:gd name="T30" fmla="*/ 230 w 2209"/>
                <a:gd name="T31" fmla="*/ 187 h 1153"/>
                <a:gd name="T32" fmla="*/ 196 w 2209"/>
                <a:gd name="T33" fmla="*/ 192 h 1153"/>
                <a:gd name="T34" fmla="*/ 158 w 2209"/>
                <a:gd name="T35" fmla="*/ 192 h 1153"/>
                <a:gd name="T36" fmla="*/ 122 w 2209"/>
                <a:gd name="T37" fmla="*/ 191 h 1153"/>
                <a:gd name="T38" fmla="*/ 89 w 2209"/>
                <a:gd name="T39" fmla="*/ 186 h 1153"/>
                <a:gd name="T40" fmla="*/ 61 w 2209"/>
                <a:gd name="T41" fmla="*/ 181 h 1153"/>
                <a:gd name="T42" fmla="*/ 36 w 2209"/>
                <a:gd name="T43" fmla="*/ 171 h 1153"/>
                <a:gd name="T44" fmla="*/ 17 w 2209"/>
                <a:gd name="T45" fmla="*/ 160 h 1153"/>
                <a:gd name="T46" fmla="*/ 5 w 2209"/>
                <a:gd name="T47" fmla="*/ 147 h 1153"/>
                <a:gd name="T48" fmla="*/ 0 w 2209"/>
                <a:gd name="T49" fmla="*/ 132 h 1153"/>
                <a:gd name="T50" fmla="*/ 2 w 2209"/>
                <a:gd name="T51" fmla="*/ 112 h 1153"/>
                <a:gd name="T52" fmla="*/ 10 w 2209"/>
                <a:gd name="T53" fmla="*/ 93 h 1153"/>
                <a:gd name="T54" fmla="*/ 25 w 2209"/>
                <a:gd name="T55" fmla="*/ 71 h 1153"/>
                <a:gd name="T56" fmla="*/ 46 w 2209"/>
                <a:gd name="T57" fmla="*/ 52 h 1153"/>
                <a:gd name="T58" fmla="*/ 71 w 2209"/>
                <a:gd name="T59" fmla="*/ 33 h 1153"/>
                <a:gd name="T60" fmla="*/ 102 w 2209"/>
                <a:gd name="T61" fmla="*/ 18 h 1153"/>
                <a:gd name="T62" fmla="*/ 137 w 2209"/>
                <a:gd name="T63" fmla="*/ 6 h 1153"/>
                <a:gd name="T64" fmla="*/ 176 w 2209"/>
                <a:gd name="T65" fmla="*/ 0 h 11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09" h="1153">
                  <a:moveTo>
                    <a:pt x="1058" y="3"/>
                  </a:moveTo>
                  <a:lnTo>
                    <a:pt x="1296" y="0"/>
                  </a:lnTo>
                  <a:lnTo>
                    <a:pt x="1521" y="35"/>
                  </a:lnTo>
                  <a:lnTo>
                    <a:pt x="1728" y="93"/>
                  </a:lnTo>
                  <a:lnTo>
                    <a:pt x="1907" y="179"/>
                  </a:lnTo>
                  <a:lnTo>
                    <a:pt x="2053" y="280"/>
                  </a:lnTo>
                  <a:lnTo>
                    <a:pt x="2154" y="397"/>
                  </a:lnTo>
                  <a:lnTo>
                    <a:pt x="2209" y="518"/>
                  </a:lnTo>
                  <a:lnTo>
                    <a:pt x="2209" y="652"/>
                  </a:lnTo>
                  <a:lnTo>
                    <a:pt x="2143" y="764"/>
                  </a:lnTo>
                  <a:lnTo>
                    <a:pt x="2063" y="864"/>
                  </a:lnTo>
                  <a:lnTo>
                    <a:pt x="1967" y="940"/>
                  </a:lnTo>
                  <a:lnTo>
                    <a:pt x="1852" y="1009"/>
                  </a:lnTo>
                  <a:lnTo>
                    <a:pt x="1714" y="1057"/>
                  </a:lnTo>
                  <a:lnTo>
                    <a:pt x="1562" y="1098"/>
                  </a:lnTo>
                  <a:lnTo>
                    <a:pt x="1383" y="1123"/>
                  </a:lnTo>
                  <a:lnTo>
                    <a:pt x="1178" y="1150"/>
                  </a:lnTo>
                  <a:lnTo>
                    <a:pt x="951" y="1153"/>
                  </a:lnTo>
                  <a:lnTo>
                    <a:pt x="732" y="1147"/>
                  </a:lnTo>
                  <a:lnTo>
                    <a:pt x="536" y="1119"/>
                  </a:lnTo>
                  <a:lnTo>
                    <a:pt x="366" y="1084"/>
                  </a:lnTo>
                  <a:lnTo>
                    <a:pt x="218" y="1029"/>
                  </a:lnTo>
                  <a:lnTo>
                    <a:pt x="104" y="960"/>
                  </a:lnTo>
                  <a:lnTo>
                    <a:pt x="28" y="881"/>
                  </a:lnTo>
                  <a:lnTo>
                    <a:pt x="0" y="791"/>
                  </a:lnTo>
                  <a:lnTo>
                    <a:pt x="11" y="674"/>
                  </a:lnTo>
                  <a:lnTo>
                    <a:pt x="63" y="556"/>
                  </a:lnTo>
                  <a:lnTo>
                    <a:pt x="149" y="428"/>
                  </a:lnTo>
                  <a:lnTo>
                    <a:pt x="277" y="311"/>
                  </a:lnTo>
                  <a:lnTo>
                    <a:pt x="429" y="197"/>
                  </a:lnTo>
                  <a:lnTo>
                    <a:pt x="611" y="107"/>
                  </a:lnTo>
                  <a:lnTo>
                    <a:pt x="823" y="35"/>
                  </a:lnTo>
                  <a:lnTo>
                    <a:pt x="1058" y="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8" name="Freeform 346"/>
            <p:cNvSpPr>
              <a:spLocks/>
            </p:cNvSpPr>
            <p:nvPr/>
          </p:nvSpPr>
          <p:spPr bwMode="auto">
            <a:xfrm>
              <a:off x="2332" y="1415"/>
              <a:ext cx="356" cy="185"/>
            </a:xfrm>
            <a:custGeom>
              <a:avLst/>
              <a:gdLst>
                <a:gd name="T0" fmla="*/ 168 w 2131"/>
                <a:gd name="T1" fmla="*/ 1 h 1110"/>
                <a:gd name="T2" fmla="*/ 206 w 2131"/>
                <a:gd name="T3" fmla="*/ 0 h 1110"/>
                <a:gd name="T4" fmla="*/ 244 w 2131"/>
                <a:gd name="T5" fmla="*/ 5 h 1110"/>
                <a:gd name="T6" fmla="*/ 279 w 2131"/>
                <a:gd name="T7" fmla="*/ 15 h 1110"/>
                <a:gd name="T8" fmla="*/ 309 w 2131"/>
                <a:gd name="T9" fmla="*/ 30 h 1110"/>
                <a:gd name="T10" fmla="*/ 332 w 2131"/>
                <a:gd name="T11" fmla="*/ 46 h 1110"/>
                <a:gd name="T12" fmla="*/ 349 w 2131"/>
                <a:gd name="T13" fmla="*/ 65 h 1110"/>
                <a:gd name="T14" fmla="*/ 356 w 2131"/>
                <a:gd name="T15" fmla="*/ 85 h 1110"/>
                <a:gd name="T16" fmla="*/ 354 w 2131"/>
                <a:gd name="T17" fmla="*/ 108 h 1110"/>
                <a:gd name="T18" fmla="*/ 342 w 2131"/>
                <a:gd name="T19" fmla="*/ 127 h 1110"/>
                <a:gd name="T20" fmla="*/ 328 w 2131"/>
                <a:gd name="T21" fmla="*/ 142 h 1110"/>
                <a:gd name="T22" fmla="*/ 313 w 2131"/>
                <a:gd name="T23" fmla="*/ 155 h 1110"/>
                <a:gd name="T24" fmla="*/ 296 w 2131"/>
                <a:gd name="T25" fmla="*/ 164 h 1110"/>
                <a:gd name="T26" fmla="*/ 274 w 2131"/>
                <a:gd name="T27" fmla="*/ 171 h 1110"/>
                <a:gd name="T28" fmla="*/ 251 w 2131"/>
                <a:gd name="T29" fmla="*/ 177 h 1110"/>
                <a:gd name="T30" fmla="*/ 223 w 2131"/>
                <a:gd name="T31" fmla="*/ 181 h 1110"/>
                <a:gd name="T32" fmla="*/ 191 w 2131"/>
                <a:gd name="T33" fmla="*/ 184 h 1110"/>
                <a:gd name="T34" fmla="*/ 154 w 2131"/>
                <a:gd name="T35" fmla="*/ 185 h 1110"/>
                <a:gd name="T36" fmla="*/ 119 w 2131"/>
                <a:gd name="T37" fmla="*/ 184 h 1110"/>
                <a:gd name="T38" fmla="*/ 87 w 2131"/>
                <a:gd name="T39" fmla="*/ 181 h 1110"/>
                <a:gd name="T40" fmla="*/ 59 w 2131"/>
                <a:gd name="T41" fmla="*/ 175 h 1110"/>
                <a:gd name="T42" fmla="*/ 35 w 2131"/>
                <a:gd name="T43" fmla="*/ 167 h 1110"/>
                <a:gd name="T44" fmla="*/ 17 w 2131"/>
                <a:gd name="T45" fmla="*/ 157 h 1110"/>
                <a:gd name="T46" fmla="*/ 5 w 2131"/>
                <a:gd name="T47" fmla="*/ 144 h 1110"/>
                <a:gd name="T48" fmla="*/ 0 w 2131"/>
                <a:gd name="T49" fmla="*/ 130 h 1110"/>
                <a:gd name="T50" fmla="*/ 2 w 2131"/>
                <a:gd name="T51" fmla="*/ 111 h 1110"/>
                <a:gd name="T52" fmla="*/ 10 w 2131"/>
                <a:gd name="T53" fmla="*/ 92 h 1110"/>
                <a:gd name="T54" fmla="*/ 24 w 2131"/>
                <a:gd name="T55" fmla="*/ 70 h 1110"/>
                <a:gd name="T56" fmla="*/ 44 w 2131"/>
                <a:gd name="T57" fmla="*/ 51 h 1110"/>
                <a:gd name="T58" fmla="*/ 67 w 2131"/>
                <a:gd name="T59" fmla="*/ 32 h 1110"/>
                <a:gd name="T60" fmla="*/ 97 w 2131"/>
                <a:gd name="T61" fmla="*/ 17 h 1110"/>
                <a:gd name="T62" fmla="*/ 130 w 2131"/>
                <a:gd name="T63" fmla="*/ 6 h 1110"/>
                <a:gd name="T64" fmla="*/ 168 w 2131"/>
                <a:gd name="T65" fmla="*/ 1 h 1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1" h="1110">
                  <a:moveTo>
                    <a:pt x="1008" y="4"/>
                  </a:moveTo>
                  <a:lnTo>
                    <a:pt x="1236" y="0"/>
                  </a:lnTo>
                  <a:lnTo>
                    <a:pt x="1461" y="31"/>
                  </a:lnTo>
                  <a:lnTo>
                    <a:pt x="1668" y="91"/>
                  </a:lnTo>
                  <a:lnTo>
                    <a:pt x="1848" y="177"/>
                  </a:lnTo>
                  <a:lnTo>
                    <a:pt x="1987" y="273"/>
                  </a:lnTo>
                  <a:lnTo>
                    <a:pt x="2087" y="391"/>
                  </a:lnTo>
                  <a:lnTo>
                    <a:pt x="2131" y="512"/>
                  </a:lnTo>
                  <a:lnTo>
                    <a:pt x="2122" y="647"/>
                  </a:lnTo>
                  <a:lnTo>
                    <a:pt x="2045" y="760"/>
                  </a:lnTo>
                  <a:lnTo>
                    <a:pt x="1966" y="854"/>
                  </a:lnTo>
                  <a:lnTo>
                    <a:pt x="1872" y="927"/>
                  </a:lnTo>
                  <a:lnTo>
                    <a:pt x="1769" y="985"/>
                  </a:lnTo>
                  <a:lnTo>
                    <a:pt x="1641" y="1027"/>
                  </a:lnTo>
                  <a:lnTo>
                    <a:pt x="1503" y="1062"/>
                  </a:lnTo>
                  <a:lnTo>
                    <a:pt x="1337" y="1085"/>
                  </a:lnTo>
                  <a:lnTo>
                    <a:pt x="1146" y="1106"/>
                  </a:lnTo>
                  <a:lnTo>
                    <a:pt x="922" y="1110"/>
                  </a:lnTo>
                  <a:lnTo>
                    <a:pt x="714" y="1106"/>
                  </a:lnTo>
                  <a:lnTo>
                    <a:pt x="521" y="1085"/>
                  </a:lnTo>
                  <a:lnTo>
                    <a:pt x="355" y="1051"/>
                  </a:lnTo>
                  <a:lnTo>
                    <a:pt x="207" y="1002"/>
                  </a:lnTo>
                  <a:lnTo>
                    <a:pt x="100" y="941"/>
                  </a:lnTo>
                  <a:lnTo>
                    <a:pt x="27" y="864"/>
                  </a:lnTo>
                  <a:lnTo>
                    <a:pt x="0" y="778"/>
                  </a:lnTo>
                  <a:lnTo>
                    <a:pt x="9" y="667"/>
                  </a:lnTo>
                  <a:lnTo>
                    <a:pt x="58" y="550"/>
                  </a:lnTo>
                  <a:lnTo>
                    <a:pt x="141" y="422"/>
                  </a:lnTo>
                  <a:lnTo>
                    <a:pt x="262" y="305"/>
                  </a:lnTo>
                  <a:lnTo>
                    <a:pt x="403" y="194"/>
                  </a:lnTo>
                  <a:lnTo>
                    <a:pt x="579" y="104"/>
                  </a:lnTo>
                  <a:lnTo>
                    <a:pt x="777" y="35"/>
                  </a:lnTo>
                  <a:lnTo>
                    <a:pt x="1008" y="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9" name="Freeform 347"/>
            <p:cNvSpPr>
              <a:spLocks/>
            </p:cNvSpPr>
            <p:nvPr/>
          </p:nvSpPr>
          <p:spPr bwMode="auto">
            <a:xfrm>
              <a:off x="2337" y="1418"/>
              <a:ext cx="345" cy="177"/>
            </a:xfrm>
            <a:custGeom>
              <a:avLst/>
              <a:gdLst>
                <a:gd name="T0" fmla="*/ 162 w 2066"/>
                <a:gd name="T1" fmla="*/ 0 h 1065"/>
                <a:gd name="T2" fmla="*/ 199 w 2066"/>
                <a:gd name="T3" fmla="*/ 0 h 1065"/>
                <a:gd name="T4" fmla="*/ 236 w 2066"/>
                <a:gd name="T5" fmla="*/ 5 h 1065"/>
                <a:gd name="T6" fmla="*/ 270 w 2066"/>
                <a:gd name="T7" fmla="*/ 14 h 1065"/>
                <a:gd name="T8" fmla="*/ 300 w 2066"/>
                <a:gd name="T9" fmla="*/ 28 h 1065"/>
                <a:gd name="T10" fmla="*/ 322 w 2066"/>
                <a:gd name="T11" fmla="*/ 44 h 1065"/>
                <a:gd name="T12" fmla="*/ 338 w 2066"/>
                <a:gd name="T13" fmla="*/ 63 h 1065"/>
                <a:gd name="T14" fmla="*/ 345 w 2066"/>
                <a:gd name="T15" fmla="*/ 85 h 1065"/>
                <a:gd name="T16" fmla="*/ 341 w 2066"/>
                <a:gd name="T17" fmla="*/ 108 h 1065"/>
                <a:gd name="T18" fmla="*/ 327 w 2066"/>
                <a:gd name="T19" fmla="*/ 126 h 1065"/>
                <a:gd name="T20" fmla="*/ 313 w 2066"/>
                <a:gd name="T21" fmla="*/ 141 h 1065"/>
                <a:gd name="T22" fmla="*/ 298 w 2066"/>
                <a:gd name="T23" fmla="*/ 152 h 1065"/>
                <a:gd name="T24" fmla="*/ 282 w 2066"/>
                <a:gd name="T25" fmla="*/ 161 h 1065"/>
                <a:gd name="T26" fmla="*/ 263 w 2066"/>
                <a:gd name="T27" fmla="*/ 166 h 1065"/>
                <a:gd name="T28" fmla="*/ 241 w 2066"/>
                <a:gd name="T29" fmla="*/ 171 h 1065"/>
                <a:gd name="T30" fmla="*/ 216 w 2066"/>
                <a:gd name="T31" fmla="*/ 174 h 1065"/>
                <a:gd name="T32" fmla="*/ 186 w 2066"/>
                <a:gd name="T33" fmla="*/ 177 h 1065"/>
                <a:gd name="T34" fmla="*/ 149 w 2066"/>
                <a:gd name="T35" fmla="*/ 177 h 1065"/>
                <a:gd name="T36" fmla="*/ 116 w 2066"/>
                <a:gd name="T37" fmla="*/ 177 h 1065"/>
                <a:gd name="T38" fmla="*/ 85 w 2066"/>
                <a:gd name="T39" fmla="*/ 174 h 1065"/>
                <a:gd name="T40" fmla="*/ 58 w 2066"/>
                <a:gd name="T41" fmla="*/ 169 h 1065"/>
                <a:gd name="T42" fmla="*/ 34 w 2066"/>
                <a:gd name="T43" fmla="*/ 161 h 1065"/>
                <a:gd name="T44" fmla="*/ 17 w 2066"/>
                <a:gd name="T45" fmla="*/ 152 h 1065"/>
                <a:gd name="T46" fmla="*/ 5 w 2066"/>
                <a:gd name="T47" fmla="*/ 140 h 1065"/>
                <a:gd name="T48" fmla="*/ 0 w 2066"/>
                <a:gd name="T49" fmla="*/ 127 h 1065"/>
                <a:gd name="T50" fmla="*/ 2 w 2066"/>
                <a:gd name="T51" fmla="*/ 109 h 1065"/>
                <a:gd name="T52" fmla="*/ 9 w 2066"/>
                <a:gd name="T53" fmla="*/ 90 h 1065"/>
                <a:gd name="T54" fmla="*/ 22 w 2066"/>
                <a:gd name="T55" fmla="*/ 70 h 1065"/>
                <a:gd name="T56" fmla="*/ 41 w 2066"/>
                <a:gd name="T57" fmla="*/ 51 h 1065"/>
                <a:gd name="T58" fmla="*/ 63 w 2066"/>
                <a:gd name="T59" fmla="*/ 32 h 1065"/>
                <a:gd name="T60" fmla="*/ 92 w 2066"/>
                <a:gd name="T61" fmla="*/ 17 h 1065"/>
                <a:gd name="T62" fmla="*/ 124 w 2066"/>
                <a:gd name="T63" fmla="*/ 6 h 1065"/>
                <a:gd name="T64" fmla="*/ 162 w 2066"/>
                <a:gd name="T65" fmla="*/ 0 h 10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6" h="1065">
                  <a:moveTo>
                    <a:pt x="968" y="3"/>
                  </a:moveTo>
                  <a:lnTo>
                    <a:pt x="1192" y="0"/>
                  </a:lnTo>
                  <a:lnTo>
                    <a:pt x="1412" y="31"/>
                  </a:lnTo>
                  <a:lnTo>
                    <a:pt x="1617" y="86"/>
                  </a:lnTo>
                  <a:lnTo>
                    <a:pt x="1797" y="170"/>
                  </a:lnTo>
                  <a:lnTo>
                    <a:pt x="1931" y="267"/>
                  </a:lnTo>
                  <a:lnTo>
                    <a:pt x="2025" y="380"/>
                  </a:lnTo>
                  <a:lnTo>
                    <a:pt x="2066" y="509"/>
                  </a:lnTo>
                  <a:lnTo>
                    <a:pt x="2042" y="647"/>
                  </a:lnTo>
                  <a:lnTo>
                    <a:pt x="1956" y="760"/>
                  </a:lnTo>
                  <a:lnTo>
                    <a:pt x="1873" y="850"/>
                  </a:lnTo>
                  <a:lnTo>
                    <a:pt x="1783" y="913"/>
                  </a:lnTo>
                  <a:lnTo>
                    <a:pt x="1686" y="968"/>
                  </a:lnTo>
                  <a:lnTo>
                    <a:pt x="1572" y="999"/>
                  </a:lnTo>
                  <a:lnTo>
                    <a:pt x="1444" y="1030"/>
                  </a:lnTo>
                  <a:lnTo>
                    <a:pt x="1292" y="1048"/>
                  </a:lnTo>
                  <a:lnTo>
                    <a:pt x="1112" y="1065"/>
                  </a:lnTo>
                  <a:lnTo>
                    <a:pt x="894" y="1065"/>
                  </a:lnTo>
                  <a:lnTo>
                    <a:pt x="694" y="1062"/>
                  </a:lnTo>
                  <a:lnTo>
                    <a:pt x="507" y="1044"/>
                  </a:lnTo>
                  <a:lnTo>
                    <a:pt x="349" y="1016"/>
                  </a:lnTo>
                  <a:lnTo>
                    <a:pt x="203" y="971"/>
                  </a:lnTo>
                  <a:lnTo>
                    <a:pt x="99" y="916"/>
                  </a:lnTo>
                  <a:lnTo>
                    <a:pt x="27" y="843"/>
                  </a:lnTo>
                  <a:lnTo>
                    <a:pt x="0" y="764"/>
                  </a:lnTo>
                  <a:lnTo>
                    <a:pt x="10" y="657"/>
                  </a:lnTo>
                  <a:lnTo>
                    <a:pt x="55" y="539"/>
                  </a:lnTo>
                  <a:lnTo>
                    <a:pt x="131" y="422"/>
                  </a:lnTo>
                  <a:lnTo>
                    <a:pt x="245" y="305"/>
                  </a:lnTo>
                  <a:lnTo>
                    <a:pt x="380" y="193"/>
                  </a:lnTo>
                  <a:lnTo>
                    <a:pt x="548" y="104"/>
                  </a:lnTo>
                  <a:lnTo>
                    <a:pt x="743" y="35"/>
                  </a:lnTo>
                  <a:lnTo>
                    <a:pt x="968" y="3"/>
                  </a:lnTo>
                  <a:close/>
                </a:path>
              </a:pathLst>
            </a:custGeom>
            <a:solidFill>
              <a:srgbClr val="FF0066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0" name="Freeform 348"/>
            <p:cNvSpPr>
              <a:spLocks/>
            </p:cNvSpPr>
            <p:nvPr/>
          </p:nvSpPr>
          <p:spPr bwMode="auto">
            <a:xfrm>
              <a:off x="2344" y="1420"/>
              <a:ext cx="331" cy="170"/>
            </a:xfrm>
            <a:custGeom>
              <a:avLst/>
              <a:gdLst>
                <a:gd name="T0" fmla="*/ 152 w 1987"/>
                <a:gd name="T1" fmla="*/ 1 h 1020"/>
                <a:gd name="T2" fmla="*/ 189 w 1987"/>
                <a:gd name="T3" fmla="*/ 0 h 1020"/>
                <a:gd name="T4" fmla="*/ 225 w 1987"/>
                <a:gd name="T5" fmla="*/ 5 h 1020"/>
                <a:gd name="T6" fmla="*/ 259 w 1987"/>
                <a:gd name="T7" fmla="*/ 13 h 1020"/>
                <a:gd name="T8" fmla="*/ 288 w 1987"/>
                <a:gd name="T9" fmla="*/ 27 h 1020"/>
                <a:gd name="T10" fmla="*/ 311 w 1987"/>
                <a:gd name="T11" fmla="*/ 43 h 1020"/>
                <a:gd name="T12" fmla="*/ 326 w 1987"/>
                <a:gd name="T13" fmla="*/ 62 h 1020"/>
                <a:gd name="T14" fmla="*/ 331 w 1987"/>
                <a:gd name="T15" fmla="*/ 84 h 1020"/>
                <a:gd name="T16" fmla="*/ 326 w 1987"/>
                <a:gd name="T17" fmla="*/ 107 h 1020"/>
                <a:gd name="T18" fmla="*/ 309 w 1987"/>
                <a:gd name="T19" fmla="*/ 126 h 1020"/>
                <a:gd name="T20" fmla="*/ 295 w 1987"/>
                <a:gd name="T21" fmla="*/ 140 h 1020"/>
                <a:gd name="T22" fmla="*/ 281 w 1987"/>
                <a:gd name="T23" fmla="*/ 150 h 1020"/>
                <a:gd name="T24" fmla="*/ 266 w 1987"/>
                <a:gd name="T25" fmla="*/ 157 h 1020"/>
                <a:gd name="T26" fmla="*/ 249 w 1987"/>
                <a:gd name="T27" fmla="*/ 162 h 1020"/>
                <a:gd name="T28" fmla="*/ 230 w 1987"/>
                <a:gd name="T29" fmla="*/ 165 h 1020"/>
                <a:gd name="T30" fmla="*/ 207 w 1987"/>
                <a:gd name="T31" fmla="*/ 167 h 1020"/>
                <a:gd name="T32" fmla="*/ 179 w 1987"/>
                <a:gd name="T33" fmla="*/ 170 h 1020"/>
                <a:gd name="T34" fmla="*/ 144 w 1987"/>
                <a:gd name="T35" fmla="*/ 170 h 1020"/>
                <a:gd name="T36" fmla="*/ 112 w 1987"/>
                <a:gd name="T37" fmla="*/ 170 h 1020"/>
                <a:gd name="T38" fmla="*/ 82 w 1987"/>
                <a:gd name="T39" fmla="*/ 168 h 1020"/>
                <a:gd name="T40" fmla="*/ 55 w 1987"/>
                <a:gd name="T41" fmla="*/ 164 h 1020"/>
                <a:gd name="T42" fmla="*/ 33 w 1987"/>
                <a:gd name="T43" fmla="*/ 157 h 1020"/>
                <a:gd name="T44" fmla="*/ 15 w 1987"/>
                <a:gd name="T45" fmla="*/ 149 h 1020"/>
                <a:gd name="T46" fmla="*/ 4 w 1987"/>
                <a:gd name="T47" fmla="*/ 137 h 1020"/>
                <a:gd name="T48" fmla="*/ 0 w 1987"/>
                <a:gd name="T49" fmla="*/ 125 h 1020"/>
                <a:gd name="T50" fmla="*/ 0 w 1987"/>
                <a:gd name="T51" fmla="*/ 107 h 1020"/>
                <a:gd name="T52" fmla="*/ 7 w 1987"/>
                <a:gd name="T53" fmla="*/ 88 h 1020"/>
                <a:gd name="T54" fmla="*/ 18 w 1987"/>
                <a:gd name="T55" fmla="*/ 68 h 1020"/>
                <a:gd name="T56" fmla="*/ 37 w 1987"/>
                <a:gd name="T57" fmla="*/ 49 h 1020"/>
                <a:gd name="T58" fmla="*/ 57 w 1987"/>
                <a:gd name="T59" fmla="*/ 31 h 1020"/>
                <a:gd name="T60" fmla="*/ 84 w 1987"/>
                <a:gd name="T61" fmla="*/ 17 h 1020"/>
                <a:gd name="T62" fmla="*/ 116 w 1987"/>
                <a:gd name="T63" fmla="*/ 5 h 1020"/>
                <a:gd name="T64" fmla="*/ 152 w 1987"/>
                <a:gd name="T65" fmla="*/ 1 h 10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87" h="1020">
                  <a:moveTo>
                    <a:pt x="912" y="4"/>
                  </a:moveTo>
                  <a:lnTo>
                    <a:pt x="1133" y="0"/>
                  </a:lnTo>
                  <a:lnTo>
                    <a:pt x="1351" y="28"/>
                  </a:lnTo>
                  <a:lnTo>
                    <a:pt x="1555" y="80"/>
                  </a:lnTo>
                  <a:lnTo>
                    <a:pt x="1731" y="163"/>
                  </a:lnTo>
                  <a:lnTo>
                    <a:pt x="1866" y="256"/>
                  </a:lnTo>
                  <a:lnTo>
                    <a:pt x="1956" y="374"/>
                  </a:lnTo>
                  <a:lnTo>
                    <a:pt x="1987" y="505"/>
                  </a:lnTo>
                  <a:lnTo>
                    <a:pt x="1956" y="643"/>
                  </a:lnTo>
                  <a:lnTo>
                    <a:pt x="1855" y="757"/>
                  </a:lnTo>
                  <a:lnTo>
                    <a:pt x="1769" y="841"/>
                  </a:lnTo>
                  <a:lnTo>
                    <a:pt x="1686" y="899"/>
                  </a:lnTo>
                  <a:lnTo>
                    <a:pt x="1599" y="944"/>
                  </a:lnTo>
                  <a:lnTo>
                    <a:pt x="1495" y="971"/>
                  </a:lnTo>
                  <a:lnTo>
                    <a:pt x="1379" y="988"/>
                  </a:lnTo>
                  <a:lnTo>
                    <a:pt x="1241" y="1003"/>
                  </a:lnTo>
                  <a:lnTo>
                    <a:pt x="1074" y="1020"/>
                  </a:lnTo>
                  <a:lnTo>
                    <a:pt x="864" y="1020"/>
                  </a:lnTo>
                  <a:lnTo>
                    <a:pt x="670" y="1020"/>
                  </a:lnTo>
                  <a:lnTo>
                    <a:pt x="490" y="1010"/>
                  </a:lnTo>
                  <a:lnTo>
                    <a:pt x="331" y="985"/>
                  </a:lnTo>
                  <a:lnTo>
                    <a:pt x="196" y="944"/>
                  </a:lnTo>
                  <a:lnTo>
                    <a:pt x="93" y="892"/>
                  </a:lnTo>
                  <a:lnTo>
                    <a:pt x="27" y="823"/>
                  </a:lnTo>
                  <a:lnTo>
                    <a:pt x="0" y="747"/>
                  </a:lnTo>
                  <a:lnTo>
                    <a:pt x="3" y="643"/>
                  </a:lnTo>
                  <a:lnTo>
                    <a:pt x="44" y="526"/>
                  </a:lnTo>
                  <a:lnTo>
                    <a:pt x="110" y="409"/>
                  </a:lnTo>
                  <a:lnTo>
                    <a:pt x="221" y="294"/>
                  </a:lnTo>
                  <a:lnTo>
                    <a:pt x="345" y="184"/>
                  </a:lnTo>
                  <a:lnTo>
                    <a:pt x="507" y="101"/>
                  </a:lnTo>
                  <a:lnTo>
                    <a:pt x="694" y="32"/>
                  </a:lnTo>
                  <a:lnTo>
                    <a:pt x="912" y="4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1" name="Freeform 349"/>
            <p:cNvSpPr>
              <a:spLocks/>
            </p:cNvSpPr>
            <p:nvPr/>
          </p:nvSpPr>
          <p:spPr bwMode="auto">
            <a:xfrm>
              <a:off x="2362" y="1425"/>
              <a:ext cx="291" cy="143"/>
            </a:xfrm>
            <a:custGeom>
              <a:avLst/>
              <a:gdLst>
                <a:gd name="T0" fmla="*/ 134 w 1745"/>
                <a:gd name="T1" fmla="*/ 0 h 860"/>
                <a:gd name="T2" fmla="*/ 167 w 1745"/>
                <a:gd name="T3" fmla="*/ 0 h 860"/>
                <a:gd name="T4" fmla="*/ 199 w 1745"/>
                <a:gd name="T5" fmla="*/ 4 h 860"/>
                <a:gd name="T6" fmla="*/ 229 w 1745"/>
                <a:gd name="T7" fmla="*/ 11 h 860"/>
                <a:gd name="T8" fmla="*/ 254 w 1745"/>
                <a:gd name="T9" fmla="*/ 23 h 860"/>
                <a:gd name="T10" fmla="*/ 274 w 1745"/>
                <a:gd name="T11" fmla="*/ 36 h 860"/>
                <a:gd name="T12" fmla="*/ 288 w 1745"/>
                <a:gd name="T13" fmla="*/ 52 h 860"/>
                <a:gd name="T14" fmla="*/ 291 w 1745"/>
                <a:gd name="T15" fmla="*/ 70 h 860"/>
                <a:gd name="T16" fmla="*/ 286 w 1745"/>
                <a:gd name="T17" fmla="*/ 90 h 860"/>
                <a:gd name="T18" fmla="*/ 273 w 1745"/>
                <a:gd name="T19" fmla="*/ 105 h 860"/>
                <a:gd name="T20" fmla="*/ 260 w 1745"/>
                <a:gd name="T21" fmla="*/ 117 h 860"/>
                <a:gd name="T22" fmla="*/ 247 w 1745"/>
                <a:gd name="T23" fmla="*/ 126 h 860"/>
                <a:gd name="T24" fmla="*/ 234 w 1745"/>
                <a:gd name="T25" fmla="*/ 132 h 860"/>
                <a:gd name="T26" fmla="*/ 219 w 1745"/>
                <a:gd name="T27" fmla="*/ 136 h 860"/>
                <a:gd name="T28" fmla="*/ 203 w 1745"/>
                <a:gd name="T29" fmla="*/ 139 h 860"/>
                <a:gd name="T30" fmla="*/ 181 w 1745"/>
                <a:gd name="T31" fmla="*/ 141 h 860"/>
                <a:gd name="T32" fmla="*/ 158 w 1745"/>
                <a:gd name="T33" fmla="*/ 143 h 860"/>
                <a:gd name="T34" fmla="*/ 128 w 1745"/>
                <a:gd name="T35" fmla="*/ 143 h 860"/>
                <a:gd name="T36" fmla="*/ 99 w 1745"/>
                <a:gd name="T37" fmla="*/ 143 h 860"/>
                <a:gd name="T38" fmla="*/ 73 w 1745"/>
                <a:gd name="T39" fmla="*/ 141 h 860"/>
                <a:gd name="T40" fmla="*/ 50 w 1745"/>
                <a:gd name="T41" fmla="*/ 138 h 860"/>
                <a:gd name="T42" fmla="*/ 29 w 1745"/>
                <a:gd name="T43" fmla="*/ 132 h 860"/>
                <a:gd name="T44" fmla="*/ 14 w 1745"/>
                <a:gd name="T45" fmla="*/ 125 h 860"/>
                <a:gd name="T46" fmla="*/ 4 w 1745"/>
                <a:gd name="T47" fmla="*/ 117 h 860"/>
                <a:gd name="T48" fmla="*/ 0 w 1745"/>
                <a:gd name="T49" fmla="*/ 105 h 860"/>
                <a:gd name="T50" fmla="*/ 1 w 1745"/>
                <a:gd name="T51" fmla="*/ 90 h 860"/>
                <a:gd name="T52" fmla="*/ 7 w 1745"/>
                <a:gd name="T53" fmla="*/ 75 h 860"/>
                <a:gd name="T54" fmla="*/ 17 w 1745"/>
                <a:gd name="T55" fmla="*/ 58 h 860"/>
                <a:gd name="T56" fmla="*/ 32 w 1745"/>
                <a:gd name="T57" fmla="*/ 42 h 860"/>
                <a:gd name="T58" fmla="*/ 51 w 1745"/>
                <a:gd name="T59" fmla="*/ 27 h 860"/>
                <a:gd name="T60" fmla="*/ 75 w 1745"/>
                <a:gd name="T61" fmla="*/ 15 h 860"/>
                <a:gd name="T62" fmla="*/ 102 w 1745"/>
                <a:gd name="T63" fmla="*/ 5 h 860"/>
                <a:gd name="T64" fmla="*/ 134 w 1745"/>
                <a:gd name="T65" fmla="*/ 0 h 8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745" h="860">
                  <a:moveTo>
                    <a:pt x="805" y="3"/>
                  </a:moveTo>
                  <a:lnTo>
                    <a:pt x="999" y="0"/>
                  </a:lnTo>
                  <a:lnTo>
                    <a:pt x="1195" y="24"/>
                  </a:lnTo>
                  <a:lnTo>
                    <a:pt x="1372" y="69"/>
                  </a:lnTo>
                  <a:lnTo>
                    <a:pt x="1524" y="138"/>
                  </a:lnTo>
                  <a:lnTo>
                    <a:pt x="1641" y="217"/>
                  </a:lnTo>
                  <a:lnTo>
                    <a:pt x="1725" y="314"/>
                  </a:lnTo>
                  <a:lnTo>
                    <a:pt x="1745" y="418"/>
                  </a:lnTo>
                  <a:lnTo>
                    <a:pt x="1718" y="539"/>
                  </a:lnTo>
                  <a:lnTo>
                    <a:pt x="1635" y="632"/>
                  </a:lnTo>
                  <a:lnTo>
                    <a:pt x="1558" y="704"/>
                  </a:lnTo>
                  <a:lnTo>
                    <a:pt x="1479" y="756"/>
                  </a:lnTo>
                  <a:lnTo>
                    <a:pt x="1403" y="795"/>
                  </a:lnTo>
                  <a:lnTo>
                    <a:pt x="1313" y="816"/>
                  </a:lnTo>
                  <a:lnTo>
                    <a:pt x="1217" y="836"/>
                  </a:lnTo>
                  <a:lnTo>
                    <a:pt x="1088" y="847"/>
                  </a:lnTo>
                  <a:lnTo>
                    <a:pt x="950" y="860"/>
                  </a:lnTo>
                  <a:lnTo>
                    <a:pt x="768" y="860"/>
                  </a:lnTo>
                  <a:lnTo>
                    <a:pt x="595" y="860"/>
                  </a:lnTo>
                  <a:lnTo>
                    <a:pt x="439" y="847"/>
                  </a:lnTo>
                  <a:lnTo>
                    <a:pt x="297" y="830"/>
                  </a:lnTo>
                  <a:lnTo>
                    <a:pt x="176" y="795"/>
                  </a:lnTo>
                  <a:lnTo>
                    <a:pt x="86" y="753"/>
                  </a:lnTo>
                  <a:lnTo>
                    <a:pt x="25" y="701"/>
                  </a:lnTo>
                  <a:lnTo>
                    <a:pt x="0" y="632"/>
                  </a:lnTo>
                  <a:lnTo>
                    <a:pt x="7" y="542"/>
                  </a:lnTo>
                  <a:lnTo>
                    <a:pt x="42" y="449"/>
                  </a:lnTo>
                  <a:lnTo>
                    <a:pt x="103" y="349"/>
                  </a:lnTo>
                  <a:lnTo>
                    <a:pt x="193" y="255"/>
                  </a:lnTo>
                  <a:lnTo>
                    <a:pt x="308" y="165"/>
                  </a:lnTo>
                  <a:lnTo>
                    <a:pt x="449" y="90"/>
                  </a:lnTo>
                  <a:lnTo>
                    <a:pt x="612" y="30"/>
                  </a:lnTo>
                  <a:lnTo>
                    <a:pt x="805" y="3"/>
                  </a:lnTo>
                  <a:close/>
                </a:path>
              </a:pathLst>
            </a:custGeom>
            <a:solidFill>
              <a:srgbClr val="FFCC00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2" name="Freeform 350"/>
            <p:cNvSpPr>
              <a:spLocks/>
            </p:cNvSpPr>
            <p:nvPr/>
          </p:nvSpPr>
          <p:spPr bwMode="auto">
            <a:xfrm>
              <a:off x="2384" y="1430"/>
              <a:ext cx="248" cy="115"/>
            </a:xfrm>
            <a:custGeom>
              <a:avLst/>
              <a:gdLst>
                <a:gd name="T0" fmla="*/ 115 w 1493"/>
                <a:gd name="T1" fmla="*/ 1 h 696"/>
                <a:gd name="T2" fmla="*/ 142 w 1493"/>
                <a:gd name="T3" fmla="*/ 0 h 696"/>
                <a:gd name="T4" fmla="*/ 170 w 1493"/>
                <a:gd name="T5" fmla="*/ 3 h 696"/>
                <a:gd name="T6" fmla="*/ 195 w 1493"/>
                <a:gd name="T7" fmla="*/ 9 h 696"/>
                <a:gd name="T8" fmla="*/ 216 w 1493"/>
                <a:gd name="T9" fmla="*/ 18 h 696"/>
                <a:gd name="T10" fmla="*/ 233 w 1493"/>
                <a:gd name="T11" fmla="*/ 28 h 696"/>
                <a:gd name="T12" fmla="*/ 244 w 1493"/>
                <a:gd name="T13" fmla="*/ 42 h 696"/>
                <a:gd name="T14" fmla="*/ 248 w 1493"/>
                <a:gd name="T15" fmla="*/ 56 h 696"/>
                <a:gd name="T16" fmla="*/ 244 w 1493"/>
                <a:gd name="T17" fmla="*/ 72 h 696"/>
                <a:gd name="T18" fmla="*/ 231 w 1493"/>
                <a:gd name="T19" fmla="*/ 84 h 696"/>
                <a:gd name="T20" fmla="*/ 221 w 1493"/>
                <a:gd name="T21" fmla="*/ 94 h 696"/>
                <a:gd name="T22" fmla="*/ 210 w 1493"/>
                <a:gd name="T23" fmla="*/ 101 h 696"/>
                <a:gd name="T24" fmla="*/ 199 w 1493"/>
                <a:gd name="T25" fmla="*/ 105 h 696"/>
                <a:gd name="T26" fmla="*/ 186 w 1493"/>
                <a:gd name="T27" fmla="*/ 108 h 696"/>
                <a:gd name="T28" fmla="*/ 172 w 1493"/>
                <a:gd name="T29" fmla="*/ 111 h 696"/>
                <a:gd name="T30" fmla="*/ 154 w 1493"/>
                <a:gd name="T31" fmla="*/ 113 h 696"/>
                <a:gd name="T32" fmla="*/ 134 w 1493"/>
                <a:gd name="T33" fmla="*/ 115 h 696"/>
                <a:gd name="T34" fmla="*/ 107 w 1493"/>
                <a:gd name="T35" fmla="*/ 115 h 696"/>
                <a:gd name="T36" fmla="*/ 83 w 1493"/>
                <a:gd name="T37" fmla="*/ 115 h 696"/>
                <a:gd name="T38" fmla="*/ 60 w 1493"/>
                <a:gd name="T39" fmla="*/ 114 h 696"/>
                <a:gd name="T40" fmla="*/ 41 w 1493"/>
                <a:gd name="T41" fmla="*/ 111 h 696"/>
                <a:gd name="T42" fmla="*/ 24 w 1493"/>
                <a:gd name="T43" fmla="*/ 107 h 696"/>
                <a:gd name="T44" fmla="*/ 11 w 1493"/>
                <a:gd name="T45" fmla="*/ 102 h 696"/>
                <a:gd name="T46" fmla="*/ 3 w 1493"/>
                <a:gd name="T47" fmla="*/ 94 h 696"/>
                <a:gd name="T48" fmla="*/ 0 w 1493"/>
                <a:gd name="T49" fmla="*/ 85 h 696"/>
                <a:gd name="T50" fmla="*/ 0 w 1493"/>
                <a:gd name="T51" fmla="*/ 73 h 696"/>
                <a:gd name="T52" fmla="*/ 5 w 1493"/>
                <a:gd name="T53" fmla="*/ 61 h 696"/>
                <a:gd name="T54" fmla="*/ 13 w 1493"/>
                <a:gd name="T55" fmla="*/ 48 h 696"/>
                <a:gd name="T56" fmla="*/ 27 w 1493"/>
                <a:gd name="T57" fmla="*/ 35 h 696"/>
                <a:gd name="T58" fmla="*/ 43 w 1493"/>
                <a:gd name="T59" fmla="*/ 22 h 696"/>
                <a:gd name="T60" fmla="*/ 64 w 1493"/>
                <a:gd name="T61" fmla="*/ 11 h 696"/>
                <a:gd name="T62" fmla="*/ 87 w 1493"/>
                <a:gd name="T63" fmla="*/ 4 h 696"/>
                <a:gd name="T64" fmla="*/ 115 w 1493"/>
                <a:gd name="T65" fmla="*/ 1 h 6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93" h="696">
                  <a:moveTo>
                    <a:pt x="692" y="5"/>
                  </a:moveTo>
                  <a:lnTo>
                    <a:pt x="857" y="0"/>
                  </a:lnTo>
                  <a:lnTo>
                    <a:pt x="1023" y="18"/>
                  </a:lnTo>
                  <a:lnTo>
                    <a:pt x="1171" y="52"/>
                  </a:lnTo>
                  <a:lnTo>
                    <a:pt x="1303" y="108"/>
                  </a:lnTo>
                  <a:lnTo>
                    <a:pt x="1403" y="170"/>
                  </a:lnTo>
                  <a:lnTo>
                    <a:pt x="1469" y="253"/>
                  </a:lnTo>
                  <a:lnTo>
                    <a:pt x="1493" y="336"/>
                  </a:lnTo>
                  <a:lnTo>
                    <a:pt x="1469" y="437"/>
                  </a:lnTo>
                  <a:lnTo>
                    <a:pt x="1392" y="509"/>
                  </a:lnTo>
                  <a:lnTo>
                    <a:pt x="1331" y="571"/>
                  </a:lnTo>
                  <a:lnTo>
                    <a:pt x="1262" y="613"/>
                  </a:lnTo>
                  <a:lnTo>
                    <a:pt x="1199" y="636"/>
                  </a:lnTo>
                  <a:lnTo>
                    <a:pt x="1119" y="651"/>
                  </a:lnTo>
                  <a:lnTo>
                    <a:pt x="1033" y="671"/>
                  </a:lnTo>
                  <a:lnTo>
                    <a:pt x="926" y="682"/>
                  </a:lnTo>
                  <a:lnTo>
                    <a:pt x="805" y="696"/>
                  </a:lnTo>
                  <a:lnTo>
                    <a:pt x="643" y="696"/>
                  </a:lnTo>
                  <a:lnTo>
                    <a:pt x="497" y="696"/>
                  </a:lnTo>
                  <a:lnTo>
                    <a:pt x="363" y="688"/>
                  </a:lnTo>
                  <a:lnTo>
                    <a:pt x="245" y="674"/>
                  </a:lnTo>
                  <a:lnTo>
                    <a:pt x="142" y="647"/>
                  </a:lnTo>
                  <a:lnTo>
                    <a:pt x="65" y="616"/>
                  </a:lnTo>
                  <a:lnTo>
                    <a:pt x="18" y="571"/>
                  </a:lnTo>
                  <a:lnTo>
                    <a:pt x="0" y="516"/>
                  </a:lnTo>
                  <a:lnTo>
                    <a:pt x="0" y="443"/>
                  </a:lnTo>
                  <a:lnTo>
                    <a:pt x="31" y="368"/>
                  </a:lnTo>
                  <a:lnTo>
                    <a:pt x="79" y="288"/>
                  </a:lnTo>
                  <a:lnTo>
                    <a:pt x="162" y="212"/>
                  </a:lnTo>
                  <a:lnTo>
                    <a:pt x="260" y="135"/>
                  </a:lnTo>
                  <a:lnTo>
                    <a:pt x="387" y="69"/>
                  </a:lnTo>
                  <a:lnTo>
                    <a:pt x="525" y="25"/>
                  </a:lnTo>
                  <a:lnTo>
                    <a:pt x="692" y="5"/>
                  </a:lnTo>
                  <a:close/>
                </a:path>
              </a:pathLst>
            </a:custGeom>
            <a:solidFill>
              <a:srgbClr val="FF0066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0066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3" name="Freeform 351"/>
            <p:cNvSpPr>
              <a:spLocks/>
            </p:cNvSpPr>
            <p:nvPr/>
          </p:nvSpPr>
          <p:spPr bwMode="auto">
            <a:xfrm>
              <a:off x="2422" y="1438"/>
              <a:ext cx="168" cy="62"/>
            </a:xfrm>
            <a:custGeom>
              <a:avLst/>
              <a:gdLst>
                <a:gd name="T0" fmla="*/ 79 w 1009"/>
                <a:gd name="T1" fmla="*/ 1 h 374"/>
                <a:gd name="T2" fmla="*/ 97 w 1009"/>
                <a:gd name="T3" fmla="*/ 0 h 374"/>
                <a:gd name="T4" fmla="*/ 116 w 1009"/>
                <a:gd name="T5" fmla="*/ 2 h 374"/>
                <a:gd name="T6" fmla="*/ 132 w 1009"/>
                <a:gd name="T7" fmla="*/ 4 h 374"/>
                <a:gd name="T8" fmla="*/ 147 w 1009"/>
                <a:gd name="T9" fmla="*/ 9 h 374"/>
                <a:gd name="T10" fmla="*/ 158 w 1009"/>
                <a:gd name="T11" fmla="*/ 14 h 374"/>
                <a:gd name="T12" fmla="*/ 166 w 1009"/>
                <a:gd name="T13" fmla="*/ 21 h 374"/>
                <a:gd name="T14" fmla="*/ 168 w 1009"/>
                <a:gd name="T15" fmla="*/ 29 h 374"/>
                <a:gd name="T16" fmla="*/ 165 w 1009"/>
                <a:gd name="T17" fmla="*/ 37 h 374"/>
                <a:gd name="T18" fmla="*/ 157 w 1009"/>
                <a:gd name="T19" fmla="*/ 44 h 374"/>
                <a:gd name="T20" fmla="*/ 149 w 1009"/>
                <a:gd name="T21" fmla="*/ 50 h 374"/>
                <a:gd name="T22" fmla="*/ 142 w 1009"/>
                <a:gd name="T23" fmla="*/ 53 h 374"/>
                <a:gd name="T24" fmla="*/ 135 w 1009"/>
                <a:gd name="T25" fmla="*/ 56 h 374"/>
                <a:gd name="T26" fmla="*/ 126 w 1009"/>
                <a:gd name="T27" fmla="*/ 57 h 374"/>
                <a:gd name="T28" fmla="*/ 116 w 1009"/>
                <a:gd name="T29" fmla="*/ 59 h 374"/>
                <a:gd name="T30" fmla="*/ 105 w 1009"/>
                <a:gd name="T31" fmla="*/ 60 h 374"/>
                <a:gd name="T32" fmla="*/ 92 w 1009"/>
                <a:gd name="T33" fmla="*/ 62 h 374"/>
                <a:gd name="T34" fmla="*/ 74 w 1009"/>
                <a:gd name="T35" fmla="*/ 62 h 374"/>
                <a:gd name="T36" fmla="*/ 56 w 1009"/>
                <a:gd name="T37" fmla="*/ 62 h 374"/>
                <a:gd name="T38" fmla="*/ 40 w 1009"/>
                <a:gd name="T39" fmla="*/ 62 h 374"/>
                <a:gd name="T40" fmla="*/ 27 w 1009"/>
                <a:gd name="T41" fmla="*/ 61 h 374"/>
                <a:gd name="T42" fmla="*/ 15 w 1009"/>
                <a:gd name="T43" fmla="*/ 57 h 374"/>
                <a:gd name="T44" fmla="*/ 7 w 1009"/>
                <a:gd name="T45" fmla="*/ 56 h 374"/>
                <a:gd name="T46" fmla="*/ 2 w 1009"/>
                <a:gd name="T47" fmla="*/ 51 h 374"/>
                <a:gd name="T48" fmla="*/ 0 w 1009"/>
                <a:gd name="T49" fmla="*/ 47 h 374"/>
                <a:gd name="T50" fmla="*/ 0 w 1009"/>
                <a:gd name="T51" fmla="*/ 41 h 374"/>
                <a:gd name="T52" fmla="*/ 4 w 1009"/>
                <a:gd name="T53" fmla="*/ 34 h 374"/>
                <a:gd name="T54" fmla="*/ 10 w 1009"/>
                <a:gd name="T55" fmla="*/ 27 h 374"/>
                <a:gd name="T56" fmla="*/ 20 w 1009"/>
                <a:gd name="T57" fmla="*/ 20 h 374"/>
                <a:gd name="T58" fmla="*/ 30 w 1009"/>
                <a:gd name="T59" fmla="*/ 13 h 374"/>
                <a:gd name="T60" fmla="*/ 44 w 1009"/>
                <a:gd name="T61" fmla="*/ 8 h 374"/>
                <a:gd name="T62" fmla="*/ 60 w 1009"/>
                <a:gd name="T63" fmla="*/ 3 h 374"/>
                <a:gd name="T64" fmla="*/ 79 w 1009"/>
                <a:gd name="T65" fmla="*/ 1 h 3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09" h="374">
                  <a:moveTo>
                    <a:pt x="473" y="8"/>
                  </a:moveTo>
                  <a:lnTo>
                    <a:pt x="584" y="0"/>
                  </a:lnTo>
                  <a:lnTo>
                    <a:pt x="698" y="11"/>
                  </a:lnTo>
                  <a:lnTo>
                    <a:pt x="795" y="25"/>
                  </a:lnTo>
                  <a:lnTo>
                    <a:pt x="885" y="56"/>
                  </a:lnTo>
                  <a:lnTo>
                    <a:pt x="951" y="87"/>
                  </a:lnTo>
                  <a:lnTo>
                    <a:pt x="995" y="129"/>
                  </a:lnTo>
                  <a:lnTo>
                    <a:pt x="1009" y="173"/>
                  </a:lnTo>
                  <a:lnTo>
                    <a:pt x="988" y="225"/>
                  </a:lnTo>
                  <a:lnTo>
                    <a:pt x="940" y="267"/>
                  </a:lnTo>
                  <a:lnTo>
                    <a:pt x="896" y="302"/>
                  </a:lnTo>
                  <a:lnTo>
                    <a:pt x="850" y="322"/>
                  </a:lnTo>
                  <a:lnTo>
                    <a:pt x="809" y="339"/>
                  </a:lnTo>
                  <a:lnTo>
                    <a:pt x="757" y="346"/>
                  </a:lnTo>
                  <a:lnTo>
                    <a:pt x="698" y="357"/>
                  </a:lnTo>
                  <a:lnTo>
                    <a:pt x="629" y="360"/>
                  </a:lnTo>
                  <a:lnTo>
                    <a:pt x="550" y="371"/>
                  </a:lnTo>
                  <a:lnTo>
                    <a:pt x="442" y="371"/>
                  </a:lnTo>
                  <a:lnTo>
                    <a:pt x="338" y="374"/>
                  </a:lnTo>
                  <a:lnTo>
                    <a:pt x="242" y="371"/>
                  </a:lnTo>
                  <a:lnTo>
                    <a:pt x="165" y="367"/>
                  </a:lnTo>
                  <a:lnTo>
                    <a:pt x="93" y="346"/>
                  </a:lnTo>
                  <a:lnTo>
                    <a:pt x="44" y="336"/>
                  </a:lnTo>
                  <a:lnTo>
                    <a:pt x="10" y="308"/>
                  </a:lnTo>
                  <a:lnTo>
                    <a:pt x="0" y="284"/>
                  </a:lnTo>
                  <a:lnTo>
                    <a:pt x="0" y="246"/>
                  </a:lnTo>
                  <a:lnTo>
                    <a:pt x="24" y="204"/>
                  </a:lnTo>
                  <a:lnTo>
                    <a:pt x="62" y="160"/>
                  </a:lnTo>
                  <a:lnTo>
                    <a:pt x="118" y="118"/>
                  </a:lnTo>
                  <a:lnTo>
                    <a:pt x="183" y="77"/>
                  </a:lnTo>
                  <a:lnTo>
                    <a:pt x="266" y="46"/>
                  </a:lnTo>
                  <a:lnTo>
                    <a:pt x="360" y="17"/>
                  </a:lnTo>
                  <a:lnTo>
                    <a:pt x="473" y="8"/>
                  </a:lnTo>
                  <a:close/>
                </a:path>
              </a:pathLst>
            </a:custGeom>
            <a:solidFill>
              <a:srgbClr val="FF0066">
                <a:alpha val="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3" name="Group 352"/>
          <p:cNvGrpSpPr>
            <a:grpSpLocks/>
          </p:cNvGrpSpPr>
          <p:nvPr/>
        </p:nvGrpSpPr>
        <p:grpSpPr bwMode="auto">
          <a:xfrm>
            <a:off x="5292725" y="-1827213"/>
            <a:ext cx="6335713" cy="6048376"/>
            <a:chOff x="1762" y="986"/>
            <a:chExt cx="1500" cy="1063"/>
          </a:xfrm>
        </p:grpSpPr>
        <p:sp>
          <p:nvSpPr>
            <p:cNvPr id="2220" name="Freeform 353"/>
            <p:cNvSpPr>
              <a:spLocks/>
            </p:cNvSpPr>
            <p:nvPr/>
          </p:nvSpPr>
          <p:spPr bwMode="auto">
            <a:xfrm>
              <a:off x="2713" y="1217"/>
              <a:ext cx="438" cy="250"/>
            </a:xfrm>
            <a:custGeom>
              <a:avLst/>
              <a:gdLst>
                <a:gd name="T0" fmla="*/ 0 w 2630"/>
                <a:gd name="T1" fmla="*/ 250 h 1499"/>
                <a:gd name="T2" fmla="*/ 36 w 2630"/>
                <a:gd name="T3" fmla="*/ 182 h 1499"/>
                <a:gd name="T4" fmla="*/ 84 w 2630"/>
                <a:gd name="T5" fmla="*/ 116 h 1499"/>
                <a:gd name="T6" fmla="*/ 140 w 2630"/>
                <a:gd name="T7" fmla="*/ 58 h 1499"/>
                <a:gd name="T8" fmla="*/ 202 w 2630"/>
                <a:gd name="T9" fmla="*/ 17 h 1499"/>
                <a:gd name="T10" fmla="*/ 265 w 2630"/>
                <a:gd name="T11" fmla="*/ 0 h 1499"/>
                <a:gd name="T12" fmla="*/ 327 w 2630"/>
                <a:gd name="T13" fmla="*/ 14 h 1499"/>
                <a:gd name="T14" fmla="*/ 386 w 2630"/>
                <a:gd name="T15" fmla="*/ 67 h 1499"/>
                <a:gd name="T16" fmla="*/ 438 w 2630"/>
                <a:gd name="T17" fmla="*/ 168 h 1499"/>
                <a:gd name="T18" fmla="*/ 364 w 2630"/>
                <a:gd name="T19" fmla="*/ 111 h 1499"/>
                <a:gd name="T20" fmla="*/ 299 w 2630"/>
                <a:gd name="T21" fmla="*/ 82 h 1499"/>
                <a:gd name="T22" fmla="*/ 241 w 2630"/>
                <a:gd name="T23" fmla="*/ 79 h 1499"/>
                <a:gd name="T24" fmla="*/ 188 w 2630"/>
                <a:gd name="T25" fmla="*/ 96 h 1499"/>
                <a:gd name="T26" fmla="*/ 139 w 2630"/>
                <a:gd name="T27" fmla="*/ 124 h 1499"/>
                <a:gd name="T28" fmla="*/ 92 w 2630"/>
                <a:gd name="T29" fmla="*/ 164 h 1499"/>
                <a:gd name="T30" fmla="*/ 46 w 2630"/>
                <a:gd name="T31" fmla="*/ 206 h 1499"/>
                <a:gd name="T32" fmla="*/ 0 w 2630"/>
                <a:gd name="T33" fmla="*/ 250 h 14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30" h="1499">
                  <a:moveTo>
                    <a:pt x="0" y="1499"/>
                  </a:moveTo>
                  <a:lnTo>
                    <a:pt x="218" y="1089"/>
                  </a:lnTo>
                  <a:lnTo>
                    <a:pt x="504" y="694"/>
                  </a:lnTo>
                  <a:lnTo>
                    <a:pt x="843" y="349"/>
                  </a:lnTo>
                  <a:lnTo>
                    <a:pt x="1213" y="104"/>
                  </a:lnTo>
                  <a:lnTo>
                    <a:pt x="1590" y="0"/>
                  </a:lnTo>
                  <a:lnTo>
                    <a:pt x="1966" y="86"/>
                  </a:lnTo>
                  <a:lnTo>
                    <a:pt x="2319" y="401"/>
                  </a:lnTo>
                  <a:lnTo>
                    <a:pt x="2630" y="1005"/>
                  </a:lnTo>
                  <a:lnTo>
                    <a:pt x="2188" y="663"/>
                  </a:lnTo>
                  <a:lnTo>
                    <a:pt x="1797" y="494"/>
                  </a:lnTo>
                  <a:lnTo>
                    <a:pt x="1445" y="473"/>
                  </a:lnTo>
                  <a:lnTo>
                    <a:pt x="1129" y="573"/>
                  </a:lnTo>
                  <a:lnTo>
                    <a:pt x="836" y="743"/>
                  </a:lnTo>
                  <a:lnTo>
                    <a:pt x="553" y="981"/>
                  </a:lnTo>
                  <a:lnTo>
                    <a:pt x="276" y="1237"/>
                  </a:lnTo>
                  <a:lnTo>
                    <a:pt x="0" y="149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1" name="Freeform 354"/>
            <p:cNvSpPr>
              <a:spLocks/>
            </p:cNvSpPr>
            <p:nvPr/>
          </p:nvSpPr>
          <p:spPr bwMode="auto">
            <a:xfrm>
              <a:off x="2713" y="1218"/>
              <a:ext cx="431" cy="249"/>
            </a:xfrm>
            <a:custGeom>
              <a:avLst/>
              <a:gdLst>
                <a:gd name="T0" fmla="*/ 0 w 2589"/>
                <a:gd name="T1" fmla="*/ 249 h 1493"/>
                <a:gd name="T2" fmla="*/ 35 w 2589"/>
                <a:gd name="T3" fmla="*/ 182 h 1493"/>
                <a:gd name="T4" fmla="*/ 82 w 2589"/>
                <a:gd name="T5" fmla="*/ 117 h 1493"/>
                <a:gd name="T6" fmla="*/ 138 w 2589"/>
                <a:gd name="T7" fmla="*/ 60 h 1493"/>
                <a:gd name="T8" fmla="*/ 198 w 2589"/>
                <a:gd name="T9" fmla="*/ 19 h 1493"/>
                <a:gd name="T10" fmla="*/ 261 w 2589"/>
                <a:gd name="T11" fmla="*/ 0 h 1493"/>
                <a:gd name="T12" fmla="*/ 323 w 2589"/>
                <a:gd name="T13" fmla="*/ 12 h 1493"/>
                <a:gd name="T14" fmla="*/ 380 w 2589"/>
                <a:gd name="T15" fmla="*/ 62 h 1493"/>
                <a:gd name="T16" fmla="*/ 431 w 2589"/>
                <a:gd name="T17" fmla="*/ 157 h 1493"/>
                <a:gd name="T18" fmla="*/ 359 w 2589"/>
                <a:gd name="T19" fmla="*/ 102 h 1493"/>
                <a:gd name="T20" fmla="*/ 295 w 2589"/>
                <a:gd name="T21" fmla="*/ 76 h 1493"/>
                <a:gd name="T22" fmla="*/ 238 w 2589"/>
                <a:gd name="T23" fmla="*/ 73 h 1493"/>
                <a:gd name="T24" fmla="*/ 186 w 2589"/>
                <a:gd name="T25" fmla="*/ 91 h 1493"/>
                <a:gd name="T26" fmla="*/ 137 w 2589"/>
                <a:gd name="T27" fmla="*/ 121 h 1493"/>
                <a:gd name="T28" fmla="*/ 91 w 2589"/>
                <a:gd name="T29" fmla="*/ 160 h 1493"/>
                <a:gd name="T30" fmla="*/ 45 w 2589"/>
                <a:gd name="T31" fmla="*/ 205 h 1493"/>
                <a:gd name="T32" fmla="*/ 0 w 2589"/>
                <a:gd name="T33" fmla="*/ 249 h 14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89" h="1493">
                  <a:moveTo>
                    <a:pt x="0" y="1493"/>
                  </a:moveTo>
                  <a:lnTo>
                    <a:pt x="210" y="1092"/>
                  </a:lnTo>
                  <a:lnTo>
                    <a:pt x="494" y="702"/>
                  </a:lnTo>
                  <a:lnTo>
                    <a:pt x="829" y="360"/>
                  </a:lnTo>
                  <a:lnTo>
                    <a:pt x="1192" y="111"/>
                  </a:lnTo>
                  <a:lnTo>
                    <a:pt x="1566" y="0"/>
                  </a:lnTo>
                  <a:lnTo>
                    <a:pt x="1938" y="70"/>
                  </a:lnTo>
                  <a:lnTo>
                    <a:pt x="2281" y="374"/>
                  </a:lnTo>
                  <a:lnTo>
                    <a:pt x="2589" y="944"/>
                  </a:lnTo>
                  <a:lnTo>
                    <a:pt x="2157" y="612"/>
                  </a:lnTo>
                  <a:lnTo>
                    <a:pt x="1773" y="453"/>
                  </a:lnTo>
                  <a:lnTo>
                    <a:pt x="1428" y="439"/>
                  </a:lnTo>
                  <a:lnTo>
                    <a:pt x="1116" y="543"/>
                  </a:lnTo>
                  <a:lnTo>
                    <a:pt x="823" y="723"/>
                  </a:lnTo>
                  <a:lnTo>
                    <a:pt x="546" y="962"/>
                  </a:lnTo>
                  <a:lnTo>
                    <a:pt x="270" y="1227"/>
                  </a:lnTo>
                  <a:lnTo>
                    <a:pt x="0" y="149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2" name="Freeform 355"/>
            <p:cNvSpPr>
              <a:spLocks/>
            </p:cNvSpPr>
            <p:nvPr/>
          </p:nvSpPr>
          <p:spPr bwMode="auto">
            <a:xfrm>
              <a:off x="2713" y="1219"/>
              <a:ext cx="425" cy="248"/>
            </a:xfrm>
            <a:custGeom>
              <a:avLst/>
              <a:gdLst>
                <a:gd name="T0" fmla="*/ 0 w 2551"/>
                <a:gd name="T1" fmla="*/ 248 h 1486"/>
                <a:gd name="T2" fmla="*/ 34 w 2551"/>
                <a:gd name="T3" fmla="*/ 182 h 1486"/>
                <a:gd name="T4" fmla="*/ 81 w 2551"/>
                <a:gd name="T5" fmla="*/ 118 h 1486"/>
                <a:gd name="T6" fmla="*/ 135 w 2551"/>
                <a:gd name="T7" fmla="*/ 61 h 1486"/>
                <a:gd name="T8" fmla="*/ 195 w 2551"/>
                <a:gd name="T9" fmla="*/ 20 h 1486"/>
                <a:gd name="T10" fmla="*/ 257 w 2551"/>
                <a:gd name="T11" fmla="*/ 0 h 1486"/>
                <a:gd name="T12" fmla="*/ 318 w 2551"/>
                <a:gd name="T13" fmla="*/ 10 h 1486"/>
                <a:gd name="T14" fmla="*/ 375 w 2551"/>
                <a:gd name="T15" fmla="*/ 57 h 1486"/>
                <a:gd name="T16" fmla="*/ 425 w 2551"/>
                <a:gd name="T17" fmla="*/ 147 h 1486"/>
                <a:gd name="T18" fmla="*/ 354 w 2551"/>
                <a:gd name="T19" fmla="*/ 93 h 1486"/>
                <a:gd name="T20" fmla="*/ 291 w 2551"/>
                <a:gd name="T21" fmla="*/ 69 h 1486"/>
                <a:gd name="T22" fmla="*/ 234 w 2551"/>
                <a:gd name="T23" fmla="*/ 68 h 1486"/>
                <a:gd name="T24" fmla="*/ 183 w 2551"/>
                <a:gd name="T25" fmla="*/ 86 h 1486"/>
                <a:gd name="T26" fmla="*/ 135 w 2551"/>
                <a:gd name="T27" fmla="*/ 117 h 1486"/>
                <a:gd name="T28" fmla="*/ 89 w 2551"/>
                <a:gd name="T29" fmla="*/ 158 h 1486"/>
                <a:gd name="T30" fmla="*/ 44 w 2551"/>
                <a:gd name="T31" fmla="*/ 203 h 1486"/>
                <a:gd name="T32" fmla="*/ 0 w 2551"/>
                <a:gd name="T33" fmla="*/ 248 h 14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51" h="1486">
                  <a:moveTo>
                    <a:pt x="0" y="1486"/>
                  </a:moveTo>
                  <a:lnTo>
                    <a:pt x="207" y="1093"/>
                  </a:lnTo>
                  <a:lnTo>
                    <a:pt x="487" y="708"/>
                  </a:lnTo>
                  <a:lnTo>
                    <a:pt x="812" y="367"/>
                  </a:lnTo>
                  <a:lnTo>
                    <a:pt x="1172" y="118"/>
                  </a:lnTo>
                  <a:lnTo>
                    <a:pt x="1541" y="0"/>
                  </a:lnTo>
                  <a:lnTo>
                    <a:pt x="1907" y="59"/>
                  </a:lnTo>
                  <a:lnTo>
                    <a:pt x="2249" y="339"/>
                  </a:lnTo>
                  <a:lnTo>
                    <a:pt x="2551" y="881"/>
                  </a:lnTo>
                  <a:lnTo>
                    <a:pt x="2125" y="560"/>
                  </a:lnTo>
                  <a:lnTo>
                    <a:pt x="1748" y="415"/>
                  </a:lnTo>
                  <a:lnTo>
                    <a:pt x="1406" y="405"/>
                  </a:lnTo>
                  <a:lnTo>
                    <a:pt x="1099" y="515"/>
                  </a:lnTo>
                  <a:lnTo>
                    <a:pt x="812" y="699"/>
                  </a:lnTo>
                  <a:lnTo>
                    <a:pt x="535" y="947"/>
                  </a:lnTo>
                  <a:lnTo>
                    <a:pt x="265" y="1217"/>
                  </a:lnTo>
                  <a:lnTo>
                    <a:pt x="0" y="148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3" name="Freeform 356"/>
            <p:cNvSpPr>
              <a:spLocks/>
            </p:cNvSpPr>
            <p:nvPr/>
          </p:nvSpPr>
          <p:spPr bwMode="auto">
            <a:xfrm>
              <a:off x="2713" y="1221"/>
              <a:ext cx="418" cy="246"/>
            </a:xfrm>
            <a:custGeom>
              <a:avLst/>
              <a:gdLst>
                <a:gd name="T0" fmla="*/ 0 w 2505"/>
                <a:gd name="T1" fmla="*/ 246 h 1479"/>
                <a:gd name="T2" fmla="*/ 34 w 2505"/>
                <a:gd name="T3" fmla="*/ 182 h 1479"/>
                <a:gd name="T4" fmla="*/ 79 w 2505"/>
                <a:gd name="T5" fmla="*/ 120 h 1479"/>
                <a:gd name="T6" fmla="*/ 133 w 2505"/>
                <a:gd name="T7" fmla="*/ 63 h 1479"/>
                <a:gd name="T8" fmla="*/ 191 w 2505"/>
                <a:gd name="T9" fmla="*/ 21 h 1479"/>
                <a:gd name="T10" fmla="*/ 253 w 2505"/>
                <a:gd name="T11" fmla="*/ 0 h 1479"/>
                <a:gd name="T12" fmla="*/ 313 w 2505"/>
                <a:gd name="T13" fmla="*/ 8 h 1479"/>
                <a:gd name="T14" fmla="*/ 369 w 2505"/>
                <a:gd name="T15" fmla="*/ 51 h 1479"/>
                <a:gd name="T16" fmla="*/ 418 w 2505"/>
                <a:gd name="T17" fmla="*/ 137 h 1479"/>
                <a:gd name="T18" fmla="*/ 348 w 2505"/>
                <a:gd name="T19" fmla="*/ 85 h 1479"/>
                <a:gd name="T20" fmla="*/ 287 w 2505"/>
                <a:gd name="T21" fmla="*/ 62 h 1479"/>
                <a:gd name="T22" fmla="*/ 231 w 2505"/>
                <a:gd name="T23" fmla="*/ 61 h 1479"/>
                <a:gd name="T24" fmla="*/ 181 w 2505"/>
                <a:gd name="T25" fmla="*/ 81 h 1479"/>
                <a:gd name="T26" fmla="*/ 133 w 2505"/>
                <a:gd name="T27" fmla="*/ 113 h 1479"/>
                <a:gd name="T28" fmla="*/ 88 w 2505"/>
                <a:gd name="T29" fmla="*/ 154 h 1479"/>
                <a:gd name="T30" fmla="*/ 44 w 2505"/>
                <a:gd name="T31" fmla="*/ 199 h 1479"/>
                <a:gd name="T32" fmla="*/ 0 w 2505"/>
                <a:gd name="T33" fmla="*/ 246 h 1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05" h="1479">
                  <a:moveTo>
                    <a:pt x="0" y="1479"/>
                  </a:moveTo>
                  <a:lnTo>
                    <a:pt x="204" y="1096"/>
                  </a:lnTo>
                  <a:lnTo>
                    <a:pt x="473" y="719"/>
                  </a:lnTo>
                  <a:lnTo>
                    <a:pt x="798" y="381"/>
                  </a:lnTo>
                  <a:lnTo>
                    <a:pt x="1147" y="128"/>
                  </a:lnTo>
                  <a:lnTo>
                    <a:pt x="1514" y="0"/>
                  </a:lnTo>
                  <a:lnTo>
                    <a:pt x="1877" y="49"/>
                  </a:lnTo>
                  <a:lnTo>
                    <a:pt x="2212" y="304"/>
                  </a:lnTo>
                  <a:lnTo>
                    <a:pt x="2505" y="822"/>
                  </a:lnTo>
                  <a:lnTo>
                    <a:pt x="2087" y="511"/>
                  </a:lnTo>
                  <a:lnTo>
                    <a:pt x="1721" y="373"/>
                  </a:lnTo>
                  <a:lnTo>
                    <a:pt x="1382" y="367"/>
                  </a:lnTo>
                  <a:lnTo>
                    <a:pt x="1082" y="484"/>
                  </a:lnTo>
                  <a:lnTo>
                    <a:pt x="798" y="678"/>
                  </a:lnTo>
                  <a:lnTo>
                    <a:pt x="529" y="926"/>
                  </a:lnTo>
                  <a:lnTo>
                    <a:pt x="262" y="1199"/>
                  </a:lnTo>
                  <a:lnTo>
                    <a:pt x="0" y="147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4" name="Freeform 357"/>
            <p:cNvSpPr>
              <a:spLocks/>
            </p:cNvSpPr>
            <p:nvPr/>
          </p:nvSpPr>
          <p:spPr bwMode="auto">
            <a:xfrm>
              <a:off x="2713" y="1222"/>
              <a:ext cx="411" cy="245"/>
            </a:xfrm>
            <a:custGeom>
              <a:avLst/>
              <a:gdLst>
                <a:gd name="T0" fmla="*/ 0 w 2468"/>
                <a:gd name="T1" fmla="*/ 245 h 1472"/>
                <a:gd name="T2" fmla="*/ 32 w 2468"/>
                <a:gd name="T3" fmla="*/ 183 h 1472"/>
                <a:gd name="T4" fmla="*/ 77 w 2468"/>
                <a:gd name="T5" fmla="*/ 121 h 1472"/>
                <a:gd name="T6" fmla="*/ 129 w 2468"/>
                <a:gd name="T7" fmla="*/ 65 h 1472"/>
                <a:gd name="T8" fmla="*/ 188 w 2468"/>
                <a:gd name="T9" fmla="*/ 22 h 1472"/>
                <a:gd name="T10" fmla="*/ 248 w 2468"/>
                <a:gd name="T11" fmla="*/ 0 h 1472"/>
                <a:gd name="T12" fmla="*/ 308 w 2468"/>
                <a:gd name="T13" fmla="*/ 5 h 1472"/>
                <a:gd name="T14" fmla="*/ 363 w 2468"/>
                <a:gd name="T15" fmla="*/ 45 h 1472"/>
                <a:gd name="T16" fmla="*/ 411 w 2468"/>
                <a:gd name="T17" fmla="*/ 126 h 1472"/>
                <a:gd name="T18" fmla="*/ 342 w 2468"/>
                <a:gd name="T19" fmla="*/ 77 h 1472"/>
                <a:gd name="T20" fmla="*/ 282 w 2468"/>
                <a:gd name="T21" fmla="*/ 55 h 1472"/>
                <a:gd name="T22" fmla="*/ 227 w 2468"/>
                <a:gd name="T23" fmla="*/ 55 h 1472"/>
                <a:gd name="T24" fmla="*/ 177 w 2468"/>
                <a:gd name="T25" fmla="*/ 76 h 1472"/>
                <a:gd name="T26" fmla="*/ 131 w 2468"/>
                <a:gd name="T27" fmla="*/ 109 h 1472"/>
                <a:gd name="T28" fmla="*/ 86 w 2468"/>
                <a:gd name="T29" fmla="*/ 151 h 1472"/>
                <a:gd name="T30" fmla="*/ 43 w 2468"/>
                <a:gd name="T31" fmla="*/ 198 h 1472"/>
                <a:gd name="T32" fmla="*/ 0 w 2468"/>
                <a:gd name="T33" fmla="*/ 245 h 14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468" h="1472">
                  <a:moveTo>
                    <a:pt x="0" y="1472"/>
                  </a:moveTo>
                  <a:lnTo>
                    <a:pt x="193" y="1099"/>
                  </a:lnTo>
                  <a:lnTo>
                    <a:pt x="463" y="726"/>
                  </a:lnTo>
                  <a:lnTo>
                    <a:pt x="777" y="388"/>
                  </a:lnTo>
                  <a:lnTo>
                    <a:pt x="1129" y="135"/>
                  </a:lnTo>
                  <a:lnTo>
                    <a:pt x="1489" y="0"/>
                  </a:lnTo>
                  <a:lnTo>
                    <a:pt x="1849" y="31"/>
                  </a:lnTo>
                  <a:lnTo>
                    <a:pt x="2177" y="270"/>
                  </a:lnTo>
                  <a:lnTo>
                    <a:pt x="2468" y="760"/>
                  </a:lnTo>
                  <a:lnTo>
                    <a:pt x="2056" y="460"/>
                  </a:lnTo>
                  <a:lnTo>
                    <a:pt x="1693" y="328"/>
                  </a:lnTo>
                  <a:lnTo>
                    <a:pt x="1365" y="332"/>
                  </a:lnTo>
                  <a:lnTo>
                    <a:pt x="1065" y="457"/>
                  </a:lnTo>
                  <a:lnTo>
                    <a:pt x="784" y="653"/>
                  </a:lnTo>
                  <a:lnTo>
                    <a:pt x="518" y="909"/>
                  </a:lnTo>
                  <a:lnTo>
                    <a:pt x="256" y="1189"/>
                  </a:lnTo>
                  <a:lnTo>
                    <a:pt x="0" y="147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5" name="Freeform 358"/>
            <p:cNvSpPr>
              <a:spLocks/>
            </p:cNvSpPr>
            <p:nvPr/>
          </p:nvSpPr>
          <p:spPr bwMode="auto">
            <a:xfrm>
              <a:off x="2606" y="1579"/>
              <a:ext cx="215" cy="387"/>
            </a:xfrm>
            <a:custGeom>
              <a:avLst/>
              <a:gdLst>
                <a:gd name="T0" fmla="*/ 0 w 1293"/>
                <a:gd name="T1" fmla="*/ 5 h 2320"/>
                <a:gd name="T2" fmla="*/ 33 w 1293"/>
                <a:gd name="T3" fmla="*/ 28 h 2320"/>
                <a:gd name="T4" fmla="*/ 60 w 1293"/>
                <a:gd name="T5" fmla="*/ 60 h 2320"/>
                <a:gd name="T6" fmla="*/ 81 w 1293"/>
                <a:gd name="T7" fmla="*/ 99 h 2320"/>
                <a:gd name="T8" fmla="*/ 97 w 1293"/>
                <a:gd name="T9" fmla="*/ 145 h 2320"/>
                <a:gd name="T10" fmla="*/ 109 w 1293"/>
                <a:gd name="T11" fmla="*/ 194 h 2320"/>
                <a:gd name="T12" fmla="*/ 116 w 1293"/>
                <a:gd name="T13" fmla="*/ 245 h 2320"/>
                <a:gd name="T14" fmla="*/ 119 w 1293"/>
                <a:gd name="T15" fmla="*/ 296 h 2320"/>
                <a:gd name="T16" fmla="*/ 121 w 1293"/>
                <a:gd name="T17" fmla="*/ 346 h 2320"/>
                <a:gd name="T18" fmla="*/ 121 w 1293"/>
                <a:gd name="T19" fmla="*/ 351 h 2320"/>
                <a:gd name="T20" fmla="*/ 121 w 1293"/>
                <a:gd name="T21" fmla="*/ 356 h 2320"/>
                <a:gd name="T22" fmla="*/ 121 w 1293"/>
                <a:gd name="T23" fmla="*/ 361 h 2320"/>
                <a:gd name="T24" fmla="*/ 121 w 1293"/>
                <a:gd name="T25" fmla="*/ 366 h 2320"/>
                <a:gd name="T26" fmla="*/ 121 w 1293"/>
                <a:gd name="T27" fmla="*/ 371 h 2320"/>
                <a:gd name="T28" fmla="*/ 121 w 1293"/>
                <a:gd name="T29" fmla="*/ 376 h 2320"/>
                <a:gd name="T30" fmla="*/ 121 w 1293"/>
                <a:gd name="T31" fmla="*/ 381 h 2320"/>
                <a:gd name="T32" fmla="*/ 121 w 1293"/>
                <a:gd name="T33" fmla="*/ 387 h 2320"/>
                <a:gd name="T34" fmla="*/ 184 w 1293"/>
                <a:gd name="T35" fmla="*/ 304 h 2320"/>
                <a:gd name="T36" fmla="*/ 213 w 1293"/>
                <a:gd name="T37" fmla="*/ 227 h 2320"/>
                <a:gd name="T38" fmla="*/ 215 w 1293"/>
                <a:gd name="T39" fmla="*/ 157 h 2320"/>
                <a:gd name="T40" fmla="*/ 194 w 1293"/>
                <a:gd name="T41" fmla="*/ 97 h 2320"/>
                <a:gd name="T42" fmla="*/ 156 w 1293"/>
                <a:gd name="T43" fmla="*/ 48 h 2320"/>
                <a:gd name="T44" fmla="*/ 107 w 1293"/>
                <a:gd name="T45" fmla="*/ 16 h 2320"/>
                <a:gd name="T46" fmla="*/ 53 w 1293"/>
                <a:gd name="T47" fmla="*/ 0 h 2320"/>
                <a:gd name="T48" fmla="*/ 0 w 1293"/>
                <a:gd name="T49" fmla="*/ 5 h 23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93" h="2320">
                  <a:moveTo>
                    <a:pt x="0" y="31"/>
                  </a:moveTo>
                  <a:lnTo>
                    <a:pt x="197" y="166"/>
                  </a:lnTo>
                  <a:lnTo>
                    <a:pt x="360" y="360"/>
                  </a:lnTo>
                  <a:lnTo>
                    <a:pt x="487" y="595"/>
                  </a:lnTo>
                  <a:lnTo>
                    <a:pt x="584" y="871"/>
                  </a:lnTo>
                  <a:lnTo>
                    <a:pt x="654" y="1165"/>
                  </a:lnTo>
                  <a:lnTo>
                    <a:pt x="698" y="1469"/>
                  </a:lnTo>
                  <a:lnTo>
                    <a:pt x="718" y="1773"/>
                  </a:lnTo>
                  <a:lnTo>
                    <a:pt x="726" y="2074"/>
                  </a:lnTo>
                  <a:lnTo>
                    <a:pt x="726" y="2102"/>
                  </a:lnTo>
                  <a:lnTo>
                    <a:pt x="726" y="2133"/>
                  </a:lnTo>
                  <a:lnTo>
                    <a:pt x="726" y="2164"/>
                  </a:lnTo>
                  <a:lnTo>
                    <a:pt x="726" y="2194"/>
                  </a:lnTo>
                  <a:lnTo>
                    <a:pt x="726" y="2223"/>
                  </a:lnTo>
                  <a:lnTo>
                    <a:pt x="726" y="2254"/>
                  </a:lnTo>
                  <a:lnTo>
                    <a:pt x="726" y="2285"/>
                  </a:lnTo>
                  <a:lnTo>
                    <a:pt x="729" y="2320"/>
                  </a:lnTo>
                  <a:lnTo>
                    <a:pt x="1106" y="1825"/>
                  </a:lnTo>
                  <a:lnTo>
                    <a:pt x="1282" y="1362"/>
                  </a:lnTo>
                  <a:lnTo>
                    <a:pt x="1293" y="941"/>
                  </a:lnTo>
                  <a:lnTo>
                    <a:pt x="1164" y="581"/>
                  </a:lnTo>
                  <a:lnTo>
                    <a:pt x="937" y="287"/>
                  </a:lnTo>
                  <a:lnTo>
                    <a:pt x="643" y="94"/>
                  </a:lnTo>
                  <a:lnTo>
                    <a:pt x="32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6" name="Freeform 359"/>
            <p:cNvSpPr>
              <a:spLocks/>
            </p:cNvSpPr>
            <p:nvPr/>
          </p:nvSpPr>
          <p:spPr bwMode="auto">
            <a:xfrm>
              <a:off x="2615" y="1582"/>
              <a:ext cx="202" cy="384"/>
            </a:xfrm>
            <a:custGeom>
              <a:avLst/>
              <a:gdLst>
                <a:gd name="T0" fmla="*/ 0 w 1213"/>
                <a:gd name="T1" fmla="*/ 5 h 2306"/>
                <a:gd name="T2" fmla="*/ 33 w 1213"/>
                <a:gd name="T3" fmla="*/ 27 h 2306"/>
                <a:gd name="T4" fmla="*/ 62 w 1213"/>
                <a:gd name="T5" fmla="*/ 60 h 2306"/>
                <a:gd name="T6" fmla="*/ 85 w 1213"/>
                <a:gd name="T7" fmla="*/ 99 h 2306"/>
                <a:gd name="T8" fmla="*/ 101 w 1213"/>
                <a:gd name="T9" fmla="*/ 144 h 2306"/>
                <a:gd name="T10" fmla="*/ 112 w 1213"/>
                <a:gd name="T11" fmla="*/ 192 h 2306"/>
                <a:gd name="T12" fmla="*/ 117 w 1213"/>
                <a:gd name="T13" fmla="*/ 243 h 2306"/>
                <a:gd name="T14" fmla="*/ 118 w 1213"/>
                <a:gd name="T15" fmla="*/ 294 h 2306"/>
                <a:gd name="T16" fmla="*/ 115 w 1213"/>
                <a:gd name="T17" fmla="*/ 341 h 2306"/>
                <a:gd name="T18" fmla="*/ 114 w 1213"/>
                <a:gd name="T19" fmla="*/ 346 h 2306"/>
                <a:gd name="T20" fmla="*/ 113 w 1213"/>
                <a:gd name="T21" fmla="*/ 352 h 2306"/>
                <a:gd name="T22" fmla="*/ 113 w 1213"/>
                <a:gd name="T23" fmla="*/ 356 h 2306"/>
                <a:gd name="T24" fmla="*/ 113 w 1213"/>
                <a:gd name="T25" fmla="*/ 363 h 2306"/>
                <a:gd name="T26" fmla="*/ 112 w 1213"/>
                <a:gd name="T27" fmla="*/ 368 h 2306"/>
                <a:gd name="T28" fmla="*/ 112 w 1213"/>
                <a:gd name="T29" fmla="*/ 373 h 2306"/>
                <a:gd name="T30" fmla="*/ 112 w 1213"/>
                <a:gd name="T31" fmla="*/ 378 h 2306"/>
                <a:gd name="T32" fmla="*/ 112 w 1213"/>
                <a:gd name="T33" fmla="*/ 384 h 2306"/>
                <a:gd name="T34" fmla="*/ 172 w 1213"/>
                <a:gd name="T35" fmla="*/ 303 h 2306"/>
                <a:gd name="T36" fmla="*/ 202 w 1213"/>
                <a:gd name="T37" fmla="*/ 227 h 2306"/>
                <a:gd name="T38" fmla="*/ 202 w 1213"/>
                <a:gd name="T39" fmla="*/ 158 h 2306"/>
                <a:gd name="T40" fmla="*/ 184 w 1213"/>
                <a:gd name="T41" fmla="*/ 99 h 2306"/>
                <a:gd name="T42" fmla="*/ 147 w 1213"/>
                <a:gd name="T43" fmla="*/ 50 h 2306"/>
                <a:gd name="T44" fmla="*/ 102 w 1213"/>
                <a:gd name="T45" fmla="*/ 16 h 2306"/>
                <a:gd name="T46" fmla="*/ 50 w 1213"/>
                <a:gd name="T47" fmla="*/ 0 h 2306"/>
                <a:gd name="T48" fmla="*/ 0 w 1213"/>
                <a:gd name="T49" fmla="*/ 5 h 2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13" h="2306">
                  <a:moveTo>
                    <a:pt x="0" y="28"/>
                  </a:moveTo>
                  <a:lnTo>
                    <a:pt x="201" y="163"/>
                  </a:lnTo>
                  <a:lnTo>
                    <a:pt x="374" y="360"/>
                  </a:lnTo>
                  <a:lnTo>
                    <a:pt x="508" y="595"/>
                  </a:lnTo>
                  <a:lnTo>
                    <a:pt x="608" y="867"/>
                  </a:lnTo>
                  <a:lnTo>
                    <a:pt x="671" y="1154"/>
                  </a:lnTo>
                  <a:lnTo>
                    <a:pt x="705" y="1462"/>
                  </a:lnTo>
                  <a:lnTo>
                    <a:pt x="709" y="1763"/>
                  </a:lnTo>
                  <a:lnTo>
                    <a:pt x="688" y="2050"/>
                  </a:lnTo>
                  <a:lnTo>
                    <a:pt x="685" y="2077"/>
                  </a:lnTo>
                  <a:lnTo>
                    <a:pt x="677" y="2111"/>
                  </a:lnTo>
                  <a:lnTo>
                    <a:pt x="677" y="2139"/>
                  </a:lnTo>
                  <a:lnTo>
                    <a:pt x="677" y="2177"/>
                  </a:lnTo>
                  <a:lnTo>
                    <a:pt x="674" y="2209"/>
                  </a:lnTo>
                  <a:lnTo>
                    <a:pt x="674" y="2240"/>
                  </a:lnTo>
                  <a:lnTo>
                    <a:pt x="674" y="2271"/>
                  </a:lnTo>
                  <a:lnTo>
                    <a:pt x="674" y="2306"/>
                  </a:lnTo>
                  <a:lnTo>
                    <a:pt x="1034" y="1822"/>
                  </a:lnTo>
                  <a:lnTo>
                    <a:pt x="1210" y="1365"/>
                  </a:lnTo>
                  <a:lnTo>
                    <a:pt x="1213" y="947"/>
                  </a:lnTo>
                  <a:lnTo>
                    <a:pt x="1103" y="595"/>
                  </a:lnTo>
                  <a:lnTo>
                    <a:pt x="885" y="301"/>
                  </a:lnTo>
                  <a:lnTo>
                    <a:pt x="612" y="97"/>
                  </a:lnTo>
                  <a:lnTo>
                    <a:pt x="30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7" name="Freeform 360"/>
            <p:cNvSpPr>
              <a:spLocks/>
            </p:cNvSpPr>
            <p:nvPr/>
          </p:nvSpPr>
          <p:spPr bwMode="auto">
            <a:xfrm>
              <a:off x="2623" y="1585"/>
              <a:ext cx="193" cy="381"/>
            </a:xfrm>
            <a:custGeom>
              <a:avLst/>
              <a:gdLst>
                <a:gd name="T0" fmla="*/ 0 w 1158"/>
                <a:gd name="T1" fmla="*/ 4 h 2289"/>
                <a:gd name="T2" fmla="*/ 36 w 1158"/>
                <a:gd name="T3" fmla="*/ 26 h 2289"/>
                <a:gd name="T4" fmla="*/ 65 w 1158"/>
                <a:gd name="T5" fmla="*/ 59 h 2289"/>
                <a:gd name="T6" fmla="*/ 89 w 1158"/>
                <a:gd name="T7" fmla="*/ 97 h 2289"/>
                <a:gd name="T8" fmla="*/ 106 w 1158"/>
                <a:gd name="T9" fmla="*/ 143 h 2289"/>
                <a:gd name="T10" fmla="*/ 116 w 1158"/>
                <a:gd name="T11" fmla="*/ 191 h 2289"/>
                <a:gd name="T12" fmla="*/ 120 w 1158"/>
                <a:gd name="T13" fmla="*/ 241 h 2289"/>
                <a:gd name="T14" fmla="*/ 118 w 1158"/>
                <a:gd name="T15" fmla="*/ 291 h 2289"/>
                <a:gd name="T16" fmla="*/ 109 w 1158"/>
                <a:gd name="T17" fmla="*/ 338 h 2289"/>
                <a:gd name="T18" fmla="*/ 108 w 1158"/>
                <a:gd name="T19" fmla="*/ 342 h 2289"/>
                <a:gd name="T20" fmla="*/ 107 w 1158"/>
                <a:gd name="T21" fmla="*/ 348 h 2289"/>
                <a:gd name="T22" fmla="*/ 107 w 1158"/>
                <a:gd name="T23" fmla="*/ 353 h 2289"/>
                <a:gd name="T24" fmla="*/ 106 w 1158"/>
                <a:gd name="T25" fmla="*/ 359 h 2289"/>
                <a:gd name="T26" fmla="*/ 105 w 1158"/>
                <a:gd name="T27" fmla="*/ 364 h 2289"/>
                <a:gd name="T28" fmla="*/ 104 w 1158"/>
                <a:gd name="T29" fmla="*/ 370 h 2289"/>
                <a:gd name="T30" fmla="*/ 104 w 1158"/>
                <a:gd name="T31" fmla="*/ 375 h 2289"/>
                <a:gd name="T32" fmla="*/ 104 w 1158"/>
                <a:gd name="T33" fmla="*/ 381 h 2289"/>
                <a:gd name="T34" fmla="*/ 163 w 1158"/>
                <a:gd name="T35" fmla="*/ 301 h 2289"/>
                <a:gd name="T36" fmla="*/ 191 w 1158"/>
                <a:gd name="T37" fmla="*/ 228 h 2289"/>
                <a:gd name="T38" fmla="*/ 193 w 1158"/>
                <a:gd name="T39" fmla="*/ 158 h 2289"/>
                <a:gd name="T40" fmla="*/ 174 w 1158"/>
                <a:gd name="T41" fmla="*/ 99 h 2289"/>
                <a:gd name="T42" fmla="*/ 140 w 1158"/>
                <a:gd name="T43" fmla="*/ 51 h 2289"/>
                <a:gd name="T44" fmla="*/ 97 w 1158"/>
                <a:gd name="T45" fmla="*/ 17 h 2289"/>
                <a:gd name="T46" fmla="*/ 48 w 1158"/>
                <a:gd name="T47" fmla="*/ 0 h 2289"/>
                <a:gd name="T48" fmla="*/ 0 w 1158"/>
                <a:gd name="T49" fmla="*/ 4 h 22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58" h="2289">
                  <a:moveTo>
                    <a:pt x="0" y="25"/>
                  </a:moveTo>
                  <a:lnTo>
                    <a:pt x="217" y="159"/>
                  </a:lnTo>
                  <a:lnTo>
                    <a:pt x="390" y="353"/>
                  </a:lnTo>
                  <a:lnTo>
                    <a:pt x="532" y="585"/>
                  </a:lnTo>
                  <a:lnTo>
                    <a:pt x="636" y="861"/>
                  </a:lnTo>
                  <a:lnTo>
                    <a:pt x="698" y="1148"/>
                  </a:lnTo>
                  <a:lnTo>
                    <a:pt x="718" y="1449"/>
                  </a:lnTo>
                  <a:lnTo>
                    <a:pt x="705" y="1746"/>
                  </a:lnTo>
                  <a:lnTo>
                    <a:pt x="656" y="2030"/>
                  </a:lnTo>
                  <a:lnTo>
                    <a:pt x="649" y="2057"/>
                  </a:lnTo>
                  <a:lnTo>
                    <a:pt x="642" y="2091"/>
                  </a:lnTo>
                  <a:lnTo>
                    <a:pt x="639" y="2119"/>
                  </a:lnTo>
                  <a:lnTo>
                    <a:pt x="636" y="2154"/>
                  </a:lnTo>
                  <a:lnTo>
                    <a:pt x="628" y="2185"/>
                  </a:lnTo>
                  <a:lnTo>
                    <a:pt x="625" y="2223"/>
                  </a:lnTo>
                  <a:lnTo>
                    <a:pt x="625" y="2254"/>
                  </a:lnTo>
                  <a:lnTo>
                    <a:pt x="625" y="2289"/>
                  </a:lnTo>
                  <a:lnTo>
                    <a:pt x="977" y="1811"/>
                  </a:lnTo>
                  <a:lnTo>
                    <a:pt x="1147" y="1369"/>
                  </a:lnTo>
                  <a:lnTo>
                    <a:pt x="1158" y="951"/>
                  </a:lnTo>
                  <a:lnTo>
                    <a:pt x="1046" y="595"/>
                  </a:lnTo>
                  <a:lnTo>
                    <a:pt x="839" y="308"/>
                  </a:lnTo>
                  <a:lnTo>
                    <a:pt x="580" y="104"/>
                  </a:lnTo>
                  <a:lnTo>
                    <a:pt x="28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8" name="Freeform 361"/>
            <p:cNvSpPr>
              <a:spLocks/>
            </p:cNvSpPr>
            <p:nvPr/>
          </p:nvSpPr>
          <p:spPr bwMode="auto">
            <a:xfrm>
              <a:off x="2632" y="1587"/>
              <a:ext cx="182" cy="379"/>
            </a:xfrm>
            <a:custGeom>
              <a:avLst/>
              <a:gdLst>
                <a:gd name="T0" fmla="*/ 0 w 1089"/>
                <a:gd name="T1" fmla="*/ 4 h 2271"/>
                <a:gd name="T2" fmla="*/ 37 w 1089"/>
                <a:gd name="T3" fmla="*/ 26 h 2271"/>
                <a:gd name="T4" fmla="*/ 68 w 1089"/>
                <a:gd name="T5" fmla="*/ 59 h 2271"/>
                <a:gd name="T6" fmla="*/ 92 w 1089"/>
                <a:gd name="T7" fmla="*/ 98 h 2271"/>
                <a:gd name="T8" fmla="*/ 110 w 1089"/>
                <a:gd name="T9" fmla="*/ 144 h 2271"/>
                <a:gd name="T10" fmla="*/ 118 w 1089"/>
                <a:gd name="T11" fmla="*/ 191 h 2271"/>
                <a:gd name="T12" fmla="*/ 122 w 1089"/>
                <a:gd name="T13" fmla="*/ 240 h 2271"/>
                <a:gd name="T14" fmla="*/ 115 w 1089"/>
                <a:gd name="T15" fmla="*/ 288 h 2271"/>
                <a:gd name="T16" fmla="*/ 103 w 1089"/>
                <a:gd name="T17" fmla="*/ 335 h 2271"/>
                <a:gd name="T18" fmla="*/ 101 w 1089"/>
                <a:gd name="T19" fmla="*/ 340 h 2271"/>
                <a:gd name="T20" fmla="*/ 100 w 1089"/>
                <a:gd name="T21" fmla="*/ 345 h 2271"/>
                <a:gd name="T22" fmla="*/ 99 w 1089"/>
                <a:gd name="T23" fmla="*/ 351 h 2271"/>
                <a:gd name="T24" fmla="*/ 99 w 1089"/>
                <a:gd name="T25" fmla="*/ 356 h 2271"/>
                <a:gd name="T26" fmla="*/ 98 w 1089"/>
                <a:gd name="T27" fmla="*/ 362 h 2271"/>
                <a:gd name="T28" fmla="*/ 97 w 1089"/>
                <a:gd name="T29" fmla="*/ 368 h 2271"/>
                <a:gd name="T30" fmla="*/ 95 w 1089"/>
                <a:gd name="T31" fmla="*/ 373 h 2271"/>
                <a:gd name="T32" fmla="*/ 95 w 1089"/>
                <a:gd name="T33" fmla="*/ 379 h 2271"/>
                <a:gd name="T34" fmla="*/ 152 w 1089"/>
                <a:gd name="T35" fmla="*/ 301 h 2271"/>
                <a:gd name="T36" fmla="*/ 180 w 1089"/>
                <a:gd name="T37" fmla="*/ 227 h 2271"/>
                <a:gd name="T38" fmla="*/ 182 w 1089"/>
                <a:gd name="T39" fmla="*/ 159 h 2271"/>
                <a:gd name="T40" fmla="*/ 165 w 1089"/>
                <a:gd name="T41" fmla="*/ 99 h 2271"/>
                <a:gd name="T42" fmla="*/ 133 w 1089"/>
                <a:gd name="T43" fmla="*/ 51 h 2271"/>
                <a:gd name="T44" fmla="*/ 92 w 1089"/>
                <a:gd name="T45" fmla="*/ 17 h 2271"/>
                <a:gd name="T46" fmla="*/ 45 w 1089"/>
                <a:gd name="T47" fmla="*/ 0 h 2271"/>
                <a:gd name="T48" fmla="*/ 0 w 1089"/>
                <a:gd name="T49" fmla="*/ 4 h 22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89" h="2271">
                  <a:moveTo>
                    <a:pt x="0" y="24"/>
                  </a:moveTo>
                  <a:lnTo>
                    <a:pt x="221" y="158"/>
                  </a:lnTo>
                  <a:lnTo>
                    <a:pt x="408" y="353"/>
                  </a:lnTo>
                  <a:lnTo>
                    <a:pt x="553" y="590"/>
                  </a:lnTo>
                  <a:lnTo>
                    <a:pt x="657" y="860"/>
                  </a:lnTo>
                  <a:lnTo>
                    <a:pt x="708" y="1143"/>
                  </a:lnTo>
                  <a:lnTo>
                    <a:pt x="729" y="1441"/>
                  </a:lnTo>
                  <a:lnTo>
                    <a:pt x="691" y="1728"/>
                  </a:lnTo>
                  <a:lnTo>
                    <a:pt x="616" y="2007"/>
                  </a:lnTo>
                  <a:lnTo>
                    <a:pt x="605" y="2039"/>
                  </a:lnTo>
                  <a:lnTo>
                    <a:pt x="601" y="2070"/>
                  </a:lnTo>
                  <a:lnTo>
                    <a:pt x="594" y="2101"/>
                  </a:lnTo>
                  <a:lnTo>
                    <a:pt x="594" y="2136"/>
                  </a:lnTo>
                  <a:lnTo>
                    <a:pt x="584" y="2167"/>
                  </a:lnTo>
                  <a:lnTo>
                    <a:pt x="581" y="2205"/>
                  </a:lnTo>
                  <a:lnTo>
                    <a:pt x="570" y="2236"/>
                  </a:lnTo>
                  <a:lnTo>
                    <a:pt x="570" y="2271"/>
                  </a:lnTo>
                  <a:lnTo>
                    <a:pt x="909" y="1804"/>
                  </a:lnTo>
                  <a:lnTo>
                    <a:pt x="1075" y="1358"/>
                  </a:lnTo>
                  <a:lnTo>
                    <a:pt x="1089" y="950"/>
                  </a:lnTo>
                  <a:lnTo>
                    <a:pt x="988" y="595"/>
                  </a:lnTo>
                  <a:lnTo>
                    <a:pt x="795" y="307"/>
                  </a:lnTo>
                  <a:lnTo>
                    <a:pt x="550" y="103"/>
                  </a:lnTo>
                  <a:lnTo>
                    <a:pt x="27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9" name="Freeform 362"/>
            <p:cNvSpPr>
              <a:spLocks/>
            </p:cNvSpPr>
            <p:nvPr/>
          </p:nvSpPr>
          <p:spPr bwMode="auto">
            <a:xfrm>
              <a:off x="2640" y="1590"/>
              <a:ext cx="170" cy="376"/>
            </a:xfrm>
            <a:custGeom>
              <a:avLst/>
              <a:gdLst>
                <a:gd name="T0" fmla="*/ 0 w 1020"/>
                <a:gd name="T1" fmla="*/ 3 h 2254"/>
                <a:gd name="T2" fmla="*/ 38 w 1020"/>
                <a:gd name="T3" fmla="*/ 27 h 2254"/>
                <a:gd name="T4" fmla="*/ 72 w 1020"/>
                <a:gd name="T5" fmla="*/ 59 h 2254"/>
                <a:gd name="T6" fmla="*/ 96 w 1020"/>
                <a:gd name="T7" fmla="*/ 98 h 2254"/>
                <a:gd name="T8" fmla="*/ 114 w 1020"/>
                <a:gd name="T9" fmla="*/ 143 h 2254"/>
                <a:gd name="T10" fmla="*/ 123 w 1020"/>
                <a:gd name="T11" fmla="*/ 189 h 2254"/>
                <a:gd name="T12" fmla="*/ 124 w 1020"/>
                <a:gd name="T13" fmla="*/ 238 h 2254"/>
                <a:gd name="T14" fmla="*/ 115 w 1020"/>
                <a:gd name="T15" fmla="*/ 285 h 2254"/>
                <a:gd name="T16" fmla="*/ 98 w 1020"/>
                <a:gd name="T17" fmla="*/ 330 h 2254"/>
                <a:gd name="T18" fmla="*/ 96 w 1020"/>
                <a:gd name="T19" fmla="*/ 336 h 2254"/>
                <a:gd name="T20" fmla="*/ 95 w 1020"/>
                <a:gd name="T21" fmla="*/ 342 h 2254"/>
                <a:gd name="T22" fmla="*/ 93 w 1020"/>
                <a:gd name="T23" fmla="*/ 347 h 2254"/>
                <a:gd name="T24" fmla="*/ 92 w 1020"/>
                <a:gd name="T25" fmla="*/ 353 h 2254"/>
                <a:gd name="T26" fmla="*/ 90 w 1020"/>
                <a:gd name="T27" fmla="*/ 358 h 2254"/>
                <a:gd name="T28" fmla="*/ 89 w 1020"/>
                <a:gd name="T29" fmla="*/ 364 h 2254"/>
                <a:gd name="T30" fmla="*/ 88 w 1020"/>
                <a:gd name="T31" fmla="*/ 370 h 2254"/>
                <a:gd name="T32" fmla="*/ 87 w 1020"/>
                <a:gd name="T33" fmla="*/ 376 h 2254"/>
                <a:gd name="T34" fmla="*/ 141 w 1020"/>
                <a:gd name="T35" fmla="*/ 300 h 2254"/>
                <a:gd name="T36" fmla="*/ 168 w 1020"/>
                <a:gd name="T37" fmla="*/ 227 h 2254"/>
                <a:gd name="T38" fmla="*/ 170 w 1020"/>
                <a:gd name="T39" fmla="*/ 159 h 2254"/>
                <a:gd name="T40" fmla="*/ 155 w 1020"/>
                <a:gd name="T41" fmla="*/ 101 h 2254"/>
                <a:gd name="T42" fmla="*/ 125 w 1020"/>
                <a:gd name="T43" fmla="*/ 52 h 2254"/>
                <a:gd name="T44" fmla="*/ 87 w 1020"/>
                <a:gd name="T45" fmla="*/ 19 h 2254"/>
                <a:gd name="T46" fmla="*/ 43 w 1020"/>
                <a:gd name="T47" fmla="*/ 0 h 2254"/>
                <a:gd name="T48" fmla="*/ 0 w 1020"/>
                <a:gd name="T49" fmla="*/ 3 h 22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20" h="2254">
                  <a:moveTo>
                    <a:pt x="0" y="20"/>
                  </a:moveTo>
                  <a:lnTo>
                    <a:pt x="228" y="159"/>
                  </a:lnTo>
                  <a:lnTo>
                    <a:pt x="429" y="353"/>
                  </a:lnTo>
                  <a:lnTo>
                    <a:pt x="577" y="587"/>
                  </a:lnTo>
                  <a:lnTo>
                    <a:pt x="684" y="857"/>
                  </a:lnTo>
                  <a:lnTo>
                    <a:pt x="736" y="1134"/>
                  </a:lnTo>
                  <a:lnTo>
                    <a:pt x="744" y="1428"/>
                  </a:lnTo>
                  <a:lnTo>
                    <a:pt x="688" y="1711"/>
                  </a:lnTo>
                  <a:lnTo>
                    <a:pt x="585" y="1981"/>
                  </a:lnTo>
                  <a:lnTo>
                    <a:pt x="577" y="2012"/>
                  </a:lnTo>
                  <a:lnTo>
                    <a:pt x="568" y="2050"/>
                  </a:lnTo>
                  <a:lnTo>
                    <a:pt x="557" y="2081"/>
                  </a:lnTo>
                  <a:lnTo>
                    <a:pt x="553" y="2116"/>
                  </a:lnTo>
                  <a:lnTo>
                    <a:pt x="539" y="2146"/>
                  </a:lnTo>
                  <a:lnTo>
                    <a:pt x="536" y="2185"/>
                  </a:lnTo>
                  <a:lnTo>
                    <a:pt x="525" y="2219"/>
                  </a:lnTo>
                  <a:lnTo>
                    <a:pt x="522" y="2254"/>
                  </a:lnTo>
                  <a:lnTo>
                    <a:pt x="847" y="1797"/>
                  </a:lnTo>
                  <a:lnTo>
                    <a:pt x="1009" y="1358"/>
                  </a:lnTo>
                  <a:lnTo>
                    <a:pt x="1020" y="953"/>
                  </a:lnTo>
                  <a:lnTo>
                    <a:pt x="930" y="605"/>
                  </a:lnTo>
                  <a:lnTo>
                    <a:pt x="750" y="311"/>
                  </a:lnTo>
                  <a:lnTo>
                    <a:pt x="519" y="111"/>
                  </a:lnTo>
                  <a:lnTo>
                    <a:pt x="256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0" name="Freeform 363"/>
            <p:cNvSpPr>
              <a:spLocks/>
            </p:cNvSpPr>
            <p:nvPr/>
          </p:nvSpPr>
          <p:spPr bwMode="auto">
            <a:xfrm>
              <a:off x="1889" y="1543"/>
              <a:ext cx="538" cy="251"/>
            </a:xfrm>
            <a:custGeom>
              <a:avLst/>
              <a:gdLst>
                <a:gd name="T0" fmla="*/ 0 w 3229"/>
                <a:gd name="T1" fmla="*/ 251 h 1506"/>
                <a:gd name="T2" fmla="*/ 35 w 3229"/>
                <a:gd name="T3" fmla="*/ 215 h 1506"/>
                <a:gd name="T4" fmla="*/ 83 w 3229"/>
                <a:gd name="T5" fmla="*/ 182 h 1506"/>
                <a:gd name="T6" fmla="*/ 140 w 3229"/>
                <a:gd name="T7" fmla="*/ 152 h 1506"/>
                <a:gd name="T8" fmla="*/ 204 w 3229"/>
                <a:gd name="T9" fmla="*/ 125 h 1506"/>
                <a:gd name="T10" fmla="*/ 273 w 3229"/>
                <a:gd name="T11" fmla="*/ 101 h 1506"/>
                <a:gd name="T12" fmla="*/ 343 w 3229"/>
                <a:gd name="T13" fmla="*/ 79 h 1506"/>
                <a:gd name="T14" fmla="*/ 413 w 3229"/>
                <a:gd name="T15" fmla="*/ 61 h 1506"/>
                <a:gd name="T16" fmla="*/ 481 w 3229"/>
                <a:gd name="T17" fmla="*/ 47 h 1506"/>
                <a:gd name="T18" fmla="*/ 488 w 3229"/>
                <a:gd name="T19" fmla="*/ 44 h 1506"/>
                <a:gd name="T20" fmla="*/ 495 w 3229"/>
                <a:gd name="T21" fmla="*/ 42 h 1506"/>
                <a:gd name="T22" fmla="*/ 502 w 3229"/>
                <a:gd name="T23" fmla="*/ 41 h 1506"/>
                <a:gd name="T24" fmla="*/ 510 w 3229"/>
                <a:gd name="T25" fmla="*/ 40 h 1506"/>
                <a:gd name="T26" fmla="*/ 516 w 3229"/>
                <a:gd name="T27" fmla="*/ 39 h 1506"/>
                <a:gd name="T28" fmla="*/ 523 w 3229"/>
                <a:gd name="T29" fmla="*/ 37 h 1506"/>
                <a:gd name="T30" fmla="*/ 530 w 3229"/>
                <a:gd name="T31" fmla="*/ 35 h 1506"/>
                <a:gd name="T32" fmla="*/ 538 w 3229"/>
                <a:gd name="T33" fmla="*/ 35 h 1506"/>
                <a:gd name="T34" fmla="*/ 434 w 3229"/>
                <a:gd name="T35" fmla="*/ 3 h 1506"/>
                <a:gd name="T36" fmla="*/ 332 w 3229"/>
                <a:gd name="T37" fmla="*/ 0 h 1506"/>
                <a:gd name="T38" fmla="*/ 236 w 3229"/>
                <a:gd name="T39" fmla="*/ 19 h 1506"/>
                <a:gd name="T40" fmla="*/ 152 w 3229"/>
                <a:gd name="T41" fmla="*/ 56 h 1506"/>
                <a:gd name="T42" fmla="*/ 80 w 3229"/>
                <a:gd name="T43" fmla="*/ 102 h 1506"/>
                <a:gd name="T44" fmla="*/ 29 w 3229"/>
                <a:gd name="T45" fmla="*/ 154 h 1506"/>
                <a:gd name="T46" fmla="*/ 1 w 3229"/>
                <a:gd name="T47" fmla="*/ 206 h 1506"/>
                <a:gd name="T48" fmla="*/ 0 w 3229"/>
                <a:gd name="T49" fmla="*/ 251 h 15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29" h="1506">
                  <a:moveTo>
                    <a:pt x="0" y="1506"/>
                  </a:moveTo>
                  <a:lnTo>
                    <a:pt x="211" y="1291"/>
                  </a:lnTo>
                  <a:lnTo>
                    <a:pt x="498" y="1091"/>
                  </a:lnTo>
                  <a:lnTo>
                    <a:pt x="841" y="911"/>
                  </a:lnTo>
                  <a:lnTo>
                    <a:pt x="1227" y="749"/>
                  </a:lnTo>
                  <a:lnTo>
                    <a:pt x="1639" y="604"/>
                  </a:lnTo>
                  <a:lnTo>
                    <a:pt x="2060" y="473"/>
                  </a:lnTo>
                  <a:lnTo>
                    <a:pt x="2478" y="366"/>
                  </a:lnTo>
                  <a:lnTo>
                    <a:pt x="2886" y="279"/>
                  </a:lnTo>
                  <a:lnTo>
                    <a:pt x="2927" y="265"/>
                  </a:lnTo>
                  <a:lnTo>
                    <a:pt x="2973" y="254"/>
                  </a:lnTo>
                  <a:lnTo>
                    <a:pt x="3014" y="248"/>
                  </a:lnTo>
                  <a:lnTo>
                    <a:pt x="3059" y="242"/>
                  </a:lnTo>
                  <a:lnTo>
                    <a:pt x="3097" y="231"/>
                  </a:lnTo>
                  <a:lnTo>
                    <a:pt x="3138" y="220"/>
                  </a:lnTo>
                  <a:lnTo>
                    <a:pt x="3183" y="210"/>
                  </a:lnTo>
                  <a:lnTo>
                    <a:pt x="3229" y="207"/>
                  </a:lnTo>
                  <a:lnTo>
                    <a:pt x="2602" y="17"/>
                  </a:lnTo>
                  <a:lnTo>
                    <a:pt x="1991" y="0"/>
                  </a:lnTo>
                  <a:lnTo>
                    <a:pt x="1417" y="116"/>
                  </a:lnTo>
                  <a:lnTo>
                    <a:pt x="910" y="338"/>
                  </a:lnTo>
                  <a:lnTo>
                    <a:pt x="481" y="611"/>
                  </a:lnTo>
                  <a:lnTo>
                    <a:pt x="176" y="925"/>
                  </a:lnTo>
                  <a:lnTo>
                    <a:pt x="4" y="1233"/>
                  </a:lnTo>
                  <a:lnTo>
                    <a:pt x="0" y="150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1" name="Freeform 364"/>
            <p:cNvSpPr>
              <a:spLocks/>
            </p:cNvSpPr>
            <p:nvPr/>
          </p:nvSpPr>
          <p:spPr bwMode="auto">
            <a:xfrm>
              <a:off x="1892" y="1545"/>
              <a:ext cx="535" cy="241"/>
            </a:xfrm>
            <a:custGeom>
              <a:avLst/>
              <a:gdLst>
                <a:gd name="T0" fmla="*/ 0 w 3208"/>
                <a:gd name="T1" fmla="*/ 241 h 1445"/>
                <a:gd name="T2" fmla="*/ 36 w 3208"/>
                <a:gd name="T3" fmla="*/ 204 h 1445"/>
                <a:gd name="T4" fmla="*/ 84 w 3208"/>
                <a:gd name="T5" fmla="*/ 170 h 1445"/>
                <a:gd name="T6" fmla="*/ 141 w 3208"/>
                <a:gd name="T7" fmla="*/ 139 h 1445"/>
                <a:gd name="T8" fmla="*/ 205 w 3208"/>
                <a:gd name="T9" fmla="*/ 112 h 1445"/>
                <a:gd name="T10" fmla="*/ 273 w 3208"/>
                <a:gd name="T11" fmla="*/ 88 h 1445"/>
                <a:gd name="T12" fmla="*/ 343 w 3208"/>
                <a:gd name="T13" fmla="*/ 68 h 1445"/>
                <a:gd name="T14" fmla="*/ 412 w 3208"/>
                <a:gd name="T15" fmla="*/ 53 h 1445"/>
                <a:gd name="T16" fmla="*/ 477 w 3208"/>
                <a:gd name="T17" fmla="*/ 43 h 1445"/>
                <a:gd name="T18" fmla="*/ 484 w 3208"/>
                <a:gd name="T19" fmla="*/ 42 h 1445"/>
                <a:gd name="T20" fmla="*/ 490 w 3208"/>
                <a:gd name="T21" fmla="*/ 40 h 1445"/>
                <a:gd name="T22" fmla="*/ 498 w 3208"/>
                <a:gd name="T23" fmla="*/ 38 h 1445"/>
                <a:gd name="T24" fmla="*/ 505 w 3208"/>
                <a:gd name="T25" fmla="*/ 37 h 1445"/>
                <a:gd name="T26" fmla="*/ 512 w 3208"/>
                <a:gd name="T27" fmla="*/ 35 h 1445"/>
                <a:gd name="T28" fmla="*/ 520 w 3208"/>
                <a:gd name="T29" fmla="*/ 35 h 1445"/>
                <a:gd name="T30" fmla="*/ 527 w 3208"/>
                <a:gd name="T31" fmla="*/ 33 h 1445"/>
                <a:gd name="T32" fmla="*/ 535 w 3208"/>
                <a:gd name="T33" fmla="*/ 32 h 1445"/>
                <a:gd name="T34" fmla="*/ 432 w 3208"/>
                <a:gd name="T35" fmla="*/ 2 h 1445"/>
                <a:gd name="T36" fmla="*/ 332 w 3208"/>
                <a:gd name="T37" fmla="*/ 0 h 1445"/>
                <a:gd name="T38" fmla="*/ 236 w 3208"/>
                <a:gd name="T39" fmla="*/ 19 h 1445"/>
                <a:gd name="T40" fmla="*/ 153 w 3208"/>
                <a:gd name="T41" fmla="*/ 54 h 1445"/>
                <a:gd name="T42" fmla="*/ 81 w 3208"/>
                <a:gd name="T43" fmla="*/ 99 h 1445"/>
                <a:gd name="T44" fmla="*/ 30 w 3208"/>
                <a:gd name="T45" fmla="*/ 149 h 1445"/>
                <a:gd name="T46" fmla="*/ 2 w 3208"/>
                <a:gd name="T47" fmla="*/ 197 h 1445"/>
                <a:gd name="T48" fmla="*/ 0 w 3208"/>
                <a:gd name="T49" fmla="*/ 241 h 14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08" h="1445">
                  <a:moveTo>
                    <a:pt x="0" y="1445"/>
                  </a:moveTo>
                  <a:lnTo>
                    <a:pt x="215" y="1223"/>
                  </a:lnTo>
                  <a:lnTo>
                    <a:pt x="501" y="1019"/>
                  </a:lnTo>
                  <a:lnTo>
                    <a:pt x="843" y="833"/>
                  </a:lnTo>
                  <a:lnTo>
                    <a:pt x="1230" y="670"/>
                  </a:lnTo>
                  <a:lnTo>
                    <a:pt x="1635" y="526"/>
                  </a:lnTo>
                  <a:lnTo>
                    <a:pt x="2056" y="408"/>
                  </a:lnTo>
                  <a:lnTo>
                    <a:pt x="2468" y="315"/>
                  </a:lnTo>
                  <a:lnTo>
                    <a:pt x="2862" y="256"/>
                  </a:lnTo>
                  <a:lnTo>
                    <a:pt x="2903" y="249"/>
                  </a:lnTo>
                  <a:lnTo>
                    <a:pt x="2941" y="238"/>
                  </a:lnTo>
                  <a:lnTo>
                    <a:pt x="2986" y="229"/>
                  </a:lnTo>
                  <a:lnTo>
                    <a:pt x="3030" y="224"/>
                  </a:lnTo>
                  <a:lnTo>
                    <a:pt x="3073" y="211"/>
                  </a:lnTo>
                  <a:lnTo>
                    <a:pt x="3117" y="207"/>
                  </a:lnTo>
                  <a:lnTo>
                    <a:pt x="3162" y="197"/>
                  </a:lnTo>
                  <a:lnTo>
                    <a:pt x="3208" y="194"/>
                  </a:lnTo>
                  <a:lnTo>
                    <a:pt x="2592" y="14"/>
                  </a:lnTo>
                  <a:lnTo>
                    <a:pt x="1990" y="0"/>
                  </a:lnTo>
                  <a:lnTo>
                    <a:pt x="1417" y="114"/>
                  </a:lnTo>
                  <a:lnTo>
                    <a:pt x="916" y="325"/>
                  </a:lnTo>
                  <a:lnTo>
                    <a:pt x="487" y="591"/>
                  </a:lnTo>
                  <a:lnTo>
                    <a:pt x="180" y="892"/>
                  </a:lnTo>
                  <a:lnTo>
                    <a:pt x="11" y="1182"/>
                  </a:lnTo>
                  <a:lnTo>
                    <a:pt x="0" y="144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2" name="Freeform 365"/>
            <p:cNvSpPr>
              <a:spLocks/>
            </p:cNvSpPr>
            <p:nvPr/>
          </p:nvSpPr>
          <p:spPr bwMode="auto">
            <a:xfrm>
              <a:off x="1897" y="1547"/>
              <a:ext cx="530" cy="231"/>
            </a:xfrm>
            <a:custGeom>
              <a:avLst/>
              <a:gdLst>
                <a:gd name="T0" fmla="*/ 0 w 3180"/>
                <a:gd name="T1" fmla="*/ 231 h 1389"/>
                <a:gd name="T2" fmla="*/ 36 w 3180"/>
                <a:gd name="T3" fmla="*/ 193 h 1389"/>
                <a:gd name="T4" fmla="*/ 84 w 3180"/>
                <a:gd name="T5" fmla="*/ 158 h 1389"/>
                <a:gd name="T6" fmla="*/ 141 w 3180"/>
                <a:gd name="T7" fmla="*/ 125 h 1389"/>
                <a:gd name="T8" fmla="*/ 205 w 3180"/>
                <a:gd name="T9" fmla="*/ 98 h 1389"/>
                <a:gd name="T10" fmla="*/ 272 w 3180"/>
                <a:gd name="T11" fmla="*/ 74 h 1389"/>
                <a:gd name="T12" fmla="*/ 341 w 3180"/>
                <a:gd name="T13" fmla="*/ 56 h 1389"/>
                <a:gd name="T14" fmla="*/ 408 w 3180"/>
                <a:gd name="T15" fmla="*/ 44 h 1389"/>
                <a:gd name="T16" fmla="*/ 471 w 3180"/>
                <a:gd name="T17" fmla="*/ 38 h 1389"/>
                <a:gd name="T18" fmla="*/ 477 w 3180"/>
                <a:gd name="T19" fmla="*/ 37 h 1389"/>
                <a:gd name="T20" fmla="*/ 485 w 3180"/>
                <a:gd name="T21" fmla="*/ 36 h 1389"/>
                <a:gd name="T22" fmla="*/ 493 w 3180"/>
                <a:gd name="T23" fmla="*/ 35 h 1389"/>
                <a:gd name="T24" fmla="*/ 500 w 3180"/>
                <a:gd name="T25" fmla="*/ 35 h 1389"/>
                <a:gd name="T26" fmla="*/ 507 w 3180"/>
                <a:gd name="T27" fmla="*/ 33 h 1389"/>
                <a:gd name="T28" fmla="*/ 515 w 3180"/>
                <a:gd name="T29" fmla="*/ 32 h 1389"/>
                <a:gd name="T30" fmla="*/ 522 w 3180"/>
                <a:gd name="T31" fmla="*/ 31 h 1389"/>
                <a:gd name="T32" fmla="*/ 530 w 3180"/>
                <a:gd name="T33" fmla="*/ 31 h 1389"/>
                <a:gd name="T34" fmla="*/ 429 w 3180"/>
                <a:gd name="T35" fmla="*/ 2 h 1389"/>
                <a:gd name="T36" fmla="*/ 330 w 3180"/>
                <a:gd name="T37" fmla="*/ 0 h 1389"/>
                <a:gd name="T38" fmla="*/ 236 w 3180"/>
                <a:gd name="T39" fmla="*/ 18 h 1389"/>
                <a:gd name="T40" fmla="*/ 151 w 3180"/>
                <a:gd name="T41" fmla="*/ 52 h 1389"/>
                <a:gd name="T42" fmla="*/ 81 w 3180"/>
                <a:gd name="T43" fmla="*/ 95 h 1389"/>
                <a:gd name="T44" fmla="*/ 30 w 3180"/>
                <a:gd name="T45" fmla="*/ 143 h 1389"/>
                <a:gd name="T46" fmla="*/ 2 w 3180"/>
                <a:gd name="T47" fmla="*/ 189 h 1389"/>
                <a:gd name="T48" fmla="*/ 0 w 3180"/>
                <a:gd name="T49" fmla="*/ 231 h 13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80" h="1389">
                  <a:moveTo>
                    <a:pt x="0" y="1389"/>
                  </a:moveTo>
                  <a:lnTo>
                    <a:pt x="217" y="1158"/>
                  </a:lnTo>
                  <a:lnTo>
                    <a:pt x="504" y="948"/>
                  </a:lnTo>
                  <a:lnTo>
                    <a:pt x="847" y="754"/>
                  </a:lnTo>
                  <a:lnTo>
                    <a:pt x="1227" y="588"/>
                  </a:lnTo>
                  <a:lnTo>
                    <a:pt x="1634" y="443"/>
                  </a:lnTo>
                  <a:lnTo>
                    <a:pt x="2045" y="335"/>
                  </a:lnTo>
                  <a:lnTo>
                    <a:pt x="2446" y="263"/>
                  </a:lnTo>
                  <a:lnTo>
                    <a:pt x="2823" y="231"/>
                  </a:lnTo>
                  <a:lnTo>
                    <a:pt x="2864" y="225"/>
                  </a:lnTo>
                  <a:lnTo>
                    <a:pt x="2910" y="219"/>
                  </a:lnTo>
                  <a:lnTo>
                    <a:pt x="2955" y="211"/>
                  </a:lnTo>
                  <a:lnTo>
                    <a:pt x="2999" y="208"/>
                  </a:lnTo>
                  <a:lnTo>
                    <a:pt x="3041" y="197"/>
                  </a:lnTo>
                  <a:lnTo>
                    <a:pt x="3089" y="194"/>
                  </a:lnTo>
                  <a:lnTo>
                    <a:pt x="3131" y="187"/>
                  </a:lnTo>
                  <a:lnTo>
                    <a:pt x="3180" y="184"/>
                  </a:lnTo>
                  <a:lnTo>
                    <a:pt x="2575" y="14"/>
                  </a:lnTo>
                  <a:lnTo>
                    <a:pt x="1980" y="0"/>
                  </a:lnTo>
                  <a:lnTo>
                    <a:pt x="1414" y="107"/>
                  </a:lnTo>
                  <a:lnTo>
                    <a:pt x="908" y="315"/>
                  </a:lnTo>
                  <a:lnTo>
                    <a:pt x="487" y="571"/>
                  </a:lnTo>
                  <a:lnTo>
                    <a:pt x="179" y="858"/>
                  </a:lnTo>
                  <a:lnTo>
                    <a:pt x="10" y="1138"/>
                  </a:lnTo>
                  <a:lnTo>
                    <a:pt x="0" y="138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3" name="Freeform 366"/>
            <p:cNvSpPr>
              <a:spLocks/>
            </p:cNvSpPr>
            <p:nvPr/>
          </p:nvSpPr>
          <p:spPr bwMode="auto">
            <a:xfrm>
              <a:off x="1902" y="1549"/>
              <a:ext cx="525" cy="220"/>
            </a:xfrm>
            <a:custGeom>
              <a:avLst/>
              <a:gdLst>
                <a:gd name="T0" fmla="*/ 0 w 3149"/>
                <a:gd name="T1" fmla="*/ 220 h 1323"/>
                <a:gd name="T2" fmla="*/ 36 w 3149"/>
                <a:gd name="T3" fmla="*/ 181 h 1323"/>
                <a:gd name="T4" fmla="*/ 84 w 3149"/>
                <a:gd name="T5" fmla="*/ 145 h 1323"/>
                <a:gd name="T6" fmla="*/ 141 w 3149"/>
                <a:gd name="T7" fmla="*/ 112 h 1323"/>
                <a:gd name="T8" fmla="*/ 204 w 3149"/>
                <a:gd name="T9" fmla="*/ 84 h 1323"/>
                <a:gd name="T10" fmla="*/ 271 w 3149"/>
                <a:gd name="T11" fmla="*/ 61 h 1323"/>
                <a:gd name="T12" fmla="*/ 338 w 3149"/>
                <a:gd name="T13" fmla="*/ 45 h 1323"/>
                <a:gd name="T14" fmla="*/ 403 w 3149"/>
                <a:gd name="T15" fmla="*/ 35 h 1323"/>
                <a:gd name="T16" fmla="*/ 465 w 3149"/>
                <a:gd name="T17" fmla="*/ 34 h 1323"/>
                <a:gd name="T18" fmla="*/ 472 w 3149"/>
                <a:gd name="T19" fmla="*/ 33 h 1323"/>
                <a:gd name="T20" fmla="*/ 479 w 3149"/>
                <a:gd name="T21" fmla="*/ 32 h 1323"/>
                <a:gd name="T22" fmla="*/ 487 w 3149"/>
                <a:gd name="T23" fmla="*/ 31 h 1323"/>
                <a:gd name="T24" fmla="*/ 495 w 3149"/>
                <a:gd name="T25" fmla="*/ 31 h 1323"/>
                <a:gd name="T26" fmla="*/ 502 w 3149"/>
                <a:gd name="T27" fmla="*/ 30 h 1323"/>
                <a:gd name="T28" fmla="*/ 509 w 3149"/>
                <a:gd name="T29" fmla="*/ 29 h 1323"/>
                <a:gd name="T30" fmla="*/ 517 w 3149"/>
                <a:gd name="T31" fmla="*/ 28 h 1323"/>
                <a:gd name="T32" fmla="*/ 525 w 3149"/>
                <a:gd name="T33" fmla="*/ 28 h 1323"/>
                <a:gd name="T34" fmla="*/ 426 w 3149"/>
                <a:gd name="T35" fmla="*/ 1 h 1323"/>
                <a:gd name="T36" fmla="*/ 328 w 3149"/>
                <a:gd name="T37" fmla="*/ 0 h 1323"/>
                <a:gd name="T38" fmla="*/ 235 w 3149"/>
                <a:gd name="T39" fmla="*/ 17 h 1323"/>
                <a:gd name="T40" fmla="*/ 152 w 3149"/>
                <a:gd name="T41" fmla="*/ 50 h 1323"/>
                <a:gd name="T42" fmla="*/ 82 w 3149"/>
                <a:gd name="T43" fmla="*/ 91 h 1323"/>
                <a:gd name="T44" fmla="*/ 31 w 3149"/>
                <a:gd name="T45" fmla="*/ 138 h 1323"/>
                <a:gd name="T46" fmla="*/ 2 w 3149"/>
                <a:gd name="T47" fmla="*/ 182 h 1323"/>
                <a:gd name="T48" fmla="*/ 0 w 3149"/>
                <a:gd name="T49" fmla="*/ 220 h 13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49" h="1323">
                  <a:moveTo>
                    <a:pt x="0" y="1323"/>
                  </a:moveTo>
                  <a:lnTo>
                    <a:pt x="217" y="1086"/>
                  </a:lnTo>
                  <a:lnTo>
                    <a:pt x="505" y="871"/>
                  </a:lnTo>
                  <a:lnTo>
                    <a:pt x="843" y="674"/>
                  </a:lnTo>
                  <a:lnTo>
                    <a:pt x="1223" y="508"/>
                  </a:lnTo>
                  <a:lnTo>
                    <a:pt x="1625" y="367"/>
                  </a:lnTo>
                  <a:lnTo>
                    <a:pt x="2029" y="269"/>
                  </a:lnTo>
                  <a:lnTo>
                    <a:pt x="2419" y="211"/>
                  </a:lnTo>
                  <a:lnTo>
                    <a:pt x="2789" y="205"/>
                  </a:lnTo>
                  <a:lnTo>
                    <a:pt x="2830" y="197"/>
                  </a:lnTo>
                  <a:lnTo>
                    <a:pt x="2875" y="194"/>
                  </a:lnTo>
                  <a:lnTo>
                    <a:pt x="2920" y="187"/>
                  </a:lnTo>
                  <a:lnTo>
                    <a:pt x="2968" y="187"/>
                  </a:lnTo>
                  <a:lnTo>
                    <a:pt x="3010" y="180"/>
                  </a:lnTo>
                  <a:lnTo>
                    <a:pt x="3055" y="173"/>
                  </a:lnTo>
                  <a:lnTo>
                    <a:pt x="3100" y="170"/>
                  </a:lnTo>
                  <a:lnTo>
                    <a:pt x="3149" y="170"/>
                  </a:lnTo>
                  <a:lnTo>
                    <a:pt x="2553" y="7"/>
                  </a:lnTo>
                  <a:lnTo>
                    <a:pt x="1970" y="0"/>
                  </a:lnTo>
                  <a:lnTo>
                    <a:pt x="1410" y="101"/>
                  </a:lnTo>
                  <a:lnTo>
                    <a:pt x="912" y="301"/>
                  </a:lnTo>
                  <a:lnTo>
                    <a:pt x="491" y="546"/>
                  </a:lnTo>
                  <a:lnTo>
                    <a:pt x="186" y="827"/>
                  </a:lnTo>
                  <a:lnTo>
                    <a:pt x="10" y="1092"/>
                  </a:lnTo>
                  <a:lnTo>
                    <a:pt x="0" y="132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4" name="Freeform 367"/>
            <p:cNvSpPr>
              <a:spLocks/>
            </p:cNvSpPr>
            <p:nvPr/>
          </p:nvSpPr>
          <p:spPr bwMode="auto">
            <a:xfrm>
              <a:off x="1906" y="1551"/>
              <a:ext cx="521" cy="210"/>
            </a:xfrm>
            <a:custGeom>
              <a:avLst/>
              <a:gdLst>
                <a:gd name="T0" fmla="*/ 0 w 3125"/>
                <a:gd name="T1" fmla="*/ 210 h 1266"/>
                <a:gd name="T2" fmla="*/ 36 w 3125"/>
                <a:gd name="T3" fmla="*/ 169 h 1266"/>
                <a:gd name="T4" fmla="*/ 85 w 3125"/>
                <a:gd name="T5" fmla="*/ 133 h 1266"/>
                <a:gd name="T6" fmla="*/ 142 w 3125"/>
                <a:gd name="T7" fmla="*/ 99 h 1266"/>
                <a:gd name="T8" fmla="*/ 205 w 3125"/>
                <a:gd name="T9" fmla="*/ 71 h 1266"/>
                <a:gd name="T10" fmla="*/ 271 w 3125"/>
                <a:gd name="T11" fmla="*/ 49 h 1266"/>
                <a:gd name="T12" fmla="*/ 337 w 3125"/>
                <a:gd name="T13" fmla="*/ 34 h 1266"/>
                <a:gd name="T14" fmla="*/ 401 w 3125"/>
                <a:gd name="T15" fmla="*/ 27 h 1266"/>
                <a:gd name="T16" fmla="*/ 460 w 3125"/>
                <a:gd name="T17" fmla="*/ 31 h 1266"/>
                <a:gd name="T18" fmla="*/ 467 w 3125"/>
                <a:gd name="T19" fmla="*/ 29 h 1266"/>
                <a:gd name="T20" fmla="*/ 475 w 3125"/>
                <a:gd name="T21" fmla="*/ 29 h 1266"/>
                <a:gd name="T22" fmla="*/ 482 w 3125"/>
                <a:gd name="T23" fmla="*/ 28 h 1266"/>
                <a:gd name="T24" fmla="*/ 490 w 3125"/>
                <a:gd name="T25" fmla="*/ 28 h 1266"/>
                <a:gd name="T26" fmla="*/ 498 w 3125"/>
                <a:gd name="T27" fmla="*/ 27 h 1266"/>
                <a:gd name="T28" fmla="*/ 505 w 3125"/>
                <a:gd name="T29" fmla="*/ 27 h 1266"/>
                <a:gd name="T30" fmla="*/ 513 w 3125"/>
                <a:gd name="T31" fmla="*/ 27 h 1266"/>
                <a:gd name="T32" fmla="*/ 521 w 3125"/>
                <a:gd name="T33" fmla="*/ 27 h 1266"/>
                <a:gd name="T34" fmla="*/ 423 w 3125"/>
                <a:gd name="T35" fmla="*/ 1 h 1266"/>
                <a:gd name="T36" fmla="*/ 327 w 3125"/>
                <a:gd name="T37" fmla="*/ 0 h 1266"/>
                <a:gd name="T38" fmla="*/ 234 w 3125"/>
                <a:gd name="T39" fmla="*/ 17 h 1266"/>
                <a:gd name="T40" fmla="*/ 152 w 3125"/>
                <a:gd name="T41" fmla="*/ 48 h 1266"/>
                <a:gd name="T42" fmla="*/ 83 w 3125"/>
                <a:gd name="T43" fmla="*/ 87 h 1266"/>
                <a:gd name="T44" fmla="*/ 31 w 3125"/>
                <a:gd name="T45" fmla="*/ 131 h 1266"/>
                <a:gd name="T46" fmla="*/ 1 w 3125"/>
                <a:gd name="T47" fmla="*/ 173 h 1266"/>
                <a:gd name="T48" fmla="*/ 0 w 3125"/>
                <a:gd name="T49" fmla="*/ 210 h 12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25" h="1266">
                  <a:moveTo>
                    <a:pt x="0" y="1266"/>
                  </a:moveTo>
                  <a:lnTo>
                    <a:pt x="214" y="1020"/>
                  </a:lnTo>
                  <a:lnTo>
                    <a:pt x="508" y="799"/>
                  </a:lnTo>
                  <a:lnTo>
                    <a:pt x="850" y="595"/>
                  </a:lnTo>
                  <a:lnTo>
                    <a:pt x="1230" y="429"/>
                  </a:lnTo>
                  <a:lnTo>
                    <a:pt x="1624" y="294"/>
                  </a:lnTo>
                  <a:lnTo>
                    <a:pt x="2022" y="204"/>
                  </a:lnTo>
                  <a:lnTo>
                    <a:pt x="2405" y="163"/>
                  </a:lnTo>
                  <a:lnTo>
                    <a:pt x="2762" y="184"/>
                  </a:lnTo>
                  <a:lnTo>
                    <a:pt x="2803" y="177"/>
                  </a:lnTo>
                  <a:lnTo>
                    <a:pt x="2851" y="173"/>
                  </a:lnTo>
                  <a:lnTo>
                    <a:pt x="2892" y="170"/>
                  </a:lnTo>
                  <a:lnTo>
                    <a:pt x="2941" y="170"/>
                  </a:lnTo>
                  <a:lnTo>
                    <a:pt x="2986" y="163"/>
                  </a:lnTo>
                  <a:lnTo>
                    <a:pt x="3031" y="160"/>
                  </a:lnTo>
                  <a:lnTo>
                    <a:pt x="3076" y="160"/>
                  </a:lnTo>
                  <a:lnTo>
                    <a:pt x="3125" y="160"/>
                  </a:lnTo>
                  <a:lnTo>
                    <a:pt x="2540" y="8"/>
                  </a:lnTo>
                  <a:lnTo>
                    <a:pt x="1959" y="0"/>
                  </a:lnTo>
                  <a:lnTo>
                    <a:pt x="1406" y="101"/>
                  </a:lnTo>
                  <a:lnTo>
                    <a:pt x="913" y="291"/>
                  </a:lnTo>
                  <a:lnTo>
                    <a:pt x="495" y="523"/>
                  </a:lnTo>
                  <a:lnTo>
                    <a:pt x="184" y="789"/>
                  </a:lnTo>
                  <a:lnTo>
                    <a:pt x="6" y="1041"/>
                  </a:lnTo>
                  <a:lnTo>
                    <a:pt x="0" y="126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5" name="Freeform 368"/>
            <p:cNvSpPr>
              <a:spLocks/>
            </p:cNvSpPr>
            <p:nvPr/>
          </p:nvSpPr>
          <p:spPr bwMode="auto">
            <a:xfrm>
              <a:off x="2117" y="1580"/>
              <a:ext cx="331" cy="444"/>
            </a:xfrm>
            <a:custGeom>
              <a:avLst/>
              <a:gdLst>
                <a:gd name="T0" fmla="*/ 36 w 1984"/>
                <a:gd name="T1" fmla="*/ 444 h 2665"/>
                <a:gd name="T2" fmla="*/ 42 w 1984"/>
                <a:gd name="T3" fmla="*/ 400 h 2665"/>
                <a:gd name="T4" fmla="*/ 59 w 1984"/>
                <a:gd name="T5" fmla="*/ 351 h 2665"/>
                <a:gd name="T6" fmla="*/ 86 w 1984"/>
                <a:gd name="T7" fmla="*/ 298 h 2665"/>
                <a:gd name="T8" fmla="*/ 122 w 1984"/>
                <a:gd name="T9" fmla="*/ 245 h 2665"/>
                <a:gd name="T10" fmla="*/ 160 w 1984"/>
                <a:gd name="T11" fmla="*/ 189 h 2665"/>
                <a:gd name="T12" fmla="*/ 204 w 1984"/>
                <a:gd name="T13" fmla="*/ 137 h 2665"/>
                <a:gd name="T14" fmla="*/ 248 w 1984"/>
                <a:gd name="T15" fmla="*/ 86 h 2665"/>
                <a:gd name="T16" fmla="*/ 293 w 1984"/>
                <a:gd name="T17" fmla="*/ 40 h 2665"/>
                <a:gd name="T18" fmla="*/ 297 w 1984"/>
                <a:gd name="T19" fmla="*/ 35 h 2665"/>
                <a:gd name="T20" fmla="*/ 302 w 1984"/>
                <a:gd name="T21" fmla="*/ 30 h 2665"/>
                <a:gd name="T22" fmla="*/ 307 w 1984"/>
                <a:gd name="T23" fmla="*/ 25 h 2665"/>
                <a:gd name="T24" fmla="*/ 312 w 1984"/>
                <a:gd name="T25" fmla="*/ 20 h 2665"/>
                <a:gd name="T26" fmla="*/ 317 w 1984"/>
                <a:gd name="T27" fmla="*/ 15 h 2665"/>
                <a:gd name="T28" fmla="*/ 321 w 1984"/>
                <a:gd name="T29" fmla="*/ 10 h 2665"/>
                <a:gd name="T30" fmla="*/ 326 w 1984"/>
                <a:gd name="T31" fmla="*/ 4 h 2665"/>
                <a:gd name="T32" fmla="*/ 331 w 1984"/>
                <a:gd name="T33" fmla="*/ 0 h 2665"/>
                <a:gd name="T34" fmla="*/ 229 w 1984"/>
                <a:gd name="T35" fmla="*/ 35 h 2665"/>
                <a:gd name="T36" fmla="*/ 145 w 1984"/>
                <a:gd name="T37" fmla="*/ 87 h 2665"/>
                <a:gd name="T38" fmla="*/ 81 w 1984"/>
                <a:gd name="T39" fmla="*/ 153 h 2665"/>
                <a:gd name="T40" fmla="*/ 36 w 1984"/>
                <a:gd name="T41" fmla="*/ 225 h 2665"/>
                <a:gd name="T42" fmla="*/ 9 w 1984"/>
                <a:gd name="T43" fmla="*/ 295 h 2665"/>
                <a:gd name="T44" fmla="*/ 0 w 1984"/>
                <a:gd name="T45" fmla="*/ 360 h 2665"/>
                <a:gd name="T46" fmla="*/ 9 w 1984"/>
                <a:gd name="T47" fmla="*/ 412 h 2665"/>
                <a:gd name="T48" fmla="*/ 36 w 1984"/>
                <a:gd name="T49" fmla="*/ 444 h 26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84" h="2665">
                  <a:moveTo>
                    <a:pt x="215" y="2665"/>
                  </a:moveTo>
                  <a:lnTo>
                    <a:pt x="253" y="2398"/>
                  </a:lnTo>
                  <a:lnTo>
                    <a:pt x="356" y="2104"/>
                  </a:lnTo>
                  <a:lnTo>
                    <a:pt x="515" y="1790"/>
                  </a:lnTo>
                  <a:lnTo>
                    <a:pt x="730" y="1472"/>
                  </a:lnTo>
                  <a:lnTo>
                    <a:pt x="961" y="1136"/>
                  </a:lnTo>
                  <a:lnTo>
                    <a:pt x="1224" y="822"/>
                  </a:lnTo>
                  <a:lnTo>
                    <a:pt x="1489" y="519"/>
                  </a:lnTo>
                  <a:lnTo>
                    <a:pt x="1759" y="242"/>
                  </a:lnTo>
                  <a:lnTo>
                    <a:pt x="1783" y="211"/>
                  </a:lnTo>
                  <a:lnTo>
                    <a:pt x="1811" y="180"/>
                  </a:lnTo>
                  <a:lnTo>
                    <a:pt x="1839" y="148"/>
                  </a:lnTo>
                  <a:lnTo>
                    <a:pt x="1869" y="121"/>
                  </a:lnTo>
                  <a:lnTo>
                    <a:pt x="1898" y="90"/>
                  </a:lnTo>
                  <a:lnTo>
                    <a:pt x="1926" y="59"/>
                  </a:lnTo>
                  <a:lnTo>
                    <a:pt x="1953" y="27"/>
                  </a:lnTo>
                  <a:lnTo>
                    <a:pt x="1984" y="0"/>
                  </a:lnTo>
                  <a:lnTo>
                    <a:pt x="1373" y="208"/>
                  </a:lnTo>
                  <a:lnTo>
                    <a:pt x="872" y="525"/>
                  </a:lnTo>
                  <a:lnTo>
                    <a:pt x="484" y="919"/>
                  </a:lnTo>
                  <a:lnTo>
                    <a:pt x="215" y="1351"/>
                  </a:lnTo>
                  <a:lnTo>
                    <a:pt x="52" y="1773"/>
                  </a:lnTo>
                  <a:lnTo>
                    <a:pt x="0" y="2160"/>
                  </a:lnTo>
                  <a:lnTo>
                    <a:pt x="52" y="2471"/>
                  </a:lnTo>
                  <a:lnTo>
                    <a:pt x="215" y="266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6" name="Freeform 369"/>
            <p:cNvSpPr>
              <a:spLocks/>
            </p:cNvSpPr>
            <p:nvPr/>
          </p:nvSpPr>
          <p:spPr bwMode="auto">
            <a:xfrm>
              <a:off x="2119" y="1580"/>
              <a:ext cx="329" cy="435"/>
            </a:xfrm>
            <a:custGeom>
              <a:avLst/>
              <a:gdLst>
                <a:gd name="T0" fmla="*/ 33 w 1976"/>
                <a:gd name="T1" fmla="*/ 435 h 2613"/>
                <a:gd name="T2" fmla="*/ 38 w 1976"/>
                <a:gd name="T3" fmla="*/ 390 h 2613"/>
                <a:gd name="T4" fmla="*/ 56 w 1976"/>
                <a:gd name="T5" fmla="*/ 340 h 2613"/>
                <a:gd name="T6" fmla="*/ 82 w 1976"/>
                <a:gd name="T7" fmla="*/ 287 h 2613"/>
                <a:gd name="T8" fmla="*/ 116 w 1976"/>
                <a:gd name="T9" fmla="*/ 234 h 2613"/>
                <a:gd name="T10" fmla="*/ 154 w 1976"/>
                <a:gd name="T11" fmla="*/ 180 h 2613"/>
                <a:gd name="T12" fmla="*/ 198 w 1976"/>
                <a:gd name="T13" fmla="*/ 129 h 2613"/>
                <a:gd name="T14" fmla="*/ 243 w 1976"/>
                <a:gd name="T15" fmla="*/ 81 h 2613"/>
                <a:gd name="T16" fmla="*/ 289 w 1976"/>
                <a:gd name="T17" fmla="*/ 40 h 2613"/>
                <a:gd name="T18" fmla="*/ 294 w 1976"/>
                <a:gd name="T19" fmla="*/ 35 h 2613"/>
                <a:gd name="T20" fmla="*/ 299 w 1976"/>
                <a:gd name="T21" fmla="*/ 29 h 2613"/>
                <a:gd name="T22" fmla="*/ 303 w 1976"/>
                <a:gd name="T23" fmla="*/ 24 h 2613"/>
                <a:gd name="T24" fmla="*/ 309 w 1976"/>
                <a:gd name="T25" fmla="*/ 19 h 2613"/>
                <a:gd name="T26" fmla="*/ 313 w 1976"/>
                <a:gd name="T27" fmla="*/ 14 h 2613"/>
                <a:gd name="T28" fmla="*/ 318 w 1976"/>
                <a:gd name="T29" fmla="*/ 10 h 2613"/>
                <a:gd name="T30" fmla="*/ 324 w 1976"/>
                <a:gd name="T31" fmla="*/ 4 h 2613"/>
                <a:gd name="T32" fmla="*/ 329 w 1976"/>
                <a:gd name="T33" fmla="*/ 0 h 2613"/>
                <a:gd name="T34" fmla="*/ 229 w 1976"/>
                <a:gd name="T35" fmla="*/ 35 h 2613"/>
                <a:gd name="T36" fmla="*/ 148 w 1976"/>
                <a:gd name="T37" fmla="*/ 87 h 2613"/>
                <a:gd name="T38" fmla="*/ 84 w 1976"/>
                <a:gd name="T39" fmla="*/ 152 h 2613"/>
                <a:gd name="T40" fmla="*/ 39 w 1976"/>
                <a:gd name="T41" fmla="*/ 223 h 2613"/>
                <a:gd name="T42" fmla="*/ 11 w 1976"/>
                <a:gd name="T43" fmla="*/ 291 h 2613"/>
                <a:gd name="T44" fmla="*/ 0 w 1976"/>
                <a:gd name="T45" fmla="*/ 354 h 2613"/>
                <a:gd name="T46" fmla="*/ 7 w 1976"/>
                <a:gd name="T47" fmla="*/ 404 h 2613"/>
                <a:gd name="T48" fmla="*/ 33 w 1976"/>
                <a:gd name="T49" fmla="*/ 435 h 26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76" h="2613">
                  <a:moveTo>
                    <a:pt x="199" y="2613"/>
                  </a:moveTo>
                  <a:lnTo>
                    <a:pt x="231" y="2340"/>
                  </a:lnTo>
                  <a:lnTo>
                    <a:pt x="334" y="2043"/>
                  </a:lnTo>
                  <a:lnTo>
                    <a:pt x="490" y="1724"/>
                  </a:lnTo>
                  <a:lnTo>
                    <a:pt x="697" y="1403"/>
                  </a:lnTo>
                  <a:lnTo>
                    <a:pt x="925" y="1081"/>
                  </a:lnTo>
                  <a:lnTo>
                    <a:pt x="1189" y="774"/>
                  </a:lnTo>
                  <a:lnTo>
                    <a:pt x="1461" y="487"/>
                  </a:lnTo>
                  <a:lnTo>
                    <a:pt x="1737" y="238"/>
                  </a:lnTo>
                  <a:lnTo>
                    <a:pt x="1765" y="208"/>
                  </a:lnTo>
                  <a:lnTo>
                    <a:pt x="1797" y="176"/>
                  </a:lnTo>
                  <a:lnTo>
                    <a:pt x="1820" y="145"/>
                  </a:lnTo>
                  <a:lnTo>
                    <a:pt x="1855" y="117"/>
                  </a:lnTo>
                  <a:lnTo>
                    <a:pt x="1879" y="87"/>
                  </a:lnTo>
                  <a:lnTo>
                    <a:pt x="1910" y="59"/>
                  </a:lnTo>
                  <a:lnTo>
                    <a:pt x="1945" y="27"/>
                  </a:lnTo>
                  <a:lnTo>
                    <a:pt x="1976" y="0"/>
                  </a:lnTo>
                  <a:lnTo>
                    <a:pt x="1378" y="208"/>
                  </a:lnTo>
                  <a:lnTo>
                    <a:pt x="891" y="525"/>
                  </a:lnTo>
                  <a:lnTo>
                    <a:pt x="507" y="912"/>
                  </a:lnTo>
                  <a:lnTo>
                    <a:pt x="234" y="1337"/>
                  </a:lnTo>
                  <a:lnTo>
                    <a:pt x="65" y="1749"/>
                  </a:lnTo>
                  <a:lnTo>
                    <a:pt x="0" y="2129"/>
                  </a:lnTo>
                  <a:lnTo>
                    <a:pt x="44" y="2426"/>
                  </a:lnTo>
                  <a:lnTo>
                    <a:pt x="199" y="261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7" name="Freeform 370"/>
            <p:cNvSpPr>
              <a:spLocks/>
            </p:cNvSpPr>
            <p:nvPr/>
          </p:nvSpPr>
          <p:spPr bwMode="auto">
            <a:xfrm>
              <a:off x="2120" y="1580"/>
              <a:ext cx="328" cy="427"/>
            </a:xfrm>
            <a:custGeom>
              <a:avLst/>
              <a:gdLst>
                <a:gd name="T0" fmla="*/ 31 w 1967"/>
                <a:gd name="T1" fmla="*/ 427 h 2564"/>
                <a:gd name="T2" fmla="*/ 35 w 1967"/>
                <a:gd name="T3" fmla="*/ 380 h 2564"/>
                <a:gd name="T4" fmla="*/ 52 w 1967"/>
                <a:gd name="T5" fmla="*/ 330 h 2564"/>
                <a:gd name="T6" fmla="*/ 77 w 1967"/>
                <a:gd name="T7" fmla="*/ 277 h 2564"/>
                <a:gd name="T8" fmla="*/ 111 w 1967"/>
                <a:gd name="T9" fmla="*/ 224 h 2564"/>
                <a:gd name="T10" fmla="*/ 150 w 1967"/>
                <a:gd name="T11" fmla="*/ 171 h 2564"/>
                <a:gd name="T12" fmla="*/ 194 w 1967"/>
                <a:gd name="T13" fmla="*/ 121 h 2564"/>
                <a:gd name="T14" fmla="*/ 240 w 1967"/>
                <a:gd name="T15" fmla="*/ 76 h 2564"/>
                <a:gd name="T16" fmla="*/ 287 w 1967"/>
                <a:gd name="T17" fmla="*/ 38 h 2564"/>
                <a:gd name="T18" fmla="*/ 291 w 1967"/>
                <a:gd name="T19" fmla="*/ 33 h 2564"/>
                <a:gd name="T20" fmla="*/ 296 w 1967"/>
                <a:gd name="T21" fmla="*/ 29 h 2564"/>
                <a:gd name="T22" fmla="*/ 301 w 1967"/>
                <a:gd name="T23" fmla="*/ 24 h 2564"/>
                <a:gd name="T24" fmla="*/ 307 w 1967"/>
                <a:gd name="T25" fmla="*/ 19 h 2564"/>
                <a:gd name="T26" fmla="*/ 311 w 1967"/>
                <a:gd name="T27" fmla="*/ 14 h 2564"/>
                <a:gd name="T28" fmla="*/ 316 w 1967"/>
                <a:gd name="T29" fmla="*/ 9 h 2564"/>
                <a:gd name="T30" fmla="*/ 322 w 1967"/>
                <a:gd name="T31" fmla="*/ 4 h 2564"/>
                <a:gd name="T32" fmla="*/ 328 w 1967"/>
                <a:gd name="T33" fmla="*/ 0 h 2564"/>
                <a:gd name="T34" fmla="*/ 231 w 1967"/>
                <a:gd name="T35" fmla="*/ 35 h 2564"/>
                <a:gd name="T36" fmla="*/ 150 w 1967"/>
                <a:gd name="T37" fmla="*/ 87 h 2564"/>
                <a:gd name="T38" fmla="*/ 87 w 1967"/>
                <a:gd name="T39" fmla="*/ 151 h 2564"/>
                <a:gd name="T40" fmla="*/ 40 w 1967"/>
                <a:gd name="T41" fmla="*/ 220 h 2564"/>
                <a:gd name="T42" fmla="*/ 12 w 1967"/>
                <a:gd name="T43" fmla="*/ 288 h 2564"/>
                <a:gd name="T44" fmla="*/ 0 w 1967"/>
                <a:gd name="T45" fmla="*/ 349 h 2564"/>
                <a:gd name="T46" fmla="*/ 6 w 1967"/>
                <a:gd name="T47" fmla="*/ 397 h 2564"/>
                <a:gd name="T48" fmla="*/ 31 w 1967"/>
                <a:gd name="T49" fmla="*/ 427 h 25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67" h="2564">
                  <a:moveTo>
                    <a:pt x="184" y="2564"/>
                  </a:moveTo>
                  <a:lnTo>
                    <a:pt x="212" y="2284"/>
                  </a:lnTo>
                  <a:lnTo>
                    <a:pt x="311" y="1983"/>
                  </a:lnTo>
                  <a:lnTo>
                    <a:pt x="464" y="1666"/>
                  </a:lnTo>
                  <a:lnTo>
                    <a:pt x="668" y="1344"/>
                  </a:lnTo>
                  <a:lnTo>
                    <a:pt x="899" y="1026"/>
                  </a:lnTo>
                  <a:lnTo>
                    <a:pt x="1166" y="726"/>
                  </a:lnTo>
                  <a:lnTo>
                    <a:pt x="1438" y="456"/>
                  </a:lnTo>
                  <a:lnTo>
                    <a:pt x="1719" y="231"/>
                  </a:lnTo>
                  <a:lnTo>
                    <a:pt x="1746" y="197"/>
                  </a:lnTo>
                  <a:lnTo>
                    <a:pt x="1777" y="173"/>
                  </a:lnTo>
                  <a:lnTo>
                    <a:pt x="1808" y="142"/>
                  </a:lnTo>
                  <a:lnTo>
                    <a:pt x="1840" y="114"/>
                  </a:lnTo>
                  <a:lnTo>
                    <a:pt x="1867" y="82"/>
                  </a:lnTo>
                  <a:lnTo>
                    <a:pt x="1898" y="55"/>
                  </a:lnTo>
                  <a:lnTo>
                    <a:pt x="1929" y="27"/>
                  </a:lnTo>
                  <a:lnTo>
                    <a:pt x="1967" y="0"/>
                  </a:lnTo>
                  <a:lnTo>
                    <a:pt x="1383" y="208"/>
                  </a:lnTo>
                  <a:lnTo>
                    <a:pt x="899" y="522"/>
                  </a:lnTo>
                  <a:lnTo>
                    <a:pt x="523" y="905"/>
                  </a:lnTo>
                  <a:lnTo>
                    <a:pt x="242" y="1323"/>
                  </a:lnTo>
                  <a:lnTo>
                    <a:pt x="69" y="1728"/>
                  </a:lnTo>
                  <a:lnTo>
                    <a:pt x="0" y="2098"/>
                  </a:lnTo>
                  <a:lnTo>
                    <a:pt x="35" y="2385"/>
                  </a:lnTo>
                  <a:lnTo>
                    <a:pt x="184" y="256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8" name="Freeform 371"/>
            <p:cNvSpPr>
              <a:spLocks/>
            </p:cNvSpPr>
            <p:nvPr/>
          </p:nvSpPr>
          <p:spPr bwMode="auto">
            <a:xfrm>
              <a:off x="2122" y="1580"/>
              <a:ext cx="326" cy="420"/>
            </a:xfrm>
            <a:custGeom>
              <a:avLst/>
              <a:gdLst>
                <a:gd name="T0" fmla="*/ 27 w 1956"/>
                <a:gd name="T1" fmla="*/ 420 h 2519"/>
                <a:gd name="T2" fmla="*/ 31 w 1956"/>
                <a:gd name="T3" fmla="*/ 372 h 2519"/>
                <a:gd name="T4" fmla="*/ 47 w 1956"/>
                <a:gd name="T5" fmla="*/ 321 h 2519"/>
                <a:gd name="T6" fmla="*/ 73 w 1956"/>
                <a:gd name="T7" fmla="*/ 267 h 2519"/>
                <a:gd name="T8" fmla="*/ 106 w 1956"/>
                <a:gd name="T9" fmla="*/ 214 h 2519"/>
                <a:gd name="T10" fmla="*/ 145 w 1956"/>
                <a:gd name="T11" fmla="*/ 161 h 2519"/>
                <a:gd name="T12" fmla="*/ 189 w 1956"/>
                <a:gd name="T13" fmla="*/ 114 h 2519"/>
                <a:gd name="T14" fmla="*/ 234 w 1956"/>
                <a:gd name="T15" fmla="*/ 71 h 2519"/>
                <a:gd name="T16" fmla="*/ 282 w 1956"/>
                <a:gd name="T17" fmla="*/ 38 h 2519"/>
                <a:gd name="T18" fmla="*/ 288 w 1956"/>
                <a:gd name="T19" fmla="*/ 32 h 2519"/>
                <a:gd name="T20" fmla="*/ 293 w 1956"/>
                <a:gd name="T21" fmla="*/ 28 h 2519"/>
                <a:gd name="T22" fmla="*/ 298 w 1956"/>
                <a:gd name="T23" fmla="*/ 24 h 2519"/>
                <a:gd name="T24" fmla="*/ 304 w 1956"/>
                <a:gd name="T25" fmla="*/ 19 h 2519"/>
                <a:gd name="T26" fmla="*/ 309 w 1956"/>
                <a:gd name="T27" fmla="*/ 14 h 2519"/>
                <a:gd name="T28" fmla="*/ 315 w 1956"/>
                <a:gd name="T29" fmla="*/ 9 h 2519"/>
                <a:gd name="T30" fmla="*/ 320 w 1956"/>
                <a:gd name="T31" fmla="*/ 5 h 2519"/>
                <a:gd name="T32" fmla="*/ 326 w 1956"/>
                <a:gd name="T33" fmla="*/ 0 h 2519"/>
                <a:gd name="T34" fmla="*/ 230 w 1956"/>
                <a:gd name="T35" fmla="*/ 35 h 2519"/>
                <a:gd name="T36" fmla="*/ 152 w 1956"/>
                <a:gd name="T37" fmla="*/ 87 h 2519"/>
                <a:gd name="T38" fmla="*/ 89 w 1956"/>
                <a:gd name="T39" fmla="*/ 149 h 2519"/>
                <a:gd name="T40" fmla="*/ 43 w 1956"/>
                <a:gd name="T41" fmla="*/ 218 h 2519"/>
                <a:gd name="T42" fmla="*/ 12 w 1956"/>
                <a:gd name="T43" fmla="*/ 284 h 2519"/>
                <a:gd name="T44" fmla="*/ 0 w 1956"/>
                <a:gd name="T45" fmla="*/ 344 h 2519"/>
                <a:gd name="T46" fmla="*/ 4 w 1956"/>
                <a:gd name="T47" fmla="*/ 392 h 2519"/>
                <a:gd name="T48" fmla="*/ 27 w 1956"/>
                <a:gd name="T49" fmla="*/ 420 h 25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6" h="2519">
                  <a:moveTo>
                    <a:pt x="159" y="2519"/>
                  </a:moveTo>
                  <a:lnTo>
                    <a:pt x="187" y="2233"/>
                  </a:lnTo>
                  <a:lnTo>
                    <a:pt x="283" y="1925"/>
                  </a:lnTo>
                  <a:lnTo>
                    <a:pt x="435" y="1603"/>
                  </a:lnTo>
                  <a:lnTo>
                    <a:pt x="636" y="1282"/>
                  </a:lnTo>
                  <a:lnTo>
                    <a:pt x="867" y="968"/>
                  </a:lnTo>
                  <a:lnTo>
                    <a:pt x="1134" y="681"/>
                  </a:lnTo>
                  <a:lnTo>
                    <a:pt x="1406" y="428"/>
                  </a:lnTo>
                  <a:lnTo>
                    <a:pt x="1694" y="225"/>
                  </a:lnTo>
                  <a:lnTo>
                    <a:pt x="1725" y="194"/>
                  </a:lnTo>
                  <a:lnTo>
                    <a:pt x="1755" y="165"/>
                  </a:lnTo>
                  <a:lnTo>
                    <a:pt x="1790" y="142"/>
                  </a:lnTo>
                  <a:lnTo>
                    <a:pt x="1824" y="114"/>
                  </a:lnTo>
                  <a:lnTo>
                    <a:pt x="1856" y="82"/>
                  </a:lnTo>
                  <a:lnTo>
                    <a:pt x="1887" y="55"/>
                  </a:lnTo>
                  <a:lnTo>
                    <a:pt x="1918" y="27"/>
                  </a:lnTo>
                  <a:lnTo>
                    <a:pt x="1956" y="0"/>
                  </a:lnTo>
                  <a:lnTo>
                    <a:pt x="1382" y="208"/>
                  </a:lnTo>
                  <a:lnTo>
                    <a:pt x="913" y="522"/>
                  </a:lnTo>
                  <a:lnTo>
                    <a:pt x="532" y="894"/>
                  </a:lnTo>
                  <a:lnTo>
                    <a:pt x="256" y="1306"/>
                  </a:lnTo>
                  <a:lnTo>
                    <a:pt x="69" y="1703"/>
                  </a:lnTo>
                  <a:lnTo>
                    <a:pt x="0" y="2066"/>
                  </a:lnTo>
                  <a:lnTo>
                    <a:pt x="24" y="2350"/>
                  </a:lnTo>
                  <a:lnTo>
                    <a:pt x="159" y="251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9" name="Freeform 372"/>
            <p:cNvSpPr>
              <a:spLocks/>
            </p:cNvSpPr>
            <p:nvPr/>
          </p:nvSpPr>
          <p:spPr bwMode="auto">
            <a:xfrm>
              <a:off x="2123" y="1580"/>
              <a:ext cx="325" cy="412"/>
            </a:xfrm>
            <a:custGeom>
              <a:avLst/>
              <a:gdLst>
                <a:gd name="T0" fmla="*/ 24 w 1949"/>
                <a:gd name="T1" fmla="*/ 412 h 2471"/>
                <a:gd name="T2" fmla="*/ 28 w 1949"/>
                <a:gd name="T3" fmla="*/ 364 h 2471"/>
                <a:gd name="T4" fmla="*/ 43 w 1949"/>
                <a:gd name="T5" fmla="*/ 311 h 2471"/>
                <a:gd name="T6" fmla="*/ 68 w 1949"/>
                <a:gd name="T7" fmla="*/ 256 h 2471"/>
                <a:gd name="T8" fmla="*/ 102 w 1949"/>
                <a:gd name="T9" fmla="*/ 203 h 2471"/>
                <a:gd name="T10" fmla="*/ 140 w 1949"/>
                <a:gd name="T11" fmla="*/ 152 h 2471"/>
                <a:gd name="T12" fmla="*/ 184 w 1949"/>
                <a:gd name="T13" fmla="*/ 105 h 2471"/>
                <a:gd name="T14" fmla="*/ 230 w 1949"/>
                <a:gd name="T15" fmla="*/ 66 h 2471"/>
                <a:gd name="T16" fmla="*/ 279 w 1949"/>
                <a:gd name="T17" fmla="*/ 37 h 2471"/>
                <a:gd name="T18" fmla="*/ 284 w 1949"/>
                <a:gd name="T19" fmla="*/ 32 h 2471"/>
                <a:gd name="T20" fmla="*/ 290 w 1949"/>
                <a:gd name="T21" fmla="*/ 27 h 2471"/>
                <a:gd name="T22" fmla="*/ 296 w 1949"/>
                <a:gd name="T23" fmla="*/ 22 h 2471"/>
                <a:gd name="T24" fmla="*/ 301 w 1949"/>
                <a:gd name="T25" fmla="*/ 18 h 2471"/>
                <a:gd name="T26" fmla="*/ 307 w 1949"/>
                <a:gd name="T27" fmla="*/ 14 h 2471"/>
                <a:gd name="T28" fmla="*/ 313 w 1949"/>
                <a:gd name="T29" fmla="*/ 9 h 2471"/>
                <a:gd name="T30" fmla="*/ 319 w 1949"/>
                <a:gd name="T31" fmla="*/ 5 h 2471"/>
                <a:gd name="T32" fmla="*/ 325 w 1949"/>
                <a:gd name="T33" fmla="*/ 0 h 2471"/>
                <a:gd name="T34" fmla="*/ 232 w 1949"/>
                <a:gd name="T35" fmla="*/ 35 h 2471"/>
                <a:gd name="T36" fmla="*/ 154 w 1949"/>
                <a:gd name="T37" fmla="*/ 86 h 2471"/>
                <a:gd name="T38" fmla="*/ 92 w 1949"/>
                <a:gd name="T39" fmla="*/ 148 h 2471"/>
                <a:gd name="T40" fmla="*/ 45 w 1949"/>
                <a:gd name="T41" fmla="*/ 214 h 2471"/>
                <a:gd name="T42" fmla="*/ 14 w 1949"/>
                <a:gd name="T43" fmla="*/ 280 h 2471"/>
                <a:gd name="T44" fmla="*/ 0 w 1949"/>
                <a:gd name="T45" fmla="*/ 339 h 2471"/>
                <a:gd name="T46" fmla="*/ 3 w 1949"/>
                <a:gd name="T47" fmla="*/ 384 h 2471"/>
                <a:gd name="T48" fmla="*/ 24 w 1949"/>
                <a:gd name="T49" fmla="*/ 412 h 24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49" h="2471">
                  <a:moveTo>
                    <a:pt x="145" y="2471"/>
                  </a:moveTo>
                  <a:lnTo>
                    <a:pt x="166" y="2181"/>
                  </a:lnTo>
                  <a:lnTo>
                    <a:pt x="255" y="1866"/>
                  </a:lnTo>
                  <a:lnTo>
                    <a:pt x="405" y="1538"/>
                  </a:lnTo>
                  <a:lnTo>
                    <a:pt x="609" y="1220"/>
                  </a:lnTo>
                  <a:lnTo>
                    <a:pt x="837" y="909"/>
                  </a:lnTo>
                  <a:lnTo>
                    <a:pt x="1102" y="629"/>
                  </a:lnTo>
                  <a:lnTo>
                    <a:pt x="1382" y="398"/>
                  </a:lnTo>
                  <a:lnTo>
                    <a:pt x="1672" y="221"/>
                  </a:lnTo>
                  <a:lnTo>
                    <a:pt x="1704" y="190"/>
                  </a:lnTo>
                  <a:lnTo>
                    <a:pt x="1742" y="162"/>
                  </a:lnTo>
                  <a:lnTo>
                    <a:pt x="1773" y="134"/>
                  </a:lnTo>
                  <a:lnTo>
                    <a:pt x="1807" y="107"/>
                  </a:lnTo>
                  <a:lnTo>
                    <a:pt x="1839" y="82"/>
                  </a:lnTo>
                  <a:lnTo>
                    <a:pt x="1877" y="55"/>
                  </a:lnTo>
                  <a:lnTo>
                    <a:pt x="1911" y="27"/>
                  </a:lnTo>
                  <a:lnTo>
                    <a:pt x="1949" y="0"/>
                  </a:lnTo>
                  <a:lnTo>
                    <a:pt x="1390" y="208"/>
                  </a:lnTo>
                  <a:lnTo>
                    <a:pt x="926" y="514"/>
                  </a:lnTo>
                  <a:lnTo>
                    <a:pt x="549" y="888"/>
                  </a:lnTo>
                  <a:lnTo>
                    <a:pt x="270" y="1285"/>
                  </a:lnTo>
                  <a:lnTo>
                    <a:pt x="83" y="1680"/>
                  </a:lnTo>
                  <a:lnTo>
                    <a:pt x="0" y="2032"/>
                  </a:lnTo>
                  <a:lnTo>
                    <a:pt x="17" y="2305"/>
                  </a:lnTo>
                  <a:lnTo>
                    <a:pt x="145" y="247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0" name="Freeform 373"/>
            <p:cNvSpPr>
              <a:spLocks/>
            </p:cNvSpPr>
            <p:nvPr/>
          </p:nvSpPr>
          <p:spPr bwMode="auto">
            <a:xfrm>
              <a:off x="2045" y="1572"/>
              <a:ext cx="347" cy="475"/>
            </a:xfrm>
            <a:custGeom>
              <a:avLst/>
              <a:gdLst>
                <a:gd name="T0" fmla="*/ 347 w 2081"/>
                <a:gd name="T1" fmla="*/ 10 h 2845"/>
                <a:gd name="T2" fmla="*/ 303 w 2081"/>
                <a:gd name="T3" fmla="*/ 35 h 2845"/>
                <a:gd name="T4" fmla="*/ 259 w 2081"/>
                <a:gd name="T5" fmla="*/ 74 h 2845"/>
                <a:gd name="T6" fmla="*/ 216 w 2081"/>
                <a:gd name="T7" fmla="*/ 122 h 2845"/>
                <a:gd name="T8" fmla="*/ 174 w 2081"/>
                <a:gd name="T9" fmla="*/ 177 h 2845"/>
                <a:gd name="T10" fmla="*/ 134 w 2081"/>
                <a:gd name="T11" fmla="*/ 237 h 2845"/>
                <a:gd name="T12" fmla="*/ 97 w 2081"/>
                <a:gd name="T13" fmla="*/ 300 h 2845"/>
                <a:gd name="T14" fmla="*/ 62 w 2081"/>
                <a:gd name="T15" fmla="*/ 362 h 2845"/>
                <a:gd name="T16" fmla="*/ 33 w 2081"/>
                <a:gd name="T17" fmla="*/ 424 h 2845"/>
                <a:gd name="T18" fmla="*/ 30 w 2081"/>
                <a:gd name="T19" fmla="*/ 430 h 2845"/>
                <a:gd name="T20" fmla="*/ 26 w 2081"/>
                <a:gd name="T21" fmla="*/ 436 h 2845"/>
                <a:gd name="T22" fmla="*/ 23 w 2081"/>
                <a:gd name="T23" fmla="*/ 441 h 2845"/>
                <a:gd name="T24" fmla="*/ 20 w 2081"/>
                <a:gd name="T25" fmla="*/ 448 h 2845"/>
                <a:gd name="T26" fmla="*/ 16 w 2081"/>
                <a:gd name="T27" fmla="*/ 455 h 2845"/>
                <a:gd name="T28" fmla="*/ 13 w 2081"/>
                <a:gd name="T29" fmla="*/ 461 h 2845"/>
                <a:gd name="T30" fmla="*/ 10 w 2081"/>
                <a:gd name="T31" fmla="*/ 468 h 2845"/>
                <a:gd name="T32" fmla="*/ 7 w 2081"/>
                <a:gd name="T33" fmla="*/ 475 h 2845"/>
                <a:gd name="T34" fmla="*/ 0 w 2081"/>
                <a:gd name="T35" fmla="*/ 367 h 2845"/>
                <a:gd name="T36" fmla="*/ 20 w 2081"/>
                <a:gd name="T37" fmla="*/ 269 h 2845"/>
                <a:gd name="T38" fmla="*/ 62 w 2081"/>
                <a:gd name="T39" fmla="*/ 182 h 2845"/>
                <a:gd name="T40" fmla="*/ 118 w 2081"/>
                <a:gd name="T41" fmla="*/ 110 h 2845"/>
                <a:gd name="T42" fmla="*/ 180 w 2081"/>
                <a:gd name="T43" fmla="*/ 52 h 2845"/>
                <a:gd name="T44" fmla="*/ 244 w 2081"/>
                <a:gd name="T45" fmla="*/ 16 h 2845"/>
                <a:gd name="T46" fmla="*/ 301 w 2081"/>
                <a:gd name="T47" fmla="*/ 0 h 2845"/>
                <a:gd name="T48" fmla="*/ 347 w 2081"/>
                <a:gd name="T49" fmla="*/ 10 h 28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81" h="2845">
                  <a:moveTo>
                    <a:pt x="2081" y="58"/>
                  </a:moveTo>
                  <a:lnTo>
                    <a:pt x="1818" y="210"/>
                  </a:lnTo>
                  <a:lnTo>
                    <a:pt x="1555" y="443"/>
                  </a:lnTo>
                  <a:lnTo>
                    <a:pt x="1296" y="729"/>
                  </a:lnTo>
                  <a:lnTo>
                    <a:pt x="1044" y="1060"/>
                  </a:lnTo>
                  <a:lnTo>
                    <a:pt x="802" y="1417"/>
                  </a:lnTo>
                  <a:lnTo>
                    <a:pt x="581" y="1794"/>
                  </a:lnTo>
                  <a:lnTo>
                    <a:pt x="374" y="2166"/>
                  </a:lnTo>
                  <a:lnTo>
                    <a:pt x="198" y="2537"/>
                  </a:lnTo>
                  <a:lnTo>
                    <a:pt x="177" y="2575"/>
                  </a:lnTo>
                  <a:lnTo>
                    <a:pt x="155" y="2609"/>
                  </a:lnTo>
                  <a:lnTo>
                    <a:pt x="135" y="2644"/>
                  </a:lnTo>
                  <a:lnTo>
                    <a:pt x="118" y="2685"/>
                  </a:lnTo>
                  <a:lnTo>
                    <a:pt x="94" y="2724"/>
                  </a:lnTo>
                  <a:lnTo>
                    <a:pt x="77" y="2761"/>
                  </a:lnTo>
                  <a:lnTo>
                    <a:pt x="59" y="2802"/>
                  </a:lnTo>
                  <a:lnTo>
                    <a:pt x="42" y="2845"/>
                  </a:lnTo>
                  <a:lnTo>
                    <a:pt x="0" y="2201"/>
                  </a:lnTo>
                  <a:lnTo>
                    <a:pt x="121" y="1613"/>
                  </a:lnTo>
                  <a:lnTo>
                    <a:pt x="370" y="1092"/>
                  </a:lnTo>
                  <a:lnTo>
                    <a:pt x="705" y="657"/>
                  </a:lnTo>
                  <a:lnTo>
                    <a:pt x="1079" y="314"/>
                  </a:lnTo>
                  <a:lnTo>
                    <a:pt x="1462" y="97"/>
                  </a:lnTo>
                  <a:lnTo>
                    <a:pt x="1808" y="0"/>
                  </a:lnTo>
                  <a:lnTo>
                    <a:pt x="2081" y="5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1" name="Freeform 374"/>
            <p:cNvSpPr>
              <a:spLocks/>
            </p:cNvSpPr>
            <p:nvPr/>
          </p:nvSpPr>
          <p:spPr bwMode="auto">
            <a:xfrm>
              <a:off x="2046" y="1575"/>
              <a:ext cx="338" cy="472"/>
            </a:xfrm>
            <a:custGeom>
              <a:avLst/>
              <a:gdLst>
                <a:gd name="T0" fmla="*/ 338 w 2025"/>
                <a:gd name="T1" fmla="*/ 9 h 2828"/>
                <a:gd name="T2" fmla="*/ 292 w 2025"/>
                <a:gd name="T3" fmla="*/ 35 h 2828"/>
                <a:gd name="T4" fmla="*/ 247 w 2025"/>
                <a:gd name="T5" fmla="*/ 73 h 2828"/>
                <a:gd name="T6" fmla="*/ 203 w 2025"/>
                <a:gd name="T7" fmla="*/ 121 h 2828"/>
                <a:gd name="T8" fmla="*/ 161 w 2025"/>
                <a:gd name="T9" fmla="*/ 175 h 2828"/>
                <a:gd name="T10" fmla="*/ 121 w 2025"/>
                <a:gd name="T11" fmla="*/ 234 h 2828"/>
                <a:gd name="T12" fmla="*/ 86 w 2025"/>
                <a:gd name="T13" fmla="*/ 297 h 2828"/>
                <a:gd name="T14" fmla="*/ 54 w 2025"/>
                <a:gd name="T15" fmla="*/ 358 h 2828"/>
                <a:gd name="T16" fmla="*/ 30 w 2025"/>
                <a:gd name="T17" fmla="*/ 419 h 2828"/>
                <a:gd name="T18" fmla="*/ 27 w 2025"/>
                <a:gd name="T19" fmla="*/ 425 h 2828"/>
                <a:gd name="T20" fmla="*/ 24 w 2025"/>
                <a:gd name="T21" fmla="*/ 432 h 2828"/>
                <a:gd name="T22" fmla="*/ 20 w 2025"/>
                <a:gd name="T23" fmla="*/ 438 h 2828"/>
                <a:gd name="T24" fmla="*/ 17 w 2025"/>
                <a:gd name="T25" fmla="*/ 445 h 2828"/>
                <a:gd name="T26" fmla="*/ 15 w 2025"/>
                <a:gd name="T27" fmla="*/ 452 h 2828"/>
                <a:gd name="T28" fmla="*/ 12 w 2025"/>
                <a:gd name="T29" fmla="*/ 458 h 2828"/>
                <a:gd name="T30" fmla="*/ 8 w 2025"/>
                <a:gd name="T31" fmla="*/ 465 h 2828"/>
                <a:gd name="T32" fmla="*/ 6 w 2025"/>
                <a:gd name="T33" fmla="*/ 472 h 2828"/>
                <a:gd name="T34" fmla="*/ 0 w 2025"/>
                <a:gd name="T35" fmla="*/ 366 h 2828"/>
                <a:gd name="T36" fmla="*/ 21 w 2025"/>
                <a:gd name="T37" fmla="*/ 270 h 2828"/>
                <a:gd name="T38" fmla="*/ 62 w 2025"/>
                <a:gd name="T39" fmla="*/ 184 h 2828"/>
                <a:gd name="T40" fmla="*/ 117 w 2025"/>
                <a:gd name="T41" fmla="*/ 111 h 2828"/>
                <a:gd name="T42" fmla="*/ 177 w 2025"/>
                <a:gd name="T43" fmla="*/ 54 h 2828"/>
                <a:gd name="T44" fmla="*/ 239 w 2025"/>
                <a:gd name="T45" fmla="*/ 16 h 2828"/>
                <a:gd name="T46" fmla="*/ 294 w 2025"/>
                <a:gd name="T47" fmla="*/ 0 h 2828"/>
                <a:gd name="T48" fmla="*/ 338 w 2025"/>
                <a:gd name="T49" fmla="*/ 9 h 28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25" h="2828">
                  <a:moveTo>
                    <a:pt x="2025" y="55"/>
                  </a:moveTo>
                  <a:lnTo>
                    <a:pt x="1749" y="208"/>
                  </a:lnTo>
                  <a:lnTo>
                    <a:pt x="1479" y="439"/>
                  </a:lnTo>
                  <a:lnTo>
                    <a:pt x="1216" y="723"/>
                  </a:lnTo>
                  <a:lnTo>
                    <a:pt x="964" y="1051"/>
                  </a:lnTo>
                  <a:lnTo>
                    <a:pt x="726" y="1403"/>
                  </a:lnTo>
                  <a:lnTo>
                    <a:pt x="514" y="1777"/>
                  </a:lnTo>
                  <a:lnTo>
                    <a:pt x="324" y="2146"/>
                  </a:lnTo>
                  <a:lnTo>
                    <a:pt x="180" y="2512"/>
                  </a:lnTo>
                  <a:lnTo>
                    <a:pt x="159" y="2547"/>
                  </a:lnTo>
                  <a:lnTo>
                    <a:pt x="142" y="2589"/>
                  </a:lnTo>
                  <a:lnTo>
                    <a:pt x="121" y="2627"/>
                  </a:lnTo>
                  <a:lnTo>
                    <a:pt x="104" y="2668"/>
                  </a:lnTo>
                  <a:lnTo>
                    <a:pt x="87" y="2707"/>
                  </a:lnTo>
                  <a:lnTo>
                    <a:pt x="69" y="2744"/>
                  </a:lnTo>
                  <a:lnTo>
                    <a:pt x="48" y="2785"/>
                  </a:lnTo>
                  <a:lnTo>
                    <a:pt x="38" y="2828"/>
                  </a:lnTo>
                  <a:lnTo>
                    <a:pt x="0" y="2195"/>
                  </a:lnTo>
                  <a:lnTo>
                    <a:pt x="128" y="1618"/>
                  </a:lnTo>
                  <a:lnTo>
                    <a:pt x="370" y="1100"/>
                  </a:lnTo>
                  <a:lnTo>
                    <a:pt x="698" y="663"/>
                  </a:lnTo>
                  <a:lnTo>
                    <a:pt x="1061" y="322"/>
                  </a:lnTo>
                  <a:lnTo>
                    <a:pt x="1430" y="97"/>
                  </a:lnTo>
                  <a:lnTo>
                    <a:pt x="1762" y="0"/>
                  </a:lnTo>
                  <a:lnTo>
                    <a:pt x="2025" y="5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2" name="Freeform 375"/>
            <p:cNvSpPr>
              <a:spLocks/>
            </p:cNvSpPr>
            <p:nvPr/>
          </p:nvSpPr>
          <p:spPr bwMode="auto">
            <a:xfrm>
              <a:off x="2048" y="1579"/>
              <a:ext cx="326" cy="468"/>
            </a:xfrm>
            <a:custGeom>
              <a:avLst/>
              <a:gdLst>
                <a:gd name="T0" fmla="*/ 326 w 1956"/>
                <a:gd name="T1" fmla="*/ 8 h 2804"/>
                <a:gd name="T2" fmla="*/ 279 w 1956"/>
                <a:gd name="T3" fmla="*/ 33 h 2804"/>
                <a:gd name="T4" fmla="*/ 234 w 1956"/>
                <a:gd name="T5" fmla="*/ 72 h 2804"/>
                <a:gd name="T6" fmla="*/ 189 w 1956"/>
                <a:gd name="T7" fmla="*/ 118 h 2804"/>
                <a:gd name="T8" fmla="*/ 147 w 1956"/>
                <a:gd name="T9" fmla="*/ 172 h 2804"/>
                <a:gd name="T10" fmla="*/ 107 w 1956"/>
                <a:gd name="T11" fmla="*/ 231 h 2804"/>
                <a:gd name="T12" fmla="*/ 74 w 1956"/>
                <a:gd name="T13" fmla="*/ 293 h 2804"/>
                <a:gd name="T14" fmla="*/ 46 w 1956"/>
                <a:gd name="T15" fmla="*/ 354 h 2804"/>
                <a:gd name="T16" fmla="*/ 26 w 1956"/>
                <a:gd name="T17" fmla="*/ 414 h 2804"/>
                <a:gd name="T18" fmla="*/ 23 w 1956"/>
                <a:gd name="T19" fmla="*/ 421 h 2804"/>
                <a:gd name="T20" fmla="*/ 20 w 1956"/>
                <a:gd name="T21" fmla="*/ 427 h 2804"/>
                <a:gd name="T22" fmla="*/ 17 w 1956"/>
                <a:gd name="T23" fmla="*/ 434 h 2804"/>
                <a:gd name="T24" fmla="*/ 15 w 1956"/>
                <a:gd name="T25" fmla="*/ 441 h 2804"/>
                <a:gd name="T26" fmla="*/ 12 w 1956"/>
                <a:gd name="T27" fmla="*/ 448 h 2804"/>
                <a:gd name="T28" fmla="*/ 9 w 1956"/>
                <a:gd name="T29" fmla="*/ 454 h 2804"/>
                <a:gd name="T30" fmla="*/ 6 w 1956"/>
                <a:gd name="T31" fmla="*/ 461 h 2804"/>
                <a:gd name="T32" fmla="*/ 5 w 1956"/>
                <a:gd name="T33" fmla="*/ 468 h 2804"/>
                <a:gd name="T34" fmla="*/ 0 w 1956"/>
                <a:gd name="T35" fmla="*/ 365 h 2804"/>
                <a:gd name="T36" fmla="*/ 20 w 1956"/>
                <a:gd name="T37" fmla="*/ 270 h 2804"/>
                <a:gd name="T38" fmla="*/ 60 w 1956"/>
                <a:gd name="T39" fmla="*/ 184 h 2804"/>
                <a:gd name="T40" fmla="*/ 113 w 1956"/>
                <a:gd name="T41" fmla="*/ 112 h 2804"/>
                <a:gd name="T42" fmla="*/ 172 w 1956"/>
                <a:gd name="T43" fmla="*/ 55 h 2804"/>
                <a:gd name="T44" fmla="*/ 232 w 1956"/>
                <a:gd name="T45" fmla="*/ 17 h 2804"/>
                <a:gd name="T46" fmla="*/ 285 w 1956"/>
                <a:gd name="T47" fmla="*/ 0 h 2804"/>
                <a:gd name="T48" fmla="*/ 326 w 1956"/>
                <a:gd name="T49" fmla="*/ 8 h 28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6" h="2804">
                  <a:moveTo>
                    <a:pt x="1956" y="49"/>
                  </a:moveTo>
                  <a:lnTo>
                    <a:pt x="1676" y="198"/>
                  </a:lnTo>
                  <a:lnTo>
                    <a:pt x="1403" y="429"/>
                  </a:lnTo>
                  <a:lnTo>
                    <a:pt x="1134" y="705"/>
                  </a:lnTo>
                  <a:lnTo>
                    <a:pt x="881" y="1033"/>
                  </a:lnTo>
                  <a:lnTo>
                    <a:pt x="643" y="1387"/>
                  </a:lnTo>
                  <a:lnTo>
                    <a:pt x="446" y="1753"/>
                  </a:lnTo>
                  <a:lnTo>
                    <a:pt x="273" y="2122"/>
                  </a:lnTo>
                  <a:lnTo>
                    <a:pt x="156" y="2479"/>
                  </a:lnTo>
                  <a:lnTo>
                    <a:pt x="138" y="2520"/>
                  </a:lnTo>
                  <a:lnTo>
                    <a:pt x="121" y="2557"/>
                  </a:lnTo>
                  <a:lnTo>
                    <a:pt x="104" y="2599"/>
                  </a:lnTo>
                  <a:lnTo>
                    <a:pt x="90" y="2641"/>
                  </a:lnTo>
                  <a:lnTo>
                    <a:pt x="72" y="2683"/>
                  </a:lnTo>
                  <a:lnTo>
                    <a:pt x="52" y="2720"/>
                  </a:lnTo>
                  <a:lnTo>
                    <a:pt x="38" y="2761"/>
                  </a:lnTo>
                  <a:lnTo>
                    <a:pt x="28" y="2804"/>
                  </a:lnTo>
                  <a:lnTo>
                    <a:pt x="0" y="2185"/>
                  </a:lnTo>
                  <a:lnTo>
                    <a:pt x="121" y="1615"/>
                  </a:lnTo>
                  <a:lnTo>
                    <a:pt x="360" y="1103"/>
                  </a:lnTo>
                  <a:lnTo>
                    <a:pt x="677" y="671"/>
                  </a:lnTo>
                  <a:lnTo>
                    <a:pt x="1030" y="328"/>
                  </a:lnTo>
                  <a:lnTo>
                    <a:pt x="1390" y="100"/>
                  </a:lnTo>
                  <a:lnTo>
                    <a:pt x="1708" y="0"/>
                  </a:lnTo>
                  <a:lnTo>
                    <a:pt x="1956" y="4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3" name="Freeform 376"/>
            <p:cNvSpPr>
              <a:spLocks/>
            </p:cNvSpPr>
            <p:nvPr/>
          </p:nvSpPr>
          <p:spPr bwMode="auto">
            <a:xfrm>
              <a:off x="2048" y="1582"/>
              <a:ext cx="316" cy="465"/>
            </a:xfrm>
            <a:custGeom>
              <a:avLst/>
              <a:gdLst>
                <a:gd name="T0" fmla="*/ 316 w 1898"/>
                <a:gd name="T1" fmla="*/ 8 h 2790"/>
                <a:gd name="T2" fmla="*/ 268 w 1898"/>
                <a:gd name="T3" fmla="*/ 33 h 2790"/>
                <a:gd name="T4" fmla="*/ 222 w 1898"/>
                <a:gd name="T5" fmla="*/ 70 h 2790"/>
                <a:gd name="T6" fmla="*/ 176 w 1898"/>
                <a:gd name="T7" fmla="*/ 118 h 2790"/>
                <a:gd name="T8" fmla="*/ 134 w 1898"/>
                <a:gd name="T9" fmla="*/ 172 h 2790"/>
                <a:gd name="T10" fmla="*/ 96 w 1898"/>
                <a:gd name="T11" fmla="*/ 231 h 2790"/>
                <a:gd name="T12" fmla="*/ 64 w 1898"/>
                <a:gd name="T13" fmla="*/ 291 h 2790"/>
                <a:gd name="T14" fmla="*/ 39 w 1898"/>
                <a:gd name="T15" fmla="*/ 351 h 2790"/>
                <a:gd name="T16" fmla="*/ 24 w 1898"/>
                <a:gd name="T17" fmla="*/ 410 h 2790"/>
                <a:gd name="T18" fmla="*/ 21 w 1898"/>
                <a:gd name="T19" fmla="*/ 417 h 2790"/>
                <a:gd name="T20" fmla="*/ 18 w 1898"/>
                <a:gd name="T21" fmla="*/ 423 h 2790"/>
                <a:gd name="T22" fmla="*/ 16 w 1898"/>
                <a:gd name="T23" fmla="*/ 430 h 2790"/>
                <a:gd name="T24" fmla="*/ 14 w 1898"/>
                <a:gd name="T25" fmla="*/ 437 h 2790"/>
                <a:gd name="T26" fmla="*/ 10 w 1898"/>
                <a:gd name="T27" fmla="*/ 444 h 2790"/>
                <a:gd name="T28" fmla="*/ 8 w 1898"/>
                <a:gd name="T29" fmla="*/ 451 h 2790"/>
                <a:gd name="T30" fmla="*/ 6 w 1898"/>
                <a:gd name="T31" fmla="*/ 457 h 2790"/>
                <a:gd name="T32" fmla="*/ 4 w 1898"/>
                <a:gd name="T33" fmla="*/ 465 h 2790"/>
                <a:gd name="T34" fmla="*/ 0 w 1898"/>
                <a:gd name="T35" fmla="*/ 363 h 2790"/>
                <a:gd name="T36" fmla="*/ 21 w 1898"/>
                <a:gd name="T37" fmla="*/ 270 h 2790"/>
                <a:gd name="T38" fmla="*/ 60 w 1898"/>
                <a:gd name="T39" fmla="*/ 185 h 2790"/>
                <a:gd name="T40" fmla="*/ 112 w 1898"/>
                <a:gd name="T41" fmla="*/ 113 h 2790"/>
                <a:gd name="T42" fmla="*/ 169 w 1898"/>
                <a:gd name="T43" fmla="*/ 56 h 2790"/>
                <a:gd name="T44" fmla="*/ 226 w 1898"/>
                <a:gd name="T45" fmla="*/ 17 h 2790"/>
                <a:gd name="T46" fmla="*/ 276 w 1898"/>
                <a:gd name="T47" fmla="*/ 0 h 2790"/>
                <a:gd name="T48" fmla="*/ 316 w 1898"/>
                <a:gd name="T49" fmla="*/ 8 h 27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98" h="2790">
                  <a:moveTo>
                    <a:pt x="1898" y="45"/>
                  </a:moveTo>
                  <a:lnTo>
                    <a:pt x="1612" y="198"/>
                  </a:lnTo>
                  <a:lnTo>
                    <a:pt x="1331" y="422"/>
                  </a:lnTo>
                  <a:lnTo>
                    <a:pt x="1059" y="705"/>
                  </a:lnTo>
                  <a:lnTo>
                    <a:pt x="806" y="1034"/>
                  </a:lnTo>
                  <a:lnTo>
                    <a:pt x="578" y="1386"/>
                  </a:lnTo>
                  <a:lnTo>
                    <a:pt x="385" y="1748"/>
                  </a:lnTo>
                  <a:lnTo>
                    <a:pt x="236" y="2108"/>
                  </a:lnTo>
                  <a:lnTo>
                    <a:pt x="146" y="2461"/>
                  </a:lnTo>
                  <a:lnTo>
                    <a:pt x="129" y="2499"/>
                  </a:lnTo>
                  <a:lnTo>
                    <a:pt x="108" y="2540"/>
                  </a:lnTo>
                  <a:lnTo>
                    <a:pt x="94" y="2582"/>
                  </a:lnTo>
                  <a:lnTo>
                    <a:pt x="83" y="2623"/>
                  </a:lnTo>
                  <a:lnTo>
                    <a:pt x="63" y="2661"/>
                  </a:lnTo>
                  <a:lnTo>
                    <a:pt x="49" y="2703"/>
                  </a:lnTo>
                  <a:lnTo>
                    <a:pt x="35" y="2744"/>
                  </a:lnTo>
                  <a:lnTo>
                    <a:pt x="25" y="2790"/>
                  </a:lnTo>
                  <a:lnTo>
                    <a:pt x="0" y="2180"/>
                  </a:lnTo>
                  <a:lnTo>
                    <a:pt x="129" y="1618"/>
                  </a:lnTo>
                  <a:lnTo>
                    <a:pt x="360" y="1109"/>
                  </a:lnTo>
                  <a:lnTo>
                    <a:pt x="671" y="677"/>
                  </a:lnTo>
                  <a:lnTo>
                    <a:pt x="1013" y="336"/>
                  </a:lnTo>
                  <a:lnTo>
                    <a:pt x="1359" y="104"/>
                  </a:lnTo>
                  <a:lnTo>
                    <a:pt x="1659" y="0"/>
                  </a:lnTo>
                  <a:lnTo>
                    <a:pt x="1898" y="4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4" name="Freeform 377"/>
            <p:cNvSpPr>
              <a:spLocks/>
            </p:cNvSpPr>
            <p:nvPr/>
          </p:nvSpPr>
          <p:spPr bwMode="auto">
            <a:xfrm>
              <a:off x="2049" y="1585"/>
              <a:ext cx="307" cy="462"/>
            </a:xfrm>
            <a:custGeom>
              <a:avLst/>
              <a:gdLst>
                <a:gd name="T0" fmla="*/ 307 w 1841"/>
                <a:gd name="T1" fmla="*/ 7 h 2773"/>
                <a:gd name="T2" fmla="*/ 258 w 1841"/>
                <a:gd name="T3" fmla="*/ 32 h 2773"/>
                <a:gd name="T4" fmla="*/ 210 w 1841"/>
                <a:gd name="T5" fmla="*/ 70 h 2773"/>
                <a:gd name="T6" fmla="*/ 163 w 1841"/>
                <a:gd name="T7" fmla="*/ 116 h 2773"/>
                <a:gd name="T8" fmla="*/ 121 w 1841"/>
                <a:gd name="T9" fmla="*/ 170 h 2773"/>
                <a:gd name="T10" fmla="*/ 84 w 1841"/>
                <a:gd name="T11" fmla="*/ 228 h 2773"/>
                <a:gd name="T12" fmla="*/ 53 w 1841"/>
                <a:gd name="T13" fmla="*/ 288 h 2773"/>
                <a:gd name="T14" fmla="*/ 32 w 1841"/>
                <a:gd name="T15" fmla="*/ 347 h 2773"/>
                <a:gd name="T16" fmla="*/ 21 w 1841"/>
                <a:gd name="T17" fmla="*/ 405 h 2773"/>
                <a:gd name="T18" fmla="*/ 19 w 1841"/>
                <a:gd name="T19" fmla="*/ 411 h 2773"/>
                <a:gd name="T20" fmla="*/ 17 w 1841"/>
                <a:gd name="T21" fmla="*/ 419 h 2773"/>
                <a:gd name="T22" fmla="*/ 14 w 1841"/>
                <a:gd name="T23" fmla="*/ 426 h 2773"/>
                <a:gd name="T24" fmla="*/ 12 w 1841"/>
                <a:gd name="T25" fmla="*/ 433 h 2773"/>
                <a:gd name="T26" fmla="*/ 10 w 1841"/>
                <a:gd name="T27" fmla="*/ 440 h 2773"/>
                <a:gd name="T28" fmla="*/ 7 w 1841"/>
                <a:gd name="T29" fmla="*/ 448 h 2773"/>
                <a:gd name="T30" fmla="*/ 5 w 1841"/>
                <a:gd name="T31" fmla="*/ 454 h 2773"/>
                <a:gd name="T32" fmla="*/ 3 w 1841"/>
                <a:gd name="T33" fmla="*/ 462 h 2773"/>
                <a:gd name="T34" fmla="*/ 0 w 1841"/>
                <a:gd name="T35" fmla="*/ 363 h 2773"/>
                <a:gd name="T36" fmla="*/ 21 w 1841"/>
                <a:gd name="T37" fmla="*/ 271 h 2773"/>
                <a:gd name="T38" fmla="*/ 59 w 1841"/>
                <a:gd name="T39" fmla="*/ 187 h 2773"/>
                <a:gd name="T40" fmla="*/ 109 w 1841"/>
                <a:gd name="T41" fmla="*/ 115 h 2773"/>
                <a:gd name="T42" fmla="*/ 165 w 1841"/>
                <a:gd name="T43" fmla="*/ 57 h 2773"/>
                <a:gd name="T44" fmla="*/ 221 w 1841"/>
                <a:gd name="T45" fmla="*/ 18 h 2773"/>
                <a:gd name="T46" fmla="*/ 269 w 1841"/>
                <a:gd name="T47" fmla="*/ 0 h 2773"/>
                <a:gd name="T48" fmla="*/ 307 w 1841"/>
                <a:gd name="T49" fmla="*/ 7 h 277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41" h="2773">
                  <a:moveTo>
                    <a:pt x="1841" y="42"/>
                  </a:moveTo>
                  <a:lnTo>
                    <a:pt x="1547" y="194"/>
                  </a:lnTo>
                  <a:lnTo>
                    <a:pt x="1261" y="418"/>
                  </a:lnTo>
                  <a:lnTo>
                    <a:pt x="977" y="699"/>
                  </a:lnTo>
                  <a:lnTo>
                    <a:pt x="725" y="1020"/>
                  </a:lnTo>
                  <a:lnTo>
                    <a:pt x="501" y="1369"/>
                  </a:lnTo>
                  <a:lnTo>
                    <a:pt x="320" y="1728"/>
                  </a:lnTo>
                  <a:lnTo>
                    <a:pt x="190" y="2085"/>
                  </a:lnTo>
                  <a:lnTo>
                    <a:pt x="127" y="2430"/>
                  </a:lnTo>
                  <a:lnTo>
                    <a:pt x="113" y="2468"/>
                  </a:lnTo>
                  <a:lnTo>
                    <a:pt x="99" y="2517"/>
                  </a:lnTo>
                  <a:lnTo>
                    <a:pt x="86" y="2554"/>
                  </a:lnTo>
                  <a:lnTo>
                    <a:pt x="72" y="2600"/>
                  </a:lnTo>
                  <a:lnTo>
                    <a:pt x="58" y="2641"/>
                  </a:lnTo>
                  <a:lnTo>
                    <a:pt x="44" y="2686"/>
                  </a:lnTo>
                  <a:lnTo>
                    <a:pt x="30" y="2727"/>
                  </a:lnTo>
                  <a:lnTo>
                    <a:pt x="20" y="2773"/>
                  </a:lnTo>
                  <a:lnTo>
                    <a:pt x="0" y="2178"/>
                  </a:lnTo>
                  <a:lnTo>
                    <a:pt x="127" y="1625"/>
                  </a:lnTo>
                  <a:lnTo>
                    <a:pt x="355" y="1120"/>
                  </a:lnTo>
                  <a:lnTo>
                    <a:pt x="656" y="688"/>
                  </a:lnTo>
                  <a:lnTo>
                    <a:pt x="991" y="343"/>
                  </a:lnTo>
                  <a:lnTo>
                    <a:pt x="1323" y="107"/>
                  </a:lnTo>
                  <a:lnTo>
                    <a:pt x="1616" y="0"/>
                  </a:lnTo>
                  <a:lnTo>
                    <a:pt x="1841" y="4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5" name="Freeform 378"/>
            <p:cNvSpPr>
              <a:spLocks/>
            </p:cNvSpPr>
            <p:nvPr/>
          </p:nvSpPr>
          <p:spPr bwMode="auto">
            <a:xfrm>
              <a:off x="2180" y="1072"/>
              <a:ext cx="319" cy="384"/>
            </a:xfrm>
            <a:custGeom>
              <a:avLst/>
              <a:gdLst>
                <a:gd name="T0" fmla="*/ 296 w 1915"/>
                <a:gd name="T1" fmla="*/ 384 h 2302"/>
                <a:gd name="T2" fmla="*/ 286 w 1915"/>
                <a:gd name="T3" fmla="*/ 342 h 2302"/>
                <a:gd name="T4" fmla="*/ 266 w 1915"/>
                <a:gd name="T5" fmla="*/ 298 h 2302"/>
                <a:gd name="T6" fmla="*/ 237 w 1915"/>
                <a:gd name="T7" fmla="*/ 251 h 2302"/>
                <a:gd name="T8" fmla="*/ 203 w 1915"/>
                <a:gd name="T9" fmla="*/ 206 h 2302"/>
                <a:gd name="T10" fmla="*/ 163 w 1915"/>
                <a:gd name="T11" fmla="*/ 158 h 2302"/>
                <a:gd name="T12" fmla="*/ 122 w 1915"/>
                <a:gd name="T13" fmla="*/ 114 h 2302"/>
                <a:gd name="T14" fmla="*/ 78 w 1915"/>
                <a:gd name="T15" fmla="*/ 71 h 2302"/>
                <a:gd name="T16" fmla="*/ 37 w 1915"/>
                <a:gd name="T17" fmla="*/ 34 h 2302"/>
                <a:gd name="T18" fmla="*/ 31 w 1915"/>
                <a:gd name="T19" fmla="*/ 30 h 2302"/>
                <a:gd name="T20" fmla="*/ 27 w 1915"/>
                <a:gd name="T21" fmla="*/ 25 h 2302"/>
                <a:gd name="T22" fmla="*/ 22 w 1915"/>
                <a:gd name="T23" fmla="*/ 20 h 2302"/>
                <a:gd name="T24" fmla="*/ 18 w 1915"/>
                <a:gd name="T25" fmla="*/ 17 h 2302"/>
                <a:gd name="T26" fmla="*/ 13 w 1915"/>
                <a:gd name="T27" fmla="*/ 12 h 2302"/>
                <a:gd name="T28" fmla="*/ 8 w 1915"/>
                <a:gd name="T29" fmla="*/ 8 h 2302"/>
                <a:gd name="T30" fmla="*/ 5 w 1915"/>
                <a:gd name="T31" fmla="*/ 4 h 2302"/>
                <a:gd name="T32" fmla="*/ 0 w 1915"/>
                <a:gd name="T33" fmla="*/ 0 h 2302"/>
                <a:gd name="T34" fmla="*/ 90 w 1915"/>
                <a:gd name="T35" fmla="*/ 19 h 2302"/>
                <a:gd name="T36" fmla="*/ 167 w 1915"/>
                <a:gd name="T37" fmla="*/ 59 h 2302"/>
                <a:gd name="T38" fmla="*/ 228 w 1915"/>
                <a:gd name="T39" fmla="*/ 112 h 2302"/>
                <a:gd name="T40" fmla="*/ 275 w 1915"/>
                <a:gd name="T41" fmla="*/ 175 h 2302"/>
                <a:gd name="T42" fmla="*/ 305 w 1915"/>
                <a:gd name="T43" fmla="*/ 239 h 2302"/>
                <a:gd name="T44" fmla="*/ 319 w 1915"/>
                <a:gd name="T45" fmla="*/ 299 h 2302"/>
                <a:gd name="T46" fmla="*/ 316 w 1915"/>
                <a:gd name="T47" fmla="*/ 350 h 2302"/>
                <a:gd name="T48" fmla="*/ 296 w 1915"/>
                <a:gd name="T49" fmla="*/ 384 h 23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15" h="2302">
                  <a:moveTo>
                    <a:pt x="1776" y="2302"/>
                  </a:moveTo>
                  <a:lnTo>
                    <a:pt x="1714" y="2053"/>
                  </a:lnTo>
                  <a:lnTo>
                    <a:pt x="1596" y="1787"/>
                  </a:lnTo>
                  <a:lnTo>
                    <a:pt x="1423" y="1507"/>
                  </a:lnTo>
                  <a:lnTo>
                    <a:pt x="1216" y="1234"/>
                  </a:lnTo>
                  <a:lnTo>
                    <a:pt x="977" y="950"/>
                  </a:lnTo>
                  <a:lnTo>
                    <a:pt x="732" y="684"/>
                  </a:lnTo>
                  <a:lnTo>
                    <a:pt x="469" y="428"/>
                  </a:lnTo>
                  <a:lnTo>
                    <a:pt x="221" y="204"/>
                  </a:lnTo>
                  <a:lnTo>
                    <a:pt x="186" y="177"/>
                  </a:lnTo>
                  <a:lnTo>
                    <a:pt x="162" y="149"/>
                  </a:lnTo>
                  <a:lnTo>
                    <a:pt x="135" y="121"/>
                  </a:lnTo>
                  <a:lnTo>
                    <a:pt x="107" y="100"/>
                  </a:lnTo>
                  <a:lnTo>
                    <a:pt x="80" y="73"/>
                  </a:lnTo>
                  <a:lnTo>
                    <a:pt x="51" y="48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539" y="114"/>
                  </a:lnTo>
                  <a:lnTo>
                    <a:pt x="1002" y="356"/>
                  </a:lnTo>
                  <a:lnTo>
                    <a:pt x="1371" y="674"/>
                  </a:lnTo>
                  <a:lnTo>
                    <a:pt x="1648" y="1047"/>
                  </a:lnTo>
                  <a:lnTo>
                    <a:pt x="1828" y="1431"/>
                  </a:lnTo>
                  <a:lnTo>
                    <a:pt x="1915" y="1794"/>
                  </a:lnTo>
                  <a:lnTo>
                    <a:pt x="1897" y="2098"/>
                  </a:lnTo>
                  <a:lnTo>
                    <a:pt x="1776" y="230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6" name="Freeform 379"/>
            <p:cNvSpPr>
              <a:spLocks/>
            </p:cNvSpPr>
            <p:nvPr/>
          </p:nvSpPr>
          <p:spPr bwMode="auto">
            <a:xfrm>
              <a:off x="2180" y="1072"/>
              <a:ext cx="316" cy="376"/>
            </a:xfrm>
            <a:custGeom>
              <a:avLst/>
              <a:gdLst>
                <a:gd name="T0" fmla="*/ 296 w 1900"/>
                <a:gd name="T1" fmla="*/ 376 h 2254"/>
                <a:gd name="T2" fmla="*/ 286 w 1900"/>
                <a:gd name="T3" fmla="*/ 333 h 2254"/>
                <a:gd name="T4" fmla="*/ 267 w 1900"/>
                <a:gd name="T5" fmla="*/ 288 h 2254"/>
                <a:gd name="T6" fmla="*/ 238 w 1900"/>
                <a:gd name="T7" fmla="*/ 241 h 2254"/>
                <a:gd name="T8" fmla="*/ 205 w 1900"/>
                <a:gd name="T9" fmla="*/ 194 h 2254"/>
                <a:gd name="T10" fmla="*/ 165 w 1900"/>
                <a:gd name="T11" fmla="*/ 149 h 2254"/>
                <a:gd name="T12" fmla="*/ 124 w 1900"/>
                <a:gd name="T13" fmla="*/ 105 h 2254"/>
                <a:gd name="T14" fmla="*/ 80 w 1900"/>
                <a:gd name="T15" fmla="*/ 65 h 2254"/>
                <a:gd name="T16" fmla="*/ 38 w 1900"/>
                <a:gd name="T17" fmla="*/ 32 h 2254"/>
                <a:gd name="T18" fmla="*/ 33 w 1900"/>
                <a:gd name="T19" fmla="*/ 27 h 2254"/>
                <a:gd name="T20" fmla="*/ 28 w 1900"/>
                <a:gd name="T21" fmla="*/ 23 h 2254"/>
                <a:gd name="T22" fmla="*/ 23 w 1900"/>
                <a:gd name="T23" fmla="*/ 19 h 2254"/>
                <a:gd name="T24" fmla="*/ 18 w 1900"/>
                <a:gd name="T25" fmla="*/ 15 h 2254"/>
                <a:gd name="T26" fmla="*/ 13 w 1900"/>
                <a:gd name="T27" fmla="*/ 10 h 2254"/>
                <a:gd name="T28" fmla="*/ 8 w 1900"/>
                <a:gd name="T29" fmla="*/ 7 h 2254"/>
                <a:gd name="T30" fmla="*/ 5 w 1900"/>
                <a:gd name="T31" fmla="*/ 3 h 2254"/>
                <a:gd name="T32" fmla="*/ 0 w 1900"/>
                <a:gd name="T33" fmla="*/ 0 h 2254"/>
                <a:gd name="T34" fmla="*/ 88 w 1900"/>
                <a:gd name="T35" fmla="*/ 20 h 2254"/>
                <a:gd name="T36" fmla="*/ 162 w 1900"/>
                <a:gd name="T37" fmla="*/ 59 h 2254"/>
                <a:gd name="T38" fmla="*/ 224 w 1900"/>
                <a:gd name="T39" fmla="*/ 112 h 2254"/>
                <a:gd name="T40" fmla="*/ 271 w 1900"/>
                <a:gd name="T41" fmla="*/ 174 h 2254"/>
                <a:gd name="T42" fmla="*/ 301 w 1900"/>
                <a:gd name="T43" fmla="*/ 235 h 2254"/>
                <a:gd name="T44" fmla="*/ 316 w 1900"/>
                <a:gd name="T45" fmla="*/ 294 h 2254"/>
                <a:gd name="T46" fmla="*/ 314 w 1900"/>
                <a:gd name="T47" fmla="*/ 342 h 2254"/>
                <a:gd name="T48" fmla="*/ 296 w 1900"/>
                <a:gd name="T49" fmla="*/ 376 h 22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0" h="2254">
                  <a:moveTo>
                    <a:pt x="1780" y="2254"/>
                  </a:moveTo>
                  <a:lnTo>
                    <a:pt x="1717" y="1998"/>
                  </a:lnTo>
                  <a:lnTo>
                    <a:pt x="1603" y="1728"/>
                  </a:lnTo>
                  <a:lnTo>
                    <a:pt x="1434" y="1445"/>
                  </a:lnTo>
                  <a:lnTo>
                    <a:pt x="1230" y="1165"/>
                  </a:lnTo>
                  <a:lnTo>
                    <a:pt x="991" y="892"/>
                  </a:lnTo>
                  <a:lnTo>
                    <a:pt x="743" y="629"/>
                  </a:lnTo>
                  <a:lnTo>
                    <a:pt x="480" y="391"/>
                  </a:lnTo>
                  <a:lnTo>
                    <a:pt x="228" y="190"/>
                  </a:lnTo>
                  <a:lnTo>
                    <a:pt x="196" y="163"/>
                  </a:lnTo>
                  <a:lnTo>
                    <a:pt x="169" y="138"/>
                  </a:lnTo>
                  <a:lnTo>
                    <a:pt x="138" y="114"/>
                  </a:lnTo>
                  <a:lnTo>
                    <a:pt x="110" y="90"/>
                  </a:lnTo>
                  <a:lnTo>
                    <a:pt x="80" y="62"/>
                  </a:lnTo>
                  <a:lnTo>
                    <a:pt x="51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29" y="117"/>
                  </a:lnTo>
                  <a:lnTo>
                    <a:pt x="977" y="356"/>
                  </a:lnTo>
                  <a:lnTo>
                    <a:pt x="1344" y="670"/>
                  </a:lnTo>
                  <a:lnTo>
                    <a:pt x="1627" y="1041"/>
                  </a:lnTo>
                  <a:lnTo>
                    <a:pt x="1811" y="1407"/>
                  </a:lnTo>
                  <a:lnTo>
                    <a:pt x="1900" y="1762"/>
                  </a:lnTo>
                  <a:lnTo>
                    <a:pt x="1886" y="2053"/>
                  </a:lnTo>
                  <a:lnTo>
                    <a:pt x="1780" y="225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7" name="Freeform 380"/>
            <p:cNvSpPr>
              <a:spLocks/>
            </p:cNvSpPr>
            <p:nvPr/>
          </p:nvSpPr>
          <p:spPr bwMode="auto">
            <a:xfrm>
              <a:off x="2180" y="1072"/>
              <a:ext cx="315" cy="369"/>
            </a:xfrm>
            <a:custGeom>
              <a:avLst/>
              <a:gdLst>
                <a:gd name="T0" fmla="*/ 297 w 1893"/>
                <a:gd name="T1" fmla="*/ 369 h 2208"/>
                <a:gd name="T2" fmla="*/ 287 w 1893"/>
                <a:gd name="T3" fmla="*/ 325 h 2208"/>
                <a:gd name="T4" fmla="*/ 268 w 1893"/>
                <a:gd name="T5" fmla="*/ 279 h 2208"/>
                <a:gd name="T6" fmla="*/ 241 w 1893"/>
                <a:gd name="T7" fmla="*/ 231 h 2208"/>
                <a:gd name="T8" fmla="*/ 207 w 1893"/>
                <a:gd name="T9" fmla="*/ 184 h 2208"/>
                <a:gd name="T10" fmla="*/ 167 w 1893"/>
                <a:gd name="T11" fmla="*/ 139 h 2208"/>
                <a:gd name="T12" fmla="*/ 126 w 1893"/>
                <a:gd name="T13" fmla="*/ 97 h 2208"/>
                <a:gd name="T14" fmla="*/ 82 w 1893"/>
                <a:gd name="T15" fmla="*/ 60 h 2208"/>
                <a:gd name="T16" fmla="*/ 40 w 1893"/>
                <a:gd name="T17" fmla="*/ 31 h 2208"/>
                <a:gd name="T18" fmla="*/ 34 w 1893"/>
                <a:gd name="T19" fmla="*/ 27 h 2208"/>
                <a:gd name="T20" fmla="*/ 29 w 1893"/>
                <a:gd name="T21" fmla="*/ 23 h 2208"/>
                <a:gd name="T22" fmla="*/ 23 w 1893"/>
                <a:gd name="T23" fmla="*/ 19 h 2208"/>
                <a:gd name="T24" fmla="*/ 19 w 1893"/>
                <a:gd name="T25" fmla="*/ 15 h 2208"/>
                <a:gd name="T26" fmla="*/ 14 w 1893"/>
                <a:gd name="T27" fmla="*/ 10 h 2208"/>
                <a:gd name="T28" fmla="*/ 8 w 1893"/>
                <a:gd name="T29" fmla="*/ 7 h 2208"/>
                <a:gd name="T30" fmla="*/ 5 w 1893"/>
                <a:gd name="T31" fmla="*/ 3 h 2208"/>
                <a:gd name="T32" fmla="*/ 0 w 1893"/>
                <a:gd name="T33" fmla="*/ 0 h 2208"/>
                <a:gd name="T34" fmla="*/ 86 w 1893"/>
                <a:gd name="T35" fmla="*/ 20 h 2208"/>
                <a:gd name="T36" fmla="*/ 160 w 1893"/>
                <a:gd name="T37" fmla="*/ 60 h 2208"/>
                <a:gd name="T38" fmla="*/ 221 w 1893"/>
                <a:gd name="T39" fmla="*/ 112 h 2208"/>
                <a:gd name="T40" fmla="*/ 268 w 1893"/>
                <a:gd name="T41" fmla="*/ 172 h 2208"/>
                <a:gd name="T42" fmla="*/ 299 w 1893"/>
                <a:gd name="T43" fmla="*/ 233 h 2208"/>
                <a:gd name="T44" fmla="*/ 315 w 1893"/>
                <a:gd name="T45" fmla="*/ 290 h 2208"/>
                <a:gd name="T46" fmla="*/ 314 w 1893"/>
                <a:gd name="T47" fmla="*/ 337 h 2208"/>
                <a:gd name="T48" fmla="*/ 297 w 1893"/>
                <a:gd name="T49" fmla="*/ 369 h 2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93" h="2208">
                  <a:moveTo>
                    <a:pt x="1783" y="2208"/>
                  </a:moveTo>
                  <a:lnTo>
                    <a:pt x="1724" y="1943"/>
                  </a:lnTo>
                  <a:lnTo>
                    <a:pt x="1613" y="1669"/>
                  </a:lnTo>
                  <a:lnTo>
                    <a:pt x="1448" y="1382"/>
                  </a:lnTo>
                  <a:lnTo>
                    <a:pt x="1244" y="1102"/>
                  </a:lnTo>
                  <a:lnTo>
                    <a:pt x="1005" y="829"/>
                  </a:lnTo>
                  <a:lnTo>
                    <a:pt x="760" y="581"/>
                  </a:lnTo>
                  <a:lnTo>
                    <a:pt x="494" y="359"/>
                  </a:lnTo>
                  <a:lnTo>
                    <a:pt x="238" y="186"/>
                  </a:lnTo>
                  <a:lnTo>
                    <a:pt x="207" y="159"/>
                  </a:lnTo>
                  <a:lnTo>
                    <a:pt x="176" y="135"/>
                  </a:lnTo>
                  <a:lnTo>
                    <a:pt x="141" y="114"/>
                  </a:lnTo>
                  <a:lnTo>
                    <a:pt x="117" y="90"/>
                  </a:lnTo>
                  <a:lnTo>
                    <a:pt x="86" y="62"/>
                  </a:lnTo>
                  <a:lnTo>
                    <a:pt x="51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15" y="121"/>
                  </a:lnTo>
                  <a:lnTo>
                    <a:pt x="960" y="359"/>
                  </a:lnTo>
                  <a:lnTo>
                    <a:pt x="1327" y="670"/>
                  </a:lnTo>
                  <a:lnTo>
                    <a:pt x="1610" y="1030"/>
                  </a:lnTo>
                  <a:lnTo>
                    <a:pt x="1797" y="1396"/>
                  </a:lnTo>
                  <a:lnTo>
                    <a:pt x="1893" y="1738"/>
                  </a:lnTo>
                  <a:lnTo>
                    <a:pt x="1886" y="2018"/>
                  </a:lnTo>
                  <a:lnTo>
                    <a:pt x="1783" y="220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8" name="Freeform 381"/>
            <p:cNvSpPr>
              <a:spLocks/>
            </p:cNvSpPr>
            <p:nvPr/>
          </p:nvSpPr>
          <p:spPr bwMode="auto">
            <a:xfrm>
              <a:off x="2180" y="1072"/>
              <a:ext cx="313" cy="360"/>
            </a:xfrm>
            <a:custGeom>
              <a:avLst/>
              <a:gdLst>
                <a:gd name="T0" fmla="*/ 297 w 1880"/>
                <a:gd name="T1" fmla="*/ 360 h 2160"/>
                <a:gd name="T2" fmla="*/ 287 w 1880"/>
                <a:gd name="T3" fmla="*/ 315 h 2160"/>
                <a:gd name="T4" fmla="*/ 269 w 1880"/>
                <a:gd name="T5" fmla="*/ 269 h 2160"/>
                <a:gd name="T6" fmla="*/ 242 w 1880"/>
                <a:gd name="T7" fmla="*/ 221 h 2160"/>
                <a:gd name="T8" fmla="*/ 209 w 1880"/>
                <a:gd name="T9" fmla="*/ 174 h 2160"/>
                <a:gd name="T10" fmla="*/ 169 w 1880"/>
                <a:gd name="T11" fmla="*/ 129 h 2160"/>
                <a:gd name="T12" fmla="*/ 128 w 1880"/>
                <a:gd name="T13" fmla="*/ 89 h 2160"/>
                <a:gd name="T14" fmla="*/ 84 w 1880"/>
                <a:gd name="T15" fmla="*/ 55 h 2160"/>
                <a:gd name="T16" fmla="*/ 41 w 1880"/>
                <a:gd name="T17" fmla="*/ 30 h 2160"/>
                <a:gd name="T18" fmla="*/ 35 w 1880"/>
                <a:gd name="T19" fmla="*/ 25 h 2160"/>
                <a:gd name="T20" fmla="*/ 30 w 1880"/>
                <a:gd name="T21" fmla="*/ 22 h 2160"/>
                <a:gd name="T22" fmla="*/ 25 w 1880"/>
                <a:gd name="T23" fmla="*/ 17 h 2160"/>
                <a:gd name="T24" fmla="*/ 20 w 1880"/>
                <a:gd name="T25" fmla="*/ 14 h 2160"/>
                <a:gd name="T26" fmla="*/ 15 w 1880"/>
                <a:gd name="T27" fmla="*/ 10 h 2160"/>
                <a:gd name="T28" fmla="*/ 10 w 1880"/>
                <a:gd name="T29" fmla="*/ 7 h 2160"/>
                <a:gd name="T30" fmla="*/ 5 w 1880"/>
                <a:gd name="T31" fmla="*/ 3 h 2160"/>
                <a:gd name="T32" fmla="*/ 0 w 1880"/>
                <a:gd name="T33" fmla="*/ 0 h 2160"/>
                <a:gd name="T34" fmla="*/ 84 w 1880"/>
                <a:gd name="T35" fmla="*/ 20 h 2160"/>
                <a:gd name="T36" fmla="*/ 157 w 1880"/>
                <a:gd name="T37" fmla="*/ 59 h 2160"/>
                <a:gd name="T38" fmla="*/ 217 w 1880"/>
                <a:gd name="T39" fmla="*/ 110 h 2160"/>
                <a:gd name="T40" fmla="*/ 264 w 1880"/>
                <a:gd name="T41" fmla="*/ 169 h 2160"/>
                <a:gd name="T42" fmla="*/ 296 w 1880"/>
                <a:gd name="T43" fmla="*/ 229 h 2160"/>
                <a:gd name="T44" fmla="*/ 313 w 1880"/>
                <a:gd name="T45" fmla="*/ 284 h 2160"/>
                <a:gd name="T46" fmla="*/ 313 w 1880"/>
                <a:gd name="T47" fmla="*/ 330 h 2160"/>
                <a:gd name="T48" fmla="*/ 297 w 1880"/>
                <a:gd name="T49" fmla="*/ 360 h 2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80" h="2160">
                  <a:moveTo>
                    <a:pt x="1783" y="2160"/>
                  </a:moveTo>
                  <a:lnTo>
                    <a:pt x="1724" y="1891"/>
                  </a:lnTo>
                  <a:lnTo>
                    <a:pt x="1616" y="1611"/>
                  </a:lnTo>
                  <a:lnTo>
                    <a:pt x="1451" y="1324"/>
                  </a:lnTo>
                  <a:lnTo>
                    <a:pt x="1254" y="1044"/>
                  </a:lnTo>
                  <a:lnTo>
                    <a:pt x="1016" y="774"/>
                  </a:lnTo>
                  <a:lnTo>
                    <a:pt x="766" y="535"/>
                  </a:lnTo>
                  <a:lnTo>
                    <a:pt x="507" y="328"/>
                  </a:lnTo>
                  <a:lnTo>
                    <a:pt x="245" y="177"/>
                  </a:lnTo>
                  <a:lnTo>
                    <a:pt x="210" y="149"/>
                  </a:lnTo>
                  <a:lnTo>
                    <a:pt x="179" y="131"/>
                  </a:lnTo>
                  <a:lnTo>
                    <a:pt x="149" y="103"/>
                  </a:lnTo>
                  <a:lnTo>
                    <a:pt x="121" y="86"/>
                  </a:lnTo>
                  <a:lnTo>
                    <a:pt x="89" y="62"/>
                  </a:lnTo>
                  <a:lnTo>
                    <a:pt x="58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04" y="121"/>
                  </a:lnTo>
                  <a:lnTo>
                    <a:pt x="943" y="356"/>
                  </a:lnTo>
                  <a:lnTo>
                    <a:pt x="1302" y="661"/>
                  </a:lnTo>
                  <a:lnTo>
                    <a:pt x="1586" y="1016"/>
                  </a:lnTo>
                  <a:lnTo>
                    <a:pt x="1776" y="1372"/>
                  </a:lnTo>
                  <a:lnTo>
                    <a:pt x="1880" y="1704"/>
                  </a:lnTo>
                  <a:lnTo>
                    <a:pt x="1880" y="1980"/>
                  </a:lnTo>
                  <a:lnTo>
                    <a:pt x="1783" y="216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9" name="Freeform 382"/>
            <p:cNvSpPr>
              <a:spLocks/>
            </p:cNvSpPr>
            <p:nvPr/>
          </p:nvSpPr>
          <p:spPr bwMode="auto">
            <a:xfrm>
              <a:off x="2180" y="1072"/>
              <a:ext cx="313" cy="353"/>
            </a:xfrm>
            <a:custGeom>
              <a:avLst/>
              <a:gdLst>
                <a:gd name="T0" fmla="*/ 299 w 1880"/>
                <a:gd name="T1" fmla="*/ 353 h 2112"/>
                <a:gd name="T2" fmla="*/ 289 w 1880"/>
                <a:gd name="T3" fmla="*/ 307 h 2112"/>
                <a:gd name="T4" fmla="*/ 271 w 1880"/>
                <a:gd name="T5" fmla="*/ 259 h 2112"/>
                <a:gd name="T6" fmla="*/ 244 w 1880"/>
                <a:gd name="T7" fmla="*/ 211 h 2112"/>
                <a:gd name="T8" fmla="*/ 211 w 1880"/>
                <a:gd name="T9" fmla="*/ 164 h 2112"/>
                <a:gd name="T10" fmla="*/ 172 w 1880"/>
                <a:gd name="T11" fmla="*/ 120 h 2112"/>
                <a:gd name="T12" fmla="*/ 130 w 1880"/>
                <a:gd name="T13" fmla="*/ 82 h 2112"/>
                <a:gd name="T14" fmla="*/ 86 w 1880"/>
                <a:gd name="T15" fmla="*/ 50 h 2112"/>
                <a:gd name="T16" fmla="*/ 43 w 1880"/>
                <a:gd name="T17" fmla="*/ 29 h 2112"/>
                <a:gd name="T18" fmla="*/ 37 w 1880"/>
                <a:gd name="T19" fmla="*/ 24 h 2112"/>
                <a:gd name="T20" fmla="*/ 31 w 1880"/>
                <a:gd name="T21" fmla="*/ 20 h 2112"/>
                <a:gd name="T22" fmla="*/ 26 w 1880"/>
                <a:gd name="T23" fmla="*/ 17 h 2112"/>
                <a:gd name="T24" fmla="*/ 21 w 1880"/>
                <a:gd name="T25" fmla="*/ 14 h 2112"/>
                <a:gd name="T26" fmla="*/ 15 w 1880"/>
                <a:gd name="T27" fmla="*/ 10 h 2112"/>
                <a:gd name="T28" fmla="*/ 10 w 1880"/>
                <a:gd name="T29" fmla="*/ 7 h 2112"/>
                <a:gd name="T30" fmla="*/ 5 w 1880"/>
                <a:gd name="T31" fmla="*/ 3 h 2112"/>
                <a:gd name="T32" fmla="*/ 0 w 1880"/>
                <a:gd name="T33" fmla="*/ 0 h 2112"/>
                <a:gd name="T34" fmla="*/ 82 w 1880"/>
                <a:gd name="T35" fmla="*/ 20 h 2112"/>
                <a:gd name="T36" fmla="*/ 154 w 1880"/>
                <a:gd name="T37" fmla="*/ 60 h 2112"/>
                <a:gd name="T38" fmla="*/ 213 w 1880"/>
                <a:gd name="T39" fmla="*/ 110 h 2112"/>
                <a:gd name="T40" fmla="*/ 261 w 1880"/>
                <a:gd name="T41" fmla="*/ 169 h 2112"/>
                <a:gd name="T42" fmla="*/ 293 w 1880"/>
                <a:gd name="T43" fmla="*/ 226 h 2112"/>
                <a:gd name="T44" fmla="*/ 311 w 1880"/>
                <a:gd name="T45" fmla="*/ 281 h 2112"/>
                <a:gd name="T46" fmla="*/ 313 w 1880"/>
                <a:gd name="T47" fmla="*/ 324 h 2112"/>
                <a:gd name="T48" fmla="*/ 299 w 1880"/>
                <a:gd name="T49" fmla="*/ 353 h 21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80" h="2112">
                  <a:moveTo>
                    <a:pt x="1794" y="2112"/>
                  </a:moveTo>
                  <a:lnTo>
                    <a:pt x="1737" y="1836"/>
                  </a:lnTo>
                  <a:lnTo>
                    <a:pt x="1630" y="1552"/>
                  </a:lnTo>
                  <a:lnTo>
                    <a:pt x="1465" y="1261"/>
                  </a:lnTo>
                  <a:lnTo>
                    <a:pt x="1268" y="981"/>
                  </a:lnTo>
                  <a:lnTo>
                    <a:pt x="1033" y="716"/>
                  </a:lnTo>
                  <a:lnTo>
                    <a:pt x="780" y="488"/>
                  </a:lnTo>
                  <a:lnTo>
                    <a:pt x="515" y="298"/>
                  </a:lnTo>
                  <a:lnTo>
                    <a:pt x="256" y="172"/>
                  </a:lnTo>
                  <a:lnTo>
                    <a:pt x="221" y="145"/>
                  </a:lnTo>
                  <a:lnTo>
                    <a:pt x="186" y="121"/>
                  </a:lnTo>
                  <a:lnTo>
                    <a:pt x="155" y="100"/>
                  </a:lnTo>
                  <a:lnTo>
                    <a:pt x="124" y="83"/>
                  </a:lnTo>
                  <a:lnTo>
                    <a:pt x="89" y="59"/>
                  </a:lnTo>
                  <a:lnTo>
                    <a:pt x="62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494" y="121"/>
                  </a:lnTo>
                  <a:lnTo>
                    <a:pt x="925" y="356"/>
                  </a:lnTo>
                  <a:lnTo>
                    <a:pt x="1282" y="661"/>
                  </a:lnTo>
                  <a:lnTo>
                    <a:pt x="1569" y="1009"/>
                  </a:lnTo>
                  <a:lnTo>
                    <a:pt x="1762" y="1355"/>
                  </a:lnTo>
                  <a:lnTo>
                    <a:pt x="1869" y="1680"/>
                  </a:lnTo>
                  <a:lnTo>
                    <a:pt x="1880" y="1939"/>
                  </a:lnTo>
                  <a:lnTo>
                    <a:pt x="1794" y="211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0" name="Freeform 383"/>
            <p:cNvSpPr>
              <a:spLocks/>
            </p:cNvSpPr>
            <p:nvPr/>
          </p:nvSpPr>
          <p:spPr bwMode="auto">
            <a:xfrm>
              <a:off x="2091" y="1144"/>
              <a:ext cx="359" cy="328"/>
            </a:xfrm>
            <a:custGeom>
              <a:avLst/>
              <a:gdLst>
                <a:gd name="T0" fmla="*/ 342 w 2157"/>
                <a:gd name="T1" fmla="*/ 328 h 1963"/>
                <a:gd name="T2" fmla="*/ 327 w 2157"/>
                <a:gd name="T3" fmla="*/ 289 h 1963"/>
                <a:gd name="T4" fmla="*/ 303 w 2157"/>
                <a:gd name="T5" fmla="*/ 250 h 1963"/>
                <a:gd name="T6" fmla="*/ 269 w 2157"/>
                <a:gd name="T7" fmla="*/ 210 h 1963"/>
                <a:gd name="T8" fmla="*/ 229 w 2157"/>
                <a:gd name="T9" fmla="*/ 171 h 1963"/>
                <a:gd name="T10" fmla="*/ 184 w 2157"/>
                <a:gd name="T11" fmla="*/ 131 h 1963"/>
                <a:gd name="T12" fmla="*/ 136 w 2157"/>
                <a:gd name="T13" fmla="*/ 93 h 1963"/>
                <a:gd name="T14" fmla="*/ 87 w 2157"/>
                <a:gd name="T15" fmla="*/ 58 h 1963"/>
                <a:gd name="T16" fmla="*/ 41 w 2157"/>
                <a:gd name="T17" fmla="*/ 27 h 1963"/>
                <a:gd name="T18" fmla="*/ 35 w 2157"/>
                <a:gd name="T19" fmla="*/ 23 h 1963"/>
                <a:gd name="T20" fmla="*/ 30 w 2157"/>
                <a:gd name="T21" fmla="*/ 20 h 1963"/>
                <a:gd name="T22" fmla="*/ 25 w 2157"/>
                <a:gd name="T23" fmla="*/ 17 h 1963"/>
                <a:gd name="T24" fmla="*/ 20 w 2157"/>
                <a:gd name="T25" fmla="*/ 14 h 1963"/>
                <a:gd name="T26" fmla="*/ 15 w 2157"/>
                <a:gd name="T27" fmla="*/ 10 h 1963"/>
                <a:gd name="T28" fmla="*/ 10 w 2157"/>
                <a:gd name="T29" fmla="*/ 7 h 1963"/>
                <a:gd name="T30" fmla="*/ 5 w 2157"/>
                <a:gd name="T31" fmla="*/ 3 h 1963"/>
                <a:gd name="T32" fmla="*/ 0 w 2157"/>
                <a:gd name="T33" fmla="*/ 0 h 1963"/>
                <a:gd name="T34" fmla="*/ 94 w 2157"/>
                <a:gd name="T35" fmla="*/ 8 h 1963"/>
                <a:gd name="T36" fmla="*/ 178 w 2157"/>
                <a:gd name="T37" fmla="*/ 36 h 1963"/>
                <a:gd name="T38" fmla="*/ 246 w 2157"/>
                <a:gd name="T39" fmla="*/ 80 h 1963"/>
                <a:gd name="T40" fmla="*/ 300 w 2157"/>
                <a:gd name="T41" fmla="*/ 133 h 1963"/>
                <a:gd name="T42" fmla="*/ 337 w 2157"/>
                <a:gd name="T43" fmla="*/ 189 h 1963"/>
                <a:gd name="T44" fmla="*/ 357 w 2157"/>
                <a:gd name="T45" fmla="*/ 245 h 1963"/>
                <a:gd name="T46" fmla="*/ 359 w 2157"/>
                <a:gd name="T47" fmla="*/ 292 h 1963"/>
                <a:gd name="T48" fmla="*/ 342 w 2157"/>
                <a:gd name="T49" fmla="*/ 328 h 19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57" h="1963">
                  <a:moveTo>
                    <a:pt x="2057" y="1963"/>
                  </a:moveTo>
                  <a:lnTo>
                    <a:pt x="1967" y="1732"/>
                  </a:lnTo>
                  <a:lnTo>
                    <a:pt x="1818" y="1497"/>
                  </a:lnTo>
                  <a:lnTo>
                    <a:pt x="1614" y="1258"/>
                  </a:lnTo>
                  <a:lnTo>
                    <a:pt x="1376" y="1023"/>
                  </a:lnTo>
                  <a:lnTo>
                    <a:pt x="1103" y="785"/>
                  </a:lnTo>
                  <a:lnTo>
                    <a:pt x="816" y="557"/>
                  </a:lnTo>
                  <a:lnTo>
                    <a:pt x="522" y="345"/>
                  </a:lnTo>
                  <a:lnTo>
                    <a:pt x="245" y="163"/>
                  </a:lnTo>
                  <a:lnTo>
                    <a:pt x="211" y="138"/>
                  </a:lnTo>
                  <a:lnTo>
                    <a:pt x="181" y="121"/>
                  </a:lnTo>
                  <a:lnTo>
                    <a:pt x="149" y="100"/>
                  </a:lnTo>
                  <a:lnTo>
                    <a:pt x="121" y="83"/>
                  </a:lnTo>
                  <a:lnTo>
                    <a:pt x="90" y="59"/>
                  </a:lnTo>
                  <a:lnTo>
                    <a:pt x="60" y="42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67" y="45"/>
                  </a:lnTo>
                  <a:lnTo>
                    <a:pt x="1068" y="218"/>
                  </a:lnTo>
                  <a:lnTo>
                    <a:pt x="1476" y="477"/>
                  </a:lnTo>
                  <a:lnTo>
                    <a:pt x="1801" y="795"/>
                  </a:lnTo>
                  <a:lnTo>
                    <a:pt x="2022" y="1134"/>
                  </a:lnTo>
                  <a:lnTo>
                    <a:pt x="2143" y="1465"/>
                  </a:lnTo>
                  <a:lnTo>
                    <a:pt x="2157" y="1749"/>
                  </a:lnTo>
                  <a:lnTo>
                    <a:pt x="2057" y="196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1" name="Freeform 384"/>
            <p:cNvSpPr>
              <a:spLocks/>
            </p:cNvSpPr>
            <p:nvPr/>
          </p:nvSpPr>
          <p:spPr bwMode="auto">
            <a:xfrm>
              <a:off x="2091" y="1144"/>
              <a:ext cx="358" cy="321"/>
            </a:xfrm>
            <a:custGeom>
              <a:avLst/>
              <a:gdLst>
                <a:gd name="T0" fmla="*/ 343 w 2149"/>
                <a:gd name="T1" fmla="*/ 321 h 1922"/>
                <a:gd name="T2" fmla="*/ 328 w 2149"/>
                <a:gd name="T3" fmla="*/ 281 h 1922"/>
                <a:gd name="T4" fmla="*/ 303 w 2149"/>
                <a:gd name="T5" fmla="*/ 241 h 1922"/>
                <a:gd name="T6" fmla="*/ 271 w 2149"/>
                <a:gd name="T7" fmla="*/ 200 h 1922"/>
                <a:gd name="T8" fmla="*/ 231 w 2149"/>
                <a:gd name="T9" fmla="*/ 160 h 1922"/>
                <a:gd name="T10" fmla="*/ 186 w 2149"/>
                <a:gd name="T11" fmla="*/ 121 h 1922"/>
                <a:gd name="T12" fmla="*/ 138 w 2149"/>
                <a:gd name="T13" fmla="*/ 85 h 1922"/>
                <a:gd name="T14" fmla="*/ 89 w 2149"/>
                <a:gd name="T15" fmla="*/ 53 h 1922"/>
                <a:gd name="T16" fmla="*/ 42 w 2149"/>
                <a:gd name="T17" fmla="*/ 27 h 1922"/>
                <a:gd name="T18" fmla="*/ 36 w 2149"/>
                <a:gd name="T19" fmla="*/ 23 h 1922"/>
                <a:gd name="T20" fmla="*/ 32 w 2149"/>
                <a:gd name="T21" fmla="*/ 20 h 1922"/>
                <a:gd name="T22" fmla="*/ 26 w 2149"/>
                <a:gd name="T23" fmla="*/ 16 h 1922"/>
                <a:gd name="T24" fmla="*/ 21 w 2149"/>
                <a:gd name="T25" fmla="*/ 13 h 1922"/>
                <a:gd name="T26" fmla="*/ 15 w 2149"/>
                <a:gd name="T27" fmla="*/ 9 h 1922"/>
                <a:gd name="T28" fmla="*/ 10 w 2149"/>
                <a:gd name="T29" fmla="*/ 7 h 1922"/>
                <a:gd name="T30" fmla="*/ 5 w 2149"/>
                <a:gd name="T31" fmla="*/ 3 h 1922"/>
                <a:gd name="T32" fmla="*/ 0 w 2149"/>
                <a:gd name="T33" fmla="*/ 0 h 1922"/>
                <a:gd name="T34" fmla="*/ 93 w 2149"/>
                <a:gd name="T35" fmla="*/ 8 h 1922"/>
                <a:gd name="T36" fmla="*/ 174 w 2149"/>
                <a:gd name="T37" fmla="*/ 37 h 1922"/>
                <a:gd name="T38" fmla="*/ 242 w 2149"/>
                <a:gd name="T39" fmla="*/ 80 h 1922"/>
                <a:gd name="T40" fmla="*/ 296 w 2149"/>
                <a:gd name="T41" fmla="*/ 132 h 1922"/>
                <a:gd name="T42" fmla="*/ 333 w 2149"/>
                <a:gd name="T43" fmla="*/ 187 h 1922"/>
                <a:gd name="T44" fmla="*/ 355 w 2149"/>
                <a:gd name="T45" fmla="*/ 241 h 1922"/>
                <a:gd name="T46" fmla="*/ 358 w 2149"/>
                <a:gd name="T47" fmla="*/ 287 h 1922"/>
                <a:gd name="T48" fmla="*/ 343 w 2149"/>
                <a:gd name="T49" fmla="*/ 321 h 19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49" h="1922">
                  <a:moveTo>
                    <a:pt x="2057" y="1922"/>
                  </a:moveTo>
                  <a:lnTo>
                    <a:pt x="1970" y="1683"/>
                  </a:lnTo>
                  <a:lnTo>
                    <a:pt x="1821" y="1445"/>
                  </a:lnTo>
                  <a:lnTo>
                    <a:pt x="1625" y="1196"/>
                  </a:lnTo>
                  <a:lnTo>
                    <a:pt x="1386" y="958"/>
                  </a:lnTo>
                  <a:lnTo>
                    <a:pt x="1114" y="725"/>
                  </a:lnTo>
                  <a:lnTo>
                    <a:pt x="830" y="508"/>
                  </a:lnTo>
                  <a:lnTo>
                    <a:pt x="536" y="315"/>
                  </a:lnTo>
                  <a:lnTo>
                    <a:pt x="253" y="159"/>
                  </a:lnTo>
                  <a:lnTo>
                    <a:pt x="218" y="135"/>
                  </a:lnTo>
                  <a:lnTo>
                    <a:pt x="190" y="117"/>
                  </a:lnTo>
                  <a:lnTo>
                    <a:pt x="156" y="94"/>
                  </a:lnTo>
                  <a:lnTo>
                    <a:pt x="129" y="76"/>
                  </a:lnTo>
                  <a:lnTo>
                    <a:pt x="90" y="56"/>
                  </a:lnTo>
                  <a:lnTo>
                    <a:pt x="63" y="39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561" y="48"/>
                  </a:lnTo>
                  <a:lnTo>
                    <a:pt x="1045" y="221"/>
                  </a:lnTo>
                  <a:lnTo>
                    <a:pt x="1455" y="477"/>
                  </a:lnTo>
                  <a:lnTo>
                    <a:pt x="1777" y="791"/>
                  </a:lnTo>
                  <a:lnTo>
                    <a:pt x="2001" y="1120"/>
                  </a:lnTo>
                  <a:lnTo>
                    <a:pt x="2132" y="1445"/>
                  </a:lnTo>
                  <a:lnTo>
                    <a:pt x="2149" y="1718"/>
                  </a:lnTo>
                  <a:lnTo>
                    <a:pt x="2057" y="192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2" name="Freeform 385"/>
            <p:cNvSpPr>
              <a:spLocks/>
            </p:cNvSpPr>
            <p:nvPr/>
          </p:nvSpPr>
          <p:spPr bwMode="auto">
            <a:xfrm>
              <a:off x="2091" y="1144"/>
              <a:ext cx="357" cy="312"/>
            </a:xfrm>
            <a:custGeom>
              <a:avLst/>
              <a:gdLst>
                <a:gd name="T0" fmla="*/ 343 w 2143"/>
                <a:gd name="T1" fmla="*/ 312 h 1870"/>
                <a:gd name="T2" fmla="*/ 328 w 2143"/>
                <a:gd name="T3" fmla="*/ 273 h 1870"/>
                <a:gd name="T4" fmla="*/ 305 w 2143"/>
                <a:gd name="T5" fmla="*/ 231 h 1870"/>
                <a:gd name="T6" fmla="*/ 271 w 2143"/>
                <a:gd name="T7" fmla="*/ 190 h 1870"/>
                <a:gd name="T8" fmla="*/ 231 w 2143"/>
                <a:gd name="T9" fmla="*/ 150 h 1870"/>
                <a:gd name="T10" fmla="*/ 187 w 2143"/>
                <a:gd name="T11" fmla="*/ 112 h 1870"/>
                <a:gd name="T12" fmla="*/ 139 w 2143"/>
                <a:gd name="T13" fmla="*/ 77 h 1870"/>
                <a:gd name="T14" fmla="*/ 91 w 2143"/>
                <a:gd name="T15" fmla="*/ 47 h 1870"/>
                <a:gd name="T16" fmla="*/ 44 w 2143"/>
                <a:gd name="T17" fmla="*/ 24 h 1870"/>
                <a:gd name="T18" fmla="*/ 37 w 2143"/>
                <a:gd name="T19" fmla="*/ 20 h 1870"/>
                <a:gd name="T20" fmla="*/ 32 w 2143"/>
                <a:gd name="T21" fmla="*/ 18 h 1870"/>
                <a:gd name="T22" fmla="*/ 26 w 2143"/>
                <a:gd name="T23" fmla="*/ 14 h 1870"/>
                <a:gd name="T24" fmla="*/ 22 w 2143"/>
                <a:gd name="T25" fmla="*/ 12 h 1870"/>
                <a:gd name="T26" fmla="*/ 16 w 2143"/>
                <a:gd name="T27" fmla="*/ 8 h 1870"/>
                <a:gd name="T28" fmla="*/ 10 w 2143"/>
                <a:gd name="T29" fmla="*/ 7 h 1870"/>
                <a:gd name="T30" fmla="*/ 5 w 2143"/>
                <a:gd name="T31" fmla="*/ 2 h 1870"/>
                <a:gd name="T32" fmla="*/ 0 w 2143"/>
                <a:gd name="T33" fmla="*/ 0 h 1870"/>
                <a:gd name="T34" fmla="*/ 91 w 2143"/>
                <a:gd name="T35" fmla="*/ 8 h 1870"/>
                <a:gd name="T36" fmla="*/ 171 w 2143"/>
                <a:gd name="T37" fmla="*/ 37 h 1870"/>
                <a:gd name="T38" fmla="*/ 238 w 2143"/>
                <a:gd name="T39" fmla="*/ 79 h 1870"/>
                <a:gd name="T40" fmla="*/ 293 w 2143"/>
                <a:gd name="T41" fmla="*/ 131 h 1870"/>
                <a:gd name="T42" fmla="*/ 331 w 2143"/>
                <a:gd name="T43" fmla="*/ 184 h 1870"/>
                <a:gd name="T44" fmla="*/ 353 w 2143"/>
                <a:gd name="T45" fmla="*/ 236 h 1870"/>
                <a:gd name="T46" fmla="*/ 357 w 2143"/>
                <a:gd name="T47" fmla="*/ 280 h 1870"/>
                <a:gd name="T48" fmla="*/ 343 w 2143"/>
                <a:gd name="T49" fmla="*/ 312 h 18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43" h="1870">
                  <a:moveTo>
                    <a:pt x="2057" y="1870"/>
                  </a:moveTo>
                  <a:lnTo>
                    <a:pt x="1970" y="1635"/>
                  </a:lnTo>
                  <a:lnTo>
                    <a:pt x="1829" y="1386"/>
                  </a:lnTo>
                  <a:lnTo>
                    <a:pt x="1628" y="1137"/>
                  </a:lnTo>
                  <a:lnTo>
                    <a:pt x="1389" y="898"/>
                  </a:lnTo>
                  <a:lnTo>
                    <a:pt x="1120" y="670"/>
                  </a:lnTo>
                  <a:lnTo>
                    <a:pt x="837" y="463"/>
                  </a:lnTo>
                  <a:lnTo>
                    <a:pt x="547" y="284"/>
                  </a:lnTo>
                  <a:lnTo>
                    <a:pt x="263" y="145"/>
                  </a:lnTo>
                  <a:lnTo>
                    <a:pt x="225" y="121"/>
                  </a:lnTo>
                  <a:lnTo>
                    <a:pt x="194" y="108"/>
                  </a:lnTo>
                  <a:lnTo>
                    <a:pt x="159" y="86"/>
                  </a:lnTo>
                  <a:lnTo>
                    <a:pt x="132" y="73"/>
                  </a:lnTo>
                  <a:lnTo>
                    <a:pt x="97" y="48"/>
                  </a:lnTo>
                  <a:lnTo>
                    <a:pt x="63" y="39"/>
                  </a:lnTo>
                  <a:lnTo>
                    <a:pt x="28" y="14"/>
                  </a:lnTo>
                  <a:lnTo>
                    <a:pt x="0" y="0"/>
                  </a:lnTo>
                  <a:lnTo>
                    <a:pt x="547" y="48"/>
                  </a:lnTo>
                  <a:lnTo>
                    <a:pt x="1027" y="221"/>
                  </a:lnTo>
                  <a:lnTo>
                    <a:pt x="1431" y="474"/>
                  </a:lnTo>
                  <a:lnTo>
                    <a:pt x="1756" y="785"/>
                  </a:lnTo>
                  <a:lnTo>
                    <a:pt x="1984" y="1102"/>
                  </a:lnTo>
                  <a:lnTo>
                    <a:pt x="2119" y="1417"/>
                  </a:lnTo>
                  <a:lnTo>
                    <a:pt x="2143" y="1680"/>
                  </a:lnTo>
                  <a:lnTo>
                    <a:pt x="2057" y="187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3" name="Freeform 386"/>
            <p:cNvSpPr>
              <a:spLocks/>
            </p:cNvSpPr>
            <p:nvPr/>
          </p:nvSpPr>
          <p:spPr bwMode="auto">
            <a:xfrm>
              <a:off x="2091" y="1144"/>
              <a:ext cx="355" cy="306"/>
            </a:xfrm>
            <a:custGeom>
              <a:avLst/>
              <a:gdLst>
                <a:gd name="T0" fmla="*/ 342 w 2132"/>
                <a:gd name="T1" fmla="*/ 306 h 1831"/>
                <a:gd name="T2" fmla="*/ 328 w 2132"/>
                <a:gd name="T3" fmla="*/ 264 h 1831"/>
                <a:gd name="T4" fmla="*/ 305 w 2132"/>
                <a:gd name="T5" fmla="*/ 222 h 1831"/>
                <a:gd name="T6" fmla="*/ 271 w 2132"/>
                <a:gd name="T7" fmla="*/ 180 h 1831"/>
                <a:gd name="T8" fmla="*/ 233 w 2132"/>
                <a:gd name="T9" fmla="*/ 140 h 1831"/>
                <a:gd name="T10" fmla="*/ 188 w 2132"/>
                <a:gd name="T11" fmla="*/ 102 h 1831"/>
                <a:gd name="T12" fmla="*/ 141 w 2132"/>
                <a:gd name="T13" fmla="*/ 69 h 1831"/>
                <a:gd name="T14" fmla="*/ 92 w 2132"/>
                <a:gd name="T15" fmla="*/ 42 h 1831"/>
                <a:gd name="T16" fmla="*/ 45 w 2132"/>
                <a:gd name="T17" fmla="*/ 23 h 1831"/>
                <a:gd name="T18" fmla="*/ 39 w 2132"/>
                <a:gd name="T19" fmla="*/ 20 h 1831"/>
                <a:gd name="T20" fmla="*/ 34 w 2132"/>
                <a:gd name="T21" fmla="*/ 17 h 1831"/>
                <a:gd name="T22" fmla="*/ 28 w 2132"/>
                <a:gd name="T23" fmla="*/ 14 h 1831"/>
                <a:gd name="T24" fmla="*/ 22 w 2132"/>
                <a:gd name="T25" fmla="*/ 12 h 1831"/>
                <a:gd name="T26" fmla="*/ 17 w 2132"/>
                <a:gd name="T27" fmla="*/ 8 h 1831"/>
                <a:gd name="T28" fmla="*/ 11 w 2132"/>
                <a:gd name="T29" fmla="*/ 5 h 1831"/>
                <a:gd name="T30" fmla="*/ 5 w 2132"/>
                <a:gd name="T31" fmla="*/ 2 h 1831"/>
                <a:gd name="T32" fmla="*/ 0 w 2132"/>
                <a:gd name="T33" fmla="*/ 0 h 1831"/>
                <a:gd name="T34" fmla="*/ 89 w 2132"/>
                <a:gd name="T35" fmla="*/ 10 h 1831"/>
                <a:gd name="T36" fmla="*/ 168 w 2132"/>
                <a:gd name="T37" fmla="*/ 37 h 1831"/>
                <a:gd name="T38" fmla="*/ 235 w 2132"/>
                <a:gd name="T39" fmla="*/ 79 h 1831"/>
                <a:gd name="T40" fmla="*/ 288 w 2132"/>
                <a:gd name="T41" fmla="*/ 129 h 1831"/>
                <a:gd name="T42" fmla="*/ 327 w 2132"/>
                <a:gd name="T43" fmla="*/ 181 h 1831"/>
                <a:gd name="T44" fmla="*/ 350 w 2132"/>
                <a:gd name="T45" fmla="*/ 232 h 1831"/>
                <a:gd name="T46" fmla="*/ 355 w 2132"/>
                <a:gd name="T47" fmla="*/ 275 h 1831"/>
                <a:gd name="T48" fmla="*/ 342 w 2132"/>
                <a:gd name="T49" fmla="*/ 306 h 18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32" h="1831">
                  <a:moveTo>
                    <a:pt x="2053" y="1831"/>
                  </a:moveTo>
                  <a:lnTo>
                    <a:pt x="1967" y="1580"/>
                  </a:lnTo>
                  <a:lnTo>
                    <a:pt x="1829" y="1330"/>
                  </a:lnTo>
                  <a:lnTo>
                    <a:pt x="1628" y="1075"/>
                  </a:lnTo>
                  <a:lnTo>
                    <a:pt x="1397" y="837"/>
                  </a:lnTo>
                  <a:lnTo>
                    <a:pt x="1131" y="612"/>
                  </a:lnTo>
                  <a:lnTo>
                    <a:pt x="847" y="414"/>
                  </a:lnTo>
                  <a:lnTo>
                    <a:pt x="553" y="252"/>
                  </a:lnTo>
                  <a:lnTo>
                    <a:pt x="270" y="138"/>
                  </a:lnTo>
                  <a:lnTo>
                    <a:pt x="236" y="117"/>
                  </a:lnTo>
                  <a:lnTo>
                    <a:pt x="204" y="100"/>
                  </a:lnTo>
                  <a:lnTo>
                    <a:pt x="167" y="83"/>
                  </a:lnTo>
                  <a:lnTo>
                    <a:pt x="135" y="69"/>
                  </a:lnTo>
                  <a:lnTo>
                    <a:pt x="101" y="48"/>
                  </a:lnTo>
                  <a:lnTo>
                    <a:pt x="69" y="31"/>
                  </a:lnTo>
                  <a:lnTo>
                    <a:pt x="32" y="14"/>
                  </a:lnTo>
                  <a:lnTo>
                    <a:pt x="0" y="0"/>
                  </a:lnTo>
                  <a:lnTo>
                    <a:pt x="533" y="59"/>
                  </a:lnTo>
                  <a:lnTo>
                    <a:pt x="1010" y="224"/>
                  </a:lnTo>
                  <a:lnTo>
                    <a:pt x="1411" y="474"/>
                  </a:lnTo>
                  <a:lnTo>
                    <a:pt x="1731" y="774"/>
                  </a:lnTo>
                  <a:lnTo>
                    <a:pt x="1964" y="1085"/>
                  </a:lnTo>
                  <a:lnTo>
                    <a:pt x="2102" y="1390"/>
                  </a:lnTo>
                  <a:lnTo>
                    <a:pt x="2132" y="1646"/>
                  </a:lnTo>
                  <a:lnTo>
                    <a:pt x="2053" y="18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4" name="Freeform 387"/>
            <p:cNvSpPr>
              <a:spLocks/>
            </p:cNvSpPr>
            <p:nvPr/>
          </p:nvSpPr>
          <p:spPr bwMode="auto">
            <a:xfrm>
              <a:off x="2091" y="1144"/>
              <a:ext cx="354" cy="297"/>
            </a:xfrm>
            <a:custGeom>
              <a:avLst/>
              <a:gdLst>
                <a:gd name="T0" fmla="*/ 342 w 2122"/>
                <a:gd name="T1" fmla="*/ 297 h 1779"/>
                <a:gd name="T2" fmla="*/ 329 w 2122"/>
                <a:gd name="T3" fmla="*/ 256 h 1779"/>
                <a:gd name="T4" fmla="*/ 306 w 2122"/>
                <a:gd name="T5" fmla="*/ 212 h 1779"/>
                <a:gd name="T6" fmla="*/ 273 w 2122"/>
                <a:gd name="T7" fmla="*/ 170 h 1779"/>
                <a:gd name="T8" fmla="*/ 234 w 2122"/>
                <a:gd name="T9" fmla="*/ 130 h 1779"/>
                <a:gd name="T10" fmla="*/ 190 w 2122"/>
                <a:gd name="T11" fmla="*/ 92 h 1779"/>
                <a:gd name="T12" fmla="*/ 142 w 2122"/>
                <a:gd name="T13" fmla="*/ 62 h 1779"/>
                <a:gd name="T14" fmla="*/ 95 w 2122"/>
                <a:gd name="T15" fmla="*/ 37 h 1779"/>
                <a:gd name="T16" fmla="*/ 47 w 2122"/>
                <a:gd name="T17" fmla="*/ 21 h 1779"/>
                <a:gd name="T18" fmla="*/ 41 w 2122"/>
                <a:gd name="T19" fmla="*/ 18 h 1779"/>
                <a:gd name="T20" fmla="*/ 35 w 2122"/>
                <a:gd name="T21" fmla="*/ 16 h 1779"/>
                <a:gd name="T22" fmla="*/ 29 w 2122"/>
                <a:gd name="T23" fmla="*/ 13 h 1779"/>
                <a:gd name="T24" fmla="*/ 24 w 2122"/>
                <a:gd name="T25" fmla="*/ 10 h 1779"/>
                <a:gd name="T26" fmla="*/ 17 w 2122"/>
                <a:gd name="T27" fmla="*/ 8 h 1779"/>
                <a:gd name="T28" fmla="*/ 12 w 2122"/>
                <a:gd name="T29" fmla="*/ 5 h 1779"/>
                <a:gd name="T30" fmla="*/ 5 w 2122"/>
                <a:gd name="T31" fmla="*/ 2 h 1779"/>
                <a:gd name="T32" fmla="*/ 0 w 2122"/>
                <a:gd name="T33" fmla="*/ 0 h 1779"/>
                <a:gd name="T34" fmla="*/ 87 w 2122"/>
                <a:gd name="T35" fmla="*/ 10 h 1779"/>
                <a:gd name="T36" fmla="*/ 166 w 2122"/>
                <a:gd name="T37" fmla="*/ 37 h 1779"/>
                <a:gd name="T38" fmla="*/ 231 w 2122"/>
                <a:gd name="T39" fmla="*/ 79 h 1779"/>
                <a:gd name="T40" fmla="*/ 286 w 2122"/>
                <a:gd name="T41" fmla="*/ 128 h 1779"/>
                <a:gd name="T42" fmla="*/ 325 w 2122"/>
                <a:gd name="T43" fmla="*/ 178 h 1779"/>
                <a:gd name="T44" fmla="*/ 349 w 2122"/>
                <a:gd name="T45" fmla="*/ 227 h 1779"/>
                <a:gd name="T46" fmla="*/ 354 w 2122"/>
                <a:gd name="T47" fmla="*/ 268 h 1779"/>
                <a:gd name="T48" fmla="*/ 342 w 2122"/>
                <a:gd name="T49" fmla="*/ 297 h 17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22" h="1779">
                  <a:moveTo>
                    <a:pt x="2053" y="1779"/>
                  </a:moveTo>
                  <a:lnTo>
                    <a:pt x="1970" y="1531"/>
                  </a:lnTo>
                  <a:lnTo>
                    <a:pt x="1832" y="1272"/>
                  </a:lnTo>
                  <a:lnTo>
                    <a:pt x="1639" y="1016"/>
                  </a:lnTo>
                  <a:lnTo>
                    <a:pt x="1403" y="777"/>
                  </a:lnTo>
                  <a:lnTo>
                    <a:pt x="1137" y="553"/>
                  </a:lnTo>
                  <a:lnTo>
                    <a:pt x="854" y="370"/>
                  </a:lnTo>
                  <a:lnTo>
                    <a:pt x="567" y="221"/>
                  </a:lnTo>
                  <a:lnTo>
                    <a:pt x="280" y="128"/>
                  </a:lnTo>
                  <a:lnTo>
                    <a:pt x="245" y="108"/>
                  </a:lnTo>
                  <a:lnTo>
                    <a:pt x="208" y="94"/>
                  </a:lnTo>
                  <a:lnTo>
                    <a:pt x="173" y="76"/>
                  </a:lnTo>
                  <a:lnTo>
                    <a:pt x="142" y="62"/>
                  </a:lnTo>
                  <a:lnTo>
                    <a:pt x="104" y="45"/>
                  </a:lnTo>
                  <a:lnTo>
                    <a:pt x="69" y="28"/>
                  </a:lnTo>
                  <a:lnTo>
                    <a:pt x="32" y="14"/>
                  </a:lnTo>
                  <a:lnTo>
                    <a:pt x="0" y="0"/>
                  </a:lnTo>
                  <a:lnTo>
                    <a:pt x="522" y="59"/>
                  </a:lnTo>
                  <a:lnTo>
                    <a:pt x="993" y="224"/>
                  </a:lnTo>
                  <a:lnTo>
                    <a:pt x="1386" y="474"/>
                  </a:lnTo>
                  <a:lnTo>
                    <a:pt x="1714" y="764"/>
                  </a:lnTo>
                  <a:lnTo>
                    <a:pt x="1950" y="1068"/>
                  </a:lnTo>
                  <a:lnTo>
                    <a:pt x="2091" y="1358"/>
                  </a:lnTo>
                  <a:lnTo>
                    <a:pt x="2122" y="1607"/>
                  </a:lnTo>
                  <a:lnTo>
                    <a:pt x="2053" y="177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5" name="Freeform 388"/>
            <p:cNvSpPr>
              <a:spLocks/>
            </p:cNvSpPr>
            <p:nvPr/>
          </p:nvSpPr>
          <p:spPr bwMode="auto">
            <a:xfrm>
              <a:off x="2583" y="986"/>
              <a:ext cx="306" cy="446"/>
            </a:xfrm>
            <a:custGeom>
              <a:avLst/>
              <a:gdLst>
                <a:gd name="T0" fmla="*/ 43 w 1832"/>
                <a:gd name="T1" fmla="*/ 446 h 2679"/>
                <a:gd name="T2" fmla="*/ 46 w 1832"/>
                <a:gd name="T3" fmla="*/ 402 h 2679"/>
                <a:gd name="T4" fmla="*/ 60 w 1832"/>
                <a:gd name="T5" fmla="*/ 355 h 2679"/>
                <a:gd name="T6" fmla="*/ 84 w 1832"/>
                <a:gd name="T7" fmla="*/ 302 h 2679"/>
                <a:gd name="T8" fmla="*/ 114 w 1832"/>
                <a:gd name="T9" fmla="*/ 248 h 2679"/>
                <a:gd name="T10" fmla="*/ 149 w 1832"/>
                <a:gd name="T11" fmla="*/ 193 h 2679"/>
                <a:gd name="T12" fmla="*/ 189 w 1832"/>
                <a:gd name="T13" fmla="*/ 140 h 2679"/>
                <a:gd name="T14" fmla="*/ 231 w 1832"/>
                <a:gd name="T15" fmla="*/ 88 h 2679"/>
                <a:gd name="T16" fmla="*/ 272 w 1832"/>
                <a:gd name="T17" fmla="*/ 41 h 2679"/>
                <a:gd name="T18" fmla="*/ 276 w 1832"/>
                <a:gd name="T19" fmla="*/ 36 h 2679"/>
                <a:gd name="T20" fmla="*/ 281 w 1832"/>
                <a:gd name="T21" fmla="*/ 31 h 2679"/>
                <a:gd name="T22" fmla="*/ 285 w 1832"/>
                <a:gd name="T23" fmla="*/ 25 h 2679"/>
                <a:gd name="T24" fmla="*/ 289 w 1832"/>
                <a:gd name="T25" fmla="*/ 21 h 2679"/>
                <a:gd name="T26" fmla="*/ 293 w 1832"/>
                <a:gd name="T27" fmla="*/ 16 h 2679"/>
                <a:gd name="T28" fmla="*/ 297 w 1832"/>
                <a:gd name="T29" fmla="*/ 10 h 2679"/>
                <a:gd name="T30" fmla="*/ 301 w 1832"/>
                <a:gd name="T31" fmla="*/ 5 h 2679"/>
                <a:gd name="T32" fmla="*/ 306 w 1832"/>
                <a:gd name="T33" fmla="*/ 0 h 2679"/>
                <a:gd name="T34" fmla="*/ 207 w 1832"/>
                <a:gd name="T35" fmla="*/ 39 h 2679"/>
                <a:gd name="T36" fmla="*/ 128 w 1832"/>
                <a:gd name="T37" fmla="*/ 96 h 2679"/>
                <a:gd name="T38" fmla="*/ 69 w 1832"/>
                <a:gd name="T39" fmla="*/ 162 h 2679"/>
                <a:gd name="T40" fmla="*/ 28 w 1832"/>
                <a:gd name="T41" fmla="*/ 234 h 2679"/>
                <a:gd name="T42" fmla="*/ 5 w 1832"/>
                <a:gd name="T43" fmla="*/ 304 h 2679"/>
                <a:gd name="T44" fmla="*/ 0 w 1832"/>
                <a:gd name="T45" fmla="*/ 367 h 2679"/>
                <a:gd name="T46" fmla="*/ 13 w 1832"/>
                <a:gd name="T47" fmla="*/ 416 h 2679"/>
                <a:gd name="T48" fmla="*/ 43 w 1832"/>
                <a:gd name="T49" fmla="*/ 446 h 26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32" h="2679">
                  <a:moveTo>
                    <a:pt x="256" y="2679"/>
                  </a:moveTo>
                  <a:lnTo>
                    <a:pt x="277" y="2416"/>
                  </a:lnTo>
                  <a:lnTo>
                    <a:pt x="360" y="2130"/>
                  </a:lnTo>
                  <a:lnTo>
                    <a:pt x="501" y="1815"/>
                  </a:lnTo>
                  <a:lnTo>
                    <a:pt x="685" y="1491"/>
                  </a:lnTo>
                  <a:lnTo>
                    <a:pt x="895" y="1158"/>
                  </a:lnTo>
                  <a:lnTo>
                    <a:pt x="1134" y="840"/>
                  </a:lnTo>
                  <a:lnTo>
                    <a:pt x="1383" y="529"/>
                  </a:lnTo>
                  <a:lnTo>
                    <a:pt x="1628" y="246"/>
                  </a:lnTo>
                  <a:lnTo>
                    <a:pt x="1653" y="215"/>
                  </a:lnTo>
                  <a:lnTo>
                    <a:pt x="1680" y="184"/>
                  </a:lnTo>
                  <a:lnTo>
                    <a:pt x="1704" y="149"/>
                  </a:lnTo>
                  <a:lnTo>
                    <a:pt x="1731" y="126"/>
                  </a:lnTo>
                  <a:lnTo>
                    <a:pt x="1756" y="94"/>
                  </a:lnTo>
                  <a:lnTo>
                    <a:pt x="1780" y="60"/>
                  </a:lnTo>
                  <a:lnTo>
                    <a:pt x="1804" y="28"/>
                  </a:lnTo>
                  <a:lnTo>
                    <a:pt x="1832" y="0"/>
                  </a:lnTo>
                  <a:lnTo>
                    <a:pt x="1238" y="236"/>
                  </a:lnTo>
                  <a:lnTo>
                    <a:pt x="764" y="575"/>
                  </a:lnTo>
                  <a:lnTo>
                    <a:pt x="412" y="975"/>
                  </a:lnTo>
                  <a:lnTo>
                    <a:pt x="166" y="1407"/>
                  </a:lnTo>
                  <a:lnTo>
                    <a:pt x="28" y="1825"/>
                  </a:lnTo>
                  <a:lnTo>
                    <a:pt x="0" y="2202"/>
                  </a:lnTo>
                  <a:lnTo>
                    <a:pt x="76" y="2499"/>
                  </a:lnTo>
                  <a:lnTo>
                    <a:pt x="256" y="267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6" name="Freeform 389"/>
            <p:cNvSpPr>
              <a:spLocks/>
            </p:cNvSpPr>
            <p:nvPr/>
          </p:nvSpPr>
          <p:spPr bwMode="auto">
            <a:xfrm>
              <a:off x="2585" y="986"/>
              <a:ext cx="304" cy="439"/>
            </a:xfrm>
            <a:custGeom>
              <a:avLst/>
              <a:gdLst>
                <a:gd name="T0" fmla="*/ 39 w 1821"/>
                <a:gd name="T1" fmla="*/ 439 h 2631"/>
                <a:gd name="T2" fmla="*/ 41 w 1821"/>
                <a:gd name="T3" fmla="*/ 393 h 2631"/>
                <a:gd name="T4" fmla="*/ 55 w 1821"/>
                <a:gd name="T5" fmla="*/ 345 h 2631"/>
                <a:gd name="T6" fmla="*/ 77 w 1821"/>
                <a:gd name="T7" fmla="*/ 292 h 2631"/>
                <a:gd name="T8" fmla="*/ 108 w 1821"/>
                <a:gd name="T9" fmla="*/ 239 h 2631"/>
                <a:gd name="T10" fmla="*/ 143 w 1821"/>
                <a:gd name="T11" fmla="*/ 184 h 2631"/>
                <a:gd name="T12" fmla="*/ 184 w 1821"/>
                <a:gd name="T13" fmla="*/ 133 h 2631"/>
                <a:gd name="T14" fmla="*/ 225 w 1821"/>
                <a:gd name="T15" fmla="*/ 84 h 2631"/>
                <a:gd name="T16" fmla="*/ 269 w 1821"/>
                <a:gd name="T17" fmla="*/ 41 h 2631"/>
                <a:gd name="T18" fmla="*/ 273 w 1821"/>
                <a:gd name="T19" fmla="*/ 36 h 2631"/>
                <a:gd name="T20" fmla="*/ 277 w 1821"/>
                <a:gd name="T21" fmla="*/ 31 h 2631"/>
                <a:gd name="T22" fmla="*/ 282 w 1821"/>
                <a:gd name="T23" fmla="*/ 25 h 2631"/>
                <a:gd name="T24" fmla="*/ 287 w 1821"/>
                <a:gd name="T25" fmla="*/ 21 h 2631"/>
                <a:gd name="T26" fmla="*/ 291 w 1821"/>
                <a:gd name="T27" fmla="*/ 16 h 2631"/>
                <a:gd name="T28" fmla="*/ 295 w 1821"/>
                <a:gd name="T29" fmla="*/ 10 h 2631"/>
                <a:gd name="T30" fmla="*/ 299 w 1821"/>
                <a:gd name="T31" fmla="*/ 5 h 2631"/>
                <a:gd name="T32" fmla="*/ 304 w 1821"/>
                <a:gd name="T33" fmla="*/ 0 h 2631"/>
                <a:gd name="T34" fmla="*/ 207 w 1821"/>
                <a:gd name="T35" fmla="*/ 39 h 2631"/>
                <a:gd name="T36" fmla="*/ 130 w 1821"/>
                <a:gd name="T37" fmla="*/ 95 h 2631"/>
                <a:gd name="T38" fmla="*/ 70 w 1821"/>
                <a:gd name="T39" fmla="*/ 161 h 2631"/>
                <a:gd name="T40" fmla="*/ 29 w 1821"/>
                <a:gd name="T41" fmla="*/ 232 h 2631"/>
                <a:gd name="T42" fmla="*/ 5 w 1821"/>
                <a:gd name="T43" fmla="*/ 301 h 2631"/>
                <a:gd name="T44" fmla="*/ 0 w 1821"/>
                <a:gd name="T45" fmla="*/ 362 h 2631"/>
                <a:gd name="T46" fmla="*/ 10 w 1821"/>
                <a:gd name="T47" fmla="*/ 410 h 2631"/>
                <a:gd name="T48" fmla="*/ 39 w 1821"/>
                <a:gd name="T49" fmla="*/ 439 h 26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21" h="2631">
                  <a:moveTo>
                    <a:pt x="231" y="2631"/>
                  </a:moveTo>
                  <a:lnTo>
                    <a:pt x="245" y="2358"/>
                  </a:lnTo>
                  <a:lnTo>
                    <a:pt x="328" y="2067"/>
                  </a:lnTo>
                  <a:lnTo>
                    <a:pt x="462" y="1753"/>
                  </a:lnTo>
                  <a:lnTo>
                    <a:pt x="646" y="1431"/>
                  </a:lnTo>
                  <a:lnTo>
                    <a:pt x="856" y="1103"/>
                  </a:lnTo>
                  <a:lnTo>
                    <a:pt x="1102" y="795"/>
                  </a:lnTo>
                  <a:lnTo>
                    <a:pt x="1348" y="501"/>
                  </a:lnTo>
                  <a:lnTo>
                    <a:pt x="1610" y="246"/>
                  </a:lnTo>
                  <a:lnTo>
                    <a:pt x="1634" y="215"/>
                  </a:lnTo>
                  <a:lnTo>
                    <a:pt x="1662" y="184"/>
                  </a:lnTo>
                  <a:lnTo>
                    <a:pt x="1689" y="149"/>
                  </a:lnTo>
                  <a:lnTo>
                    <a:pt x="1717" y="126"/>
                  </a:lnTo>
                  <a:lnTo>
                    <a:pt x="1745" y="94"/>
                  </a:lnTo>
                  <a:lnTo>
                    <a:pt x="1769" y="60"/>
                  </a:lnTo>
                  <a:lnTo>
                    <a:pt x="1793" y="28"/>
                  </a:lnTo>
                  <a:lnTo>
                    <a:pt x="1821" y="0"/>
                  </a:lnTo>
                  <a:lnTo>
                    <a:pt x="1240" y="236"/>
                  </a:lnTo>
                  <a:lnTo>
                    <a:pt x="778" y="567"/>
                  </a:lnTo>
                  <a:lnTo>
                    <a:pt x="418" y="965"/>
                  </a:lnTo>
                  <a:lnTo>
                    <a:pt x="176" y="1393"/>
                  </a:lnTo>
                  <a:lnTo>
                    <a:pt x="30" y="1802"/>
                  </a:lnTo>
                  <a:lnTo>
                    <a:pt x="0" y="2171"/>
                  </a:lnTo>
                  <a:lnTo>
                    <a:pt x="61" y="2458"/>
                  </a:lnTo>
                  <a:lnTo>
                    <a:pt x="231" y="26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7" name="Freeform 390"/>
            <p:cNvSpPr>
              <a:spLocks/>
            </p:cNvSpPr>
            <p:nvPr/>
          </p:nvSpPr>
          <p:spPr bwMode="auto">
            <a:xfrm>
              <a:off x="2586" y="986"/>
              <a:ext cx="303" cy="432"/>
            </a:xfrm>
            <a:custGeom>
              <a:avLst/>
              <a:gdLst>
                <a:gd name="T0" fmla="*/ 36 w 1815"/>
                <a:gd name="T1" fmla="*/ 432 h 2589"/>
                <a:gd name="T2" fmla="*/ 37 w 1815"/>
                <a:gd name="T3" fmla="*/ 386 h 2589"/>
                <a:gd name="T4" fmla="*/ 51 w 1815"/>
                <a:gd name="T5" fmla="*/ 336 h 2589"/>
                <a:gd name="T6" fmla="*/ 72 w 1815"/>
                <a:gd name="T7" fmla="*/ 283 h 2589"/>
                <a:gd name="T8" fmla="*/ 103 w 1815"/>
                <a:gd name="T9" fmla="*/ 229 h 2589"/>
                <a:gd name="T10" fmla="*/ 139 w 1815"/>
                <a:gd name="T11" fmla="*/ 175 h 2589"/>
                <a:gd name="T12" fmla="*/ 178 w 1815"/>
                <a:gd name="T13" fmla="*/ 125 h 2589"/>
                <a:gd name="T14" fmla="*/ 221 w 1815"/>
                <a:gd name="T15" fmla="*/ 79 h 2589"/>
                <a:gd name="T16" fmla="*/ 265 w 1815"/>
                <a:gd name="T17" fmla="*/ 40 h 2589"/>
                <a:gd name="T18" fmla="*/ 270 w 1815"/>
                <a:gd name="T19" fmla="*/ 35 h 2589"/>
                <a:gd name="T20" fmla="*/ 274 w 1815"/>
                <a:gd name="T21" fmla="*/ 30 h 2589"/>
                <a:gd name="T22" fmla="*/ 279 w 1815"/>
                <a:gd name="T23" fmla="*/ 24 h 2589"/>
                <a:gd name="T24" fmla="*/ 284 w 1815"/>
                <a:gd name="T25" fmla="*/ 20 h 2589"/>
                <a:gd name="T26" fmla="*/ 288 w 1815"/>
                <a:gd name="T27" fmla="*/ 15 h 2589"/>
                <a:gd name="T28" fmla="*/ 293 w 1815"/>
                <a:gd name="T29" fmla="*/ 10 h 2589"/>
                <a:gd name="T30" fmla="*/ 298 w 1815"/>
                <a:gd name="T31" fmla="*/ 5 h 2589"/>
                <a:gd name="T32" fmla="*/ 303 w 1815"/>
                <a:gd name="T33" fmla="*/ 0 h 2589"/>
                <a:gd name="T34" fmla="*/ 209 w 1815"/>
                <a:gd name="T35" fmla="*/ 39 h 2589"/>
                <a:gd name="T36" fmla="*/ 132 w 1815"/>
                <a:gd name="T37" fmla="*/ 95 h 2589"/>
                <a:gd name="T38" fmla="*/ 73 w 1815"/>
                <a:gd name="T39" fmla="*/ 160 h 2589"/>
                <a:gd name="T40" fmla="*/ 32 w 1815"/>
                <a:gd name="T41" fmla="*/ 230 h 2589"/>
                <a:gd name="T42" fmla="*/ 7 w 1815"/>
                <a:gd name="T43" fmla="*/ 297 h 2589"/>
                <a:gd name="T44" fmla="*/ 0 w 1815"/>
                <a:gd name="T45" fmla="*/ 358 h 2589"/>
                <a:gd name="T46" fmla="*/ 9 w 1815"/>
                <a:gd name="T47" fmla="*/ 404 h 2589"/>
                <a:gd name="T48" fmla="*/ 36 w 1815"/>
                <a:gd name="T49" fmla="*/ 432 h 25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15" h="2589">
                  <a:moveTo>
                    <a:pt x="214" y="2589"/>
                  </a:moveTo>
                  <a:lnTo>
                    <a:pt x="222" y="2313"/>
                  </a:lnTo>
                  <a:lnTo>
                    <a:pt x="305" y="2012"/>
                  </a:lnTo>
                  <a:lnTo>
                    <a:pt x="432" y="1694"/>
                  </a:lnTo>
                  <a:lnTo>
                    <a:pt x="619" y="1373"/>
                  </a:lnTo>
                  <a:lnTo>
                    <a:pt x="830" y="1051"/>
                  </a:lnTo>
                  <a:lnTo>
                    <a:pt x="1069" y="751"/>
                  </a:lnTo>
                  <a:lnTo>
                    <a:pt x="1325" y="474"/>
                  </a:lnTo>
                  <a:lnTo>
                    <a:pt x="1590" y="239"/>
                  </a:lnTo>
                  <a:lnTo>
                    <a:pt x="1618" y="208"/>
                  </a:lnTo>
                  <a:lnTo>
                    <a:pt x="1642" y="177"/>
                  </a:lnTo>
                  <a:lnTo>
                    <a:pt x="1670" y="146"/>
                  </a:lnTo>
                  <a:lnTo>
                    <a:pt x="1700" y="118"/>
                  </a:lnTo>
                  <a:lnTo>
                    <a:pt x="1728" y="87"/>
                  </a:lnTo>
                  <a:lnTo>
                    <a:pt x="1757" y="60"/>
                  </a:lnTo>
                  <a:lnTo>
                    <a:pt x="1784" y="28"/>
                  </a:lnTo>
                  <a:lnTo>
                    <a:pt x="1815" y="0"/>
                  </a:lnTo>
                  <a:lnTo>
                    <a:pt x="1251" y="236"/>
                  </a:lnTo>
                  <a:lnTo>
                    <a:pt x="792" y="567"/>
                  </a:lnTo>
                  <a:lnTo>
                    <a:pt x="439" y="961"/>
                  </a:lnTo>
                  <a:lnTo>
                    <a:pt x="190" y="1379"/>
                  </a:lnTo>
                  <a:lnTo>
                    <a:pt x="41" y="1780"/>
                  </a:lnTo>
                  <a:lnTo>
                    <a:pt x="0" y="2143"/>
                  </a:lnTo>
                  <a:lnTo>
                    <a:pt x="55" y="2424"/>
                  </a:lnTo>
                  <a:lnTo>
                    <a:pt x="214" y="258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8" name="Freeform 391"/>
            <p:cNvSpPr>
              <a:spLocks/>
            </p:cNvSpPr>
            <p:nvPr/>
          </p:nvSpPr>
          <p:spPr bwMode="auto">
            <a:xfrm>
              <a:off x="2588" y="986"/>
              <a:ext cx="301" cy="423"/>
            </a:xfrm>
            <a:custGeom>
              <a:avLst/>
              <a:gdLst>
                <a:gd name="T0" fmla="*/ 32 w 1804"/>
                <a:gd name="T1" fmla="*/ 423 h 2537"/>
                <a:gd name="T2" fmla="*/ 33 w 1804"/>
                <a:gd name="T3" fmla="*/ 377 h 2537"/>
                <a:gd name="T4" fmla="*/ 45 w 1804"/>
                <a:gd name="T5" fmla="*/ 327 h 2537"/>
                <a:gd name="T6" fmla="*/ 67 w 1804"/>
                <a:gd name="T7" fmla="*/ 273 h 2537"/>
                <a:gd name="T8" fmla="*/ 97 w 1804"/>
                <a:gd name="T9" fmla="*/ 220 h 2537"/>
                <a:gd name="T10" fmla="*/ 132 w 1804"/>
                <a:gd name="T11" fmla="*/ 166 h 2537"/>
                <a:gd name="T12" fmla="*/ 172 w 1804"/>
                <a:gd name="T13" fmla="*/ 118 h 2537"/>
                <a:gd name="T14" fmla="*/ 215 w 1804"/>
                <a:gd name="T15" fmla="*/ 73 h 2537"/>
                <a:gd name="T16" fmla="*/ 261 w 1804"/>
                <a:gd name="T17" fmla="*/ 39 h 2537"/>
                <a:gd name="T18" fmla="*/ 266 w 1804"/>
                <a:gd name="T19" fmla="*/ 34 h 2537"/>
                <a:gd name="T20" fmla="*/ 271 w 1804"/>
                <a:gd name="T21" fmla="*/ 29 h 2537"/>
                <a:gd name="T22" fmla="*/ 276 w 1804"/>
                <a:gd name="T23" fmla="*/ 24 h 2537"/>
                <a:gd name="T24" fmla="*/ 281 w 1804"/>
                <a:gd name="T25" fmla="*/ 19 h 2537"/>
                <a:gd name="T26" fmla="*/ 286 w 1804"/>
                <a:gd name="T27" fmla="*/ 14 h 2537"/>
                <a:gd name="T28" fmla="*/ 291 w 1804"/>
                <a:gd name="T29" fmla="*/ 9 h 2537"/>
                <a:gd name="T30" fmla="*/ 296 w 1804"/>
                <a:gd name="T31" fmla="*/ 5 h 2537"/>
                <a:gd name="T32" fmla="*/ 301 w 1804"/>
                <a:gd name="T33" fmla="*/ 0 h 2537"/>
                <a:gd name="T34" fmla="*/ 209 w 1804"/>
                <a:gd name="T35" fmla="*/ 39 h 2537"/>
                <a:gd name="T36" fmla="*/ 134 w 1804"/>
                <a:gd name="T37" fmla="*/ 94 h 2537"/>
                <a:gd name="T38" fmla="*/ 75 w 1804"/>
                <a:gd name="T39" fmla="*/ 158 h 2537"/>
                <a:gd name="T40" fmla="*/ 34 w 1804"/>
                <a:gd name="T41" fmla="*/ 227 h 2537"/>
                <a:gd name="T42" fmla="*/ 8 w 1804"/>
                <a:gd name="T43" fmla="*/ 292 h 2537"/>
                <a:gd name="T44" fmla="*/ 0 w 1804"/>
                <a:gd name="T45" fmla="*/ 351 h 2537"/>
                <a:gd name="T46" fmla="*/ 7 w 1804"/>
                <a:gd name="T47" fmla="*/ 396 h 2537"/>
                <a:gd name="T48" fmla="*/ 32 w 1804"/>
                <a:gd name="T49" fmla="*/ 423 h 25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04" h="2537">
                  <a:moveTo>
                    <a:pt x="194" y="2537"/>
                  </a:moveTo>
                  <a:lnTo>
                    <a:pt x="197" y="2261"/>
                  </a:lnTo>
                  <a:lnTo>
                    <a:pt x="272" y="1960"/>
                  </a:lnTo>
                  <a:lnTo>
                    <a:pt x="401" y="1635"/>
                  </a:lnTo>
                  <a:lnTo>
                    <a:pt x="580" y="1318"/>
                  </a:lnTo>
                  <a:lnTo>
                    <a:pt x="791" y="996"/>
                  </a:lnTo>
                  <a:lnTo>
                    <a:pt x="1029" y="705"/>
                  </a:lnTo>
                  <a:lnTo>
                    <a:pt x="1289" y="440"/>
                  </a:lnTo>
                  <a:lnTo>
                    <a:pt x="1565" y="232"/>
                  </a:lnTo>
                  <a:lnTo>
                    <a:pt x="1593" y="201"/>
                  </a:lnTo>
                  <a:lnTo>
                    <a:pt x="1625" y="173"/>
                  </a:lnTo>
                  <a:lnTo>
                    <a:pt x="1655" y="143"/>
                  </a:lnTo>
                  <a:lnTo>
                    <a:pt x="1686" y="115"/>
                  </a:lnTo>
                  <a:lnTo>
                    <a:pt x="1714" y="83"/>
                  </a:lnTo>
                  <a:lnTo>
                    <a:pt x="1746" y="56"/>
                  </a:lnTo>
                  <a:lnTo>
                    <a:pt x="1773" y="28"/>
                  </a:lnTo>
                  <a:lnTo>
                    <a:pt x="1804" y="0"/>
                  </a:lnTo>
                  <a:lnTo>
                    <a:pt x="1251" y="236"/>
                  </a:lnTo>
                  <a:lnTo>
                    <a:pt x="802" y="564"/>
                  </a:lnTo>
                  <a:lnTo>
                    <a:pt x="449" y="947"/>
                  </a:lnTo>
                  <a:lnTo>
                    <a:pt x="203" y="1362"/>
                  </a:lnTo>
                  <a:lnTo>
                    <a:pt x="48" y="1753"/>
                  </a:lnTo>
                  <a:lnTo>
                    <a:pt x="0" y="2108"/>
                  </a:lnTo>
                  <a:lnTo>
                    <a:pt x="44" y="2378"/>
                  </a:lnTo>
                  <a:lnTo>
                    <a:pt x="194" y="253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9" name="Freeform 392"/>
            <p:cNvSpPr>
              <a:spLocks/>
            </p:cNvSpPr>
            <p:nvPr/>
          </p:nvSpPr>
          <p:spPr bwMode="auto">
            <a:xfrm>
              <a:off x="2589" y="986"/>
              <a:ext cx="300" cy="415"/>
            </a:xfrm>
            <a:custGeom>
              <a:avLst/>
              <a:gdLst>
                <a:gd name="T0" fmla="*/ 29 w 1801"/>
                <a:gd name="T1" fmla="*/ 415 h 2489"/>
                <a:gd name="T2" fmla="*/ 29 w 1801"/>
                <a:gd name="T3" fmla="*/ 368 h 2489"/>
                <a:gd name="T4" fmla="*/ 41 w 1801"/>
                <a:gd name="T5" fmla="*/ 317 h 2489"/>
                <a:gd name="T6" fmla="*/ 62 w 1801"/>
                <a:gd name="T7" fmla="*/ 263 h 2489"/>
                <a:gd name="T8" fmla="*/ 92 w 1801"/>
                <a:gd name="T9" fmla="*/ 210 h 2489"/>
                <a:gd name="T10" fmla="*/ 127 w 1801"/>
                <a:gd name="T11" fmla="*/ 157 h 2489"/>
                <a:gd name="T12" fmla="*/ 167 w 1801"/>
                <a:gd name="T13" fmla="*/ 110 h 2489"/>
                <a:gd name="T14" fmla="*/ 211 w 1801"/>
                <a:gd name="T15" fmla="*/ 69 h 2489"/>
                <a:gd name="T16" fmla="*/ 259 w 1801"/>
                <a:gd name="T17" fmla="*/ 38 h 2489"/>
                <a:gd name="T18" fmla="*/ 263 w 1801"/>
                <a:gd name="T19" fmla="*/ 33 h 2489"/>
                <a:gd name="T20" fmla="*/ 268 w 1801"/>
                <a:gd name="T21" fmla="*/ 28 h 2489"/>
                <a:gd name="T22" fmla="*/ 274 w 1801"/>
                <a:gd name="T23" fmla="*/ 24 h 2489"/>
                <a:gd name="T24" fmla="*/ 279 w 1801"/>
                <a:gd name="T25" fmla="*/ 19 h 2489"/>
                <a:gd name="T26" fmla="*/ 284 w 1801"/>
                <a:gd name="T27" fmla="*/ 14 h 2489"/>
                <a:gd name="T28" fmla="*/ 290 w 1801"/>
                <a:gd name="T29" fmla="*/ 9 h 2489"/>
                <a:gd name="T30" fmla="*/ 294 w 1801"/>
                <a:gd name="T31" fmla="*/ 5 h 2489"/>
                <a:gd name="T32" fmla="*/ 300 w 1801"/>
                <a:gd name="T33" fmla="*/ 0 h 2489"/>
                <a:gd name="T34" fmla="*/ 211 w 1801"/>
                <a:gd name="T35" fmla="*/ 39 h 2489"/>
                <a:gd name="T36" fmla="*/ 136 w 1801"/>
                <a:gd name="T37" fmla="*/ 94 h 2489"/>
                <a:gd name="T38" fmla="*/ 78 w 1801"/>
                <a:gd name="T39" fmla="*/ 157 h 2489"/>
                <a:gd name="T40" fmla="*/ 37 w 1801"/>
                <a:gd name="T41" fmla="*/ 225 h 2489"/>
                <a:gd name="T42" fmla="*/ 10 w 1801"/>
                <a:gd name="T43" fmla="*/ 289 h 2489"/>
                <a:gd name="T44" fmla="*/ 0 w 1801"/>
                <a:gd name="T45" fmla="*/ 346 h 2489"/>
                <a:gd name="T46" fmla="*/ 6 w 1801"/>
                <a:gd name="T47" fmla="*/ 390 h 2489"/>
                <a:gd name="T48" fmla="*/ 29 w 1801"/>
                <a:gd name="T49" fmla="*/ 415 h 24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01" h="2489">
                  <a:moveTo>
                    <a:pt x="176" y="2489"/>
                  </a:moveTo>
                  <a:lnTo>
                    <a:pt x="176" y="2206"/>
                  </a:lnTo>
                  <a:lnTo>
                    <a:pt x="249" y="1901"/>
                  </a:lnTo>
                  <a:lnTo>
                    <a:pt x="373" y="1577"/>
                  </a:lnTo>
                  <a:lnTo>
                    <a:pt x="553" y="1258"/>
                  </a:lnTo>
                  <a:lnTo>
                    <a:pt x="761" y="941"/>
                  </a:lnTo>
                  <a:lnTo>
                    <a:pt x="1003" y="657"/>
                  </a:lnTo>
                  <a:lnTo>
                    <a:pt x="1268" y="415"/>
                  </a:lnTo>
                  <a:lnTo>
                    <a:pt x="1552" y="229"/>
                  </a:lnTo>
                  <a:lnTo>
                    <a:pt x="1579" y="195"/>
                  </a:lnTo>
                  <a:lnTo>
                    <a:pt x="1611" y="170"/>
                  </a:lnTo>
                  <a:lnTo>
                    <a:pt x="1642" y="143"/>
                  </a:lnTo>
                  <a:lnTo>
                    <a:pt x="1673" y="115"/>
                  </a:lnTo>
                  <a:lnTo>
                    <a:pt x="1704" y="83"/>
                  </a:lnTo>
                  <a:lnTo>
                    <a:pt x="1738" y="56"/>
                  </a:lnTo>
                  <a:lnTo>
                    <a:pt x="1766" y="28"/>
                  </a:lnTo>
                  <a:lnTo>
                    <a:pt x="1801" y="0"/>
                  </a:lnTo>
                  <a:lnTo>
                    <a:pt x="1265" y="232"/>
                  </a:lnTo>
                  <a:lnTo>
                    <a:pt x="819" y="561"/>
                  </a:lnTo>
                  <a:lnTo>
                    <a:pt x="470" y="941"/>
                  </a:lnTo>
                  <a:lnTo>
                    <a:pt x="222" y="1348"/>
                  </a:lnTo>
                  <a:lnTo>
                    <a:pt x="59" y="1736"/>
                  </a:lnTo>
                  <a:lnTo>
                    <a:pt x="0" y="2074"/>
                  </a:lnTo>
                  <a:lnTo>
                    <a:pt x="38" y="2337"/>
                  </a:lnTo>
                  <a:lnTo>
                    <a:pt x="176" y="248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0" name="Freeform 393"/>
            <p:cNvSpPr>
              <a:spLocks/>
            </p:cNvSpPr>
            <p:nvPr/>
          </p:nvSpPr>
          <p:spPr bwMode="auto">
            <a:xfrm>
              <a:off x="2543" y="1016"/>
              <a:ext cx="230" cy="420"/>
            </a:xfrm>
            <a:custGeom>
              <a:avLst/>
              <a:gdLst>
                <a:gd name="T0" fmla="*/ 50 w 1379"/>
                <a:gd name="T1" fmla="*/ 420 h 2523"/>
                <a:gd name="T2" fmla="*/ 47 w 1379"/>
                <a:gd name="T3" fmla="*/ 381 h 2523"/>
                <a:gd name="T4" fmla="*/ 54 w 1379"/>
                <a:gd name="T5" fmla="*/ 338 h 2523"/>
                <a:gd name="T6" fmla="*/ 68 w 1379"/>
                <a:gd name="T7" fmla="*/ 289 h 2523"/>
                <a:gd name="T8" fmla="*/ 90 w 1379"/>
                <a:gd name="T9" fmla="*/ 239 h 2523"/>
                <a:gd name="T10" fmla="*/ 115 w 1379"/>
                <a:gd name="T11" fmla="*/ 186 h 2523"/>
                <a:gd name="T12" fmla="*/ 143 w 1379"/>
                <a:gd name="T13" fmla="*/ 135 h 2523"/>
                <a:gd name="T14" fmla="*/ 174 w 1379"/>
                <a:gd name="T15" fmla="*/ 86 h 2523"/>
                <a:gd name="T16" fmla="*/ 205 w 1379"/>
                <a:gd name="T17" fmla="*/ 40 h 2523"/>
                <a:gd name="T18" fmla="*/ 207 w 1379"/>
                <a:gd name="T19" fmla="*/ 35 h 2523"/>
                <a:gd name="T20" fmla="*/ 211 w 1379"/>
                <a:gd name="T21" fmla="*/ 29 h 2523"/>
                <a:gd name="T22" fmla="*/ 214 w 1379"/>
                <a:gd name="T23" fmla="*/ 24 h 2523"/>
                <a:gd name="T24" fmla="*/ 217 w 1379"/>
                <a:gd name="T25" fmla="*/ 19 h 2523"/>
                <a:gd name="T26" fmla="*/ 220 w 1379"/>
                <a:gd name="T27" fmla="*/ 14 h 2523"/>
                <a:gd name="T28" fmla="*/ 224 w 1379"/>
                <a:gd name="T29" fmla="*/ 10 h 2523"/>
                <a:gd name="T30" fmla="*/ 227 w 1379"/>
                <a:gd name="T31" fmla="*/ 4 h 2523"/>
                <a:gd name="T32" fmla="*/ 230 w 1379"/>
                <a:gd name="T33" fmla="*/ 0 h 2523"/>
                <a:gd name="T34" fmla="*/ 147 w 1379"/>
                <a:gd name="T35" fmla="*/ 45 h 2523"/>
                <a:gd name="T36" fmla="*/ 84 w 1379"/>
                <a:gd name="T37" fmla="*/ 104 h 2523"/>
                <a:gd name="T38" fmla="*/ 39 w 1379"/>
                <a:gd name="T39" fmla="*/ 168 h 2523"/>
                <a:gd name="T40" fmla="*/ 12 w 1379"/>
                <a:gd name="T41" fmla="*/ 236 h 2523"/>
                <a:gd name="T42" fmla="*/ 0 w 1379"/>
                <a:gd name="T43" fmla="*/ 300 h 2523"/>
                <a:gd name="T44" fmla="*/ 4 w 1379"/>
                <a:gd name="T45" fmla="*/ 356 h 2523"/>
                <a:gd name="T46" fmla="*/ 20 w 1379"/>
                <a:gd name="T47" fmla="*/ 397 h 2523"/>
                <a:gd name="T48" fmla="*/ 50 w 1379"/>
                <a:gd name="T49" fmla="*/ 420 h 25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79" h="2523">
                  <a:moveTo>
                    <a:pt x="297" y="2523"/>
                  </a:moveTo>
                  <a:lnTo>
                    <a:pt x="283" y="2291"/>
                  </a:lnTo>
                  <a:lnTo>
                    <a:pt x="325" y="2029"/>
                  </a:lnTo>
                  <a:lnTo>
                    <a:pt x="408" y="1738"/>
                  </a:lnTo>
                  <a:lnTo>
                    <a:pt x="539" y="1435"/>
                  </a:lnTo>
                  <a:lnTo>
                    <a:pt x="688" y="1119"/>
                  </a:lnTo>
                  <a:lnTo>
                    <a:pt x="858" y="813"/>
                  </a:lnTo>
                  <a:lnTo>
                    <a:pt x="1044" y="514"/>
                  </a:lnTo>
                  <a:lnTo>
                    <a:pt x="1227" y="238"/>
                  </a:lnTo>
                  <a:lnTo>
                    <a:pt x="1241" y="208"/>
                  </a:lnTo>
                  <a:lnTo>
                    <a:pt x="1265" y="176"/>
                  </a:lnTo>
                  <a:lnTo>
                    <a:pt x="1282" y="145"/>
                  </a:lnTo>
                  <a:lnTo>
                    <a:pt x="1303" y="117"/>
                  </a:lnTo>
                  <a:lnTo>
                    <a:pt x="1317" y="87"/>
                  </a:lnTo>
                  <a:lnTo>
                    <a:pt x="1342" y="59"/>
                  </a:lnTo>
                  <a:lnTo>
                    <a:pt x="1359" y="27"/>
                  </a:lnTo>
                  <a:lnTo>
                    <a:pt x="1379" y="0"/>
                  </a:lnTo>
                  <a:lnTo>
                    <a:pt x="881" y="269"/>
                  </a:lnTo>
                  <a:lnTo>
                    <a:pt x="505" y="622"/>
                  </a:lnTo>
                  <a:lnTo>
                    <a:pt x="236" y="1012"/>
                  </a:lnTo>
                  <a:lnTo>
                    <a:pt x="73" y="1417"/>
                  </a:lnTo>
                  <a:lnTo>
                    <a:pt x="0" y="1801"/>
                  </a:lnTo>
                  <a:lnTo>
                    <a:pt x="21" y="2136"/>
                  </a:lnTo>
                  <a:lnTo>
                    <a:pt x="121" y="2385"/>
                  </a:lnTo>
                  <a:lnTo>
                    <a:pt x="297" y="252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1" name="Freeform 394"/>
            <p:cNvSpPr>
              <a:spLocks/>
            </p:cNvSpPr>
            <p:nvPr/>
          </p:nvSpPr>
          <p:spPr bwMode="auto">
            <a:xfrm>
              <a:off x="2545" y="1016"/>
              <a:ext cx="228" cy="414"/>
            </a:xfrm>
            <a:custGeom>
              <a:avLst/>
              <a:gdLst>
                <a:gd name="T0" fmla="*/ 45 w 1368"/>
                <a:gd name="T1" fmla="*/ 414 h 2489"/>
                <a:gd name="T2" fmla="*/ 41 w 1368"/>
                <a:gd name="T3" fmla="*/ 374 h 2489"/>
                <a:gd name="T4" fmla="*/ 48 w 1368"/>
                <a:gd name="T5" fmla="*/ 330 h 2489"/>
                <a:gd name="T6" fmla="*/ 62 w 1368"/>
                <a:gd name="T7" fmla="*/ 282 h 2489"/>
                <a:gd name="T8" fmla="*/ 83 w 1368"/>
                <a:gd name="T9" fmla="*/ 231 h 2489"/>
                <a:gd name="T10" fmla="*/ 108 w 1368"/>
                <a:gd name="T11" fmla="*/ 179 h 2489"/>
                <a:gd name="T12" fmla="*/ 137 w 1368"/>
                <a:gd name="T13" fmla="*/ 129 h 2489"/>
                <a:gd name="T14" fmla="*/ 168 w 1368"/>
                <a:gd name="T15" fmla="*/ 81 h 2489"/>
                <a:gd name="T16" fmla="*/ 200 w 1368"/>
                <a:gd name="T17" fmla="*/ 39 h 2489"/>
                <a:gd name="T18" fmla="*/ 203 w 1368"/>
                <a:gd name="T19" fmla="*/ 34 h 2489"/>
                <a:gd name="T20" fmla="*/ 207 w 1368"/>
                <a:gd name="T21" fmla="*/ 29 h 2489"/>
                <a:gd name="T22" fmla="*/ 210 w 1368"/>
                <a:gd name="T23" fmla="*/ 24 h 2489"/>
                <a:gd name="T24" fmla="*/ 214 w 1368"/>
                <a:gd name="T25" fmla="*/ 19 h 2489"/>
                <a:gd name="T26" fmla="*/ 217 w 1368"/>
                <a:gd name="T27" fmla="*/ 14 h 2489"/>
                <a:gd name="T28" fmla="*/ 221 w 1368"/>
                <a:gd name="T29" fmla="*/ 10 h 2489"/>
                <a:gd name="T30" fmla="*/ 225 w 1368"/>
                <a:gd name="T31" fmla="*/ 4 h 2489"/>
                <a:gd name="T32" fmla="*/ 228 w 1368"/>
                <a:gd name="T33" fmla="*/ 0 h 2489"/>
                <a:gd name="T34" fmla="*/ 148 w 1368"/>
                <a:gd name="T35" fmla="*/ 44 h 2489"/>
                <a:gd name="T36" fmla="*/ 86 w 1368"/>
                <a:gd name="T37" fmla="*/ 102 h 2489"/>
                <a:gd name="T38" fmla="*/ 41 w 1368"/>
                <a:gd name="T39" fmla="*/ 166 h 2489"/>
                <a:gd name="T40" fmla="*/ 13 w 1368"/>
                <a:gd name="T41" fmla="*/ 233 h 2489"/>
                <a:gd name="T42" fmla="*/ 0 w 1368"/>
                <a:gd name="T43" fmla="*/ 297 h 2489"/>
                <a:gd name="T44" fmla="*/ 2 w 1368"/>
                <a:gd name="T45" fmla="*/ 351 h 2489"/>
                <a:gd name="T46" fmla="*/ 17 w 1368"/>
                <a:gd name="T47" fmla="*/ 392 h 2489"/>
                <a:gd name="T48" fmla="*/ 45 w 1368"/>
                <a:gd name="T49" fmla="*/ 414 h 24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68" h="2489">
                  <a:moveTo>
                    <a:pt x="269" y="2489"/>
                  </a:moveTo>
                  <a:lnTo>
                    <a:pt x="248" y="2250"/>
                  </a:lnTo>
                  <a:lnTo>
                    <a:pt x="289" y="1983"/>
                  </a:lnTo>
                  <a:lnTo>
                    <a:pt x="373" y="1694"/>
                  </a:lnTo>
                  <a:lnTo>
                    <a:pt x="497" y="1386"/>
                  </a:lnTo>
                  <a:lnTo>
                    <a:pt x="646" y="1075"/>
                  </a:lnTo>
                  <a:lnTo>
                    <a:pt x="822" y="774"/>
                  </a:lnTo>
                  <a:lnTo>
                    <a:pt x="1006" y="487"/>
                  </a:lnTo>
                  <a:lnTo>
                    <a:pt x="1202" y="235"/>
                  </a:lnTo>
                  <a:lnTo>
                    <a:pt x="1219" y="203"/>
                  </a:lnTo>
                  <a:lnTo>
                    <a:pt x="1244" y="173"/>
                  </a:lnTo>
                  <a:lnTo>
                    <a:pt x="1261" y="145"/>
                  </a:lnTo>
                  <a:lnTo>
                    <a:pt x="1285" y="117"/>
                  </a:lnTo>
                  <a:lnTo>
                    <a:pt x="1303" y="87"/>
                  </a:lnTo>
                  <a:lnTo>
                    <a:pt x="1323" y="59"/>
                  </a:lnTo>
                  <a:lnTo>
                    <a:pt x="1348" y="27"/>
                  </a:lnTo>
                  <a:lnTo>
                    <a:pt x="1368" y="0"/>
                  </a:lnTo>
                  <a:lnTo>
                    <a:pt x="885" y="266"/>
                  </a:lnTo>
                  <a:lnTo>
                    <a:pt x="514" y="612"/>
                  </a:lnTo>
                  <a:lnTo>
                    <a:pt x="245" y="998"/>
                  </a:lnTo>
                  <a:lnTo>
                    <a:pt x="79" y="1403"/>
                  </a:lnTo>
                  <a:lnTo>
                    <a:pt x="0" y="1783"/>
                  </a:lnTo>
                  <a:lnTo>
                    <a:pt x="10" y="2112"/>
                  </a:lnTo>
                  <a:lnTo>
                    <a:pt x="99" y="2354"/>
                  </a:lnTo>
                  <a:lnTo>
                    <a:pt x="269" y="248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2" name="Freeform 395"/>
            <p:cNvSpPr>
              <a:spLocks/>
            </p:cNvSpPr>
            <p:nvPr/>
          </p:nvSpPr>
          <p:spPr bwMode="auto">
            <a:xfrm>
              <a:off x="2546" y="1016"/>
              <a:ext cx="227" cy="407"/>
            </a:xfrm>
            <a:custGeom>
              <a:avLst/>
              <a:gdLst>
                <a:gd name="T0" fmla="*/ 42 w 1358"/>
                <a:gd name="T1" fmla="*/ 407 h 2447"/>
                <a:gd name="T2" fmla="*/ 37 w 1358"/>
                <a:gd name="T3" fmla="*/ 367 h 2447"/>
                <a:gd name="T4" fmla="*/ 43 w 1358"/>
                <a:gd name="T5" fmla="*/ 322 h 2447"/>
                <a:gd name="T6" fmla="*/ 57 w 1358"/>
                <a:gd name="T7" fmla="*/ 272 h 2447"/>
                <a:gd name="T8" fmla="*/ 77 w 1358"/>
                <a:gd name="T9" fmla="*/ 222 h 2447"/>
                <a:gd name="T10" fmla="*/ 102 w 1358"/>
                <a:gd name="T11" fmla="*/ 171 h 2447"/>
                <a:gd name="T12" fmla="*/ 131 w 1358"/>
                <a:gd name="T13" fmla="*/ 123 h 2447"/>
                <a:gd name="T14" fmla="*/ 163 w 1358"/>
                <a:gd name="T15" fmla="*/ 78 h 2447"/>
                <a:gd name="T16" fmla="*/ 198 w 1358"/>
                <a:gd name="T17" fmla="*/ 39 h 2447"/>
                <a:gd name="T18" fmla="*/ 201 w 1358"/>
                <a:gd name="T19" fmla="*/ 34 h 2447"/>
                <a:gd name="T20" fmla="*/ 204 w 1358"/>
                <a:gd name="T21" fmla="*/ 29 h 2447"/>
                <a:gd name="T22" fmla="*/ 208 w 1358"/>
                <a:gd name="T23" fmla="*/ 24 h 2447"/>
                <a:gd name="T24" fmla="*/ 212 w 1358"/>
                <a:gd name="T25" fmla="*/ 19 h 2447"/>
                <a:gd name="T26" fmla="*/ 216 w 1358"/>
                <a:gd name="T27" fmla="*/ 14 h 2447"/>
                <a:gd name="T28" fmla="*/ 219 w 1358"/>
                <a:gd name="T29" fmla="*/ 10 h 2447"/>
                <a:gd name="T30" fmla="*/ 224 w 1358"/>
                <a:gd name="T31" fmla="*/ 4 h 2447"/>
                <a:gd name="T32" fmla="*/ 227 w 1358"/>
                <a:gd name="T33" fmla="*/ 0 h 2447"/>
                <a:gd name="T34" fmla="*/ 147 w 1358"/>
                <a:gd name="T35" fmla="*/ 44 h 2447"/>
                <a:gd name="T36" fmla="*/ 87 w 1358"/>
                <a:gd name="T37" fmla="*/ 101 h 2447"/>
                <a:gd name="T38" fmla="*/ 42 w 1358"/>
                <a:gd name="T39" fmla="*/ 165 h 2447"/>
                <a:gd name="T40" fmla="*/ 14 w 1358"/>
                <a:gd name="T41" fmla="*/ 231 h 2447"/>
                <a:gd name="T42" fmla="*/ 0 w 1358"/>
                <a:gd name="T43" fmla="*/ 292 h 2447"/>
                <a:gd name="T44" fmla="*/ 1 w 1358"/>
                <a:gd name="T45" fmla="*/ 346 h 2447"/>
                <a:gd name="T46" fmla="*/ 14 w 1358"/>
                <a:gd name="T47" fmla="*/ 385 h 2447"/>
                <a:gd name="T48" fmla="*/ 42 w 1358"/>
                <a:gd name="T49" fmla="*/ 407 h 24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58" h="2447">
                  <a:moveTo>
                    <a:pt x="249" y="2447"/>
                  </a:moveTo>
                  <a:lnTo>
                    <a:pt x="224" y="2205"/>
                  </a:lnTo>
                  <a:lnTo>
                    <a:pt x="259" y="1936"/>
                  </a:lnTo>
                  <a:lnTo>
                    <a:pt x="339" y="1638"/>
                  </a:lnTo>
                  <a:lnTo>
                    <a:pt x="460" y="1337"/>
                  </a:lnTo>
                  <a:lnTo>
                    <a:pt x="608" y="1030"/>
                  </a:lnTo>
                  <a:lnTo>
                    <a:pt x="785" y="739"/>
                  </a:lnTo>
                  <a:lnTo>
                    <a:pt x="978" y="470"/>
                  </a:lnTo>
                  <a:lnTo>
                    <a:pt x="1186" y="235"/>
                  </a:lnTo>
                  <a:lnTo>
                    <a:pt x="1203" y="203"/>
                  </a:lnTo>
                  <a:lnTo>
                    <a:pt x="1223" y="173"/>
                  </a:lnTo>
                  <a:lnTo>
                    <a:pt x="1247" y="145"/>
                  </a:lnTo>
                  <a:lnTo>
                    <a:pt x="1269" y="117"/>
                  </a:lnTo>
                  <a:lnTo>
                    <a:pt x="1293" y="87"/>
                  </a:lnTo>
                  <a:lnTo>
                    <a:pt x="1313" y="59"/>
                  </a:lnTo>
                  <a:lnTo>
                    <a:pt x="1338" y="27"/>
                  </a:lnTo>
                  <a:lnTo>
                    <a:pt x="1358" y="0"/>
                  </a:lnTo>
                  <a:lnTo>
                    <a:pt x="881" y="266"/>
                  </a:lnTo>
                  <a:lnTo>
                    <a:pt x="518" y="608"/>
                  </a:lnTo>
                  <a:lnTo>
                    <a:pt x="252" y="992"/>
                  </a:lnTo>
                  <a:lnTo>
                    <a:pt x="86" y="1386"/>
                  </a:lnTo>
                  <a:lnTo>
                    <a:pt x="0" y="1755"/>
                  </a:lnTo>
                  <a:lnTo>
                    <a:pt x="7" y="2080"/>
                  </a:lnTo>
                  <a:lnTo>
                    <a:pt x="86" y="2316"/>
                  </a:lnTo>
                  <a:lnTo>
                    <a:pt x="249" y="244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3" name="Freeform 396"/>
            <p:cNvSpPr>
              <a:spLocks/>
            </p:cNvSpPr>
            <p:nvPr/>
          </p:nvSpPr>
          <p:spPr bwMode="auto">
            <a:xfrm>
              <a:off x="2548" y="1016"/>
              <a:ext cx="225" cy="402"/>
            </a:xfrm>
            <a:custGeom>
              <a:avLst/>
              <a:gdLst>
                <a:gd name="T0" fmla="*/ 36 w 1347"/>
                <a:gd name="T1" fmla="*/ 402 h 2412"/>
                <a:gd name="T2" fmla="*/ 32 w 1347"/>
                <a:gd name="T3" fmla="*/ 360 h 2412"/>
                <a:gd name="T4" fmla="*/ 37 w 1347"/>
                <a:gd name="T5" fmla="*/ 315 h 2412"/>
                <a:gd name="T6" fmla="*/ 50 w 1347"/>
                <a:gd name="T7" fmla="*/ 265 h 2412"/>
                <a:gd name="T8" fmla="*/ 70 w 1347"/>
                <a:gd name="T9" fmla="*/ 214 h 2412"/>
                <a:gd name="T10" fmla="*/ 95 w 1347"/>
                <a:gd name="T11" fmla="*/ 164 h 2412"/>
                <a:gd name="T12" fmla="*/ 125 w 1347"/>
                <a:gd name="T13" fmla="*/ 116 h 2412"/>
                <a:gd name="T14" fmla="*/ 157 w 1347"/>
                <a:gd name="T15" fmla="*/ 73 h 2412"/>
                <a:gd name="T16" fmla="*/ 194 w 1347"/>
                <a:gd name="T17" fmla="*/ 38 h 2412"/>
                <a:gd name="T18" fmla="*/ 197 w 1347"/>
                <a:gd name="T19" fmla="*/ 32 h 2412"/>
                <a:gd name="T20" fmla="*/ 201 w 1347"/>
                <a:gd name="T21" fmla="*/ 28 h 2412"/>
                <a:gd name="T22" fmla="*/ 205 w 1347"/>
                <a:gd name="T23" fmla="*/ 24 h 2412"/>
                <a:gd name="T24" fmla="*/ 209 w 1347"/>
                <a:gd name="T25" fmla="*/ 19 h 2412"/>
                <a:gd name="T26" fmla="*/ 213 w 1347"/>
                <a:gd name="T27" fmla="*/ 14 h 2412"/>
                <a:gd name="T28" fmla="*/ 217 w 1347"/>
                <a:gd name="T29" fmla="*/ 9 h 2412"/>
                <a:gd name="T30" fmla="*/ 221 w 1347"/>
                <a:gd name="T31" fmla="*/ 5 h 2412"/>
                <a:gd name="T32" fmla="*/ 225 w 1347"/>
                <a:gd name="T33" fmla="*/ 0 h 2412"/>
                <a:gd name="T34" fmla="*/ 148 w 1347"/>
                <a:gd name="T35" fmla="*/ 44 h 2412"/>
                <a:gd name="T36" fmla="*/ 89 w 1347"/>
                <a:gd name="T37" fmla="*/ 101 h 2412"/>
                <a:gd name="T38" fmla="*/ 44 w 1347"/>
                <a:gd name="T39" fmla="*/ 163 h 2412"/>
                <a:gd name="T40" fmla="*/ 15 w 1347"/>
                <a:gd name="T41" fmla="*/ 228 h 2412"/>
                <a:gd name="T42" fmla="*/ 1 w 1347"/>
                <a:gd name="T43" fmla="*/ 289 h 2412"/>
                <a:gd name="T44" fmla="*/ 0 w 1347"/>
                <a:gd name="T45" fmla="*/ 342 h 2412"/>
                <a:gd name="T46" fmla="*/ 12 w 1347"/>
                <a:gd name="T47" fmla="*/ 381 h 2412"/>
                <a:gd name="T48" fmla="*/ 36 w 1347"/>
                <a:gd name="T49" fmla="*/ 402 h 24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47" h="2412">
                  <a:moveTo>
                    <a:pt x="213" y="2412"/>
                  </a:moveTo>
                  <a:lnTo>
                    <a:pt x="190" y="2160"/>
                  </a:lnTo>
                  <a:lnTo>
                    <a:pt x="221" y="1887"/>
                  </a:lnTo>
                  <a:lnTo>
                    <a:pt x="297" y="1590"/>
                  </a:lnTo>
                  <a:lnTo>
                    <a:pt x="417" y="1286"/>
                  </a:lnTo>
                  <a:lnTo>
                    <a:pt x="567" y="981"/>
                  </a:lnTo>
                  <a:lnTo>
                    <a:pt x="746" y="698"/>
                  </a:lnTo>
                  <a:lnTo>
                    <a:pt x="942" y="436"/>
                  </a:lnTo>
                  <a:lnTo>
                    <a:pt x="1161" y="225"/>
                  </a:lnTo>
                  <a:lnTo>
                    <a:pt x="1181" y="194"/>
                  </a:lnTo>
                  <a:lnTo>
                    <a:pt x="1206" y="166"/>
                  </a:lnTo>
                  <a:lnTo>
                    <a:pt x="1226" y="142"/>
                  </a:lnTo>
                  <a:lnTo>
                    <a:pt x="1253" y="114"/>
                  </a:lnTo>
                  <a:lnTo>
                    <a:pt x="1278" y="82"/>
                  </a:lnTo>
                  <a:lnTo>
                    <a:pt x="1299" y="55"/>
                  </a:lnTo>
                  <a:lnTo>
                    <a:pt x="1323" y="27"/>
                  </a:lnTo>
                  <a:lnTo>
                    <a:pt x="1347" y="0"/>
                  </a:lnTo>
                  <a:lnTo>
                    <a:pt x="884" y="263"/>
                  </a:lnTo>
                  <a:lnTo>
                    <a:pt x="532" y="605"/>
                  </a:lnTo>
                  <a:lnTo>
                    <a:pt x="265" y="978"/>
                  </a:lnTo>
                  <a:lnTo>
                    <a:pt x="92" y="1369"/>
                  </a:lnTo>
                  <a:lnTo>
                    <a:pt x="3" y="1732"/>
                  </a:lnTo>
                  <a:lnTo>
                    <a:pt x="0" y="2052"/>
                  </a:lnTo>
                  <a:lnTo>
                    <a:pt x="69" y="2285"/>
                  </a:lnTo>
                  <a:lnTo>
                    <a:pt x="213" y="241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4" name="Freeform 397"/>
            <p:cNvSpPr>
              <a:spLocks/>
            </p:cNvSpPr>
            <p:nvPr/>
          </p:nvSpPr>
          <p:spPr bwMode="auto">
            <a:xfrm>
              <a:off x="2548" y="1016"/>
              <a:ext cx="225" cy="394"/>
            </a:xfrm>
            <a:custGeom>
              <a:avLst/>
              <a:gdLst>
                <a:gd name="T0" fmla="*/ 35 w 1347"/>
                <a:gd name="T1" fmla="*/ 394 h 2368"/>
                <a:gd name="T2" fmla="*/ 29 w 1347"/>
                <a:gd name="T3" fmla="*/ 352 h 2368"/>
                <a:gd name="T4" fmla="*/ 34 w 1347"/>
                <a:gd name="T5" fmla="*/ 306 h 2368"/>
                <a:gd name="T6" fmla="*/ 46 w 1347"/>
                <a:gd name="T7" fmla="*/ 256 h 2368"/>
                <a:gd name="T8" fmla="*/ 65 w 1347"/>
                <a:gd name="T9" fmla="*/ 206 h 2368"/>
                <a:gd name="T10" fmla="*/ 90 w 1347"/>
                <a:gd name="T11" fmla="*/ 156 h 2368"/>
                <a:gd name="T12" fmla="*/ 121 w 1347"/>
                <a:gd name="T13" fmla="*/ 110 h 2368"/>
                <a:gd name="T14" fmla="*/ 155 w 1347"/>
                <a:gd name="T15" fmla="*/ 70 h 2368"/>
                <a:gd name="T16" fmla="*/ 193 w 1347"/>
                <a:gd name="T17" fmla="*/ 37 h 2368"/>
                <a:gd name="T18" fmla="*/ 197 w 1347"/>
                <a:gd name="T19" fmla="*/ 32 h 2368"/>
                <a:gd name="T20" fmla="*/ 200 w 1347"/>
                <a:gd name="T21" fmla="*/ 28 h 2368"/>
                <a:gd name="T22" fmla="*/ 204 w 1347"/>
                <a:gd name="T23" fmla="*/ 24 h 2368"/>
                <a:gd name="T24" fmla="*/ 209 w 1347"/>
                <a:gd name="T25" fmla="*/ 19 h 2368"/>
                <a:gd name="T26" fmla="*/ 212 w 1347"/>
                <a:gd name="T27" fmla="*/ 14 h 2368"/>
                <a:gd name="T28" fmla="*/ 216 w 1347"/>
                <a:gd name="T29" fmla="*/ 9 h 2368"/>
                <a:gd name="T30" fmla="*/ 221 w 1347"/>
                <a:gd name="T31" fmla="*/ 4 h 2368"/>
                <a:gd name="T32" fmla="*/ 225 w 1347"/>
                <a:gd name="T33" fmla="*/ 0 h 2368"/>
                <a:gd name="T34" fmla="*/ 150 w 1347"/>
                <a:gd name="T35" fmla="*/ 44 h 2368"/>
                <a:gd name="T36" fmla="*/ 92 w 1347"/>
                <a:gd name="T37" fmla="*/ 99 h 2368"/>
                <a:gd name="T38" fmla="*/ 47 w 1347"/>
                <a:gd name="T39" fmla="*/ 160 h 2368"/>
                <a:gd name="T40" fmla="*/ 18 w 1347"/>
                <a:gd name="T41" fmla="*/ 225 h 2368"/>
                <a:gd name="T42" fmla="*/ 2 w 1347"/>
                <a:gd name="T43" fmla="*/ 285 h 2368"/>
                <a:gd name="T44" fmla="*/ 0 w 1347"/>
                <a:gd name="T45" fmla="*/ 336 h 2368"/>
                <a:gd name="T46" fmla="*/ 10 w 1347"/>
                <a:gd name="T47" fmla="*/ 374 h 2368"/>
                <a:gd name="T48" fmla="*/ 35 w 1347"/>
                <a:gd name="T49" fmla="*/ 394 h 23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47" h="2368">
                  <a:moveTo>
                    <a:pt x="207" y="2368"/>
                  </a:moveTo>
                  <a:lnTo>
                    <a:pt x="176" y="2115"/>
                  </a:lnTo>
                  <a:lnTo>
                    <a:pt x="204" y="1842"/>
                  </a:lnTo>
                  <a:lnTo>
                    <a:pt x="273" y="1538"/>
                  </a:lnTo>
                  <a:lnTo>
                    <a:pt x="389" y="1237"/>
                  </a:lnTo>
                  <a:lnTo>
                    <a:pt x="538" y="937"/>
                  </a:lnTo>
                  <a:lnTo>
                    <a:pt x="725" y="663"/>
                  </a:lnTo>
                  <a:lnTo>
                    <a:pt x="925" y="418"/>
                  </a:lnTo>
                  <a:lnTo>
                    <a:pt x="1154" y="225"/>
                  </a:lnTo>
                  <a:lnTo>
                    <a:pt x="1178" y="194"/>
                  </a:lnTo>
                  <a:lnTo>
                    <a:pt x="1198" y="166"/>
                  </a:lnTo>
                  <a:lnTo>
                    <a:pt x="1223" y="142"/>
                  </a:lnTo>
                  <a:lnTo>
                    <a:pt x="1250" y="114"/>
                  </a:lnTo>
                  <a:lnTo>
                    <a:pt x="1271" y="82"/>
                  </a:lnTo>
                  <a:lnTo>
                    <a:pt x="1296" y="55"/>
                  </a:lnTo>
                  <a:lnTo>
                    <a:pt x="1323" y="27"/>
                  </a:lnTo>
                  <a:lnTo>
                    <a:pt x="1347" y="0"/>
                  </a:lnTo>
                  <a:lnTo>
                    <a:pt x="898" y="263"/>
                  </a:lnTo>
                  <a:lnTo>
                    <a:pt x="549" y="594"/>
                  </a:lnTo>
                  <a:lnTo>
                    <a:pt x="282" y="964"/>
                  </a:lnTo>
                  <a:lnTo>
                    <a:pt x="106" y="1351"/>
                  </a:lnTo>
                  <a:lnTo>
                    <a:pt x="14" y="1711"/>
                  </a:lnTo>
                  <a:lnTo>
                    <a:pt x="0" y="2022"/>
                  </a:lnTo>
                  <a:lnTo>
                    <a:pt x="61" y="2247"/>
                  </a:lnTo>
                  <a:lnTo>
                    <a:pt x="207" y="236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5" name="Freeform 398"/>
            <p:cNvSpPr>
              <a:spLocks/>
            </p:cNvSpPr>
            <p:nvPr/>
          </p:nvSpPr>
          <p:spPr bwMode="auto">
            <a:xfrm>
              <a:off x="2697" y="1513"/>
              <a:ext cx="386" cy="310"/>
            </a:xfrm>
            <a:custGeom>
              <a:avLst/>
              <a:gdLst>
                <a:gd name="T0" fmla="*/ 0 w 2319"/>
                <a:gd name="T1" fmla="*/ 27 h 1860"/>
                <a:gd name="T2" fmla="*/ 45 w 2319"/>
                <a:gd name="T3" fmla="*/ 35 h 1860"/>
                <a:gd name="T4" fmla="*/ 92 w 2319"/>
                <a:gd name="T5" fmla="*/ 53 h 1860"/>
                <a:gd name="T6" fmla="*/ 140 w 2319"/>
                <a:gd name="T7" fmla="*/ 80 h 1860"/>
                <a:gd name="T8" fmla="*/ 187 w 2319"/>
                <a:gd name="T9" fmla="*/ 114 h 1860"/>
                <a:gd name="T10" fmla="*/ 233 w 2319"/>
                <a:gd name="T11" fmla="*/ 150 h 1860"/>
                <a:gd name="T12" fmla="*/ 277 w 2319"/>
                <a:gd name="T13" fmla="*/ 191 h 1860"/>
                <a:gd name="T14" fmla="*/ 318 w 2319"/>
                <a:gd name="T15" fmla="*/ 233 h 1860"/>
                <a:gd name="T16" fmla="*/ 355 w 2319"/>
                <a:gd name="T17" fmla="*/ 276 h 1860"/>
                <a:gd name="T18" fmla="*/ 358 w 2319"/>
                <a:gd name="T19" fmla="*/ 279 h 1860"/>
                <a:gd name="T20" fmla="*/ 362 w 2319"/>
                <a:gd name="T21" fmla="*/ 284 h 1860"/>
                <a:gd name="T22" fmla="*/ 366 w 2319"/>
                <a:gd name="T23" fmla="*/ 288 h 1860"/>
                <a:gd name="T24" fmla="*/ 370 w 2319"/>
                <a:gd name="T25" fmla="*/ 293 h 1860"/>
                <a:gd name="T26" fmla="*/ 375 w 2319"/>
                <a:gd name="T27" fmla="*/ 296 h 1860"/>
                <a:gd name="T28" fmla="*/ 378 w 2319"/>
                <a:gd name="T29" fmla="*/ 301 h 1860"/>
                <a:gd name="T30" fmla="*/ 382 w 2319"/>
                <a:gd name="T31" fmla="*/ 305 h 1860"/>
                <a:gd name="T32" fmla="*/ 386 w 2319"/>
                <a:gd name="T33" fmla="*/ 310 h 1860"/>
                <a:gd name="T34" fmla="*/ 380 w 2319"/>
                <a:gd name="T35" fmla="*/ 218 h 1860"/>
                <a:gd name="T36" fmla="*/ 349 w 2319"/>
                <a:gd name="T37" fmla="*/ 144 h 1860"/>
                <a:gd name="T38" fmla="*/ 298 w 2319"/>
                <a:gd name="T39" fmla="*/ 84 h 1860"/>
                <a:gd name="T40" fmla="*/ 236 w 2319"/>
                <a:gd name="T41" fmla="*/ 40 h 1860"/>
                <a:gd name="T42" fmla="*/ 167 w 2319"/>
                <a:gd name="T43" fmla="*/ 12 h 1860"/>
                <a:gd name="T44" fmla="*/ 101 w 2319"/>
                <a:gd name="T45" fmla="*/ 0 h 1860"/>
                <a:gd name="T46" fmla="*/ 43 w 2319"/>
                <a:gd name="T47" fmla="*/ 5 h 1860"/>
                <a:gd name="T48" fmla="*/ 0 w 2319"/>
                <a:gd name="T49" fmla="*/ 27 h 18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19" h="1860">
                  <a:moveTo>
                    <a:pt x="0" y="163"/>
                  </a:moveTo>
                  <a:lnTo>
                    <a:pt x="270" y="208"/>
                  </a:lnTo>
                  <a:lnTo>
                    <a:pt x="553" y="319"/>
                  </a:lnTo>
                  <a:lnTo>
                    <a:pt x="840" y="478"/>
                  </a:lnTo>
                  <a:lnTo>
                    <a:pt x="1123" y="682"/>
                  </a:lnTo>
                  <a:lnTo>
                    <a:pt x="1399" y="899"/>
                  </a:lnTo>
                  <a:lnTo>
                    <a:pt x="1663" y="1148"/>
                  </a:lnTo>
                  <a:lnTo>
                    <a:pt x="1908" y="1400"/>
                  </a:lnTo>
                  <a:lnTo>
                    <a:pt x="2133" y="1653"/>
                  </a:lnTo>
                  <a:lnTo>
                    <a:pt x="2153" y="1673"/>
                  </a:lnTo>
                  <a:lnTo>
                    <a:pt x="2177" y="1701"/>
                  </a:lnTo>
                  <a:lnTo>
                    <a:pt x="2198" y="1728"/>
                  </a:lnTo>
                  <a:lnTo>
                    <a:pt x="2225" y="1756"/>
                  </a:lnTo>
                  <a:lnTo>
                    <a:pt x="2250" y="1777"/>
                  </a:lnTo>
                  <a:lnTo>
                    <a:pt x="2271" y="1805"/>
                  </a:lnTo>
                  <a:lnTo>
                    <a:pt x="2295" y="1832"/>
                  </a:lnTo>
                  <a:lnTo>
                    <a:pt x="2319" y="1860"/>
                  </a:lnTo>
                  <a:lnTo>
                    <a:pt x="2285" y="1310"/>
                  </a:lnTo>
                  <a:lnTo>
                    <a:pt x="2095" y="861"/>
                  </a:lnTo>
                  <a:lnTo>
                    <a:pt x="1790" y="501"/>
                  </a:lnTo>
                  <a:lnTo>
                    <a:pt x="1417" y="239"/>
                  </a:lnTo>
                  <a:lnTo>
                    <a:pt x="1006" y="69"/>
                  </a:lnTo>
                  <a:lnTo>
                    <a:pt x="604" y="0"/>
                  </a:lnTo>
                  <a:lnTo>
                    <a:pt x="256" y="28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6" name="Freeform 399"/>
            <p:cNvSpPr>
              <a:spLocks/>
            </p:cNvSpPr>
            <p:nvPr/>
          </p:nvSpPr>
          <p:spPr bwMode="auto">
            <a:xfrm>
              <a:off x="2707" y="1514"/>
              <a:ext cx="376" cy="309"/>
            </a:xfrm>
            <a:custGeom>
              <a:avLst/>
              <a:gdLst>
                <a:gd name="T0" fmla="*/ 0 w 2260"/>
                <a:gd name="T1" fmla="*/ 25 h 1849"/>
                <a:gd name="T2" fmla="*/ 45 w 2260"/>
                <a:gd name="T3" fmla="*/ 32 h 1849"/>
                <a:gd name="T4" fmla="*/ 94 w 2260"/>
                <a:gd name="T5" fmla="*/ 50 h 1849"/>
                <a:gd name="T6" fmla="*/ 142 w 2260"/>
                <a:gd name="T7" fmla="*/ 76 h 1849"/>
                <a:gd name="T8" fmla="*/ 190 w 2260"/>
                <a:gd name="T9" fmla="*/ 108 h 1849"/>
                <a:gd name="T10" fmla="*/ 235 w 2260"/>
                <a:gd name="T11" fmla="*/ 146 h 1849"/>
                <a:gd name="T12" fmla="*/ 278 w 2260"/>
                <a:gd name="T13" fmla="*/ 187 h 1849"/>
                <a:gd name="T14" fmla="*/ 314 w 2260"/>
                <a:gd name="T15" fmla="*/ 229 h 1849"/>
                <a:gd name="T16" fmla="*/ 347 w 2260"/>
                <a:gd name="T17" fmla="*/ 272 h 1849"/>
                <a:gd name="T18" fmla="*/ 350 w 2260"/>
                <a:gd name="T19" fmla="*/ 277 h 1849"/>
                <a:gd name="T20" fmla="*/ 354 w 2260"/>
                <a:gd name="T21" fmla="*/ 281 h 1849"/>
                <a:gd name="T22" fmla="*/ 357 w 2260"/>
                <a:gd name="T23" fmla="*/ 285 h 1849"/>
                <a:gd name="T24" fmla="*/ 361 w 2260"/>
                <a:gd name="T25" fmla="*/ 290 h 1849"/>
                <a:gd name="T26" fmla="*/ 365 w 2260"/>
                <a:gd name="T27" fmla="*/ 295 h 1849"/>
                <a:gd name="T28" fmla="*/ 368 w 2260"/>
                <a:gd name="T29" fmla="*/ 299 h 1849"/>
                <a:gd name="T30" fmla="*/ 372 w 2260"/>
                <a:gd name="T31" fmla="*/ 303 h 1849"/>
                <a:gd name="T32" fmla="*/ 376 w 2260"/>
                <a:gd name="T33" fmla="*/ 309 h 1849"/>
                <a:gd name="T34" fmla="*/ 370 w 2260"/>
                <a:gd name="T35" fmla="*/ 219 h 1849"/>
                <a:gd name="T36" fmla="*/ 338 w 2260"/>
                <a:gd name="T37" fmla="*/ 145 h 1849"/>
                <a:gd name="T38" fmla="*/ 288 w 2260"/>
                <a:gd name="T39" fmla="*/ 85 h 1849"/>
                <a:gd name="T40" fmla="*/ 227 w 2260"/>
                <a:gd name="T41" fmla="*/ 41 h 1849"/>
                <a:gd name="T42" fmla="*/ 162 w 2260"/>
                <a:gd name="T43" fmla="*/ 13 h 1849"/>
                <a:gd name="T44" fmla="*/ 97 w 2260"/>
                <a:gd name="T45" fmla="*/ 0 h 1849"/>
                <a:gd name="T46" fmla="*/ 40 w 2260"/>
                <a:gd name="T47" fmla="*/ 4 h 1849"/>
                <a:gd name="T48" fmla="*/ 0 w 2260"/>
                <a:gd name="T49" fmla="*/ 25 h 18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60" h="1849">
                  <a:moveTo>
                    <a:pt x="0" y="148"/>
                  </a:moveTo>
                  <a:lnTo>
                    <a:pt x="273" y="193"/>
                  </a:lnTo>
                  <a:lnTo>
                    <a:pt x="567" y="297"/>
                  </a:lnTo>
                  <a:lnTo>
                    <a:pt x="856" y="453"/>
                  </a:lnTo>
                  <a:lnTo>
                    <a:pt x="1140" y="649"/>
                  </a:lnTo>
                  <a:lnTo>
                    <a:pt x="1414" y="871"/>
                  </a:lnTo>
                  <a:lnTo>
                    <a:pt x="1669" y="1120"/>
                  </a:lnTo>
                  <a:lnTo>
                    <a:pt x="1887" y="1372"/>
                  </a:lnTo>
                  <a:lnTo>
                    <a:pt x="2088" y="1628"/>
                  </a:lnTo>
                  <a:lnTo>
                    <a:pt x="2105" y="1656"/>
                  </a:lnTo>
                  <a:lnTo>
                    <a:pt x="2125" y="1679"/>
                  </a:lnTo>
                  <a:lnTo>
                    <a:pt x="2146" y="1708"/>
                  </a:lnTo>
                  <a:lnTo>
                    <a:pt x="2170" y="1735"/>
                  </a:lnTo>
                  <a:lnTo>
                    <a:pt x="2191" y="1763"/>
                  </a:lnTo>
                  <a:lnTo>
                    <a:pt x="2212" y="1790"/>
                  </a:lnTo>
                  <a:lnTo>
                    <a:pt x="2236" y="1814"/>
                  </a:lnTo>
                  <a:lnTo>
                    <a:pt x="2260" y="1849"/>
                  </a:lnTo>
                  <a:lnTo>
                    <a:pt x="2222" y="1313"/>
                  </a:lnTo>
                  <a:lnTo>
                    <a:pt x="2031" y="867"/>
                  </a:lnTo>
                  <a:lnTo>
                    <a:pt x="1731" y="508"/>
                  </a:lnTo>
                  <a:lnTo>
                    <a:pt x="1365" y="245"/>
                  </a:lnTo>
                  <a:lnTo>
                    <a:pt x="971" y="76"/>
                  </a:lnTo>
                  <a:lnTo>
                    <a:pt x="584" y="0"/>
                  </a:lnTo>
                  <a:lnTo>
                    <a:pt x="242" y="2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7" name="Freeform 400"/>
            <p:cNvSpPr>
              <a:spLocks/>
            </p:cNvSpPr>
            <p:nvPr/>
          </p:nvSpPr>
          <p:spPr bwMode="auto">
            <a:xfrm>
              <a:off x="2715" y="1515"/>
              <a:ext cx="368" cy="308"/>
            </a:xfrm>
            <a:custGeom>
              <a:avLst/>
              <a:gdLst>
                <a:gd name="T0" fmla="*/ 0 w 2208"/>
                <a:gd name="T1" fmla="*/ 22 h 1842"/>
                <a:gd name="T2" fmla="*/ 47 w 2208"/>
                <a:gd name="T3" fmla="*/ 29 h 1842"/>
                <a:gd name="T4" fmla="*/ 97 w 2208"/>
                <a:gd name="T5" fmla="*/ 47 h 1842"/>
                <a:gd name="T6" fmla="*/ 146 w 2208"/>
                <a:gd name="T7" fmla="*/ 72 h 1842"/>
                <a:gd name="T8" fmla="*/ 194 w 2208"/>
                <a:gd name="T9" fmla="*/ 105 h 1842"/>
                <a:gd name="T10" fmla="*/ 238 w 2208"/>
                <a:gd name="T11" fmla="*/ 142 h 1842"/>
                <a:gd name="T12" fmla="*/ 278 w 2208"/>
                <a:gd name="T13" fmla="*/ 184 h 1842"/>
                <a:gd name="T14" fmla="*/ 313 w 2208"/>
                <a:gd name="T15" fmla="*/ 227 h 1842"/>
                <a:gd name="T16" fmla="*/ 340 w 2208"/>
                <a:gd name="T17" fmla="*/ 270 h 1842"/>
                <a:gd name="T18" fmla="*/ 344 w 2208"/>
                <a:gd name="T19" fmla="*/ 274 h 1842"/>
                <a:gd name="T20" fmla="*/ 347 w 2208"/>
                <a:gd name="T21" fmla="*/ 279 h 1842"/>
                <a:gd name="T22" fmla="*/ 350 w 2208"/>
                <a:gd name="T23" fmla="*/ 284 h 1842"/>
                <a:gd name="T24" fmla="*/ 354 w 2208"/>
                <a:gd name="T25" fmla="*/ 289 h 1842"/>
                <a:gd name="T26" fmla="*/ 357 w 2208"/>
                <a:gd name="T27" fmla="*/ 294 h 1842"/>
                <a:gd name="T28" fmla="*/ 361 w 2208"/>
                <a:gd name="T29" fmla="*/ 298 h 1842"/>
                <a:gd name="T30" fmla="*/ 365 w 2208"/>
                <a:gd name="T31" fmla="*/ 302 h 1842"/>
                <a:gd name="T32" fmla="*/ 368 w 2208"/>
                <a:gd name="T33" fmla="*/ 308 h 1842"/>
                <a:gd name="T34" fmla="*/ 361 w 2208"/>
                <a:gd name="T35" fmla="*/ 221 h 1842"/>
                <a:gd name="T36" fmla="*/ 329 w 2208"/>
                <a:gd name="T37" fmla="*/ 147 h 1842"/>
                <a:gd name="T38" fmla="*/ 280 w 2208"/>
                <a:gd name="T39" fmla="*/ 88 h 1842"/>
                <a:gd name="T40" fmla="*/ 221 w 2208"/>
                <a:gd name="T41" fmla="*/ 44 h 1842"/>
                <a:gd name="T42" fmla="*/ 156 w 2208"/>
                <a:gd name="T43" fmla="*/ 14 h 1842"/>
                <a:gd name="T44" fmla="*/ 94 w 2208"/>
                <a:gd name="T45" fmla="*/ 0 h 1842"/>
                <a:gd name="T46" fmla="*/ 39 w 2208"/>
                <a:gd name="T47" fmla="*/ 2 h 1842"/>
                <a:gd name="T48" fmla="*/ 0 w 2208"/>
                <a:gd name="T49" fmla="*/ 22 h 18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08" h="1842">
                  <a:moveTo>
                    <a:pt x="0" y="131"/>
                  </a:moveTo>
                  <a:lnTo>
                    <a:pt x="283" y="172"/>
                  </a:lnTo>
                  <a:lnTo>
                    <a:pt x="580" y="279"/>
                  </a:lnTo>
                  <a:lnTo>
                    <a:pt x="878" y="432"/>
                  </a:lnTo>
                  <a:lnTo>
                    <a:pt x="1161" y="629"/>
                  </a:lnTo>
                  <a:lnTo>
                    <a:pt x="1426" y="849"/>
                  </a:lnTo>
                  <a:lnTo>
                    <a:pt x="1668" y="1102"/>
                  </a:lnTo>
                  <a:lnTo>
                    <a:pt x="1876" y="1355"/>
                  </a:lnTo>
                  <a:lnTo>
                    <a:pt x="2042" y="1614"/>
                  </a:lnTo>
                  <a:lnTo>
                    <a:pt x="2063" y="1641"/>
                  </a:lnTo>
                  <a:lnTo>
                    <a:pt x="2083" y="1669"/>
                  </a:lnTo>
                  <a:lnTo>
                    <a:pt x="2100" y="1696"/>
                  </a:lnTo>
                  <a:lnTo>
                    <a:pt x="2125" y="1728"/>
                  </a:lnTo>
                  <a:lnTo>
                    <a:pt x="2143" y="1756"/>
                  </a:lnTo>
                  <a:lnTo>
                    <a:pt x="2163" y="1783"/>
                  </a:lnTo>
                  <a:lnTo>
                    <a:pt x="2187" y="1807"/>
                  </a:lnTo>
                  <a:lnTo>
                    <a:pt x="2208" y="1842"/>
                  </a:lnTo>
                  <a:lnTo>
                    <a:pt x="2163" y="1320"/>
                  </a:lnTo>
                  <a:lnTo>
                    <a:pt x="1976" y="881"/>
                  </a:lnTo>
                  <a:lnTo>
                    <a:pt x="1679" y="529"/>
                  </a:lnTo>
                  <a:lnTo>
                    <a:pt x="1323" y="262"/>
                  </a:lnTo>
                  <a:lnTo>
                    <a:pt x="936" y="83"/>
                  </a:lnTo>
                  <a:lnTo>
                    <a:pt x="562" y="0"/>
                  </a:lnTo>
                  <a:lnTo>
                    <a:pt x="234" y="14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8" name="Freeform 401"/>
            <p:cNvSpPr>
              <a:spLocks/>
            </p:cNvSpPr>
            <p:nvPr/>
          </p:nvSpPr>
          <p:spPr bwMode="auto">
            <a:xfrm>
              <a:off x="2724" y="1517"/>
              <a:ext cx="359" cy="306"/>
            </a:xfrm>
            <a:custGeom>
              <a:avLst/>
              <a:gdLst>
                <a:gd name="T0" fmla="*/ 0 w 2153"/>
                <a:gd name="T1" fmla="*/ 20 h 1832"/>
                <a:gd name="T2" fmla="*/ 48 w 2153"/>
                <a:gd name="T3" fmla="*/ 26 h 1832"/>
                <a:gd name="T4" fmla="*/ 100 w 2153"/>
                <a:gd name="T5" fmla="*/ 43 h 1832"/>
                <a:gd name="T6" fmla="*/ 150 w 2153"/>
                <a:gd name="T7" fmla="*/ 68 h 1832"/>
                <a:gd name="T8" fmla="*/ 197 w 2153"/>
                <a:gd name="T9" fmla="*/ 101 h 1832"/>
                <a:gd name="T10" fmla="*/ 241 w 2153"/>
                <a:gd name="T11" fmla="*/ 137 h 1832"/>
                <a:gd name="T12" fmla="*/ 280 w 2153"/>
                <a:gd name="T13" fmla="*/ 180 h 1832"/>
                <a:gd name="T14" fmla="*/ 311 w 2153"/>
                <a:gd name="T15" fmla="*/ 222 h 1832"/>
                <a:gd name="T16" fmla="*/ 333 w 2153"/>
                <a:gd name="T17" fmla="*/ 266 h 1832"/>
                <a:gd name="T18" fmla="*/ 336 w 2153"/>
                <a:gd name="T19" fmla="*/ 270 h 1832"/>
                <a:gd name="T20" fmla="*/ 339 w 2153"/>
                <a:gd name="T21" fmla="*/ 276 h 1832"/>
                <a:gd name="T22" fmla="*/ 342 w 2153"/>
                <a:gd name="T23" fmla="*/ 281 h 1832"/>
                <a:gd name="T24" fmla="*/ 346 w 2153"/>
                <a:gd name="T25" fmla="*/ 286 h 1832"/>
                <a:gd name="T26" fmla="*/ 349 w 2153"/>
                <a:gd name="T27" fmla="*/ 291 h 1832"/>
                <a:gd name="T28" fmla="*/ 353 w 2153"/>
                <a:gd name="T29" fmla="*/ 296 h 1832"/>
                <a:gd name="T30" fmla="*/ 355 w 2153"/>
                <a:gd name="T31" fmla="*/ 300 h 1832"/>
                <a:gd name="T32" fmla="*/ 359 w 2153"/>
                <a:gd name="T33" fmla="*/ 306 h 1832"/>
                <a:gd name="T34" fmla="*/ 350 w 2153"/>
                <a:gd name="T35" fmla="*/ 220 h 1832"/>
                <a:gd name="T36" fmla="*/ 319 w 2153"/>
                <a:gd name="T37" fmla="*/ 148 h 1832"/>
                <a:gd name="T38" fmla="*/ 271 w 2153"/>
                <a:gd name="T39" fmla="*/ 90 h 1832"/>
                <a:gd name="T40" fmla="*/ 213 w 2153"/>
                <a:gd name="T41" fmla="*/ 45 h 1832"/>
                <a:gd name="T42" fmla="*/ 150 w 2153"/>
                <a:gd name="T43" fmla="*/ 15 h 1832"/>
                <a:gd name="T44" fmla="*/ 90 w 2153"/>
                <a:gd name="T45" fmla="*/ 0 h 1832"/>
                <a:gd name="T46" fmla="*/ 37 w 2153"/>
                <a:gd name="T47" fmla="*/ 1 h 1832"/>
                <a:gd name="T48" fmla="*/ 0 w 2153"/>
                <a:gd name="T49" fmla="*/ 20 h 18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53" h="1832">
                  <a:moveTo>
                    <a:pt x="0" y="118"/>
                  </a:moveTo>
                  <a:lnTo>
                    <a:pt x="290" y="153"/>
                  </a:lnTo>
                  <a:lnTo>
                    <a:pt x="598" y="256"/>
                  </a:lnTo>
                  <a:lnTo>
                    <a:pt x="898" y="407"/>
                  </a:lnTo>
                  <a:lnTo>
                    <a:pt x="1181" y="602"/>
                  </a:lnTo>
                  <a:lnTo>
                    <a:pt x="1445" y="822"/>
                  </a:lnTo>
                  <a:lnTo>
                    <a:pt x="1679" y="1075"/>
                  </a:lnTo>
                  <a:lnTo>
                    <a:pt x="1863" y="1331"/>
                  </a:lnTo>
                  <a:lnTo>
                    <a:pt x="1998" y="1593"/>
                  </a:lnTo>
                  <a:lnTo>
                    <a:pt x="2015" y="1617"/>
                  </a:lnTo>
                  <a:lnTo>
                    <a:pt x="2032" y="1652"/>
                  </a:lnTo>
                  <a:lnTo>
                    <a:pt x="2053" y="1683"/>
                  </a:lnTo>
                  <a:lnTo>
                    <a:pt x="2074" y="1714"/>
                  </a:lnTo>
                  <a:lnTo>
                    <a:pt x="2091" y="1742"/>
                  </a:lnTo>
                  <a:lnTo>
                    <a:pt x="2115" y="1773"/>
                  </a:lnTo>
                  <a:lnTo>
                    <a:pt x="2132" y="1797"/>
                  </a:lnTo>
                  <a:lnTo>
                    <a:pt x="2153" y="1832"/>
                  </a:lnTo>
                  <a:lnTo>
                    <a:pt x="2102" y="1317"/>
                  </a:lnTo>
                  <a:lnTo>
                    <a:pt x="1915" y="885"/>
                  </a:lnTo>
                  <a:lnTo>
                    <a:pt x="1627" y="536"/>
                  </a:lnTo>
                  <a:lnTo>
                    <a:pt x="1279" y="269"/>
                  </a:lnTo>
                  <a:lnTo>
                    <a:pt x="902" y="87"/>
                  </a:lnTo>
                  <a:lnTo>
                    <a:pt x="539" y="0"/>
                  </a:lnTo>
                  <a:lnTo>
                    <a:pt x="221" y="4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9" name="Freeform 402"/>
            <p:cNvSpPr>
              <a:spLocks/>
            </p:cNvSpPr>
            <p:nvPr/>
          </p:nvSpPr>
          <p:spPr bwMode="auto">
            <a:xfrm>
              <a:off x="2733" y="1518"/>
              <a:ext cx="350" cy="305"/>
            </a:xfrm>
            <a:custGeom>
              <a:avLst/>
              <a:gdLst>
                <a:gd name="T0" fmla="*/ 0 w 2101"/>
                <a:gd name="T1" fmla="*/ 17 h 1825"/>
                <a:gd name="T2" fmla="*/ 51 w 2101"/>
                <a:gd name="T3" fmla="*/ 24 h 1825"/>
                <a:gd name="T4" fmla="*/ 102 w 2101"/>
                <a:gd name="T5" fmla="*/ 40 h 1825"/>
                <a:gd name="T6" fmla="*/ 153 w 2101"/>
                <a:gd name="T7" fmla="*/ 65 h 1825"/>
                <a:gd name="T8" fmla="*/ 201 w 2101"/>
                <a:gd name="T9" fmla="*/ 97 h 1825"/>
                <a:gd name="T10" fmla="*/ 244 w 2101"/>
                <a:gd name="T11" fmla="*/ 134 h 1825"/>
                <a:gd name="T12" fmla="*/ 280 w 2101"/>
                <a:gd name="T13" fmla="*/ 176 h 1825"/>
                <a:gd name="T14" fmla="*/ 309 w 2101"/>
                <a:gd name="T15" fmla="*/ 219 h 1825"/>
                <a:gd name="T16" fmla="*/ 326 w 2101"/>
                <a:gd name="T17" fmla="*/ 263 h 1825"/>
                <a:gd name="T18" fmla="*/ 328 w 2101"/>
                <a:gd name="T19" fmla="*/ 268 h 1825"/>
                <a:gd name="T20" fmla="*/ 332 w 2101"/>
                <a:gd name="T21" fmla="*/ 274 h 1825"/>
                <a:gd name="T22" fmla="*/ 334 w 2101"/>
                <a:gd name="T23" fmla="*/ 278 h 1825"/>
                <a:gd name="T24" fmla="*/ 337 w 2101"/>
                <a:gd name="T25" fmla="*/ 284 h 1825"/>
                <a:gd name="T26" fmla="*/ 341 w 2101"/>
                <a:gd name="T27" fmla="*/ 289 h 1825"/>
                <a:gd name="T28" fmla="*/ 344 w 2101"/>
                <a:gd name="T29" fmla="*/ 294 h 1825"/>
                <a:gd name="T30" fmla="*/ 347 w 2101"/>
                <a:gd name="T31" fmla="*/ 299 h 1825"/>
                <a:gd name="T32" fmla="*/ 350 w 2101"/>
                <a:gd name="T33" fmla="*/ 305 h 1825"/>
                <a:gd name="T34" fmla="*/ 342 w 2101"/>
                <a:gd name="T35" fmla="*/ 221 h 1825"/>
                <a:gd name="T36" fmla="*/ 310 w 2101"/>
                <a:gd name="T37" fmla="*/ 151 h 1825"/>
                <a:gd name="T38" fmla="*/ 262 w 2101"/>
                <a:gd name="T39" fmla="*/ 92 h 1825"/>
                <a:gd name="T40" fmla="*/ 205 w 2101"/>
                <a:gd name="T41" fmla="*/ 47 h 1825"/>
                <a:gd name="T42" fmla="*/ 145 w 2101"/>
                <a:gd name="T43" fmla="*/ 16 h 1825"/>
                <a:gd name="T44" fmla="*/ 86 w 2101"/>
                <a:gd name="T45" fmla="*/ 0 h 1825"/>
                <a:gd name="T46" fmla="*/ 36 w 2101"/>
                <a:gd name="T47" fmla="*/ 0 h 1825"/>
                <a:gd name="T48" fmla="*/ 0 w 2101"/>
                <a:gd name="T49" fmla="*/ 17 h 18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01" h="1825">
                  <a:moveTo>
                    <a:pt x="0" y="103"/>
                  </a:moveTo>
                  <a:lnTo>
                    <a:pt x="304" y="141"/>
                  </a:lnTo>
                  <a:lnTo>
                    <a:pt x="611" y="238"/>
                  </a:lnTo>
                  <a:lnTo>
                    <a:pt x="916" y="388"/>
                  </a:lnTo>
                  <a:lnTo>
                    <a:pt x="1206" y="581"/>
                  </a:lnTo>
                  <a:lnTo>
                    <a:pt x="1465" y="802"/>
                  </a:lnTo>
                  <a:lnTo>
                    <a:pt x="1682" y="1051"/>
                  </a:lnTo>
                  <a:lnTo>
                    <a:pt x="1852" y="1310"/>
                  </a:lnTo>
                  <a:lnTo>
                    <a:pt x="1956" y="1576"/>
                  </a:lnTo>
                  <a:lnTo>
                    <a:pt x="1966" y="1604"/>
                  </a:lnTo>
                  <a:lnTo>
                    <a:pt x="1990" y="1638"/>
                  </a:lnTo>
                  <a:lnTo>
                    <a:pt x="2004" y="1666"/>
                  </a:lnTo>
                  <a:lnTo>
                    <a:pt x="2025" y="1701"/>
                  </a:lnTo>
                  <a:lnTo>
                    <a:pt x="2045" y="1728"/>
                  </a:lnTo>
                  <a:lnTo>
                    <a:pt x="2063" y="1759"/>
                  </a:lnTo>
                  <a:lnTo>
                    <a:pt x="2080" y="1790"/>
                  </a:lnTo>
                  <a:lnTo>
                    <a:pt x="2101" y="1825"/>
                  </a:lnTo>
                  <a:lnTo>
                    <a:pt x="2050" y="1324"/>
                  </a:lnTo>
                  <a:lnTo>
                    <a:pt x="1859" y="902"/>
                  </a:lnTo>
                  <a:lnTo>
                    <a:pt x="1572" y="550"/>
                  </a:lnTo>
                  <a:lnTo>
                    <a:pt x="1233" y="280"/>
                  </a:lnTo>
                  <a:lnTo>
                    <a:pt x="870" y="94"/>
                  </a:lnTo>
                  <a:lnTo>
                    <a:pt x="518" y="0"/>
                  </a:lnTo>
                  <a:lnTo>
                    <a:pt x="214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0" name="Freeform 403"/>
            <p:cNvSpPr>
              <a:spLocks/>
            </p:cNvSpPr>
            <p:nvPr/>
          </p:nvSpPr>
          <p:spPr bwMode="auto">
            <a:xfrm>
              <a:off x="2653" y="1549"/>
              <a:ext cx="353" cy="419"/>
            </a:xfrm>
            <a:custGeom>
              <a:avLst/>
              <a:gdLst>
                <a:gd name="T0" fmla="*/ 0 w 2116"/>
                <a:gd name="T1" fmla="*/ 33 h 2512"/>
                <a:gd name="T2" fmla="*/ 45 w 2116"/>
                <a:gd name="T3" fmla="*/ 44 h 2512"/>
                <a:gd name="T4" fmla="*/ 89 w 2116"/>
                <a:gd name="T5" fmla="*/ 70 h 2512"/>
                <a:gd name="T6" fmla="*/ 133 w 2116"/>
                <a:gd name="T7" fmla="*/ 107 h 2512"/>
                <a:gd name="T8" fmla="*/ 176 w 2116"/>
                <a:gd name="T9" fmla="*/ 152 h 2512"/>
                <a:gd name="T10" fmla="*/ 216 w 2116"/>
                <a:gd name="T11" fmla="*/ 202 h 2512"/>
                <a:gd name="T12" fmla="*/ 254 w 2116"/>
                <a:gd name="T13" fmla="*/ 258 h 2512"/>
                <a:gd name="T14" fmla="*/ 288 w 2116"/>
                <a:gd name="T15" fmla="*/ 315 h 2512"/>
                <a:gd name="T16" fmla="*/ 320 w 2116"/>
                <a:gd name="T17" fmla="*/ 371 h 2512"/>
                <a:gd name="T18" fmla="*/ 322 w 2116"/>
                <a:gd name="T19" fmla="*/ 376 h 2512"/>
                <a:gd name="T20" fmla="*/ 326 w 2116"/>
                <a:gd name="T21" fmla="*/ 383 h 2512"/>
                <a:gd name="T22" fmla="*/ 329 w 2116"/>
                <a:gd name="T23" fmla="*/ 388 h 2512"/>
                <a:gd name="T24" fmla="*/ 333 w 2116"/>
                <a:gd name="T25" fmla="*/ 395 h 2512"/>
                <a:gd name="T26" fmla="*/ 336 w 2116"/>
                <a:gd name="T27" fmla="*/ 401 h 2512"/>
                <a:gd name="T28" fmla="*/ 340 w 2116"/>
                <a:gd name="T29" fmla="*/ 406 h 2512"/>
                <a:gd name="T30" fmla="*/ 342 w 2116"/>
                <a:gd name="T31" fmla="*/ 413 h 2512"/>
                <a:gd name="T32" fmla="*/ 347 w 2116"/>
                <a:gd name="T33" fmla="*/ 419 h 2512"/>
                <a:gd name="T34" fmla="*/ 353 w 2116"/>
                <a:gd name="T35" fmla="*/ 298 h 2512"/>
                <a:gd name="T36" fmla="*/ 332 w 2116"/>
                <a:gd name="T37" fmla="*/ 197 h 2512"/>
                <a:gd name="T38" fmla="*/ 290 w 2116"/>
                <a:gd name="T39" fmla="*/ 116 h 2512"/>
                <a:gd name="T40" fmla="*/ 233 w 2116"/>
                <a:gd name="T41" fmla="*/ 56 h 2512"/>
                <a:gd name="T42" fmla="*/ 169 w 2116"/>
                <a:gd name="T43" fmla="*/ 17 h 2512"/>
                <a:gd name="T44" fmla="*/ 104 w 2116"/>
                <a:gd name="T45" fmla="*/ 0 h 2512"/>
                <a:gd name="T46" fmla="*/ 45 w 2116"/>
                <a:gd name="T47" fmla="*/ 5 h 2512"/>
                <a:gd name="T48" fmla="*/ 0 w 2116"/>
                <a:gd name="T49" fmla="*/ 33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16" h="2512">
                  <a:moveTo>
                    <a:pt x="0" y="196"/>
                  </a:moveTo>
                  <a:lnTo>
                    <a:pt x="267" y="265"/>
                  </a:lnTo>
                  <a:lnTo>
                    <a:pt x="533" y="418"/>
                  </a:lnTo>
                  <a:lnTo>
                    <a:pt x="798" y="639"/>
                  </a:lnTo>
                  <a:lnTo>
                    <a:pt x="1054" y="912"/>
                  </a:lnTo>
                  <a:lnTo>
                    <a:pt x="1296" y="1212"/>
                  </a:lnTo>
                  <a:lnTo>
                    <a:pt x="1521" y="1548"/>
                  </a:lnTo>
                  <a:lnTo>
                    <a:pt x="1728" y="1886"/>
                  </a:lnTo>
                  <a:lnTo>
                    <a:pt x="1918" y="2226"/>
                  </a:lnTo>
                  <a:lnTo>
                    <a:pt x="1932" y="2257"/>
                  </a:lnTo>
                  <a:lnTo>
                    <a:pt x="1953" y="2298"/>
                  </a:lnTo>
                  <a:lnTo>
                    <a:pt x="1970" y="2329"/>
                  </a:lnTo>
                  <a:lnTo>
                    <a:pt x="1995" y="2370"/>
                  </a:lnTo>
                  <a:lnTo>
                    <a:pt x="2012" y="2402"/>
                  </a:lnTo>
                  <a:lnTo>
                    <a:pt x="2036" y="2436"/>
                  </a:lnTo>
                  <a:lnTo>
                    <a:pt x="2053" y="2474"/>
                  </a:lnTo>
                  <a:lnTo>
                    <a:pt x="2081" y="2512"/>
                  </a:lnTo>
                  <a:lnTo>
                    <a:pt x="2116" y="1786"/>
                  </a:lnTo>
                  <a:lnTo>
                    <a:pt x="1991" y="1181"/>
                  </a:lnTo>
                  <a:lnTo>
                    <a:pt x="1736" y="697"/>
                  </a:lnTo>
                  <a:lnTo>
                    <a:pt x="1397" y="334"/>
                  </a:lnTo>
                  <a:lnTo>
                    <a:pt x="1013" y="103"/>
                  </a:lnTo>
                  <a:lnTo>
                    <a:pt x="625" y="0"/>
                  </a:lnTo>
                  <a:lnTo>
                    <a:pt x="270" y="31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1" name="Freeform 404"/>
            <p:cNvSpPr>
              <a:spLocks/>
            </p:cNvSpPr>
            <p:nvPr/>
          </p:nvSpPr>
          <p:spPr bwMode="auto">
            <a:xfrm>
              <a:off x="2663" y="1552"/>
              <a:ext cx="341" cy="416"/>
            </a:xfrm>
            <a:custGeom>
              <a:avLst/>
              <a:gdLst>
                <a:gd name="T0" fmla="*/ 0 w 2045"/>
                <a:gd name="T1" fmla="*/ 30 h 2495"/>
                <a:gd name="T2" fmla="*/ 44 w 2045"/>
                <a:gd name="T3" fmla="*/ 41 h 2495"/>
                <a:gd name="T4" fmla="*/ 90 w 2045"/>
                <a:gd name="T5" fmla="*/ 66 h 2495"/>
                <a:gd name="T6" fmla="*/ 134 w 2045"/>
                <a:gd name="T7" fmla="*/ 101 h 2495"/>
                <a:gd name="T8" fmla="*/ 178 w 2045"/>
                <a:gd name="T9" fmla="*/ 146 h 2495"/>
                <a:gd name="T10" fmla="*/ 217 w 2045"/>
                <a:gd name="T11" fmla="*/ 197 h 2495"/>
                <a:gd name="T12" fmla="*/ 253 w 2045"/>
                <a:gd name="T13" fmla="*/ 253 h 2495"/>
                <a:gd name="T14" fmla="*/ 285 w 2045"/>
                <a:gd name="T15" fmla="*/ 310 h 2495"/>
                <a:gd name="T16" fmla="*/ 311 w 2045"/>
                <a:gd name="T17" fmla="*/ 366 h 2495"/>
                <a:gd name="T18" fmla="*/ 314 w 2045"/>
                <a:gd name="T19" fmla="*/ 372 h 2495"/>
                <a:gd name="T20" fmla="*/ 317 w 2045"/>
                <a:gd name="T21" fmla="*/ 378 h 2495"/>
                <a:gd name="T22" fmla="*/ 320 w 2045"/>
                <a:gd name="T23" fmla="*/ 384 h 2495"/>
                <a:gd name="T24" fmla="*/ 324 w 2045"/>
                <a:gd name="T25" fmla="*/ 391 h 2495"/>
                <a:gd name="T26" fmla="*/ 327 w 2045"/>
                <a:gd name="T27" fmla="*/ 396 h 2495"/>
                <a:gd name="T28" fmla="*/ 329 w 2045"/>
                <a:gd name="T29" fmla="*/ 403 h 2495"/>
                <a:gd name="T30" fmla="*/ 332 w 2045"/>
                <a:gd name="T31" fmla="*/ 410 h 2495"/>
                <a:gd name="T32" fmla="*/ 336 w 2045"/>
                <a:gd name="T33" fmla="*/ 416 h 2495"/>
                <a:gd name="T34" fmla="*/ 341 w 2045"/>
                <a:gd name="T35" fmla="*/ 298 h 2495"/>
                <a:gd name="T36" fmla="*/ 320 w 2045"/>
                <a:gd name="T37" fmla="*/ 198 h 2495"/>
                <a:gd name="T38" fmla="*/ 279 w 2045"/>
                <a:gd name="T39" fmla="*/ 118 h 2495"/>
                <a:gd name="T40" fmla="*/ 224 w 2045"/>
                <a:gd name="T41" fmla="*/ 58 h 2495"/>
                <a:gd name="T42" fmla="*/ 162 w 2045"/>
                <a:gd name="T43" fmla="*/ 17 h 2495"/>
                <a:gd name="T44" fmla="*/ 100 w 2045"/>
                <a:gd name="T45" fmla="*/ 0 h 2495"/>
                <a:gd name="T46" fmla="*/ 43 w 2045"/>
                <a:gd name="T47" fmla="*/ 3 h 2495"/>
                <a:gd name="T48" fmla="*/ 0 w 2045"/>
                <a:gd name="T49" fmla="*/ 30 h 24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45" h="2495">
                  <a:moveTo>
                    <a:pt x="0" y="179"/>
                  </a:moveTo>
                  <a:lnTo>
                    <a:pt x="265" y="248"/>
                  </a:lnTo>
                  <a:lnTo>
                    <a:pt x="542" y="397"/>
                  </a:lnTo>
                  <a:lnTo>
                    <a:pt x="804" y="608"/>
                  </a:lnTo>
                  <a:lnTo>
                    <a:pt x="1068" y="878"/>
                  </a:lnTo>
                  <a:lnTo>
                    <a:pt x="1302" y="1181"/>
                  </a:lnTo>
                  <a:lnTo>
                    <a:pt x="1517" y="1517"/>
                  </a:lnTo>
                  <a:lnTo>
                    <a:pt x="1707" y="1860"/>
                  </a:lnTo>
                  <a:lnTo>
                    <a:pt x="1863" y="2198"/>
                  </a:lnTo>
                  <a:lnTo>
                    <a:pt x="1883" y="2232"/>
                  </a:lnTo>
                  <a:lnTo>
                    <a:pt x="1901" y="2267"/>
                  </a:lnTo>
                  <a:lnTo>
                    <a:pt x="1918" y="2301"/>
                  </a:lnTo>
                  <a:lnTo>
                    <a:pt x="1942" y="2344"/>
                  </a:lnTo>
                  <a:lnTo>
                    <a:pt x="1959" y="2378"/>
                  </a:lnTo>
                  <a:lnTo>
                    <a:pt x="1976" y="2416"/>
                  </a:lnTo>
                  <a:lnTo>
                    <a:pt x="1993" y="2457"/>
                  </a:lnTo>
                  <a:lnTo>
                    <a:pt x="2018" y="2495"/>
                  </a:lnTo>
                  <a:lnTo>
                    <a:pt x="2045" y="1786"/>
                  </a:lnTo>
                  <a:lnTo>
                    <a:pt x="1918" y="1189"/>
                  </a:lnTo>
                  <a:lnTo>
                    <a:pt x="1673" y="705"/>
                  </a:lnTo>
                  <a:lnTo>
                    <a:pt x="1344" y="346"/>
                  </a:lnTo>
                  <a:lnTo>
                    <a:pt x="974" y="104"/>
                  </a:lnTo>
                  <a:lnTo>
                    <a:pt x="597" y="0"/>
                  </a:lnTo>
                  <a:lnTo>
                    <a:pt x="259" y="17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2" name="Freeform 405"/>
            <p:cNvSpPr>
              <a:spLocks/>
            </p:cNvSpPr>
            <p:nvPr/>
          </p:nvSpPr>
          <p:spPr bwMode="auto">
            <a:xfrm>
              <a:off x="2672" y="1554"/>
              <a:ext cx="331" cy="414"/>
            </a:xfrm>
            <a:custGeom>
              <a:avLst/>
              <a:gdLst>
                <a:gd name="T0" fmla="*/ 0 w 1987"/>
                <a:gd name="T1" fmla="*/ 27 h 2484"/>
                <a:gd name="T2" fmla="*/ 46 w 1987"/>
                <a:gd name="T3" fmla="*/ 37 h 2484"/>
                <a:gd name="T4" fmla="*/ 93 w 1987"/>
                <a:gd name="T5" fmla="*/ 61 h 2484"/>
                <a:gd name="T6" fmla="*/ 138 w 1987"/>
                <a:gd name="T7" fmla="*/ 97 h 2484"/>
                <a:gd name="T8" fmla="*/ 182 w 1987"/>
                <a:gd name="T9" fmla="*/ 142 h 2484"/>
                <a:gd name="T10" fmla="*/ 220 w 1987"/>
                <a:gd name="T11" fmla="*/ 192 h 2484"/>
                <a:gd name="T12" fmla="*/ 254 w 1987"/>
                <a:gd name="T13" fmla="*/ 247 h 2484"/>
                <a:gd name="T14" fmla="*/ 283 w 1987"/>
                <a:gd name="T15" fmla="*/ 305 h 2484"/>
                <a:gd name="T16" fmla="*/ 304 w 1987"/>
                <a:gd name="T17" fmla="*/ 363 h 2484"/>
                <a:gd name="T18" fmla="*/ 306 w 1987"/>
                <a:gd name="T19" fmla="*/ 369 h 2484"/>
                <a:gd name="T20" fmla="*/ 309 w 1987"/>
                <a:gd name="T21" fmla="*/ 376 h 2484"/>
                <a:gd name="T22" fmla="*/ 313 w 1987"/>
                <a:gd name="T23" fmla="*/ 381 h 2484"/>
                <a:gd name="T24" fmla="*/ 315 w 1987"/>
                <a:gd name="T25" fmla="*/ 388 h 2484"/>
                <a:gd name="T26" fmla="*/ 318 w 1987"/>
                <a:gd name="T27" fmla="*/ 394 h 2484"/>
                <a:gd name="T28" fmla="*/ 321 w 1987"/>
                <a:gd name="T29" fmla="*/ 401 h 2484"/>
                <a:gd name="T30" fmla="*/ 323 w 1987"/>
                <a:gd name="T31" fmla="*/ 408 h 2484"/>
                <a:gd name="T32" fmla="*/ 328 w 1987"/>
                <a:gd name="T33" fmla="*/ 414 h 2484"/>
                <a:gd name="T34" fmla="*/ 331 w 1987"/>
                <a:gd name="T35" fmla="*/ 298 h 2484"/>
                <a:gd name="T36" fmla="*/ 309 w 1987"/>
                <a:gd name="T37" fmla="*/ 200 h 2484"/>
                <a:gd name="T38" fmla="*/ 269 w 1987"/>
                <a:gd name="T39" fmla="*/ 120 h 2484"/>
                <a:gd name="T40" fmla="*/ 216 w 1987"/>
                <a:gd name="T41" fmla="*/ 61 h 2484"/>
                <a:gd name="T42" fmla="*/ 155 w 1987"/>
                <a:gd name="T43" fmla="*/ 19 h 2484"/>
                <a:gd name="T44" fmla="*/ 95 w 1987"/>
                <a:gd name="T45" fmla="*/ 0 h 2484"/>
                <a:gd name="T46" fmla="*/ 41 w 1987"/>
                <a:gd name="T47" fmla="*/ 2 h 2484"/>
                <a:gd name="T48" fmla="*/ 0 w 1987"/>
                <a:gd name="T49" fmla="*/ 27 h 24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87" h="2484">
                  <a:moveTo>
                    <a:pt x="0" y="162"/>
                  </a:moveTo>
                  <a:lnTo>
                    <a:pt x="276" y="224"/>
                  </a:lnTo>
                  <a:lnTo>
                    <a:pt x="559" y="366"/>
                  </a:lnTo>
                  <a:lnTo>
                    <a:pt x="829" y="580"/>
                  </a:lnTo>
                  <a:lnTo>
                    <a:pt x="1091" y="850"/>
                  </a:lnTo>
                  <a:lnTo>
                    <a:pt x="1323" y="1150"/>
                  </a:lnTo>
                  <a:lnTo>
                    <a:pt x="1527" y="1481"/>
                  </a:lnTo>
                  <a:lnTo>
                    <a:pt x="1696" y="1827"/>
                  </a:lnTo>
                  <a:lnTo>
                    <a:pt x="1824" y="2177"/>
                  </a:lnTo>
                  <a:lnTo>
                    <a:pt x="1838" y="2212"/>
                  </a:lnTo>
                  <a:lnTo>
                    <a:pt x="1855" y="2253"/>
                  </a:lnTo>
                  <a:lnTo>
                    <a:pt x="1876" y="2287"/>
                  </a:lnTo>
                  <a:lnTo>
                    <a:pt x="1893" y="2328"/>
                  </a:lnTo>
                  <a:lnTo>
                    <a:pt x="1907" y="2363"/>
                  </a:lnTo>
                  <a:lnTo>
                    <a:pt x="1924" y="2405"/>
                  </a:lnTo>
                  <a:lnTo>
                    <a:pt x="1941" y="2446"/>
                  </a:lnTo>
                  <a:lnTo>
                    <a:pt x="1966" y="2484"/>
                  </a:lnTo>
                  <a:lnTo>
                    <a:pt x="1987" y="1789"/>
                  </a:lnTo>
                  <a:lnTo>
                    <a:pt x="1855" y="1199"/>
                  </a:lnTo>
                  <a:lnTo>
                    <a:pt x="1613" y="721"/>
                  </a:lnTo>
                  <a:lnTo>
                    <a:pt x="1296" y="363"/>
                  </a:lnTo>
                  <a:lnTo>
                    <a:pt x="933" y="113"/>
                  </a:lnTo>
                  <a:lnTo>
                    <a:pt x="573" y="0"/>
                  </a:lnTo>
                  <a:lnTo>
                    <a:pt x="245" y="13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3" name="Freeform 406"/>
            <p:cNvSpPr>
              <a:spLocks/>
            </p:cNvSpPr>
            <p:nvPr/>
          </p:nvSpPr>
          <p:spPr bwMode="auto">
            <a:xfrm>
              <a:off x="2682" y="1557"/>
              <a:ext cx="320" cy="411"/>
            </a:xfrm>
            <a:custGeom>
              <a:avLst/>
              <a:gdLst>
                <a:gd name="T0" fmla="*/ 0 w 1921"/>
                <a:gd name="T1" fmla="*/ 23 h 2467"/>
                <a:gd name="T2" fmla="*/ 47 w 1921"/>
                <a:gd name="T3" fmla="*/ 33 h 2467"/>
                <a:gd name="T4" fmla="*/ 95 w 1921"/>
                <a:gd name="T5" fmla="*/ 57 h 2467"/>
                <a:gd name="T6" fmla="*/ 140 w 1921"/>
                <a:gd name="T7" fmla="*/ 91 h 2467"/>
                <a:gd name="T8" fmla="*/ 185 w 1921"/>
                <a:gd name="T9" fmla="*/ 135 h 2467"/>
                <a:gd name="T10" fmla="*/ 222 w 1921"/>
                <a:gd name="T11" fmla="*/ 186 h 2467"/>
                <a:gd name="T12" fmla="*/ 255 w 1921"/>
                <a:gd name="T13" fmla="*/ 241 h 2467"/>
                <a:gd name="T14" fmla="*/ 279 w 1921"/>
                <a:gd name="T15" fmla="*/ 298 h 2467"/>
                <a:gd name="T16" fmla="*/ 296 w 1921"/>
                <a:gd name="T17" fmla="*/ 358 h 2467"/>
                <a:gd name="T18" fmla="*/ 298 w 1921"/>
                <a:gd name="T19" fmla="*/ 363 h 2467"/>
                <a:gd name="T20" fmla="*/ 301 w 1921"/>
                <a:gd name="T21" fmla="*/ 370 h 2467"/>
                <a:gd name="T22" fmla="*/ 304 w 1921"/>
                <a:gd name="T23" fmla="*/ 376 h 2467"/>
                <a:gd name="T24" fmla="*/ 306 w 1921"/>
                <a:gd name="T25" fmla="*/ 383 h 2467"/>
                <a:gd name="T26" fmla="*/ 309 w 1921"/>
                <a:gd name="T27" fmla="*/ 390 h 2467"/>
                <a:gd name="T28" fmla="*/ 311 w 1921"/>
                <a:gd name="T29" fmla="*/ 397 h 2467"/>
                <a:gd name="T30" fmla="*/ 315 w 1921"/>
                <a:gd name="T31" fmla="*/ 404 h 2467"/>
                <a:gd name="T32" fmla="*/ 318 w 1921"/>
                <a:gd name="T33" fmla="*/ 411 h 2467"/>
                <a:gd name="T34" fmla="*/ 320 w 1921"/>
                <a:gd name="T35" fmla="*/ 298 h 2467"/>
                <a:gd name="T36" fmla="*/ 299 w 1921"/>
                <a:gd name="T37" fmla="*/ 202 h 2467"/>
                <a:gd name="T38" fmla="*/ 259 w 1921"/>
                <a:gd name="T39" fmla="*/ 122 h 2467"/>
                <a:gd name="T40" fmla="*/ 207 w 1921"/>
                <a:gd name="T41" fmla="*/ 62 h 2467"/>
                <a:gd name="T42" fmla="*/ 149 w 1921"/>
                <a:gd name="T43" fmla="*/ 20 h 2467"/>
                <a:gd name="T44" fmla="*/ 90 w 1921"/>
                <a:gd name="T45" fmla="*/ 0 h 2467"/>
                <a:gd name="T46" fmla="*/ 38 w 1921"/>
                <a:gd name="T47" fmla="*/ 0 h 2467"/>
                <a:gd name="T48" fmla="*/ 0 w 1921"/>
                <a:gd name="T49" fmla="*/ 23 h 24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21" h="2467">
                  <a:moveTo>
                    <a:pt x="0" y="138"/>
                  </a:moveTo>
                  <a:lnTo>
                    <a:pt x="284" y="197"/>
                  </a:lnTo>
                  <a:lnTo>
                    <a:pt x="570" y="341"/>
                  </a:lnTo>
                  <a:lnTo>
                    <a:pt x="843" y="549"/>
                  </a:lnTo>
                  <a:lnTo>
                    <a:pt x="1109" y="812"/>
                  </a:lnTo>
                  <a:lnTo>
                    <a:pt x="1334" y="1116"/>
                  </a:lnTo>
                  <a:lnTo>
                    <a:pt x="1528" y="1444"/>
                  </a:lnTo>
                  <a:lnTo>
                    <a:pt x="1676" y="1790"/>
                  </a:lnTo>
                  <a:lnTo>
                    <a:pt x="1777" y="2146"/>
                  </a:lnTo>
                  <a:lnTo>
                    <a:pt x="1791" y="2181"/>
                  </a:lnTo>
                  <a:lnTo>
                    <a:pt x="1808" y="2222"/>
                  </a:lnTo>
                  <a:lnTo>
                    <a:pt x="1822" y="2259"/>
                  </a:lnTo>
                  <a:lnTo>
                    <a:pt x="1839" y="2301"/>
                  </a:lnTo>
                  <a:lnTo>
                    <a:pt x="1852" y="2343"/>
                  </a:lnTo>
                  <a:lnTo>
                    <a:pt x="1869" y="2385"/>
                  </a:lnTo>
                  <a:lnTo>
                    <a:pt x="1891" y="2422"/>
                  </a:lnTo>
                  <a:lnTo>
                    <a:pt x="1908" y="2467"/>
                  </a:lnTo>
                  <a:lnTo>
                    <a:pt x="1921" y="1786"/>
                  </a:lnTo>
                  <a:lnTo>
                    <a:pt x="1794" y="1210"/>
                  </a:lnTo>
                  <a:lnTo>
                    <a:pt x="1552" y="732"/>
                  </a:lnTo>
                  <a:lnTo>
                    <a:pt x="1241" y="373"/>
                  </a:lnTo>
                  <a:lnTo>
                    <a:pt x="895" y="121"/>
                  </a:lnTo>
                  <a:lnTo>
                    <a:pt x="543" y="0"/>
                  </a:lnTo>
                  <a:lnTo>
                    <a:pt x="228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4" name="Freeform 407"/>
            <p:cNvSpPr>
              <a:spLocks/>
            </p:cNvSpPr>
            <p:nvPr/>
          </p:nvSpPr>
          <p:spPr bwMode="auto">
            <a:xfrm>
              <a:off x="2690" y="1558"/>
              <a:ext cx="311" cy="410"/>
            </a:xfrm>
            <a:custGeom>
              <a:avLst/>
              <a:gdLst>
                <a:gd name="T0" fmla="*/ 0 w 1863"/>
                <a:gd name="T1" fmla="*/ 22 h 2464"/>
                <a:gd name="T2" fmla="*/ 49 w 1863"/>
                <a:gd name="T3" fmla="*/ 31 h 2464"/>
                <a:gd name="T4" fmla="*/ 99 w 1863"/>
                <a:gd name="T5" fmla="*/ 54 h 2464"/>
                <a:gd name="T6" fmla="*/ 145 w 1863"/>
                <a:gd name="T7" fmla="*/ 89 h 2464"/>
                <a:gd name="T8" fmla="*/ 189 w 1863"/>
                <a:gd name="T9" fmla="*/ 132 h 2464"/>
                <a:gd name="T10" fmla="*/ 226 w 1863"/>
                <a:gd name="T11" fmla="*/ 182 h 2464"/>
                <a:gd name="T12" fmla="*/ 257 w 1863"/>
                <a:gd name="T13" fmla="*/ 236 h 2464"/>
                <a:gd name="T14" fmla="*/ 279 w 1863"/>
                <a:gd name="T15" fmla="*/ 294 h 2464"/>
                <a:gd name="T16" fmla="*/ 290 w 1863"/>
                <a:gd name="T17" fmla="*/ 353 h 2464"/>
                <a:gd name="T18" fmla="*/ 293 w 1863"/>
                <a:gd name="T19" fmla="*/ 360 h 2464"/>
                <a:gd name="T20" fmla="*/ 295 w 1863"/>
                <a:gd name="T21" fmla="*/ 368 h 2464"/>
                <a:gd name="T22" fmla="*/ 297 w 1863"/>
                <a:gd name="T23" fmla="*/ 374 h 2464"/>
                <a:gd name="T24" fmla="*/ 299 w 1863"/>
                <a:gd name="T25" fmla="*/ 382 h 2464"/>
                <a:gd name="T26" fmla="*/ 301 w 1863"/>
                <a:gd name="T27" fmla="*/ 389 h 2464"/>
                <a:gd name="T28" fmla="*/ 303 w 1863"/>
                <a:gd name="T29" fmla="*/ 395 h 2464"/>
                <a:gd name="T30" fmla="*/ 307 w 1863"/>
                <a:gd name="T31" fmla="*/ 403 h 2464"/>
                <a:gd name="T32" fmla="*/ 310 w 1863"/>
                <a:gd name="T33" fmla="*/ 410 h 2464"/>
                <a:gd name="T34" fmla="*/ 311 w 1863"/>
                <a:gd name="T35" fmla="*/ 300 h 2464"/>
                <a:gd name="T36" fmla="*/ 290 w 1863"/>
                <a:gd name="T37" fmla="*/ 205 h 2464"/>
                <a:gd name="T38" fmla="*/ 250 w 1863"/>
                <a:gd name="T39" fmla="*/ 127 h 2464"/>
                <a:gd name="T40" fmla="*/ 200 w 1863"/>
                <a:gd name="T41" fmla="*/ 66 h 2464"/>
                <a:gd name="T42" fmla="*/ 144 w 1863"/>
                <a:gd name="T43" fmla="*/ 24 h 2464"/>
                <a:gd name="T44" fmla="*/ 87 w 1863"/>
                <a:gd name="T45" fmla="*/ 2 h 2464"/>
                <a:gd name="T46" fmla="*/ 37 w 1863"/>
                <a:gd name="T47" fmla="*/ 0 h 2464"/>
                <a:gd name="T48" fmla="*/ 0 w 1863"/>
                <a:gd name="T49" fmla="*/ 22 h 24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63" h="2464">
                  <a:moveTo>
                    <a:pt x="0" y="131"/>
                  </a:moveTo>
                  <a:lnTo>
                    <a:pt x="294" y="187"/>
                  </a:lnTo>
                  <a:lnTo>
                    <a:pt x="591" y="325"/>
                  </a:lnTo>
                  <a:lnTo>
                    <a:pt x="867" y="533"/>
                  </a:lnTo>
                  <a:lnTo>
                    <a:pt x="1134" y="792"/>
                  </a:lnTo>
                  <a:lnTo>
                    <a:pt x="1355" y="1092"/>
                  </a:lnTo>
                  <a:lnTo>
                    <a:pt x="1541" y="1420"/>
                  </a:lnTo>
                  <a:lnTo>
                    <a:pt x="1669" y="1769"/>
                  </a:lnTo>
                  <a:lnTo>
                    <a:pt x="1739" y="2122"/>
                  </a:lnTo>
                  <a:lnTo>
                    <a:pt x="1753" y="2163"/>
                  </a:lnTo>
                  <a:lnTo>
                    <a:pt x="1766" y="2209"/>
                  </a:lnTo>
                  <a:lnTo>
                    <a:pt x="1780" y="2250"/>
                  </a:lnTo>
                  <a:lnTo>
                    <a:pt x="1790" y="2295"/>
                  </a:lnTo>
                  <a:lnTo>
                    <a:pt x="1804" y="2336"/>
                  </a:lnTo>
                  <a:lnTo>
                    <a:pt x="1817" y="2374"/>
                  </a:lnTo>
                  <a:lnTo>
                    <a:pt x="1839" y="2419"/>
                  </a:lnTo>
                  <a:lnTo>
                    <a:pt x="1856" y="2464"/>
                  </a:lnTo>
                  <a:lnTo>
                    <a:pt x="1863" y="1801"/>
                  </a:lnTo>
                  <a:lnTo>
                    <a:pt x="1739" y="1234"/>
                  </a:lnTo>
                  <a:lnTo>
                    <a:pt x="1500" y="761"/>
                  </a:lnTo>
                  <a:lnTo>
                    <a:pt x="1200" y="398"/>
                  </a:lnTo>
                  <a:lnTo>
                    <a:pt x="861" y="142"/>
                  </a:lnTo>
                  <a:lnTo>
                    <a:pt x="521" y="10"/>
                  </a:lnTo>
                  <a:lnTo>
                    <a:pt x="221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5" name="Freeform 408"/>
            <p:cNvSpPr>
              <a:spLocks/>
            </p:cNvSpPr>
            <p:nvPr/>
          </p:nvSpPr>
          <p:spPr bwMode="auto">
            <a:xfrm>
              <a:off x="2535" y="1593"/>
              <a:ext cx="217" cy="456"/>
            </a:xfrm>
            <a:custGeom>
              <a:avLst/>
              <a:gdLst>
                <a:gd name="T0" fmla="*/ 0 w 1303"/>
                <a:gd name="T1" fmla="*/ 5 h 2737"/>
                <a:gd name="T2" fmla="*/ 33 w 1303"/>
                <a:gd name="T3" fmla="*/ 32 h 2737"/>
                <a:gd name="T4" fmla="*/ 60 w 1303"/>
                <a:gd name="T5" fmla="*/ 71 h 2737"/>
                <a:gd name="T6" fmla="*/ 82 w 1303"/>
                <a:gd name="T7" fmla="*/ 117 h 2737"/>
                <a:gd name="T8" fmla="*/ 100 w 1303"/>
                <a:gd name="T9" fmla="*/ 171 h 2737"/>
                <a:gd name="T10" fmla="*/ 112 w 1303"/>
                <a:gd name="T11" fmla="*/ 228 h 2737"/>
                <a:gd name="T12" fmla="*/ 120 w 1303"/>
                <a:gd name="T13" fmla="*/ 288 h 2737"/>
                <a:gd name="T14" fmla="*/ 123 w 1303"/>
                <a:gd name="T15" fmla="*/ 348 h 2737"/>
                <a:gd name="T16" fmla="*/ 125 w 1303"/>
                <a:gd name="T17" fmla="*/ 405 h 2737"/>
                <a:gd name="T18" fmla="*/ 125 w 1303"/>
                <a:gd name="T19" fmla="*/ 412 h 2737"/>
                <a:gd name="T20" fmla="*/ 125 w 1303"/>
                <a:gd name="T21" fmla="*/ 417 h 2737"/>
                <a:gd name="T22" fmla="*/ 125 w 1303"/>
                <a:gd name="T23" fmla="*/ 424 h 2737"/>
                <a:gd name="T24" fmla="*/ 125 w 1303"/>
                <a:gd name="T25" fmla="*/ 430 h 2737"/>
                <a:gd name="T26" fmla="*/ 125 w 1303"/>
                <a:gd name="T27" fmla="*/ 437 h 2737"/>
                <a:gd name="T28" fmla="*/ 125 w 1303"/>
                <a:gd name="T29" fmla="*/ 442 h 2737"/>
                <a:gd name="T30" fmla="*/ 125 w 1303"/>
                <a:gd name="T31" fmla="*/ 449 h 2737"/>
                <a:gd name="T32" fmla="*/ 127 w 1303"/>
                <a:gd name="T33" fmla="*/ 456 h 2737"/>
                <a:gd name="T34" fmla="*/ 189 w 1303"/>
                <a:gd name="T35" fmla="*/ 360 h 2737"/>
                <a:gd name="T36" fmla="*/ 217 w 1303"/>
                <a:gd name="T37" fmla="*/ 270 h 2737"/>
                <a:gd name="T38" fmla="*/ 217 w 1303"/>
                <a:gd name="T39" fmla="*/ 187 h 2737"/>
                <a:gd name="T40" fmla="*/ 195 w 1303"/>
                <a:gd name="T41" fmla="*/ 116 h 2737"/>
                <a:gd name="T42" fmla="*/ 157 w 1303"/>
                <a:gd name="T43" fmla="*/ 59 h 2737"/>
                <a:gd name="T44" fmla="*/ 108 w 1303"/>
                <a:gd name="T45" fmla="*/ 20 h 2737"/>
                <a:gd name="T46" fmla="*/ 53 w 1303"/>
                <a:gd name="T47" fmla="*/ 0 h 2737"/>
                <a:gd name="T48" fmla="*/ 0 w 1303"/>
                <a:gd name="T49" fmla="*/ 5 h 27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03" h="2737">
                  <a:moveTo>
                    <a:pt x="0" y="28"/>
                  </a:moveTo>
                  <a:lnTo>
                    <a:pt x="197" y="190"/>
                  </a:lnTo>
                  <a:lnTo>
                    <a:pt x="362" y="425"/>
                  </a:lnTo>
                  <a:lnTo>
                    <a:pt x="494" y="702"/>
                  </a:lnTo>
                  <a:lnTo>
                    <a:pt x="598" y="1026"/>
                  </a:lnTo>
                  <a:lnTo>
                    <a:pt x="670" y="1368"/>
                  </a:lnTo>
                  <a:lnTo>
                    <a:pt x="719" y="1728"/>
                  </a:lnTo>
                  <a:lnTo>
                    <a:pt x="739" y="2087"/>
                  </a:lnTo>
                  <a:lnTo>
                    <a:pt x="753" y="2433"/>
                  </a:lnTo>
                  <a:lnTo>
                    <a:pt x="753" y="2471"/>
                  </a:lnTo>
                  <a:lnTo>
                    <a:pt x="753" y="2505"/>
                  </a:lnTo>
                  <a:lnTo>
                    <a:pt x="753" y="2543"/>
                  </a:lnTo>
                  <a:lnTo>
                    <a:pt x="753" y="2581"/>
                  </a:lnTo>
                  <a:lnTo>
                    <a:pt x="753" y="2620"/>
                  </a:lnTo>
                  <a:lnTo>
                    <a:pt x="753" y="2654"/>
                  </a:lnTo>
                  <a:lnTo>
                    <a:pt x="753" y="2696"/>
                  </a:lnTo>
                  <a:lnTo>
                    <a:pt x="760" y="2737"/>
                  </a:lnTo>
                  <a:lnTo>
                    <a:pt x="1134" y="2160"/>
                  </a:lnTo>
                  <a:lnTo>
                    <a:pt x="1303" y="1621"/>
                  </a:lnTo>
                  <a:lnTo>
                    <a:pt x="1303" y="1120"/>
                  </a:lnTo>
                  <a:lnTo>
                    <a:pt x="1171" y="698"/>
                  </a:lnTo>
                  <a:lnTo>
                    <a:pt x="940" y="356"/>
                  </a:lnTo>
                  <a:lnTo>
                    <a:pt x="647" y="118"/>
                  </a:lnTo>
                  <a:lnTo>
                    <a:pt x="318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6" name="Freeform 409"/>
            <p:cNvSpPr>
              <a:spLocks/>
            </p:cNvSpPr>
            <p:nvPr/>
          </p:nvSpPr>
          <p:spPr bwMode="auto">
            <a:xfrm>
              <a:off x="2544" y="1597"/>
              <a:ext cx="206" cy="452"/>
            </a:xfrm>
            <a:custGeom>
              <a:avLst/>
              <a:gdLst>
                <a:gd name="T0" fmla="*/ 0 w 1238"/>
                <a:gd name="T1" fmla="*/ 5 h 2713"/>
                <a:gd name="T2" fmla="*/ 35 w 1238"/>
                <a:gd name="T3" fmla="*/ 31 h 2713"/>
                <a:gd name="T4" fmla="*/ 64 w 1238"/>
                <a:gd name="T5" fmla="*/ 70 h 2713"/>
                <a:gd name="T6" fmla="*/ 86 w 1238"/>
                <a:gd name="T7" fmla="*/ 116 h 2713"/>
                <a:gd name="T8" fmla="*/ 104 w 1238"/>
                <a:gd name="T9" fmla="*/ 170 h 2713"/>
                <a:gd name="T10" fmla="*/ 114 w 1238"/>
                <a:gd name="T11" fmla="*/ 226 h 2713"/>
                <a:gd name="T12" fmla="*/ 121 w 1238"/>
                <a:gd name="T13" fmla="*/ 286 h 2713"/>
                <a:gd name="T14" fmla="*/ 122 w 1238"/>
                <a:gd name="T15" fmla="*/ 344 h 2713"/>
                <a:gd name="T16" fmla="*/ 119 w 1238"/>
                <a:gd name="T17" fmla="*/ 401 h 2713"/>
                <a:gd name="T18" fmla="*/ 118 w 1238"/>
                <a:gd name="T19" fmla="*/ 407 h 2713"/>
                <a:gd name="T20" fmla="*/ 118 w 1238"/>
                <a:gd name="T21" fmla="*/ 413 h 2713"/>
                <a:gd name="T22" fmla="*/ 118 w 1238"/>
                <a:gd name="T23" fmla="*/ 420 h 2713"/>
                <a:gd name="T24" fmla="*/ 118 w 1238"/>
                <a:gd name="T25" fmla="*/ 426 h 2713"/>
                <a:gd name="T26" fmla="*/ 118 w 1238"/>
                <a:gd name="T27" fmla="*/ 433 h 2713"/>
                <a:gd name="T28" fmla="*/ 118 w 1238"/>
                <a:gd name="T29" fmla="*/ 438 h 2713"/>
                <a:gd name="T30" fmla="*/ 118 w 1238"/>
                <a:gd name="T31" fmla="*/ 445 h 2713"/>
                <a:gd name="T32" fmla="*/ 118 w 1238"/>
                <a:gd name="T33" fmla="*/ 452 h 2713"/>
                <a:gd name="T34" fmla="*/ 177 w 1238"/>
                <a:gd name="T35" fmla="*/ 358 h 2713"/>
                <a:gd name="T36" fmla="*/ 206 w 1238"/>
                <a:gd name="T37" fmla="*/ 269 h 2713"/>
                <a:gd name="T38" fmla="*/ 206 w 1238"/>
                <a:gd name="T39" fmla="*/ 187 h 2713"/>
                <a:gd name="T40" fmla="*/ 186 w 1238"/>
                <a:gd name="T41" fmla="*/ 117 h 2713"/>
                <a:gd name="T42" fmla="*/ 149 w 1238"/>
                <a:gd name="T43" fmla="*/ 60 h 2713"/>
                <a:gd name="T44" fmla="*/ 102 w 1238"/>
                <a:gd name="T45" fmla="*/ 20 h 2713"/>
                <a:gd name="T46" fmla="*/ 50 w 1238"/>
                <a:gd name="T47" fmla="*/ 0 h 2713"/>
                <a:gd name="T48" fmla="*/ 0 w 1238"/>
                <a:gd name="T49" fmla="*/ 5 h 27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38" h="2713">
                  <a:moveTo>
                    <a:pt x="0" y="28"/>
                  </a:moveTo>
                  <a:lnTo>
                    <a:pt x="208" y="186"/>
                  </a:lnTo>
                  <a:lnTo>
                    <a:pt x="384" y="419"/>
                  </a:lnTo>
                  <a:lnTo>
                    <a:pt x="519" y="698"/>
                  </a:lnTo>
                  <a:lnTo>
                    <a:pt x="623" y="1019"/>
                  </a:lnTo>
                  <a:lnTo>
                    <a:pt x="685" y="1358"/>
                  </a:lnTo>
                  <a:lnTo>
                    <a:pt x="726" y="1715"/>
                  </a:lnTo>
                  <a:lnTo>
                    <a:pt x="734" y="2063"/>
                  </a:lnTo>
                  <a:lnTo>
                    <a:pt x="716" y="2406"/>
                  </a:lnTo>
                  <a:lnTo>
                    <a:pt x="712" y="2444"/>
                  </a:lnTo>
                  <a:lnTo>
                    <a:pt x="712" y="2478"/>
                  </a:lnTo>
                  <a:lnTo>
                    <a:pt x="712" y="2519"/>
                  </a:lnTo>
                  <a:lnTo>
                    <a:pt x="712" y="2557"/>
                  </a:lnTo>
                  <a:lnTo>
                    <a:pt x="709" y="2596"/>
                  </a:lnTo>
                  <a:lnTo>
                    <a:pt x="709" y="2630"/>
                  </a:lnTo>
                  <a:lnTo>
                    <a:pt x="709" y="2672"/>
                  </a:lnTo>
                  <a:lnTo>
                    <a:pt x="709" y="2713"/>
                  </a:lnTo>
                  <a:lnTo>
                    <a:pt x="1062" y="2150"/>
                  </a:lnTo>
                  <a:lnTo>
                    <a:pt x="1235" y="1614"/>
                  </a:lnTo>
                  <a:lnTo>
                    <a:pt x="1238" y="1123"/>
                  </a:lnTo>
                  <a:lnTo>
                    <a:pt x="1117" y="702"/>
                  </a:lnTo>
                  <a:lnTo>
                    <a:pt x="893" y="359"/>
                  </a:lnTo>
                  <a:lnTo>
                    <a:pt x="613" y="121"/>
                  </a:lnTo>
                  <a:lnTo>
                    <a:pt x="30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7" name="Freeform 410"/>
            <p:cNvSpPr>
              <a:spLocks/>
            </p:cNvSpPr>
            <p:nvPr/>
          </p:nvSpPr>
          <p:spPr bwMode="auto">
            <a:xfrm>
              <a:off x="2552" y="1599"/>
              <a:ext cx="195" cy="450"/>
            </a:xfrm>
            <a:custGeom>
              <a:avLst/>
              <a:gdLst>
                <a:gd name="T0" fmla="*/ 0 w 1169"/>
                <a:gd name="T1" fmla="*/ 4 h 2696"/>
                <a:gd name="T2" fmla="*/ 36 w 1169"/>
                <a:gd name="T3" fmla="*/ 31 h 2696"/>
                <a:gd name="T4" fmla="*/ 66 w 1169"/>
                <a:gd name="T5" fmla="*/ 70 h 2696"/>
                <a:gd name="T6" fmla="*/ 90 w 1169"/>
                <a:gd name="T7" fmla="*/ 117 h 2696"/>
                <a:gd name="T8" fmla="*/ 108 w 1169"/>
                <a:gd name="T9" fmla="*/ 170 h 2696"/>
                <a:gd name="T10" fmla="*/ 118 w 1169"/>
                <a:gd name="T11" fmla="*/ 226 h 2696"/>
                <a:gd name="T12" fmla="*/ 123 w 1169"/>
                <a:gd name="T13" fmla="*/ 284 h 2696"/>
                <a:gd name="T14" fmla="*/ 121 w 1169"/>
                <a:gd name="T15" fmla="*/ 342 h 2696"/>
                <a:gd name="T16" fmla="*/ 114 w 1169"/>
                <a:gd name="T17" fmla="*/ 398 h 2696"/>
                <a:gd name="T18" fmla="*/ 112 w 1169"/>
                <a:gd name="T19" fmla="*/ 404 h 2696"/>
                <a:gd name="T20" fmla="*/ 111 w 1169"/>
                <a:gd name="T21" fmla="*/ 411 h 2696"/>
                <a:gd name="T22" fmla="*/ 111 w 1169"/>
                <a:gd name="T23" fmla="*/ 417 h 2696"/>
                <a:gd name="T24" fmla="*/ 111 w 1169"/>
                <a:gd name="T25" fmla="*/ 423 h 2696"/>
                <a:gd name="T26" fmla="*/ 110 w 1169"/>
                <a:gd name="T27" fmla="*/ 429 h 2696"/>
                <a:gd name="T28" fmla="*/ 110 w 1169"/>
                <a:gd name="T29" fmla="*/ 436 h 2696"/>
                <a:gd name="T30" fmla="*/ 110 w 1169"/>
                <a:gd name="T31" fmla="*/ 443 h 2696"/>
                <a:gd name="T32" fmla="*/ 110 w 1169"/>
                <a:gd name="T33" fmla="*/ 450 h 2696"/>
                <a:gd name="T34" fmla="*/ 167 w 1169"/>
                <a:gd name="T35" fmla="*/ 358 h 2696"/>
                <a:gd name="T36" fmla="*/ 194 w 1169"/>
                <a:gd name="T37" fmla="*/ 269 h 2696"/>
                <a:gd name="T38" fmla="*/ 195 w 1169"/>
                <a:gd name="T39" fmla="*/ 189 h 2696"/>
                <a:gd name="T40" fmla="*/ 176 w 1169"/>
                <a:gd name="T41" fmla="*/ 119 h 2696"/>
                <a:gd name="T42" fmla="*/ 141 w 1169"/>
                <a:gd name="T43" fmla="*/ 61 h 2696"/>
                <a:gd name="T44" fmla="*/ 96 w 1169"/>
                <a:gd name="T45" fmla="*/ 20 h 2696"/>
                <a:gd name="T46" fmla="*/ 48 w 1169"/>
                <a:gd name="T47" fmla="*/ 0 h 2696"/>
                <a:gd name="T48" fmla="*/ 0 w 1169"/>
                <a:gd name="T49" fmla="*/ 4 h 26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69" h="2696">
                  <a:moveTo>
                    <a:pt x="0" y="25"/>
                  </a:moveTo>
                  <a:lnTo>
                    <a:pt x="215" y="183"/>
                  </a:lnTo>
                  <a:lnTo>
                    <a:pt x="394" y="419"/>
                  </a:lnTo>
                  <a:lnTo>
                    <a:pt x="539" y="699"/>
                  </a:lnTo>
                  <a:lnTo>
                    <a:pt x="647" y="1016"/>
                  </a:lnTo>
                  <a:lnTo>
                    <a:pt x="709" y="1355"/>
                  </a:lnTo>
                  <a:lnTo>
                    <a:pt x="737" y="1704"/>
                  </a:lnTo>
                  <a:lnTo>
                    <a:pt x="726" y="2050"/>
                  </a:lnTo>
                  <a:lnTo>
                    <a:pt x="682" y="2385"/>
                  </a:lnTo>
                  <a:lnTo>
                    <a:pt x="674" y="2419"/>
                  </a:lnTo>
                  <a:lnTo>
                    <a:pt x="668" y="2461"/>
                  </a:lnTo>
                  <a:lnTo>
                    <a:pt x="664" y="2496"/>
                  </a:lnTo>
                  <a:lnTo>
                    <a:pt x="664" y="2537"/>
                  </a:lnTo>
                  <a:lnTo>
                    <a:pt x="660" y="2571"/>
                  </a:lnTo>
                  <a:lnTo>
                    <a:pt x="660" y="2613"/>
                  </a:lnTo>
                  <a:lnTo>
                    <a:pt x="657" y="2655"/>
                  </a:lnTo>
                  <a:lnTo>
                    <a:pt x="657" y="2696"/>
                  </a:lnTo>
                  <a:lnTo>
                    <a:pt x="1003" y="2143"/>
                  </a:lnTo>
                  <a:lnTo>
                    <a:pt x="1166" y="1614"/>
                  </a:lnTo>
                  <a:lnTo>
                    <a:pt x="1169" y="1131"/>
                  </a:lnTo>
                  <a:lnTo>
                    <a:pt x="1054" y="713"/>
                  </a:lnTo>
                  <a:lnTo>
                    <a:pt x="844" y="363"/>
                  </a:lnTo>
                  <a:lnTo>
                    <a:pt x="578" y="121"/>
                  </a:lnTo>
                  <a:lnTo>
                    <a:pt x="288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8" name="Freeform 411"/>
            <p:cNvSpPr>
              <a:spLocks/>
            </p:cNvSpPr>
            <p:nvPr/>
          </p:nvSpPr>
          <p:spPr bwMode="auto">
            <a:xfrm>
              <a:off x="2561" y="1604"/>
              <a:ext cx="183" cy="445"/>
            </a:xfrm>
            <a:custGeom>
              <a:avLst/>
              <a:gdLst>
                <a:gd name="T0" fmla="*/ 0 w 1100"/>
                <a:gd name="T1" fmla="*/ 3 h 2671"/>
                <a:gd name="T2" fmla="*/ 37 w 1100"/>
                <a:gd name="T3" fmla="*/ 30 h 2671"/>
                <a:gd name="T4" fmla="*/ 69 w 1100"/>
                <a:gd name="T5" fmla="*/ 68 h 2671"/>
                <a:gd name="T6" fmla="*/ 93 w 1100"/>
                <a:gd name="T7" fmla="*/ 115 h 2671"/>
                <a:gd name="T8" fmla="*/ 111 w 1100"/>
                <a:gd name="T9" fmla="*/ 167 h 2671"/>
                <a:gd name="T10" fmla="*/ 121 w 1100"/>
                <a:gd name="T11" fmla="*/ 224 h 2671"/>
                <a:gd name="T12" fmla="*/ 124 w 1100"/>
                <a:gd name="T13" fmla="*/ 282 h 2671"/>
                <a:gd name="T14" fmla="*/ 119 w 1100"/>
                <a:gd name="T15" fmla="*/ 337 h 2671"/>
                <a:gd name="T16" fmla="*/ 106 w 1100"/>
                <a:gd name="T17" fmla="*/ 392 h 2671"/>
                <a:gd name="T18" fmla="*/ 105 w 1100"/>
                <a:gd name="T19" fmla="*/ 398 h 2671"/>
                <a:gd name="T20" fmla="*/ 105 w 1100"/>
                <a:gd name="T21" fmla="*/ 404 h 2671"/>
                <a:gd name="T22" fmla="*/ 103 w 1100"/>
                <a:gd name="T23" fmla="*/ 410 h 2671"/>
                <a:gd name="T24" fmla="*/ 103 w 1100"/>
                <a:gd name="T25" fmla="*/ 417 h 2671"/>
                <a:gd name="T26" fmla="*/ 102 w 1100"/>
                <a:gd name="T27" fmla="*/ 424 h 2671"/>
                <a:gd name="T28" fmla="*/ 102 w 1100"/>
                <a:gd name="T29" fmla="*/ 431 h 2671"/>
                <a:gd name="T30" fmla="*/ 101 w 1100"/>
                <a:gd name="T31" fmla="*/ 438 h 2671"/>
                <a:gd name="T32" fmla="*/ 101 w 1100"/>
                <a:gd name="T33" fmla="*/ 445 h 2671"/>
                <a:gd name="T34" fmla="*/ 156 w 1100"/>
                <a:gd name="T35" fmla="*/ 354 h 2671"/>
                <a:gd name="T36" fmla="*/ 182 w 1100"/>
                <a:gd name="T37" fmla="*/ 268 h 2671"/>
                <a:gd name="T38" fmla="*/ 183 w 1100"/>
                <a:gd name="T39" fmla="*/ 188 h 2671"/>
                <a:gd name="T40" fmla="*/ 166 w 1100"/>
                <a:gd name="T41" fmla="*/ 118 h 2671"/>
                <a:gd name="T42" fmla="*/ 132 w 1100"/>
                <a:gd name="T43" fmla="*/ 60 h 2671"/>
                <a:gd name="T44" fmla="*/ 92 w 1100"/>
                <a:gd name="T45" fmla="*/ 21 h 2671"/>
                <a:gd name="T46" fmla="*/ 45 w 1100"/>
                <a:gd name="T47" fmla="*/ 0 h 2671"/>
                <a:gd name="T48" fmla="*/ 0 w 1100"/>
                <a:gd name="T49" fmla="*/ 3 h 26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00" h="2671">
                  <a:moveTo>
                    <a:pt x="0" y="17"/>
                  </a:moveTo>
                  <a:lnTo>
                    <a:pt x="222" y="179"/>
                  </a:lnTo>
                  <a:lnTo>
                    <a:pt x="412" y="407"/>
                  </a:lnTo>
                  <a:lnTo>
                    <a:pt x="561" y="688"/>
                  </a:lnTo>
                  <a:lnTo>
                    <a:pt x="668" y="1005"/>
                  </a:lnTo>
                  <a:lnTo>
                    <a:pt x="726" y="1344"/>
                  </a:lnTo>
                  <a:lnTo>
                    <a:pt x="746" y="1690"/>
                  </a:lnTo>
                  <a:lnTo>
                    <a:pt x="716" y="2025"/>
                  </a:lnTo>
                  <a:lnTo>
                    <a:pt x="639" y="2350"/>
                  </a:lnTo>
                  <a:lnTo>
                    <a:pt x="630" y="2388"/>
                  </a:lnTo>
                  <a:lnTo>
                    <a:pt x="630" y="2425"/>
                  </a:lnTo>
                  <a:lnTo>
                    <a:pt x="622" y="2463"/>
                  </a:lnTo>
                  <a:lnTo>
                    <a:pt x="622" y="2502"/>
                  </a:lnTo>
                  <a:lnTo>
                    <a:pt x="612" y="2543"/>
                  </a:lnTo>
                  <a:lnTo>
                    <a:pt x="612" y="2584"/>
                  </a:lnTo>
                  <a:lnTo>
                    <a:pt x="605" y="2626"/>
                  </a:lnTo>
                  <a:lnTo>
                    <a:pt x="605" y="2671"/>
                  </a:lnTo>
                  <a:lnTo>
                    <a:pt x="937" y="2125"/>
                  </a:lnTo>
                  <a:lnTo>
                    <a:pt x="1092" y="1607"/>
                  </a:lnTo>
                  <a:lnTo>
                    <a:pt x="1100" y="1126"/>
                  </a:lnTo>
                  <a:lnTo>
                    <a:pt x="996" y="708"/>
                  </a:lnTo>
                  <a:lnTo>
                    <a:pt x="795" y="363"/>
                  </a:lnTo>
                  <a:lnTo>
                    <a:pt x="550" y="124"/>
                  </a:lnTo>
                  <a:lnTo>
                    <a:pt x="27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9" name="Freeform 412"/>
            <p:cNvSpPr>
              <a:spLocks/>
            </p:cNvSpPr>
            <p:nvPr/>
          </p:nvSpPr>
          <p:spPr bwMode="auto">
            <a:xfrm>
              <a:off x="2569" y="1607"/>
              <a:ext cx="173" cy="442"/>
            </a:xfrm>
            <a:custGeom>
              <a:avLst/>
              <a:gdLst>
                <a:gd name="T0" fmla="*/ 0 w 1037"/>
                <a:gd name="T1" fmla="*/ 2 h 2651"/>
                <a:gd name="T2" fmla="*/ 39 w 1037"/>
                <a:gd name="T3" fmla="*/ 29 h 2651"/>
                <a:gd name="T4" fmla="*/ 72 w 1037"/>
                <a:gd name="T5" fmla="*/ 67 h 2651"/>
                <a:gd name="T6" fmla="*/ 98 w 1037"/>
                <a:gd name="T7" fmla="*/ 114 h 2651"/>
                <a:gd name="T8" fmla="*/ 116 w 1037"/>
                <a:gd name="T9" fmla="*/ 167 h 2651"/>
                <a:gd name="T10" fmla="*/ 124 w 1037"/>
                <a:gd name="T11" fmla="*/ 223 h 2651"/>
                <a:gd name="T12" fmla="*/ 126 w 1037"/>
                <a:gd name="T13" fmla="*/ 279 h 2651"/>
                <a:gd name="T14" fmla="*/ 119 w 1037"/>
                <a:gd name="T15" fmla="*/ 335 h 2651"/>
                <a:gd name="T16" fmla="*/ 101 w 1037"/>
                <a:gd name="T17" fmla="*/ 388 h 2651"/>
                <a:gd name="T18" fmla="*/ 100 w 1037"/>
                <a:gd name="T19" fmla="*/ 394 h 2651"/>
                <a:gd name="T20" fmla="*/ 99 w 1037"/>
                <a:gd name="T21" fmla="*/ 400 h 2651"/>
                <a:gd name="T22" fmla="*/ 98 w 1037"/>
                <a:gd name="T23" fmla="*/ 407 h 2651"/>
                <a:gd name="T24" fmla="*/ 97 w 1037"/>
                <a:gd name="T25" fmla="*/ 414 h 2651"/>
                <a:gd name="T26" fmla="*/ 96 w 1037"/>
                <a:gd name="T27" fmla="*/ 421 h 2651"/>
                <a:gd name="T28" fmla="*/ 95 w 1037"/>
                <a:gd name="T29" fmla="*/ 427 h 2651"/>
                <a:gd name="T30" fmla="*/ 93 w 1037"/>
                <a:gd name="T31" fmla="*/ 434 h 2651"/>
                <a:gd name="T32" fmla="*/ 93 w 1037"/>
                <a:gd name="T33" fmla="*/ 442 h 2651"/>
                <a:gd name="T34" fmla="*/ 145 w 1037"/>
                <a:gd name="T35" fmla="*/ 353 h 2651"/>
                <a:gd name="T36" fmla="*/ 171 w 1037"/>
                <a:gd name="T37" fmla="*/ 268 h 2651"/>
                <a:gd name="T38" fmla="*/ 173 w 1037"/>
                <a:gd name="T39" fmla="*/ 188 h 2651"/>
                <a:gd name="T40" fmla="*/ 157 w 1037"/>
                <a:gd name="T41" fmla="*/ 119 h 2651"/>
                <a:gd name="T42" fmla="*/ 126 w 1037"/>
                <a:gd name="T43" fmla="*/ 62 h 2651"/>
                <a:gd name="T44" fmla="*/ 87 w 1037"/>
                <a:gd name="T45" fmla="*/ 21 h 2651"/>
                <a:gd name="T46" fmla="*/ 43 w 1037"/>
                <a:gd name="T47" fmla="*/ 0 h 2651"/>
                <a:gd name="T48" fmla="*/ 0 w 1037"/>
                <a:gd name="T49" fmla="*/ 2 h 26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37" h="2651">
                  <a:moveTo>
                    <a:pt x="0" y="14"/>
                  </a:moveTo>
                  <a:lnTo>
                    <a:pt x="235" y="176"/>
                  </a:lnTo>
                  <a:lnTo>
                    <a:pt x="432" y="404"/>
                  </a:lnTo>
                  <a:lnTo>
                    <a:pt x="587" y="685"/>
                  </a:lnTo>
                  <a:lnTo>
                    <a:pt x="694" y="1002"/>
                  </a:lnTo>
                  <a:lnTo>
                    <a:pt x="746" y="1337"/>
                  </a:lnTo>
                  <a:lnTo>
                    <a:pt x="757" y="1676"/>
                  </a:lnTo>
                  <a:lnTo>
                    <a:pt x="711" y="2011"/>
                  </a:lnTo>
                  <a:lnTo>
                    <a:pt x="608" y="2327"/>
                  </a:lnTo>
                  <a:lnTo>
                    <a:pt x="601" y="2361"/>
                  </a:lnTo>
                  <a:lnTo>
                    <a:pt x="594" y="2402"/>
                  </a:lnTo>
                  <a:lnTo>
                    <a:pt x="587" y="2443"/>
                  </a:lnTo>
                  <a:lnTo>
                    <a:pt x="581" y="2482"/>
                  </a:lnTo>
                  <a:lnTo>
                    <a:pt x="573" y="2523"/>
                  </a:lnTo>
                  <a:lnTo>
                    <a:pt x="567" y="2564"/>
                  </a:lnTo>
                  <a:lnTo>
                    <a:pt x="559" y="2606"/>
                  </a:lnTo>
                  <a:lnTo>
                    <a:pt x="556" y="2651"/>
                  </a:lnTo>
                  <a:lnTo>
                    <a:pt x="870" y="2115"/>
                  </a:lnTo>
                  <a:lnTo>
                    <a:pt x="1026" y="1607"/>
                  </a:lnTo>
                  <a:lnTo>
                    <a:pt x="1037" y="1130"/>
                  </a:lnTo>
                  <a:lnTo>
                    <a:pt x="939" y="712"/>
                  </a:lnTo>
                  <a:lnTo>
                    <a:pt x="757" y="370"/>
                  </a:lnTo>
                  <a:lnTo>
                    <a:pt x="521" y="124"/>
                  </a:lnTo>
                  <a:lnTo>
                    <a:pt x="25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0" name="Freeform 413"/>
            <p:cNvSpPr>
              <a:spLocks/>
            </p:cNvSpPr>
            <p:nvPr/>
          </p:nvSpPr>
          <p:spPr bwMode="auto">
            <a:xfrm>
              <a:off x="2724" y="1281"/>
              <a:ext cx="538" cy="249"/>
            </a:xfrm>
            <a:custGeom>
              <a:avLst/>
              <a:gdLst>
                <a:gd name="T0" fmla="*/ 0 w 3228"/>
                <a:gd name="T1" fmla="*/ 249 h 1499"/>
                <a:gd name="T2" fmla="*/ 35 w 3228"/>
                <a:gd name="T3" fmla="*/ 213 h 1499"/>
                <a:gd name="T4" fmla="*/ 83 w 3228"/>
                <a:gd name="T5" fmla="*/ 181 h 1499"/>
                <a:gd name="T6" fmla="*/ 140 w 3228"/>
                <a:gd name="T7" fmla="*/ 151 h 1499"/>
                <a:gd name="T8" fmla="*/ 204 w 3228"/>
                <a:gd name="T9" fmla="*/ 124 h 1499"/>
                <a:gd name="T10" fmla="*/ 272 w 3228"/>
                <a:gd name="T11" fmla="*/ 99 h 1499"/>
                <a:gd name="T12" fmla="*/ 343 w 3228"/>
                <a:gd name="T13" fmla="*/ 78 h 1499"/>
                <a:gd name="T14" fmla="*/ 413 w 3228"/>
                <a:gd name="T15" fmla="*/ 60 h 1499"/>
                <a:gd name="T16" fmla="*/ 480 w 3228"/>
                <a:gd name="T17" fmla="*/ 46 h 1499"/>
                <a:gd name="T18" fmla="*/ 487 w 3228"/>
                <a:gd name="T19" fmla="*/ 44 h 1499"/>
                <a:gd name="T20" fmla="*/ 494 w 3228"/>
                <a:gd name="T21" fmla="*/ 42 h 1499"/>
                <a:gd name="T22" fmla="*/ 501 w 3228"/>
                <a:gd name="T23" fmla="*/ 41 h 1499"/>
                <a:gd name="T24" fmla="*/ 509 w 3228"/>
                <a:gd name="T25" fmla="*/ 40 h 1499"/>
                <a:gd name="T26" fmla="*/ 516 w 3228"/>
                <a:gd name="T27" fmla="*/ 37 h 1499"/>
                <a:gd name="T28" fmla="*/ 523 w 3228"/>
                <a:gd name="T29" fmla="*/ 36 h 1499"/>
                <a:gd name="T30" fmla="*/ 530 w 3228"/>
                <a:gd name="T31" fmla="*/ 34 h 1499"/>
                <a:gd name="T32" fmla="*/ 538 w 3228"/>
                <a:gd name="T33" fmla="*/ 33 h 1499"/>
                <a:gd name="T34" fmla="*/ 434 w 3228"/>
                <a:gd name="T35" fmla="*/ 2 h 1499"/>
                <a:gd name="T36" fmla="*/ 332 w 3228"/>
                <a:gd name="T37" fmla="*/ 0 h 1499"/>
                <a:gd name="T38" fmla="*/ 236 w 3228"/>
                <a:gd name="T39" fmla="*/ 18 h 1499"/>
                <a:gd name="T40" fmla="*/ 152 w 3228"/>
                <a:gd name="T41" fmla="*/ 55 h 1499"/>
                <a:gd name="T42" fmla="*/ 81 w 3228"/>
                <a:gd name="T43" fmla="*/ 100 h 1499"/>
                <a:gd name="T44" fmla="*/ 29 w 3228"/>
                <a:gd name="T45" fmla="*/ 153 h 1499"/>
                <a:gd name="T46" fmla="*/ 1 w 3228"/>
                <a:gd name="T47" fmla="*/ 204 h 1499"/>
                <a:gd name="T48" fmla="*/ 0 w 3228"/>
                <a:gd name="T49" fmla="*/ 249 h 14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28" h="1499">
                  <a:moveTo>
                    <a:pt x="0" y="1499"/>
                  </a:moveTo>
                  <a:lnTo>
                    <a:pt x="210" y="1285"/>
                  </a:lnTo>
                  <a:lnTo>
                    <a:pt x="498" y="1089"/>
                  </a:lnTo>
                  <a:lnTo>
                    <a:pt x="839" y="908"/>
                  </a:lnTo>
                  <a:lnTo>
                    <a:pt x="1223" y="746"/>
                  </a:lnTo>
                  <a:lnTo>
                    <a:pt x="1630" y="597"/>
                  </a:lnTo>
                  <a:lnTo>
                    <a:pt x="2059" y="470"/>
                  </a:lnTo>
                  <a:lnTo>
                    <a:pt x="2477" y="363"/>
                  </a:lnTo>
                  <a:lnTo>
                    <a:pt x="2882" y="277"/>
                  </a:lnTo>
                  <a:lnTo>
                    <a:pt x="2923" y="263"/>
                  </a:lnTo>
                  <a:lnTo>
                    <a:pt x="2961" y="255"/>
                  </a:lnTo>
                  <a:lnTo>
                    <a:pt x="3006" y="245"/>
                  </a:lnTo>
                  <a:lnTo>
                    <a:pt x="3051" y="238"/>
                  </a:lnTo>
                  <a:lnTo>
                    <a:pt x="3093" y="225"/>
                  </a:lnTo>
                  <a:lnTo>
                    <a:pt x="3137" y="214"/>
                  </a:lnTo>
                  <a:lnTo>
                    <a:pt x="3182" y="207"/>
                  </a:lnTo>
                  <a:lnTo>
                    <a:pt x="3228" y="200"/>
                  </a:lnTo>
                  <a:lnTo>
                    <a:pt x="2601" y="13"/>
                  </a:lnTo>
                  <a:lnTo>
                    <a:pt x="1990" y="0"/>
                  </a:lnTo>
                  <a:lnTo>
                    <a:pt x="1417" y="110"/>
                  </a:lnTo>
                  <a:lnTo>
                    <a:pt x="912" y="332"/>
                  </a:lnTo>
                  <a:lnTo>
                    <a:pt x="483" y="605"/>
                  </a:lnTo>
                  <a:lnTo>
                    <a:pt x="172" y="919"/>
                  </a:lnTo>
                  <a:lnTo>
                    <a:pt x="3" y="1227"/>
                  </a:lnTo>
                  <a:lnTo>
                    <a:pt x="0" y="149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1" name="Freeform 414"/>
            <p:cNvSpPr>
              <a:spLocks/>
            </p:cNvSpPr>
            <p:nvPr/>
          </p:nvSpPr>
          <p:spPr bwMode="auto">
            <a:xfrm>
              <a:off x="2728" y="1282"/>
              <a:ext cx="534" cy="241"/>
            </a:xfrm>
            <a:custGeom>
              <a:avLst/>
              <a:gdLst>
                <a:gd name="T0" fmla="*/ 0 w 3205"/>
                <a:gd name="T1" fmla="*/ 241 h 1448"/>
                <a:gd name="T2" fmla="*/ 35 w 3205"/>
                <a:gd name="T3" fmla="*/ 204 h 1448"/>
                <a:gd name="T4" fmla="*/ 84 w 3205"/>
                <a:gd name="T5" fmla="*/ 170 h 1448"/>
                <a:gd name="T6" fmla="*/ 141 w 3205"/>
                <a:gd name="T7" fmla="*/ 138 h 1448"/>
                <a:gd name="T8" fmla="*/ 204 w 3205"/>
                <a:gd name="T9" fmla="*/ 112 h 1448"/>
                <a:gd name="T10" fmla="*/ 272 w 3205"/>
                <a:gd name="T11" fmla="*/ 88 h 1448"/>
                <a:gd name="T12" fmla="*/ 342 w 3205"/>
                <a:gd name="T13" fmla="*/ 68 h 1448"/>
                <a:gd name="T14" fmla="*/ 410 w 3205"/>
                <a:gd name="T15" fmla="*/ 52 h 1448"/>
                <a:gd name="T16" fmla="*/ 476 w 3205"/>
                <a:gd name="T17" fmla="*/ 44 h 1448"/>
                <a:gd name="T18" fmla="*/ 483 w 3205"/>
                <a:gd name="T19" fmla="*/ 41 h 1448"/>
                <a:gd name="T20" fmla="*/ 490 w 3205"/>
                <a:gd name="T21" fmla="*/ 40 h 1448"/>
                <a:gd name="T22" fmla="*/ 497 w 3205"/>
                <a:gd name="T23" fmla="*/ 38 h 1448"/>
                <a:gd name="T24" fmla="*/ 505 w 3205"/>
                <a:gd name="T25" fmla="*/ 37 h 1448"/>
                <a:gd name="T26" fmla="*/ 512 w 3205"/>
                <a:gd name="T27" fmla="*/ 35 h 1448"/>
                <a:gd name="T28" fmla="*/ 519 w 3205"/>
                <a:gd name="T29" fmla="*/ 34 h 1448"/>
                <a:gd name="T30" fmla="*/ 526 w 3205"/>
                <a:gd name="T31" fmla="*/ 33 h 1448"/>
                <a:gd name="T32" fmla="*/ 534 w 3205"/>
                <a:gd name="T33" fmla="*/ 32 h 1448"/>
                <a:gd name="T34" fmla="*/ 431 w 3205"/>
                <a:gd name="T35" fmla="*/ 2 h 1448"/>
                <a:gd name="T36" fmla="*/ 331 w 3205"/>
                <a:gd name="T37" fmla="*/ 0 h 1448"/>
                <a:gd name="T38" fmla="*/ 236 w 3205"/>
                <a:gd name="T39" fmla="*/ 19 h 1448"/>
                <a:gd name="T40" fmla="*/ 152 w 3205"/>
                <a:gd name="T41" fmla="*/ 54 h 1448"/>
                <a:gd name="T42" fmla="*/ 81 w 3205"/>
                <a:gd name="T43" fmla="*/ 98 h 1448"/>
                <a:gd name="T44" fmla="*/ 30 w 3205"/>
                <a:gd name="T45" fmla="*/ 148 h 1448"/>
                <a:gd name="T46" fmla="*/ 2 w 3205"/>
                <a:gd name="T47" fmla="*/ 198 h 1448"/>
                <a:gd name="T48" fmla="*/ 0 w 3205"/>
                <a:gd name="T49" fmla="*/ 241 h 14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05" h="1448">
                  <a:moveTo>
                    <a:pt x="0" y="1448"/>
                  </a:moveTo>
                  <a:lnTo>
                    <a:pt x="211" y="1223"/>
                  </a:lnTo>
                  <a:lnTo>
                    <a:pt x="502" y="1022"/>
                  </a:lnTo>
                  <a:lnTo>
                    <a:pt x="844" y="832"/>
                  </a:lnTo>
                  <a:lnTo>
                    <a:pt x="1227" y="670"/>
                  </a:lnTo>
                  <a:lnTo>
                    <a:pt x="1632" y="529"/>
                  </a:lnTo>
                  <a:lnTo>
                    <a:pt x="2054" y="411"/>
                  </a:lnTo>
                  <a:lnTo>
                    <a:pt x="2462" y="314"/>
                  </a:lnTo>
                  <a:lnTo>
                    <a:pt x="2859" y="262"/>
                  </a:lnTo>
                  <a:lnTo>
                    <a:pt x="2900" y="248"/>
                  </a:lnTo>
                  <a:lnTo>
                    <a:pt x="2938" y="238"/>
                  </a:lnTo>
                  <a:lnTo>
                    <a:pt x="2983" y="231"/>
                  </a:lnTo>
                  <a:lnTo>
                    <a:pt x="3028" y="221"/>
                  </a:lnTo>
                  <a:lnTo>
                    <a:pt x="3070" y="210"/>
                  </a:lnTo>
                  <a:lnTo>
                    <a:pt x="3114" y="207"/>
                  </a:lnTo>
                  <a:lnTo>
                    <a:pt x="3159" y="200"/>
                  </a:lnTo>
                  <a:lnTo>
                    <a:pt x="3205" y="193"/>
                  </a:lnTo>
                  <a:lnTo>
                    <a:pt x="2589" y="14"/>
                  </a:lnTo>
                  <a:lnTo>
                    <a:pt x="1988" y="0"/>
                  </a:lnTo>
                  <a:lnTo>
                    <a:pt x="1414" y="114"/>
                  </a:lnTo>
                  <a:lnTo>
                    <a:pt x="913" y="325"/>
                  </a:lnTo>
                  <a:lnTo>
                    <a:pt x="487" y="590"/>
                  </a:lnTo>
                  <a:lnTo>
                    <a:pt x="181" y="892"/>
                  </a:lnTo>
                  <a:lnTo>
                    <a:pt x="11" y="1189"/>
                  </a:lnTo>
                  <a:lnTo>
                    <a:pt x="0" y="144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2" name="Freeform 415"/>
            <p:cNvSpPr>
              <a:spLocks/>
            </p:cNvSpPr>
            <p:nvPr/>
          </p:nvSpPr>
          <p:spPr bwMode="auto">
            <a:xfrm>
              <a:off x="2733" y="1284"/>
              <a:ext cx="529" cy="231"/>
            </a:xfrm>
            <a:custGeom>
              <a:avLst/>
              <a:gdLst>
                <a:gd name="T0" fmla="*/ 0 w 3177"/>
                <a:gd name="T1" fmla="*/ 231 h 1389"/>
                <a:gd name="T2" fmla="*/ 35 w 3177"/>
                <a:gd name="T3" fmla="*/ 192 h 1389"/>
                <a:gd name="T4" fmla="*/ 84 w 3177"/>
                <a:gd name="T5" fmla="*/ 157 h 1389"/>
                <a:gd name="T6" fmla="*/ 140 w 3177"/>
                <a:gd name="T7" fmla="*/ 125 h 1389"/>
                <a:gd name="T8" fmla="*/ 204 w 3177"/>
                <a:gd name="T9" fmla="*/ 98 h 1389"/>
                <a:gd name="T10" fmla="*/ 271 w 3177"/>
                <a:gd name="T11" fmla="*/ 74 h 1389"/>
                <a:gd name="T12" fmla="*/ 340 w 3177"/>
                <a:gd name="T13" fmla="*/ 56 h 1389"/>
                <a:gd name="T14" fmla="*/ 406 w 3177"/>
                <a:gd name="T15" fmla="*/ 44 h 1389"/>
                <a:gd name="T16" fmla="*/ 470 w 3177"/>
                <a:gd name="T17" fmla="*/ 39 h 1389"/>
                <a:gd name="T18" fmla="*/ 476 w 3177"/>
                <a:gd name="T19" fmla="*/ 37 h 1389"/>
                <a:gd name="T20" fmla="*/ 484 w 3177"/>
                <a:gd name="T21" fmla="*/ 37 h 1389"/>
                <a:gd name="T22" fmla="*/ 492 w 3177"/>
                <a:gd name="T23" fmla="*/ 35 h 1389"/>
                <a:gd name="T24" fmla="*/ 499 w 3177"/>
                <a:gd name="T25" fmla="*/ 34 h 1389"/>
                <a:gd name="T26" fmla="*/ 506 w 3177"/>
                <a:gd name="T27" fmla="*/ 33 h 1389"/>
                <a:gd name="T28" fmla="*/ 513 w 3177"/>
                <a:gd name="T29" fmla="*/ 32 h 1389"/>
                <a:gd name="T30" fmla="*/ 521 w 3177"/>
                <a:gd name="T31" fmla="*/ 31 h 1389"/>
                <a:gd name="T32" fmla="*/ 529 w 3177"/>
                <a:gd name="T33" fmla="*/ 30 h 1389"/>
                <a:gd name="T34" fmla="*/ 428 w 3177"/>
                <a:gd name="T35" fmla="*/ 1 h 1389"/>
                <a:gd name="T36" fmla="*/ 329 w 3177"/>
                <a:gd name="T37" fmla="*/ 0 h 1389"/>
                <a:gd name="T38" fmla="*/ 235 w 3177"/>
                <a:gd name="T39" fmla="*/ 18 h 1389"/>
                <a:gd name="T40" fmla="*/ 151 w 3177"/>
                <a:gd name="T41" fmla="*/ 52 h 1389"/>
                <a:gd name="T42" fmla="*/ 81 w 3177"/>
                <a:gd name="T43" fmla="*/ 94 h 1389"/>
                <a:gd name="T44" fmla="*/ 30 w 3177"/>
                <a:gd name="T45" fmla="*/ 142 h 1389"/>
                <a:gd name="T46" fmla="*/ 2 w 3177"/>
                <a:gd name="T47" fmla="*/ 189 h 1389"/>
                <a:gd name="T48" fmla="*/ 0 w 3177"/>
                <a:gd name="T49" fmla="*/ 231 h 13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77" h="1389">
                  <a:moveTo>
                    <a:pt x="0" y="1389"/>
                  </a:moveTo>
                  <a:lnTo>
                    <a:pt x="211" y="1157"/>
                  </a:lnTo>
                  <a:lnTo>
                    <a:pt x="502" y="942"/>
                  </a:lnTo>
                  <a:lnTo>
                    <a:pt x="840" y="749"/>
                  </a:lnTo>
                  <a:lnTo>
                    <a:pt x="1224" y="590"/>
                  </a:lnTo>
                  <a:lnTo>
                    <a:pt x="1625" y="446"/>
                  </a:lnTo>
                  <a:lnTo>
                    <a:pt x="2040" y="338"/>
                  </a:lnTo>
                  <a:lnTo>
                    <a:pt x="2440" y="265"/>
                  </a:lnTo>
                  <a:lnTo>
                    <a:pt x="2820" y="234"/>
                  </a:lnTo>
                  <a:lnTo>
                    <a:pt x="2861" y="224"/>
                  </a:lnTo>
                  <a:lnTo>
                    <a:pt x="2907" y="221"/>
                  </a:lnTo>
                  <a:lnTo>
                    <a:pt x="2952" y="210"/>
                  </a:lnTo>
                  <a:lnTo>
                    <a:pt x="2996" y="207"/>
                  </a:lnTo>
                  <a:lnTo>
                    <a:pt x="3039" y="196"/>
                  </a:lnTo>
                  <a:lnTo>
                    <a:pt x="3083" y="193"/>
                  </a:lnTo>
                  <a:lnTo>
                    <a:pt x="3128" y="186"/>
                  </a:lnTo>
                  <a:lnTo>
                    <a:pt x="3177" y="179"/>
                  </a:lnTo>
                  <a:lnTo>
                    <a:pt x="2568" y="9"/>
                  </a:lnTo>
                  <a:lnTo>
                    <a:pt x="1977" y="0"/>
                  </a:lnTo>
                  <a:lnTo>
                    <a:pt x="1410" y="107"/>
                  </a:lnTo>
                  <a:lnTo>
                    <a:pt x="906" y="311"/>
                  </a:lnTo>
                  <a:lnTo>
                    <a:pt x="488" y="567"/>
                  </a:lnTo>
                  <a:lnTo>
                    <a:pt x="180" y="853"/>
                  </a:lnTo>
                  <a:lnTo>
                    <a:pt x="10" y="1137"/>
                  </a:lnTo>
                  <a:lnTo>
                    <a:pt x="0" y="138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3" name="Freeform 416"/>
            <p:cNvSpPr>
              <a:spLocks/>
            </p:cNvSpPr>
            <p:nvPr/>
          </p:nvSpPr>
          <p:spPr bwMode="auto">
            <a:xfrm>
              <a:off x="2738" y="1286"/>
              <a:ext cx="524" cy="221"/>
            </a:xfrm>
            <a:custGeom>
              <a:avLst/>
              <a:gdLst>
                <a:gd name="T0" fmla="*/ 0 w 3145"/>
                <a:gd name="T1" fmla="*/ 221 h 1331"/>
                <a:gd name="T2" fmla="*/ 36 w 3145"/>
                <a:gd name="T3" fmla="*/ 181 h 1331"/>
                <a:gd name="T4" fmla="*/ 84 w 3145"/>
                <a:gd name="T5" fmla="*/ 145 h 1331"/>
                <a:gd name="T6" fmla="*/ 140 w 3145"/>
                <a:gd name="T7" fmla="*/ 112 h 1331"/>
                <a:gd name="T8" fmla="*/ 203 w 3145"/>
                <a:gd name="T9" fmla="*/ 85 h 1331"/>
                <a:gd name="T10" fmla="*/ 270 w 3145"/>
                <a:gd name="T11" fmla="*/ 61 h 1331"/>
                <a:gd name="T12" fmla="*/ 337 w 3145"/>
                <a:gd name="T13" fmla="*/ 45 h 1331"/>
                <a:gd name="T14" fmla="*/ 402 w 3145"/>
                <a:gd name="T15" fmla="*/ 36 h 1331"/>
                <a:gd name="T16" fmla="*/ 464 w 3145"/>
                <a:gd name="T17" fmla="*/ 35 h 1331"/>
                <a:gd name="T18" fmla="*/ 471 w 3145"/>
                <a:gd name="T19" fmla="*/ 33 h 1331"/>
                <a:gd name="T20" fmla="*/ 479 w 3145"/>
                <a:gd name="T21" fmla="*/ 33 h 1331"/>
                <a:gd name="T22" fmla="*/ 486 w 3145"/>
                <a:gd name="T23" fmla="*/ 31 h 1331"/>
                <a:gd name="T24" fmla="*/ 493 w 3145"/>
                <a:gd name="T25" fmla="*/ 31 h 1331"/>
                <a:gd name="T26" fmla="*/ 501 w 3145"/>
                <a:gd name="T27" fmla="*/ 30 h 1331"/>
                <a:gd name="T28" fmla="*/ 508 w 3145"/>
                <a:gd name="T29" fmla="*/ 29 h 1331"/>
                <a:gd name="T30" fmla="*/ 516 w 3145"/>
                <a:gd name="T31" fmla="*/ 28 h 1331"/>
                <a:gd name="T32" fmla="*/ 524 w 3145"/>
                <a:gd name="T33" fmla="*/ 28 h 1331"/>
                <a:gd name="T34" fmla="*/ 424 w 3145"/>
                <a:gd name="T35" fmla="*/ 1 h 1331"/>
                <a:gd name="T36" fmla="*/ 327 w 3145"/>
                <a:gd name="T37" fmla="*/ 0 h 1331"/>
                <a:gd name="T38" fmla="*/ 233 w 3145"/>
                <a:gd name="T39" fmla="*/ 17 h 1331"/>
                <a:gd name="T40" fmla="*/ 150 w 3145"/>
                <a:gd name="T41" fmla="*/ 50 h 1331"/>
                <a:gd name="T42" fmla="*/ 81 w 3145"/>
                <a:gd name="T43" fmla="*/ 91 h 1331"/>
                <a:gd name="T44" fmla="*/ 30 w 3145"/>
                <a:gd name="T45" fmla="*/ 137 h 1331"/>
                <a:gd name="T46" fmla="*/ 2 w 3145"/>
                <a:gd name="T47" fmla="*/ 181 h 1331"/>
                <a:gd name="T48" fmla="*/ 0 w 3145"/>
                <a:gd name="T49" fmla="*/ 221 h 13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45" h="1331">
                  <a:moveTo>
                    <a:pt x="0" y="1331"/>
                  </a:moveTo>
                  <a:lnTo>
                    <a:pt x="217" y="1089"/>
                  </a:lnTo>
                  <a:lnTo>
                    <a:pt x="504" y="872"/>
                  </a:lnTo>
                  <a:lnTo>
                    <a:pt x="842" y="674"/>
                  </a:lnTo>
                  <a:lnTo>
                    <a:pt x="1219" y="509"/>
                  </a:lnTo>
                  <a:lnTo>
                    <a:pt x="1620" y="368"/>
                  </a:lnTo>
                  <a:lnTo>
                    <a:pt x="2025" y="274"/>
                  </a:lnTo>
                  <a:lnTo>
                    <a:pt x="2415" y="215"/>
                  </a:lnTo>
                  <a:lnTo>
                    <a:pt x="2785" y="212"/>
                  </a:lnTo>
                  <a:lnTo>
                    <a:pt x="2826" y="201"/>
                  </a:lnTo>
                  <a:lnTo>
                    <a:pt x="2872" y="198"/>
                  </a:lnTo>
                  <a:lnTo>
                    <a:pt x="2916" y="187"/>
                  </a:lnTo>
                  <a:lnTo>
                    <a:pt x="2961" y="184"/>
                  </a:lnTo>
                  <a:lnTo>
                    <a:pt x="3007" y="181"/>
                  </a:lnTo>
                  <a:lnTo>
                    <a:pt x="3051" y="177"/>
                  </a:lnTo>
                  <a:lnTo>
                    <a:pt x="3096" y="170"/>
                  </a:lnTo>
                  <a:lnTo>
                    <a:pt x="3145" y="170"/>
                  </a:lnTo>
                  <a:lnTo>
                    <a:pt x="2546" y="8"/>
                  </a:lnTo>
                  <a:lnTo>
                    <a:pt x="1962" y="0"/>
                  </a:lnTo>
                  <a:lnTo>
                    <a:pt x="1399" y="104"/>
                  </a:lnTo>
                  <a:lnTo>
                    <a:pt x="902" y="302"/>
                  </a:lnTo>
                  <a:lnTo>
                    <a:pt x="487" y="550"/>
                  </a:lnTo>
                  <a:lnTo>
                    <a:pt x="179" y="823"/>
                  </a:lnTo>
                  <a:lnTo>
                    <a:pt x="10" y="1093"/>
                  </a:lnTo>
                  <a:lnTo>
                    <a:pt x="0" y="133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4" name="Freeform 417"/>
            <p:cNvSpPr>
              <a:spLocks/>
            </p:cNvSpPr>
            <p:nvPr/>
          </p:nvSpPr>
          <p:spPr bwMode="auto">
            <a:xfrm>
              <a:off x="2742" y="1288"/>
              <a:ext cx="520" cy="211"/>
            </a:xfrm>
            <a:custGeom>
              <a:avLst/>
              <a:gdLst>
                <a:gd name="T0" fmla="*/ 0 w 3121"/>
                <a:gd name="T1" fmla="*/ 211 h 1269"/>
                <a:gd name="T2" fmla="*/ 35 w 3121"/>
                <a:gd name="T3" fmla="*/ 170 h 1269"/>
                <a:gd name="T4" fmla="*/ 84 w 3121"/>
                <a:gd name="T5" fmla="*/ 132 h 1269"/>
                <a:gd name="T6" fmla="*/ 139 w 3121"/>
                <a:gd name="T7" fmla="*/ 98 h 1269"/>
                <a:gd name="T8" fmla="*/ 203 w 3121"/>
                <a:gd name="T9" fmla="*/ 71 h 1269"/>
                <a:gd name="T10" fmla="*/ 269 w 3121"/>
                <a:gd name="T11" fmla="*/ 48 h 1269"/>
                <a:gd name="T12" fmla="*/ 336 w 3121"/>
                <a:gd name="T13" fmla="*/ 33 h 1269"/>
                <a:gd name="T14" fmla="*/ 400 w 3121"/>
                <a:gd name="T15" fmla="*/ 28 h 1269"/>
                <a:gd name="T16" fmla="*/ 460 w 3121"/>
                <a:gd name="T17" fmla="*/ 31 h 1269"/>
                <a:gd name="T18" fmla="*/ 466 w 3121"/>
                <a:gd name="T19" fmla="*/ 29 h 1269"/>
                <a:gd name="T20" fmla="*/ 475 w 3121"/>
                <a:gd name="T21" fmla="*/ 29 h 1269"/>
                <a:gd name="T22" fmla="*/ 481 w 3121"/>
                <a:gd name="T23" fmla="*/ 28 h 1269"/>
                <a:gd name="T24" fmla="*/ 489 w 3121"/>
                <a:gd name="T25" fmla="*/ 28 h 1269"/>
                <a:gd name="T26" fmla="*/ 497 w 3121"/>
                <a:gd name="T27" fmla="*/ 27 h 1269"/>
                <a:gd name="T28" fmla="*/ 504 w 3121"/>
                <a:gd name="T29" fmla="*/ 26 h 1269"/>
                <a:gd name="T30" fmla="*/ 512 w 3121"/>
                <a:gd name="T31" fmla="*/ 26 h 1269"/>
                <a:gd name="T32" fmla="*/ 520 w 3121"/>
                <a:gd name="T33" fmla="*/ 26 h 1269"/>
                <a:gd name="T34" fmla="*/ 423 w 3121"/>
                <a:gd name="T35" fmla="*/ 1 h 1269"/>
                <a:gd name="T36" fmla="*/ 326 w 3121"/>
                <a:gd name="T37" fmla="*/ 0 h 1269"/>
                <a:gd name="T38" fmla="*/ 234 w 3121"/>
                <a:gd name="T39" fmla="*/ 16 h 1269"/>
                <a:gd name="T40" fmla="*/ 151 w 3121"/>
                <a:gd name="T41" fmla="*/ 48 h 1269"/>
                <a:gd name="T42" fmla="*/ 82 w 3121"/>
                <a:gd name="T43" fmla="*/ 87 h 1269"/>
                <a:gd name="T44" fmla="*/ 30 w 3121"/>
                <a:gd name="T45" fmla="*/ 131 h 1269"/>
                <a:gd name="T46" fmla="*/ 1 w 3121"/>
                <a:gd name="T47" fmla="*/ 174 h 1269"/>
                <a:gd name="T48" fmla="*/ 0 w 3121"/>
                <a:gd name="T49" fmla="*/ 211 h 12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21" h="1269">
                  <a:moveTo>
                    <a:pt x="0" y="1269"/>
                  </a:moveTo>
                  <a:lnTo>
                    <a:pt x="213" y="1020"/>
                  </a:lnTo>
                  <a:lnTo>
                    <a:pt x="504" y="795"/>
                  </a:lnTo>
                  <a:lnTo>
                    <a:pt x="835" y="591"/>
                  </a:lnTo>
                  <a:lnTo>
                    <a:pt x="1220" y="426"/>
                  </a:lnTo>
                  <a:lnTo>
                    <a:pt x="1613" y="291"/>
                  </a:lnTo>
                  <a:lnTo>
                    <a:pt x="2015" y="201"/>
                  </a:lnTo>
                  <a:lnTo>
                    <a:pt x="2402" y="167"/>
                  </a:lnTo>
                  <a:lnTo>
                    <a:pt x="2758" y="184"/>
                  </a:lnTo>
                  <a:lnTo>
                    <a:pt x="2796" y="173"/>
                  </a:lnTo>
                  <a:lnTo>
                    <a:pt x="2848" y="173"/>
                  </a:lnTo>
                  <a:lnTo>
                    <a:pt x="2885" y="167"/>
                  </a:lnTo>
                  <a:lnTo>
                    <a:pt x="2937" y="167"/>
                  </a:lnTo>
                  <a:lnTo>
                    <a:pt x="2983" y="163"/>
                  </a:lnTo>
                  <a:lnTo>
                    <a:pt x="3027" y="156"/>
                  </a:lnTo>
                  <a:lnTo>
                    <a:pt x="3072" y="156"/>
                  </a:lnTo>
                  <a:lnTo>
                    <a:pt x="3121" y="156"/>
                  </a:lnTo>
                  <a:lnTo>
                    <a:pt x="2537" y="4"/>
                  </a:lnTo>
                  <a:lnTo>
                    <a:pt x="1955" y="0"/>
                  </a:lnTo>
                  <a:lnTo>
                    <a:pt x="1402" y="98"/>
                  </a:lnTo>
                  <a:lnTo>
                    <a:pt x="909" y="288"/>
                  </a:lnTo>
                  <a:lnTo>
                    <a:pt x="494" y="522"/>
                  </a:lnTo>
                  <a:lnTo>
                    <a:pt x="183" y="786"/>
                  </a:lnTo>
                  <a:lnTo>
                    <a:pt x="6" y="1045"/>
                  </a:lnTo>
                  <a:lnTo>
                    <a:pt x="0" y="126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5" name="Freeform 418"/>
            <p:cNvSpPr>
              <a:spLocks/>
            </p:cNvSpPr>
            <p:nvPr/>
          </p:nvSpPr>
          <p:spPr bwMode="auto">
            <a:xfrm>
              <a:off x="2715" y="1420"/>
              <a:ext cx="484" cy="160"/>
            </a:xfrm>
            <a:custGeom>
              <a:avLst/>
              <a:gdLst>
                <a:gd name="T0" fmla="*/ 0 w 2903"/>
                <a:gd name="T1" fmla="*/ 100 h 961"/>
                <a:gd name="T2" fmla="*/ 39 w 2903"/>
                <a:gd name="T3" fmla="*/ 85 h 961"/>
                <a:gd name="T4" fmla="*/ 86 w 2903"/>
                <a:gd name="T5" fmla="*/ 79 h 961"/>
                <a:gd name="T6" fmla="*/ 141 w 2903"/>
                <a:gd name="T7" fmla="*/ 78 h 961"/>
                <a:gd name="T8" fmla="*/ 198 w 2903"/>
                <a:gd name="T9" fmla="*/ 85 h 961"/>
                <a:gd name="T10" fmla="*/ 258 w 2903"/>
                <a:gd name="T11" fmla="*/ 95 h 961"/>
                <a:gd name="T12" fmla="*/ 320 w 2903"/>
                <a:gd name="T13" fmla="*/ 110 h 961"/>
                <a:gd name="T14" fmla="*/ 379 w 2903"/>
                <a:gd name="T15" fmla="*/ 127 h 961"/>
                <a:gd name="T16" fmla="*/ 436 w 2903"/>
                <a:gd name="T17" fmla="*/ 145 h 961"/>
                <a:gd name="T18" fmla="*/ 441 w 2903"/>
                <a:gd name="T19" fmla="*/ 147 h 961"/>
                <a:gd name="T20" fmla="*/ 447 w 2903"/>
                <a:gd name="T21" fmla="*/ 148 h 961"/>
                <a:gd name="T22" fmla="*/ 453 w 2903"/>
                <a:gd name="T23" fmla="*/ 150 h 961"/>
                <a:gd name="T24" fmla="*/ 459 w 2903"/>
                <a:gd name="T25" fmla="*/ 153 h 961"/>
                <a:gd name="T26" fmla="*/ 465 w 2903"/>
                <a:gd name="T27" fmla="*/ 154 h 961"/>
                <a:gd name="T28" fmla="*/ 471 w 2903"/>
                <a:gd name="T29" fmla="*/ 155 h 961"/>
                <a:gd name="T30" fmla="*/ 477 w 2903"/>
                <a:gd name="T31" fmla="*/ 158 h 961"/>
                <a:gd name="T32" fmla="*/ 484 w 2903"/>
                <a:gd name="T33" fmla="*/ 160 h 961"/>
                <a:gd name="T34" fmla="*/ 414 w 2903"/>
                <a:gd name="T35" fmla="*/ 85 h 961"/>
                <a:gd name="T36" fmla="*/ 337 w 2903"/>
                <a:gd name="T37" fmla="*/ 35 h 961"/>
                <a:gd name="T38" fmla="*/ 257 w 2903"/>
                <a:gd name="T39" fmla="*/ 7 h 961"/>
                <a:gd name="T40" fmla="*/ 180 w 2903"/>
                <a:gd name="T41" fmla="*/ 0 h 961"/>
                <a:gd name="T42" fmla="*/ 111 w 2903"/>
                <a:gd name="T43" fmla="*/ 7 h 961"/>
                <a:gd name="T44" fmla="*/ 54 w 2903"/>
                <a:gd name="T45" fmla="*/ 29 h 961"/>
                <a:gd name="T46" fmla="*/ 15 w 2903"/>
                <a:gd name="T47" fmla="*/ 60 h 961"/>
                <a:gd name="T48" fmla="*/ 0 w 2903"/>
                <a:gd name="T49" fmla="*/ 100 h 9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903" h="961">
                  <a:moveTo>
                    <a:pt x="0" y="602"/>
                  </a:moveTo>
                  <a:lnTo>
                    <a:pt x="231" y="512"/>
                  </a:lnTo>
                  <a:lnTo>
                    <a:pt x="518" y="477"/>
                  </a:lnTo>
                  <a:lnTo>
                    <a:pt x="843" y="470"/>
                  </a:lnTo>
                  <a:lnTo>
                    <a:pt x="1189" y="512"/>
                  </a:lnTo>
                  <a:lnTo>
                    <a:pt x="1547" y="570"/>
                  </a:lnTo>
                  <a:lnTo>
                    <a:pt x="1918" y="660"/>
                  </a:lnTo>
                  <a:lnTo>
                    <a:pt x="2273" y="760"/>
                  </a:lnTo>
                  <a:lnTo>
                    <a:pt x="2616" y="871"/>
                  </a:lnTo>
                  <a:lnTo>
                    <a:pt x="2647" y="881"/>
                  </a:lnTo>
                  <a:lnTo>
                    <a:pt x="2681" y="888"/>
                  </a:lnTo>
                  <a:lnTo>
                    <a:pt x="2716" y="902"/>
                  </a:lnTo>
                  <a:lnTo>
                    <a:pt x="2754" y="916"/>
                  </a:lnTo>
                  <a:lnTo>
                    <a:pt x="2788" y="927"/>
                  </a:lnTo>
                  <a:lnTo>
                    <a:pt x="2826" y="933"/>
                  </a:lnTo>
                  <a:lnTo>
                    <a:pt x="2861" y="947"/>
                  </a:lnTo>
                  <a:lnTo>
                    <a:pt x="2903" y="961"/>
                  </a:lnTo>
                  <a:lnTo>
                    <a:pt x="2485" y="508"/>
                  </a:lnTo>
                  <a:lnTo>
                    <a:pt x="2022" y="211"/>
                  </a:lnTo>
                  <a:lnTo>
                    <a:pt x="1544" y="45"/>
                  </a:lnTo>
                  <a:lnTo>
                    <a:pt x="1081" y="0"/>
                  </a:lnTo>
                  <a:lnTo>
                    <a:pt x="663" y="45"/>
                  </a:lnTo>
                  <a:lnTo>
                    <a:pt x="325" y="173"/>
                  </a:lnTo>
                  <a:lnTo>
                    <a:pt x="89" y="363"/>
                  </a:lnTo>
                  <a:lnTo>
                    <a:pt x="0" y="60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6" name="Freeform 419"/>
            <p:cNvSpPr>
              <a:spLocks/>
            </p:cNvSpPr>
            <p:nvPr/>
          </p:nvSpPr>
          <p:spPr bwMode="auto">
            <a:xfrm>
              <a:off x="2722" y="1422"/>
              <a:ext cx="477" cy="158"/>
            </a:xfrm>
            <a:custGeom>
              <a:avLst/>
              <a:gdLst>
                <a:gd name="T0" fmla="*/ 0 w 2865"/>
                <a:gd name="T1" fmla="*/ 93 h 947"/>
                <a:gd name="T2" fmla="*/ 38 w 2865"/>
                <a:gd name="T3" fmla="*/ 77 h 947"/>
                <a:gd name="T4" fmla="*/ 87 w 2865"/>
                <a:gd name="T5" fmla="*/ 70 h 947"/>
                <a:gd name="T6" fmla="*/ 140 w 2865"/>
                <a:gd name="T7" fmla="*/ 69 h 947"/>
                <a:gd name="T8" fmla="*/ 198 w 2865"/>
                <a:gd name="T9" fmla="*/ 75 h 947"/>
                <a:gd name="T10" fmla="*/ 258 w 2865"/>
                <a:gd name="T11" fmla="*/ 85 h 947"/>
                <a:gd name="T12" fmla="*/ 318 w 2865"/>
                <a:gd name="T13" fmla="*/ 101 h 947"/>
                <a:gd name="T14" fmla="*/ 375 w 2865"/>
                <a:gd name="T15" fmla="*/ 119 h 947"/>
                <a:gd name="T16" fmla="*/ 429 w 2865"/>
                <a:gd name="T17" fmla="*/ 141 h 947"/>
                <a:gd name="T18" fmla="*/ 434 w 2865"/>
                <a:gd name="T19" fmla="*/ 142 h 947"/>
                <a:gd name="T20" fmla="*/ 440 w 2865"/>
                <a:gd name="T21" fmla="*/ 145 h 947"/>
                <a:gd name="T22" fmla="*/ 446 w 2865"/>
                <a:gd name="T23" fmla="*/ 147 h 947"/>
                <a:gd name="T24" fmla="*/ 452 w 2865"/>
                <a:gd name="T25" fmla="*/ 149 h 947"/>
                <a:gd name="T26" fmla="*/ 458 w 2865"/>
                <a:gd name="T27" fmla="*/ 151 h 947"/>
                <a:gd name="T28" fmla="*/ 464 w 2865"/>
                <a:gd name="T29" fmla="*/ 153 h 947"/>
                <a:gd name="T30" fmla="*/ 470 w 2865"/>
                <a:gd name="T31" fmla="*/ 156 h 947"/>
                <a:gd name="T32" fmla="*/ 477 w 2865"/>
                <a:gd name="T33" fmla="*/ 158 h 947"/>
                <a:gd name="T34" fmla="*/ 408 w 2865"/>
                <a:gd name="T35" fmla="*/ 84 h 947"/>
                <a:gd name="T36" fmla="*/ 333 w 2865"/>
                <a:gd name="T37" fmla="*/ 35 h 947"/>
                <a:gd name="T38" fmla="*/ 253 w 2865"/>
                <a:gd name="T39" fmla="*/ 8 h 947"/>
                <a:gd name="T40" fmla="*/ 177 w 2865"/>
                <a:gd name="T41" fmla="*/ 0 h 947"/>
                <a:gd name="T42" fmla="*/ 108 w 2865"/>
                <a:gd name="T43" fmla="*/ 6 h 947"/>
                <a:gd name="T44" fmla="*/ 53 w 2865"/>
                <a:gd name="T45" fmla="*/ 26 h 947"/>
                <a:gd name="T46" fmla="*/ 15 w 2865"/>
                <a:gd name="T47" fmla="*/ 56 h 947"/>
                <a:gd name="T48" fmla="*/ 0 w 2865"/>
                <a:gd name="T49" fmla="*/ 93 h 9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865" h="947">
                  <a:moveTo>
                    <a:pt x="0" y="560"/>
                  </a:moveTo>
                  <a:lnTo>
                    <a:pt x="231" y="463"/>
                  </a:lnTo>
                  <a:lnTo>
                    <a:pt x="521" y="418"/>
                  </a:lnTo>
                  <a:lnTo>
                    <a:pt x="843" y="412"/>
                  </a:lnTo>
                  <a:lnTo>
                    <a:pt x="1192" y="449"/>
                  </a:lnTo>
                  <a:lnTo>
                    <a:pt x="1552" y="511"/>
                  </a:lnTo>
                  <a:lnTo>
                    <a:pt x="1911" y="605"/>
                  </a:lnTo>
                  <a:lnTo>
                    <a:pt x="2253" y="715"/>
                  </a:lnTo>
                  <a:lnTo>
                    <a:pt x="2578" y="844"/>
                  </a:lnTo>
                  <a:lnTo>
                    <a:pt x="2609" y="853"/>
                  </a:lnTo>
                  <a:lnTo>
                    <a:pt x="2643" y="867"/>
                  </a:lnTo>
                  <a:lnTo>
                    <a:pt x="2678" y="881"/>
                  </a:lnTo>
                  <a:lnTo>
                    <a:pt x="2716" y="895"/>
                  </a:lnTo>
                  <a:lnTo>
                    <a:pt x="2750" y="905"/>
                  </a:lnTo>
                  <a:lnTo>
                    <a:pt x="2788" y="919"/>
                  </a:lnTo>
                  <a:lnTo>
                    <a:pt x="2823" y="933"/>
                  </a:lnTo>
                  <a:lnTo>
                    <a:pt x="2865" y="947"/>
                  </a:lnTo>
                  <a:lnTo>
                    <a:pt x="2450" y="501"/>
                  </a:lnTo>
                  <a:lnTo>
                    <a:pt x="1998" y="211"/>
                  </a:lnTo>
                  <a:lnTo>
                    <a:pt x="1520" y="49"/>
                  </a:lnTo>
                  <a:lnTo>
                    <a:pt x="1064" y="0"/>
                  </a:lnTo>
                  <a:lnTo>
                    <a:pt x="650" y="35"/>
                  </a:lnTo>
                  <a:lnTo>
                    <a:pt x="317" y="156"/>
                  </a:lnTo>
                  <a:lnTo>
                    <a:pt x="89" y="335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7" name="Freeform 420"/>
            <p:cNvSpPr>
              <a:spLocks/>
            </p:cNvSpPr>
            <p:nvPr/>
          </p:nvSpPr>
          <p:spPr bwMode="auto">
            <a:xfrm>
              <a:off x="2728" y="1425"/>
              <a:ext cx="471" cy="155"/>
            </a:xfrm>
            <a:custGeom>
              <a:avLst/>
              <a:gdLst>
                <a:gd name="T0" fmla="*/ 0 w 2828"/>
                <a:gd name="T1" fmla="*/ 85 h 933"/>
                <a:gd name="T2" fmla="*/ 40 w 2828"/>
                <a:gd name="T3" fmla="*/ 68 h 933"/>
                <a:gd name="T4" fmla="*/ 88 w 2828"/>
                <a:gd name="T5" fmla="*/ 60 h 933"/>
                <a:gd name="T6" fmla="*/ 142 w 2828"/>
                <a:gd name="T7" fmla="*/ 58 h 933"/>
                <a:gd name="T8" fmla="*/ 200 w 2828"/>
                <a:gd name="T9" fmla="*/ 65 h 933"/>
                <a:gd name="T10" fmla="*/ 258 w 2828"/>
                <a:gd name="T11" fmla="*/ 75 h 933"/>
                <a:gd name="T12" fmla="*/ 317 w 2828"/>
                <a:gd name="T13" fmla="*/ 91 h 933"/>
                <a:gd name="T14" fmla="*/ 372 w 2828"/>
                <a:gd name="T15" fmla="*/ 111 h 933"/>
                <a:gd name="T16" fmla="*/ 423 w 2828"/>
                <a:gd name="T17" fmla="*/ 136 h 933"/>
                <a:gd name="T18" fmla="*/ 428 w 2828"/>
                <a:gd name="T19" fmla="*/ 138 h 933"/>
                <a:gd name="T20" fmla="*/ 434 w 2828"/>
                <a:gd name="T21" fmla="*/ 140 h 933"/>
                <a:gd name="T22" fmla="*/ 440 w 2828"/>
                <a:gd name="T23" fmla="*/ 142 h 933"/>
                <a:gd name="T24" fmla="*/ 446 w 2828"/>
                <a:gd name="T25" fmla="*/ 145 h 933"/>
                <a:gd name="T26" fmla="*/ 452 w 2828"/>
                <a:gd name="T27" fmla="*/ 148 h 933"/>
                <a:gd name="T28" fmla="*/ 458 w 2828"/>
                <a:gd name="T29" fmla="*/ 150 h 933"/>
                <a:gd name="T30" fmla="*/ 464 w 2828"/>
                <a:gd name="T31" fmla="*/ 152 h 933"/>
                <a:gd name="T32" fmla="*/ 471 w 2828"/>
                <a:gd name="T33" fmla="*/ 155 h 933"/>
                <a:gd name="T34" fmla="*/ 402 w 2828"/>
                <a:gd name="T35" fmla="*/ 84 h 933"/>
                <a:gd name="T36" fmla="*/ 328 w 2828"/>
                <a:gd name="T37" fmla="*/ 36 h 933"/>
                <a:gd name="T38" fmla="*/ 250 w 2828"/>
                <a:gd name="T39" fmla="*/ 9 h 933"/>
                <a:gd name="T40" fmla="*/ 175 w 2828"/>
                <a:gd name="T41" fmla="*/ 0 h 933"/>
                <a:gd name="T42" fmla="*/ 107 w 2828"/>
                <a:gd name="T43" fmla="*/ 4 h 933"/>
                <a:gd name="T44" fmla="*/ 52 w 2828"/>
                <a:gd name="T45" fmla="*/ 23 h 933"/>
                <a:gd name="T46" fmla="*/ 14 w 2828"/>
                <a:gd name="T47" fmla="*/ 51 h 933"/>
                <a:gd name="T48" fmla="*/ 0 w 2828"/>
                <a:gd name="T49" fmla="*/ 85 h 9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828" h="933">
                  <a:moveTo>
                    <a:pt x="0" y="514"/>
                  </a:moveTo>
                  <a:lnTo>
                    <a:pt x="239" y="411"/>
                  </a:lnTo>
                  <a:lnTo>
                    <a:pt x="530" y="363"/>
                  </a:lnTo>
                  <a:lnTo>
                    <a:pt x="850" y="352"/>
                  </a:lnTo>
                  <a:lnTo>
                    <a:pt x="1200" y="390"/>
                  </a:lnTo>
                  <a:lnTo>
                    <a:pt x="1549" y="453"/>
                  </a:lnTo>
                  <a:lnTo>
                    <a:pt x="1904" y="546"/>
                  </a:lnTo>
                  <a:lnTo>
                    <a:pt x="2233" y="666"/>
                  </a:lnTo>
                  <a:lnTo>
                    <a:pt x="2541" y="816"/>
                  </a:lnTo>
                  <a:lnTo>
                    <a:pt x="2572" y="830"/>
                  </a:lnTo>
                  <a:lnTo>
                    <a:pt x="2606" y="843"/>
                  </a:lnTo>
                  <a:lnTo>
                    <a:pt x="2641" y="857"/>
                  </a:lnTo>
                  <a:lnTo>
                    <a:pt x="2679" y="874"/>
                  </a:lnTo>
                  <a:lnTo>
                    <a:pt x="2713" y="888"/>
                  </a:lnTo>
                  <a:lnTo>
                    <a:pt x="2751" y="902"/>
                  </a:lnTo>
                  <a:lnTo>
                    <a:pt x="2786" y="916"/>
                  </a:lnTo>
                  <a:lnTo>
                    <a:pt x="2828" y="933"/>
                  </a:lnTo>
                  <a:lnTo>
                    <a:pt x="2416" y="508"/>
                  </a:lnTo>
                  <a:lnTo>
                    <a:pt x="1967" y="217"/>
                  </a:lnTo>
                  <a:lnTo>
                    <a:pt x="1501" y="52"/>
                  </a:lnTo>
                  <a:lnTo>
                    <a:pt x="1051" y="0"/>
                  </a:lnTo>
                  <a:lnTo>
                    <a:pt x="640" y="24"/>
                  </a:lnTo>
                  <a:lnTo>
                    <a:pt x="311" y="138"/>
                  </a:lnTo>
                  <a:lnTo>
                    <a:pt x="87" y="304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8" name="Freeform 421"/>
            <p:cNvSpPr>
              <a:spLocks/>
            </p:cNvSpPr>
            <p:nvPr/>
          </p:nvSpPr>
          <p:spPr bwMode="auto">
            <a:xfrm>
              <a:off x="2733" y="1426"/>
              <a:ext cx="466" cy="154"/>
            </a:xfrm>
            <a:custGeom>
              <a:avLst/>
              <a:gdLst>
                <a:gd name="T0" fmla="*/ 0 w 2796"/>
                <a:gd name="T1" fmla="*/ 79 h 923"/>
                <a:gd name="T2" fmla="*/ 41 w 2796"/>
                <a:gd name="T3" fmla="*/ 61 h 923"/>
                <a:gd name="T4" fmla="*/ 89 w 2796"/>
                <a:gd name="T5" fmla="*/ 51 h 923"/>
                <a:gd name="T6" fmla="*/ 143 w 2796"/>
                <a:gd name="T7" fmla="*/ 49 h 923"/>
                <a:gd name="T8" fmla="*/ 201 w 2796"/>
                <a:gd name="T9" fmla="*/ 55 h 923"/>
                <a:gd name="T10" fmla="*/ 260 w 2796"/>
                <a:gd name="T11" fmla="*/ 66 h 923"/>
                <a:gd name="T12" fmla="*/ 317 w 2796"/>
                <a:gd name="T13" fmla="*/ 84 h 923"/>
                <a:gd name="T14" fmla="*/ 370 w 2796"/>
                <a:gd name="T15" fmla="*/ 106 h 923"/>
                <a:gd name="T16" fmla="*/ 418 w 2796"/>
                <a:gd name="T17" fmla="*/ 133 h 923"/>
                <a:gd name="T18" fmla="*/ 423 w 2796"/>
                <a:gd name="T19" fmla="*/ 135 h 923"/>
                <a:gd name="T20" fmla="*/ 429 w 2796"/>
                <a:gd name="T21" fmla="*/ 138 h 923"/>
                <a:gd name="T22" fmla="*/ 435 w 2796"/>
                <a:gd name="T23" fmla="*/ 141 h 923"/>
                <a:gd name="T24" fmla="*/ 441 w 2796"/>
                <a:gd name="T25" fmla="*/ 144 h 923"/>
                <a:gd name="T26" fmla="*/ 447 w 2796"/>
                <a:gd name="T27" fmla="*/ 146 h 923"/>
                <a:gd name="T28" fmla="*/ 453 w 2796"/>
                <a:gd name="T29" fmla="*/ 148 h 923"/>
                <a:gd name="T30" fmla="*/ 459 w 2796"/>
                <a:gd name="T31" fmla="*/ 151 h 923"/>
                <a:gd name="T32" fmla="*/ 466 w 2796"/>
                <a:gd name="T33" fmla="*/ 154 h 923"/>
                <a:gd name="T34" fmla="*/ 399 w 2796"/>
                <a:gd name="T35" fmla="*/ 84 h 923"/>
                <a:gd name="T36" fmla="*/ 324 w 2796"/>
                <a:gd name="T37" fmla="*/ 37 h 923"/>
                <a:gd name="T38" fmla="*/ 247 w 2796"/>
                <a:gd name="T39" fmla="*/ 10 h 923"/>
                <a:gd name="T40" fmla="*/ 173 w 2796"/>
                <a:gd name="T41" fmla="*/ 0 h 923"/>
                <a:gd name="T42" fmla="*/ 106 w 2796"/>
                <a:gd name="T43" fmla="*/ 3 h 923"/>
                <a:gd name="T44" fmla="*/ 52 w 2796"/>
                <a:gd name="T45" fmla="*/ 20 h 923"/>
                <a:gd name="T46" fmla="*/ 14 w 2796"/>
                <a:gd name="T47" fmla="*/ 46 h 923"/>
                <a:gd name="T48" fmla="*/ 0 w 2796"/>
                <a:gd name="T49" fmla="*/ 79 h 9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96" h="923">
                  <a:moveTo>
                    <a:pt x="0" y="474"/>
                  </a:moveTo>
                  <a:lnTo>
                    <a:pt x="245" y="363"/>
                  </a:lnTo>
                  <a:lnTo>
                    <a:pt x="535" y="308"/>
                  </a:lnTo>
                  <a:lnTo>
                    <a:pt x="860" y="294"/>
                  </a:lnTo>
                  <a:lnTo>
                    <a:pt x="1206" y="328"/>
                  </a:lnTo>
                  <a:lnTo>
                    <a:pt x="1558" y="394"/>
                  </a:lnTo>
                  <a:lnTo>
                    <a:pt x="1901" y="501"/>
                  </a:lnTo>
                  <a:lnTo>
                    <a:pt x="2218" y="633"/>
                  </a:lnTo>
                  <a:lnTo>
                    <a:pt x="2509" y="798"/>
                  </a:lnTo>
                  <a:lnTo>
                    <a:pt x="2540" y="812"/>
                  </a:lnTo>
                  <a:lnTo>
                    <a:pt x="2574" y="826"/>
                  </a:lnTo>
                  <a:lnTo>
                    <a:pt x="2609" y="843"/>
                  </a:lnTo>
                  <a:lnTo>
                    <a:pt x="2647" y="861"/>
                  </a:lnTo>
                  <a:lnTo>
                    <a:pt x="2681" y="875"/>
                  </a:lnTo>
                  <a:lnTo>
                    <a:pt x="2719" y="889"/>
                  </a:lnTo>
                  <a:lnTo>
                    <a:pt x="2754" y="906"/>
                  </a:lnTo>
                  <a:lnTo>
                    <a:pt x="2796" y="923"/>
                  </a:lnTo>
                  <a:lnTo>
                    <a:pt x="2391" y="504"/>
                  </a:lnTo>
                  <a:lnTo>
                    <a:pt x="1946" y="224"/>
                  </a:lnTo>
                  <a:lnTo>
                    <a:pt x="1483" y="59"/>
                  </a:lnTo>
                  <a:lnTo>
                    <a:pt x="1037" y="0"/>
                  </a:lnTo>
                  <a:lnTo>
                    <a:pt x="636" y="20"/>
                  </a:lnTo>
                  <a:lnTo>
                    <a:pt x="311" y="118"/>
                  </a:lnTo>
                  <a:lnTo>
                    <a:pt x="86" y="273"/>
                  </a:lnTo>
                  <a:lnTo>
                    <a:pt x="0" y="47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9" name="Freeform 422"/>
            <p:cNvSpPr>
              <a:spLocks/>
            </p:cNvSpPr>
            <p:nvPr/>
          </p:nvSpPr>
          <p:spPr bwMode="auto">
            <a:xfrm>
              <a:off x="2739" y="1428"/>
              <a:ext cx="460" cy="152"/>
            </a:xfrm>
            <a:custGeom>
              <a:avLst/>
              <a:gdLst>
                <a:gd name="T0" fmla="*/ 0 w 2758"/>
                <a:gd name="T1" fmla="*/ 72 h 912"/>
                <a:gd name="T2" fmla="*/ 40 w 2758"/>
                <a:gd name="T3" fmla="*/ 53 h 912"/>
                <a:gd name="T4" fmla="*/ 91 w 2758"/>
                <a:gd name="T5" fmla="*/ 43 h 912"/>
                <a:gd name="T6" fmla="*/ 145 w 2758"/>
                <a:gd name="T7" fmla="*/ 40 h 912"/>
                <a:gd name="T8" fmla="*/ 203 w 2758"/>
                <a:gd name="T9" fmla="*/ 45 h 912"/>
                <a:gd name="T10" fmla="*/ 261 w 2758"/>
                <a:gd name="T11" fmla="*/ 56 h 912"/>
                <a:gd name="T12" fmla="*/ 316 w 2758"/>
                <a:gd name="T13" fmla="*/ 74 h 912"/>
                <a:gd name="T14" fmla="*/ 368 w 2758"/>
                <a:gd name="T15" fmla="*/ 98 h 912"/>
                <a:gd name="T16" fmla="*/ 412 w 2758"/>
                <a:gd name="T17" fmla="*/ 128 h 912"/>
                <a:gd name="T18" fmla="*/ 417 w 2758"/>
                <a:gd name="T19" fmla="*/ 130 h 912"/>
                <a:gd name="T20" fmla="*/ 423 w 2758"/>
                <a:gd name="T21" fmla="*/ 134 h 912"/>
                <a:gd name="T22" fmla="*/ 429 w 2758"/>
                <a:gd name="T23" fmla="*/ 136 h 912"/>
                <a:gd name="T24" fmla="*/ 435 w 2758"/>
                <a:gd name="T25" fmla="*/ 139 h 912"/>
                <a:gd name="T26" fmla="*/ 441 w 2758"/>
                <a:gd name="T27" fmla="*/ 142 h 912"/>
                <a:gd name="T28" fmla="*/ 447 w 2758"/>
                <a:gd name="T29" fmla="*/ 145 h 912"/>
                <a:gd name="T30" fmla="*/ 453 w 2758"/>
                <a:gd name="T31" fmla="*/ 149 h 912"/>
                <a:gd name="T32" fmla="*/ 460 w 2758"/>
                <a:gd name="T33" fmla="*/ 152 h 912"/>
                <a:gd name="T34" fmla="*/ 393 w 2758"/>
                <a:gd name="T35" fmla="*/ 85 h 912"/>
                <a:gd name="T36" fmla="*/ 320 w 2758"/>
                <a:gd name="T37" fmla="*/ 39 h 912"/>
                <a:gd name="T38" fmla="*/ 244 w 2758"/>
                <a:gd name="T39" fmla="*/ 10 h 912"/>
                <a:gd name="T40" fmla="*/ 170 w 2758"/>
                <a:gd name="T41" fmla="*/ 0 h 912"/>
                <a:gd name="T42" fmla="*/ 104 w 2758"/>
                <a:gd name="T43" fmla="*/ 2 h 912"/>
                <a:gd name="T44" fmla="*/ 50 w 2758"/>
                <a:gd name="T45" fmla="*/ 17 h 912"/>
                <a:gd name="T46" fmla="*/ 13 w 2758"/>
                <a:gd name="T47" fmla="*/ 40 h 912"/>
                <a:gd name="T48" fmla="*/ 0 w 2758"/>
                <a:gd name="T49" fmla="*/ 72 h 9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58" h="912">
                  <a:moveTo>
                    <a:pt x="0" y="432"/>
                  </a:moveTo>
                  <a:lnTo>
                    <a:pt x="241" y="317"/>
                  </a:lnTo>
                  <a:lnTo>
                    <a:pt x="543" y="256"/>
                  </a:lnTo>
                  <a:lnTo>
                    <a:pt x="867" y="242"/>
                  </a:lnTo>
                  <a:lnTo>
                    <a:pt x="1217" y="269"/>
                  </a:lnTo>
                  <a:lnTo>
                    <a:pt x="1562" y="338"/>
                  </a:lnTo>
                  <a:lnTo>
                    <a:pt x="1897" y="446"/>
                  </a:lnTo>
                  <a:lnTo>
                    <a:pt x="2205" y="590"/>
                  </a:lnTo>
                  <a:lnTo>
                    <a:pt x="2471" y="770"/>
                  </a:lnTo>
                  <a:lnTo>
                    <a:pt x="2502" y="780"/>
                  </a:lnTo>
                  <a:lnTo>
                    <a:pt x="2536" y="801"/>
                  </a:lnTo>
                  <a:lnTo>
                    <a:pt x="2571" y="818"/>
                  </a:lnTo>
                  <a:lnTo>
                    <a:pt x="2609" y="836"/>
                  </a:lnTo>
                  <a:lnTo>
                    <a:pt x="2643" y="853"/>
                  </a:lnTo>
                  <a:lnTo>
                    <a:pt x="2681" y="870"/>
                  </a:lnTo>
                  <a:lnTo>
                    <a:pt x="2716" y="891"/>
                  </a:lnTo>
                  <a:lnTo>
                    <a:pt x="2758" y="912"/>
                  </a:lnTo>
                  <a:lnTo>
                    <a:pt x="2357" y="507"/>
                  </a:lnTo>
                  <a:lnTo>
                    <a:pt x="1921" y="234"/>
                  </a:lnTo>
                  <a:lnTo>
                    <a:pt x="1462" y="61"/>
                  </a:lnTo>
                  <a:lnTo>
                    <a:pt x="1022" y="0"/>
                  </a:lnTo>
                  <a:lnTo>
                    <a:pt x="625" y="14"/>
                  </a:lnTo>
                  <a:lnTo>
                    <a:pt x="301" y="100"/>
                  </a:lnTo>
                  <a:lnTo>
                    <a:pt x="79" y="242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0" name="Freeform 423"/>
            <p:cNvSpPr>
              <a:spLocks/>
            </p:cNvSpPr>
            <p:nvPr/>
          </p:nvSpPr>
          <p:spPr bwMode="auto">
            <a:xfrm>
              <a:off x="2648" y="1119"/>
              <a:ext cx="375" cy="326"/>
            </a:xfrm>
            <a:custGeom>
              <a:avLst/>
              <a:gdLst>
                <a:gd name="T0" fmla="*/ 21 w 2254"/>
                <a:gd name="T1" fmla="*/ 326 h 1956"/>
                <a:gd name="T2" fmla="*/ 34 w 2254"/>
                <a:gd name="T3" fmla="*/ 287 h 1956"/>
                <a:gd name="T4" fmla="*/ 59 w 2254"/>
                <a:gd name="T5" fmla="*/ 247 h 1956"/>
                <a:gd name="T6" fmla="*/ 93 w 2254"/>
                <a:gd name="T7" fmla="*/ 207 h 1956"/>
                <a:gd name="T8" fmla="*/ 136 w 2254"/>
                <a:gd name="T9" fmla="*/ 167 h 1956"/>
                <a:gd name="T10" fmla="*/ 182 w 2254"/>
                <a:gd name="T11" fmla="*/ 127 h 1956"/>
                <a:gd name="T12" fmla="*/ 232 w 2254"/>
                <a:gd name="T13" fmla="*/ 91 h 1956"/>
                <a:gd name="T14" fmla="*/ 283 w 2254"/>
                <a:gd name="T15" fmla="*/ 56 h 1956"/>
                <a:gd name="T16" fmla="*/ 334 w 2254"/>
                <a:gd name="T17" fmla="*/ 26 h 1956"/>
                <a:gd name="T18" fmla="*/ 339 w 2254"/>
                <a:gd name="T19" fmla="*/ 22 h 1956"/>
                <a:gd name="T20" fmla="*/ 344 w 2254"/>
                <a:gd name="T21" fmla="*/ 20 h 1956"/>
                <a:gd name="T22" fmla="*/ 349 w 2254"/>
                <a:gd name="T23" fmla="*/ 16 h 1956"/>
                <a:gd name="T24" fmla="*/ 354 w 2254"/>
                <a:gd name="T25" fmla="*/ 13 h 1956"/>
                <a:gd name="T26" fmla="*/ 359 w 2254"/>
                <a:gd name="T27" fmla="*/ 9 h 1956"/>
                <a:gd name="T28" fmla="*/ 365 w 2254"/>
                <a:gd name="T29" fmla="*/ 6 h 1956"/>
                <a:gd name="T30" fmla="*/ 370 w 2254"/>
                <a:gd name="T31" fmla="*/ 3 h 1956"/>
                <a:gd name="T32" fmla="*/ 375 w 2254"/>
                <a:gd name="T33" fmla="*/ 0 h 1956"/>
                <a:gd name="T34" fmla="*/ 272 w 2254"/>
                <a:gd name="T35" fmla="*/ 4 h 1956"/>
                <a:gd name="T36" fmla="*/ 185 w 2254"/>
                <a:gd name="T37" fmla="*/ 30 h 1956"/>
                <a:gd name="T38" fmla="*/ 112 w 2254"/>
                <a:gd name="T39" fmla="*/ 72 h 1956"/>
                <a:gd name="T40" fmla="*/ 57 w 2254"/>
                <a:gd name="T41" fmla="*/ 125 h 1956"/>
                <a:gd name="T42" fmla="*/ 19 w 2254"/>
                <a:gd name="T43" fmla="*/ 182 h 1956"/>
                <a:gd name="T44" fmla="*/ 0 w 2254"/>
                <a:gd name="T45" fmla="*/ 239 h 1956"/>
                <a:gd name="T46" fmla="*/ 0 w 2254"/>
                <a:gd name="T47" fmla="*/ 289 h 1956"/>
                <a:gd name="T48" fmla="*/ 21 w 2254"/>
                <a:gd name="T49" fmla="*/ 326 h 19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54" h="1956">
                  <a:moveTo>
                    <a:pt x="128" y="1956"/>
                  </a:moveTo>
                  <a:lnTo>
                    <a:pt x="204" y="1721"/>
                  </a:lnTo>
                  <a:lnTo>
                    <a:pt x="356" y="1482"/>
                  </a:lnTo>
                  <a:lnTo>
                    <a:pt x="557" y="1240"/>
                  </a:lnTo>
                  <a:lnTo>
                    <a:pt x="816" y="1003"/>
                  </a:lnTo>
                  <a:lnTo>
                    <a:pt x="1093" y="764"/>
                  </a:lnTo>
                  <a:lnTo>
                    <a:pt x="1396" y="543"/>
                  </a:lnTo>
                  <a:lnTo>
                    <a:pt x="1701" y="335"/>
                  </a:lnTo>
                  <a:lnTo>
                    <a:pt x="2009" y="156"/>
                  </a:lnTo>
                  <a:lnTo>
                    <a:pt x="2036" y="134"/>
                  </a:lnTo>
                  <a:lnTo>
                    <a:pt x="2067" y="117"/>
                  </a:lnTo>
                  <a:lnTo>
                    <a:pt x="2098" y="93"/>
                  </a:lnTo>
                  <a:lnTo>
                    <a:pt x="2130" y="76"/>
                  </a:lnTo>
                  <a:lnTo>
                    <a:pt x="2160" y="52"/>
                  </a:lnTo>
                  <a:lnTo>
                    <a:pt x="2191" y="35"/>
                  </a:lnTo>
                  <a:lnTo>
                    <a:pt x="2222" y="18"/>
                  </a:lnTo>
                  <a:lnTo>
                    <a:pt x="2254" y="0"/>
                  </a:lnTo>
                  <a:lnTo>
                    <a:pt x="1635" y="21"/>
                  </a:lnTo>
                  <a:lnTo>
                    <a:pt x="1113" y="180"/>
                  </a:lnTo>
                  <a:lnTo>
                    <a:pt x="674" y="432"/>
                  </a:lnTo>
                  <a:lnTo>
                    <a:pt x="345" y="750"/>
                  </a:lnTo>
                  <a:lnTo>
                    <a:pt x="117" y="1092"/>
                  </a:lnTo>
                  <a:lnTo>
                    <a:pt x="0" y="1435"/>
                  </a:lnTo>
                  <a:lnTo>
                    <a:pt x="0" y="1732"/>
                  </a:lnTo>
                  <a:lnTo>
                    <a:pt x="128" y="195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1" name="Freeform 424"/>
            <p:cNvSpPr>
              <a:spLocks/>
            </p:cNvSpPr>
            <p:nvPr/>
          </p:nvSpPr>
          <p:spPr bwMode="auto">
            <a:xfrm>
              <a:off x="2650" y="1119"/>
              <a:ext cx="373" cy="319"/>
            </a:xfrm>
            <a:custGeom>
              <a:avLst/>
              <a:gdLst>
                <a:gd name="T0" fmla="*/ 19 w 2243"/>
                <a:gd name="T1" fmla="*/ 319 h 1914"/>
                <a:gd name="T2" fmla="*/ 32 w 2243"/>
                <a:gd name="T3" fmla="*/ 279 h 1914"/>
                <a:gd name="T4" fmla="*/ 57 w 2243"/>
                <a:gd name="T5" fmla="*/ 237 h 1914"/>
                <a:gd name="T6" fmla="*/ 90 w 2243"/>
                <a:gd name="T7" fmla="*/ 197 h 1914"/>
                <a:gd name="T8" fmla="*/ 132 w 2243"/>
                <a:gd name="T9" fmla="*/ 157 h 1914"/>
                <a:gd name="T10" fmla="*/ 178 w 2243"/>
                <a:gd name="T11" fmla="*/ 118 h 1914"/>
                <a:gd name="T12" fmla="*/ 229 w 2243"/>
                <a:gd name="T13" fmla="*/ 83 h 1914"/>
                <a:gd name="T14" fmla="*/ 279 w 2243"/>
                <a:gd name="T15" fmla="*/ 52 h 1914"/>
                <a:gd name="T16" fmla="*/ 330 w 2243"/>
                <a:gd name="T17" fmla="*/ 25 h 1914"/>
                <a:gd name="T18" fmla="*/ 335 w 2243"/>
                <a:gd name="T19" fmla="*/ 22 h 1914"/>
                <a:gd name="T20" fmla="*/ 340 w 2243"/>
                <a:gd name="T21" fmla="*/ 19 h 1914"/>
                <a:gd name="T22" fmla="*/ 345 w 2243"/>
                <a:gd name="T23" fmla="*/ 15 h 1914"/>
                <a:gd name="T24" fmla="*/ 352 w 2243"/>
                <a:gd name="T25" fmla="*/ 12 h 1914"/>
                <a:gd name="T26" fmla="*/ 357 w 2243"/>
                <a:gd name="T27" fmla="*/ 8 h 1914"/>
                <a:gd name="T28" fmla="*/ 362 w 2243"/>
                <a:gd name="T29" fmla="*/ 6 h 1914"/>
                <a:gd name="T30" fmla="*/ 367 w 2243"/>
                <a:gd name="T31" fmla="*/ 2 h 1914"/>
                <a:gd name="T32" fmla="*/ 373 w 2243"/>
                <a:gd name="T33" fmla="*/ 0 h 1914"/>
                <a:gd name="T34" fmla="*/ 272 w 2243"/>
                <a:gd name="T35" fmla="*/ 5 h 1914"/>
                <a:gd name="T36" fmla="*/ 186 w 2243"/>
                <a:gd name="T37" fmla="*/ 31 h 1914"/>
                <a:gd name="T38" fmla="*/ 115 w 2243"/>
                <a:gd name="T39" fmla="*/ 72 h 1914"/>
                <a:gd name="T40" fmla="*/ 60 w 2243"/>
                <a:gd name="T41" fmla="*/ 125 h 1914"/>
                <a:gd name="T42" fmla="*/ 21 w 2243"/>
                <a:gd name="T43" fmla="*/ 180 h 1914"/>
                <a:gd name="T44" fmla="*/ 0 w 2243"/>
                <a:gd name="T45" fmla="*/ 235 h 1914"/>
                <a:gd name="T46" fmla="*/ 0 w 2243"/>
                <a:gd name="T47" fmla="*/ 283 h 1914"/>
                <a:gd name="T48" fmla="*/ 19 w 2243"/>
                <a:gd name="T49" fmla="*/ 319 h 1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3" h="1914">
                  <a:moveTo>
                    <a:pt x="117" y="1914"/>
                  </a:moveTo>
                  <a:lnTo>
                    <a:pt x="193" y="1672"/>
                  </a:lnTo>
                  <a:lnTo>
                    <a:pt x="342" y="1424"/>
                  </a:lnTo>
                  <a:lnTo>
                    <a:pt x="542" y="1179"/>
                  </a:lnTo>
                  <a:lnTo>
                    <a:pt x="794" y="940"/>
                  </a:lnTo>
                  <a:lnTo>
                    <a:pt x="1068" y="705"/>
                  </a:lnTo>
                  <a:lnTo>
                    <a:pt x="1376" y="497"/>
                  </a:lnTo>
                  <a:lnTo>
                    <a:pt x="1676" y="311"/>
                  </a:lnTo>
                  <a:lnTo>
                    <a:pt x="1984" y="152"/>
                  </a:lnTo>
                  <a:lnTo>
                    <a:pt x="2015" y="131"/>
                  </a:lnTo>
                  <a:lnTo>
                    <a:pt x="2045" y="111"/>
                  </a:lnTo>
                  <a:lnTo>
                    <a:pt x="2076" y="90"/>
                  </a:lnTo>
                  <a:lnTo>
                    <a:pt x="2114" y="73"/>
                  </a:lnTo>
                  <a:lnTo>
                    <a:pt x="2146" y="48"/>
                  </a:lnTo>
                  <a:lnTo>
                    <a:pt x="2177" y="35"/>
                  </a:lnTo>
                  <a:lnTo>
                    <a:pt x="2208" y="13"/>
                  </a:lnTo>
                  <a:lnTo>
                    <a:pt x="2243" y="0"/>
                  </a:lnTo>
                  <a:lnTo>
                    <a:pt x="1638" y="27"/>
                  </a:lnTo>
                  <a:lnTo>
                    <a:pt x="1120" y="183"/>
                  </a:lnTo>
                  <a:lnTo>
                    <a:pt x="691" y="432"/>
                  </a:lnTo>
                  <a:lnTo>
                    <a:pt x="359" y="747"/>
                  </a:lnTo>
                  <a:lnTo>
                    <a:pt x="124" y="1078"/>
                  </a:lnTo>
                  <a:lnTo>
                    <a:pt x="3" y="1410"/>
                  </a:lnTo>
                  <a:lnTo>
                    <a:pt x="0" y="1700"/>
                  </a:lnTo>
                  <a:lnTo>
                    <a:pt x="117" y="191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2" name="Freeform 425"/>
            <p:cNvSpPr>
              <a:spLocks/>
            </p:cNvSpPr>
            <p:nvPr/>
          </p:nvSpPr>
          <p:spPr bwMode="auto">
            <a:xfrm>
              <a:off x="2650" y="1119"/>
              <a:ext cx="373" cy="311"/>
            </a:xfrm>
            <a:custGeom>
              <a:avLst/>
              <a:gdLst>
                <a:gd name="T0" fmla="*/ 19 w 2240"/>
                <a:gd name="T1" fmla="*/ 311 h 1867"/>
                <a:gd name="T2" fmla="*/ 30 w 2240"/>
                <a:gd name="T3" fmla="*/ 269 h 1867"/>
                <a:gd name="T4" fmla="*/ 55 w 2240"/>
                <a:gd name="T5" fmla="*/ 228 h 1867"/>
                <a:gd name="T6" fmla="*/ 89 w 2240"/>
                <a:gd name="T7" fmla="*/ 186 h 1867"/>
                <a:gd name="T8" fmla="*/ 129 w 2240"/>
                <a:gd name="T9" fmla="*/ 146 h 1867"/>
                <a:gd name="T10" fmla="*/ 176 w 2240"/>
                <a:gd name="T11" fmla="*/ 108 h 1867"/>
                <a:gd name="T12" fmla="*/ 226 w 2240"/>
                <a:gd name="T13" fmla="*/ 74 h 1867"/>
                <a:gd name="T14" fmla="*/ 276 w 2240"/>
                <a:gd name="T15" fmla="*/ 45 h 1867"/>
                <a:gd name="T16" fmla="*/ 328 w 2240"/>
                <a:gd name="T17" fmla="*/ 23 h 1867"/>
                <a:gd name="T18" fmla="*/ 333 w 2240"/>
                <a:gd name="T19" fmla="*/ 19 h 1867"/>
                <a:gd name="T20" fmla="*/ 338 w 2240"/>
                <a:gd name="T21" fmla="*/ 16 h 1867"/>
                <a:gd name="T22" fmla="*/ 344 w 2240"/>
                <a:gd name="T23" fmla="*/ 13 h 1867"/>
                <a:gd name="T24" fmla="*/ 350 w 2240"/>
                <a:gd name="T25" fmla="*/ 11 h 1867"/>
                <a:gd name="T26" fmla="*/ 355 w 2240"/>
                <a:gd name="T27" fmla="*/ 8 h 1867"/>
                <a:gd name="T28" fmla="*/ 362 w 2240"/>
                <a:gd name="T29" fmla="*/ 5 h 1867"/>
                <a:gd name="T30" fmla="*/ 367 w 2240"/>
                <a:gd name="T31" fmla="*/ 2 h 1867"/>
                <a:gd name="T32" fmla="*/ 373 w 2240"/>
                <a:gd name="T33" fmla="*/ 0 h 1867"/>
                <a:gd name="T34" fmla="*/ 275 w 2240"/>
                <a:gd name="T35" fmla="*/ 5 h 1867"/>
                <a:gd name="T36" fmla="*/ 189 w 2240"/>
                <a:gd name="T37" fmla="*/ 30 h 1867"/>
                <a:gd name="T38" fmla="*/ 119 w 2240"/>
                <a:gd name="T39" fmla="*/ 72 h 1867"/>
                <a:gd name="T40" fmla="*/ 63 w 2240"/>
                <a:gd name="T41" fmla="*/ 123 h 1867"/>
                <a:gd name="T42" fmla="*/ 23 w 2240"/>
                <a:gd name="T43" fmla="*/ 177 h 1867"/>
                <a:gd name="T44" fmla="*/ 2 w 2240"/>
                <a:gd name="T45" fmla="*/ 231 h 1867"/>
                <a:gd name="T46" fmla="*/ 0 w 2240"/>
                <a:gd name="T47" fmla="*/ 276 h 1867"/>
                <a:gd name="T48" fmla="*/ 19 w 2240"/>
                <a:gd name="T49" fmla="*/ 311 h 18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0" h="1867">
                  <a:moveTo>
                    <a:pt x="114" y="1867"/>
                  </a:moveTo>
                  <a:lnTo>
                    <a:pt x="183" y="1617"/>
                  </a:lnTo>
                  <a:lnTo>
                    <a:pt x="328" y="1366"/>
                  </a:lnTo>
                  <a:lnTo>
                    <a:pt x="532" y="1116"/>
                  </a:lnTo>
                  <a:lnTo>
                    <a:pt x="777" y="877"/>
                  </a:lnTo>
                  <a:lnTo>
                    <a:pt x="1054" y="646"/>
                  </a:lnTo>
                  <a:lnTo>
                    <a:pt x="1355" y="445"/>
                  </a:lnTo>
                  <a:lnTo>
                    <a:pt x="1655" y="269"/>
                  </a:lnTo>
                  <a:lnTo>
                    <a:pt x="1967" y="139"/>
                  </a:lnTo>
                  <a:lnTo>
                    <a:pt x="1998" y="117"/>
                  </a:lnTo>
                  <a:lnTo>
                    <a:pt x="2032" y="97"/>
                  </a:lnTo>
                  <a:lnTo>
                    <a:pt x="2067" y="79"/>
                  </a:lnTo>
                  <a:lnTo>
                    <a:pt x="2102" y="65"/>
                  </a:lnTo>
                  <a:lnTo>
                    <a:pt x="2133" y="48"/>
                  </a:lnTo>
                  <a:lnTo>
                    <a:pt x="2171" y="31"/>
                  </a:lnTo>
                  <a:lnTo>
                    <a:pt x="2205" y="13"/>
                  </a:lnTo>
                  <a:lnTo>
                    <a:pt x="2240" y="0"/>
                  </a:lnTo>
                  <a:lnTo>
                    <a:pt x="1649" y="31"/>
                  </a:lnTo>
                  <a:lnTo>
                    <a:pt x="1137" y="183"/>
                  </a:lnTo>
                  <a:lnTo>
                    <a:pt x="712" y="432"/>
                  </a:lnTo>
                  <a:lnTo>
                    <a:pt x="377" y="736"/>
                  </a:lnTo>
                  <a:lnTo>
                    <a:pt x="138" y="1064"/>
                  </a:lnTo>
                  <a:lnTo>
                    <a:pt x="14" y="1386"/>
                  </a:lnTo>
                  <a:lnTo>
                    <a:pt x="0" y="1659"/>
                  </a:lnTo>
                  <a:lnTo>
                    <a:pt x="114" y="186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3" name="Freeform 426"/>
            <p:cNvSpPr>
              <a:spLocks/>
            </p:cNvSpPr>
            <p:nvPr/>
          </p:nvSpPr>
          <p:spPr bwMode="auto">
            <a:xfrm>
              <a:off x="2650" y="1119"/>
              <a:ext cx="373" cy="303"/>
            </a:xfrm>
            <a:custGeom>
              <a:avLst/>
              <a:gdLst>
                <a:gd name="T0" fmla="*/ 17 w 2240"/>
                <a:gd name="T1" fmla="*/ 303 h 1818"/>
                <a:gd name="T2" fmla="*/ 29 w 2240"/>
                <a:gd name="T3" fmla="*/ 260 h 1818"/>
                <a:gd name="T4" fmla="*/ 53 w 2240"/>
                <a:gd name="T5" fmla="*/ 217 h 1818"/>
                <a:gd name="T6" fmla="*/ 87 w 2240"/>
                <a:gd name="T7" fmla="*/ 175 h 1818"/>
                <a:gd name="T8" fmla="*/ 128 w 2240"/>
                <a:gd name="T9" fmla="*/ 135 h 1818"/>
                <a:gd name="T10" fmla="*/ 174 w 2240"/>
                <a:gd name="T11" fmla="*/ 97 h 1818"/>
                <a:gd name="T12" fmla="*/ 224 w 2240"/>
                <a:gd name="T13" fmla="*/ 66 h 1818"/>
                <a:gd name="T14" fmla="*/ 275 w 2240"/>
                <a:gd name="T15" fmla="*/ 40 h 1818"/>
                <a:gd name="T16" fmla="*/ 326 w 2240"/>
                <a:gd name="T17" fmla="*/ 22 h 1818"/>
                <a:gd name="T18" fmla="*/ 331 w 2240"/>
                <a:gd name="T19" fmla="*/ 20 h 1818"/>
                <a:gd name="T20" fmla="*/ 337 w 2240"/>
                <a:gd name="T21" fmla="*/ 16 h 1818"/>
                <a:gd name="T22" fmla="*/ 343 w 2240"/>
                <a:gd name="T23" fmla="*/ 13 h 1818"/>
                <a:gd name="T24" fmla="*/ 349 w 2240"/>
                <a:gd name="T25" fmla="*/ 11 h 1818"/>
                <a:gd name="T26" fmla="*/ 355 w 2240"/>
                <a:gd name="T27" fmla="*/ 8 h 1818"/>
                <a:gd name="T28" fmla="*/ 362 w 2240"/>
                <a:gd name="T29" fmla="*/ 5 h 1818"/>
                <a:gd name="T30" fmla="*/ 367 w 2240"/>
                <a:gd name="T31" fmla="*/ 2 h 1818"/>
                <a:gd name="T32" fmla="*/ 373 w 2240"/>
                <a:gd name="T33" fmla="*/ 0 h 1818"/>
                <a:gd name="T34" fmla="*/ 276 w 2240"/>
                <a:gd name="T35" fmla="*/ 5 h 1818"/>
                <a:gd name="T36" fmla="*/ 193 w 2240"/>
                <a:gd name="T37" fmla="*/ 32 h 1818"/>
                <a:gd name="T38" fmla="*/ 122 w 2240"/>
                <a:gd name="T39" fmla="*/ 71 h 1818"/>
                <a:gd name="T40" fmla="*/ 67 w 2240"/>
                <a:gd name="T41" fmla="*/ 122 h 1818"/>
                <a:gd name="T42" fmla="*/ 26 w 2240"/>
                <a:gd name="T43" fmla="*/ 174 h 1818"/>
                <a:gd name="T44" fmla="*/ 4 w 2240"/>
                <a:gd name="T45" fmla="*/ 226 h 1818"/>
                <a:gd name="T46" fmla="*/ 0 w 2240"/>
                <a:gd name="T47" fmla="*/ 270 h 1818"/>
                <a:gd name="T48" fmla="*/ 17 w 2240"/>
                <a:gd name="T49" fmla="*/ 303 h 18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40" h="1818">
                  <a:moveTo>
                    <a:pt x="103" y="1818"/>
                  </a:moveTo>
                  <a:lnTo>
                    <a:pt x="176" y="1559"/>
                  </a:lnTo>
                  <a:lnTo>
                    <a:pt x="318" y="1303"/>
                  </a:lnTo>
                  <a:lnTo>
                    <a:pt x="521" y="1047"/>
                  </a:lnTo>
                  <a:lnTo>
                    <a:pt x="771" y="808"/>
                  </a:lnTo>
                  <a:lnTo>
                    <a:pt x="1044" y="584"/>
                  </a:lnTo>
                  <a:lnTo>
                    <a:pt x="1344" y="394"/>
                  </a:lnTo>
                  <a:lnTo>
                    <a:pt x="1649" y="238"/>
                  </a:lnTo>
                  <a:lnTo>
                    <a:pt x="1956" y="134"/>
                  </a:lnTo>
                  <a:lnTo>
                    <a:pt x="1987" y="117"/>
                  </a:lnTo>
                  <a:lnTo>
                    <a:pt x="2025" y="97"/>
                  </a:lnTo>
                  <a:lnTo>
                    <a:pt x="2059" y="79"/>
                  </a:lnTo>
                  <a:lnTo>
                    <a:pt x="2098" y="65"/>
                  </a:lnTo>
                  <a:lnTo>
                    <a:pt x="2133" y="48"/>
                  </a:lnTo>
                  <a:lnTo>
                    <a:pt x="2171" y="31"/>
                  </a:lnTo>
                  <a:lnTo>
                    <a:pt x="2205" y="13"/>
                  </a:lnTo>
                  <a:lnTo>
                    <a:pt x="2240" y="0"/>
                  </a:lnTo>
                  <a:lnTo>
                    <a:pt x="1659" y="31"/>
                  </a:lnTo>
                  <a:lnTo>
                    <a:pt x="1161" y="191"/>
                  </a:lnTo>
                  <a:lnTo>
                    <a:pt x="733" y="425"/>
                  </a:lnTo>
                  <a:lnTo>
                    <a:pt x="401" y="729"/>
                  </a:lnTo>
                  <a:lnTo>
                    <a:pt x="159" y="1044"/>
                  </a:lnTo>
                  <a:lnTo>
                    <a:pt x="25" y="1355"/>
                  </a:lnTo>
                  <a:lnTo>
                    <a:pt x="0" y="1617"/>
                  </a:lnTo>
                  <a:lnTo>
                    <a:pt x="103" y="181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4" name="Freeform 427"/>
            <p:cNvSpPr>
              <a:spLocks/>
            </p:cNvSpPr>
            <p:nvPr/>
          </p:nvSpPr>
          <p:spPr bwMode="auto">
            <a:xfrm>
              <a:off x="2652" y="1119"/>
              <a:ext cx="371" cy="295"/>
            </a:xfrm>
            <a:custGeom>
              <a:avLst/>
              <a:gdLst>
                <a:gd name="T0" fmla="*/ 15 w 2229"/>
                <a:gd name="T1" fmla="*/ 295 h 1766"/>
                <a:gd name="T2" fmla="*/ 27 w 2229"/>
                <a:gd name="T3" fmla="*/ 252 h 1766"/>
                <a:gd name="T4" fmla="*/ 50 w 2229"/>
                <a:gd name="T5" fmla="*/ 208 h 1766"/>
                <a:gd name="T6" fmla="*/ 83 w 2229"/>
                <a:gd name="T7" fmla="*/ 165 h 1766"/>
                <a:gd name="T8" fmla="*/ 125 w 2229"/>
                <a:gd name="T9" fmla="*/ 125 h 1766"/>
                <a:gd name="T10" fmla="*/ 170 w 2229"/>
                <a:gd name="T11" fmla="*/ 88 h 1766"/>
                <a:gd name="T12" fmla="*/ 220 w 2229"/>
                <a:gd name="T13" fmla="*/ 58 h 1766"/>
                <a:gd name="T14" fmla="*/ 271 w 2229"/>
                <a:gd name="T15" fmla="*/ 33 h 1766"/>
                <a:gd name="T16" fmla="*/ 323 w 2229"/>
                <a:gd name="T17" fmla="*/ 20 h 1766"/>
                <a:gd name="T18" fmla="*/ 328 w 2229"/>
                <a:gd name="T19" fmla="*/ 17 h 1766"/>
                <a:gd name="T20" fmla="*/ 335 w 2229"/>
                <a:gd name="T21" fmla="*/ 15 h 1766"/>
                <a:gd name="T22" fmla="*/ 340 w 2229"/>
                <a:gd name="T23" fmla="*/ 13 h 1766"/>
                <a:gd name="T24" fmla="*/ 346 w 2229"/>
                <a:gd name="T25" fmla="*/ 10 h 1766"/>
                <a:gd name="T26" fmla="*/ 353 w 2229"/>
                <a:gd name="T27" fmla="*/ 8 h 1766"/>
                <a:gd name="T28" fmla="*/ 358 w 2229"/>
                <a:gd name="T29" fmla="*/ 5 h 1766"/>
                <a:gd name="T30" fmla="*/ 365 w 2229"/>
                <a:gd name="T31" fmla="*/ 2 h 1766"/>
                <a:gd name="T32" fmla="*/ 371 w 2229"/>
                <a:gd name="T33" fmla="*/ 0 h 1766"/>
                <a:gd name="T34" fmla="*/ 276 w 2229"/>
                <a:gd name="T35" fmla="*/ 6 h 1766"/>
                <a:gd name="T36" fmla="*/ 194 w 2229"/>
                <a:gd name="T37" fmla="*/ 32 h 1766"/>
                <a:gd name="T38" fmla="*/ 124 w 2229"/>
                <a:gd name="T39" fmla="*/ 71 h 1766"/>
                <a:gd name="T40" fmla="*/ 68 w 2229"/>
                <a:gd name="T41" fmla="*/ 120 h 1766"/>
                <a:gd name="T42" fmla="*/ 27 w 2229"/>
                <a:gd name="T43" fmla="*/ 171 h 1766"/>
                <a:gd name="T44" fmla="*/ 4 w 2229"/>
                <a:gd name="T45" fmla="*/ 222 h 1766"/>
                <a:gd name="T46" fmla="*/ 0 w 2229"/>
                <a:gd name="T47" fmla="*/ 264 h 1766"/>
                <a:gd name="T48" fmla="*/ 15 w 2229"/>
                <a:gd name="T49" fmla="*/ 295 h 17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229" h="1766">
                  <a:moveTo>
                    <a:pt x="92" y="1766"/>
                  </a:moveTo>
                  <a:lnTo>
                    <a:pt x="165" y="1507"/>
                  </a:lnTo>
                  <a:lnTo>
                    <a:pt x="303" y="1245"/>
                  </a:lnTo>
                  <a:lnTo>
                    <a:pt x="501" y="985"/>
                  </a:lnTo>
                  <a:lnTo>
                    <a:pt x="749" y="747"/>
                  </a:lnTo>
                  <a:lnTo>
                    <a:pt x="1019" y="525"/>
                  </a:lnTo>
                  <a:lnTo>
                    <a:pt x="1319" y="346"/>
                  </a:lnTo>
                  <a:lnTo>
                    <a:pt x="1627" y="200"/>
                  </a:lnTo>
                  <a:lnTo>
                    <a:pt x="1938" y="121"/>
                  </a:lnTo>
                  <a:lnTo>
                    <a:pt x="1970" y="104"/>
                  </a:lnTo>
                  <a:lnTo>
                    <a:pt x="2011" y="90"/>
                  </a:lnTo>
                  <a:lnTo>
                    <a:pt x="2042" y="76"/>
                  </a:lnTo>
                  <a:lnTo>
                    <a:pt x="2080" y="62"/>
                  </a:lnTo>
                  <a:lnTo>
                    <a:pt x="2118" y="45"/>
                  </a:lnTo>
                  <a:lnTo>
                    <a:pt x="2152" y="31"/>
                  </a:lnTo>
                  <a:lnTo>
                    <a:pt x="2191" y="13"/>
                  </a:lnTo>
                  <a:lnTo>
                    <a:pt x="2229" y="0"/>
                  </a:lnTo>
                  <a:lnTo>
                    <a:pt x="1659" y="35"/>
                  </a:lnTo>
                  <a:lnTo>
                    <a:pt x="1167" y="194"/>
                  </a:lnTo>
                  <a:lnTo>
                    <a:pt x="746" y="425"/>
                  </a:lnTo>
                  <a:lnTo>
                    <a:pt x="411" y="719"/>
                  </a:lnTo>
                  <a:lnTo>
                    <a:pt x="165" y="1026"/>
                  </a:lnTo>
                  <a:lnTo>
                    <a:pt x="23" y="1327"/>
                  </a:lnTo>
                  <a:lnTo>
                    <a:pt x="0" y="1583"/>
                  </a:lnTo>
                  <a:lnTo>
                    <a:pt x="92" y="176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5" name="Freeform 428"/>
            <p:cNvSpPr>
              <a:spLocks/>
            </p:cNvSpPr>
            <p:nvPr/>
          </p:nvSpPr>
          <p:spPr bwMode="auto">
            <a:xfrm>
              <a:off x="1944" y="1218"/>
              <a:ext cx="495" cy="253"/>
            </a:xfrm>
            <a:custGeom>
              <a:avLst/>
              <a:gdLst>
                <a:gd name="T0" fmla="*/ 495 w 2969"/>
                <a:gd name="T1" fmla="*/ 253 h 1515"/>
                <a:gd name="T2" fmla="*/ 463 w 2969"/>
                <a:gd name="T3" fmla="*/ 188 h 1515"/>
                <a:gd name="T4" fmla="*/ 420 w 2969"/>
                <a:gd name="T5" fmla="*/ 122 h 1515"/>
                <a:gd name="T6" fmla="*/ 365 w 2969"/>
                <a:gd name="T7" fmla="*/ 65 h 1515"/>
                <a:gd name="T8" fmla="*/ 301 w 2969"/>
                <a:gd name="T9" fmla="*/ 21 h 1515"/>
                <a:gd name="T10" fmla="*/ 230 w 2969"/>
                <a:gd name="T11" fmla="*/ 0 h 1515"/>
                <a:gd name="T12" fmla="*/ 156 w 2969"/>
                <a:gd name="T13" fmla="*/ 8 h 1515"/>
                <a:gd name="T14" fmla="*/ 77 w 2969"/>
                <a:gd name="T15" fmla="*/ 50 h 1515"/>
                <a:gd name="T16" fmla="*/ 0 w 2969"/>
                <a:gd name="T17" fmla="*/ 137 h 1515"/>
                <a:gd name="T18" fmla="*/ 95 w 2969"/>
                <a:gd name="T19" fmla="*/ 91 h 1515"/>
                <a:gd name="T20" fmla="*/ 176 w 2969"/>
                <a:gd name="T21" fmla="*/ 73 h 1515"/>
                <a:gd name="T22" fmla="*/ 244 w 2969"/>
                <a:gd name="T23" fmla="*/ 75 h 1515"/>
                <a:gd name="T24" fmla="*/ 303 w 2969"/>
                <a:gd name="T25" fmla="*/ 95 h 1515"/>
                <a:gd name="T26" fmla="*/ 355 w 2969"/>
                <a:gd name="T27" fmla="*/ 125 h 1515"/>
                <a:gd name="T28" fmla="*/ 402 w 2969"/>
                <a:gd name="T29" fmla="*/ 166 h 1515"/>
                <a:gd name="T30" fmla="*/ 448 w 2969"/>
                <a:gd name="T31" fmla="*/ 210 h 1515"/>
                <a:gd name="T32" fmla="*/ 495 w 2969"/>
                <a:gd name="T33" fmla="*/ 253 h 15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69" h="1515">
                  <a:moveTo>
                    <a:pt x="2969" y="1515"/>
                  </a:moveTo>
                  <a:lnTo>
                    <a:pt x="2779" y="1124"/>
                  </a:lnTo>
                  <a:lnTo>
                    <a:pt x="2520" y="733"/>
                  </a:lnTo>
                  <a:lnTo>
                    <a:pt x="2191" y="387"/>
                  </a:lnTo>
                  <a:lnTo>
                    <a:pt x="1808" y="128"/>
                  </a:lnTo>
                  <a:lnTo>
                    <a:pt x="1382" y="0"/>
                  </a:lnTo>
                  <a:lnTo>
                    <a:pt x="933" y="46"/>
                  </a:lnTo>
                  <a:lnTo>
                    <a:pt x="463" y="301"/>
                  </a:lnTo>
                  <a:lnTo>
                    <a:pt x="0" y="823"/>
                  </a:lnTo>
                  <a:lnTo>
                    <a:pt x="567" y="547"/>
                  </a:lnTo>
                  <a:lnTo>
                    <a:pt x="1054" y="436"/>
                  </a:lnTo>
                  <a:lnTo>
                    <a:pt x="1462" y="450"/>
                  </a:lnTo>
                  <a:lnTo>
                    <a:pt x="1818" y="567"/>
                  </a:lnTo>
                  <a:lnTo>
                    <a:pt x="2129" y="750"/>
                  </a:lnTo>
                  <a:lnTo>
                    <a:pt x="2413" y="992"/>
                  </a:lnTo>
                  <a:lnTo>
                    <a:pt x="2685" y="1255"/>
                  </a:lnTo>
                  <a:lnTo>
                    <a:pt x="2969" y="151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6" name="Freeform 429"/>
            <p:cNvSpPr>
              <a:spLocks/>
            </p:cNvSpPr>
            <p:nvPr/>
          </p:nvSpPr>
          <p:spPr bwMode="auto">
            <a:xfrm>
              <a:off x="1954" y="1219"/>
              <a:ext cx="485" cy="252"/>
            </a:xfrm>
            <a:custGeom>
              <a:avLst/>
              <a:gdLst>
                <a:gd name="T0" fmla="*/ 485 w 2906"/>
                <a:gd name="T1" fmla="*/ 252 h 1508"/>
                <a:gd name="T2" fmla="*/ 455 w 2906"/>
                <a:gd name="T3" fmla="*/ 187 h 1508"/>
                <a:gd name="T4" fmla="*/ 412 w 2906"/>
                <a:gd name="T5" fmla="*/ 124 h 1508"/>
                <a:gd name="T6" fmla="*/ 357 w 2906"/>
                <a:gd name="T7" fmla="*/ 65 h 1508"/>
                <a:gd name="T8" fmla="*/ 295 w 2906"/>
                <a:gd name="T9" fmla="*/ 23 h 1508"/>
                <a:gd name="T10" fmla="*/ 225 w 2906"/>
                <a:gd name="T11" fmla="*/ 0 h 1508"/>
                <a:gd name="T12" fmla="*/ 151 w 2906"/>
                <a:gd name="T13" fmla="*/ 5 h 1508"/>
                <a:gd name="T14" fmla="*/ 75 w 2906"/>
                <a:gd name="T15" fmla="*/ 45 h 1508"/>
                <a:gd name="T16" fmla="*/ 0 w 2906"/>
                <a:gd name="T17" fmla="*/ 128 h 1508"/>
                <a:gd name="T18" fmla="*/ 92 w 2906"/>
                <a:gd name="T19" fmla="*/ 84 h 1508"/>
                <a:gd name="T20" fmla="*/ 171 w 2906"/>
                <a:gd name="T21" fmla="*/ 66 h 1508"/>
                <a:gd name="T22" fmla="*/ 238 w 2906"/>
                <a:gd name="T23" fmla="*/ 69 h 1508"/>
                <a:gd name="T24" fmla="*/ 296 w 2906"/>
                <a:gd name="T25" fmla="*/ 90 h 1508"/>
                <a:gd name="T26" fmla="*/ 348 w 2906"/>
                <a:gd name="T27" fmla="*/ 122 h 1508"/>
                <a:gd name="T28" fmla="*/ 394 w 2906"/>
                <a:gd name="T29" fmla="*/ 162 h 1508"/>
                <a:gd name="T30" fmla="*/ 438 w 2906"/>
                <a:gd name="T31" fmla="*/ 207 h 1508"/>
                <a:gd name="T32" fmla="*/ 485 w 2906"/>
                <a:gd name="T33" fmla="*/ 252 h 150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06" h="1508">
                  <a:moveTo>
                    <a:pt x="2906" y="1508"/>
                  </a:moveTo>
                  <a:lnTo>
                    <a:pt x="2726" y="1120"/>
                  </a:lnTo>
                  <a:lnTo>
                    <a:pt x="2466" y="740"/>
                  </a:lnTo>
                  <a:lnTo>
                    <a:pt x="2142" y="391"/>
                  </a:lnTo>
                  <a:lnTo>
                    <a:pt x="1769" y="135"/>
                  </a:lnTo>
                  <a:lnTo>
                    <a:pt x="1347" y="0"/>
                  </a:lnTo>
                  <a:lnTo>
                    <a:pt x="905" y="31"/>
                  </a:lnTo>
                  <a:lnTo>
                    <a:pt x="452" y="270"/>
                  </a:lnTo>
                  <a:lnTo>
                    <a:pt x="0" y="765"/>
                  </a:lnTo>
                  <a:lnTo>
                    <a:pt x="553" y="505"/>
                  </a:lnTo>
                  <a:lnTo>
                    <a:pt x="1026" y="397"/>
                  </a:lnTo>
                  <a:lnTo>
                    <a:pt x="1426" y="415"/>
                  </a:lnTo>
                  <a:lnTo>
                    <a:pt x="1776" y="536"/>
                  </a:lnTo>
                  <a:lnTo>
                    <a:pt x="2083" y="730"/>
                  </a:lnTo>
                  <a:lnTo>
                    <a:pt x="2363" y="972"/>
                  </a:lnTo>
                  <a:lnTo>
                    <a:pt x="2626" y="1238"/>
                  </a:lnTo>
                  <a:lnTo>
                    <a:pt x="2906" y="150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7" name="Freeform 430"/>
            <p:cNvSpPr>
              <a:spLocks/>
            </p:cNvSpPr>
            <p:nvPr/>
          </p:nvSpPr>
          <p:spPr bwMode="auto">
            <a:xfrm>
              <a:off x="1964" y="1221"/>
              <a:ext cx="475" cy="250"/>
            </a:xfrm>
            <a:custGeom>
              <a:avLst/>
              <a:gdLst>
                <a:gd name="T0" fmla="*/ 475 w 2851"/>
                <a:gd name="T1" fmla="*/ 250 h 1497"/>
                <a:gd name="T2" fmla="*/ 446 w 2851"/>
                <a:gd name="T3" fmla="*/ 187 h 1497"/>
                <a:gd name="T4" fmla="*/ 404 w 2851"/>
                <a:gd name="T5" fmla="*/ 125 h 1497"/>
                <a:gd name="T6" fmla="*/ 350 w 2851"/>
                <a:gd name="T7" fmla="*/ 67 h 1497"/>
                <a:gd name="T8" fmla="*/ 288 w 2851"/>
                <a:gd name="T9" fmla="*/ 24 h 1497"/>
                <a:gd name="T10" fmla="*/ 219 w 2851"/>
                <a:gd name="T11" fmla="*/ 0 h 1497"/>
                <a:gd name="T12" fmla="*/ 147 w 2851"/>
                <a:gd name="T13" fmla="*/ 3 h 1497"/>
                <a:gd name="T14" fmla="*/ 72 w 2851"/>
                <a:gd name="T15" fmla="*/ 40 h 1497"/>
                <a:gd name="T16" fmla="*/ 0 w 2851"/>
                <a:gd name="T17" fmla="*/ 118 h 1497"/>
                <a:gd name="T18" fmla="*/ 90 w 2851"/>
                <a:gd name="T19" fmla="*/ 75 h 1497"/>
                <a:gd name="T20" fmla="*/ 168 w 2851"/>
                <a:gd name="T21" fmla="*/ 59 h 1497"/>
                <a:gd name="T22" fmla="*/ 234 w 2851"/>
                <a:gd name="T23" fmla="*/ 63 h 1497"/>
                <a:gd name="T24" fmla="*/ 291 w 2851"/>
                <a:gd name="T25" fmla="*/ 85 h 1497"/>
                <a:gd name="T26" fmla="*/ 341 w 2851"/>
                <a:gd name="T27" fmla="*/ 117 h 1497"/>
                <a:gd name="T28" fmla="*/ 387 w 2851"/>
                <a:gd name="T29" fmla="*/ 159 h 1497"/>
                <a:gd name="T30" fmla="*/ 430 w 2851"/>
                <a:gd name="T31" fmla="*/ 204 h 1497"/>
                <a:gd name="T32" fmla="*/ 475 w 2851"/>
                <a:gd name="T33" fmla="*/ 250 h 14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51" h="1497">
                  <a:moveTo>
                    <a:pt x="2851" y="1497"/>
                  </a:moveTo>
                  <a:lnTo>
                    <a:pt x="2675" y="1120"/>
                  </a:lnTo>
                  <a:lnTo>
                    <a:pt x="2422" y="746"/>
                  </a:lnTo>
                  <a:lnTo>
                    <a:pt x="2101" y="404"/>
                  </a:lnTo>
                  <a:lnTo>
                    <a:pt x="1731" y="141"/>
                  </a:lnTo>
                  <a:lnTo>
                    <a:pt x="1316" y="0"/>
                  </a:lnTo>
                  <a:lnTo>
                    <a:pt x="884" y="17"/>
                  </a:lnTo>
                  <a:lnTo>
                    <a:pt x="435" y="238"/>
                  </a:lnTo>
                  <a:lnTo>
                    <a:pt x="0" y="705"/>
                  </a:lnTo>
                  <a:lnTo>
                    <a:pt x="542" y="452"/>
                  </a:lnTo>
                  <a:lnTo>
                    <a:pt x="1008" y="356"/>
                  </a:lnTo>
                  <a:lnTo>
                    <a:pt x="1403" y="377"/>
                  </a:lnTo>
                  <a:lnTo>
                    <a:pt x="1748" y="507"/>
                  </a:lnTo>
                  <a:lnTo>
                    <a:pt x="2045" y="702"/>
                  </a:lnTo>
                  <a:lnTo>
                    <a:pt x="2322" y="953"/>
                  </a:lnTo>
                  <a:lnTo>
                    <a:pt x="2581" y="1223"/>
                  </a:lnTo>
                  <a:lnTo>
                    <a:pt x="2851" y="149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8" name="Freeform 431"/>
            <p:cNvSpPr>
              <a:spLocks/>
            </p:cNvSpPr>
            <p:nvPr/>
          </p:nvSpPr>
          <p:spPr bwMode="auto">
            <a:xfrm>
              <a:off x="1973" y="1222"/>
              <a:ext cx="466" cy="249"/>
            </a:xfrm>
            <a:custGeom>
              <a:avLst/>
              <a:gdLst>
                <a:gd name="T0" fmla="*/ 466 w 2793"/>
                <a:gd name="T1" fmla="*/ 249 h 1494"/>
                <a:gd name="T2" fmla="*/ 438 w 2793"/>
                <a:gd name="T3" fmla="*/ 187 h 1494"/>
                <a:gd name="T4" fmla="*/ 396 w 2793"/>
                <a:gd name="T5" fmla="*/ 126 h 1494"/>
                <a:gd name="T6" fmla="*/ 344 w 2793"/>
                <a:gd name="T7" fmla="*/ 69 h 1494"/>
                <a:gd name="T8" fmla="*/ 283 w 2793"/>
                <a:gd name="T9" fmla="*/ 25 h 1494"/>
                <a:gd name="T10" fmla="*/ 215 w 2793"/>
                <a:gd name="T11" fmla="*/ 0 h 1494"/>
                <a:gd name="T12" fmla="*/ 144 w 2793"/>
                <a:gd name="T13" fmla="*/ 2 h 1494"/>
                <a:gd name="T14" fmla="*/ 72 w 2793"/>
                <a:gd name="T15" fmla="*/ 35 h 1494"/>
                <a:gd name="T16" fmla="*/ 0 w 2793"/>
                <a:gd name="T17" fmla="*/ 110 h 1494"/>
                <a:gd name="T18" fmla="*/ 89 w 2793"/>
                <a:gd name="T19" fmla="*/ 69 h 1494"/>
                <a:gd name="T20" fmla="*/ 165 w 2793"/>
                <a:gd name="T21" fmla="*/ 54 h 1494"/>
                <a:gd name="T22" fmla="*/ 230 w 2793"/>
                <a:gd name="T23" fmla="*/ 59 h 1494"/>
                <a:gd name="T24" fmla="*/ 285 w 2793"/>
                <a:gd name="T25" fmla="*/ 81 h 1494"/>
                <a:gd name="T26" fmla="*/ 334 w 2793"/>
                <a:gd name="T27" fmla="*/ 114 h 1494"/>
                <a:gd name="T28" fmla="*/ 379 w 2793"/>
                <a:gd name="T29" fmla="*/ 157 h 1494"/>
                <a:gd name="T30" fmla="*/ 421 w 2793"/>
                <a:gd name="T31" fmla="*/ 203 h 1494"/>
                <a:gd name="T32" fmla="*/ 466 w 2793"/>
                <a:gd name="T33" fmla="*/ 249 h 1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93" h="1494">
                  <a:moveTo>
                    <a:pt x="2793" y="1494"/>
                  </a:moveTo>
                  <a:lnTo>
                    <a:pt x="2623" y="1123"/>
                  </a:lnTo>
                  <a:lnTo>
                    <a:pt x="2375" y="757"/>
                  </a:lnTo>
                  <a:lnTo>
                    <a:pt x="2061" y="415"/>
                  </a:lnTo>
                  <a:lnTo>
                    <a:pt x="1698" y="152"/>
                  </a:lnTo>
                  <a:lnTo>
                    <a:pt x="1286" y="0"/>
                  </a:lnTo>
                  <a:lnTo>
                    <a:pt x="864" y="11"/>
                  </a:lnTo>
                  <a:lnTo>
                    <a:pt x="429" y="211"/>
                  </a:lnTo>
                  <a:lnTo>
                    <a:pt x="0" y="657"/>
                  </a:lnTo>
                  <a:lnTo>
                    <a:pt x="536" y="415"/>
                  </a:lnTo>
                  <a:lnTo>
                    <a:pt x="989" y="322"/>
                  </a:lnTo>
                  <a:lnTo>
                    <a:pt x="1376" y="353"/>
                  </a:lnTo>
                  <a:lnTo>
                    <a:pt x="1707" y="487"/>
                  </a:lnTo>
                  <a:lnTo>
                    <a:pt x="2001" y="685"/>
                  </a:lnTo>
                  <a:lnTo>
                    <a:pt x="2271" y="941"/>
                  </a:lnTo>
                  <a:lnTo>
                    <a:pt x="2526" y="1217"/>
                  </a:lnTo>
                  <a:lnTo>
                    <a:pt x="2793" y="149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9" name="Freeform 432"/>
            <p:cNvSpPr>
              <a:spLocks/>
            </p:cNvSpPr>
            <p:nvPr/>
          </p:nvSpPr>
          <p:spPr bwMode="auto">
            <a:xfrm>
              <a:off x="1983" y="1222"/>
              <a:ext cx="456" cy="249"/>
            </a:xfrm>
            <a:custGeom>
              <a:avLst/>
              <a:gdLst>
                <a:gd name="T0" fmla="*/ 456 w 2734"/>
                <a:gd name="T1" fmla="*/ 249 h 1491"/>
                <a:gd name="T2" fmla="*/ 428 w 2734"/>
                <a:gd name="T3" fmla="*/ 189 h 1491"/>
                <a:gd name="T4" fmla="*/ 388 w 2734"/>
                <a:gd name="T5" fmla="*/ 128 h 1491"/>
                <a:gd name="T6" fmla="*/ 336 w 2734"/>
                <a:gd name="T7" fmla="*/ 72 h 1491"/>
                <a:gd name="T8" fmla="*/ 277 w 2734"/>
                <a:gd name="T9" fmla="*/ 28 h 1491"/>
                <a:gd name="T10" fmla="*/ 210 w 2734"/>
                <a:gd name="T11" fmla="*/ 1 h 1491"/>
                <a:gd name="T12" fmla="*/ 140 w 2734"/>
                <a:gd name="T13" fmla="*/ 0 h 1491"/>
                <a:gd name="T14" fmla="*/ 69 w 2734"/>
                <a:gd name="T15" fmla="*/ 32 h 1491"/>
                <a:gd name="T16" fmla="*/ 0 w 2734"/>
                <a:gd name="T17" fmla="*/ 102 h 1491"/>
                <a:gd name="T18" fmla="*/ 87 w 2734"/>
                <a:gd name="T19" fmla="*/ 62 h 1491"/>
                <a:gd name="T20" fmla="*/ 162 w 2734"/>
                <a:gd name="T21" fmla="*/ 49 h 1491"/>
                <a:gd name="T22" fmla="*/ 225 w 2734"/>
                <a:gd name="T23" fmla="*/ 54 h 1491"/>
                <a:gd name="T24" fmla="*/ 280 w 2734"/>
                <a:gd name="T25" fmla="*/ 77 h 1491"/>
                <a:gd name="T26" fmla="*/ 327 w 2734"/>
                <a:gd name="T27" fmla="*/ 112 h 1491"/>
                <a:gd name="T28" fmla="*/ 371 w 2734"/>
                <a:gd name="T29" fmla="*/ 155 h 1491"/>
                <a:gd name="T30" fmla="*/ 413 w 2734"/>
                <a:gd name="T31" fmla="*/ 202 h 1491"/>
                <a:gd name="T32" fmla="*/ 456 w 2734"/>
                <a:gd name="T33" fmla="*/ 249 h 149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34" h="1491">
                  <a:moveTo>
                    <a:pt x="2734" y="1491"/>
                  </a:moveTo>
                  <a:lnTo>
                    <a:pt x="2568" y="1131"/>
                  </a:lnTo>
                  <a:lnTo>
                    <a:pt x="2326" y="768"/>
                  </a:lnTo>
                  <a:lnTo>
                    <a:pt x="2015" y="429"/>
                  </a:lnTo>
                  <a:lnTo>
                    <a:pt x="1659" y="170"/>
                  </a:lnTo>
                  <a:lnTo>
                    <a:pt x="1259" y="8"/>
                  </a:lnTo>
                  <a:lnTo>
                    <a:pt x="840" y="0"/>
                  </a:lnTo>
                  <a:lnTo>
                    <a:pt x="415" y="190"/>
                  </a:lnTo>
                  <a:lnTo>
                    <a:pt x="0" y="609"/>
                  </a:lnTo>
                  <a:lnTo>
                    <a:pt x="522" y="374"/>
                  </a:lnTo>
                  <a:lnTo>
                    <a:pt x="971" y="291"/>
                  </a:lnTo>
                  <a:lnTo>
                    <a:pt x="1348" y="325"/>
                  </a:lnTo>
                  <a:lnTo>
                    <a:pt x="1677" y="460"/>
                  </a:lnTo>
                  <a:lnTo>
                    <a:pt x="1959" y="668"/>
                  </a:lnTo>
                  <a:lnTo>
                    <a:pt x="2225" y="930"/>
                  </a:lnTo>
                  <a:lnTo>
                    <a:pt x="2478" y="1207"/>
                  </a:lnTo>
                  <a:lnTo>
                    <a:pt x="2734" y="149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0" name="Freeform 433"/>
            <p:cNvSpPr>
              <a:spLocks/>
            </p:cNvSpPr>
            <p:nvPr/>
          </p:nvSpPr>
          <p:spPr bwMode="auto">
            <a:xfrm>
              <a:off x="1991" y="1386"/>
              <a:ext cx="94" cy="112"/>
            </a:xfrm>
            <a:custGeom>
              <a:avLst/>
              <a:gdLst>
                <a:gd name="T0" fmla="*/ 10 w 567"/>
                <a:gd name="T1" fmla="*/ 17 h 668"/>
                <a:gd name="T2" fmla="*/ 5 w 567"/>
                <a:gd name="T3" fmla="*/ 30 h 668"/>
                <a:gd name="T4" fmla="*/ 2 w 567"/>
                <a:gd name="T5" fmla="*/ 42 h 668"/>
                <a:gd name="T6" fmla="*/ 0 w 567"/>
                <a:gd name="T7" fmla="*/ 53 h 668"/>
                <a:gd name="T8" fmla="*/ 1 w 567"/>
                <a:gd name="T9" fmla="*/ 65 h 668"/>
                <a:gd name="T10" fmla="*/ 1 w 567"/>
                <a:gd name="T11" fmla="*/ 74 h 668"/>
                <a:gd name="T12" fmla="*/ 3 w 567"/>
                <a:gd name="T13" fmla="*/ 83 h 668"/>
                <a:gd name="T14" fmla="*/ 7 w 567"/>
                <a:gd name="T15" fmla="*/ 92 h 668"/>
                <a:gd name="T16" fmla="*/ 13 w 567"/>
                <a:gd name="T17" fmla="*/ 100 h 668"/>
                <a:gd name="T18" fmla="*/ 18 w 567"/>
                <a:gd name="T19" fmla="*/ 112 h 668"/>
                <a:gd name="T20" fmla="*/ 23 w 567"/>
                <a:gd name="T21" fmla="*/ 111 h 668"/>
                <a:gd name="T22" fmla="*/ 29 w 567"/>
                <a:gd name="T23" fmla="*/ 100 h 668"/>
                <a:gd name="T24" fmla="*/ 37 w 567"/>
                <a:gd name="T25" fmla="*/ 82 h 668"/>
                <a:gd name="T26" fmla="*/ 46 w 567"/>
                <a:gd name="T27" fmla="*/ 59 h 668"/>
                <a:gd name="T28" fmla="*/ 59 w 567"/>
                <a:gd name="T29" fmla="*/ 37 h 668"/>
                <a:gd name="T30" fmla="*/ 74 w 567"/>
                <a:gd name="T31" fmla="*/ 15 h 668"/>
                <a:gd name="T32" fmla="*/ 94 w 567"/>
                <a:gd name="T33" fmla="*/ 0 h 668"/>
                <a:gd name="T34" fmla="*/ 83 w 567"/>
                <a:gd name="T35" fmla="*/ 2 h 668"/>
                <a:gd name="T36" fmla="*/ 72 w 567"/>
                <a:gd name="T37" fmla="*/ 4 h 668"/>
                <a:gd name="T38" fmla="*/ 62 w 567"/>
                <a:gd name="T39" fmla="*/ 7 h 668"/>
                <a:gd name="T40" fmla="*/ 52 w 567"/>
                <a:gd name="T41" fmla="*/ 9 h 668"/>
                <a:gd name="T42" fmla="*/ 40 w 567"/>
                <a:gd name="T43" fmla="*/ 10 h 668"/>
                <a:gd name="T44" fmla="*/ 30 w 567"/>
                <a:gd name="T45" fmla="*/ 12 h 668"/>
                <a:gd name="T46" fmla="*/ 19 w 567"/>
                <a:gd name="T47" fmla="*/ 15 h 668"/>
                <a:gd name="T48" fmla="*/ 10 w 567"/>
                <a:gd name="T49" fmla="*/ 17 h 6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67" h="668">
                  <a:moveTo>
                    <a:pt x="59" y="101"/>
                  </a:moveTo>
                  <a:lnTo>
                    <a:pt x="28" y="177"/>
                  </a:lnTo>
                  <a:lnTo>
                    <a:pt x="14" y="250"/>
                  </a:lnTo>
                  <a:lnTo>
                    <a:pt x="0" y="319"/>
                  </a:lnTo>
                  <a:lnTo>
                    <a:pt x="4" y="385"/>
                  </a:lnTo>
                  <a:lnTo>
                    <a:pt x="7" y="443"/>
                  </a:lnTo>
                  <a:lnTo>
                    <a:pt x="21" y="498"/>
                  </a:lnTo>
                  <a:lnTo>
                    <a:pt x="45" y="547"/>
                  </a:lnTo>
                  <a:lnTo>
                    <a:pt x="76" y="595"/>
                  </a:lnTo>
                  <a:lnTo>
                    <a:pt x="108" y="668"/>
                  </a:lnTo>
                  <a:lnTo>
                    <a:pt x="138" y="664"/>
                  </a:lnTo>
                  <a:lnTo>
                    <a:pt x="177" y="595"/>
                  </a:lnTo>
                  <a:lnTo>
                    <a:pt x="224" y="488"/>
                  </a:lnTo>
                  <a:lnTo>
                    <a:pt x="280" y="353"/>
                  </a:lnTo>
                  <a:lnTo>
                    <a:pt x="356" y="218"/>
                  </a:lnTo>
                  <a:lnTo>
                    <a:pt x="446" y="91"/>
                  </a:lnTo>
                  <a:lnTo>
                    <a:pt x="567" y="0"/>
                  </a:lnTo>
                  <a:lnTo>
                    <a:pt x="498" y="11"/>
                  </a:lnTo>
                  <a:lnTo>
                    <a:pt x="436" y="25"/>
                  </a:lnTo>
                  <a:lnTo>
                    <a:pt x="373" y="39"/>
                  </a:lnTo>
                  <a:lnTo>
                    <a:pt x="311" y="52"/>
                  </a:lnTo>
                  <a:lnTo>
                    <a:pt x="242" y="60"/>
                  </a:lnTo>
                  <a:lnTo>
                    <a:pt x="180" y="74"/>
                  </a:lnTo>
                  <a:lnTo>
                    <a:pt x="117" y="87"/>
                  </a:lnTo>
                  <a:lnTo>
                    <a:pt x="59" y="10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1" name="Freeform 434"/>
            <p:cNvSpPr>
              <a:spLocks/>
            </p:cNvSpPr>
            <p:nvPr/>
          </p:nvSpPr>
          <p:spPr bwMode="auto">
            <a:xfrm>
              <a:off x="1991" y="1386"/>
              <a:ext cx="94" cy="112"/>
            </a:xfrm>
            <a:custGeom>
              <a:avLst/>
              <a:gdLst>
                <a:gd name="T0" fmla="*/ 10 w 567"/>
                <a:gd name="T1" fmla="*/ 17 h 668"/>
                <a:gd name="T2" fmla="*/ 5 w 567"/>
                <a:gd name="T3" fmla="*/ 30 h 668"/>
                <a:gd name="T4" fmla="*/ 2 w 567"/>
                <a:gd name="T5" fmla="*/ 42 h 668"/>
                <a:gd name="T6" fmla="*/ 0 w 567"/>
                <a:gd name="T7" fmla="*/ 53 h 668"/>
                <a:gd name="T8" fmla="*/ 1 w 567"/>
                <a:gd name="T9" fmla="*/ 65 h 668"/>
                <a:gd name="T10" fmla="*/ 1 w 567"/>
                <a:gd name="T11" fmla="*/ 74 h 668"/>
                <a:gd name="T12" fmla="*/ 3 w 567"/>
                <a:gd name="T13" fmla="*/ 83 h 668"/>
                <a:gd name="T14" fmla="*/ 7 w 567"/>
                <a:gd name="T15" fmla="*/ 92 h 668"/>
                <a:gd name="T16" fmla="*/ 13 w 567"/>
                <a:gd name="T17" fmla="*/ 100 h 668"/>
                <a:gd name="T18" fmla="*/ 18 w 567"/>
                <a:gd name="T19" fmla="*/ 112 h 668"/>
                <a:gd name="T20" fmla="*/ 23 w 567"/>
                <a:gd name="T21" fmla="*/ 111 h 668"/>
                <a:gd name="T22" fmla="*/ 29 w 567"/>
                <a:gd name="T23" fmla="*/ 100 h 668"/>
                <a:gd name="T24" fmla="*/ 37 w 567"/>
                <a:gd name="T25" fmla="*/ 82 h 668"/>
                <a:gd name="T26" fmla="*/ 46 w 567"/>
                <a:gd name="T27" fmla="*/ 59 h 668"/>
                <a:gd name="T28" fmla="*/ 59 w 567"/>
                <a:gd name="T29" fmla="*/ 37 h 668"/>
                <a:gd name="T30" fmla="*/ 74 w 567"/>
                <a:gd name="T31" fmla="*/ 15 h 668"/>
                <a:gd name="T32" fmla="*/ 94 w 567"/>
                <a:gd name="T33" fmla="*/ 0 h 668"/>
                <a:gd name="T34" fmla="*/ 83 w 567"/>
                <a:gd name="T35" fmla="*/ 2 h 668"/>
                <a:gd name="T36" fmla="*/ 72 w 567"/>
                <a:gd name="T37" fmla="*/ 4 h 668"/>
                <a:gd name="T38" fmla="*/ 62 w 567"/>
                <a:gd name="T39" fmla="*/ 7 h 668"/>
                <a:gd name="T40" fmla="*/ 52 w 567"/>
                <a:gd name="T41" fmla="*/ 9 h 668"/>
                <a:gd name="T42" fmla="*/ 40 w 567"/>
                <a:gd name="T43" fmla="*/ 10 h 668"/>
                <a:gd name="T44" fmla="*/ 30 w 567"/>
                <a:gd name="T45" fmla="*/ 12 h 668"/>
                <a:gd name="T46" fmla="*/ 19 w 567"/>
                <a:gd name="T47" fmla="*/ 15 h 668"/>
                <a:gd name="T48" fmla="*/ 10 w 567"/>
                <a:gd name="T49" fmla="*/ 17 h 6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67" h="668">
                  <a:moveTo>
                    <a:pt x="59" y="101"/>
                  </a:moveTo>
                  <a:lnTo>
                    <a:pt x="28" y="177"/>
                  </a:lnTo>
                  <a:lnTo>
                    <a:pt x="14" y="250"/>
                  </a:lnTo>
                  <a:lnTo>
                    <a:pt x="0" y="319"/>
                  </a:lnTo>
                  <a:lnTo>
                    <a:pt x="4" y="385"/>
                  </a:lnTo>
                  <a:lnTo>
                    <a:pt x="7" y="443"/>
                  </a:lnTo>
                  <a:lnTo>
                    <a:pt x="21" y="498"/>
                  </a:lnTo>
                  <a:lnTo>
                    <a:pt x="45" y="547"/>
                  </a:lnTo>
                  <a:lnTo>
                    <a:pt x="76" y="595"/>
                  </a:lnTo>
                  <a:lnTo>
                    <a:pt x="108" y="668"/>
                  </a:lnTo>
                  <a:lnTo>
                    <a:pt x="138" y="664"/>
                  </a:lnTo>
                  <a:lnTo>
                    <a:pt x="177" y="595"/>
                  </a:lnTo>
                  <a:lnTo>
                    <a:pt x="224" y="488"/>
                  </a:lnTo>
                  <a:lnTo>
                    <a:pt x="280" y="353"/>
                  </a:lnTo>
                  <a:lnTo>
                    <a:pt x="356" y="218"/>
                  </a:lnTo>
                  <a:lnTo>
                    <a:pt x="446" y="91"/>
                  </a:lnTo>
                  <a:lnTo>
                    <a:pt x="567" y="0"/>
                  </a:lnTo>
                  <a:lnTo>
                    <a:pt x="498" y="11"/>
                  </a:lnTo>
                  <a:lnTo>
                    <a:pt x="436" y="25"/>
                  </a:lnTo>
                  <a:lnTo>
                    <a:pt x="373" y="39"/>
                  </a:lnTo>
                  <a:lnTo>
                    <a:pt x="311" y="52"/>
                  </a:lnTo>
                  <a:lnTo>
                    <a:pt x="242" y="60"/>
                  </a:lnTo>
                  <a:lnTo>
                    <a:pt x="180" y="74"/>
                  </a:lnTo>
                  <a:lnTo>
                    <a:pt x="117" y="87"/>
                  </a:lnTo>
                  <a:lnTo>
                    <a:pt x="59" y="10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2" name="Freeform 435"/>
            <p:cNvSpPr>
              <a:spLocks/>
            </p:cNvSpPr>
            <p:nvPr/>
          </p:nvSpPr>
          <p:spPr bwMode="auto">
            <a:xfrm>
              <a:off x="1996" y="1315"/>
              <a:ext cx="415" cy="158"/>
            </a:xfrm>
            <a:custGeom>
              <a:avLst/>
              <a:gdLst>
                <a:gd name="T0" fmla="*/ 415 w 2485"/>
                <a:gd name="T1" fmla="*/ 158 h 951"/>
                <a:gd name="T2" fmla="*/ 379 w 2485"/>
                <a:gd name="T3" fmla="*/ 131 h 951"/>
                <a:gd name="T4" fmla="*/ 345 w 2485"/>
                <a:gd name="T5" fmla="*/ 106 h 951"/>
                <a:gd name="T6" fmla="*/ 309 w 2485"/>
                <a:gd name="T7" fmla="*/ 81 h 951"/>
                <a:gd name="T8" fmla="*/ 272 w 2485"/>
                <a:gd name="T9" fmla="*/ 60 h 951"/>
                <a:gd name="T10" fmla="*/ 233 w 2485"/>
                <a:gd name="T11" fmla="*/ 39 h 951"/>
                <a:gd name="T12" fmla="*/ 192 w 2485"/>
                <a:gd name="T13" fmla="*/ 21 h 951"/>
                <a:gd name="T14" fmla="*/ 147 w 2485"/>
                <a:gd name="T15" fmla="*/ 8 h 951"/>
                <a:gd name="T16" fmla="*/ 100 w 2485"/>
                <a:gd name="T17" fmla="*/ 0 h 951"/>
                <a:gd name="T18" fmla="*/ 67 w 2485"/>
                <a:gd name="T19" fmla="*/ 10 h 951"/>
                <a:gd name="T20" fmla="*/ 42 w 2485"/>
                <a:gd name="T21" fmla="*/ 21 h 951"/>
                <a:gd name="T22" fmla="*/ 23 w 2485"/>
                <a:gd name="T23" fmla="*/ 30 h 951"/>
                <a:gd name="T24" fmla="*/ 11 w 2485"/>
                <a:gd name="T25" fmla="*/ 41 h 951"/>
                <a:gd name="T26" fmla="*/ 2 w 2485"/>
                <a:gd name="T27" fmla="*/ 51 h 951"/>
                <a:gd name="T28" fmla="*/ 0 w 2485"/>
                <a:gd name="T29" fmla="*/ 62 h 951"/>
                <a:gd name="T30" fmla="*/ 1 w 2485"/>
                <a:gd name="T31" fmla="*/ 73 h 951"/>
                <a:gd name="T32" fmla="*/ 5 w 2485"/>
                <a:gd name="T33" fmla="*/ 86 h 951"/>
                <a:gd name="T34" fmla="*/ 58 w 2485"/>
                <a:gd name="T35" fmla="*/ 87 h 951"/>
                <a:gd name="T36" fmla="*/ 110 w 2485"/>
                <a:gd name="T37" fmla="*/ 93 h 951"/>
                <a:gd name="T38" fmla="*/ 161 w 2485"/>
                <a:gd name="T39" fmla="*/ 101 h 951"/>
                <a:gd name="T40" fmla="*/ 213 w 2485"/>
                <a:gd name="T41" fmla="*/ 111 h 951"/>
                <a:gd name="T42" fmla="*/ 263 w 2485"/>
                <a:gd name="T43" fmla="*/ 122 h 951"/>
                <a:gd name="T44" fmla="*/ 313 w 2485"/>
                <a:gd name="T45" fmla="*/ 134 h 951"/>
                <a:gd name="T46" fmla="*/ 364 w 2485"/>
                <a:gd name="T47" fmla="*/ 147 h 951"/>
                <a:gd name="T48" fmla="*/ 415 w 2485"/>
                <a:gd name="T49" fmla="*/ 158 h 9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85" h="951">
                  <a:moveTo>
                    <a:pt x="2485" y="951"/>
                  </a:moveTo>
                  <a:lnTo>
                    <a:pt x="2271" y="791"/>
                  </a:lnTo>
                  <a:lnTo>
                    <a:pt x="2067" y="636"/>
                  </a:lnTo>
                  <a:lnTo>
                    <a:pt x="1849" y="488"/>
                  </a:lnTo>
                  <a:lnTo>
                    <a:pt x="1629" y="359"/>
                  </a:lnTo>
                  <a:lnTo>
                    <a:pt x="1397" y="232"/>
                  </a:lnTo>
                  <a:lnTo>
                    <a:pt x="1148" y="128"/>
                  </a:lnTo>
                  <a:lnTo>
                    <a:pt x="881" y="48"/>
                  </a:lnTo>
                  <a:lnTo>
                    <a:pt x="599" y="0"/>
                  </a:lnTo>
                  <a:lnTo>
                    <a:pt x="402" y="62"/>
                  </a:lnTo>
                  <a:lnTo>
                    <a:pt x="250" y="125"/>
                  </a:lnTo>
                  <a:lnTo>
                    <a:pt x="135" y="183"/>
                  </a:lnTo>
                  <a:lnTo>
                    <a:pt x="66" y="246"/>
                  </a:lnTo>
                  <a:lnTo>
                    <a:pt x="14" y="304"/>
                  </a:lnTo>
                  <a:lnTo>
                    <a:pt x="0" y="373"/>
                  </a:lnTo>
                  <a:lnTo>
                    <a:pt x="8" y="439"/>
                  </a:lnTo>
                  <a:lnTo>
                    <a:pt x="32" y="519"/>
                  </a:lnTo>
                  <a:lnTo>
                    <a:pt x="346" y="525"/>
                  </a:lnTo>
                  <a:lnTo>
                    <a:pt x="657" y="557"/>
                  </a:lnTo>
                  <a:lnTo>
                    <a:pt x="965" y="605"/>
                  </a:lnTo>
                  <a:lnTo>
                    <a:pt x="1276" y="667"/>
                  </a:lnTo>
                  <a:lnTo>
                    <a:pt x="1577" y="733"/>
                  </a:lnTo>
                  <a:lnTo>
                    <a:pt x="1877" y="808"/>
                  </a:lnTo>
                  <a:lnTo>
                    <a:pt x="2178" y="882"/>
                  </a:lnTo>
                  <a:lnTo>
                    <a:pt x="2485" y="95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3" name="Freeform 436"/>
            <p:cNvSpPr>
              <a:spLocks/>
            </p:cNvSpPr>
            <p:nvPr/>
          </p:nvSpPr>
          <p:spPr bwMode="auto">
            <a:xfrm>
              <a:off x="1996" y="1319"/>
              <a:ext cx="415" cy="154"/>
            </a:xfrm>
            <a:custGeom>
              <a:avLst/>
              <a:gdLst>
                <a:gd name="T0" fmla="*/ 415 w 2485"/>
                <a:gd name="T1" fmla="*/ 154 h 930"/>
                <a:gd name="T2" fmla="*/ 379 w 2485"/>
                <a:gd name="T3" fmla="*/ 128 h 930"/>
                <a:gd name="T4" fmla="*/ 345 w 2485"/>
                <a:gd name="T5" fmla="*/ 103 h 930"/>
                <a:gd name="T6" fmla="*/ 309 w 2485"/>
                <a:gd name="T7" fmla="*/ 80 h 930"/>
                <a:gd name="T8" fmla="*/ 274 w 2485"/>
                <a:gd name="T9" fmla="*/ 58 h 930"/>
                <a:gd name="T10" fmla="*/ 234 w 2485"/>
                <a:gd name="T11" fmla="*/ 38 h 930"/>
                <a:gd name="T12" fmla="*/ 194 w 2485"/>
                <a:gd name="T13" fmla="*/ 21 h 930"/>
                <a:gd name="T14" fmla="*/ 150 w 2485"/>
                <a:gd name="T15" fmla="*/ 8 h 930"/>
                <a:gd name="T16" fmla="*/ 103 w 2485"/>
                <a:gd name="T17" fmla="*/ 0 h 930"/>
                <a:gd name="T18" fmla="*/ 69 w 2485"/>
                <a:gd name="T19" fmla="*/ 9 h 930"/>
                <a:gd name="T20" fmla="*/ 44 w 2485"/>
                <a:gd name="T21" fmla="*/ 19 h 930"/>
                <a:gd name="T22" fmla="*/ 24 w 2485"/>
                <a:gd name="T23" fmla="*/ 28 h 930"/>
                <a:gd name="T24" fmla="*/ 12 w 2485"/>
                <a:gd name="T25" fmla="*/ 38 h 930"/>
                <a:gd name="T26" fmla="*/ 4 w 2485"/>
                <a:gd name="T27" fmla="*/ 47 h 930"/>
                <a:gd name="T28" fmla="*/ 0 w 2485"/>
                <a:gd name="T29" fmla="*/ 58 h 930"/>
                <a:gd name="T30" fmla="*/ 1 w 2485"/>
                <a:gd name="T31" fmla="*/ 69 h 930"/>
                <a:gd name="T32" fmla="*/ 5 w 2485"/>
                <a:gd name="T33" fmla="*/ 82 h 930"/>
                <a:gd name="T34" fmla="*/ 56 w 2485"/>
                <a:gd name="T35" fmla="*/ 79 h 930"/>
                <a:gd name="T36" fmla="*/ 107 w 2485"/>
                <a:gd name="T37" fmla="*/ 81 h 930"/>
                <a:gd name="T38" fmla="*/ 157 w 2485"/>
                <a:gd name="T39" fmla="*/ 87 h 930"/>
                <a:gd name="T40" fmla="*/ 209 w 2485"/>
                <a:gd name="T41" fmla="*/ 98 h 930"/>
                <a:gd name="T42" fmla="*/ 261 w 2485"/>
                <a:gd name="T43" fmla="*/ 109 h 930"/>
                <a:gd name="T44" fmla="*/ 311 w 2485"/>
                <a:gd name="T45" fmla="*/ 124 h 930"/>
                <a:gd name="T46" fmla="*/ 363 w 2485"/>
                <a:gd name="T47" fmla="*/ 139 h 930"/>
                <a:gd name="T48" fmla="*/ 415 w 2485"/>
                <a:gd name="T49" fmla="*/ 154 h 9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85" h="930">
                  <a:moveTo>
                    <a:pt x="2485" y="930"/>
                  </a:moveTo>
                  <a:lnTo>
                    <a:pt x="2271" y="774"/>
                  </a:lnTo>
                  <a:lnTo>
                    <a:pt x="2067" y="625"/>
                  </a:lnTo>
                  <a:lnTo>
                    <a:pt x="1853" y="481"/>
                  </a:lnTo>
                  <a:lnTo>
                    <a:pt x="1639" y="352"/>
                  </a:lnTo>
                  <a:lnTo>
                    <a:pt x="1404" y="228"/>
                  </a:lnTo>
                  <a:lnTo>
                    <a:pt x="1162" y="124"/>
                  </a:lnTo>
                  <a:lnTo>
                    <a:pt x="896" y="49"/>
                  </a:lnTo>
                  <a:lnTo>
                    <a:pt x="619" y="0"/>
                  </a:lnTo>
                  <a:lnTo>
                    <a:pt x="415" y="55"/>
                  </a:lnTo>
                  <a:lnTo>
                    <a:pt x="264" y="113"/>
                  </a:lnTo>
                  <a:lnTo>
                    <a:pt x="146" y="170"/>
                  </a:lnTo>
                  <a:lnTo>
                    <a:pt x="69" y="228"/>
                  </a:lnTo>
                  <a:lnTo>
                    <a:pt x="22" y="286"/>
                  </a:lnTo>
                  <a:lnTo>
                    <a:pt x="0" y="352"/>
                  </a:lnTo>
                  <a:lnTo>
                    <a:pt x="8" y="418"/>
                  </a:lnTo>
                  <a:lnTo>
                    <a:pt x="32" y="498"/>
                  </a:lnTo>
                  <a:lnTo>
                    <a:pt x="336" y="476"/>
                  </a:lnTo>
                  <a:lnTo>
                    <a:pt x="640" y="490"/>
                  </a:lnTo>
                  <a:lnTo>
                    <a:pt x="941" y="525"/>
                  </a:lnTo>
                  <a:lnTo>
                    <a:pt x="1252" y="591"/>
                  </a:lnTo>
                  <a:lnTo>
                    <a:pt x="1560" y="660"/>
                  </a:lnTo>
                  <a:lnTo>
                    <a:pt x="1863" y="750"/>
                  </a:lnTo>
                  <a:lnTo>
                    <a:pt x="2174" y="839"/>
                  </a:lnTo>
                  <a:lnTo>
                    <a:pt x="2485" y="93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4" name="Freeform 437"/>
            <p:cNvSpPr>
              <a:spLocks/>
            </p:cNvSpPr>
            <p:nvPr/>
          </p:nvSpPr>
          <p:spPr bwMode="auto">
            <a:xfrm>
              <a:off x="1998" y="1323"/>
              <a:ext cx="413" cy="150"/>
            </a:xfrm>
            <a:custGeom>
              <a:avLst/>
              <a:gdLst>
                <a:gd name="T0" fmla="*/ 413 w 2477"/>
                <a:gd name="T1" fmla="*/ 150 h 903"/>
                <a:gd name="T2" fmla="*/ 378 w 2477"/>
                <a:gd name="T3" fmla="*/ 125 h 903"/>
                <a:gd name="T4" fmla="*/ 344 w 2477"/>
                <a:gd name="T5" fmla="*/ 100 h 903"/>
                <a:gd name="T6" fmla="*/ 309 w 2477"/>
                <a:gd name="T7" fmla="*/ 76 h 903"/>
                <a:gd name="T8" fmla="*/ 274 w 2477"/>
                <a:gd name="T9" fmla="*/ 55 h 903"/>
                <a:gd name="T10" fmla="*/ 234 w 2477"/>
                <a:gd name="T11" fmla="*/ 35 h 903"/>
                <a:gd name="T12" fmla="*/ 194 w 2477"/>
                <a:gd name="T13" fmla="*/ 20 h 903"/>
                <a:gd name="T14" fmla="*/ 150 w 2477"/>
                <a:gd name="T15" fmla="*/ 7 h 903"/>
                <a:gd name="T16" fmla="*/ 104 w 2477"/>
                <a:gd name="T17" fmla="*/ 0 h 903"/>
                <a:gd name="T18" fmla="*/ 70 w 2477"/>
                <a:gd name="T19" fmla="*/ 8 h 903"/>
                <a:gd name="T20" fmla="*/ 43 w 2477"/>
                <a:gd name="T21" fmla="*/ 17 h 903"/>
                <a:gd name="T22" fmla="*/ 24 w 2477"/>
                <a:gd name="T23" fmla="*/ 25 h 903"/>
                <a:gd name="T24" fmla="*/ 11 w 2477"/>
                <a:gd name="T25" fmla="*/ 35 h 903"/>
                <a:gd name="T26" fmla="*/ 3 w 2477"/>
                <a:gd name="T27" fmla="*/ 44 h 903"/>
                <a:gd name="T28" fmla="*/ 0 w 2477"/>
                <a:gd name="T29" fmla="*/ 54 h 903"/>
                <a:gd name="T30" fmla="*/ 0 w 2477"/>
                <a:gd name="T31" fmla="*/ 65 h 903"/>
                <a:gd name="T32" fmla="*/ 4 w 2477"/>
                <a:gd name="T33" fmla="*/ 78 h 903"/>
                <a:gd name="T34" fmla="*/ 53 w 2477"/>
                <a:gd name="T35" fmla="*/ 70 h 903"/>
                <a:gd name="T36" fmla="*/ 103 w 2477"/>
                <a:gd name="T37" fmla="*/ 70 h 903"/>
                <a:gd name="T38" fmla="*/ 153 w 2477"/>
                <a:gd name="T39" fmla="*/ 75 h 903"/>
                <a:gd name="T40" fmla="*/ 205 w 2477"/>
                <a:gd name="T41" fmla="*/ 85 h 903"/>
                <a:gd name="T42" fmla="*/ 255 w 2477"/>
                <a:gd name="T43" fmla="*/ 98 h 903"/>
                <a:gd name="T44" fmla="*/ 307 w 2477"/>
                <a:gd name="T45" fmla="*/ 114 h 903"/>
                <a:gd name="T46" fmla="*/ 359 w 2477"/>
                <a:gd name="T47" fmla="*/ 132 h 903"/>
                <a:gd name="T48" fmla="*/ 413 w 2477"/>
                <a:gd name="T49" fmla="*/ 150 h 9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7" h="903">
                  <a:moveTo>
                    <a:pt x="2477" y="903"/>
                  </a:moveTo>
                  <a:lnTo>
                    <a:pt x="2270" y="751"/>
                  </a:lnTo>
                  <a:lnTo>
                    <a:pt x="2066" y="602"/>
                  </a:lnTo>
                  <a:lnTo>
                    <a:pt x="1855" y="460"/>
                  </a:lnTo>
                  <a:lnTo>
                    <a:pt x="1641" y="333"/>
                  </a:lnTo>
                  <a:lnTo>
                    <a:pt x="1406" y="212"/>
                  </a:lnTo>
                  <a:lnTo>
                    <a:pt x="1164" y="118"/>
                  </a:lnTo>
                  <a:lnTo>
                    <a:pt x="902" y="42"/>
                  </a:lnTo>
                  <a:lnTo>
                    <a:pt x="622" y="0"/>
                  </a:lnTo>
                  <a:lnTo>
                    <a:pt x="418" y="49"/>
                  </a:lnTo>
                  <a:lnTo>
                    <a:pt x="259" y="104"/>
                  </a:lnTo>
                  <a:lnTo>
                    <a:pt x="141" y="152"/>
                  </a:lnTo>
                  <a:lnTo>
                    <a:pt x="66" y="212"/>
                  </a:lnTo>
                  <a:lnTo>
                    <a:pt x="17" y="267"/>
                  </a:lnTo>
                  <a:lnTo>
                    <a:pt x="0" y="328"/>
                  </a:lnTo>
                  <a:lnTo>
                    <a:pt x="0" y="394"/>
                  </a:lnTo>
                  <a:lnTo>
                    <a:pt x="24" y="471"/>
                  </a:lnTo>
                  <a:lnTo>
                    <a:pt x="317" y="419"/>
                  </a:lnTo>
                  <a:lnTo>
                    <a:pt x="619" y="419"/>
                  </a:lnTo>
                  <a:lnTo>
                    <a:pt x="916" y="449"/>
                  </a:lnTo>
                  <a:lnTo>
                    <a:pt x="1227" y="512"/>
                  </a:lnTo>
                  <a:lnTo>
                    <a:pt x="1530" y="588"/>
                  </a:lnTo>
                  <a:lnTo>
                    <a:pt x="1841" y="688"/>
                  </a:lnTo>
                  <a:lnTo>
                    <a:pt x="2155" y="795"/>
                  </a:lnTo>
                  <a:lnTo>
                    <a:pt x="2477" y="90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5" name="Freeform 438"/>
            <p:cNvSpPr>
              <a:spLocks/>
            </p:cNvSpPr>
            <p:nvPr/>
          </p:nvSpPr>
          <p:spPr bwMode="auto">
            <a:xfrm>
              <a:off x="1998" y="1326"/>
              <a:ext cx="413" cy="147"/>
            </a:xfrm>
            <a:custGeom>
              <a:avLst/>
              <a:gdLst>
                <a:gd name="T0" fmla="*/ 413 w 2477"/>
                <a:gd name="T1" fmla="*/ 147 h 886"/>
                <a:gd name="T2" fmla="*/ 378 w 2477"/>
                <a:gd name="T3" fmla="*/ 122 h 886"/>
                <a:gd name="T4" fmla="*/ 344 w 2477"/>
                <a:gd name="T5" fmla="*/ 98 h 886"/>
                <a:gd name="T6" fmla="*/ 309 w 2477"/>
                <a:gd name="T7" fmla="*/ 74 h 886"/>
                <a:gd name="T8" fmla="*/ 274 w 2477"/>
                <a:gd name="T9" fmla="*/ 53 h 886"/>
                <a:gd name="T10" fmla="*/ 235 w 2477"/>
                <a:gd name="T11" fmla="*/ 34 h 886"/>
                <a:gd name="T12" fmla="*/ 195 w 2477"/>
                <a:gd name="T13" fmla="*/ 19 h 886"/>
                <a:gd name="T14" fmla="*/ 151 w 2477"/>
                <a:gd name="T15" fmla="*/ 7 h 886"/>
                <a:gd name="T16" fmla="*/ 105 w 2477"/>
                <a:gd name="T17" fmla="*/ 0 h 886"/>
                <a:gd name="T18" fmla="*/ 71 w 2477"/>
                <a:gd name="T19" fmla="*/ 8 h 886"/>
                <a:gd name="T20" fmla="*/ 45 w 2477"/>
                <a:gd name="T21" fmla="*/ 17 h 886"/>
                <a:gd name="T22" fmla="*/ 25 w 2477"/>
                <a:gd name="T23" fmla="*/ 25 h 886"/>
                <a:gd name="T24" fmla="*/ 12 w 2477"/>
                <a:gd name="T25" fmla="*/ 34 h 886"/>
                <a:gd name="T26" fmla="*/ 3 w 2477"/>
                <a:gd name="T27" fmla="*/ 42 h 886"/>
                <a:gd name="T28" fmla="*/ 0 w 2477"/>
                <a:gd name="T29" fmla="*/ 52 h 886"/>
                <a:gd name="T30" fmla="*/ 1 w 2477"/>
                <a:gd name="T31" fmla="*/ 64 h 886"/>
                <a:gd name="T32" fmla="*/ 4 w 2477"/>
                <a:gd name="T33" fmla="*/ 75 h 886"/>
                <a:gd name="T34" fmla="*/ 51 w 2477"/>
                <a:gd name="T35" fmla="*/ 62 h 886"/>
                <a:gd name="T36" fmla="*/ 100 w 2477"/>
                <a:gd name="T37" fmla="*/ 59 h 886"/>
                <a:gd name="T38" fmla="*/ 150 w 2477"/>
                <a:gd name="T39" fmla="*/ 62 h 886"/>
                <a:gd name="T40" fmla="*/ 202 w 2477"/>
                <a:gd name="T41" fmla="*/ 74 h 886"/>
                <a:gd name="T42" fmla="*/ 252 w 2477"/>
                <a:gd name="T43" fmla="*/ 87 h 886"/>
                <a:gd name="T44" fmla="*/ 306 w 2477"/>
                <a:gd name="T45" fmla="*/ 106 h 886"/>
                <a:gd name="T46" fmla="*/ 359 w 2477"/>
                <a:gd name="T47" fmla="*/ 126 h 886"/>
                <a:gd name="T48" fmla="*/ 413 w 2477"/>
                <a:gd name="T49" fmla="*/ 147 h 8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7" h="886">
                  <a:moveTo>
                    <a:pt x="2477" y="886"/>
                  </a:moveTo>
                  <a:lnTo>
                    <a:pt x="2270" y="734"/>
                  </a:lnTo>
                  <a:lnTo>
                    <a:pt x="2066" y="592"/>
                  </a:lnTo>
                  <a:lnTo>
                    <a:pt x="1855" y="446"/>
                  </a:lnTo>
                  <a:lnTo>
                    <a:pt x="1641" y="319"/>
                  </a:lnTo>
                  <a:lnTo>
                    <a:pt x="1409" y="204"/>
                  </a:lnTo>
                  <a:lnTo>
                    <a:pt x="1167" y="115"/>
                  </a:lnTo>
                  <a:lnTo>
                    <a:pt x="905" y="42"/>
                  </a:lnTo>
                  <a:lnTo>
                    <a:pt x="632" y="0"/>
                  </a:lnTo>
                  <a:lnTo>
                    <a:pt x="424" y="46"/>
                  </a:lnTo>
                  <a:lnTo>
                    <a:pt x="269" y="101"/>
                  </a:lnTo>
                  <a:lnTo>
                    <a:pt x="148" y="149"/>
                  </a:lnTo>
                  <a:lnTo>
                    <a:pt x="69" y="204"/>
                  </a:lnTo>
                  <a:lnTo>
                    <a:pt x="20" y="256"/>
                  </a:lnTo>
                  <a:lnTo>
                    <a:pt x="0" y="316"/>
                  </a:lnTo>
                  <a:lnTo>
                    <a:pt x="3" y="385"/>
                  </a:lnTo>
                  <a:lnTo>
                    <a:pt x="24" y="454"/>
                  </a:lnTo>
                  <a:lnTo>
                    <a:pt x="303" y="374"/>
                  </a:lnTo>
                  <a:lnTo>
                    <a:pt x="601" y="353"/>
                  </a:lnTo>
                  <a:lnTo>
                    <a:pt x="898" y="374"/>
                  </a:lnTo>
                  <a:lnTo>
                    <a:pt x="1209" y="443"/>
                  </a:lnTo>
                  <a:lnTo>
                    <a:pt x="1513" y="526"/>
                  </a:lnTo>
                  <a:lnTo>
                    <a:pt x="1835" y="640"/>
                  </a:lnTo>
                  <a:lnTo>
                    <a:pt x="2152" y="761"/>
                  </a:lnTo>
                  <a:lnTo>
                    <a:pt x="2477" y="88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6" name="Freeform 439"/>
            <p:cNvSpPr>
              <a:spLocks/>
            </p:cNvSpPr>
            <p:nvPr/>
          </p:nvSpPr>
          <p:spPr bwMode="auto">
            <a:xfrm>
              <a:off x="1998" y="1329"/>
              <a:ext cx="413" cy="144"/>
            </a:xfrm>
            <a:custGeom>
              <a:avLst/>
              <a:gdLst>
                <a:gd name="T0" fmla="*/ 413 w 2474"/>
                <a:gd name="T1" fmla="*/ 144 h 868"/>
                <a:gd name="T2" fmla="*/ 378 w 2474"/>
                <a:gd name="T3" fmla="*/ 119 h 868"/>
                <a:gd name="T4" fmla="*/ 344 w 2474"/>
                <a:gd name="T5" fmla="*/ 96 h 868"/>
                <a:gd name="T6" fmla="*/ 310 w 2474"/>
                <a:gd name="T7" fmla="*/ 73 h 868"/>
                <a:gd name="T8" fmla="*/ 275 w 2474"/>
                <a:gd name="T9" fmla="*/ 52 h 868"/>
                <a:gd name="T10" fmla="*/ 237 w 2474"/>
                <a:gd name="T11" fmla="*/ 34 h 868"/>
                <a:gd name="T12" fmla="*/ 197 w 2474"/>
                <a:gd name="T13" fmla="*/ 18 h 868"/>
                <a:gd name="T14" fmla="*/ 153 w 2474"/>
                <a:gd name="T15" fmla="*/ 7 h 868"/>
                <a:gd name="T16" fmla="*/ 107 w 2474"/>
                <a:gd name="T17" fmla="*/ 0 h 868"/>
                <a:gd name="T18" fmla="*/ 72 w 2474"/>
                <a:gd name="T19" fmla="*/ 7 h 868"/>
                <a:gd name="T20" fmla="*/ 45 w 2474"/>
                <a:gd name="T21" fmla="*/ 15 h 868"/>
                <a:gd name="T22" fmla="*/ 25 w 2474"/>
                <a:gd name="T23" fmla="*/ 22 h 868"/>
                <a:gd name="T24" fmla="*/ 12 w 2474"/>
                <a:gd name="T25" fmla="*/ 32 h 868"/>
                <a:gd name="T26" fmla="*/ 3 w 2474"/>
                <a:gd name="T27" fmla="*/ 41 h 868"/>
                <a:gd name="T28" fmla="*/ 0 w 2474"/>
                <a:gd name="T29" fmla="*/ 50 h 868"/>
                <a:gd name="T30" fmla="*/ 0 w 2474"/>
                <a:gd name="T31" fmla="*/ 61 h 868"/>
                <a:gd name="T32" fmla="*/ 4 w 2474"/>
                <a:gd name="T33" fmla="*/ 72 h 868"/>
                <a:gd name="T34" fmla="*/ 49 w 2474"/>
                <a:gd name="T35" fmla="*/ 54 h 868"/>
                <a:gd name="T36" fmla="*/ 97 w 2474"/>
                <a:gd name="T37" fmla="*/ 48 h 868"/>
                <a:gd name="T38" fmla="*/ 145 w 2474"/>
                <a:gd name="T39" fmla="*/ 51 h 868"/>
                <a:gd name="T40" fmla="*/ 197 w 2474"/>
                <a:gd name="T41" fmla="*/ 61 h 868"/>
                <a:gd name="T42" fmla="*/ 249 w 2474"/>
                <a:gd name="T43" fmla="*/ 77 h 868"/>
                <a:gd name="T44" fmla="*/ 303 w 2474"/>
                <a:gd name="T45" fmla="*/ 98 h 868"/>
                <a:gd name="T46" fmla="*/ 357 w 2474"/>
                <a:gd name="T47" fmla="*/ 120 h 868"/>
                <a:gd name="T48" fmla="*/ 413 w 2474"/>
                <a:gd name="T49" fmla="*/ 144 h 8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74" h="868">
                  <a:moveTo>
                    <a:pt x="2474" y="868"/>
                  </a:moveTo>
                  <a:lnTo>
                    <a:pt x="2267" y="719"/>
                  </a:lnTo>
                  <a:lnTo>
                    <a:pt x="2063" y="577"/>
                  </a:lnTo>
                  <a:lnTo>
                    <a:pt x="1855" y="442"/>
                  </a:lnTo>
                  <a:lnTo>
                    <a:pt x="1645" y="315"/>
                  </a:lnTo>
                  <a:lnTo>
                    <a:pt x="1417" y="204"/>
                  </a:lnTo>
                  <a:lnTo>
                    <a:pt x="1178" y="108"/>
                  </a:lnTo>
                  <a:lnTo>
                    <a:pt x="916" y="42"/>
                  </a:lnTo>
                  <a:lnTo>
                    <a:pt x="643" y="0"/>
                  </a:lnTo>
                  <a:lnTo>
                    <a:pt x="432" y="42"/>
                  </a:lnTo>
                  <a:lnTo>
                    <a:pt x="270" y="90"/>
                  </a:lnTo>
                  <a:lnTo>
                    <a:pt x="149" y="135"/>
                  </a:lnTo>
                  <a:lnTo>
                    <a:pt x="72" y="190"/>
                  </a:lnTo>
                  <a:lnTo>
                    <a:pt x="17" y="246"/>
                  </a:lnTo>
                  <a:lnTo>
                    <a:pt x="0" y="301"/>
                  </a:lnTo>
                  <a:lnTo>
                    <a:pt x="0" y="367"/>
                  </a:lnTo>
                  <a:lnTo>
                    <a:pt x="21" y="436"/>
                  </a:lnTo>
                  <a:lnTo>
                    <a:pt x="291" y="325"/>
                  </a:lnTo>
                  <a:lnTo>
                    <a:pt x="581" y="290"/>
                  </a:lnTo>
                  <a:lnTo>
                    <a:pt x="870" y="307"/>
                  </a:lnTo>
                  <a:lnTo>
                    <a:pt x="1182" y="370"/>
                  </a:lnTo>
                  <a:lnTo>
                    <a:pt x="1493" y="463"/>
                  </a:lnTo>
                  <a:lnTo>
                    <a:pt x="1818" y="591"/>
                  </a:lnTo>
                  <a:lnTo>
                    <a:pt x="2140" y="725"/>
                  </a:lnTo>
                  <a:lnTo>
                    <a:pt x="2474" y="86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7" name="Freeform 440"/>
            <p:cNvSpPr>
              <a:spLocks/>
            </p:cNvSpPr>
            <p:nvPr/>
          </p:nvSpPr>
          <p:spPr bwMode="auto">
            <a:xfrm>
              <a:off x="2314" y="1880"/>
              <a:ext cx="99" cy="102"/>
            </a:xfrm>
            <a:custGeom>
              <a:avLst/>
              <a:gdLst>
                <a:gd name="T0" fmla="*/ 2 w 590"/>
                <a:gd name="T1" fmla="*/ 86 h 611"/>
                <a:gd name="T2" fmla="*/ 13 w 590"/>
                <a:gd name="T3" fmla="*/ 92 h 611"/>
                <a:gd name="T4" fmla="*/ 25 w 590"/>
                <a:gd name="T5" fmla="*/ 96 h 611"/>
                <a:gd name="T6" fmla="*/ 37 w 590"/>
                <a:gd name="T7" fmla="*/ 99 h 611"/>
                <a:gd name="T8" fmla="*/ 48 w 590"/>
                <a:gd name="T9" fmla="*/ 102 h 611"/>
                <a:gd name="T10" fmla="*/ 58 w 590"/>
                <a:gd name="T11" fmla="*/ 102 h 611"/>
                <a:gd name="T12" fmla="*/ 68 w 590"/>
                <a:gd name="T13" fmla="*/ 102 h 611"/>
                <a:gd name="T14" fmla="*/ 77 w 590"/>
                <a:gd name="T15" fmla="*/ 100 h 611"/>
                <a:gd name="T16" fmla="*/ 86 w 590"/>
                <a:gd name="T17" fmla="*/ 97 h 611"/>
                <a:gd name="T18" fmla="*/ 99 w 590"/>
                <a:gd name="T19" fmla="*/ 93 h 611"/>
                <a:gd name="T20" fmla="*/ 99 w 590"/>
                <a:gd name="T21" fmla="*/ 87 h 611"/>
                <a:gd name="T22" fmla="*/ 89 w 590"/>
                <a:gd name="T23" fmla="*/ 79 h 611"/>
                <a:gd name="T24" fmla="*/ 72 w 590"/>
                <a:gd name="T25" fmla="*/ 69 h 611"/>
                <a:gd name="T26" fmla="*/ 51 w 590"/>
                <a:gd name="T27" fmla="*/ 55 h 611"/>
                <a:gd name="T28" fmla="*/ 30 w 590"/>
                <a:gd name="T29" fmla="*/ 40 h 611"/>
                <a:gd name="T30" fmla="*/ 12 w 590"/>
                <a:gd name="T31" fmla="*/ 21 h 611"/>
                <a:gd name="T32" fmla="*/ 0 w 590"/>
                <a:gd name="T33" fmla="*/ 0 h 611"/>
                <a:gd name="T34" fmla="*/ 0 w 590"/>
                <a:gd name="T35" fmla="*/ 10 h 611"/>
                <a:gd name="T36" fmla="*/ 0 w 590"/>
                <a:gd name="T37" fmla="*/ 21 h 611"/>
                <a:gd name="T38" fmla="*/ 0 w 590"/>
                <a:gd name="T39" fmla="*/ 31 h 611"/>
                <a:gd name="T40" fmla="*/ 1 w 590"/>
                <a:gd name="T41" fmla="*/ 43 h 611"/>
                <a:gd name="T42" fmla="*/ 1 w 590"/>
                <a:gd name="T43" fmla="*/ 53 h 611"/>
                <a:gd name="T44" fmla="*/ 1 w 590"/>
                <a:gd name="T45" fmla="*/ 64 h 611"/>
                <a:gd name="T46" fmla="*/ 1 w 590"/>
                <a:gd name="T47" fmla="*/ 75 h 611"/>
                <a:gd name="T48" fmla="*/ 2 w 590"/>
                <a:gd name="T49" fmla="*/ 86 h 6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0" h="611">
                  <a:moveTo>
                    <a:pt x="9" y="515"/>
                  </a:moveTo>
                  <a:lnTo>
                    <a:pt x="78" y="549"/>
                  </a:lnTo>
                  <a:lnTo>
                    <a:pt x="151" y="573"/>
                  </a:lnTo>
                  <a:lnTo>
                    <a:pt x="220" y="594"/>
                  </a:lnTo>
                  <a:lnTo>
                    <a:pt x="286" y="611"/>
                  </a:lnTo>
                  <a:lnTo>
                    <a:pt x="345" y="611"/>
                  </a:lnTo>
                  <a:lnTo>
                    <a:pt x="404" y="611"/>
                  </a:lnTo>
                  <a:lnTo>
                    <a:pt x="459" y="597"/>
                  </a:lnTo>
                  <a:lnTo>
                    <a:pt x="510" y="584"/>
                  </a:lnTo>
                  <a:lnTo>
                    <a:pt x="590" y="559"/>
                  </a:lnTo>
                  <a:lnTo>
                    <a:pt x="590" y="524"/>
                  </a:lnTo>
                  <a:lnTo>
                    <a:pt x="531" y="476"/>
                  </a:lnTo>
                  <a:lnTo>
                    <a:pt x="432" y="411"/>
                  </a:lnTo>
                  <a:lnTo>
                    <a:pt x="306" y="331"/>
                  </a:lnTo>
                  <a:lnTo>
                    <a:pt x="179" y="238"/>
                  </a:lnTo>
                  <a:lnTo>
                    <a:pt x="69" y="124"/>
                  </a:lnTo>
                  <a:lnTo>
                    <a:pt x="0" y="0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3" y="256"/>
                  </a:lnTo>
                  <a:lnTo>
                    <a:pt x="3" y="317"/>
                  </a:lnTo>
                  <a:lnTo>
                    <a:pt x="3" y="386"/>
                  </a:lnTo>
                  <a:lnTo>
                    <a:pt x="3" y="449"/>
                  </a:lnTo>
                  <a:lnTo>
                    <a:pt x="9" y="51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8" name="Freeform 441"/>
            <p:cNvSpPr>
              <a:spLocks/>
            </p:cNvSpPr>
            <p:nvPr/>
          </p:nvSpPr>
          <p:spPr bwMode="auto">
            <a:xfrm>
              <a:off x="2314" y="1880"/>
              <a:ext cx="99" cy="102"/>
            </a:xfrm>
            <a:custGeom>
              <a:avLst/>
              <a:gdLst>
                <a:gd name="T0" fmla="*/ 2 w 590"/>
                <a:gd name="T1" fmla="*/ 86 h 611"/>
                <a:gd name="T2" fmla="*/ 13 w 590"/>
                <a:gd name="T3" fmla="*/ 92 h 611"/>
                <a:gd name="T4" fmla="*/ 25 w 590"/>
                <a:gd name="T5" fmla="*/ 96 h 611"/>
                <a:gd name="T6" fmla="*/ 37 w 590"/>
                <a:gd name="T7" fmla="*/ 99 h 611"/>
                <a:gd name="T8" fmla="*/ 48 w 590"/>
                <a:gd name="T9" fmla="*/ 102 h 611"/>
                <a:gd name="T10" fmla="*/ 58 w 590"/>
                <a:gd name="T11" fmla="*/ 102 h 611"/>
                <a:gd name="T12" fmla="*/ 68 w 590"/>
                <a:gd name="T13" fmla="*/ 102 h 611"/>
                <a:gd name="T14" fmla="*/ 77 w 590"/>
                <a:gd name="T15" fmla="*/ 100 h 611"/>
                <a:gd name="T16" fmla="*/ 86 w 590"/>
                <a:gd name="T17" fmla="*/ 97 h 611"/>
                <a:gd name="T18" fmla="*/ 99 w 590"/>
                <a:gd name="T19" fmla="*/ 93 h 611"/>
                <a:gd name="T20" fmla="*/ 99 w 590"/>
                <a:gd name="T21" fmla="*/ 87 h 611"/>
                <a:gd name="T22" fmla="*/ 89 w 590"/>
                <a:gd name="T23" fmla="*/ 79 h 611"/>
                <a:gd name="T24" fmla="*/ 72 w 590"/>
                <a:gd name="T25" fmla="*/ 69 h 611"/>
                <a:gd name="T26" fmla="*/ 51 w 590"/>
                <a:gd name="T27" fmla="*/ 55 h 611"/>
                <a:gd name="T28" fmla="*/ 30 w 590"/>
                <a:gd name="T29" fmla="*/ 40 h 611"/>
                <a:gd name="T30" fmla="*/ 12 w 590"/>
                <a:gd name="T31" fmla="*/ 21 h 611"/>
                <a:gd name="T32" fmla="*/ 0 w 590"/>
                <a:gd name="T33" fmla="*/ 0 h 611"/>
                <a:gd name="T34" fmla="*/ 0 w 590"/>
                <a:gd name="T35" fmla="*/ 10 h 611"/>
                <a:gd name="T36" fmla="*/ 0 w 590"/>
                <a:gd name="T37" fmla="*/ 21 h 611"/>
                <a:gd name="T38" fmla="*/ 0 w 590"/>
                <a:gd name="T39" fmla="*/ 31 h 611"/>
                <a:gd name="T40" fmla="*/ 1 w 590"/>
                <a:gd name="T41" fmla="*/ 43 h 611"/>
                <a:gd name="T42" fmla="*/ 1 w 590"/>
                <a:gd name="T43" fmla="*/ 53 h 611"/>
                <a:gd name="T44" fmla="*/ 1 w 590"/>
                <a:gd name="T45" fmla="*/ 64 h 611"/>
                <a:gd name="T46" fmla="*/ 1 w 590"/>
                <a:gd name="T47" fmla="*/ 75 h 611"/>
                <a:gd name="T48" fmla="*/ 2 w 590"/>
                <a:gd name="T49" fmla="*/ 86 h 6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0" h="611">
                  <a:moveTo>
                    <a:pt x="9" y="515"/>
                  </a:moveTo>
                  <a:lnTo>
                    <a:pt x="78" y="549"/>
                  </a:lnTo>
                  <a:lnTo>
                    <a:pt x="151" y="573"/>
                  </a:lnTo>
                  <a:lnTo>
                    <a:pt x="220" y="594"/>
                  </a:lnTo>
                  <a:lnTo>
                    <a:pt x="286" y="611"/>
                  </a:lnTo>
                  <a:lnTo>
                    <a:pt x="345" y="611"/>
                  </a:lnTo>
                  <a:lnTo>
                    <a:pt x="404" y="611"/>
                  </a:lnTo>
                  <a:lnTo>
                    <a:pt x="459" y="597"/>
                  </a:lnTo>
                  <a:lnTo>
                    <a:pt x="510" y="584"/>
                  </a:lnTo>
                  <a:lnTo>
                    <a:pt x="590" y="559"/>
                  </a:lnTo>
                  <a:lnTo>
                    <a:pt x="590" y="524"/>
                  </a:lnTo>
                  <a:lnTo>
                    <a:pt x="531" y="476"/>
                  </a:lnTo>
                  <a:lnTo>
                    <a:pt x="432" y="411"/>
                  </a:lnTo>
                  <a:lnTo>
                    <a:pt x="306" y="331"/>
                  </a:lnTo>
                  <a:lnTo>
                    <a:pt x="179" y="238"/>
                  </a:lnTo>
                  <a:lnTo>
                    <a:pt x="69" y="124"/>
                  </a:lnTo>
                  <a:lnTo>
                    <a:pt x="0" y="0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3" y="256"/>
                  </a:lnTo>
                  <a:lnTo>
                    <a:pt x="3" y="317"/>
                  </a:lnTo>
                  <a:lnTo>
                    <a:pt x="3" y="386"/>
                  </a:lnTo>
                  <a:lnTo>
                    <a:pt x="3" y="449"/>
                  </a:lnTo>
                  <a:lnTo>
                    <a:pt x="9" y="51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9" name="Freeform 442"/>
            <p:cNvSpPr>
              <a:spLocks/>
            </p:cNvSpPr>
            <p:nvPr/>
          </p:nvSpPr>
          <p:spPr bwMode="auto">
            <a:xfrm>
              <a:off x="2245" y="1581"/>
              <a:ext cx="214" cy="383"/>
            </a:xfrm>
            <a:custGeom>
              <a:avLst/>
              <a:gdLst>
                <a:gd name="T0" fmla="*/ 214 w 1282"/>
                <a:gd name="T1" fmla="*/ 0 h 2298"/>
                <a:gd name="T2" fmla="*/ 181 w 1282"/>
                <a:gd name="T3" fmla="*/ 28 h 2298"/>
                <a:gd name="T4" fmla="*/ 149 w 1282"/>
                <a:gd name="T5" fmla="*/ 58 h 2298"/>
                <a:gd name="T6" fmla="*/ 118 w 1282"/>
                <a:gd name="T7" fmla="*/ 88 h 2298"/>
                <a:gd name="T8" fmla="*/ 89 w 1282"/>
                <a:gd name="T9" fmla="*/ 120 h 2298"/>
                <a:gd name="T10" fmla="*/ 62 w 1282"/>
                <a:gd name="T11" fmla="*/ 153 h 2298"/>
                <a:gd name="T12" fmla="*/ 37 w 1282"/>
                <a:gd name="T13" fmla="*/ 190 h 2298"/>
                <a:gd name="T14" fmla="*/ 17 w 1282"/>
                <a:gd name="T15" fmla="*/ 230 h 2298"/>
                <a:gd name="T16" fmla="*/ 0 w 1282"/>
                <a:gd name="T17" fmla="*/ 275 h 2298"/>
                <a:gd name="T18" fmla="*/ 5 w 1282"/>
                <a:gd name="T19" fmla="*/ 309 h 2298"/>
                <a:gd name="T20" fmla="*/ 10 w 1282"/>
                <a:gd name="T21" fmla="*/ 335 h 2298"/>
                <a:gd name="T22" fmla="*/ 17 w 1282"/>
                <a:gd name="T23" fmla="*/ 354 h 2298"/>
                <a:gd name="T24" fmla="*/ 25 w 1282"/>
                <a:gd name="T25" fmla="*/ 369 h 2298"/>
                <a:gd name="T26" fmla="*/ 33 w 1282"/>
                <a:gd name="T27" fmla="*/ 377 h 2298"/>
                <a:gd name="T28" fmla="*/ 44 w 1282"/>
                <a:gd name="T29" fmla="*/ 382 h 2298"/>
                <a:gd name="T30" fmla="*/ 56 w 1282"/>
                <a:gd name="T31" fmla="*/ 383 h 2298"/>
                <a:gd name="T32" fmla="*/ 70 w 1282"/>
                <a:gd name="T33" fmla="*/ 382 h 2298"/>
                <a:gd name="T34" fmla="*/ 81 w 1282"/>
                <a:gd name="T35" fmla="*/ 331 h 2298"/>
                <a:gd name="T36" fmla="*/ 94 w 1282"/>
                <a:gd name="T37" fmla="*/ 282 h 2298"/>
                <a:gd name="T38" fmla="*/ 111 w 1282"/>
                <a:gd name="T39" fmla="*/ 234 h 2298"/>
                <a:gd name="T40" fmla="*/ 131 w 1282"/>
                <a:gd name="T41" fmla="*/ 187 h 2298"/>
                <a:gd name="T42" fmla="*/ 151 w 1282"/>
                <a:gd name="T43" fmla="*/ 139 h 2298"/>
                <a:gd name="T44" fmla="*/ 172 w 1282"/>
                <a:gd name="T45" fmla="*/ 93 h 2298"/>
                <a:gd name="T46" fmla="*/ 193 w 1282"/>
                <a:gd name="T47" fmla="*/ 46 h 2298"/>
                <a:gd name="T48" fmla="*/ 214 w 1282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2" h="2298">
                  <a:moveTo>
                    <a:pt x="1282" y="0"/>
                  </a:moveTo>
                  <a:lnTo>
                    <a:pt x="1084" y="166"/>
                  </a:lnTo>
                  <a:lnTo>
                    <a:pt x="894" y="345"/>
                  </a:lnTo>
                  <a:lnTo>
                    <a:pt x="708" y="525"/>
                  </a:lnTo>
                  <a:lnTo>
                    <a:pt x="536" y="719"/>
                  </a:lnTo>
                  <a:lnTo>
                    <a:pt x="372" y="919"/>
                  </a:lnTo>
                  <a:lnTo>
                    <a:pt x="224" y="1140"/>
                  </a:lnTo>
                  <a:lnTo>
                    <a:pt x="100" y="1382"/>
                  </a:lnTo>
                  <a:lnTo>
                    <a:pt x="0" y="1652"/>
                  </a:lnTo>
                  <a:lnTo>
                    <a:pt x="27" y="1852"/>
                  </a:lnTo>
                  <a:lnTo>
                    <a:pt x="58" y="2007"/>
                  </a:lnTo>
                  <a:lnTo>
                    <a:pt x="100" y="2125"/>
                  </a:lnTo>
                  <a:lnTo>
                    <a:pt x="148" y="2215"/>
                  </a:lnTo>
                  <a:lnTo>
                    <a:pt x="200" y="2263"/>
                  </a:lnTo>
                  <a:lnTo>
                    <a:pt x="262" y="2291"/>
                  </a:lnTo>
                  <a:lnTo>
                    <a:pt x="335" y="2298"/>
                  </a:lnTo>
                  <a:lnTo>
                    <a:pt x="418" y="2291"/>
                  </a:lnTo>
                  <a:lnTo>
                    <a:pt x="484" y="1987"/>
                  </a:lnTo>
                  <a:lnTo>
                    <a:pt x="566" y="1690"/>
                  </a:lnTo>
                  <a:lnTo>
                    <a:pt x="666" y="1403"/>
                  </a:lnTo>
                  <a:lnTo>
                    <a:pt x="784" y="1120"/>
                  </a:lnTo>
                  <a:lnTo>
                    <a:pt x="905" y="836"/>
                  </a:lnTo>
                  <a:lnTo>
                    <a:pt x="1029" y="556"/>
                  </a:lnTo>
                  <a:lnTo>
                    <a:pt x="1158" y="276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0" name="Freeform 443"/>
            <p:cNvSpPr>
              <a:spLocks/>
            </p:cNvSpPr>
            <p:nvPr/>
          </p:nvSpPr>
          <p:spPr bwMode="auto">
            <a:xfrm>
              <a:off x="2249" y="1581"/>
              <a:ext cx="210" cy="383"/>
            </a:xfrm>
            <a:custGeom>
              <a:avLst/>
              <a:gdLst>
                <a:gd name="T0" fmla="*/ 210 w 1258"/>
                <a:gd name="T1" fmla="*/ 0 h 2298"/>
                <a:gd name="T2" fmla="*/ 177 w 1258"/>
                <a:gd name="T3" fmla="*/ 28 h 2298"/>
                <a:gd name="T4" fmla="*/ 147 w 1258"/>
                <a:gd name="T5" fmla="*/ 57 h 2298"/>
                <a:gd name="T6" fmla="*/ 115 w 1258"/>
                <a:gd name="T7" fmla="*/ 86 h 2298"/>
                <a:gd name="T8" fmla="*/ 87 w 1258"/>
                <a:gd name="T9" fmla="*/ 118 h 2298"/>
                <a:gd name="T10" fmla="*/ 60 w 1258"/>
                <a:gd name="T11" fmla="*/ 152 h 2298"/>
                <a:gd name="T12" fmla="*/ 37 w 1258"/>
                <a:gd name="T13" fmla="*/ 188 h 2298"/>
                <a:gd name="T14" fmla="*/ 16 w 1258"/>
                <a:gd name="T15" fmla="*/ 228 h 2298"/>
                <a:gd name="T16" fmla="*/ 0 w 1258"/>
                <a:gd name="T17" fmla="*/ 274 h 2298"/>
                <a:gd name="T18" fmla="*/ 3 w 1258"/>
                <a:gd name="T19" fmla="*/ 307 h 2298"/>
                <a:gd name="T20" fmla="*/ 9 w 1258"/>
                <a:gd name="T21" fmla="*/ 334 h 2298"/>
                <a:gd name="T22" fmla="*/ 15 w 1258"/>
                <a:gd name="T23" fmla="*/ 354 h 2298"/>
                <a:gd name="T24" fmla="*/ 23 w 1258"/>
                <a:gd name="T25" fmla="*/ 368 h 2298"/>
                <a:gd name="T26" fmla="*/ 31 w 1258"/>
                <a:gd name="T27" fmla="*/ 377 h 2298"/>
                <a:gd name="T28" fmla="*/ 40 w 1258"/>
                <a:gd name="T29" fmla="*/ 381 h 2298"/>
                <a:gd name="T30" fmla="*/ 52 w 1258"/>
                <a:gd name="T31" fmla="*/ 383 h 2298"/>
                <a:gd name="T32" fmla="*/ 66 w 1258"/>
                <a:gd name="T33" fmla="*/ 382 h 2298"/>
                <a:gd name="T34" fmla="*/ 70 w 1258"/>
                <a:gd name="T35" fmla="*/ 332 h 2298"/>
                <a:gd name="T36" fmla="*/ 82 w 1258"/>
                <a:gd name="T37" fmla="*/ 283 h 2298"/>
                <a:gd name="T38" fmla="*/ 97 w 1258"/>
                <a:gd name="T39" fmla="*/ 235 h 2298"/>
                <a:gd name="T40" fmla="*/ 117 w 1258"/>
                <a:gd name="T41" fmla="*/ 188 h 2298"/>
                <a:gd name="T42" fmla="*/ 138 w 1258"/>
                <a:gd name="T43" fmla="*/ 141 h 2298"/>
                <a:gd name="T44" fmla="*/ 161 w 1258"/>
                <a:gd name="T45" fmla="*/ 93 h 2298"/>
                <a:gd name="T46" fmla="*/ 185 w 1258"/>
                <a:gd name="T47" fmla="*/ 46 h 2298"/>
                <a:gd name="T48" fmla="*/ 210 w 1258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58" h="2298">
                  <a:moveTo>
                    <a:pt x="1258" y="0"/>
                  </a:moveTo>
                  <a:lnTo>
                    <a:pt x="1060" y="166"/>
                  </a:lnTo>
                  <a:lnTo>
                    <a:pt x="878" y="339"/>
                  </a:lnTo>
                  <a:lnTo>
                    <a:pt x="691" y="515"/>
                  </a:lnTo>
                  <a:lnTo>
                    <a:pt x="521" y="708"/>
                  </a:lnTo>
                  <a:lnTo>
                    <a:pt x="359" y="912"/>
                  </a:lnTo>
                  <a:lnTo>
                    <a:pt x="221" y="1129"/>
                  </a:lnTo>
                  <a:lnTo>
                    <a:pt x="94" y="1368"/>
                  </a:lnTo>
                  <a:lnTo>
                    <a:pt x="0" y="1641"/>
                  </a:lnTo>
                  <a:lnTo>
                    <a:pt x="20" y="1842"/>
                  </a:lnTo>
                  <a:lnTo>
                    <a:pt x="51" y="2004"/>
                  </a:lnTo>
                  <a:lnTo>
                    <a:pt x="89" y="2122"/>
                  </a:lnTo>
                  <a:lnTo>
                    <a:pt x="135" y="2205"/>
                  </a:lnTo>
                  <a:lnTo>
                    <a:pt x="183" y="2260"/>
                  </a:lnTo>
                  <a:lnTo>
                    <a:pt x="242" y="2287"/>
                  </a:lnTo>
                  <a:lnTo>
                    <a:pt x="311" y="2298"/>
                  </a:lnTo>
                  <a:lnTo>
                    <a:pt x="394" y="2291"/>
                  </a:lnTo>
                  <a:lnTo>
                    <a:pt x="422" y="1990"/>
                  </a:lnTo>
                  <a:lnTo>
                    <a:pt x="490" y="1696"/>
                  </a:lnTo>
                  <a:lnTo>
                    <a:pt x="581" y="1410"/>
                  </a:lnTo>
                  <a:lnTo>
                    <a:pt x="702" y="1126"/>
                  </a:lnTo>
                  <a:lnTo>
                    <a:pt x="826" y="843"/>
                  </a:lnTo>
                  <a:lnTo>
                    <a:pt x="967" y="559"/>
                  </a:lnTo>
                  <a:lnTo>
                    <a:pt x="1109" y="276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1" name="Freeform 444"/>
            <p:cNvSpPr>
              <a:spLocks/>
            </p:cNvSpPr>
            <p:nvPr/>
          </p:nvSpPr>
          <p:spPr bwMode="auto">
            <a:xfrm>
              <a:off x="2254" y="1581"/>
              <a:ext cx="205" cy="383"/>
            </a:xfrm>
            <a:custGeom>
              <a:avLst/>
              <a:gdLst>
                <a:gd name="T0" fmla="*/ 205 w 1230"/>
                <a:gd name="T1" fmla="*/ 0 h 2298"/>
                <a:gd name="T2" fmla="*/ 174 w 1230"/>
                <a:gd name="T3" fmla="*/ 28 h 2298"/>
                <a:gd name="T4" fmla="*/ 143 w 1230"/>
                <a:gd name="T5" fmla="*/ 57 h 2298"/>
                <a:gd name="T6" fmla="*/ 113 w 1230"/>
                <a:gd name="T7" fmla="*/ 86 h 2298"/>
                <a:gd name="T8" fmla="*/ 85 w 1230"/>
                <a:gd name="T9" fmla="*/ 118 h 2298"/>
                <a:gd name="T10" fmla="*/ 58 w 1230"/>
                <a:gd name="T11" fmla="*/ 151 h 2298"/>
                <a:gd name="T12" fmla="*/ 36 w 1230"/>
                <a:gd name="T13" fmla="*/ 188 h 2298"/>
                <a:gd name="T14" fmla="*/ 16 w 1230"/>
                <a:gd name="T15" fmla="*/ 228 h 2298"/>
                <a:gd name="T16" fmla="*/ 0 w 1230"/>
                <a:gd name="T17" fmla="*/ 273 h 2298"/>
                <a:gd name="T18" fmla="*/ 2 w 1230"/>
                <a:gd name="T19" fmla="*/ 306 h 2298"/>
                <a:gd name="T20" fmla="*/ 6 w 1230"/>
                <a:gd name="T21" fmla="*/ 334 h 2298"/>
                <a:gd name="T22" fmla="*/ 12 w 1230"/>
                <a:gd name="T23" fmla="*/ 354 h 2298"/>
                <a:gd name="T24" fmla="*/ 19 w 1230"/>
                <a:gd name="T25" fmla="*/ 368 h 2298"/>
                <a:gd name="T26" fmla="*/ 26 w 1230"/>
                <a:gd name="T27" fmla="*/ 377 h 2298"/>
                <a:gd name="T28" fmla="*/ 36 w 1230"/>
                <a:gd name="T29" fmla="*/ 381 h 2298"/>
                <a:gd name="T30" fmla="*/ 48 w 1230"/>
                <a:gd name="T31" fmla="*/ 383 h 2298"/>
                <a:gd name="T32" fmla="*/ 61 w 1230"/>
                <a:gd name="T33" fmla="*/ 382 h 2298"/>
                <a:gd name="T34" fmla="*/ 61 w 1230"/>
                <a:gd name="T35" fmla="*/ 332 h 2298"/>
                <a:gd name="T36" fmla="*/ 70 w 1230"/>
                <a:gd name="T37" fmla="*/ 285 h 2298"/>
                <a:gd name="T38" fmla="*/ 84 w 1230"/>
                <a:gd name="T39" fmla="*/ 237 h 2298"/>
                <a:gd name="T40" fmla="*/ 103 w 1230"/>
                <a:gd name="T41" fmla="*/ 190 h 2298"/>
                <a:gd name="T42" fmla="*/ 125 w 1230"/>
                <a:gd name="T43" fmla="*/ 142 h 2298"/>
                <a:gd name="T44" fmla="*/ 151 w 1230"/>
                <a:gd name="T45" fmla="*/ 95 h 2298"/>
                <a:gd name="T46" fmla="*/ 178 w 1230"/>
                <a:gd name="T47" fmla="*/ 47 h 2298"/>
                <a:gd name="T48" fmla="*/ 205 w 1230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30" h="2298">
                  <a:moveTo>
                    <a:pt x="1230" y="0"/>
                  </a:moveTo>
                  <a:lnTo>
                    <a:pt x="1043" y="166"/>
                  </a:lnTo>
                  <a:lnTo>
                    <a:pt x="856" y="339"/>
                  </a:lnTo>
                  <a:lnTo>
                    <a:pt x="677" y="515"/>
                  </a:lnTo>
                  <a:lnTo>
                    <a:pt x="511" y="708"/>
                  </a:lnTo>
                  <a:lnTo>
                    <a:pt x="349" y="905"/>
                  </a:lnTo>
                  <a:lnTo>
                    <a:pt x="214" y="1126"/>
                  </a:lnTo>
                  <a:lnTo>
                    <a:pt x="93" y="1365"/>
                  </a:lnTo>
                  <a:lnTo>
                    <a:pt x="0" y="1635"/>
                  </a:lnTo>
                  <a:lnTo>
                    <a:pt x="14" y="1838"/>
                  </a:lnTo>
                  <a:lnTo>
                    <a:pt x="37" y="2001"/>
                  </a:lnTo>
                  <a:lnTo>
                    <a:pt x="69" y="2122"/>
                  </a:lnTo>
                  <a:lnTo>
                    <a:pt x="113" y="2205"/>
                  </a:lnTo>
                  <a:lnTo>
                    <a:pt x="158" y="2260"/>
                  </a:lnTo>
                  <a:lnTo>
                    <a:pt x="217" y="2287"/>
                  </a:lnTo>
                  <a:lnTo>
                    <a:pt x="286" y="2298"/>
                  </a:lnTo>
                  <a:lnTo>
                    <a:pt x="366" y="2291"/>
                  </a:lnTo>
                  <a:lnTo>
                    <a:pt x="366" y="1993"/>
                  </a:lnTo>
                  <a:lnTo>
                    <a:pt x="418" y="1707"/>
                  </a:lnTo>
                  <a:lnTo>
                    <a:pt x="501" y="1420"/>
                  </a:lnTo>
                  <a:lnTo>
                    <a:pt x="617" y="1137"/>
                  </a:lnTo>
                  <a:lnTo>
                    <a:pt x="752" y="853"/>
                  </a:lnTo>
                  <a:lnTo>
                    <a:pt x="905" y="570"/>
                  </a:lnTo>
                  <a:lnTo>
                    <a:pt x="1067" y="279"/>
                  </a:lnTo>
                  <a:lnTo>
                    <a:pt x="1230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2" name="Freeform 445"/>
            <p:cNvSpPr>
              <a:spLocks/>
            </p:cNvSpPr>
            <p:nvPr/>
          </p:nvSpPr>
          <p:spPr bwMode="auto">
            <a:xfrm>
              <a:off x="2257" y="1581"/>
              <a:ext cx="202" cy="383"/>
            </a:xfrm>
            <a:custGeom>
              <a:avLst/>
              <a:gdLst>
                <a:gd name="T0" fmla="*/ 202 w 1210"/>
                <a:gd name="T1" fmla="*/ 0 h 2298"/>
                <a:gd name="T2" fmla="*/ 171 w 1210"/>
                <a:gd name="T3" fmla="*/ 28 h 2298"/>
                <a:gd name="T4" fmla="*/ 140 w 1210"/>
                <a:gd name="T5" fmla="*/ 56 h 2298"/>
                <a:gd name="T6" fmla="*/ 110 w 1210"/>
                <a:gd name="T7" fmla="*/ 85 h 2298"/>
                <a:gd name="T8" fmla="*/ 82 w 1210"/>
                <a:gd name="T9" fmla="*/ 117 h 2298"/>
                <a:gd name="T10" fmla="*/ 57 w 1210"/>
                <a:gd name="T11" fmla="*/ 150 h 2298"/>
                <a:gd name="T12" fmla="*/ 35 w 1210"/>
                <a:gd name="T13" fmla="*/ 187 h 2298"/>
                <a:gd name="T14" fmla="*/ 15 w 1210"/>
                <a:gd name="T15" fmla="*/ 226 h 2298"/>
                <a:gd name="T16" fmla="*/ 0 w 1210"/>
                <a:gd name="T17" fmla="*/ 270 h 2298"/>
                <a:gd name="T18" fmla="*/ 2 w 1210"/>
                <a:gd name="T19" fmla="*/ 304 h 2298"/>
                <a:gd name="T20" fmla="*/ 5 w 1210"/>
                <a:gd name="T21" fmla="*/ 332 h 2298"/>
                <a:gd name="T22" fmla="*/ 10 w 1210"/>
                <a:gd name="T23" fmla="*/ 352 h 2298"/>
                <a:gd name="T24" fmla="*/ 17 w 1210"/>
                <a:gd name="T25" fmla="*/ 367 h 2298"/>
                <a:gd name="T26" fmla="*/ 24 w 1210"/>
                <a:gd name="T27" fmla="*/ 376 h 2298"/>
                <a:gd name="T28" fmla="*/ 34 w 1210"/>
                <a:gd name="T29" fmla="*/ 381 h 2298"/>
                <a:gd name="T30" fmla="*/ 44 w 1210"/>
                <a:gd name="T31" fmla="*/ 383 h 2298"/>
                <a:gd name="T32" fmla="*/ 58 w 1210"/>
                <a:gd name="T33" fmla="*/ 382 h 2298"/>
                <a:gd name="T34" fmla="*/ 52 w 1210"/>
                <a:gd name="T35" fmla="*/ 334 h 2298"/>
                <a:gd name="T36" fmla="*/ 58 w 1210"/>
                <a:gd name="T37" fmla="*/ 285 h 2298"/>
                <a:gd name="T38" fmla="*/ 70 w 1210"/>
                <a:gd name="T39" fmla="*/ 238 h 2298"/>
                <a:gd name="T40" fmla="*/ 90 w 1210"/>
                <a:gd name="T41" fmla="*/ 191 h 2298"/>
                <a:gd name="T42" fmla="*/ 114 w 1210"/>
                <a:gd name="T43" fmla="*/ 143 h 2298"/>
                <a:gd name="T44" fmla="*/ 142 w 1210"/>
                <a:gd name="T45" fmla="*/ 96 h 2298"/>
                <a:gd name="T46" fmla="*/ 171 w 1210"/>
                <a:gd name="T47" fmla="*/ 48 h 2298"/>
                <a:gd name="T48" fmla="*/ 202 w 1210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10" h="2298">
                  <a:moveTo>
                    <a:pt x="1210" y="0"/>
                  </a:moveTo>
                  <a:lnTo>
                    <a:pt x="1023" y="166"/>
                  </a:lnTo>
                  <a:lnTo>
                    <a:pt x="836" y="335"/>
                  </a:lnTo>
                  <a:lnTo>
                    <a:pt x="660" y="512"/>
                  </a:lnTo>
                  <a:lnTo>
                    <a:pt x="494" y="702"/>
                  </a:lnTo>
                  <a:lnTo>
                    <a:pt x="339" y="898"/>
                  </a:lnTo>
                  <a:lnTo>
                    <a:pt x="208" y="1120"/>
                  </a:lnTo>
                  <a:lnTo>
                    <a:pt x="90" y="1358"/>
                  </a:lnTo>
                  <a:lnTo>
                    <a:pt x="0" y="1621"/>
                  </a:lnTo>
                  <a:lnTo>
                    <a:pt x="11" y="1825"/>
                  </a:lnTo>
                  <a:lnTo>
                    <a:pt x="32" y="1990"/>
                  </a:lnTo>
                  <a:lnTo>
                    <a:pt x="59" y="2111"/>
                  </a:lnTo>
                  <a:lnTo>
                    <a:pt x="101" y="2201"/>
                  </a:lnTo>
                  <a:lnTo>
                    <a:pt x="145" y="2257"/>
                  </a:lnTo>
                  <a:lnTo>
                    <a:pt x="204" y="2287"/>
                  </a:lnTo>
                  <a:lnTo>
                    <a:pt x="266" y="2298"/>
                  </a:lnTo>
                  <a:lnTo>
                    <a:pt x="346" y="2291"/>
                  </a:lnTo>
                  <a:lnTo>
                    <a:pt x="314" y="2001"/>
                  </a:lnTo>
                  <a:lnTo>
                    <a:pt x="346" y="1710"/>
                  </a:lnTo>
                  <a:lnTo>
                    <a:pt x="421" y="1427"/>
                  </a:lnTo>
                  <a:lnTo>
                    <a:pt x="539" y="1143"/>
                  </a:lnTo>
                  <a:lnTo>
                    <a:pt x="681" y="857"/>
                  </a:lnTo>
                  <a:lnTo>
                    <a:pt x="850" y="573"/>
                  </a:lnTo>
                  <a:lnTo>
                    <a:pt x="1026" y="287"/>
                  </a:lnTo>
                  <a:lnTo>
                    <a:pt x="1210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3" name="Freeform 446"/>
            <p:cNvSpPr>
              <a:spLocks/>
            </p:cNvSpPr>
            <p:nvPr/>
          </p:nvSpPr>
          <p:spPr bwMode="auto">
            <a:xfrm>
              <a:off x="2261" y="1581"/>
              <a:ext cx="198" cy="383"/>
            </a:xfrm>
            <a:custGeom>
              <a:avLst/>
              <a:gdLst>
                <a:gd name="T0" fmla="*/ 198 w 1186"/>
                <a:gd name="T1" fmla="*/ 0 h 2298"/>
                <a:gd name="T2" fmla="*/ 167 w 1186"/>
                <a:gd name="T3" fmla="*/ 26 h 2298"/>
                <a:gd name="T4" fmla="*/ 137 w 1186"/>
                <a:gd name="T5" fmla="*/ 55 h 2298"/>
                <a:gd name="T6" fmla="*/ 108 w 1186"/>
                <a:gd name="T7" fmla="*/ 85 h 2298"/>
                <a:gd name="T8" fmla="*/ 81 w 1186"/>
                <a:gd name="T9" fmla="*/ 116 h 2298"/>
                <a:gd name="T10" fmla="*/ 56 w 1186"/>
                <a:gd name="T11" fmla="*/ 149 h 2298"/>
                <a:gd name="T12" fmla="*/ 34 w 1186"/>
                <a:gd name="T13" fmla="*/ 185 h 2298"/>
                <a:gd name="T14" fmla="*/ 14 w 1186"/>
                <a:gd name="T15" fmla="*/ 225 h 2298"/>
                <a:gd name="T16" fmla="*/ 0 w 1186"/>
                <a:gd name="T17" fmla="*/ 270 h 2298"/>
                <a:gd name="T18" fmla="*/ 1 w 1186"/>
                <a:gd name="T19" fmla="*/ 304 h 2298"/>
                <a:gd name="T20" fmla="*/ 4 w 1186"/>
                <a:gd name="T21" fmla="*/ 331 h 2298"/>
                <a:gd name="T22" fmla="*/ 8 w 1186"/>
                <a:gd name="T23" fmla="*/ 351 h 2298"/>
                <a:gd name="T24" fmla="*/ 14 w 1186"/>
                <a:gd name="T25" fmla="*/ 366 h 2298"/>
                <a:gd name="T26" fmla="*/ 21 w 1186"/>
                <a:gd name="T27" fmla="*/ 376 h 2298"/>
                <a:gd name="T28" fmla="*/ 31 w 1186"/>
                <a:gd name="T29" fmla="*/ 381 h 2298"/>
                <a:gd name="T30" fmla="*/ 41 w 1186"/>
                <a:gd name="T31" fmla="*/ 383 h 2298"/>
                <a:gd name="T32" fmla="*/ 54 w 1186"/>
                <a:gd name="T33" fmla="*/ 382 h 2298"/>
                <a:gd name="T34" fmla="*/ 43 w 1186"/>
                <a:gd name="T35" fmla="*/ 335 h 2298"/>
                <a:gd name="T36" fmla="*/ 46 w 1186"/>
                <a:gd name="T37" fmla="*/ 287 h 2298"/>
                <a:gd name="T38" fmla="*/ 57 w 1186"/>
                <a:gd name="T39" fmla="*/ 240 h 2298"/>
                <a:gd name="T40" fmla="*/ 76 w 1186"/>
                <a:gd name="T41" fmla="*/ 193 h 2298"/>
                <a:gd name="T42" fmla="*/ 101 w 1186"/>
                <a:gd name="T43" fmla="*/ 145 h 2298"/>
                <a:gd name="T44" fmla="*/ 131 w 1186"/>
                <a:gd name="T45" fmla="*/ 97 h 2298"/>
                <a:gd name="T46" fmla="*/ 164 w 1186"/>
                <a:gd name="T47" fmla="*/ 48 h 2298"/>
                <a:gd name="T48" fmla="*/ 198 w 1186"/>
                <a:gd name="T49" fmla="*/ 0 h 22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86" h="2298">
                  <a:moveTo>
                    <a:pt x="1186" y="0"/>
                  </a:moveTo>
                  <a:lnTo>
                    <a:pt x="1002" y="158"/>
                  </a:lnTo>
                  <a:lnTo>
                    <a:pt x="823" y="331"/>
                  </a:lnTo>
                  <a:lnTo>
                    <a:pt x="647" y="507"/>
                  </a:lnTo>
                  <a:lnTo>
                    <a:pt x="484" y="694"/>
                  </a:lnTo>
                  <a:lnTo>
                    <a:pt x="333" y="892"/>
                  </a:lnTo>
                  <a:lnTo>
                    <a:pt x="201" y="1112"/>
                  </a:lnTo>
                  <a:lnTo>
                    <a:pt x="83" y="1351"/>
                  </a:lnTo>
                  <a:lnTo>
                    <a:pt x="0" y="1618"/>
                  </a:lnTo>
                  <a:lnTo>
                    <a:pt x="4" y="1821"/>
                  </a:lnTo>
                  <a:lnTo>
                    <a:pt x="22" y="1987"/>
                  </a:lnTo>
                  <a:lnTo>
                    <a:pt x="45" y="2108"/>
                  </a:lnTo>
                  <a:lnTo>
                    <a:pt x="83" y="2198"/>
                  </a:lnTo>
                  <a:lnTo>
                    <a:pt x="125" y="2257"/>
                  </a:lnTo>
                  <a:lnTo>
                    <a:pt x="184" y="2287"/>
                  </a:lnTo>
                  <a:lnTo>
                    <a:pt x="246" y="2298"/>
                  </a:lnTo>
                  <a:lnTo>
                    <a:pt x="322" y="2291"/>
                  </a:lnTo>
                  <a:lnTo>
                    <a:pt x="259" y="2007"/>
                  </a:lnTo>
                  <a:lnTo>
                    <a:pt x="273" y="1724"/>
                  </a:lnTo>
                  <a:lnTo>
                    <a:pt x="342" y="1440"/>
                  </a:lnTo>
                  <a:lnTo>
                    <a:pt x="457" y="1157"/>
                  </a:lnTo>
                  <a:lnTo>
                    <a:pt x="605" y="870"/>
                  </a:lnTo>
                  <a:lnTo>
                    <a:pt x="785" y="584"/>
                  </a:lnTo>
                  <a:lnTo>
                    <a:pt x="985" y="290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4" name="Freeform 447"/>
            <p:cNvSpPr>
              <a:spLocks/>
            </p:cNvSpPr>
            <p:nvPr/>
          </p:nvSpPr>
          <p:spPr bwMode="auto">
            <a:xfrm>
              <a:off x="2555" y="1018"/>
              <a:ext cx="135" cy="92"/>
            </a:xfrm>
            <a:custGeom>
              <a:avLst/>
              <a:gdLst>
                <a:gd name="T0" fmla="*/ 45 w 812"/>
                <a:gd name="T1" fmla="*/ 7 h 548"/>
                <a:gd name="T2" fmla="*/ 59 w 812"/>
                <a:gd name="T3" fmla="*/ 3 h 548"/>
                <a:gd name="T4" fmla="*/ 72 w 812"/>
                <a:gd name="T5" fmla="*/ 1 h 548"/>
                <a:gd name="T6" fmla="*/ 83 w 812"/>
                <a:gd name="T7" fmla="*/ 0 h 548"/>
                <a:gd name="T8" fmla="*/ 95 w 812"/>
                <a:gd name="T9" fmla="*/ 1 h 548"/>
                <a:gd name="T10" fmla="*/ 104 w 812"/>
                <a:gd name="T11" fmla="*/ 2 h 548"/>
                <a:gd name="T12" fmla="*/ 112 w 812"/>
                <a:gd name="T13" fmla="*/ 5 h 548"/>
                <a:gd name="T14" fmla="*/ 119 w 812"/>
                <a:gd name="T15" fmla="*/ 9 h 548"/>
                <a:gd name="T16" fmla="*/ 125 w 812"/>
                <a:gd name="T17" fmla="*/ 14 h 548"/>
                <a:gd name="T18" fmla="*/ 135 w 812"/>
                <a:gd name="T19" fmla="*/ 19 h 548"/>
                <a:gd name="T20" fmla="*/ 132 w 812"/>
                <a:gd name="T21" fmla="*/ 25 h 548"/>
                <a:gd name="T22" fmla="*/ 119 w 812"/>
                <a:gd name="T23" fmla="*/ 31 h 548"/>
                <a:gd name="T24" fmla="*/ 99 w 812"/>
                <a:gd name="T25" fmla="*/ 39 h 548"/>
                <a:gd name="T26" fmla="*/ 73 w 812"/>
                <a:gd name="T27" fmla="*/ 47 h 548"/>
                <a:gd name="T28" fmla="*/ 47 w 812"/>
                <a:gd name="T29" fmla="*/ 58 h 548"/>
                <a:gd name="T30" fmla="*/ 21 w 812"/>
                <a:gd name="T31" fmla="*/ 73 h 548"/>
                <a:gd name="T32" fmla="*/ 0 w 812"/>
                <a:gd name="T33" fmla="*/ 92 h 548"/>
                <a:gd name="T34" fmla="*/ 5 w 812"/>
                <a:gd name="T35" fmla="*/ 81 h 548"/>
                <a:gd name="T36" fmla="*/ 11 w 812"/>
                <a:gd name="T37" fmla="*/ 70 h 548"/>
                <a:gd name="T38" fmla="*/ 16 w 812"/>
                <a:gd name="T39" fmla="*/ 60 h 548"/>
                <a:gd name="T40" fmla="*/ 22 w 812"/>
                <a:gd name="T41" fmla="*/ 49 h 548"/>
                <a:gd name="T42" fmla="*/ 28 w 812"/>
                <a:gd name="T43" fmla="*/ 38 h 548"/>
                <a:gd name="T44" fmla="*/ 33 w 812"/>
                <a:gd name="T45" fmla="*/ 28 h 548"/>
                <a:gd name="T46" fmla="*/ 40 w 812"/>
                <a:gd name="T47" fmla="*/ 17 h 548"/>
                <a:gd name="T48" fmla="*/ 45 w 812"/>
                <a:gd name="T49" fmla="*/ 7 h 5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12" h="548">
                  <a:moveTo>
                    <a:pt x="273" y="44"/>
                  </a:moveTo>
                  <a:lnTo>
                    <a:pt x="356" y="20"/>
                  </a:lnTo>
                  <a:lnTo>
                    <a:pt x="435" y="6"/>
                  </a:lnTo>
                  <a:lnTo>
                    <a:pt x="501" y="0"/>
                  </a:lnTo>
                  <a:lnTo>
                    <a:pt x="570" y="6"/>
                  </a:lnTo>
                  <a:lnTo>
                    <a:pt x="625" y="9"/>
                  </a:lnTo>
                  <a:lnTo>
                    <a:pt x="673" y="27"/>
                  </a:lnTo>
                  <a:lnTo>
                    <a:pt x="716" y="51"/>
                  </a:lnTo>
                  <a:lnTo>
                    <a:pt x="753" y="82"/>
                  </a:lnTo>
                  <a:lnTo>
                    <a:pt x="812" y="113"/>
                  </a:lnTo>
                  <a:lnTo>
                    <a:pt x="794" y="148"/>
                  </a:lnTo>
                  <a:lnTo>
                    <a:pt x="716" y="185"/>
                  </a:lnTo>
                  <a:lnTo>
                    <a:pt x="595" y="231"/>
                  </a:lnTo>
                  <a:lnTo>
                    <a:pt x="439" y="279"/>
                  </a:lnTo>
                  <a:lnTo>
                    <a:pt x="284" y="348"/>
                  </a:lnTo>
                  <a:lnTo>
                    <a:pt x="124" y="432"/>
                  </a:lnTo>
                  <a:lnTo>
                    <a:pt x="0" y="548"/>
                  </a:lnTo>
                  <a:lnTo>
                    <a:pt x="31" y="483"/>
                  </a:lnTo>
                  <a:lnTo>
                    <a:pt x="65" y="418"/>
                  </a:lnTo>
                  <a:lnTo>
                    <a:pt x="97" y="355"/>
                  </a:lnTo>
                  <a:lnTo>
                    <a:pt x="135" y="293"/>
                  </a:lnTo>
                  <a:lnTo>
                    <a:pt x="166" y="228"/>
                  </a:lnTo>
                  <a:lnTo>
                    <a:pt x="200" y="168"/>
                  </a:lnTo>
                  <a:lnTo>
                    <a:pt x="238" y="103"/>
                  </a:lnTo>
                  <a:lnTo>
                    <a:pt x="273" y="4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5" name="Freeform 448"/>
            <p:cNvSpPr>
              <a:spLocks/>
            </p:cNvSpPr>
            <p:nvPr/>
          </p:nvSpPr>
          <p:spPr bwMode="auto">
            <a:xfrm>
              <a:off x="2555" y="1018"/>
              <a:ext cx="135" cy="92"/>
            </a:xfrm>
            <a:custGeom>
              <a:avLst/>
              <a:gdLst>
                <a:gd name="T0" fmla="*/ 45 w 812"/>
                <a:gd name="T1" fmla="*/ 7 h 548"/>
                <a:gd name="T2" fmla="*/ 59 w 812"/>
                <a:gd name="T3" fmla="*/ 3 h 548"/>
                <a:gd name="T4" fmla="*/ 72 w 812"/>
                <a:gd name="T5" fmla="*/ 1 h 548"/>
                <a:gd name="T6" fmla="*/ 83 w 812"/>
                <a:gd name="T7" fmla="*/ 0 h 548"/>
                <a:gd name="T8" fmla="*/ 95 w 812"/>
                <a:gd name="T9" fmla="*/ 1 h 548"/>
                <a:gd name="T10" fmla="*/ 104 w 812"/>
                <a:gd name="T11" fmla="*/ 2 h 548"/>
                <a:gd name="T12" fmla="*/ 112 w 812"/>
                <a:gd name="T13" fmla="*/ 5 h 548"/>
                <a:gd name="T14" fmla="*/ 119 w 812"/>
                <a:gd name="T15" fmla="*/ 9 h 548"/>
                <a:gd name="T16" fmla="*/ 125 w 812"/>
                <a:gd name="T17" fmla="*/ 14 h 548"/>
                <a:gd name="T18" fmla="*/ 135 w 812"/>
                <a:gd name="T19" fmla="*/ 19 h 548"/>
                <a:gd name="T20" fmla="*/ 132 w 812"/>
                <a:gd name="T21" fmla="*/ 25 h 548"/>
                <a:gd name="T22" fmla="*/ 119 w 812"/>
                <a:gd name="T23" fmla="*/ 31 h 548"/>
                <a:gd name="T24" fmla="*/ 99 w 812"/>
                <a:gd name="T25" fmla="*/ 39 h 548"/>
                <a:gd name="T26" fmla="*/ 73 w 812"/>
                <a:gd name="T27" fmla="*/ 47 h 548"/>
                <a:gd name="T28" fmla="*/ 47 w 812"/>
                <a:gd name="T29" fmla="*/ 58 h 548"/>
                <a:gd name="T30" fmla="*/ 21 w 812"/>
                <a:gd name="T31" fmla="*/ 73 h 548"/>
                <a:gd name="T32" fmla="*/ 0 w 812"/>
                <a:gd name="T33" fmla="*/ 92 h 548"/>
                <a:gd name="T34" fmla="*/ 5 w 812"/>
                <a:gd name="T35" fmla="*/ 81 h 548"/>
                <a:gd name="T36" fmla="*/ 11 w 812"/>
                <a:gd name="T37" fmla="*/ 70 h 548"/>
                <a:gd name="T38" fmla="*/ 16 w 812"/>
                <a:gd name="T39" fmla="*/ 60 h 548"/>
                <a:gd name="T40" fmla="*/ 22 w 812"/>
                <a:gd name="T41" fmla="*/ 49 h 548"/>
                <a:gd name="T42" fmla="*/ 28 w 812"/>
                <a:gd name="T43" fmla="*/ 38 h 548"/>
                <a:gd name="T44" fmla="*/ 33 w 812"/>
                <a:gd name="T45" fmla="*/ 28 h 548"/>
                <a:gd name="T46" fmla="*/ 40 w 812"/>
                <a:gd name="T47" fmla="*/ 17 h 548"/>
                <a:gd name="T48" fmla="*/ 45 w 812"/>
                <a:gd name="T49" fmla="*/ 7 h 5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12" h="548">
                  <a:moveTo>
                    <a:pt x="273" y="44"/>
                  </a:moveTo>
                  <a:lnTo>
                    <a:pt x="356" y="20"/>
                  </a:lnTo>
                  <a:lnTo>
                    <a:pt x="435" y="6"/>
                  </a:lnTo>
                  <a:lnTo>
                    <a:pt x="501" y="0"/>
                  </a:lnTo>
                  <a:lnTo>
                    <a:pt x="570" y="6"/>
                  </a:lnTo>
                  <a:lnTo>
                    <a:pt x="625" y="9"/>
                  </a:lnTo>
                  <a:lnTo>
                    <a:pt x="673" y="27"/>
                  </a:lnTo>
                  <a:lnTo>
                    <a:pt x="716" y="51"/>
                  </a:lnTo>
                  <a:lnTo>
                    <a:pt x="753" y="82"/>
                  </a:lnTo>
                  <a:lnTo>
                    <a:pt x="812" y="113"/>
                  </a:lnTo>
                  <a:lnTo>
                    <a:pt x="794" y="148"/>
                  </a:lnTo>
                  <a:lnTo>
                    <a:pt x="716" y="185"/>
                  </a:lnTo>
                  <a:lnTo>
                    <a:pt x="595" y="231"/>
                  </a:lnTo>
                  <a:lnTo>
                    <a:pt x="439" y="279"/>
                  </a:lnTo>
                  <a:lnTo>
                    <a:pt x="284" y="348"/>
                  </a:lnTo>
                  <a:lnTo>
                    <a:pt x="124" y="432"/>
                  </a:lnTo>
                  <a:lnTo>
                    <a:pt x="0" y="548"/>
                  </a:lnTo>
                  <a:lnTo>
                    <a:pt x="31" y="483"/>
                  </a:lnTo>
                  <a:lnTo>
                    <a:pt x="65" y="418"/>
                  </a:lnTo>
                  <a:lnTo>
                    <a:pt x="97" y="355"/>
                  </a:lnTo>
                  <a:lnTo>
                    <a:pt x="135" y="293"/>
                  </a:lnTo>
                  <a:lnTo>
                    <a:pt x="166" y="228"/>
                  </a:lnTo>
                  <a:lnTo>
                    <a:pt x="200" y="168"/>
                  </a:lnTo>
                  <a:lnTo>
                    <a:pt x="238" y="103"/>
                  </a:lnTo>
                  <a:lnTo>
                    <a:pt x="273" y="4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6" name="Freeform 449"/>
            <p:cNvSpPr>
              <a:spLocks/>
            </p:cNvSpPr>
            <p:nvPr/>
          </p:nvSpPr>
          <p:spPr bwMode="auto">
            <a:xfrm>
              <a:off x="2471" y="1021"/>
              <a:ext cx="127" cy="420"/>
            </a:xfrm>
            <a:custGeom>
              <a:avLst/>
              <a:gdLst>
                <a:gd name="T0" fmla="*/ 58 w 764"/>
                <a:gd name="T1" fmla="*/ 420 h 2519"/>
                <a:gd name="T2" fmla="*/ 43 w 764"/>
                <a:gd name="T3" fmla="*/ 383 h 2519"/>
                <a:gd name="T4" fmla="*/ 30 w 764"/>
                <a:gd name="T5" fmla="*/ 347 h 2519"/>
                <a:gd name="T6" fmla="*/ 18 w 764"/>
                <a:gd name="T7" fmla="*/ 311 h 2519"/>
                <a:gd name="T8" fmla="*/ 9 w 764"/>
                <a:gd name="T9" fmla="*/ 273 h 2519"/>
                <a:gd name="T10" fmla="*/ 2 w 764"/>
                <a:gd name="T11" fmla="*/ 233 h 2519"/>
                <a:gd name="T12" fmla="*/ 0 w 764"/>
                <a:gd name="T13" fmla="*/ 191 h 2519"/>
                <a:gd name="T14" fmla="*/ 2 w 764"/>
                <a:gd name="T15" fmla="*/ 145 h 2519"/>
                <a:gd name="T16" fmla="*/ 10 w 764"/>
                <a:gd name="T17" fmla="*/ 98 h 2519"/>
                <a:gd name="T18" fmla="*/ 32 w 764"/>
                <a:gd name="T19" fmla="*/ 65 h 2519"/>
                <a:gd name="T20" fmla="*/ 50 w 764"/>
                <a:gd name="T21" fmla="*/ 40 h 2519"/>
                <a:gd name="T22" fmla="*/ 66 w 764"/>
                <a:gd name="T23" fmla="*/ 21 h 2519"/>
                <a:gd name="T24" fmla="*/ 81 w 764"/>
                <a:gd name="T25" fmla="*/ 10 h 2519"/>
                <a:gd name="T26" fmla="*/ 92 w 764"/>
                <a:gd name="T27" fmla="*/ 2 h 2519"/>
                <a:gd name="T28" fmla="*/ 105 w 764"/>
                <a:gd name="T29" fmla="*/ 0 h 2519"/>
                <a:gd name="T30" fmla="*/ 116 w 764"/>
                <a:gd name="T31" fmla="*/ 2 h 2519"/>
                <a:gd name="T32" fmla="*/ 127 w 764"/>
                <a:gd name="T33" fmla="*/ 8 h 2519"/>
                <a:gd name="T34" fmla="*/ 110 w 764"/>
                <a:gd name="T35" fmla="*/ 59 h 2519"/>
                <a:gd name="T36" fmla="*/ 97 w 764"/>
                <a:gd name="T37" fmla="*/ 112 h 2519"/>
                <a:gd name="T38" fmla="*/ 87 w 764"/>
                <a:gd name="T39" fmla="*/ 164 h 2519"/>
                <a:gd name="T40" fmla="*/ 80 w 764"/>
                <a:gd name="T41" fmla="*/ 215 h 2519"/>
                <a:gd name="T42" fmla="*/ 74 w 764"/>
                <a:gd name="T43" fmla="*/ 266 h 2519"/>
                <a:gd name="T44" fmla="*/ 69 w 764"/>
                <a:gd name="T45" fmla="*/ 318 h 2519"/>
                <a:gd name="T46" fmla="*/ 63 w 764"/>
                <a:gd name="T47" fmla="*/ 368 h 2519"/>
                <a:gd name="T48" fmla="*/ 58 w 764"/>
                <a:gd name="T49" fmla="*/ 420 h 25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64" h="2519">
                  <a:moveTo>
                    <a:pt x="346" y="2519"/>
                  </a:moveTo>
                  <a:lnTo>
                    <a:pt x="259" y="2298"/>
                  </a:lnTo>
                  <a:lnTo>
                    <a:pt x="179" y="2084"/>
                  </a:lnTo>
                  <a:lnTo>
                    <a:pt x="107" y="1863"/>
                  </a:lnTo>
                  <a:lnTo>
                    <a:pt x="55" y="1638"/>
                  </a:lnTo>
                  <a:lnTo>
                    <a:pt x="14" y="1396"/>
                  </a:lnTo>
                  <a:lnTo>
                    <a:pt x="0" y="1144"/>
                  </a:lnTo>
                  <a:lnTo>
                    <a:pt x="14" y="871"/>
                  </a:lnTo>
                  <a:lnTo>
                    <a:pt x="63" y="587"/>
                  </a:lnTo>
                  <a:lnTo>
                    <a:pt x="190" y="387"/>
                  </a:lnTo>
                  <a:lnTo>
                    <a:pt x="300" y="238"/>
                  </a:lnTo>
                  <a:lnTo>
                    <a:pt x="398" y="128"/>
                  </a:lnTo>
                  <a:lnTo>
                    <a:pt x="487" y="59"/>
                  </a:lnTo>
                  <a:lnTo>
                    <a:pt x="556" y="14"/>
                  </a:lnTo>
                  <a:lnTo>
                    <a:pt x="629" y="0"/>
                  </a:lnTo>
                  <a:lnTo>
                    <a:pt x="698" y="10"/>
                  </a:lnTo>
                  <a:lnTo>
                    <a:pt x="764" y="45"/>
                  </a:lnTo>
                  <a:lnTo>
                    <a:pt x="660" y="356"/>
                  </a:lnTo>
                  <a:lnTo>
                    <a:pt x="584" y="670"/>
                  </a:lnTo>
                  <a:lnTo>
                    <a:pt x="525" y="981"/>
                  </a:lnTo>
                  <a:lnTo>
                    <a:pt x="481" y="1292"/>
                  </a:lnTo>
                  <a:lnTo>
                    <a:pt x="443" y="1594"/>
                  </a:lnTo>
                  <a:lnTo>
                    <a:pt x="415" y="1905"/>
                  </a:lnTo>
                  <a:lnTo>
                    <a:pt x="377" y="2208"/>
                  </a:lnTo>
                  <a:lnTo>
                    <a:pt x="346" y="251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7" name="Freeform 450"/>
            <p:cNvSpPr>
              <a:spLocks/>
            </p:cNvSpPr>
            <p:nvPr/>
          </p:nvSpPr>
          <p:spPr bwMode="auto">
            <a:xfrm>
              <a:off x="2473" y="1022"/>
              <a:ext cx="125" cy="419"/>
            </a:xfrm>
            <a:custGeom>
              <a:avLst/>
              <a:gdLst>
                <a:gd name="T0" fmla="*/ 55 w 750"/>
                <a:gd name="T1" fmla="*/ 419 h 2512"/>
                <a:gd name="T2" fmla="*/ 41 w 750"/>
                <a:gd name="T3" fmla="*/ 383 h 2512"/>
                <a:gd name="T4" fmla="*/ 28 w 750"/>
                <a:gd name="T5" fmla="*/ 347 h 2512"/>
                <a:gd name="T6" fmla="*/ 17 w 750"/>
                <a:gd name="T7" fmla="*/ 310 h 2512"/>
                <a:gd name="T8" fmla="*/ 8 w 750"/>
                <a:gd name="T9" fmla="*/ 273 h 2512"/>
                <a:gd name="T10" fmla="*/ 2 w 750"/>
                <a:gd name="T11" fmla="*/ 232 h 2512"/>
                <a:gd name="T12" fmla="*/ 0 w 750"/>
                <a:gd name="T13" fmla="*/ 191 h 2512"/>
                <a:gd name="T14" fmla="*/ 2 w 750"/>
                <a:gd name="T15" fmla="*/ 146 h 2512"/>
                <a:gd name="T16" fmla="*/ 11 w 750"/>
                <a:gd name="T17" fmla="*/ 99 h 2512"/>
                <a:gd name="T18" fmla="*/ 32 w 750"/>
                <a:gd name="T19" fmla="*/ 65 h 2512"/>
                <a:gd name="T20" fmla="*/ 50 w 750"/>
                <a:gd name="T21" fmla="*/ 40 h 2512"/>
                <a:gd name="T22" fmla="*/ 65 w 750"/>
                <a:gd name="T23" fmla="*/ 21 h 2512"/>
                <a:gd name="T24" fmla="*/ 80 w 750"/>
                <a:gd name="T25" fmla="*/ 9 h 2512"/>
                <a:gd name="T26" fmla="*/ 90 w 750"/>
                <a:gd name="T27" fmla="*/ 1 h 2512"/>
                <a:gd name="T28" fmla="*/ 103 w 750"/>
                <a:gd name="T29" fmla="*/ 0 h 2512"/>
                <a:gd name="T30" fmla="*/ 114 w 750"/>
                <a:gd name="T31" fmla="*/ 1 h 2512"/>
                <a:gd name="T32" fmla="*/ 125 w 750"/>
                <a:gd name="T33" fmla="*/ 6 h 2512"/>
                <a:gd name="T34" fmla="*/ 104 w 750"/>
                <a:gd name="T35" fmla="*/ 57 h 2512"/>
                <a:gd name="T36" fmla="*/ 89 w 750"/>
                <a:gd name="T37" fmla="*/ 108 h 2512"/>
                <a:gd name="T38" fmla="*/ 78 w 750"/>
                <a:gd name="T39" fmla="*/ 159 h 2512"/>
                <a:gd name="T40" fmla="*/ 72 w 750"/>
                <a:gd name="T41" fmla="*/ 211 h 2512"/>
                <a:gd name="T42" fmla="*/ 65 w 750"/>
                <a:gd name="T43" fmla="*/ 262 h 2512"/>
                <a:gd name="T44" fmla="*/ 62 w 750"/>
                <a:gd name="T45" fmla="*/ 314 h 2512"/>
                <a:gd name="T46" fmla="*/ 58 w 750"/>
                <a:gd name="T47" fmla="*/ 366 h 2512"/>
                <a:gd name="T48" fmla="*/ 55 w 750"/>
                <a:gd name="T49" fmla="*/ 419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50" h="2512">
                  <a:moveTo>
                    <a:pt x="332" y="2512"/>
                  </a:moveTo>
                  <a:lnTo>
                    <a:pt x="245" y="2298"/>
                  </a:lnTo>
                  <a:lnTo>
                    <a:pt x="170" y="2080"/>
                  </a:lnTo>
                  <a:lnTo>
                    <a:pt x="104" y="1859"/>
                  </a:lnTo>
                  <a:lnTo>
                    <a:pt x="49" y="1634"/>
                  </a:lnTo>
                  <a:lnTo>
                    <a:pt x="10" y="1392"/>
                  </a:lnTo>
                  <a:lnTo>
                    <a:pt x="0" y="1147"/>
                  </a:lnTo>
                  <a:lnTo>
                    <a:pt x="14" y="874"/>
                  </a:lnTo>
                  <a:lnTo>
                    <a:pt x="66" y="591"/>
                  </a:lnTo>
                  <a:lnTo>
                    <a:pt x="190" y="390"/>
                  </a:lnTo>
                  <a:lnTo>
                    <a:pt x="297" y="239"/>
                  </a:lnTo>
                  <a:lnTo>
                    <a:pt x="390" y="124"/>
                  </a:lnTo>
                  <a:lnTo>
                    <a:pt x="477" y="52"/>
                  </a:lnTo>
                  <a:lnTo>
                    <a:pt x="542" y="7"/>
                  </a:lnTo>
                  <a:lnTo>
                    <a:pt x="615" y="0"/>
                  </a:lnTo>
                  <a:lnTo>
                    <a:pt x="684" y="7"/>
                  </a:lnTo>
                  <a:lnTo>
                    <a:pt x="750" y="38"/>
                  </a:lnTo>
                  <a:lnTo>
                    <a:pt x="626" y="343"/>
                  </a:lnTo>
                  <a:lnTo>
                    <a:pt x="536" y="646"/>
                  </a:lnTo>
                  <a:lnTo>
                    <a:pt x="467" y="954"/>
                  </a:lnTo>
                  <a:lnTo>
                    <a:pt x="429" y="1262"/>
                  </a:lnTo>
                  <a:lnTo>
                    <a:pt x="390" y="1573"/>
                  </a:lnTo>
                  <a:lnTo>
                    <a:pt x="373" y="1884"/>
                  </a:lnTo>
                  <a:lnTo>
                    <a:pt x="349" y="2195"/>
                  </a:lnTo>
                  <a:lnTo>
                    <a:pt x="332" y="251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8" name="Freeform 451"/>
            <p:cNvSpPr>
              <a:spLocks/>
            </p:cNvSpPr>
            <p:nvPr/>
          </p:nvSpPr>
          <p:spPr bwMode="auto">
            <a:xfrm>
              <a:off x="2475" y="1022"/>
              <a:ext cx="123" cy="419"/>
            </a:xfrm>
            <a:custGeom>
              <a:avLst/>
              <a:gdLst>
                <a:gd name="T0" fmla="*/ 54 w 740"/>
                <a:gd name="T1" fmla="*/ 419 h 2512"/>
                <a:gd name="T2" fmla="*/ 40 w 740"/>
                <a:gd name="T3" fmla="*/ 383 h 2512"/>
                <a:gd name="T4" fmla="*/ 28 w 740"/>
                <a:gd name="T5" fmla="*/ 348 h 2512"/>
                <a:gd name="T6" fmla="*/ 16 w 740"/>
                <a:gd name="T7" fmla="*/ 311 h 2512"/>
                <a:gd name="T8" fmla="*/ 8 w 740"/>
                <a:gd name="T9" fmla="*/ 274 h 2512"/>
                <a:gd name="T10" fmla="*/ 1 w 740"/>
                <a:gd name="T11" fmla="*/ 235 h 2512"/>
                <a:gd name="T12" fmla="*/ 0 w 740"/>
                <a:gd name="T13" fmla="*/ 193 h 2512"/>
                <a:gd name="T14" fmla="*/ 2 w 740"/>
                <a:gd name="T15" fmla="*/ 148 h 2512"/>
                <a:gd name="T16" fmla="*/ 11 w 740"/>
                <a:gd name="T17" fmla="*/ 102 h 2512"/>
                <a:gd name="T18" fmla="*/ 31 w 740"/>
                <a:gd name="T19" fmla="*/ 67 h 2512"/>
                <a:gd name="T20" fmla="*/ 49 w 740"/>
                <a:gd name="T21" fmla="*/ 42 h 2512"/>
                <a:gd name="T22" fmla="*/ 64 w 740"/>
                <a:gd name="T23" fmla="*/ 23 h 2512"/>
                <a:gd name="T24" fmla="*/ 78 w 740"/>
                <a:gd name="T25" fmla="*/ 10 h 2512"/>
                <a:gd name="T26" fmla="*/ 90 w 740"/>
                <a:gd name="T27" fmla="*/ 3 h 2512"/>
                <a:gd name="T28" fmla="*/ 101 w 740"/>
                <a:gd name="T29" fmla="*/ 0 h 2512"/>
                <a:gd name="T30" fmla="*/ 112 w 740"/>
                <a:gd name="T31" fmla="*/ 1 h 2512"/>
                <a:gd name="T32" fmla="*/ 123 w 740"/>
                <a:gd name="T33" fmla="*/ 6 h 2512"/>
                <a:gd name="T34" fmla="*/ 98 w 740"/>
                <a:gd name="T35" fmla="*/ 55 h 2512"/>
                <a:gd name="T36" fmla="*/ 80 w 740"/>
                <a:gd name="T37" fmla="*/ 104 h 2512"/>
                <a:gd name="T38" fmla="*/ 68 w 740"/>
                <a:gd name="T39" fmla="*/ 155 h 2512"/>
                <a:gd name="T40" fmla="*/ 61 w 740"/>
                <a:gd name="T41" fmla="*/ 207 h 2512"/>
                <a:gd name="T42" fmla="*/ 56 w 740"/>
                <a:gd name="T43" fmla="*/ 259 h 2512"/>
                <a:gd name="T44" fmla="*/ 55 w 740"/>
                <a:gd name="T45" fmla="*/ 312 h 2512"/>
                <a:gd name="T46" fmla="*/ 55 w 740"/>
                <a:gd name="T47" fmla="*/ 365 h 2512"/>
                <a:gd name="T48" fmla="*/ 54 w 740"/>
                <a:gd name="T49" fmla="*/ 419 h 25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40" h="2512">
                  <a:moveTo>
                    <a:pt x="322" y="2512"/>
                  </a:moveTo>
                  <a:lnTo>
                    <a:pt x="242" y="2298"/>
                  </a:lnTo>
                  <a:lnTo>
                    <a:pt x="166" y="2088"/>
                  </a:lnTo>
                  <a:lnTo>
                    <a:pt x="97" y="1866"/>
                  </a:lnTo>
                  <a:lnTo>
                    <a:pt x="49" y="1645"/>
                  </a:lnTo>
                  <a:lnTo>
                    <a:pt x="8" y="1406"/>
                  </a:lnTo>
                  <a:lnTo>
                    <a:pt x="0" y="1158"/>
                  </a:lnTo>
                  <a:lnTo>
                    <a:pt x="11" y="888"/>
                  </a:lnTo>
                  <a:lnTo>
                    <a:pt x="66" y="611"/>
                  </a:lnTo>
                  <a:lnTo>
                    <a:pt x="187" y="404"/>
                  </a:lnTo>
                  <a:lnTo>
                    <a:pt x="294" y="252"/>
                  </a:lnTo>
                  <a:lnTo>
                    <a:pt x="384" y="135"/>
                  </a:lnTo>
                  <a:lnTo>
                    <a:pt x="471" y="62"/>
                  </a:lnTo>
                  <a:lnTo>
                    <a:pt x="540" y="17"/>
                  </a:lnTo>
                  <a:lnTo>
                    <a:pt x="609" y="0"/>
                  </a:lnTo>
                  <a:lnTo>
                    <a:pt x="674" y="7"/>
                  </a:lnTo>
                  <a:lnTo>
                    <a:pt x="740" y="38"/>
                  </a:lnTo>
                  <a:lnTo>
                    <a:pt x="587" y="328"/>
                  </a:lnTo>
                  <a:lnTo>
                    <a:pt x="484" y="625"/>
                  </a:lnTo>
                  <a:lnTo>
                    <a:pt x="411" y="930"/>
                  </a:lnTo>
                  <a:lnTo>
                    <a:pt x="367" y="1241"/>
                  </a:lnTo>
                  <a:lnTo>
                    <a:pt x="339" y="1552"/>
                  </a:lnTo>
                  <a:lnTo>
                    <a:pt x="333" y="1870"/>
                  </a:lnTo>
                  <a:lnTo>
                    <a:pt x="328" y="2187"/>
                  </a:lnTo>
                  <a:lnTo>
                    <a:pt x="322" y="251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9" name="Freeform 452"/>
            <p:cNvSpPr>
              <a:spLocks/>
            </p:cNvSpPr>
            <p:nvPr/>
          </p:nvSpPr>
          <p:spPr bwMode="auto">
            <a:xfrm>
              <a:off x="2477" y="1022"/>
              <a:ext cx="121" cy="419"/>
            </a:xfrm>
            <a:custGeom>
              <a:avLst/>
              <a:gdLst>
                <a:gd name="T0" fmla="*/ 52 w 729"/>
                <a:gd name="T1" fmla="*/ 419 h 2509"/>
                <a:gd name="T2" fmla="*/ 38 w 729"/>
                <a:gd name="T3" fmla="*/ 384 h 2509"/>
                <a:gd name="T4" fmla="*/ 26 w 729"/>
                <a:gd name="T5" fmla="*/ 349 h 2509"/>
                <a:gd name="T6" fmla="*/ 15 w 729"/>
                <a:gd name="T7" fmla="*/ 312 h 2509"/>
                <a:gd name="T8" fmla="*/ 7 w 729"/>
                <a:gd name="T9" fmla="*/ 276 h 2509"/>
                <a:gd name="T10" fmla="*/ 1 w 729"/>
                <a:gd name="T11" fmla="*/ 236 h 2509"/>
                <a:gd name="T12" fmla="*/ 0 w 729"/>
                <a:gd name="T13" fmla="*/ 195 h 2509"/>
                <a:gd name="T14" fmla="*/ 2 w 729"/>
                <a:gd name="T15" fmla="*/ 150 h 2509"/>
                <a:gd name="T16" fmla="*/ 12 w 729"/>
                <a:gd name="T17" fmla="*/ 103 h 2509"/>
                <a:gd name="T18" fmla="*/ 32 w 729"/>
                <a:gd name="T19" fmla="*/ 68 h 2509"/>
                <a:gd name="T20" fmla="*/ 49 w 729"/>
                <a:gd name="T21" fmla="*/ 42 h 2509"/>
                <a:gd name="T22" fmla="*/ 64 w 729"/>
                <a:gd name="T23" fmla="*/ 23 h 2509"/>
                <a:gd name="T24" fmla="*/ 77 w 729"/>
                <a:gd name="T25" fmla="*/ 11 h 2509"/>
                <a:gd name="T26" fmla="*/ 88 w 729"/>
                <a:gd name="T27" fmla="*/ 2 h 2509"/>
                <a:gd name="T28" fmla="*/ 100 w 729"/>
                <a:gd name="T29" fmla="*/ 0 h 2509"/>
                <a:gd name="T30" fmla="*/ 110 w 729"/>
                <a:gd name="T31" fmla="*/ 1 h 2509"/>
                <a:gd name="T32" fmla="*/ 121 w 729"/>
                <a:gd name="T33" fmla="*/ 6 h 2509"/>
                <a:gd name="T34" fmla="*/ 92 w 729"/>
                <a:gd name="T35" fmla="*/ 52 h 2509"/>
                <a:gd name="T36" fmla="*/ 72 w 729"/>
                <a:gd name="T37" fmla="*/ 101 h 2509"/>
                <a:gd name="T38" fmla="*/ 58 w 729"/>
                <a:gd name="T39" fmla="*/ 151 h 2509"/>
                <a:gd name="T40" fmla="*/ 52 w 729"/>
                <a:gd name="T41" fmla="*/ 203 h 2509"/>
                <a:gd name="T42" fmla="*/ 48 w 729"/>
                <a:gd name="T43" fmla="*/ 255 h 2509"/>
                <a:gd name="T44" fmla="*/ 48 w 729"/>
                <a:gd name="T45" fmla="*/ 309 h 2509"/>
                <a:gd name="T46" fmla="*/ 49 w 729"/>
                <a:gd name="T47" fmla="*/ 364 h 2509"/>
                <a:gd name="T48" fmla="*/ 52 w 729"/>
                <a:gd name="T49" fmla="*/ 419 h 25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29" h="2509">
                  <a:moveTo>
                    <a:pt x="311" y="2509"/>
                  </a:moveTo>
                  <a:lnTo>
                    <a:pt x="231" y="2299"/>
                  </a:lnTo>
                  <a:lnTo>
                    <a:pt x="159" y="2088"/>
                  </a:lnTo>
                  <a:lnTo>
                    <a:pt x="89" y="1870"/>
                  </a:lnTo>
                  <a:lnTo>
                    <a:pt x="41" y="1653"/>
                  </a:lnTo>
                  <a:lnTo>
                    <a:pt x="6" y="1414"/>
                  </a:lnTo>
                  <a:lnTo>
                    <a:pt x="0" y="1165"/>
                  </a:lnTo>
                  <a:lnTo>
                    <a:pt x="14" y="896"/>
                  </a:lnTo>
                  <a:lnTo>
                    <a:pt x="72" y="616"/>
                  </a:lnTo>
                  <a:lnTo>
                    <a:pt x="190" y="409"/>
                  </a:lnTo>
                  <a:lnTo>
                    <a:pt x="294" y="253"/>
                  </a:lnTo>
                  <a:lnTo>
                    <a:pt x="383" y="135"/>
                  </a:lnTo>
                  <a:lnTo>
                    <a:pt x="463" y="63"/>
                  </a:lnTo>
                  <a:lnTo>
                    <a:pt x="532" y="14"/>
                  </a:lnTo>
                  <a:lnTo>
                    <a:pt x="605" y="0"/>
                  </a:lnTo>
                  <a:lnTo>
                    <a:pt x="663" y="4"/>
                  </a:lnTo>
                  <a:lnTo>
                    <a:pt x="729" y="35"/>
                  </a:lnTo>
                  <a:lnTo>
                    <a:pt x="553" y="311"/>
                  </a:lnTo>
                  <a:lnTo>
                    <a:pt x="432" y="602"/>
                  </a:lnTo>
                  <a:lnTo>
                    <a:pt x="352" y="905"/>
                  </a:lnTo>
                  <a:lnTo>
                    <a:pt x="311" y="1213"/>
                  </a:lnTo>
                  <a:lnTo>
                    <a:pt x="290" y="1528"/>
                  </a:lnTo>
                  <a:lnTo>
                    <a:pt x="290" y="1853"/>
                  </a:lnTo>
                  <a:lnTo>
                    <a:pt x="297" y="2178"/>
                  </a:lnTo>
                  <a:lnTo>
                    <a:pt x="311" y="250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0" name="Freeform 453"/>
            <p:cNvSpPr>
              <a:spLocks/>
            </p:cNvSpPr>
            <p:nvPr/>
          </p:nvSpPr>
          <p:spPr bwMode="auto">
            <a:xfrm>
              <a:off x="2479" y="1023"/>
              <a:ext cx="119" cy="418"/>
            </a:xfrm>
            <a:custGeom>
              <a:avLst/>
              <a:gdLst>
                <a:gd name="T0" fmla="*/ 50 w 718"/>
                <a:gd name="T1" fmla="*/ 418 h 2505"/>
                <a:gd name="T2" fmla="*/ 37 w 718"/>
                <a:gd name="T3" fmla="*/ 383 h 2505"/>
                <a:gd name="T4" fmla="*/ 25 w 718"/>
                <a:gd name="T5" fmla="*/ 348 h 2505"/>
                <a:gd name="T6" fmla="*/ 15 w 718"/>
                <a:gd name="T7" fmla="*/ 311 h 2505"/>
                <a:gd name="T8" fmla="*/ 7 w 718"/>
                <a:gd name="T9" fmla="*/ 276 h 2505"/>
                <a:gd name="T10" fmla="*/ 0 w 718"/>
                <a:gd name="T11" fmla="*/ 236 h 2505"/>
                <a:gd name="T12" fmla="*/ 0 w 718"/>
                <a:gd name="T13" fmla="*/ 195 h 2505"/>
                <a:gd name="T14" fmla="*/ 4 w 718"/>
                <a:gd name="T15" fmla="*/ 152 h 2505"/>
                <a:gd name="T16" fmla="*/ 13 w 718"/>
                <a:gd name="T17" fmla="*/ 105 h 2505"/>
                <a:gd name="T18" fmla="*/ 32 w 718"/>
                <a:gd name="T19" fmla="*/ 70 h 2505"/>
                <a:gd name="T20" fmla="*/ 49 w 718"/>
                <a:gd name="T21" fmla="*/ 44 h 2505"/>
                <a:gd name="T22" fmla="*/ 62 w 718"/>
                <a:gd name="T23" fmla="*/ 24 h 2505"/>
                <a:gd name="T24" fmla="*/ 76 w 718"/>
                <a:gd name="T25" fmla="*/ 10 h 2505"/>
                <a:gd name="T26" fmla="*/ 87 w 718"/>
                <a:gd name="T27" fmla="*/ 2 h 2505"/>
                <a:gd name="T28" fmla="*/ 98 w 718"/>
                <a:gd name="T29" fmla="*/ 0 h 2505"/>
                <a:gd name="T30" fmla="*/ 109 w 718"/>
                <a:gd name="T31" fmla="*/ 1 h 2505"/>
                <a:gd name="T32" fmla="*/ 119 w 718"/>
                <a:gd name="T33" fmla="*/ 5 h 2505"/>
                <a:gd name="T34" fmla="*/ 86 w 718"/>
                <a:gd name="T35" fmla="*/ 50 h 2505"/>
                <a:gd name="T36" fmla="*/ 63 w 718"/>
                <a:gd name="T37" fmla="*/ 97 h 2505"/>
                <a:gd name="T38" fmla="*/ 49 w 718"/>
                <a:gd name="T39" fmla="*/ 147 h 2505"/>
                <a:gd name="T40" fmla="*/ 42 w 718"/>
                <a:gd name="T41" fmla="*/ 198 h 2505"/>
                <a:gd name="T42" fmla="*/ 39 w 718"/>
                <a:gd name="T43" fmla="*/ 251 h 2505"/>
                <a:gd name="T44" fmla="*/ 42 w 718"/>
                <a:gd name="T45" fmla="*/ 306 h 2505"/>
                <a:gd name="T46" fmla="*/ 45 w 718"/>
                <a:gd name="T47" fmla="*/ 362 h 2505"/>
                <a:gd name="T48" fmla="*/ 50 w 718"/>
                <a:gd name="T49" fmla="*/ 418 h 25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8" h="2505">
                  <a:moveTo>
                    <a:pt x="300" y="2505"/>
                  </a:moveTo>
                  <a:lnTo>
                    <a:pt x="224" y="2295"/>
                  </a:lnTo>
                  <a:lnTo>
                    <a:pt x="151" y="2084"/>
                  </a:lnTo>
                  <a:lnTo>
                    <a:pt x="89" y="1866"/>
                  </a:lnTo>
                  <a:lnTo>
                    <a:pt x="41" y="1652"/>
                  </a:lnTo>
                  <a:lnTo>
                    <a:pt x="3" y="1417"/>
                  </a:lnTo>
                  <a:lnTo>
                    <a:pt x="0" y="1171"/>
                  </a:lnTo>
                  <a:lnTo>
                    <a:pt x="23" y="909"/>
                  </a:lnTo>
                  <a:lnTo>
                    <a:pt x="78" y="629"/>
                  </a:lnTo>
                  <a:lnTo>
                    <a:pt x="193" y="418"/>
                  </a:lnTo>
                  <a:lnTo>
                    <a:pt x="293" y="262"/>
                  </a:lnTo>
                  <a:lnTo>
                    <a:pt x="375" y="141"/>
                  </a:lnTo>
                  <a:lnTo>
                    <a:pt x="459" y="62"/>
                  </a:lnTo>
                  <a:lnTo>
                    <a:pt x="524" y="14"/>
                  </a:lnTo>
                  <a:lnTo>
                    <a:pt x="594" y="0"/>
                  </a:lnTo>
                  <a:lnTo>
                    <a:pt x="656" y="7"/>
                  </a:lnTo>
                  <a:lnTo>
                    <a:pt x="718" y="31"/>
                  </a:lnTo>
                  <a:lnTo>
                    <a:pt x="518" y="297"/>
                  </a:lnTo>
                  <a:lnTo>
                    <a:pt x="383" y="581"/>
                  </a:lnTo>
                  <a:lnTo>
                    <a:pt x="297" y="878"/>
                  </a:lnTo>
                  <a:lnTo>
                    <a:pt x="254" y="1189"/>
                  </a:lnTo>
                  <a:lnTo>
                    <a:pt x="237" y="1506"/>
                  </a:lnTo>
                  <a:lnTo>
                    <a:pt x="251" y="1835"/>
                  </a:lnTo>
                  <a:lnTo>
                    <a:pt x="272" y="2170"/>
                  </a:lnTo>
                  <a:lnTo>
                    <a:pt x="300" y="250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1" name="Freeform 454"/>
            <p:cNvSpPr>
              <a:spLocks/>
            </p:cNvSpPr>
            <p:nvPr/>
          </p:nvSpPr>
          <p:spPr bwMode="auto">
            <a:xfrm>
              <a:off x="1762" y="1423"/>
              <a:ext cx="631" cy="133"/>
            </a:xfrm>
            <a:custGeom>
              <a:avLst/>
              <a:gdLst>
                <a:gd name="T0" fmla="*/ 0 w 3788"/>
                <a:gd name="T1" fmla="*/ 133 h 798"/>
                <a:gd name="T2" fmla="*/ 50 w 3788"/>
                <a:gd name="T3" fmla="*/ 112 h 798"/>
                <a:gd name="T4" fmla="*/ 112 w 3788"/>
                <a:gd name="T5" fmla="*/ 98 h 798"/>
                <a:gd name="T6" fmla="*/ 181 w 3788"/>
                <a:gd name="T7" fmla="*/ 90 h 798"/>
                <a:gd name="T8" fmla="*/ 258 w 3788"/>
                <a:gd name="T9" fmla="*/ 88 h 798"/>
                <a:gd name="T10" fmla="*/ 336 w 3788"/>
                <a:gd name="T11" fmla="*/ 89 h 798"/>
                <a:gd name="T12" fmla="*/ 417 w 3788"/>
                <a:gd name="T13" fmla="*/ 95 h 798"/>
                <a:gd name="T14" fmla="*/ 495 w 3788"/>
                <a:gd name="T15" fmla="*/ 103 h 798"/>
                <a:gd name="T16" fmla="*/ 569 w 3788"/>
                <a:gd name="T17" fmla="*/ 114 h 798"/>
                <a:gd name="T18" fmla="*/ 577 w 3788"/>
                <a:gd name="T19" fmla="*/ 114 h 798"/>
                <a:gd name="T20" fmla="*/ 584 w 3788"/>
                <a:gd name="T21" fmla="*/ 115 h 798"/>
                <a:gd name="T22" fmla="*/ 592 w 3788"/>
                <a:gd name="T23" fmla="*/ 116 h 798"/>
                <a:gd name="T24" fmla="*/ 600 w 3788"/>
                <a:gd name="T25" fmla="*/ 117 h 798"/>
                <a:gd name="T26" fmla="*/ 607 w 3788"/>
                <a:gd name="T27" fmla="*/ 118 h 798"/>
                <a:gd name="T28" fmla="*/ 615 w 3788"/>
                <a:gd name="T29" fmla="*/ 119 h 798"/>
                <a:gd name="T30" fmla="*/ 622 w 3788"/>
                <a:gd name="T31" fmla="*/ 120 h 798"/>
                <a:gd name="T32" fmla="*/ 631 w 3788"/>
                <a:gd name="T33" fmla="*/ 122 h 798"/>
                <a:gd name="T34" fmla="*/ 539 w 3788"/>
                <a:gd name="T35" fmla="*/ 56 h 798"/>
                <a:gd name="T36" fmla="*/ 438 w 3788"/>
                <a:gd name="T37" fmla="*/ 17 h 798"/>
                <a:gd name="T38" fmla="*/ 333 w 3788"/>
                <a:gd name="T39" fmla="*/ 0 h 798"/>
                <a:gd name="T40" fmla="*/ 233 w 3788"/>
                <a:gd name="T41" fmla="*/ 5 h 798"/>
                <a:gd name="T42" fmla="*/ 142 w 3788"/>
                <a:gd name="T43" fmla="*/ 23 h 798"/>
                <a:gd name="T44" fmla="*/ 69 w 3788"/>
                <a:gd name="T45" fmla="*/ 54 h 798"/>
                <a:gd name="T46" fmla="*/ 19 w 3788"/>
                <a:gd name="T47" fmla="*/ 91 h 798"/>
                <a:gd name="T48" fmla="*/ 0 w 3788"/>
                <a:gd name="T49" fmla="*/ 133 h 7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88" h="798">
                  <a:moveTo>
                    <a:pt x="0" y="798"/>
                  </a:moveTo>
                  <a:lnTo>
                    <a:pt x="300" y="670"/>
                  </a:lnTo>
                  <a:lnTo>
                    <a:pt x="671" y="590"/>
                  </a:lnTo>
                  <a:lnTo>
                    <a:pt x="1089" y="538"/>
                  </a:lnTo>
                  <a:lnTo>
                    <a:pt x="1549" y="526"/>
                  </a:lnTo>
                  <a:lnTo>
                    <a:pt x="2019" y="532"/>
                  </a:lnTo>
                  <a:lnTo>
                    <a:pt x="2502" y="567"/>
                  </a:lnTo>
                  <a:lnTo>
                    <a:pt x="2972" y="618"/>
                  </a:lnTo>
                  <a:lnTo>
                    <a:pt x="3418" y="681"/>
                  </a:lnTo>
                  <a:lnTo>
                    <a:pt x="3463" y="684"/>
                  </a:lnTo>
                  <a:lnTo>
                    <a:pt x="3508" y="688"/>
                  </a:lnTo>
                  <a:lnTo>
                    <a:pt x="3552" y="694"/>
                  </a:lnTo>
                  <a:lnTo>
                    <a:pt x="3601" y="702"/>
                  </a:lnTo>
                  <a:lnTo>
                    <a:pt x="3646" y="708"/>
                  </a:lnTo>
                  <a:lnTo>
                    <a:pt x="3690" y="716"/>
                  </a:lnTo>
                  <a:lnTo>
                    <a:pt x="3736" y="719"/>
                  </a:lnTo>
                  <a:lnTo>
                    <a:pt x="3788" y="729"/>
                  </a:lnTo>
                  <a:lnTo>
                    <a:pt x="3235" y="335"/>
                  </a:lnTo>
                  <a:lnTo>
                    <a:pt x="2627" y="100"/>
                  </a:lnTo>
                  <a:lnTo>
                    <a:pt x="2001" y="0"/>
                  </a:lnTo>
                  <a:lnTo>
                    <a:pt x="1400" y="28"/>
                  </a:lnTo>
                  <a:lnTo>
                    <a:pt x="853" y="135"/>
                  </a:lnTo>
                  <a:lnTo>
                    <a:pt x="415" y="321"/>
                  </a:lnTo>
                  <a:lnTo>
                    <a:pt x="114" y="546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2" name="Freeform 455"/>
            <p:cNvSpPr>
              <a:spLocks/>
            </p:cNvSpPr>
            <p:nvPr/>
          </p:nvSpPr>
          <p:spPr bwMode="auto">
            <a:xfrm>
              <a:off x="1770" y="1426"/>
              <a:ext cx="623" cy="124"/>
            </a:xfrm>
            <a:custGeom>
              <a:avLst/>
              <a:gdLst>
                <a:gd name="T0" fmla="*/ 0 w 3739"/>
                <a:gd name="T1" fmla="*/ 124 h 743"/>
                <a:gd name="T2" fmla="*/ 50 w 3739"/>
                <a:gd name="T3" fmla="*/ 102 h 743"/>
                <a:gd name="T4" fmla="*/ 113 w 3739"/>
                <a:gd name="T5" fmla="*/ 88 h 743"/>
                <a:gd name="T6" fmla="*/ 182 w 3739"/>
                <a:gd name="T7" fmla="*/ 79 h 743"/>
                <a:gd name="T8" fmla="*/ 259 w 3739"/>
                <a:gd name="T9" fmla="*/ 77 h 743"/>
                <a:gd name="T10" fmla="*/ 337 w 3739"/>
                <a:gd name="T11" fmla="*/ 78 h 743"/>
                <a:gd name="T12" fmla="*/ 415 w 3739"/>
                <a:gd name="T13" fmla="*/ 84 h 743"/>
                <a:gd name="T14" fmla="*/ 491 w 3739"/>
                <a:gd name="T15" fmla="*/ 95 h 743"/>
                <a:gd name="T16" fmla="*/ 561 w 3739"/>
                <a:gd name="T17" fmla="*/ 108 h 743"/>
                <a:gd name="T18" fmla="*/ 568 w 3739"/>
                <a:gd name="T19" fmla="*/ 109 h 743"/>
                <a:gd name="T20" fmla="*/ 576 w 3739"/>
                <a:gd name="T21" fmla="*/ 111 h 743"/>
                <a:gd name="T22" fmla="*/ 584 w 3739"/>
                <a:gd name="T23" fmla="*/ 111 h 743"/>
                <a:gd name="T24" fmla="*/ 592 w 3739"/>
                <a:gd name="T25" fmla="*/ 114 h 743"/>
                <a:gd name="T26" fmla="*/ 599 w 3739"/>
                <a:gd name="T27" fmla="*/ 114 h 743"/>
                <a:gd name="T28" fmla="*/ 607 w 3739"/>
                <a:gd name="T29" fmla="*/ 116 h 743"/>
                <a:gd name="T30" fmla="*/ 614 w 3739"/>
                <a:gd name="T31" fmla="*/ 117 h 743"/>
                <a:gd name="T32" fmla="*/ 623 w 3739"/>
                <a:gd name="T33" fmla="*/ 119 h 743"/>
                <a:gd name="T34" fmla="*/ 531 w 3739"/>
                <a:gd name="T35" fmla="*/ 54 h 743"/>
                <a:gd name="T36" fmla="*/ 432 w 3739"/>
                <a:gd name="T37" fmla="*/ 17 h 743"/>
                <a:gd name="T38" fmla="*/ 328 w 3739"/>
                <a:gd name="T39" fmla="*/ 0 h 743"/>
                <a:gd name="T40" fmla="*/ 230 w 3739"/>
                <a:gd name="T41" fmla="*/ 3 h 743"/>
                <a:gd name="T42" fmla="*/ 139 w 3739"/>
                <a:gd name="T43" fmla="*/ 20 h 743"/>
                <a:gd name="T44" fmla="*/ 67 w 3739"/>
                <a:gd name="T45" fmla="*/ 48 h 743"/>
                <a:gd name="T46" fmla="*/ 18 w 3739"/>
                <a:gd name="T47" fmla="*/ 84 h 743"/>
                <a:gd name="T48" fmla="*/ 0 w 3739"/>
                <a:gd name="T49" fmla="*/ 124 h 7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9" h="743">
                  <a:moveTo>
                    <a:pt x="0" y="743"/>
                  </a:moveTo>
                  <a:lnTo>
                    <a:pt x="303" y="612"/>
                  </a:lnTo>
                  <a:lnTo>
                    <a:pt x="677" y="529"/>
                  </a:lnTo>
                  <a:lnTo>
                    <a:pt x="1095" y="474"/>
                  </a:lnTo>
                  <a:lnTo>
                    <a:pt x="1552" y="460"/>
                  </a:lnTo>
                  <a:lnTo>
                    <a:pt x="2021" y="470"/>
                  </a:lnTo>
                  <a:lnTo>
                    <a:pt x="2491" y="504"/>
                  </a:lnTo>
                  <a:lnTo>
                    <a:pt x="2947" y="567"/>
                  </a:lnTo>
                  <a:lnTo>
                    <a:pt x="3369" y="650"/>
                  </a:lnTo>
                  <a:lnTo>
                    <a:pt x="3410" y="653"/>
                  </a:lnTo>
                  <a:lnTo>
                    <a:pt x="3459" y="664"/>
                  </a:lnTo>
                  <a:lnTo>
                    <a:pt x="3503" y="667"/>
                  </a:lnTo>
                  <a:lnTo>
                    <a:pt x="3552" y="681"/>
                  </a:lnTo>
                  <a:lnTo>
                    <a:pt x="3594" y="685"/>
                  </a:lnTo>
                  <a:lnTo>
                    <a:pt x="3641" y="694"/>
                  </a:lnTo>
                  <a:lnTo>
                    <a:pt x="3687" y="702"/>
                  </a:lnTo>
                  <a:lnTo>
                    <a:pt x="3739" y="712"/>
                  </a:lnTo>
                  <a:lnTo>
                    <a:pt x="3189" y="325"/>
                  </a:lnTo>
                  <a:lnTo>
                    <a:pt x="2592" y="100"/>
                  </a:lnTo>
                  <a:lnTo>
                    <a:pt x="1970" y="0"/>
                  </a:lnTo>
                  <a:lnTo>
                    <a:pt x="1379" y="20"/>
                  </a:lnTo>
                  <a:lnTo>
                    <a:pt x="836" y="118"/>
                  </a:lnTo>
                  <a:lnTo>
                    <a:pt x="404" y="290"/>
                  </a:lnTo>
                  <a:lnTo>
                    <a:pt x="110" y="501"/>
                  </a:lnTo>
                  <a:lnTo>
                    <a:pt x="0" y="74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3" name="Freeform 456"/>
            <p:cNvSpPr>
              <a:spLocks/>
            </p:cNvSpPr>
            <p:nvPr/>
          </p:nvSpPr>
          <p:spPr bwMode="auto">
            <a:xfrm>
              <a:off x="1779" y="1430"/>
              <a:ext cx="614" cy="115"/>
            </a:xfrm>
            <a:custGeom>
              <a:avLst/>
              <a:gdLst>
                <a:gd name="T0" fmla="*/ 0 w 3688"/>
                <a:gd name="T1" fmla="*/ 113 h 692"/>
                <a:gd name="T2" fmla="*/ 51 w 3688"/>
                <a:gd name="T3" fmla="*/ 91 h 692"/>
                <a:gd name="T4" fmla="*/ 113 w 3688"/>
                <a:gd name="T5" fmla="*/ 75 h 692"/>
                <a:gd name="T6" fmla="*/ 184 w 3688"/>
                <a:gd name="T7" fmla="*/ 66 h 692"/>
                <a:gd name="T8" fmla="*/ 260 w 3688"/>
                <a:gd name="T9" fmla="*/ 63 h 692"/>
                <a:gd name="T10" fmla="*/ 336 w 3688"/>
                <a:gd name="T11" fmla="*/ 65 h 692"/>
                <a:gd name="T12" fmla="*/ 413 w 3688"/>
                <a:gd name="T13" fmla="*/ 73 h 692"/>
                <a:gd name="T14" fmla="*/ 486 w 3688"/>
                <a:gd name="T15" fmla="*/ 86 h 692"/>
                <a:gd name="T16" fmla="*/ 552 w 3688"/>
                <a:gd name="T17" fmla="*/ 103 h 692"/>
                <a:gd name="T18" fmla="*/ 559 w 3688"/>
                <a:gd name="T19" fmla="*/ 104 h 692"/>
                <a:gd name="T20" fmla="*/ 567 w 3688"/>
                <a:gd name="T21" fmla="*/ 105 h 692"/>
                <a:gd name="T22" fmla="*/ 575 w 3688"/>
                <a:gd name="T23" fmla="*/ 107 h 692"/>
                <a:gd name="T24" fmla="*/ 583 w 3688"/>
                <a:gd name="T25" fmla="*/ 108 h 692"/>
                <a:gd name="T26" fmla="*/ 590 w 3688"/>
                <a:gd name="T27" fmla="*/ 110 h 692"/>
                <a:gd name="T28" fmla="*/ 598 w 3688"/>
                <a:gd name="T29" fmla="*/ 112 h 692"/>
                <a:gd name="T30" fmla="*/ 605 w 3688"/>
                <a:gd name="T31" fmla="*/ 113 h 692"/>
                <a:gd name="T32" fmla="*/ 614 w 3688"/>
                <a:gd name="T33" fmla="*/ 115 h 692"/>
                <a:gd name="T34" fmla="*/ 524 w 3688"/>
                <a:gd name="T35" fmla="*/ 53 h 692"/>
                <a:gd name="T36" fmla="*/ 425 w 3688"/>
                <a:gd name="T37" fmla="*/ 16 h 692"/>
                <a:gd name="T38" fmla="*/ 323 w 3688"/>
                <a:gd name="T39" fmla="*/ 0 h 692"/>
                <a:gd name="T40" fmla="*/ 226 w 3688"/>
                <a:gd name="T41" fmla="*/ 1 h 692"/>
                <a:gd name="T42" fmla="*/ 138 w 3688"/>
                <a:gd name="T43" fmla="*/ 16 h 692"/>
                <a:gd name="T44" fmla="*/ 66 w 3688"/>
                <a:gd name="T45" fmla="*/ 43 h 692"/>
                <a:gd name="T46" fmla="*/ 18 w 3688"/>
                <a:gd name="T47" fmla="*/ 75 h 692"/>
                <a:gd name="T48" fmla="*/ 0 w 3688"/>
                <a:gd name="T49" fmla="*/ 113 h 6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88" h="692">
                  <a:moveTo>
                    <a:pt x="0" y="682"/>
                  </a:moveTo>
                  <a:lnTo>
                    <a:pt x="304" y="547"/>
                  </a:lnTo>
                  <a:lnTo>
                    <a:pt x="681" y="454"/>
                  </a:lnTo>
                  <a:lnTo>
                    <a:pt x="1106" y="395"/>
                  </a:lnTo>
                  <a:lnTo>
                    <a:pt x="1559" y="381"/>
                  </a:lnTo>
                  <a:lnTo>
                    <a:pt x="2019" y="391"/>
                  </a:lnTo>
                  <a:lnTo>
                    <a:pt x="2481" y="440"/>
                  </a:lnTo>
                  <a:lnTo>
                    <a:pt x="2918" y="516"/>
                  </a:lnTo>
                  <a:lnTo>
                    <a:pt x="3318" y="619"/>
                  </a:lnTo>
                  <a:lnTo>
                    <a:pt x="3359" y="627"/>
                  </a:lnTo>
                  <a:lnTo>
                    <a:pt x="3408" y="633"/>
                  </a:lnTo>
                  <a:lnTo>
                    <a:pt x="3452" y="644"/>
                  </a:lnTo>
                  <a:lnTo>
                    <a:pt x="3501" y="651"/>
                  </a:lnTo>
                  <a:lnTo>
                    <a:pt x="3543" y="661"/>
                  </a:lnTo>
                  <a:lnTo>
                    <a:pt x="3590" y="671"/>
                  </a:lnTo>
                  <a:lnTo>
                    <a:pt x="3636" y="679"/>
                  </a:lnTo>
                  <a:lnTo>
                    <a:pt x="3688" y="692"/>
                  </a:lnTo>
                  <a:lnTo>
                    <a:pt x="3149" y="319"/>
                  </a:lnTo>
                  <a:lnTo>
                    <a:pt x="2555" y="98"/>
                  </a:lnTo>
                  <a:lnTo>
                    <a:pt x="1942" y="0"/>
                  </a:lnTo>
                  <a:lnTo>
                    <a:pt x="1358" y="8"/>
                  </a:lnTo>
                  <a:lnTo>
                    <a:pt x="827" y="98"/>
                  </a:lnTo>
                  <a:lnTo>
                    <a:pt x="395" y="256"/>
                  </a:lnTo>
                  <a:lnTo>
                    <a:pt x="107" y="454"/>
                  </a:lnTo>
                  <a:lnTo>
                    <a:pt x="0" y="68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4" name="Freeform 457"/>
            <p:cNvSpPr>
              <a:spLocks/>
            </p:cNvSpPr>
            <p:nvPr/>
          </p:nvSpPr>
          <p:spPr bwMode="auto">
            <a:xfrm>
              <a:off x="1786" y="1432"/>
              <a:ext cx="607" cy="113"/>
            </a:xfrm>
            <a:custGeom>
              <a:avLst/>
              <a:gdLst>
                <a:gd name="T0" fmla="*/ 0 w 3643"/>
                <a:gd name="T1" fmla="*/ 106 h 678"/>
                <a:gd name="T2" fmla="*/ 51 w 3643"/>
                <a:gd name="T3" fmla="*/ 81 h 678"/>
                <a:gd name="T4" fmla="*/ 115 w 3643"/>
                <a:gd name="T5" fmla="*/ 65 h 678"/>
                <a:gd name="T6" fmla="*/ 185 w 3643"/>
                <a:gd name="T7" fmla="*/ 55 h 678"/>
                <a:gd name="T8" fmla="*/ 261 w 3643"/>
                <a:gd name="T9" fmla="*/ 51 h 678"/>
                <a:gd name="T10" fmla="*/ 338 w 3643"/>
                <a:gd name="T11" fmla="*/ 54 h 678"/>
                <a:gd name="T12" fmla="*/ 413 w 3643"/>
                <a:gd name="T13" fmla="*/ 63 h 678"/>
                <a:gd name="T14" fmla="*/ 483 w 3643"/>
                <a:gd name="T15" fmla="*/ 77 h 678"/>
                <a:gd name="T16" fmla="*/ 545 w 3643"/>
                <a:gd name="T17" fmla="*/ 98 h 678"/>
                <a:gd name="T18" fmla="*/ 552 w 3643"/>
                <a:gd name="T19" fmla="*/ 100 h 678"/>
                <a:gd name="T20" fmla="*/ 560 w 3643"/>
                <a:gd name="T21" fmla="*/ 101 h 678"/>
                <a:gd name="T22" fmla="*/ 568 w 3643"/>
                <a:gd name="T23" fmla="*/ 103 h 678"/>
                <a:gd name="T24" fmla="*/ 576 w 3643"/>
                <a:gd name="T25" fmla="*/ 105 h 678"/>
                <a:gd name="T26" fmla="*/ 583 w 3643"/>
                <a:gd name="T27" fmla="*/ 106 h 678"/>
                <a:gd name="T28" fmla="*/ 591 w 3643"/>
                <a:gd name="T29" fmla="*/ 109 h 678"/>
                <a:gd name="T30" fmla="*/ 598 w 3643"/>
                <a:gd name="T31" fmla="*/ 111 h 678"/>
                <a:gd name="T32" fmla="*/ 607 w 3643"/>
                <a:gd name="T33" fmla="*/ 113 h 678"/>
                <a:gd name="T34" fmla="*/ 518 w 3643"/>
                <a:gd name="T35" fmla="*/ 53 h 678"/>
                <a:gd name="T36" fmla="*/ 420 w 3643"/>
                <a:gd name="T37" fmla="*/ 16 h 678"/>
                <a:gd name="T38" fmla="*/ 319 w 3643"/>
                <a:gd name="T39" fmla="*/ 0 h 678"/>
                <a:gd name="T40" fmla="*/ 222 w 3643"/>
                <a:gd name="T41" fmla="*/ 1 h 678"/>
                <a:gd name="T42" fmla="*/ 135 w 3643"/>
                <a:gd name="T43" fmla="*/ 14 h 678"/>
                <a:gd name="T44" fmla="*/ 64 w 3643"/>
                <a:gd name="T45" fmla="*/ 39 h 678"/>
                <a:gd name="T46" fmla="*/ 17 w 3643"/>
                <a:gd name="T47" fmla="*/ 70 h 678"/>
                <a:gd name="T48" fmla="*/ 0 w 3643"/>
                <a:gd name="T49" fmla="*/ 106 h 6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43" h="678">
                  <a:moveTo>
                    <a:pt x="0" y="633"/>
                  </a:moveTo>
                  <a:lnTo>
                    <a:pt x="308" y="487"/>
                  </a:lnTo>
                  <a:lnTo>
                    <a:pt x="691" y="391"/>
                  </a:lnTo>
                  <a:lnTo>
                    <a:pt x="1113" y="329"/>
                  </a:lnTo>
                  <a:lnTo>
                    <a:pt x="1569" y="308"/>
                  </a:lnTo>
                  <a:lnTo>
                    <a:pt x="2029" y="322"/>
                  </a:lnTo>
                  <a:lnTo>
                    <a:pt x="2478" y="377"/>
                  </a:lnTo>
                  <a:lnTo>
                    <a:pt x="2896" y="464"/>
                  </a:lnTo>
                  <a:lnTo>
                    <a:pt x="3273" y="588"/>
                  </a:lnTo>
                  <a:lnTo>
                    <a:pt x="3314" y="599"/>
                  </a:lnTo>
                  <a:lnTo>
                    <a:pt x="3363" y="605"/>
                  </a:lnTo>
                  <a:lnTo>
                    <a:pt x="3407" y="616"/>
                  </a:lnTo>
                  <a:lnTo>
                    <a:pt x="3456" y="630"/>
                  </a:lnTo>
                  <a:lnTo>
                    <a:pt x="3498" y="637"/>
                  </a:lnTo>
                  <a:lnTo>
                    <a:pt x="3545" y="651"/>
                  </a:lnTo>
                  <a:lnTo>
                    <a:pt x="3591" y="665"/>
                  </a:lnTo>
                  <a:lnTo>
                    <a:pt x="3643" y="678"/>
                  </a:lnTo>
                  <a:lnTo>
                    <a:pt x="3107" y="315"/>
                  </a:lnTo>
                  <a:lnTo>
                    <a:pt x="2523" y="98"/>
                  </a:lnTo>
                  <a:lnTo>
                    <a:pt x="1915" y="0"/>
                  </a:lnTo>
                  <a:lnTo>
                    <a:pt x="1335" y="4"/>
                  </a:lnTo>
                  <a:lnTo>
                    <a:pt x="809" y="84"/>
                  </a:lnTo>
                  <a:lnTo>
                    <a:pt x="387" y="233"/>
                  </a:lnTo>
                  <a:lnTo>
                    <a:pt x="103" y="418"/>
                  </a:lnTo>
                  <a:lnTo>
                    <a:pt x="0" y="63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5" name="Freeform 458"/>
            <p:cNvSpPr>
              <a:spLocks/>
            </p:cNvSpPr>
            <p:nvPr/>
          </p:nvSpPr>
          <p:spPr bwMode="auto">
            <a:xfrm>
              <a:off x="1794" y="1434"/>
              <a:ext cx="599" cy="111"/>
            </a:xfrm>
            <a:custGeom>
              <a:avLst/>
              <a:gdLst>
                <a:gd name="T0" fmla="*/ 0 w 3598"/>
                <a:gd name="T1" fmla="*/ 98 h 667"/>
                <a:gd name="T2" fmla="*/ 52 w 3598"/>
                <a:gd name="T3" fmla="*/ 73 h 667"/>
                <a:gd name="T4" fmla="*/ 117 w 3598"/>
                <a:gd name="T5" fmla="*/ 56 h 667"/>
                <a:gd name="T6" fmla="*/ 187 w 3598"/>
                <a:gd name="T7" fmla="*/ 45 h 667"/>
                <a:gd name="T8" fmla="*/ 262 w 3598"/>
                <a:gd name="T9" fmla="*/ 41 h 667"/>
                <a:gd name="T10" fmla="*/ 338 w 3598"/>
                <a:gd name="T11" fmla="*/ 44 h 667"/>
                <a:gd name="T12" fmla="*/ 411 w 3598"/>
                <a:gd name="T13" fmla="*/ 53 h 667"/>
                <a:gd name="T14" fmla="*/ 478 w 3598"/>
                <a:gd name="T15" fmla="*/ 70 h 667"/>
                <a:gd name="T16" fmla="*/ 537 w 3598"/>
                <a:gd name="T17" fmla="*/ 94 h 667"/>
                <a:gd name="T18" fmla="*/ 544 w 3598"/>
                <a:gd name="T19" fmla="*/ 96 h 667"/>
                <a:gd name="T20" fmla="*/ 552 w 3598"/>
                <a:gd name="T21" fmla="*/ 98 h 667"/>
                <a:gd name="T22" fmla="*/ 560 w 3598"/>
                <a:gd name="T23" fmla="*/ 100 h 667"/>
                <a:gd name="T24" fmla="*/ 568 w 3598"/>
                <a:gd name="T25" fmla="*/ 102 h 667"/>
                <a:gd name="T26" fmla="*/ 575 w 3598"/>
                <a:gd name="T27" fmla="*/ 104 h 667"/>
                <a:gd name="T28" fmla="*/ 583 w 3598"/>
                <a:gd name="T29" fmla="*/ 107 h 667"/>
                <a:gd name="T30" fmla="*/ 590 w 3598"/>
                <a:gd name="T31" fmla="*/ 109 h 667"/>
                <a:gd name="T32" fmla="*/ 599 w 3598"/>
                <a:gd name="T33" fmla="*/ 111 h 667"/>
                <a:gd name="T34" fmla="*/ 511 w 3598"/>
                <a:gd name="T35" fmla="*/ 53 h 667"/>
                <a:gd name="T36" fmla="*/ 415 w 3598"/>
                <a:gd name="T37" fmla="*/ 17 h 667"/>
                <a:gd name="T38" fmla="*/ 315 w 3598"/>
                <a:gd name="T39" fmla="*/ 0 h 667"/>
                <a:gd name="T40" fmla="*/ 219 w 3598"/>
                <a:gd name="T41" fmla="*/ 0 h 667"/>
                <a:gd name="T42" fmla="*/ 132 w 3598"/>
                <a:gd name="T43" fmla="*/ 12 h 667"/>
                <a:gd name="T44" fmla="*/ 63 w 3598"/>
                <a:gd name="T45" fmla="*/ 35 h 667"/>
                <a:gd name="T46" fmla="*/ 16 w 3598"/>
                <a:gd name="T47" fmla="*/ 64 h 667"/>
                <a:gd name="T48" fmla="*/ 0 w 3598"/>
                <a:gd name="T49" fmla="*/ 98 h 6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598" h="667">
                  <a:moveTo>
                    <a:pt x="0" y="588"/>
                  </a:moveTo>
                  <a:lnTo>
                    <a:pt x="314" y="439"/>
                  </a:lnTo>
                  <a:lnTo>
                    <a:pt x="702" y="335"/>
                  </a:lnTo>
                  <a:lnTo>
                    <a:pt x="1123" y="273"/>
                  </a:lnTo>
                  <a:lnTo>
                    <a:pt x="1576" y="249"/>
                  </a:lnTo>
                  <a:lnTo>
                    <a:pt x="2028" y="263"/>
                  </a:lnTo>
                  <a:lnTo>
                    <a:pt x="2468" y="321"/>
                  </a:lnTo>
                  <a:lnTo>
                    <a:pt x="2872" y="418"/>
                  </a:lnTo>
                  <a:lnTo>
                    <a:pt x="3228" y="563"/>
                  </a:lnTo>
                  <a:lnTo>
                    <a:pt x="3269" y="574"/>
                  </a:lnTo>
                  <a:lnTo>
                    <a:pt x="3318" y="588"/>
                  </a:lnTo>
                  <a:lnTo>
                    <a:pt x="3362" y="602"/>
                  </a:lnTo>
                  <a:lnTo>
                    <a:pt x="3411" y="611"/>
                  </a:lnTo>
                  <a:lnTo>
                    <a:pt x="3453" y="626"/>
                  </a:lnTo>
                  <a:lnTo>
                    <a:pt x="3500" y="640"/>
                  </a:lnTo>
                  <a:lnTo>
                    <a:pt x="3546" y="654"/>
                  </a:lnTo>
                  <a:lnTo>
                    <a:pt x="3598" y="667"/>
                  </a:lnTo>
                  <a:lnTo>
                    <a:pt x="3069" y="318"/>
                  </a:lnTo>
                  <a:lnTo>
                    <a:pt x="2492" y="104"/>
                  </a:lnTo>
                  <a:lnTo>
                    <a:pt x="1890" y="0"/>
                  </a:lnTo>
                  <a:lnTo>
                    <a:pt x="1317" y="0"/>
                  </a:lnTo>
                  <a:lnTo>
                    <a:pt x="795" y="73"/>
                  </a:lnTo>
                  <a:lnTo>
                    <a:pt x="380" y="208"/>
                  </a:lnTo>
                  <a:lnTo>
                    <a:pt x="97" y="384"/>
                  </a:lnTo>
                  <a:lnTo>
                    <a:pt x="0" y="58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6" name="Freeform 459"/>
            <p:cNvSpPr>
              <a:spLocks/>
            </p:cNvSpPr>
            <p:nvPr/>
          </p:nvSpPr>
          <p:spPr bwMode="auto">
            <a:xfrm>
              <a:off x="2618" y="1597"/>
              <a:ext cx="290" cy="447"/>
            </a:xfrm>
            <a:custGeom>
              <a:avLst/>
              <a:gdLst>
                <a:gd name="T0" fmla="*/ 0 w 1739"/>
                <a:gd name="T1" fmla="*/ 3 h 2686"/>
                <a:gd name="T2" fmla="*/ 61 w 1739"/>
                <a:gd name="T3" fmla="*/ 0 h 2686"/>
                <a:gd name="T4" fmla="*/ 127 w 1739"/>
                <a:gd name="T5" fmla="*/ 10 h 2686"/>
                <a:gd name="T6" fmla="*/ 188 w 1739"/>
                <a:gd name="T7" fmla="*/ 35 h 2686"/>
                <a:gd name="T8" fmla="*/ 242 w 1739"/>
                <a:gd name="T9" fmla="*/ 78 h 2686"/>
                <a:gd name="T10" fmla="*/ 276 w 1739"/>
                <a:gd name="T11" fmla="*/ 137 h 2686"/>
                <a:gd name="T12" fmla="*/ 290 w 1739"/>
                <a:gd name="T13" fmla="*/ 219 h 2686"/>
                <a:gd name="T14" fmla="*/ 274 w 1739"/>
                <a:gd name="T15" fmla="*/ 321 h 2686"/>
                <a:gd name="T16" fmla="*/ 223 w 1739"/>
                <a:gd name="T17" fmla="*/ 447 h 2686"/>
                <a:gd name="T18" fmla="*/ 235 w 1739"/>
                <a:gd name="T19" fmla="*/ 325 h 2686"/>
                <a:gd name="T20" fmla="*/ 231 w 1739"/>
                <a:gd name="T21" fmla="*/ 233 h 2686"/>
                <a:gd name="T22" fmla="*/ 211 w 1739"/>
                <a:gd name="T23" fmla="*/ 164 h 2686"/>
                <a:gd name="T24" fmla="*/ 180 w 1739"/>
                <a:gd name="T25" fmla="*/ 114 h 2686"/>
                <a:gd name="T26" fmla="*/ 140 w 1739"/>
                <a:gd name="T27" fmla="*/ 77 h 2686"/>
                <a:gd name="T28" fmla="*/ 95 w 1739"/>
                <a:gd name="T29" fmla="*/ 50 h 2686"/>
                <a:gd name="T30" fmla="*/ 47 w 1739"/>
                <a:gd name="T31" fmla="*/ 27 h 2686"/>
                <a:gd name="T32" fmla="*/ 0 w 1739"/>
                <a:gd name="T33" fmla="*/ 3 h 26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39" h="2686">
                  <a:moveTo>
                    <a:pt x="0" y="21"/>
                  </a:moveTo>
                  <a:lnTo>
                    <a:pt x="363" y="0"/>
                  </a:lnTo>
                  <a:lnTo>
                    <a:pt x="761" y="59"/>
                  </a:lnTo>
                  <a:lnTo>
                    <a:pt x="1130" y="211"/>
                  </a:lnTo>
                  <a:lnTo>
                    <a:pt x="1449" y="466"/>
                  </a:lnTo>
                  <a:lnTo>
                    <a:pt x="1656" y="826"/>
                  </a:lnTo>
                  <a:lnTo>
                    <a:pt x="1739" y="1313"/>
                  </a:lnTo>
                  <a:lnTo>
                    <a:pt x="1642" y="1928"/>
                  </a:lnTo>
                  <a:lnTo>
                    <a:pt x="1338" y="2686"/>
                  </a:lnTo>
                  <a:lnTo>
                    <a:pt x="1407" y="1952"/>
                  </a:lnTo>
                  <a:lnTo>
                    <a:pt x="1383" y="1399"/>
                  </a:lnTo>
                  <a:lnTo>
                    <a:pt x="1265" y="985"/>
                  </a:lnTo>
                  <a:lnTo>
                    <a:pt x="1078" y="684"/>
                  </a:lnTo>
                  <a:lnTo>
                    <a:pt x="841" y="463"/>
                  </a:lnTo>
                  <a:lnTo>
                    <a:pt x="571" y="301"/>
                  </a:lnTo>
                  <a:lnTo>
                    <a:pt x="283" y="16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7" name="Freeform 460"/>
            <p:cNvSpPr>
              <a:spLocks/>
            </p:cNvSpPr>
            <p:nvPr/>
          </p:nvSpPr>
          <p:spPr bwMode="auto">
            <a:xfrm>
              <a:off x="2618" y="1596"/>
              <a:ext cx="288" cy="434"/>
            </a:xfrm>
            <a:custGeom>
              <a:avLst/>
              <a:gdLst>
                <a:gd name="T0" fmla="*/ 0 w 1729"/>
                <a:gd name="T1" fmla="*/ 4 h 2603"/>
                <a:gd name="T2" fmla="*/ 60 w 1729"/>
                <a:gd name="T3" fmla="*/ 0 h 2603"/>
                <a:gd name="T4" fmla="*/ 124 w 1729"/>
                <a:gd name="T5" fmla="*/ 9 h 2603"/>
                <a:gd name="T6" fmla="*/ 185 w 1729"/>
                <a:gd name="T7" fmla="*/ 34 h 2603"/>
                <a:gd name="T8" fmla="*/ 238 w 1729"/>
                <a:gd name="T9" fmla="*/ 76 h 2603"/>
                <a:gd name="T10" fmla="*/ 273 w 1729"/>
                <a:gd name="T11" fmla="*/ 135 h 2603"/>
                <a:gd name="T12" fmla="*/ 288 w 1729"/>
                <a:gd name="T13" fmla="*/ 213 h 2603"/>
                <a:gd name="T14" fmla="*/ 275 w 1729"/>
                <a:gd name="T15" fmla="*/ 312 h 2603"/>
                <a:gd name="T16" fmla="*/ 227 w 1729"/>
                <a:gd name="T17" fmla="*/ 434 h 2603"/>
                <a:gd name="T18" fmla="*/ 239 w 1729"/>
                <a:gd name="T19" fmla="*/ 315 h 2603"/>
                <a:gd name="T20" fmla="*/ 233 w 1729"/>
                <a:gd name="T21" fmla="*/ 225 h 2603"/>
                <a:gd name="T22" fmla="*/ 213 w 1729"/>
                <a:gd name="T23" fmla="*/ 157 h 2603"/>
                <a:gd name="T24" fmla="*/ 182 w 1729"/>
                <a:gd name="T25" fmla="*/ 110 h 2603"/>
                <a:gd name="T26" fmla="*/ 142 w 1729"/>
                <a:gd name="T27" fmla="*/ 74 h 2603"/>
                <a:gd name="T28" fmla="*/ 97 w 1729"/>
                <a:gd name="T29" fmla="*/ 49 h 2603"/>
                <a:gd name="T30" fmla="*/ 48 w 1729"/>
                <a:gd name="T31" fmla="*/ 27 h 2603"/>
                <a:gd name="T32" fmla="*/ 0 w 1729"/>
                <a:gd name="T33" fmla="*/ 4 h 26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29" h="2603">
                  <a:moveTo>
                    <a:pt x="0" y="25"/>
                  </a:moveTo>
                  <a:lnTo>
                    <a:pt x="360" y="0"/>
                  </a:lnTo>
                  <a:lnTo>
                    <a:pt x="744" y="55"/>
                  </a:lnTo>
                  <a:lnTo>
                    <a:pt x="1110" y="204"/>
                  </a:lnTo>
                  <a:lnTo>
                    <a:pt x="1428" y="457"/>
                  </a:lnTo>
                  <a:lnTo>
                    <a:pt x="1639" y="809"/>
                  </a:lnTo>
                  <a:lnTo>
                    <a:pt x="1729" y="1276"/>
                  </a:lnTo>
                  <a:lnTo>
                    <a:pt x="1649" y="1870"/>
                  </a:lnTo>
                  <a:lnTo>
                    <a:pt x="1362" y="2603"/>
                  </a:lnTo>
                  <a:lnTo>
                    <a:pt x="1432" y="1887"/>
                  </a:lnTo>
                  <a:lnTo>
                    <a:pt x="1400" y="1348"/>
                  </a:lnTo>
                  <a:lnTo>
                    <a:pt x="1279" y="944"/>
                  </a:lnTo>
                  <a:lnTo>
                    <a:pt x="1092" y="657"/>
                  </a:lnTo>
                  <a:lnTo>
                    <a:pt x="850" y="443"/>
                  </a:lnTo>
                  <a:lnTo>
                    <a:pt x="582" y="291"/>
                  </a:lnTo>
                  <a:lnTo>
                    <a:pt x="288" y="1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8" name="Freeform 461"/>
            <p:cNvSpPr>
              <a:spLocks/>
            </p:cNvSpPr>
            <p:nvPr/>
          </p:nvSpPr>
          <p:spPr bwMode="auto">
            <a:xfrm>
              <a:off x="2618" y="1596"/>
              <a:ext cx="287" cy="419"/>
            </a:xfrm>
            <a:custGeom>
              <a:avLst/>
              <a:gdLst>
                <a:gd name="T0" fmla="*/ 0 w 1725"/>
                <a:gd name="T1" fmla="*/ 4 h 2517"/>
                <a:gd name="T2" fmla="*/ 59 w 1725"/>
                <a:gd name="T3" fmla="*/ 0 h 2517"/>
                <a:gd name="T4" fmla="*/ 121 w 1725"/>
                <a:gd name="T5" fmla="*/ 9 h 2517"/>
                <a:gd name="T6" fmla="*/ 182 w 1725"/>
                <a:gd name="T7" fmla="*/ 33 h 2517"/>
                <a:gd name="T8" fmla="*/ 234 w 1725"/>
                <a:gd name="T9" fmla="*/ 74 h 2517"/>
                <a:gd name="T10" fmla="*/ 270 w 1725"/>
                <a:gd name="T11" fmla="*/ 131 h 2517"/>
                <a:gd name="T12" fmla="*/ 287 w 1725"/>
                <a:gd name="T13" fmla="*/ 207 h 2517"/>
                <a:gd name="T14" fmla="*/ 275 w 1725"/>
                <a:gd name="T15" fmla="*/ 302 h 2517"/>
                <a:gd name="T16" fmla="*/ 231 w 1725"/>
                <a:gd name="T17" fmla="*/ 419 h 2517"/>
                <a:gd name="T18" fmla="*/ 241 w 1725"/>
                <a:gd name="T19" fmla="*/ 303 h 2517"/>
                <a:gd name="T20" fmla="*/ 235 w 1725"/>
                <a:gd name="T21" fmla="*/ 215 h 2517"/>
                <a:gd name="T22" fmla="*/ 215 w 1725"/>
                <a:gd name="T23" fmla="*/ 150 h 2517"/>
                <a:gd name="T24" fmla="*/ 184 w 1725"/>
                <a:gd name="T25" fmla="*/ 104 h 2517"/>
                <a:gd name="T26" fmla="*/ 142 w 1725"/>
                <a:gd name="T27" fmla="*/ 70 h 2517"/>
                <a:gd name="T28" fmla="*/ 97 w 1725"/>
                <a:gd name="T29" fmla="*/ 46 h 2517"/>
                <a:gd name="T30" fmla="*/ 48 w 1725"/>
                <a:gd name="T31" fmla="*/ 24 h 2517"/>
                <a:gd name="T32" fmla="*/ 0 w 1725"/>
                <a:gd name="T33" fmla="*/ 4 h 25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25" h="2517">
                  <a:moveTo>
                    <a:pt x="0" y="25"/>
                  </a:moveTo>
                  <a:lnTo>
                    <a:pt x="353" y="0"/>
                  </a:lnTo>
                  <a:lnTo>
                    <a:pt x="730" y="55"/>
                  </a:lnTo>
                  <a:lnTo>
                    <a:pt x="1092" y="201"/>
                  </a:lnTo>
                  <a:lnTo>
                    <a:pt x="1407" y="443"/>
                  </a:lnTo>
                  <a:lnTo>
                    <a:pt x="1625" y="786"/>
                  </a:lnTo>
                  <a:lnTo>
                    <a:pt x="1725" y="1241"/>
                  </a:lnTo>
                  <a:lnTo>
                    <a:pt x="1653" y="1812"/>
                  </a:lnTo>
                  <a:lnTo>
                    <a:pt x="1386" y="2517"/>
                  </a:lnTo>
                  <a:lnTo>
                    <a:pt x="1449" y="1822"/>
                  </a:lnTo>
                  <a:lnTo>
                    <a:pt x="1414" y="1293"/>
                  </a:lnTo>
                  <a:lnTo>
                    <a:pt x="1293" y="902"/>
                  </a:lnTo>
                  <a:lnTo>
                    <a:pt x="1103" y="622"/>
                  </a:lnTo>
                  <a:lnTo>
                    <a:pt x="854" y="423"/>
                  </a:lnTo>
                  <a:lnTo>
                    <a:pt x="582" y="274"/>
                  </a:lnTo>
                  <a:lnTo>
                    <a:pt x="288" y="146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9" name="Freeform 462"/>
            <p:cNvSpPr>
              <a:spLocks/>
            </p:cNvSpPr>
            <p:nvPr/>
          </p:nvSpPr>
          <p:spPr bwMode="auto">
            <a:xfrm>
              <a:off x="2618" y="1596"/>
              <a:ext cx="286" cy="406"/>
            </a:xfrm>
            <a:custGeom>
              <a:avLst/>
              <a:gdLst>
                <a:gd name="T0" fmla="*/ 0 w 1718"/>
                <a:gd name="T1" fmla="*/ 4 h 2434"/>
                <a:gd name="T2" fmla="*/ 57 w 1718"/>
                <a:gd name="T3" fmla="*/ 0 h 2434"/>
                <a:gd name="T4" fmla="*/ 119 w 1718"/>
                <a:gd name="T5" fmla="*/ 9 h 2434"/>
                <a:gd name="T6" fmla="*/ 179 w 1718"/>
                <a:gd name="T7" fmla="*/ 32 h 2434"/>
                <a:gd name="T8" fmla="*/ 232 w 1718"/>
                <a:gd name="T9" fmla="*/ 72 h 2434"/>
                <a:gd name="T10" fmla="*/ 269 w 1718"/>
                <a:gd name="T11" fmla="*/ 126 h 2434"/>
                <a:gd name="T12" fmla="*/ 286 w 1718"/>
                <a:gd name="T13" fmla="*/ 200 h 2434"/>
                <a:gd name="T14" fmla="*/ 277 w 1718"/>
                <a:gd name="T15" fmla="*/ 292 h 2434"/>
                <a:gd name="T16" fmla="*/ 235 w 1718"/>
                <a:gd name="T17" fmla="*/ 406 h 2434"/>
                <a:gd name="T18" fmla="*/ 245 w 1718"/>
                <a:gd name="T19" fmla="*/ 292 h 2434"/>
                <a:gd name="T20" fmla="*/ 238 w 1718"/>
                <a:gd name="T21" fmla="*/ 207 h 2434"/>
                <a:gd name="T22" fmla="*/ 217 w 1718"/>
                <a:gd name="T23" fmla="*/ 143 h 2434"/>
                <a:gd name="T24" fmla="*/ 185 w 1718"/>
                <a:gd name="T25" fmla="*/ 98 h 2434"/>
                <a:gd name="T26" fmla="*/ 144 w 1718"/>
                <a:gd name="T27" fmla="*/ 66 h 2434"/>
                <a:gd name="T28" fmla="*/ 97 w 1718"/>
                <a:gd name="T29" fmla="*/ 43 h 2434"/>
                <a:gd name="T30" fmla="*/ 48 w 1718"/>
                <a:gd name="T31" fmla="*/ 23 h 2434"/>
                <a:gd name="T32" fmla="*/ 0 w 1718"/>
                <a:gd name="T33" fmla="*/ 4 h 24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18" h="2434">
                  <a:moveTo>
                    <a:pt x="0" y="25"/>
                  </a:moveTo>
                  <a:lnTo>
                    <a:pt x="343" y="0"/>
                  </a:lnTo>
                  <a:lnTo>
                    <a:pt x="715" y="52"/>
                  </a:lnTo>
                  <a:lnTo>
                    <a:pt x="1075" y="190"/>
                  </a:lnTo>
                  <a:lnTo>
                    <a:pt x="1394" y="429"/>
                  </a:lnTo>
                  <a:lnTo>
                    <a:pt x="1618" y="757"/>
                  </a:lnTo>
                  <a:lnTo>
                    <a:pt x="1718" y="1200"/>
                  </a:lnTo>
                  <a:lnTo>
                    <a:pt x="1663" y="1753"/>
                  </a:lnTo>
                  <a:lnTo>
                    <a:pt x="1414" y="2434"/>
                  </a:lnTo>
                  <a:lnTo>
                    <a:pt x="1473" y="1753"/>
                  </a:lnTo>
                  <a:lnTo>
                    <a:pt x="1432" y="1241"/>
                  </a:lnTo>
                  <a:lnTo>
                    <a:pt x="1303" y="858"/>
                  </a:lnTo>
                  <a:lnTo>
                    <a:pt x="1110" y="588"/>
                  </a:lnTo>
                  <a:lnTo>
                    <a:pt x="865" y="395"/>
                  </a:lnTo>
                  <a:lnTo>
                    <a:pt x="585" y="256"/>
                  </a:lnTo>
                  <a:lnTo>
                    <a:pt x="288" y="13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0" name="Freeform 463"/>
            <p:cNvSpPr>
              <a:spLocks/>
            </p:cNvSpPr>
            <p:nvPr/>
          </p:nvSpPr>
          <p:spPr bwMode="auto">
            <a:xfrm>
              <a:off x="2618" y="1596"/>
              <a:ext cx="285" cy="391"/>
            </a:xfrm>
            <a:custGeom>
              <a:avLst/>
              <a:gdLst>
                <a:gd name="T0" fmla="*/ 0 w 1711"/>
                <a:gd name="T1" fmla="*/ 4 h 2347"/>
                <a:gd name="T2" fmla="*/ 55 w 1711"/>
                <a:gd name="T3" fmla="*/ 0 h 2347"/>
                <a:gd name="T4" fmla="*/ 117 w 1711"/>
                <a:gd name="T5" fmla="*/ 9 h 2347"/>
                <a:gd name="T6" fmla="*/ 176 w 1711"/>
                <a:gd name="T7" fmla="*/ 31 h 2347"/>
                <a:gd name="T8" fmla="*/ 229 w 1711"/>
                <a:gd name="T9" fmla="*/ 70 h 2347"/>
                <a:gd name="T10" fmla="*/ 267 w 1711"/>
                <a:gd name="T11" fmla="*/ 123 h 2347"/>
                <a:gd name="T12" fmla="*/ 285 w 1711"/>
                <a:gd name="T13" fmla="*/ 194 h 2347"/>
                <a:gd name="T14" fmla="*/ 278 w 1711"/>
                <a:gd name="T15" fmla="*/ 282 h 2347"/>
                <a:gd name="T16" fmla="*/ 239 w 1711"/>
                <a:gd name="T17" fmla="*/ 391 h 2347"/>
                <a:gd name="T18" fmla="*/ 248 w 1711"/>
                <a:gd name="T19" fmla="*/ 281 h 2347"/>
                <a:gd name="T20" fmla="*/ 241 w 1711"/>
                <a:gd name="T21" fmla="*/ 198 h 2347"/>
                <a:gd name="T22" fmla="*/ 219 w 1711"/>
                <a:gd name="T23" fmla="*/ 136 h 2347"/>
                <a:gd name="T24" fmla="*/ 187 w 1711"/>
                <a:gd name="T25" fmla="*/ 93 h 2347"/>
                <a:gd name="T26" fmla="*/ 145 w 1711"/>
                <a:gd name="T27" fmla="*/ 62 h 2347"/>
                <a:gd name="T28" fmla="*/ 99 w 1711"/>
                <a:gd name="T29" fmla="*/ 40 h 2347"/>
                <a:gd name="T30" fmla="*/ 49 w 1711"/>
                <a:gd name="T31" fmla="*/ 22 h 2347"/>
                <a:gd name="T32" fmla="*/ 0 w 1711"/>
                <a:gd name="T33" fmla="*/ 4 h 23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11" h="2347">
                  <a:moveTo>
                    <a:pt x="0" y="25"/>
                  </a:moveTo>
                  <a:lnTo>
                    <a:pt x="332" y="0"/>
                  </a:lnTo>
                  <a:lnTo>
                    <a:pt x="703" y="52"/>
                  </a:lnTo>
                  <a:lnTo>
                    <a:pt x="1058" y="187"/>
                  </a:lnTo>
                  <a:lnTo>
                    <a:pt x="1376" y="418"/>
                  </a:lnTo>
                  <a:lnTo>
                    <a:pt x="1604" y="737"/>
                  </a:lnTo>
                  <a:lnTo>
                    <a:pt x="1711" y="1166"/>
                  </a:lnTo>
                  <a:lnTo>
                    <a:pt x="1666" y="1694"/>
                  </a:lnTo>
                  <a:lnTo>
                    <a:pt x="1435" y="2347"/>
                  </a:lnTo>
                  <a:lnTo>
                    <a:pt x="1490" y="1687"/>
                  </a:lnTo>
                  <a:lnTo>
                    <a:pt x="1446" y="1186"/>
                  </a:lnTo>
                  <a:lnTo>
                    <a:pt x="1314" y="816"/>
                  </a:lnTo>
                  <a:lnTo>
                    <a:pt x="1120" y="557"/>
                  </a:lnTo>
                  <a:lnTo>
                    <a:pt x="871" y="374"/>
                  </a:lnTo>
                  <a:lnTo>
                    <a:pt x="595" y="242"/>
                  </a:lnTo>
                  <a:lnTo>
                    <a:pt x="294" y="13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1" name="Freeform 464"/>
            <p:cNvSpPr>
              <a:spLocks/>
            </p:cNvSpPr>
            <p:nvPr/>
          </p:nvSpPr>
          <p:spPr bwMode="auto">
            <a:xfrm>
              <a:off x="2379" y="1604"/>
              <a:ext cx="175" cy="398"/>
            </a:xfrm>
            <a:custGeom>
              <a:avLst/>
              <a:gdLst>
                <a:gd name="T0" fmla="*/ 175 w 1048"/>
                <a:gd name="T1" fmla="*/ 0 h 2388"/>
                <a:gd name="T2" fmla="*/ 147 w 1048"/>
                <a:gd name="T3" fmla="*/ 26 h 2388"/>
                <a:gd name="T4" fmla="*/ 129 w 1048"/>
                <a:gd name="T5" fmla="*/ 63 h 2388"/>
                <a:gd name="T6" fmla="*/ 117 w 1048"/>
                <a:gd name="T7" fmla="*/ 106 h 2388"/>
                <a:gd name="T8" fmla="*/ 112 w 1048"/>
                <a:gd name="T9" fmla="*/ 154 h 2388"/>
                <a:gd name="T10" fmla="*/ 111 w 1048"/>
                <a:gd name="T11" fmla="*/ 205 h 2388"/>
                <a:gd name="T12" fmla="*/ 114 w 1048"/>
                <a:gd name="T13" fmla="*/ 256 h 2388"/>
                <a:gd name="T14" fmla="*/ 122 w 1048"/>
                <a:gd name="T15" fmla="*/ 307 h 2388"/>
                <a:gd name="T16" fmla="*/ 132 w 1048"/>
                <a:gd name="T17" fmla="*/ 357 h 2388"/>
                <a:gd name="T18" fmla="*/ 133 w 1048"/>
                <a:gd name="T19" fmla="*/ 361 h 2388"/>
                <a:gd name="T20" fmla="*/ 134 w 1048"/>
                <a:gd name="T21" fmla="*/ 366 h 2388"/>
                <a:gd name="T22" fmla="*/ 135 w 1048"/>
                <a:gd name="T23" fmla="*/ 372 h 2388"/>
                <a:gd name="T24" fmla="*/ 136 w 1048"/>
                <a:gd name="T25" fmla="*/ 377 h 2388"/>
                <a:gd name="T26" fmla="*/ 137 w 1048"/>
                <a:gd name="T27" fmla="*/ 381 h 2388"/>
                <a:gd name="T28" fmla="*/ 139 w 1048"/>
                <a:gd name="T29" fmla="*/ 386 h 2388"/>
                <a:gd name="T30" fmla="*/ 139 w 1048"/>
                <a:gd name="T31" fmla="*/ 392 h 2388"/>
                <a:gd name="T32" fmla="*/ 141 w 1048"/>
                <a:gd name="T33" fmla="*/ 398 h 2388"/>
                <a:gd name="T34" fmla="*/ 62 w 1048"/>
                <a:gd name="T35" fmla="*/ 326 h 2388"/>
                <a:gd name="T36" fmla="*/ 17 w 1048"/>
                <a:gd name="T37" fmla="*/ 254 h 2388"/>
                <a:gd name="T38" fmla="*/ 0 w 1048"/>
                <a:gd name="T39" fmla="*/ 184 h 2388"/>
                <a:gd name="T40" fmla="*/ 9 w 1048"/>
                <a:gd name="T41" fmla="*/ 122 h 2388"/>
                <a:gd name="T42" fmla="*/ 34 w 1048"/>
                <a:gd name="T43" fmla="*/ 68 h 2388"/>
                <a:gd name="T44" fmla="*/ 74 w 1048"/>
                <a:gd name="T45" fmla="*/ 28 h 2388"/>
                <a:gd name="T46" fmla="*/ 122 w 1048"/>
                <a:gd name="T47" fmla="*/ 3 h 2388"/>
                <a:gd name="T48" fmla="*/ 175 w 1048"/>
                <a:gd name="T49" fmla="*/ 0 h 238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48" h="2388">
                  <a:moveTo>
                    <a:pt x="1048" y="0"/>
                  </a:moveTo>
                  <a:lnTo>
                    <a:pt x="882" y="158"/>
                  </a:lnTo>
                  <a:lnTo>
                    <a:pt x="772" y="380"/>
                  </a:lnTo>
                  <a:lnTo>
                    <a:pt x="699" y="636"/>
                  </a:lnTo>
                  <a:lnTo>
                    <a:pt x="668" y="925"/>
                  </a:lnTo>
                  <a:lnTo>
                    <a:pt x="665" y="1227"/>
                  </a:lnTo>
                  <a:lnTo>
                    <a:pt x="685" y="1538"/>
                  </a:lnTo>
                  <a:lnTo>
                    <a:pt x="729" y="1841"/>
                  </a:lnTo>
                  <a:lnTo>
                    <a:pt x="792" y="2139"/>
                  </a:lnTo>
                  <a:lnTo>
                    <a:pt x="799" y="2166"/>
                  </a:lnTo>
                  <a:lnTo>
                    <a:pt x="803" y="2198"/>
                  </a:lnTo>
                  <a:lnTo>
                    <a:pt x="806" y="2229"/>
                  </a:lnTo>
                  <a:lnTo>
                    <a:pt x="816" y="2260"/>
                  </a:lnTo>
                  <a:lnTo>
                    <a:pt x="820" y="2287"/>
                  </a:lnTo>
                  <a:lnTo>
                    <a:pt x="830" y="2318"/>
                  </a:lnTo>
                  <a:lnTo>
                    <a:pt x="833" y="2350"/>
                  </a:lnTo>
                  <a:lnTo>
                    <a:pt x="844" y="2388"/>
                  </a:lnTo>
                  <a:lnTo>
                    <a:pt x="371" y="1956"/>
                  </a:lnTo>
                  <a:lnTo>
                    <a:pt x="104" y="1524"/>
                  </a:lnTo>
                  <a:lnTo>
                    <a:pt x="0" y="1106"/>
                  </a:lnTo>
                  <a:lnTo>
                    <a:pt x="52" y="732"/>
                  </a:lnTo>
                  <a:lnTo>
                    <a:pt x="205" y="407"/>
                  </a:lnTo>
                  <a:lnTo>
                    <a:pt x="443" y="165"/>
                  </a:lnTo>
                  <a:lnTo>
                    <a:pt x="729" y="20"/>
                  </a:lnTo>
                  <a:lnTo>
                    <a:pt x="1048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2" name="Freeform 465"/>
            <p:cNvSpPr>
              <a:spLocks/>
            </p:cNvSpPr>
            <p:nvPr/>
          </p:nvSpPr>
          <p:spPr bwMode="auto">
            <a:xfrm>
              <a:off x="2384" y="1608"/>
              <a:ext cx="162" cy="394"/>
            </a:xfrm>
            <a:custGeom>
              <a:avLst/>
              <a:gdLst>
                <a:gd name="T0" fmla="*/ 162 w 974"/>
                <a:gd name="T1" fmla="*/ 0 h 2365"/>
                <a:gd name="T2" fmla="*/ 133 w 974"/>
                <a:gd name="T3" fmla="*/ 27 h 2365"/>
                <a:gd name="T4" fmla="*/ 114 w 974"/>
                <a:gd name="T5" fmla="*/ 64 h 2365"/>
                <a:gd name="T6" fmla="*/ 100 w 974"/>
                <a:gd name="T7" fmla="*/ 107 h 2365"/>
                <a:gd name="T8" fmla="*/ 95 w 974"/>
                <a:gd name="T9" fmla="*/ 154 h 2365"/>
                <a:gd name="T10" fmla="*/ 94 w 974"/>
                <a:gd name="T11" fmla="*/ 204 h 2365"/>
                <a:gd name="T12" fmla="*/ 100 w 974"/>
                <a:gd name="T13" fmla="*/ 255 h 2365"/>
                <a:gd name="T14" fmla="*/ 110 w 974"/>
                <a:gd name="T15" fmla="*/ 305 h 2365"/>
                <a:gd name="T16" fmla="*/ 125 w 974"/>
                <a:gd name="T17" fmla="*/ 353 h 2365"/>
                <a:gd name="T18" fmla="*/ 127 w 974"/>
                <a:gd name="T19" fmla="*/ 357 h 2365"/>
                <a:gd name="T20" fmla="*/ 128 w 974"/>
                <a:gd name="T21" fmla="*/ 362 h 2365"/>
                <a:gd name="T22" fmla="*/ 129 w 974"/>
                <a:gd name="T23" fmla="*/ 368 h 2365"/>
                <a:gd name="T24" fmla="*/ 130 w 974"/>
                <a:gd name="T25" fmla="*/ 373 h 2365"/>
                <a:gd name="T26" fmla="*/ 132 w 974"/>
                <a:gd name="T27" fmla="*/ 377 h 2365"/>
                <a:gd name="T28" fmla="*/ 133 w 974"/>
                <a:gd name="T29" fmla="*/ 382 h 2365"/>
                <a:gd name="T30" fmla="*/ 134 w 974"/>
                <a:gd name="T31" fmla="*/ 388 h 2365"/>
                <a:gd name="T32" fmla="*/ 136 w 974"/>
                <a:gd name="T33" fmla="*/ 394 h 2365"/>
                <a:gd name="T34" fmla="*/ 60 w 974"/>
                <a:gd name="T35" fmla="*/ 323 h 2365"/>
                <a:gd name="T36" fmla="*/ 16 w 974"/>
                <a:gd name="T37" fmla="*/ 252 h 2365"/>
                <a:gd name="T38" fmla="*/ 0 w 974"/>
                <a:gd name="T39" fmla="*/ 183 h 2365"/>
                <a:gd name="T40" fmla="*/ 6 w 974"/>
                <a:gd name="T41" fmla="*/ 121 h 2365"/>
                <a:gd name="T42" fmla="*/ 30 w 974"/>
                <a:gd name="T43" fmla="*/ 67 h 2365"/>
                <a:gd name="T44" fmla="*/ 67 w 974"/>
                <a:gd name="T45" fmla="*/ 27 h 2365"/>
                <a:gd name="T46" fmla="*/ 112 w 974"/>
                <a:gd name="T47" fmla="*/ 3 h 2365"/>
                <a:gd name="T48" fmla="*/ 162 w 974"/>
                <a:gd name="T49" fmla="*/ 0 h 2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74" h="2365">
                  <a:moveTo>
                    <a:pt x="974" y="0"/>
                  </a:moveTo>
                  <a:lnTo>
                    <a:pt x="798" y="164"/>
                  </a:lnTo>
                  <a:lnTo>
                    <a:pt x="684" y="384"/>
                  </a:lnTo>
                  <a:lnTo>
                    <a:pt x="601" y="640"/>
                  </a:lnTo>
                  <a:lnTo>
                    <a:pt x="571" y="927"/>
                  </a:lnTo>
                  <a:lnTo>
                    <a:pt x="566" y="1224"/>
                  </a:lnTo>
                  <a:lnTo>
                    <a:pt x="601" y="1532"/>
                  </a:lnTo>
                  <a:lnTo>
                    <a:pt x="663" y="1829"/>
                  </a:lnTo>
                  <a:lnTo>
                    <a:pt x="753" y="2116"/>
                  </a:lnTo>
                  <a:lnTo>
                    <a:pt x="761" y="2143"/>
                  </a:lnTo>
                  <a:lnTo>
                    <a:pt x="767" y="2175"/>
                  </a:lnTo>
                  <a:lnTo>
                    <a:pt x="778" y="2206"/>
                  </a:lnTo>
                  <a:lnTo>
                    <a:pt x="784" y="2237"/>
                  </a:lnTo>
                  <a:lnTo>
                    <a:pt x="791" y="2264"/>
                  </a:lnTo>
                  <a:lnTo>
                    <a:pt x="798" y="2295"/>
                  </a:lnTo>
                  <a:lnTo>
                    <a:pt x="808" y="2327"/>
                  </a:lnTo>
                  <a:lnTo>
                    <a:pt x="819" y="2365"/>
                  </a:lnTo>
                  <a:lnTo>
                    <a:pt x="359" y="1939"/>
                  </a:lnTo>
                  <a:lnTo>
                    <a:pt x="96" y="1515"/>
                  </a:lnTo>
                  <a:lnTo>
                    <a:pt x="0" y="1100"/>
                  </a:lnTo>
                  <a:lnTo>
                    <a:pt x="38" y="726"/>
                  </a:lnTo>
                  <a:lnTo>
                    <a:pt x="180" y="401"/>
                  </a:lnTo>
                  <a:lnTo>
                    <a:pt x="404" y="164"/>
                  </a:lnTo>
                  <a:lnTo>
                    <a:pt x="674" y="21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3" name="Freeform 466"/>
            <p:cNvSpPr>
              <a:spLocks/>
            </p:cNvSpPr>
            <p:nvPr/>
          </p:nvSpPr>
          <p:spPr bwMode="auto">
            <a:xfrm>
              <a:off x="2386" y="1612"/>
              <a:ext cx="153" cy="390"/>
            </a:xfrm>
            <a:custGeom>
              <a:avLst/>
              <a:gdLst>
                <a:gd name="T0" fmla="*/ 153 w 915"/>
                <a:gd name="T1" fmla="*/ 0 h 2340"/>
                <a:gd name="T2" fmla="*/ 122 w 915"/>
                <a:gd name="T3" fmla="*/ 28 h 2340"/>
                <a:gd name="T4" fmla="*/ 102 w 915"/>
                <a:gd name="T5" fmla="*/ 65 h 2340"/>
                <a:gd name="T6" fmla="*/ 87 w 915"/>
                <a:gd name="T7" fmla="*/ 107 h 2340"/>
                <a:gd name="T8" fmla="*/ 81 w 915"/>
                <a:gd name="T9" fmla="*/ 154 h 2340"/>
                <a:gd name="T10" fmla="*/ 81 w 915"/>
                <a:gd name="T11" fmla="*/ 204 h 2340"/>
                <a:gd name="T12" fmla="*/ 88 w 915"/>
                <a:gd name="T13" fmla="*/ 254 h 2340"/>
                <a:gd name="T14" fmla="*/ 100 w 915"/>
                <a:gd name="T15" fmla="*/ 302 h 2340"/>
                <a:gd name="T16" fmla="*/ 120 w 915"/>
                <a:gd name="T17" fmla="*/ 348 h 2340"/>
                <a:gd name="T18" fmla="*/ 122 w 915"/>
                <a:gd name="T19" fmla="*/ 353 h 2340"/>
                <a:gd name="T20" fmla="*/ 123 w 915"/>
                <a:gd name="T21" fmla="*/ 358 h 2340"/>
                <a:gd name="T22" fmla="*/ 125 w 915"/>
                <a:gd name="T23" fmla="*/ 363 h 2340"/>
                <a:gd name="T24" fmla="*/ 127 w 915"/>
                <a:gd name="T25" fmla="*/ 369 h 2340"/>
                <a:gd name="T26" fmla="*/ 128 w 915"/>
                <a:gd name="T27" fmla="*/ 373 h 2340"/>
                <a:gd name="T28" fmla="*/ 130 w 915"/>
                <a:gd name="T29" fmla="*/ 378 h 2340"/>
                <a:gd name="T30" fmla="*/ 132 w 915"/>
                <a:gd name="T31" fmla="*/ 384 h 2340"/>
                <a:gd name="T32" fmla="*/ 134 w 915"/>
                <a:gd name="T33" fmla="*/ 390 h 2340"/>
                <a:gd name="T34" fmla="*/ 60 w 915"/>
                <a:gd name="T35" fmla="*/ 320 h 2340"/>
                <a:gd name="T36" fmla="*/ 17 w 915"/>
                <a:gd name="T37" fmla="*/ 251 h 2340"/>
                <a:gd name="T38" fmla="*/ 0 w 915"/>
                <a:gd name="T39" fmla="*/ 182 h 2340"/>
                <a:gd name="T40" fmla="*/ 6 w 915"/>
                <a:gd name="T41" fmla="*/ 120 h 2340"/>
                <a:gd name="T42" fmla="*/ 27 w 915"/>
                <a:gd name="T43" fmla="*/ 67 h 2340"/>
                <a:gd name="T44" fmla="*/ 62 w 915"/>
                <a:gd name="T45" fmla="*/ 28 h 2340"/>
                <a:gd name="T46" fmla="*/ 105 w 915"/>
                <a:gd name="T47" fmla="*/ 4 h 2340"/>
                <a:gd name="T48" fmla="*/ 153 w 915"/>
                <a:gd name="T49" fmla="*/ 0 h 23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5" h="2340">
                  <a:moveTo>
                    <a:pt x="915" y="0"/>
                  </a:moveTo>
                  <a:lnTo>
                    <a:pt x="732" y="166"/>
                  </a:lnTo>
                  <a:lnTo>
                    <a:pt x="608" y="387"/>
                  </a:lnTo>
                  <a:lnTo>
                    <a:pt x="521" y="643"/>
                  </a:lnTo>
                  <a:lnTo>
                    <a:pt x="483" y="926"/>
                  </a:lnTo>
                  <a:lnTo>
                    <a:pt x="483" y="1223"/>
                  </a:lnTo>
                  <a:lnTo>
                    <a:pt x="524" y="1524"/>
                  </a:lnTo>
                  <a:lnTo>
                    <a:pt x="600" y="1810"/>
                  </a:lnTo>
                  <a:lnTo>
                    <a:pt x="718" y="2087"/>
                  </a:lnTo>
                  <a:lnTo>
                    <a:pt x="729" y="2115"/>
                  </a:lnTo>
                  <a:lnTo>
                    <a:pt x="735" y="2146"/>
                  </a:lnTo>
                  <a:lnTo>
                    <a:pt x="746" y="2178"/>
                  </a:lnTo>
                  <a:lnTo>
                    <a:pt x="760" y="2212"/>
                  </a:lnTo>
                  <a:lnTo>
                    <a:pt x="766" y="2239"/>
                  </a:lnTo>
                  <a:lnTo>
                    <a:pt x="777" y="2270"/>
                  </a:lnTo>
                  <a:lnTo>
                    <a:pt x="787" y="2302"/>
                  </a:lnTo>
                  <a:lnTo>
                    <a:pt x="801" y="2340"/>
                  </a:lnTo>
                  <a:lnTo>
                    <a:pt x="358" y="1922"/>
                  </a:lnTo>
                  <a:lnTo>
                    <a:pt x="103" y="1504"/>
                  </a:lnTo>
                  <a:lnTo>
                    <a:pt x="0" y="1092"/>
                  </a:lnTo>
                  <a:lnTo>
                    <a:pt x="34" y="722"/>
                  </a:lnTo>
                  <a:lnTo>
                    <a:pt x="162" y="404"/>
                  </a:lnTo>
                  <a:lnTo>
                    <a:pt x="372" y="166"/>
                  </a:lnTo>
                  <a:lnTo>
                    <a:pt x="628" y="21"/>
                  </a:lnTo>
                  <a:lnTo>
                    <a:pt x="915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4" name="Freeform 467"/>
            <p:cNvSpPr>
              <a:spLocks/>
            </p:cNvSpPr>
            <p:nvPr/>
          </p:nvSpPr>
          <p:spPr bwMode="auto">
            <a:xfrm>
              <a:off x="2389" y="1615"/>
              <a:ext cx="142" cy="387"/>
            </a:xfrm>
            <a:custGeom>
              <a:avLst/>
              <a:gdLst>
                <a:gd name="T0" fmla="*/ 142 w 850"/>
                <a:gd name="T1" fmla="*/ 0 h 2322"/>
                <a:gd name="T2" fmla="*/ 110 w 850"/>
                <a:gd name="T3" fmla="*/ 28 h 2322"/>
                <a:gd name="T4" fmla="*/ 88 w 850"/>
                <a:gd name="T5" fmla="*/ 65 h 2322"/>
                <a:gd name="T6" fmla="*/ 73 w 850"/>
                <a:gd name="T7" fmla="*/ 108 h 2322"/>
                <a:gd name="T8" fmla="*/ 66 w 850"/>
                <a:gd name="T9" fmla="*/ 155 h 2322"/>
                <a:gd name="T10" fmla="*/ 66 w 850"/>
                <a:gd name="T11" fmla="*/ 204 h 2322"/>
                <a:gd name="T12" fmla="*/ 75 w 850"/>
                <a:gd name="T13" fmla="*/ 253 h 2322"/>
                <a:gd name="T14" fmla="*/ 91 w 850"/>
                <a:gd name="T15" fmla="*/ 301 h 2322"/>
                <a:gd name="T16" fmla="*/ 114 w 850"/>
                <a:gd name="T17" fmla="*/ 345 h 2322"/>
                <a:gd name="T18" fmla="*/ 116 w 850"/>
                <a:gd name="T19" fmla="*/ 350 h 2322"/>
                <a:gd name="T20" fmla="*/ 118 w 850"/>
                <a:gd name="T21" fmla="*/ 355 h 2322"/>
                <a:gd name="T22" fmla="*/ 120 w 850"/>
                <a:gd name="T23" fmla="*/ 360 h 2322"/>
                <a:gd name="T24" fmla="*/ 122 w 850"/>
                <a:gd name="T25" fmla="*/ 366 h 2322"/>
                <a:gd name="T26" fmla="*/ 124 w 850"/>
                <a:gd name="T27" fmla="*/ 370 h 2322"/>
                <a:gd name="T28" fmla="*/ 126 w 850"/>
                <a:gd name="T29" fmla="*/ 375 h 2322"/>
                <a:gd name="T30" fmla="*/ 129 w 850"/>
                <a:gd name="T31" fmla="*/ 381 h 2322"/>
                <a:gd name="T32" fmla="*/ 131 w 850"/>
                <a:gd name="T33" fmla="*/ 387 h 2322"/>
                <a:gd name="T34" fmla="*/ 59 w 850"/>
                <a:gd name="T35" fmla="*/ 318 h 2322"/>
                <a:gd name="T36" fmla="*/ 17 w 850"/>
                <a:gd name="T37" fmla="*/ 249 h 2322"/>
                <a:gd name="T38" fmla="*/ 0 w 850"/>
                <a:gd name="T39" fmla="*/ 181 h 2322"/>
                <a:gd name="T40" fmla="*/ 5 w 850"/>
                <a:gd name="T41" fmla="*/ 121 h 2322"/>
                <a:gd name="T42" fmla="*/ 24 w 850"/>
                <a:gd name="T43" fmla="*/ 67 h 2322"/>
                <a:gd name="T44" fmla="*/ 56 w 850"/>
                <a:gd name="T45" fmla="*/ 28 h 2322"/>
                <a:gd name="T46" fmla="*/ 97 w 850"/>
                <a:gd name="T47" fmla="*/ 4 h 2322"/>
                <a:gd name="T48" fmla="*/ 142 w 850"/>
                <a:gd name="T49" fmla="*/ 0 h 23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50" h="2322">
                  <a:moveTo>
                    <a:pt x="850" y="0"/>
                  </a:moveTo>
                  <a:lnTo>
                    <a:pt x="660" y="165"/>
                  </a:lnTo>
                  <a:lnTo>
                    <a:pt x="525" y="389"/>
                  </a:lnTo>
                  <a:lnTo>
                    <a:pt x="435" y="645"/>
                  </a:lnTo>
                  <a:lnTo>
                    <a:pt x="397" y="928"/>
                  </a:lnTo>
                  <a:lnTo>
                    <a:pt x="397" y="1222"/>
                  </a:lnTo>
                  <a:lnTo>
                    <a:pt x="449" y="1520"/>
                  </a:lnTo>
                  <a:lnTo>
                    <a:pt x="545" y="1803"/>
                  </a:lnTo>
                  <a:lnTo>
                    <a:pt x="684" y="2069"/>
                  </a:lnTo>
                  <a:lnTo>
                    <a:pt x="694" y="2097"/>
                  </a:lnTo>
                  <a:lnTo>
                    <a:pt x="704" y="2128"/>
                  </a:lnTo>
                  <a:lnTo>
                    <a:pt x="718" y="2160"/>
                  </a:lnTo>
                  <a:lnTo>
                    <a:pt x="732" y="2194"/>
                  </a:lnTo>
                  <a:lnTo>
                    <a:pt x="743" y="2221"/>
                  </a:lnTo>
                  <a:lnTo>
                    <a:pt x="756" y="2252"/>
                  </a:lnTo>
                  <a:lnTo>
                    <a:pt x="770" y="2284"/>
                  </a:lnTo>
                  <a:lnTo>
                    <a:pt x="784" y="2322"/>
                  </a:lnTo>
                  <a:lnTo>
                    <a:pt x="355" y="1907"/>
                  </a:lnTo>
                  <a:lnTo>
                    <a:pt x="104" y="1492"/>
                  </a:lnTo>
                  <a:lnTo>
                    <a:pt x="0" y="1088"/>
                  </a:lnTo>
                  <a:lnTo>
                    <a:pt x="27" y="725"/>
                  </a:lnTo>
                  <a:lnTo>
                    <a:pt x="145" y="404"/>
                  </a:lnTo>
                  <a:lnTo>
                    <a:pt x="338" y="165"/>
                  </a:lnTo>
                  <a:lnTo>
                    <a:pt x="580" y="23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5" name="Freeform 468"/>
            <p:cNvSpPr>
              <a:spLocks/>
            </p:cNvSpPr>
            <p:nvPr/>
          </p:nvSpPr>
          <p:spPr bwMode="auto">
            <a:xfrm>
              <a:off x="2392" y="1619"/>
              <a:ext cx="131" cy="383"/>
            </a:xfrm>
            <a:custGeom>
              <a:avLst/>
              <a:gdLst>
                <a:gd name="T0" fmla="*/ 131 w 784"/>
                <a:gd name="T1" fmla="*/ 0 h 2299"/>
                <a:gd name="T2" fmla="*/ 99 w 784"/>
                <a:gd name="T3" fmla="*/ 28 h 2299"/>
                <a:gd name="T4" fmla="*/ 74 w 784"/>
                <a:gd name="T5" fmla="*/ 65 h 2299"/>
                <a:gd name="T6" fmla="*/ 59 w 784"/>
                <a:gd name="T7" fmla="*/ 108 h 2299"/>
                <a:gd name="T8" fmla="*/ 52 w 784"/>
                <a:gd name="T9" fmla="*/ 155 h 2299"/>
                <a:gd name="T10" fmla="*/ 52 w 784"/>
                <a:gd name="T11" fmla="*/ 204 h 2299"/>
                <a:gd name="T12" fmla="*/ 62 w 784"/>
                <a:gd name="T13" fmla="*/ 252 h 2299"/>
                <a:gd name="T14" fmla="*/ 81 w 784"/>
                <a:gd name="T15" fmla="*/ 297 h 2299"/>
                <a:gd name="T16" fmla="*/ 108 w 784"/>
                <a:gd name="T17" fmla="*/ 339 h 2299"/>
                <a:gd name="T18" fmla="*/ 111 w 784"/>
                <a:gd name="T19" fmla="*/ 344 h 2299"/>
                <a:gd name="T20" fmla="*/ 113 w 784"/>
                <a:gd name="T21" fmla="*/ 350 h 2299"/>
                <a:gd name="T22" fmla="*/ 115 w 784"/>
                <a:gd name="T23" fmla="*/ 355 h 2299"/>
                <a:gd name="T24" fmla="*/ 118 w 784"/>
                <a:gd name="T25" fmla="*/ 361 h 2299"/>
                <a:gd name="T26" fmla="*/ 121 w 784"/>
                <a:gd name="T27" fmla="*/ 366 h 2299"/>
                <a:gd name="T28" fmla="*/ 122 w 784"/>
                <a:gd name="T29" fmla="*/ 371 h 2299"/>
                <a:gd name="T30" fmla="*/ 125 w 784"/>
                <a:gd name="T31" fmla="*/ 377 h 2299"/>
                <a:gd name="T32" fmla="*/ 128 w 784"/>
                <a:gd name="T33" fmla="*/ 383 h 2299"/>
                <a:gd name="T34" fmla="*/ 59 w 784"/>
                <a:gd name="T35" fmla="*/ 315 h 2299"/>
                <a:gd name="T36" fmla="*/ 18 w 784"/>
                <a:gd name="T37" fmla="*/ 247 h 2299"/>
                <a:gd name="T38" fmla="*/ 0 w 784"/>
                <a:gd name="T39" fmla="*/ 180 h 2299"/>
                <a:gd name="T40" fmla="*/ 4 w 784"/>
                <a:gd name="T41" fmla="*/ 120 h 2299"/>
                <a:gd name="T42" fmla="*/ 21 w 784"/>
                <a:gd name="T43" fmla="*/ 67 h 2299"/>
                <a:gd name="T44" fmla="*/ 51 w 784"/>
                <a:gd name="T45" fmla="*/ 28 h 2299"/>
                <a:gd name="T46" fmla="*/ 89 w 784"/>
                <a:gd name="T47" fmla="*/ 3 h 2299"/>
                <a:gd name="T48" fmla="*/ 131 w 784"/>
                <a:gd name="T49" fmla="*/ 0 h 22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84" h="2299">
                  <a:moveTo>
                    <a:pt x="784" y="0"/>
                  </a:moveTo>
                  <a:lnTo>
                    <a:pt x="591" y="170"/>
                  </a:lnTo>
                  <a:lnTo>
                    <a:pt x="445" y="391"/>
                  </a:lnTo>
                  <a:lnTo>
                    <a:pt x="352" y="646"/>
                  </a:lnTo>
                  <a:lnTo>
                    <a:pt x="311" y="933"/>
                  </a:lnTo>
                  <a:lnTo>
                    <a:pt x="314" y="1224"/>
                  </a:lnTo>
                  <a:lnTo>
                    <a:pt x="373" y="1510"/>
                  </a:lnTo>
                  <a:lnTo>
                    <a:pt x="484" y="1783"/>
                  </a:lnTo>
                  <a:lnTo>
                    <a:pt x="649" y="2036"/>
                  </a:lnTo>
                  <a:lnTo>
                    <a:pt x="663" y="2067"/>
                  </a:lnTo>
                  <a:lnTo>
                    <a:pt x="677" y="2098"/>
                  </a:lnTo>
                  <a:lnTo>
                    <a:pt x="687" y="2129"/>
                  </a:lnTo>
                  <a:lnTo>
                    <a:pt x="709" y="2167"/>
                  </a:lnTo>
                  <a:lnTo>
                    <a:pt x="722" y="2198"/>
                  </a:lnTo>
                  <a:lnTo>
                    <a:pt x="732" y="2229"/>
                  </a:lnTo>
                  <a:lnTo>
                    <a:pt x="746" y="2261"/>
                  </a:lnTo>
                  <a:lnTo>
                    <a:pt x="767" y="2299"/>
                  </a:lnTo>
                  <a:lnTo>
                    <a:pt x="352" y="1890"/>
                  </a:lnTo>
                  <a:lnTo>
                    <a:pt x="110" y="1483"/>
                  </a:lnTo>
                  <a:lnTo>
                    <a:pt x="0" y="1083"/>
                  </a:lnTo>
                  <a:lnTo>
                    <a:pt x="21" y="720"/>
                  </a:lnTo>
                  <a:lnTo>
                    <a:pt x="128" y="404"/>
                  </a:lnTo>
                  <a:lnTo>
                    <a:pt x="307" y="167"/>
                  </a:lnTo>
                  <a:lnTo>
                    <a:pt x="532" y="21"/>
                  </a:lnTo>
                  <a:lnTo>
                    <a:pt x="784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6" name="Freeform 469"/>
            <p:cNvSpPr>
              <a:spLocks/>
            </p:cNvSpPr>
            <p:nvPr/>
          </p:nvSpPr>
          <p:spPr bwMode="auto">
            <a:xfrm>
              <a:off x="2486" y="1597"/>
              <a:ext cx="142" cy="400"/>
            </a:xfrm>
            <a:custGeom>
              <a:avLst/>
              <a:gdLst>
                <a:gd name="T0" fmla="*/ 44 w 850"/>
                <a:gd name="T1" fmla="*/ 0 h 2398"/>
                <a:gd name="T2" fmla="*/ 22 w 850"/>
                <a:gd name="T3" fmla="*/ 5 h 2398"/>
                <a:gd name="T4" fmla="*/ 7 w 850"/>
                <a:gd name="T5" fmla="*/ 38 h 2398"/>
                <a:gd name="T6" fmla="*/ 0 w 850"/>
                <a:gd name="T7" fmla="*/ 90 h 2398"/>
                <a:gd name="T8" fmla="*/ 2 w 850"/>
                <a:gd name="T9" fmla="*/ 156 h 2398"/>
                <a:gd name="T10" fmla="*/ 12 w 850"/>
                <a:gd name="T11" fmla="*/ 227 h 2398"/>
                <a:gd name="T12" fmla="*/ 32 w 850"/>
                <a:gd name="T13" fmla="*/ 296 h 2398"/>
                <a:gd name="T14" fmla="*/ 62 w 850"/>
                <a:gd name="T15" fmla="*/ 356 h 2398"/>
                <a:gd name="T16" fmla="*/ 105 w 850"/>
                <a:gd name="T17" fmla="*/ 400 h 2398"/>
                <a:gd name="T18" fmla="*/ 122 w 850"/>
                <a:gd name="T19" fmla="*/ 353 h 2398"/>
                <a:gd name="T20" fmla="*/ 135 w 850"/>
                <a:gd name="T21" fmla="*/ 290 h 2398"/>
                <a:gd name="T22" fmla="*/ 142 w 850"/>
                <a:gd name="T23" fmla="*/ 220 h 2398"/>
                <a:gd name="T24" fmla="*/ 142 w 850"/>
                <a:gd name="T25" fmla="*/ 149 h 2398"/>
                <a:gd name="T26" fmla="*/ 133 w 850"/>
                <a:gd name="T27" fmla="*/ 84 h 2398"/>
                <a:gd name="T28" fmla="*/ 115 w 850"/>
                <a:gd name="T29" fmla="*/ 32 h 2398"/>
                <a:gd name="T30" fmla="*/ 85 w 850"/>
                <a:gd name="T31" fmla="*/ 2 h 2398"/>
                <a:gd name="T32" fmla="*/ 44 w 850"/>
                <a:gd name="T33" fmla="*/ 0 h 23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50" h="2398">
                  <a:moveTo>
                    <a:pt x="262" y="0"/>
                  </a:moveTo>
                  <a:lnTo>
                    <a:pt x="132" y="27"/>
                  </a:lnTo>
                  <a:lnTo>
                    <a:pt x="42" y="225"/>
                  </a:lnTo>
                  <a:lnTo>
                    <a:pt x="0" y="539"/>
                  </a:lnTo>
                  <a:lnTo>
                    <a:pt x="11" y="936"/>
                  </a:lnTo>
                  <a:lnTo>
                    <a:pt x="69" y="1361"/>
                  </a:lnTo>
                  <a:lnTo>
                    <a:pt x="190" y="1775"/>
                  </a:lnTo>
                  <a:lnTo>
                    <a:pt x="374" y="2135"/>
                  </a:lnTo>
                  <a:lnTo>
                    <a:pt x="629" y="2398"/>
                  </a:lnTo>
                  <a:lnTo>
                    <a:pt x="733" y="2115"/>
                  </a:lnTo>
                  <a:lnTo>
                    <a:pt x="809" y="1741"/>
                  </a:lnTo>
                  <a:lnTo>
                    <a:pt x="850" y="1316"/>
                  </a:lnTo>
                  <a:lnTo>
                    <a:pt x="850" y="894"/>
                  </a:lnTo>
                  <a:lnTo>
                    <a:pt x="795" y="504"/>
                  </a:lnTo>
                  <a:lnTo>
                    <a:pt x="688" y="193"/>
                  </a:lnTo>
                  <a:lnTo>
                    <a:pt x="509" y="1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7" name="Freeform 470"/>
            <p:cNvSpPr>
              <a:spLocks/>
            </p:cNvSpPr>
            <p:nvPr/>
          </p:nvSpPr>
          <p:spPr bwMode="auto">
            <a:xfrm>
              <a:off x="2489" y="1597"/>
              <a:ext cx="136" cy="390"/>
            </a:xfrm>
            <a:custGeom>
              <a:avLst/>
              <a:gdLst>
                <a:gd name="T0" fmla="*/ 42 w 816"/>
                <a:gd name="T1" fmla="*/ 0 h 2336"/>
                <a:gd name="T2" fmla="*/ 22 w 816"/>
                <a:gd name="T3" fmla="*/ 5 h 2336"/>
                <a:gd name="T4" fmla="*/ 7 w 816"/>
                <a:gd name="T5" fmla="*/ 37 h 2336"/>
                <a:gd name="T6" fmla="*/ 0 w 816"/>
                <a:gd name="T7" fmla="*/ 88 h 2336"/>
                <a:gd name="T8" fmla="*/ 2 w 816"/>
                <a:gd name="T9" fmla="*/ 153 h 2336"/>
                <a:gd name="T10" fmla="*/ 12 w 816"/>
                <a:gd name="T11" fmla="*/ 222 h 2336"/>
                <a:gd name="T12" fmla="*/ 30 w 816"/>
                <a:gd name="T13" fmla="*/ 289 h 2336"/>
                <a:gd name="T14" fmla="*/ 60 w 816"/>
                <a:gd name="T15" fmla="*/ 348 h 2336"/>
                <a:gd name="T16" fmla="*/ 100 w 816"/>
                <a:gd name="T17" fmla="*/ 390 h 2336"/>
                <a:gd name="T18" fmla="*/ 117 w 816"/>
                <a:gd name="T19" fmla="*/ 344 h 2336"/>
                <a:gd name="T20" fmla="*/ 129 w 816"/>
                <a:gd name="T21" fmla="*/ 283 h 2336"/>
                <a:gd name="T22" fmla="*/ 135 w 816"/>
                <a:gd name="T23" fmla="*/ 214 h 2336"/>
                <a:gd name="T24" fmla="*/ 136 w 816"/>
                <a:gd name="T25" fmla="*/ 145 h 2336"/>
                <a:gd name="T26" fmla="*/ 127 w 816"/>
                <a:gd name="T27" fmla="*/ 81 h 2336"/>
                <a:gd name="T28" fmla="*/ 110 w 816"/>
                <a:gd name="T29" fmla="*/ 32 h 2336"/>
                <a:gd name="T30" fmla="*/ 81 w 816"/>
                <a:gd name="T31" fmla="*/ 2 h 2336"/>
                <a:gd name="T32" fmla="*/ 42 w 816"/>
                <a:gd name="T33" fmla="*/ 0 h 23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16" h="2336">
                  <a:moveTo>
                    <a:pt x="253" y="0"/>
                  </a:moveTo>
                  <a:lnTo>
                    <a:pt x="129" y="27"/>
                  </a:lnTo>
                  <a:lnTo>
                    <a:pt x="42" y="220"/>
                  </a:lnTo>
                  <a:lnTo>
                    <a:pt x="0" y="525"/>
                  </a:lnTo>
                  <a:lnTo>
                    <a:pt x="11" y="919"/>
                  </a:lnTo>
                  <a:lnTo>
                    <a:pt x="69" y="1330"/>
                  </a:lnTo>
                  <a:lnTo>
                    <a:pt x="180" y="1734"/>
                  </a:lnTo>
                  <a:lnTo>
                    <a:pt x="357" y="2083"/>
                  </a:lnTo>
                  <a:lnTo>
                    <a:pt x="598" y="2336"/>
                  </a:lnTo>
                  <a:lnTo>
                    <a:pt x="699" y="2059"/>
                  </a:lnTo>
                  <a:lnTo>
                    <a:pt x="774" y="1697"/>
                  </a:lnTo>
                  <a:lnTo>
                    <a:pt x="809" y="1282"/>
                  </a:lnTo>
                  <a:lnTo>
                    <a:pt x="816" y="867"/>
                  </a:lnTo>
                  <a:lnTo>
                    <a:pt x="760" y="487"/>
                  </a:lnTo>
                  <a:lnTo>
                    <a:pt x="657" y="190"/>
                  </a:lnTo>
                  <a:lnTo>
                    <a:pt x="487" y="1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8" name="Freeform 471"/>
            <p:cNvSpPr>
              <a:spLocks/>
            </p:cNvSpPr>
            <p:nvPr/>
          </p:nvSpPr>
          <p:spPr bwMode="auto">
            <a:xfrm>
              <a:off x="2492" y="1597"/>
              <a:ext cx="130" cy="380"/>
            </a:xfrm>
            <a:custGeom>
              <a:avLst/>
              <a:gdLst>
                <a:gd name="T0" fmla="*/ 40 w 781"/>
                <a:gd name="T1" fmla="*/ 0 h 2281"/>
                <a:gd name="T2" fmla="*/ 20 w 781"/>
                <a:gd name="T3" fmla="*/ 4 h 2281"/>
                <a:gd name="T4" fmla="*/ 7 w 781"/>
                <a:gd name="T5" fmla="*/ 35 h 2281"/>
                <a:gd name="T6" fmla="*/ 0 w 781"/>
                <a:gd name="T7" fmla="*/ 86 h 2281"/>
                <a:gd name="T8" fmla="*/ 2 w 781"/>
                <a:gd name="T9" fmla="*/ 148 h 2281"/>
                <a:gd name="T10" fmla="*/ 11 w 781"/>
                <a:gd name="T11" fmla="*/ 216 h 2281"/>
                <a:gd name="T12" fmla="*/ 29 w 781"/>
                <a:gd name="T13" fmla="*/ 281 h 2281"/>
                <a:gd name="T14" fmla="*/ 57 w 781"/>
                <a:gd name="T15" fmla="*/ 338 h 2281"/>
                <a:gd name="T16" fmla="*/ 96 w 781"/>
                <a:gd name="T17" fmla="*/ 380 h 2281"/>
                <a:gd name="T18" fmla="*/ 111 w 781"/>
                <a:gd name="T19" fmla="*/ 335 h 2281"/>
                <a:gd name="T20" fmla="*/ 123 w 781"/>
                <a:gd name="T21" fmla="*/ 276 h 2281"/>
                <a:gd name="T22" fmla="*/ 130 w 781"/>
                <a:gd name="T23" fmla="*/ 209 h 2281"/>
                <a:gd name="T24" fmla="*/ 130 w 781"/>
                <a:gd name="T25" fmla="*/ 142 h 2281"/>
                <a:gd name="T26" fmla="*/ 121 w 781"/>
                <a:gd name="T27" fmla="*/ 79 h 2281"/>
                <a:gd name="T28" fmla="*/ 104 w 781"/>
                <a:gd name="T29" fmla="*/ 30 h 2281"/>
                <a:gd name="T30" fmla="*/ 77 w 781"/>
                <a:gd name="T31" fmla="*/ 2 h 2281"/>
                <a:gd name="T32" fmla="*/ 40 w 781"/>
                <a:gd name="T33" fmla="*/ 0 h 22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1" h="2281">
                  <a:moveTo>
                    <a:pt x="239" y="0"/>
                  </a:moveTo>
                  <a:lnTo>
                    <a:pt x="118" y="24"/>
                  </a:lnTo>
                  <a:lnTo>
                    <a:pt x="43" y="211"/>
                  </a:lnTo>
                  <a:lnTo>
                    <a:pt x="0" y="514"/>
                  </a:lnTo>
                  <a:lnTo>
                    <a:pt x="11" y="891"/>
                  </a:lnTo>
                  <a:lnTo>
                    <a:pt x="66" y="1296"/>
                  </a:lnTo>
                  <a:lnTo>
                    <a:pt x="176" y="1689"/>
                  </a:lnTo>
                  <a:lnTo>
                    <a:pt x="343" y="2031"/>
                  </a:lnTo>
                  <a:lnTo>
                    <a:pt x="578" y="2281"/>
                  </a:lnTo>
                  <a:lnTo>
                    <a:pt x="668" y="2011"/>
                  </a:lnTo>
                  <a:lnTo>
                    <a:pt x="740" y="1659"/>
                  </a:lnTo>
                  <a:lnTo>
                    <a:pt x="781" y="1254"/>
                  </a:lnTo>
                  <a:lnTo>
                    <a:pt x="781" y="850"/>
                  </a:lnTo>
                  <a:lnTo>
                    <a:pt x="729" y="476"/>
                  </a:lnTo>
                  <a:lnTo>
                    <a:pt x="626" y="182"/>
                  </a:lnTo>
                  <a:lnTo>
                    <a:pt x="464" y="1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9" name="Freeform 472"/>
            <p:cNvSpPr>
              <a:spLocks/>
            </p:cNvSpPr>
            <p:nvPr/>
          </p:nvSpPr>
          <p:spPr bwMode="auto">
            <a:xfrm>
              <a:off x="2495" y="1597"/>
              <a:ext cx="123" cy="371"/>
            </a:xfrm>
            <a:custGeom>
              <a:avLst/>
              <a:gdLst>
                <a:gd name="T0" fmla="*/ 38 w 736"/>
                <a:gd name="T1" fmla="*/ 0 h 2225"/>
                <a:gd name="T2" fmla="*/ 19 w 736"/>
                <a:gd name="T3" fmla="*/ 4 h 2225"/>
                <a:gd name="T4" fmla="*/ 6 w 736"/>
                <a:gd name="T5" fmla="*/ 35 h 2225"/>
                <a:gd name="T6" fmla="*/ 0 w 736"/>
                <a:gd name="T7" fmla="*/ 84 h 2225"/>
                <a:gd name="T8" fmla="*/ 1 w 736"/>
                <a:gd name="T9" fmla="*/ 145 h 2225"/>
                <a:gd name="T10" fmla="*/ 11 w 736"/>
                <a:gd name="T11" fmla="*/ 210 h 2225"/>
                <a:gd name="T12" fmla="*/ 28 w 736"/>
                <a:gd name="T13" fmla="*/ 275 h 2225"/>
                <a:gd name="T14" fmla="*/ 55 w 736"/>
                <a:gd name="T15" fmla="*/ 331 h 2225"/>
                <a:gd name="T16" fmla="*/ 91 w 736"/>
                <a:gd name="T17" fmla="*/ 371 h 2225"/>
                <a:gd name="T18" fmla="*/ 106 w 736"/>
                <a:gd name="T19" fmla="*/ 327 h 2225"/>
                <a:gd name="T20" fmla="*/ 117 w 736"/>
                <a:gd name="T21" fmla="*/ 269 h 2225"/>
                <a:gd name="T22" fmla="*/ 123 w 736"/>
                <a:gd name="T23" fmla="*/ 204 h 2225"/>
                <a:gd name="T24" fmla="*/ 123 w 736"/>
                <a:gd name="T25" fmla="*/ 138 h 2225"/>
                <a:gd name="T26" fmla="*/ 115 w 736"/>
                <a:gd name="T27" fmla="*/ 77 h 2225"/>
                <a:gd name="T28" fmla="*/ 100 w 736"/>
                <a:gd name="T29" fmla="*/ 30 h 2225"/>
                <a:gd name="T30" fmla="*/ 73 w 736"/>
                <a:gd name="T31" fmla="*/ 2 h 2225"/>
                <a:gd name="T32" fmla="*/ 38 w 736"/>
                <a:gd name="T33" fmla="*/ 0 h 22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36" h="2225">
                  <a:moveTo>
                    <a:pt x="229" y="0"/>
                  </a:moveTo>
                  <a:lnTo>
                    <a:pt x="111" y="24"/>
                  </a:lnTo>
                  <a:lnTo>
                    <a:pt x="34" y="207"/>
                  </a:lnTo>
                  <a:lnTo>
                    <a:pt x="0" y="501"/>
                  </a:lnTo>
                  <a:lnTo>
                    <a:pt x="7" y="867"/>
                  </a:lnTo>
                  <a:lnTo>
                    <a:pt x="63" y="1261"/>
                  </a:lnTo>
                  <a:lnTo>
                    <a:pt x="169" y="1651"/>
                  </a:lnTo>
                  <a:lnTo>
                    <a:pt x="328" y="1983"/>
                  </a:lnTo>
                  <a:lnTo>
                    <a:pt x="546" y="2225"/>
                  </a:lnTo>
                  <a:lnTo>
                    <a:pt x="636" y="1962"/>
                  </a:lnTo>
                  <a:lnTo>
                    <a:pt x="702" y="1613"/>
                  </a:lnTo>
                  <a:lnTo>
                    <a:pt x="736" y="1222"/>
                  </a:lnTo>
                  <a:lnTo>
                    <a:pt x="736" y="829"/>
                  </a:lnTo>
                  <a:lnTo>
                    <a:pt x="691" y="462"/>
                  </a:lnTo>
                  <a:lnTo>
                    <a:pt x="598" y="179"/>
                  </a:lnTo>
                  <a:lnTo>
                    <a:pt x="439" y="1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0" name="Freeform 473"/>
            <p:cNvSpPr>
              <a:spLocks/>
            </p:cNvSpPr>
            <p:nvPr/>
          </p:nvSpPr>
          <p:spPr bwMode="auto">
            <a:xfrm>
              <a:off x="2498" y="1597"/>
              <a:ext cx="117" cy="362"/>
            </a:xfrm>
            <a:custGeom>
              <a:avLst/>
              <a:gdLst>
                <a:gd name="T0" fmla="*/ 36 w 702"/>
                <a:gd name="T1" fmla="*/ 0 h 2173"/>
                <a:gd name="T2" fmla="*/ 17 w 702"/>
                <a:gd name="T3" fmla="*/ 4 h 2173"/>
                <a:gd name="T4" fmla="*/ 6 w 702"/>
                <a:gd name="T5" fmla="*/ 33 h 2173"/>
                <a:gd name="T6" fmla="*/ 0 w 702"/>
                <a:gd name="T7" fmla="*/ 80 h 2173"/>
                <a:gd name="T8" fmla="*/ 2 w 702"/>
                <a:gd name="T9" fmla="*/ 141 h 2173"/>
                <a:gd name="T10" fmla="*/ 11 w 702"/>
                <a:gd name="T11" fmla="*/ 204 h 2173"/>
                <a:gd name="T12" fmla="*/ 28 w 702"/>
                <a:gd name="T13" fmla="*/ 268 h 2173"/>
                <a:gd name="T14" fmla="*/ 53 w 702"/>
                <a:gd name="T15" fmla="*/ 322 h 2173"/>
                <a:gd name="T16" fmla="*/ 88 w 702"/>
                <a:gd name="T17" fmla="*/ 362 h 2173"/>
                <a:gd name="T18" fmla="*/ 102 w 702"/>
                <a:gd name="T19" fmla="*/ 320 h 2173"/>
                <a:gd name="T20" fmla="*/ 112 w 702"/>
                <a:gd name="T21" fmla="*/ 263 h 2173"/>
                <a:gd name="T22" fmla="*/ 117 w 702"/>
                <a:gd name="T23" fmla="*/ 199 h 2173"/>
                <a:gd name="T24" fmla="*/ 117 w 702"/>
                <a:gd name="T25" fmla="*/ 135 h 2173"/>
                <a:gd name="T26" fmla="*/ 109 w 702"/>
                <a:gd name="T27" fmla="*/ 76 h 2173"/>
                <a:gd name="T28" fmla="*/ 94 w 702"/>
                <a:gd name="T29" fmla="*/ 29 h 2173"/>
                <a:gd name="T30" fmla="*/ 70 w 702"/>
                <a:gd name="T31" fmla="*/ 2 h 2173"/>
                <a:gd name="T32" fmla="*/ 36 w 702"/>
                <a:gd name="T33" fmla="*/ 0 h 2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2" h="2173">
                  <a:moveTo>
                    <a:pt x="215" y="0"/>
                  </a:moveTo>
                  <a:lnTo>
                    <a:pt x="104" y="24"/>
                  </a:lnTo>
                  <a:lnTo>
                    <a:pt x="35" y="196"/>
                  </a:lnTo>
                  <a:lnTo>
                    <a:pt x="0" y="479"/>
                  </a:lnTo>
                  <a:lnTo>
                    <a:pt x="14" y="847"/>
                  </a:lnTo>
                  <a:lnTo>
                    <a:pt x="63" y="1227"/>
                  </a:lnTo>
                  <a:lnTo>
                    <a:pt x="167" y="1610"/>
                  </a:lnTo>
                  <a:lnTo>
                    <a:pt x="316" y="1935"/>
                  </a:lnTo>
                  <a:lnTo>
                    <a:pt x="526" y="2173"/>
                  </a:lnTo>
                  <a:lnTo>
                    <a:pt x="609" y="1918"/>
                  </a:lnTo>
                  <a:lnTo>
                    <a:pt x="671" y="1579"/>
                  </a:lnTo>
                  <a:lnTo>
                    <a:pt x="702" y="1195"/>
                  </a:lnTo>
                  <a:lnTo>
                    <a:pt x="702" y="808"/>
                  </a:lnTo>
                  <a:lnTo>
                    <a:pt x="654" y="456"/>
                  </a:lnTo>
                  <a:lnTo>
                    <a:pt x="564" y="176"/>
                  </a:lnTo>
                  <a:lnTo>
                    <a:pt x="419" y="1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1" name="Freeform 474"/>
            <p:cNvSpPr>
              <a:spLocks/>
            </p:cNvSpPr>
            <p:nvPr/>
          </p:nvSpPr>
          <p:spPr bwMode="auto">
            <a:xfrm>
              <a:off x="1863" y="1479"/>
              <a:ext cx="470" cy="100"/>
            </a:xfrm>
            <a:custGeom>
              <a:avLst/>
              <a:gdLst>
                <a:gd name="T0" fmla="*/ 470 w 2820"/>
                <a:gd name="T1" fmla="*/ 31 h 598"/>
                <a:gd name="T2" fmla="*/ 464 w 2820"/>
                <a:gd name="T3" fmla="*/ 16 h 598"/>
                <a:gd name="T4" fmla="*/ 428 w 2820"/>
                <a:gd name="T5" fmla="*/ 5 h 598"/>
                <a:gd name="T6" fmla="*/ 366 w 2820"/>
                <a:gd name="T7" fmla="*/ 0 h 598"/>
                <a:gd name="T8" fmla="*/ 289 w 2820"/>
                <a:gd name="T9" fmla="*/ 1 h 598"/>
                <a:gd name="T10" fmla="*/ 205 w 2820"/>
                <a:gd name="T11" fmla="*/ 8 h 598"/>
                <a:gd name="T12" fmla="*/ 123 w 2820"/>
                <a:gd name="T13" fmla="*/ 21 h 598"/>
                <a:gd name="T14" fmla="*/ 51 w 2820"/>
                <a:gd name="T15" fmla="*/ 43 h 598"/>
                <a:gd name="T16" fmla="*/ 0 w 2820"/>
                <a:gd name="T17" fmla="*/ 73 h 598"/>
                <a:gd name="T18" fmla="*/ 52 w 2820"/>
                <a:gd name="T19" fmla="*/ 85 h 598"/>
                <a:gd name="T20" fmla="*/ 124 w 2820"/>
                <a:gd name="T21" fmla="*/ 94 h 598"/>
                <a:gd name="T22" fmla="*/ 205 w 2820"/>
                <a:gd name="T23" fmla="*/ 99 h 598"/>
                <a:gd name="T24" fmla="*/ 289 w 2820"/>
                <a:gd name="T25" fmla="*/ 100 h 598"/>
                <a:gd name="T26" fmla="*/ 365 w 2820"/>
                <a:gd name="T27" fmla="*/ 93 h 598"/>
                <a:gd name="T28" fmla="*/ 426 w 2820"/>
                <a:gd name="T29" fmla="*/ 81 h 598"/>
                <a:gd name="T30" fmla="*/ 464 w 2820"/>
                <a:gd name="T31" fmla="*/ 60 h 598"/>
                <a:gd name="T32" fmla="*/ 470 w 2820"/>
                <a:gd name="T33" fmla="*/ 31 h 5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20" h="598">
                  <a:moveTo>
                    <a:pt x="2820" y="186"/>
                  </a:moveTo>
                  <a:lnTo>
                    <a:pt x="2785" y="93"/>
                  </a:lnTo>
                  <a:lnTo>
                    <a:pt x="2568" y="31"/>
                  </a:lnTo>
                  <a:lnTo>
                    <a:pt x="2195" y="0"/>
                  </a:lnTo>
                  <a:lnTo>
                    <a:pt x="1736" y="4"/>
                  </a:lnTo>
                  <a:lnTo>
                    <a:pt x="1230" y="45"/>
                  </a:lnTo>
                  <a:lnTo>
                    <a:pt x="740" y="128"/>
                  </a:lnTo>
                  <a:lnTo>
                    <a:pt x="308" y="255"/>
                  </a:lnTo>
                  <a:lnTo>
                    <a:pt x="0" y="436"/>
                  </a:lnTo>
                  <a:lnTo>
                    <a:pt x="314" y="508"/>
                  </a:lnTo>
                  <a:lnTo>
                    <a:pt x="746" y="563"/>
                  </a:lnTo>
                  <a:lnTo>
                    <a:pt x="1230" y="591"/>
                  </a:lnTo>
                  <a:lnTo>
                    <a:pt x="1736" y="598"/>
                  </a:lnTo>
                  <a:lnTo>
                    <a:pt x="2188" y="557"/>
                  </a:lnTo>
                  <a:lnTo>
                    <a:pt x="2558" y="484"/>
                  </a:lnTo>
                  <a:lnTo>
                    <a:pt x="2782" y="359"/>
                  </a:lnTo>
                  <a:lnTo>
                    <a:pt x="2820" y="18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2" name="Freeform 475"/>
            <p:cNvSpPr>
              <a:spLocks/>
            </p:cNvSpPr>
            <p:nvPr/>
          </p:nvSpPr>
          <p:spPr bwMode="auto">
            <a:xfrm>
              <a:off x="1874" y="1481"/>
              <a:ext cx="459" cy="95"/>
            </a:xfrm>
            <a:custGeom>
              <a:avLst/>
              <a:gdLst>
                <a:gd name="T0" fmla="*/ 459 w 2754"/>
                <a:gd name="T1" fmla="*/ 29 h 574"/>
                <a:gd name="T2" fmla="*/ 453 w 2754"/>
                <a:gd name="T3" fmla="*/ 14 h 574"/>
                <a:gd name="T4" fmla="*/ 418 w 2754"/>
                <a:gd name="T5" fmla="*/ 5 h 574"/>
                <a:gd name="T6" fmla="*/ 358 w 2754"/>
                <a:gd name="T7" fmla="*/ 0 h 574"/>
                <a:gd name="T8" fmla="*/ 283 w 2754"/>
                <a:gd name="T9" fmla="*/ 1 h 574"/>
                <a:gd name="T10" fmla="*/ 201 w 2754"/>
                <a:gd name="T11" fmla="*/ 8 h 574"/>
                <a:gd name="T12" fmla="*/ 121 w 2754"/>
                <a:gd name="T13" fmla="*/ 21 h 574"/>
                <a:gd name="T14" fmla="*/ 50 w 2754"/>
                <a:gd name="T15" fmla="*/ 41 h 574"/>
                <a:gd name="T16" fmla="*/ 0 w 2754"/>
                <a:gd name="T17" fmla="*/ 69 h 574"/>
                <a:gd name="T18" fmla="*/ 51 w 2754"/>
                <a:gd name="T19" fmla="*/ 81 h 574"/>
                <a:gd name="T20" fmla="*/ 122 w 2754"/>
                <a:gd name="T21" fmla="*/ 90 h 574"/>
                <a:gd name="T22" fmla="*/ 201 w 2754"/>
                <a:gd name="T23" fmla="*/ 94 h 574"/>
                <a:gd name="T24" fmla="*/ 282 w 2754"/>
                <a:gd name="T25" fmla="*/ 95 h 574"/>
                <a:gd name="T26" fmla="*/ 356 w 2754"/>
                <a:gd name="T27" fmla="*/ 89 h 574"/>
                <a:gd name="T28" fmla="*/ 416 w 2754"/>
                <a:gd name="T29" fmla="*/ 76 h 574"/>
                <a:gd name="T30" fmla="*/ 453 w 2754"/>
                <a:gd name="T31" fmla="*/ 57 h 574"/>
                <a:gd name="T32" fmla="*/ 459 w 2754"/>
                <a:gd name="T33" fmla="*/ 29 h 5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54" h="574">
                  <a:moveTo>
                    <a:pt x="2754" y="176"/>
                  </a:moveTo>
                  <a:lnTo>
                    <a:pt x="2719" y="87"/>
                  </a:lnTo>
                  <a:lnTo>
                    <a:pt x="2506" y="28"/>
                  </a:lnTo>
                  <a:lnTo>
                    <a:pt x="2146" y="0"/>
                  </a:lnTo>
                  <a:lnTo>
                    <a:pt x="1697" y="8"/>
                  </a:lnTo>
                  <a:lnTo>
                    <a:pt x="1203" y="46"/>
                  </a:lnTo>
                  <a:lnTo>
                    <a:pt x="726" y="129"/>
                  </a:lnTo>
                  <a:lnTo>
                    <a:pt x="300" y="250"/>
                  </a:lnTo>
                  <a:lnTo>
                    <a:pt x="0" y="418"/>
                  </a:lnTo>
                  <a:lnTo>
                    <a:pt x="308" y="487"/>
                  </a:lnTo>
                  <a:lnTo>
                    <a:pt x="729" y="543"/>
                  </a:lnTo>
                  <a:lnTo>
                    <a:pt x="1203" y="567"/>
                  </a:lnTo>
                  <a:lnTo>
                    <a:pt x="1690" y="574"/>
                  </a:lnTo>
                  <a:lnTo>
                    <a:pt x="2136" y="536"/>
                  </a:lnTo>
                  <a:lnTo>
                    <a:pt x="2495" y="460"/>
                  </a:lnTo>
                  <a:lnTo>
                    <a:pt x="2716" y="343"/>
                  </a:lnTo>
                  <a:lnTo>
                    <a:pt x="2754" y="176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3" name="Freeform 476"/>
            <p:cNvSpPr>
              <a:spLocks/>
            </p:cNvSpPr>
            <p:nvPr/>
          </p:nvSpPr>
          <p:spPr bwMode="auto">
            <a:xfrm>
              <a:off x="1885" y="1483"/>
              <a:ext cx="448" cy="91"/>
            </a:xfrm>
            <a:custGeom>
              <a:avLst/>
              <a:gdLst>
                <a:gd name="T0" fmla="*/ 448 w 2691"/>
                <a:gd name="T1" fmla="*/ 28 h 547"/>
                <a:gd name="T2" fmla="*/ 442 w 2691"/>
                <a:gd name="T3" fmla="*/ 14 h 547"/>
                <a:gd name="T4" fmla="*/ 407 w 2691"/>
                <a:gd name="T5" fmla="*/ 5 h 547"/>
                <a:gd name="T6" fmla="*/ 348 w 2691"/>
                <a:gd name="T7" fmla="*/ 0 h 547"/>
                <a:gd name="T8" fmla="*/ 275 w 2691"/>
                <a:gd name="T9" fmla="*/ 1 h 547"/>
                <a:gd name="T10" fmla="*/ 196 w 2691"/>
                <a:gd name="T11" fmla="*/ 7 h 547"/>
                <a:gd name="T12" fmla="*/ 118 w 2691"/>
                <a:gd name="T13" fmla="*/ 20 h 547"/>
                <a:gd name="T14" fmla="*/ 49 w 2691"/>
                <a:gd name="T15" fmla="*/ 39 h 547"/>
                <a:gd name="T16" fmla="*/ 0 w 2691"/>
                <a:gd name="T17" fmla="*/ 67 h 547"/>
                <a:gd name="T18" fmla="*/ 50 w 2691"/>
                <a:gd name="T19" fmla="*/ 77 h 547"/>
                <a:gd name="T20" fmla="*/ 118 w 2691"/>
                <a:gd name="T21" fmla="*/ 86 h 547"/>
                <a:gd name="T22" fmla="*/ 196 w 2691"/>
                <a:gd name="T23" fmla="*/ 91 h 547"/>
                <a:gd name="T24" fmla="*/ 275 w 2691"/>
                <a:gd name="T25" fmla="*/ 91 h 547"/>
                <a:gd name="T26" fmla="*/ 348 w 2691"/>
                <a:gd name="T27" fmla="*/ 85 h 547"/>
                <a:gd name="T28" fmla="*/ 407 w 2691"/>
                <a:gd name="T29" fmla="*/ 74 h 547"/>
                <a:gd name="T30" fmla="*/ 442 w 2691"/>
                <a:gd name="T31" fmla="*/ 54 h 547"/>
                <a:gd name="T32" fmla="*/ 448 w 2691"/>
                <a:gd name="T33" fmla="*/ 28 h 5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91" h="547">
                  <a:moveTo>
                    <a:pt x="2691" y="167"/>
                  </a:moveTo>
                  <a:lnTo>
                    <a:pt x="2656" y="83"/>
                  </a:lnTo>
                  <a:lnTo>
                    <a:pt x="2446" y="28"/>
                  </a:lnTo>
                  <a:lnTo>
                    <a:pt x="2090" y="0"/>
                  </a:lnTo>
                  <a:lnTo>
                    <a:pt x="1654" y="7"/>
                  </a:lnTo>
                  <a:lnTo>
                    <a:pt x="1175" y="41"/>
                  </a:lnTo>
                  <a:lnTo>
                    <a:pt x="708" y="118"/>
                  </a:lnTo>
                  <a:lnTo>
                    <a:pt x="297" y="236"/>
                  </a:lnTo>
                  <a:lnTo>
                    <a:pt x="0" y="401"/>
                  </a:lnTo>
                  <a:lnTo>
                    <a:pt x="303" y="464"/>
                  </a:lnTo>
                  <a:lnTo>
                    <a:pt x="711" y="519"/>
                  </a:lnTo>
                  <a:lnTo>
                    <a:pt x="1178" y="547"/>
                  </a:lnTo>
                  <a:lnTo>
                    <a:pt x="1654" y="547"/>
                  </a:lnTo>
                  <a:lnTo>
                    <a:pt x="2090" y="508"/>
                  </a:lnTo>
                  <a:lnTo>
                    <a:pt x="2443" y="443"/>
                  </a:lnTo>
                  <a:lnTo>
                    <a:pt x="2653" y="325"/>
                  </a:lnTo>
                  <a:lnTo>
                    <a:pt x="2691" y="16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4" name="Freeform 477"/>
            <p:cNvSpPr>
              <a:spLocks/>
            </p:cNvSpPr>
            <p:nvPr/>
          </p:nvSpPr>
          <p:spPr bwMode="auto">
            <a:xfrm>
              <a:off x="1896" y="1485"/>
              <a:ext cx="437" cy="87"/>
            </a:xfrm>
            <a:custGeom>
              <a:avLst/>
              <a:gdLst>
                <a:gd name="T0" fmla="*/ 437 w 2627"/>
                <a:gd name="T1" fmla="*/ 28 h 522"/>
                <a:gd name="T2" fmla="*/ 431 w 2627"/>
                <a:gd name="T3" fmla="*/ 13 h 522"/>
                <a:gd name="T4" fmla="*/ 397 w 2627"/>
                <a:gd name="T5" fmla="*/ 5 h 522"/>
                <a:gd name="T6" fmla="*/ 339 w 2627"/>
                <a:gd name="T7" fmla="*/ 0 h 522"/>
                <a:gd name="T8" fmla="*/ 269 w 2627"/>
                <a:gd name="T9" fmla="*/ 2 h 522"/>
                <a:gd name="T10" fmla="*/ 190 w 2627"/>
                <a:gd name="T11" fmla="*/ 7 h 522"/>
                <a:gd name="T12" fmla="*/ 114 w 2627"/>
                <a:gd name="T13" fmla="*/ 20 h 522"/>
                <a:gd name="T14" fmla="*/ 48 w 2627"/>
                <a:gd name="T15" fmla="*/ 38 h 522"/>
                <a:gd name="T16" fmla="*/ 0 w 2627"/>
                <a:gd name="T17" fmla="*/ 65 h 522"/>
                <a:gd name="T18" fmla="*/ 50 w 2627"/>
                <a:gd name="T19" fmla="*/ 75 h 522"/>
                <a:gd name="T20" fmla="*/ 116 w 2627"/>
                <a:gd name="T21" fmla="*/ 82 h 522"/>
                <a:gd name="T22" fmla="*/ 192 w 2627"/>
                <a:gd name="T23" fmla="*/ 87 h 522"/>
                <a:gd name="T24" fmla="*/ 269 w 2627"/>
                <a:gd name="T25" fmla="*/ 87 h 522"/>
                <a:gd name="T26" fmla="*/ 339 w 2627"/>
                <a:gd name="T27" fmla="*/ 82 h 522"/>
                <a:gd name="T28" fmla="*/ 396 w 2627"/>
                <a:gd name="T29" fmla="*/ 70 h 522"/>
                <a:gd name="T30" fmla="*/ 431 w 2627"/>
                <a:gd name="T31" fmla="*/ 52 h 522"/>
                <a:gd name="T32" fmla="*/ 437 w 2627"/>
                <a:gd name="T33" fmla="*/ 28 h 5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27" h="522">
                  <a:moveTo>
                    <a:pt x="2627" y="165"/>
                  </a:moveTo>
                  <a:lnTo>
                    <a:pt x="2592" y="79"/>
                  </a:lnTo>
                  <a:lnTo>
                    <a:pt x="2389" y="27"/>
                  </a:lnTo>
                  <a:lnTo>
                    <a:pt x="2039" y="0"/>
                  </a:lnTo>
                  <a:lnTo>
                    <a:pt x="1618" y="10"/>
                  </a:lnTo>
                  <a:lnTo>
                    <a:pt x="1145" y="44"/>
                  </a:lnTo>
                  <a:lnTo>
                    <a:pt x="688" y="117"/>
                  </a:lnTo>
                  <a:lnTo>
                    <a:pt x="288" y="228"/>
                  </a:lnTo>
                  <a:lnTo>
                    <a:pt x="0" y="390"/>
                  </a:lnTo>
                  <a:lnTo>
                    <a:pt x="298" y="449"/>
                  </a:lnTo>
                  <a:lnTo>
                    <a:pt x="696" y="494"/>
                  </a:lnTo>
                  <a:lnTo>
                    <a:pt x="1152" y="522"/>
                  </a:lnTo>
                  <a:lnTo>
                    <a:pt x="1618" y="522"/>
                  </a:lnTo>
                  <a:lnTo>
                    <a:pt x="2039" y="490"/>
                  </a:lnTo>
                  <a:lnTo>
                    <a:pt x="2382" y="421"/>
                  </a:lnTo>
                  <a:lnTo>
                    <a:pt x="2589" y="314"/>
                  </a:lnTo>
                  <a:lnTo>
                    <a:pt x="2627" y="16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5" name="Freeform 478"/>
            <p:cNvSpPr>
              <a:spLocks/>
            </p:cNvSpPr>
            <p:nvPr/>
          </p:nvSpPr>
          <p:spPr bwMode="auto">
            <a:xfrm>
              <a:off x="1907" y="1487"/>
              <a:ext cx="426" cy="83"/>
            </a:xfrm>
            <a:custGeom>
              <a:avLst/>
              <a:gdLst>
                <a:gd name="T0" fmla="*/ 426 w 2561"/>
                <a:gd name="T1" fmla="*/ 25 h 495"/>
                <a:gd name="T2" fmla="*/ 422 w 2561"/>
                <a:gd name="T3" fmla="*/ 13 h 495"/>
                <a:gd name="T4" fmla="*/ 388 w 2561"/>
                <a:gd name="T5" fmla="*/ 5 h 495"/>
                <a:gd name="T6" fmla="*/ 332 w 2561"/>
                <a:gd name="T7" fmla="*/ 0 h 495"/>
                <a:gd name="T8" fmla="*/ 263 w 2561"/>
                <a:gd name="T9" fmla="*/ 1 h 495"/>
                <a:gd name="T10" fmla="*/ 186 w 2561"/>
                <a:gd name="T11" fmla="*/ 7 h 495"/>
                <a:gd name="T12" fmla="*/ 112 w 2561"/>
                <a:gd name="T13" fmla="*/ 19 h 495"/>
                <a:gd name="T14" fmla="*/ 47 w 2561"/>
                <a:gd name="T15" fmla="*/ 37 h 495"/>
                <a:gd name="T16" fmla="*/ 0 w 2561"/>
                <a:gd name="T17" fmla="*/ 62 h 495"/>
                <a:gd name="T18" fmla="*/ 48 w 2561"/>
                <a:gd name="T19" fmla="*/ 71 h 495"/>
                <a:gd name="T20" fmla="*/ 113 w 2561"/>
                <a:gd name="T21" fmla="*/ 79 h 495"/>
                <a:gd name="T22" fmla="*/ 186 w 2561"/>
                <a:gd name="T23" fmla="*/ 83 h 495"/>
                <a:gd name="T24" fmla="*/ 263 w 2561"/>
                <a:gd name="T25" fmla="*/ 83 h 495"/>
                <a:gd name="T26" fmla="*/ 332 w 2561"/>
                <a:gd name="T27" fmla="*/ 78 h 495"/>
                <a:gd name="T28" fmla="*/ 387 w 2561"/>
                <a:gd name="T29" fmla="*/ 67 h 495"/>
                <a:gd name="T30" fmla="*/ 420 w 2561"/>
                <a:gd name="T31" fmla="*/ 50 h 495"/>
                <a:gd name="T32" fmla="*/ 426 w 2561"/>
                <a:gd name="T33" fmla="*/ 25 h 4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61" h="495">
                  <a:moveTo>
                    <a:pt x="2561" y="152"/>
                  </a:moveTo>
                  <a:lnTo>
                    <a:pt x="2534" y="77"/>
                  </a:lnTo>
                  <a:lnTo>
                    <a:pt x="2330" y="28"/>
                  </a:lnTo>
                  <a:lnTo>
                    <a:pt x="1995" y="0"/>
                  </a:lnTo>
                  <a:lnTo>
                    <a:pt x="1580" y="8"/>
                  </a:lnTo>
                  <a:lnTo>
                    <a:pt x="1120" y="42"/>
                  </a:lnTo>
                  <a:lnTo>
                    <a:pt x="674" y="111"/>
                  </a:lnTo>
                  <a:lnTo>
                    <a:pt x="284" y="221"/>
                  </a:lnTo>
                  <a:lnTo>
                    <a:pt x="0" y="370"/>
                  </a:lnTo>
                  <a:lnTo>
                    <a:pt x="288" y="425"/>
                  </a:lnTo>
                  <a:lnTo>
                    <a:pt x="682" y="471"/>
                  </a:lnTo>
                  <a:lnTo>
                    <a:pt x="1120" y="495"/>
                  </a:lnTo>
                  <a:lnTo>
                    <a:pt x="1580" y="495"/>
                  </a:lnTo>
                  <a:lnTo>
                    <a:pt x="1995" y="463"/>
                  </a:lnTo>
                  <a:lnTo>
                    <a:pt x="2327" y="402"/>
                  </a:lnTo>
                  <a:lnTo>
                    <a:pt x="2526" y="298"/>
                  </a:lnTo>
                  <a:lnTo>
                    <a:pt x="2561" y="152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6" name="Freeform 479"/>
            <p:cNvSpPr>
              <a:spLocks/>
            </p:cNvSpPr>
            <p:nvPr/>
          </p:nvSpPr>
          <p:spPr bwMode="auto">
            <a:xfrm>
              <a:off x="2411" y="1079"/>
              <a:ext cx="109" cy="312"/>
            </a:xfrm>
            <a:custGeom>
              <a:avLst/>
              <a:gdLst>
                <a:gd name="T0" fmla="*/ 69 w 657"/>
                <a:gd name="T1" fmla="*/ 312 h 1869"/>
                <a:gd name="T2" fmla="*/ 55 w 657"/>
                <a:gd name="T3" fmla="*/ 311 h 1869"/>
                <a:gd name="T4" fmla="*/ 38 w 657"/>
                <a:gd name="T5" fmla="*/ 289 h 1869"/>
                <a:gd name="T6" fmla="*/ 22 w 657"/>
                <a:gd name="T7" fmla="*/ 250 h 1869"/>
                <a:gd name="T8" fmla="*/ 10 w 657"/>
                <a:gd name="T9" fmla="*/ 201 h 1869"/>
                <a:gd name="T10" fmla="*/ 1 w 657"/>
                <a:gd name="T11" fmla="*/ 145 h 1869"/>
                <a:gd name="T12" fmla="*/ 0 w 657"/>
                <a:gd name="T13" fmla="*/ 89 h 1869"/>
                <a:gd name="T14" fmla="*/ 6 w 657"/>
                <a:gd name="T15" fmla="*/ 39 h 1869"/>
                <a:gd name="T16" fmla="*/ 25 w 657"/>
                <a:gd name="T17" fmla="*/ 0 h 1869"/>
                <a:gd name="T18" fmla="*/ 46 w 657"/>
                <a:gd name="T19" fmla="*/ 31 h 1869"/>
                <a:gd name="T20" fmla="*/ 67 w 657"/>
                <a:gd name="T21" fmla="*/ 75 h 1869"/>
                <a:gd name="T22" fmla="*/ 87 w 657"/>
                <a:gd name="T23" fmla="*/ 127 h 1869"/>
                <a:gd name="T24" fmla="*/ 102 w 657"/>
                <a:gd name="T25" fmla="*/ 182 h 1869"/>
                <a:gd name="T26" fmla="*/ 109 w 657"/>
                <a:gd name="T27" fmla="*/ 232 h 1869"/>
                <a:gd name="T28" fmla="*/ 108 w 657"/>
                <a:gd name="T29" fmla="*/ 274 h 1869"/>
                <a:gd name="T30" fmla="*/ 95 w 657"/>
                <a:gd name="T31" fmla="*/ 301 h 1869"/>
                <a:gd name="T32" fmla="*/ 69 w 657"/>
                <a:gd name="T33" fmla="*/ 312 h 18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57" h="1869">
                  <a:moveTo>
                    <a:pt x="418" y="1869"/>
                  </a:moveTo>
                  <a:lnTo>
                    <a:pt x="329" y="1866"/>
                  </a:lnTo>
                  <a:lnTo>
                    <a:pt x="228" y="1734"/>
                  </a:lnTo>
                  <a:lnTo>
                    <a:pt x="135" y="1499"/>
                  </a:lnTo>
                  <a:lnTo>
                    <a:pt x="59" y="1202"/>
                  </a:lnTo>
                  <a:lnTo>
                    <a:pt x="7" y="867"/>
                  </a:lnTo>
                  <a:lnTo>
                    <a:pt x="0" y="531"/>
                  </a:lnTo>
                  <a:lnTo>
                    <a:pt x="38" y="231"/>
                  </a:lnTo>
                  <a:lnTo>
                    <a:pt x="153" y="0"/>
                  </a:lnTo>
                  <a:lnTo>
                    <a:pt x="277" y="185"/>
                  </a:lnTo>
                  <a:lnTo>
                    <a:pt x="404" y="452"/>
                  </a:lnTo>
                  <a:lnTo>
                    <a:pt x="522" y="763"/>
                  </a:lnTo>
                  <a:lnTo>
                    <a:pt x="612" y="1088"/>
                  </a:lnTo>
                  <a:lnTo>
                    <a:pt x="657" y="1388"/>
                  </a:lnTo>
                  <a:lnTo>
                    <a:pt x="650" y="1641"/>
                  </a:lnTo>
                  <a:lnTo>
                    <a:pt x="574" y="1806"/>
                  </a:lnTo>
                  <a:lnTo>
                    <a:pt x="418" y="186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7" name="Freeform 480"/>
            <p:cNvSpPr>
              <a:spLocks/>
            </p:cNvSpPr>
            <p:nvPr/>
          </p:nvSpPr>
          <p:spPr bwMode="auto">
            <a:xfrm>
              <a:off x="2413" y="1086"/>
              <a:ext cx="105" cy="305"/>
            </a:xfrm>
            <a:custGeom>
              <a:avLst/>
              <a:gdLst>
                <a:gd name="T0" fmla="*/ 68 w 632"/>
                <a:gd name="T1" fmla="*/ 305 h 1825"/>
                <a:gd name="T2" fmla="*/ 53 w 632"/>
                <a:gd name="T3" fmla="*/ 304 h 1825"/>
                <a:gd name="T4" fmla="*/ 38 w 632"/>
                <a:gd name="T5" fmla="*/ 283 h 1825"/>
                <a:gd name="T6" fmla="*/ 22 w 632"/>
                <a:gd name="T7" fmla="*/ 245 h 1825"/>
                <a:gd name="T8" fmla="*/ 10 w 632"/>
                <a:gd name="T9" fmla="*/ 196 h 1825"/>
                <a:gd name="T10" fmla="*/ 1 w 632"/>
                <a:gd name="T11" fmla="*/ 141 h 1825"/>
                <a:gd name="T12" fmla="*/ 0 w 632"/>
                <a:gd name="T13" fmla="*/ 87 h 1825"/>
                <a:gd name="T14" fmla="*/ 6 w 632"/>
                <a:gd name="T15" fmla="*/ 38 h 1825"/>
                <a:gd name="T16" fmla="*/ 24 w 632"/>
                <a:gd name="T17" fmla="*/ 0 h 1825"/>
                <a:gd name="T18" fmla="*/ 44 w 632"/>
                <a:gd name="T19" fmla="*/ 30 h 1825"/>
                <a:gd name="T20" fmla="*/ 65 w 632"/>
                <a:gd name="T21" fmla="*/ 73 h 1825"/>
                <a:gd name="T22" fmla="*/ 83 w 632"/>
                <a:gd name="T23" fmla="*/ 124 h 1825"/>
                <a:gd name="T24" fmla="*/ 98 w 632"/>
                <a:gd name="T25" fmla="*/ 177 h 1825"/>
                <a:gd name="T26" fmla="*/ 105 w 632"/>
                <a:gd name="T27" fmla="*/ 226 h 1825"/>
                <a:gd name="T28" fmla="*/ 105 w 632"/>
                <a:gd name="T29" fmla="*/ 267 h 1825"/>
                <a:gd name="T30" fmla="*/ 93 w 632"/>
                <a:gd name="T31" fmla="*/ 295 h 1825"/>
                <a:gd name="T32" fmla="*/ 68 w 632"/>
                <a:gd name="T33" fmla="*/ 305 h 18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32" h="1825">
                  <a:moveTo>
                    <a:pt x="412" y="1825"/>
                  </a:moveTo>
                  <a:lnTo>
                    <a:pt x="321" y="1822"/>
                  </a:lnTo>
                  <a:lnTo>
                    <a:pt x="228" y="1693"/>
                  </a:lnTo>
                  <a:lnTo>
                    <a:pt x="135" y="1465"/>
                  </a:lnTo>
                  <a:lnTo>
                    <a:pt x="62" y="1172"/>
                  </a:lnTo>
                  <a:lnTo>
                    <a:pt x="7" y="843"/>
                  </a:lnTo>
                  <a:lnTo>
                    <a:pt x="0" y="521"/>
                  </a:lnTo>
                  <a:lnTo>
                    <a:pt x="35" y="228"/>
                  </a:lnTo>
                  <a:lnTo>
                    <a:pt x="142" y="0"/>
                  </a:lnTo>
                  <a:lnTo>
                    <a:pt x="263" y="180"/>
                  </a:lnTo>
                  <a:lnTo>
                    <a:pt x="390" y="439"/>
                  </a:lnTo>
                  <a:lnTo>
                    <a:pt x="501" y="740"/>
                  </a:lnTo>
                  <a:lnTo>
                    <a:pt x="588" y="1061"/>
                  </a:lnTo>
                  <a:lnTo>
                    <a:pt x="632" y="1351"/>
                  </a:lnTo>
                  <a:lnTo>
                    <a:pt x="632" y="1600"/>
                  </a:lnTo>
                  <a:lnTo>
                    <a:pt x="560" y="1766"/>
                  </a:lnTo>
                  <a:lnTo>
                    <a:pt x="412" y="182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8" name="Freeform 481"/>
            <p:cNvSpPr>
              <a:spLocks/>
            </p:cNvSpPr>
            <p:nvPr/>
          </p:nvSpPr>
          <p:spPr bwMode="auto">
            <a:xfrm>
              <a:off x="2415" y="1093"/>
              <a:ext cx="103" cy="298"/>
            </a:xfrm>
            <a:custGeom>
              <a:avLst/>
              <a:gdLst>
                <a:gd name="T0" fmla="*/ 67 w 619"/>
                <a:gd name="T1" fmla="*/ 298 h 1787"/>
                <a:gd name="T2" fmla="*/ 52 w 619"/>
                <a:gd name="T3" fmla="*/ 297 h 1787"/>
                <a:gd name="T4" fmla="*/ 37 w 619"/>
                <a:gd name="T5" fmla="*/ 276 h 1787"/>
                <a:gd name="T6" fmla="*/ 22 w 619"/>
                <a:gd name="T7" fmla="*/ 239 h 1787"/>
                <a:gd name="T8" fmla="*/ 11 w 619"/>
                <a:gd name="T9" fmla="*/ 191 h 1787"/>
                <a:gd name="T10" fmla="*/ 2 w 619"/>
                <a:gd name="T11" fmla="*/ 138 h 1787"/>
                <a:gd name="T12" fmla="*/ 0 w 619"/>
                <a:gd name="T13" fmla="*/ 85 h 1787"/>
                <a:gd name="T14" fmla="*/ 7 w 619"/>
                <a:gd name="T15" fmla="*/ 37 h 1787"/>
                <a:gd name="T16" fmla="*/ 24 w 619"/>
                <a:gd name="T17" fmla="*/ 0 h 1787"/>
                <a:gd name="T18" fmla="*/ 43 w 619"/>
                <a:gd name="T19" fmla="*/ 30 h 1787"/>
                <a:gd name="T20" fmla="*/ 63 w 619"/>
                <a:gd name="T21" fmla="*/ 73 h 1787"/>
                <a:gd name="T22" fmla="*/ 81 w 619"/>
                <a:gd name="T23" fmla="*/ 122 h 1787"/>
                <a:gd name="T24" fmla="*/ 96 w 619"/>
                <a:gd name="T25" fmla="*/ 174 h 1787"/>
                <a:gd name="T26" fmla="*/ 103 w 619"/>
                <a:gd name="T27" fmla="*/ 221 h 1787"/>
                <a:gd name="T28" fmla="*/ 102 w 619"/>
                <a:gd name="T29" fmla="*/ 261 h 1787"/>
                <a:gd name="T30" fmla="*/ 91 w 619"/>
                <a:gd name="T31" fmla="*/ 288 h 1787"/>
                <a:gd name="T32" fmla="*/ 67 w 619"/>
                <a:gd name="T33" fmla="*/ 298 h 17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19" h="1787">
                  <a:moveTo>
                    <a:pt x="402" y="1787"/>
                  </a:moveTo>
                  <a:lnTo>
                    <a:pt x="315" y="1784"/>
                  </a:lnTo>
                  <a:lnTo>
                    <a:pt x="225" y="1655"/>
                  </a:lnTo>
                  <a:lnTo>
                    <a:pt x="135" y="1434"/>
                  </a:lnTo>
                  <a:lnTo>
                    <a:pt x="66" y="1148"/>
                  </a:lnTo>
                  <a:lnTo>
                    <a:pt x="11" y="829"/>
                  </a:lnTo>
                  <a:lnTo>
                    <a:pt x="0" y="508"/>
                  </a:lnTo>
                  <a:lnTo>
                    <a:pt x="42" y="221"/>
                  </a:lnTo>
                  <a:lnTo>
                    <a:pt x="146" y="0"/>
                  </a:lnTo>
                  <a:lnTo>
                    <a:pt x="259" y="180"/>
                  </a:lnTo>
                  <a:lnTo>
                    <a:pt x="380" y="439"/>
                  </a:lnTo>
                  <a:lnTo>
                    <a:pt x="488" y="730"/>
                  </a:lnTo>
                  <a:lnTo>
                    <a:pt x="575" y="1041"/>
                  </a:lnTo>
                  <a:lnTo>
                    <a:pt x="619" y="1327"/>
                  </a:lnTo>
                  <a:lnTo>
                    <a:pt x="612" y="1566"/>
                  </a:lnTo>
                  <a:lnTo>
                    <a:pt x="547" y="1728"/>
                  </a:lnTo>
                  <a:lnTo>
                    <a:pt x="402" y="178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9" name="Freeform 482"/>
            <p:cNvSpPr>
              <a:spLocks/>
            </p:cNvSpPr>
            <p:nvPr/>
          </p:nvSpPr>
          <p:spPr bwMode="auto">
            <a:xfrm>
              <a:off x="2418" y="1100"/>
              <a:ext cx="97" cy="291"/>
            </a:xfrm>
            <a:custGeom>
              <a:avLst/>
              <a:gdLst>
                <a:gd name="T0" fmla="*/ 64 w 583"/>
                <a:gd name="T1" fmla="*/ 291 h 1745"/>
                <a:gd name="T2" fmla="*/ 50 w 583"/>
                <a:gd name="T3" fmla="*/ 290 h 1745"/>
                <a:gd name="T4" fmla="*/ 36 w 583"/>
                <a:gd name="T5" fmla="*/ 269 h 1745"/>
                <a:gd name="T6" fmla="*/ 21 w 583"/>
                <a:gd name="T7" fmla="*/ 232 h 1745"/>
                <a:gd name="T8" fmla="*/ 10 w 583"/>
                <a:gd name="T9" fmla="*/ 187 h 1745"/>
                <a:gd name="T10" fmla="*/ 2 w 583"/>
                <a:gd name="T11" fmla="*/ 135 h 1745"/>
                <a:gd name="T12" fmla="*/ 0 w 583"/>
                <a:gd name="T13" fmla="*/ 83 h 1745"/>
                <a:gd name="T14" fmla="*/ 6 w 583"/>
                <a:gd name="T15" fmla="*/ 36 h 1745"/>
                <a:gd name="T16" fmla="*/ 21 w 583"/>
                <a:gd name="T17" fmla="*/ 0 h 1745"/>
                <a:gd name="T18" fmla="*/ 40 w 583"/>
                <a:gd name="T19" fmla="*/ 29 h 1745"/>
                <a:gd name="T20" fmla="*/ 59 w 583"/>
                <a:gd name="T21" fmla="*/ 71 h 1745"/>
                <a:gd name="T22" fmla="*/ 75 w 583"/>
                <a:gd name="T23" fmla="*/ 119 h 1745"/>
                <a:gd name="T24" fmla="*/ 90 w 583"/>
                <a:gd name="T25" fmla="*/ 169 h 1745"/>
                <a:gd name="T26" fmla="*/ 97 w 583"/>
                <a:gd name="T27" fmla="*/ 216 h 1745"/>
                <a:gd name="T28" fmla="*/ 97 w 583"/>
                <a:gd name="T29" fmla="*/ 256 h 1745"/>
                <a:gd name="T30" fmla="*/ 86 w 583"/>
                <a:gd name="T31" fmla="*/ 282 h 1745"/>
                <a:gd name="T32" fmla="*/ 64 w 583"/>
                <a:gd name="T33" fmla="*/ 291 h 17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3" h="1745">
                  <a:moveTo>
                    <a:pt x="386" y="1745"/>
                  </a:moveTo>
                  <a:lnTo>
                    <a:pt x="303" y="1742"/>
                  </a:lnTo>
                  <a:lnTo>
                    <a:pt x="214" y="1613"/>
                  </a:lnTo>
                  <a:lnTo>
                    <a:pt x="127" y="1392"/>
                  </a:lnTo>
                  <a:lnTo>
                    <a:pt x="61" y="1120"/>
                  </a:lnTo>
                  <a:lnTo>
                    <a:pt x="13" y="809"/>
                  </a:lnTo>
                  <a:lnTo>
                    <a:pt x="0" y="498"/>
                  </a:lnTo>
                  <a:lnTo>
                    <a:pt x="34" y="214"/>
                  </a:lnTo>
                  <a:lnTo>
                    <a:pt x="127" y="0"/>
                  </a:lnTo>
                  <a:lnTo>
                    <a:pt x="242" y="176"/>
                  </a:lnTo>
                  <a:lnTo>
                    <a:pt x="352" y="428"/>
                  </a:lnTo>
                  <a:lnTo>
                    <a:pt x="452" y="715"/>
                  </a:lnTo>
                  <a:lnTo>
                    <a:pt x="539" y="1016"/>
                  </a:lnTo>
                  <a:lnTo>
                    <a:pt x="583" y="1296"/>
                  </a:lnTo>
                  <a:lnTo>
                    <a:pt x="583" y="1534"/>
                  </a:lnTo>
                  <a:lnTo>
                    <a:pt x="514" y="1690"/>
                  </a:lnTo>
                  <a:lnTo>
                    <a:pt x="386" y="174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0" name="Freeform 483"/>
            <p:cNvSpPr>
              <a:spLocks/>
            </p:cNvSpPr>
            <p:nvPr/>
          </p:nvSpPr>
          <p:spPr bwMode="auto">
            <a:xfrm>
              <a:off x="2421" y="1108"/>
              <a:ext cx="93" cy="283"/>
            </a:xfrm>
            <a:custGeom>
              <a:avLst/>
              <a:gdLst>
                <a:gd name="T0" fmla="*/ 62 w 556"/>
                <a:gd name="T1" fmla="*/ 283 h 1697"/>
                <a:gd name="T2" fmla="*/ 50 w 556"/>
                <a:gd name="T3" fmla="*/ 282 h 1697"/>
                <a:gd name="T4" fmla="*/ 35 w 556"/>
                <a:gd name="T5" fmla="*/ 262 h 1697"/>
                <a:gd name="T6" fmla="*/ 22 w 556"/>
                <a:gd name="T7" fmla="*/ 226 h 1697"/>
                <a:gd name="T8" fmla="*/ 10 w 556"/>
                <a:gd name="T9" fmla="*/ 182 h 1697"/>
                <a:gd name="T10" fmla="*/ 2 w 556"/>
                <a:gd name="T11" fmla="*/ 131 h 1697"/>
                <a:gd name="T12" fmla="*/ 0 w 556"/>
                <a:gd name="T13" fmla="*/ 81 h 1697"/>
                <a:gd name="T14" fmla="*/ 5 w 556"/>
                <a:gd name="T15" fmla="*/ 35 h 1697"/>
                <a:gd name="T16" fmla="*/ 20 w 556"/>
                <a:gd name="T17" fmla="*/ 0 h 1697"/>
                <a:gd name="T18" fmla="*/ 38 w 556"/>
                <a:gd name="T19" fmla="*/ 29 h 1697"/>
                <a:gd name="T20" fmla="*/ 56 w 556"/>
                <a:gd name="T21" fmla="*/ 69 h 1697"/>
                <a:gd name="T22" fmla="*/ 73 w 556"/>
                <a:gd name="T23" fmla="*/ 116 h 1697"/>
                <a:gd name="T24" fmla="*/ 86 w 556"/>
                <a:gd name="T25" fmla="*/ 165 h 1697"/>
                <a:gd name="T26" fmla="*/ 93 w 556"/>
                <a:gd name="T27" fmla="*/ 210 h 1697"/>
                <a:gd name="T28" fmla="*/ 93 w 556"/>
                <a:gd name="T29" fmla="*/ 248 h 1697"/>
                <a:gd name="T30" fmla="*/ 83 w 556"/>
                <a:gd name="T31" fmla="*/ 274 h 1697"/>
                <a:gd name="T32" fmla="*/ 62 w 556"/>
                <a:gd name="T33" fmla="*/ 283 h 16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6" h="1697">
                  <a:moveTo>
                    <a:pt x="373" y="1697"/>
                  </a:moveTo>
                  <a:lnTo>
                    <a:pt x="297" y="1694"/>
                  </a:lnTo>
                  <a:lnTo>
                    <a:pt x="211" y="1573"/>
                  </a:lnTo>
                  <a:lnTo>
                    <a:pt x="131" y="1358"/>
                  </a:lnTo>
                  <a:lnTo>
                    <a:pt x="62" y="1089"/>
                  </a:lnTo>
                  <a:lnTo>
                    <a:pt x="13" y="784"/>
                  </a:lnTo>
                  <a:lnTo>
                    <a:pt x="0" y="484"/>
                  </a:lnTo>
                  <a:lnTo>
                    <a:pt x="30" y="208"/>
                  </a:lnTo>
                  <a:lnTo>
                    <a:pt x="121" y="0"/>
                  </a:lnTo>
                  <a:lnTo>
                    <a:pt x="225" y="173"/>
                  </a:lnTo>
                  <a:lnTo>
                    <a:pt x="335" y="415"/>
                  </a:lnTo>
                  <a:lnTo>
                    <a:pt x="435" y="695"/>
                  </a:lnTo>
                  <a:lnTo>
                    <a:pt x="514" y="992"/>
                  </a:lnTo>
                  <a:lnTo>
                    <a:pt x="556" y="1262"/>
                  </a:lnTo>
                  <a:lnTo>
                    <a:pt x="556" y="1490"/>
                  </a:lnTo>
                  <a:lnTo>
                    <a:pt x="497" y="1642"/>
                  </a:lnTo>
                  <a:lnTo>
                    <a:pt x="373" y="169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1" name="Freeform 484"/>
            <p:cNvSpPr>
              <a:spLocks/>
            </p:cNvSpPr>
            <p:nvPr/>
          </p:nvSpPr>
          <p:spPr bwMode="auto">
            <a:xfrm>
              <a:off x="2692" y="1160"/>
              <a:ext cx="470" cy="293"/>
            </a:xfrm>
            <a:custGeom>
              <a:avLst/>
              <a:gdLst>
                <a:gd name="T0" fmla="*/ 0 w 2819"/>
                <a:gd name="T1" fmla="*/ 293 h 1763"/>
                <a:gd name="T2" fmla="*/ 20 w 2819"/>
                <a:gd name="T3" fmla="*/ 225 h 1763"/>
                <a:gd name="T4" fmla="*/ 53 w 2819"/>
                <a:gd name="T5" fmla="*/ 153 h 1763"/>
                <a:gd name="T6" fmla="*/ 99 w 2819"/>
                <a:gd name="T7" fmla="*/ 88 h 1763"/>
                <a:gd name="T8" fmla="*/ 156 w 2819"/>
                <a:gd name="T9" fmla="*/ 37 h 1763"/>
                <a:gd name="T10" fmla="*/ 221 w 2819"/>
                <a:gd name="T11" fmla="*/ 4 h 1763"/>
                <a:gd name="T12" fmla="*/ 297 w 2819"/>
                <a:gd name="T13" fmla="*/ 0 h 1763"/>
                <a:gd name="T14" fmla="*/ 380 w 2819"/>
                <a:gd name="T15" fmla="*/ 30 h 1763"/>
                <a:gd name="T16" fmla="*/ 470 w 2819"/>
                <a:gd name="T17" fmla="*/ 104 h 1763"/>
                <a:gd name="T18" fmla="*/ 369 w 2819"/>
                <a:gd name="T19" fmla="*/ 74 h 1763"/>
                <a:gd name="T20" fmla="*/ 286 w 2819"/>
                <a:gd name="T21" fmla="*/ 67 h 1763"/>
                <a:gd name="T22" fmla="*/ 219 w 2819"/>
                <a:gd name="T23" fmla="*/ 80 h 1763"/>
                <a:gd name="T24" fmla="*/ 165 w 2819"/>
                <a:gd name="T25" fmla="*/ 109 h 1763"/>
                <a:gd name="T26" fmla="*/ 118 w 2819"/>
                <a:gd name="T27" fmla="*/ 147 h 1763"/>
                <a:gd name="T28" fmla="*/ 77 w 2819"/>
                <a:gd name="T29" fmla="*/ 194 h 1763"/>
                <a:gd name="T30" fmla="*/ 38 w 2819"/>
                <a:gd name="T31" fmla="*/ 243 h 1763"/>
                <a:gd name="T32" fmla="*/ 0 w 2819"/>
                <a:gd name="T33" fmla="*/ 293 h 17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19" h="1763">
                  <a:moveTo>
                    <a:pt x="0" y="1763"/>
                  </a:moveTo>
                  <a:lnTo>
                    <a:pt x="117" y="1351"/>
                  </a:lnTo>
                  <a:lnTo>
                    <a:pt x="317" y="923"/>
                  </a:lnTo>
                  <a:lnTo>
                    <a:pt x="594" y="532"/>
                  </a:lnTo>
                  <a:lnTo>
                    <a:pt x="936" y="221"/>
                  </a:lnTo>
                  <a:lnTo>
                    <a:pt x="1327" y="27"/>
                  </a:lnTo>
                  <a:lnTo>
                    <a:pt x="1779" y="0"/>
                  </a:lnTo>
                  <a:lnTo>
                    <a:pt x="2281" y="183"/>
                  </a:lnTo>
                  <a:lnTo>
                    <a:pt x="2819" y="626"/>
                  </a:lnTo>
                  <a:lnTo>
                    <a:pt x="2211" y="445"/>
                  </a:lnTo>
                  <a:lnTo>
                    <a:pt x="1717" y="404"/>
                  </a:lnTo>
                  <a:lnTo>
                    <a:pt x="1313" y="480"/>
                  </a:lnTo>
                  <a:lnTo>
                    <a:pt x="988" y="653"/>
                  </a:lnTo>
                  <a:lnTo>
                    <a:pt x="705" y="885"/>
                  </a:lnTo>
                  <a:lnTo>
                    <a:pt x="463" y="1165"/>
                  </a:lnTo>
                  <a:lnTo>
                    <a:pt x="227" y="1462"/>
                  </a:lnTo>
                  <a:lnTo>
                    <a:pt x="0" y="176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2" name="Freeform 485"/>
            <p:cNvSpPr>
              <a:spLocks/>
            </p:cNvSpPr>
            <p:nvPr/>
          </p:nvSpPr>
          <p:spPr bwMode="auto">
            <a:xfrm>
              <a:off x="2692" y="1160"/>
              <a:ext cx="459" cy="293"/>
            </a:xfrm>
            <a:custGeom>
              <a:avLst/>
              <a:gdLst>
                <a:gd name="T0" fmla="*/ 0 w 2754"/>
                <a:gd name="T1" fmla="*/ 293 h 1763"/>
                <a:gd name="T2" fmla="*/ 18 w 2754"/>
                <a:gd name="T3" fmla="*/ 226 h 1763"/>
                <a:gd name="T4" fmla="*/ 52 w 2754"/>
                <a:gd name="T5" fmla="*/ 156 h 1763"/>
                <a:gd name="T6" fmla="*/ 97 w 2754"/>
                <a:gd name="T7" fmla="*/ 91 h 1763"/>
                <a:gd name="T8" fmla="*/ 153 w 2754"/>
                <a:gd name="T9" fmla="*/ 40 h 1763"/>
                <a:gd name="T10" fmla="*/ 217 w 2754"/>
                <a:gd name="T11" fmla="*/ 6 h 1763"/>
                <a:gd name="T12" fmla="*/ 291 w 2754"/>
                <a:gd name="T13" fmla="*/ 0 h 1763"/>
                <a:gd name="T14" fmla="*/ 371 w 2754"/>
                <a:gd name="T15" fmla="*/ 28 h 1763"/>
                <a:gd name="T16" fmla="*/ 459 w 2754"/>
                <a:gd name="T17" fmla="*/ 98 h 1763"/>
                <a:gd name="T18" fmla="*/ 360 w 2754"/>
                <a:gd name="T19" fmla="*/ 69 h 1763"/>
                <a:gd name="T20" fmla="*/ 280 w 2754"/>
                <a:gd name="T21" fmla="*/ 64 h 1763"/>
                <a:gd name="T22" fmla="*/ 214 w 2754"/>
                <a:gd name="T23" fmla="*/ 76 h 1763"/>
                <a:gd name="T24" fmla="*/ 160 w 2754"/>
                <a:gd name="T25" fmla="*/ 106 h 1763"/>
                <a:gd name="T26" fmla="*/ 115 w 2754"/>
                <a:gd name="T27" fmla="*/ 145 h 1763"/>
                <a:gd name="T28" fmla="*/ 75 w 2754"/>
                <a:gd name="T29" fmla="*/ 192 h 1763"/>
                <a:gd name="T30" fmla="*/ 37 w 2754"/>
                <a:gd name="T31" fmla="*/ 242 h 1763"/>
                <a:gd name="T32" fmla="*/ 0 w 2754"/>
                <a:gd name="T33" fmla="*/ 293 h 17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54" h="1763">
                  <a:moveTo>
                    <a:pt x="0" y="1763"/>
                  </a:moveTo>
                  <a:lnTo>
                    <a:pt x="110" y="1358"/>
                  </a:lnTo>
                  <a:lnTo>
                    <a:pt x="311" y="940"/>
                  </a:lnTo>
                  <a:lnTo>
                    <a:pt x="580" y="549"/>
                  </a:lnTo>
                  <a:lnTo>
                    <a:pt x="915" y="238"/>
                  </a:lnTo>
                  <a:lnTo>
                    <a:pt x="1299" y="38"/>
                  </a:lnTo>
                  <a:lnTo>
                    <a:pt x="1745" y="0"/>
                  </a:lnTo>
                  <a:lnTo>
                    <a:pt x="2225" y="166"/>
                  </a:lnTo>
                  <a:lnTo>
                    <a:pt x="2754" y="591"/>
                  </a:lnTo>
                  <a:lnTo>
                    <a:pt x="2160" y="415"/>
                  </a:lnTo>
                  <a:lnTo>
                    <a:pt x="1679" y="384"/>
                  </a:lnTo>
                  <a:lnTo>
                    <a:pt x="1282" y="459"/>
                  </a:lnTo>
                  <a:lnTo>
                    <a:pt x="960" y="635"/>
                  </a:lnTo>
                  <a:lnTo>
                    <a:pt x="688" y="874"/>
                  </a:lnTo>
                  <a:lnTo>
                    <a:pt x="449" y="1158"/>
                  </a:lnTo>
                  <a:lnTo>
                    <a:pt x="224" y="1458"/>
                  </a:lnTo>
                  <a:lnTo>
                    <a:pt x="0" y="176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3" name="Freeform 486"/>
            <p:cNvSpPr>
              <a:spLocks/>
            </p:cNvSpPr>
            <p:nvPr/>
          </p:nvSpPr>
          <p:spPr bwMode="auto">
            <a:xfrm>
              <a:off x="2692" y="1161"/>
              <a:ext cx="450" cy="292"/>
            </a:xfrm>
            <a:custGeom>
              <a:avLst/>
              <a:gdLst>
                <a:gd name="T0" fmla="*/ 0 w 2695"/>
                <a:gd name="T1" fmla="*/ 292 h 1753"/>
                <a:gd name="T2" fmla="*/ 18 w 2695"/>
                <a:gd name="T3" fmla="*/ 226 h 1753"/>
                <a:gd name="T4" fmla="*/ 51 w 2695"/>
                <a:gd name="T5" fmla="*/ 158 h 1753"/>
                <a:gd name="T6" fmla="*/ 95 w 2695"/>
                <a:gd name="T7" fmla="*/ 93 h 1753"/>
                <a:gd name="T8" fmla="*/ 150 w 2695"/>
                <a:gd name="T9" fmla="*/ 42 h 1753"/>
                <a:gd name="T10" fmla="*/ 213 w 2695"/>
                <a:gd name="T11" fmla="*/ 7 h 1753"/>
                <a:gd name="T12" fmla="*/ 286 w 2695"/>
                <a:gd name="T13" fmla="*/ 0 h 1753"/>
                <a:gd name="T14" fmla="*/ 365 w 2695"/>
                <a:gd name="T15" fmla="*/ 25 h 1753"/>
                <a:gd name="T16" fmla="*/ 450 w 2695"/>
                <a:gd name="T17" fmla="*/ 90 h 1753"/>
                <a:gd name="T18" fmla="*/ 352 w 2695"/>
                <a:gd name="T19" fmla="*/ 63 h 1753"/>
                <a:gd name="T20" fmla="*/ 274 w 2695"/>
                <a:gd name="T21" fmla="*/ 58 h 1753"/>
                <a:gd name="T22" fmla="*/ 208 w 2695"/>
                <a:gd name="T23" fmla="*/ 72 h 1753"/>
                <a:gd name="T24" fmla="*/ 156 w 2695"/>
                <a:gd name="T25" fmla="*/ 102 h 1753"/>
                <a:gd name="T26" fmla="*/ 111 w 2695"/>
                <a:gd name="T27" fmla="*/ 142 h 1753"/>
                <a:gd name="T28" fmla="*/ 73 w 2695"/>
                <a:gd name="T29" fmla="*/ 189 h 1753"/>
                <a:gd name="T30" fmla="*/ 36 w 2695"/>
                <a:gd name="T31" fmla="*/ 240 h 1753"/>
                <a:gd name="T32" fmla="*/ 0 w 2695"/>
                <a:gd name="T33" fmla="*/ 292 h 17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95" h="1753">
                  <a:moveTo>
                    <a:pt x="0" y="1753"/>
                  </a:moveTo>
                  <a:lnTo>
                    <a:pt x="110" y="1359"/>
                  </a:lnTo>
                  <a:lnTo>
                    <a:pt x="303" y="947"/>
                  </a:lnTo>
                  <a:lnTo>
                    <a:pt x="567" y="561"/>
                  </a:lnTo>
                  <a:lnTo>
                    <a:pt x="898" y="253"/>
                  </a:lnTo>
                  <a:lnTo>
                    <a:pt x="1278" y="45"/>
                  </a:lnTo>
                  <a:lnTo>
                    <a:pt x="1714" y="0"/>
                  </a:lnTo>
                  <a:lnTo>
                    <a:pt x="2187" y="149"/>
                  </a:lnTo>
                  <a:lnTo>
                    <a:pt x="2695" y="543"/>
                  </a:lnTo>
                  <a:lnTo>
                    <a:pt x="2108" y="377"/>
                  </a:lnTo>
                  <a:lnTo>
                    <a:pt x="1638" y="349"/>
                  </a:lnTo>
                  <a:lnTo>
                    <a:pt x="1247" y="432"/>
                  </a:lnTo>
                  <a:lnTo>
                    <a:pt x="936" y="612"/>
                  </a:lnTo>
                  <a:lnTo>
                    <a:pt x="663" y="850"/>
                  </a:lnTo>
                  <a:lnTo>
                    <a:pt x="435" y="1137"/>
                  </a:lnTo>
                  <a:lnTo>
                    <a:pt x="213" y="1442"/>
                  </a:lnTo>
                  <a:lnTo>
                    <a:pt x="0" y="175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4" name="Freeform 487"/>
            <p:cNvSpPr>
              <a:spLocks/>
            </p:cNvSpPr>
            <p:nvPr/>
          </p:nvSpPr>
          <p:spPr bwMode="auto">
            <a:xfrm>
              <a:off x="2692" y="1160"/>
              <a:ext cx="438" cy="293"/>
            </a:xfrm>
            <a:custGeom>
              <a:avLst/>
              <a:gdLst>
                <a:gd name="T0" fmla="*/ 0 w 2626"/>
                <a:gd name="T1" fmla="*/ 293 h 1759"/>
                <a:gd name="T2" fmla="*/ 18 w 2626"/>
                <a:gd name="T3" fmla="*/ 228 h 1759"/>
                <a:gd name="T4" fmla="*/ 50 w 2626"/>
                <a:gd name="T5" fmla="*/ 161 h 1759"/>
                <a:gd name="T6" fmla="*/ 93 w 2626"/>
                <a:gd name="T7" fmla="*/ 98 h 1759"/>
                <a:gd name="T8" fmla="*/ 147 w 2626"/>
                <a:gd name="T9" fmla="*/ 45 h 1759"/>
                <a:gd name="T10" fmla="*/ 208 w 2626"/>
                <a:gd name="T11" fmla="*/ 10 h 1759"/>
                <a:gd name="T12" fmla="*/ 279 w 2626"/>
                <a:gd name="T13" fmla="*/ 0 h 1759"/>
                <a:gd name="T14" fmla="*/ 355 w 2626"/>
                <a:gd name="T15" fmla="*/ 22 h 1759"/>
                <a:gd name="T16" fmla="*/ 438 w 2626"/>
                <a:gd name="T17" fmla="*/ 86 h 1759"/>
                <a:gd name="T18" fmla="*/ 343 w 2626"/>
                <a:gd name="T19" fmla="*/ 59 h 1759"/>
                <a:gd name="T20" fmla="*/ 266 w 2626"/>
                <a:gd name="T21" fmla="*/ 55 h 1759"/>
                <a:gd name="T22" fmla="*/ 203 w 2626"/>
                <a:gd name="T23" fmla="*/ 70 h 1759"/>
                <a:gd name="T24" fmla="*/ 152 w 2626"/>
                <a:gd name="T25" fmla="*/ 101 h 1759"/>
                <a:gd name="T26" fmla="*/ 108 w 2626"/>
                <a:gd name="T27" fmla="*/ 141 h 1759"/>
                <a:gd name="T28" fmla="*/ 70 w 2626"/>
                <a:gd name="T29" fmla="*/ 190 h 1759"/>
                <a:gd name="T30" fmla="*/ 35 w 2626"/>
                <a:gd name="T31" fmla="*/ 241 h 1759"/>
                <a:gd name="T32" fmla="*/ 0 w 2626"/>
                <a:gd name="T33" fmla="*/ 293 h 17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26" h="1759">
                  <a:moveTo>
                    <a:pt x="0" y="1759"/>
                  </a:moveTo>
                  <a:lnTo>
                    <a:pt x="106" y="1368"/>
                  </a:lnTo>
                  <a:lnTo>
                    <a:pt x="297" y="967"/>
                  </a:lnTo>
                  <a:lnTo>
                    <a:pt x="556" y="587"/>
                  </a:lnTo>
                  <a:lnTo>
                    <a:pt x="881" y="273"/>
                  </a:lnTo>
                  <a:lnTo>
                    <a:pt x="1250" y="58"/>
                  </a:lnTo>
                  <a:lnTo>
                    <a:pt x="1672" y="0"/>
                  </a:lnTo>
                  <a:lnTo>
                    <a:pt x="2131" y="135"/>
                  </a:lnTo>
                  <a:lnTo>
                    <a:pt x="2626" y="515"/>
                  </a:lnTo>
                  <a:lnTo>
                    <a:pt x="2056" y="352"/>
                  </a:lnTo>
                  <a:lnTo>
                    <a:pt x="1596" y="328"/>
                  </a:lnTo>
                  <a:lnTo>
                    <a:pt x="1219" y="418"/>
                  </a:lnTo>
                  <a:lnTo>
                    <a:pt x="912" y="604"/>
                  </a:lnTo>
                  <a:lnTo>
                    <a:pt x="645" y="846"/>
                  </a:lnTo>
                  <a:lnTo>
                    <a:pt x="421" y="1140"/>
                  </a:lnTo>
                  <a:lnTo>
                    <a:pt x="210" y="1448"/>
                  </a:lnTo>
                  <a:lnTo>
                    <a:pt x="0" y="1759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5" name="Freeform 488"/>
            <p:cNvSpPr>
              <a:spLocks/>
            </p:cNvSpPr>
            <p:nvPr/>
          </p:nvSpPr>
          <p:spPr bwMode="auto">
            <a:xfrm>
              <a:off x="2692" y="1161"/>
              <a:ext cx="428" cy="292"/>
            </a:xfrm>
            <a:custGeom>
              <a:avLst/>
              <a:gdLst>
                <a:gd name="T0" fmla="*/ 0 w 2564"/>
                <a:gd name="T1" fmla="*/ 292 h 1753"/>
                <a:gd name="T2" fmla="*/ 17 w 2564"/>
                <a:gd name="T3" fmla="*/ 229 h 1753"/>
                <a:gd name="T4" fmla="*/ 48 w 2564"/>
                <a:gd name="T5" fmla="*/ 163 h 1753"/>
                <a:gd name="T6" fmla="*/ 90 w 2564"/>
                <a:gd name="T7" fmla="*/ 100 h 1753"/>
                <a:gd name="T8" fmla="*/ 144 w 2564"/>
                <a:gd name="T9" fmla="*/ 48 h 1753"/>
                <a:gd name="T10" fmla="*/ 204 w 2564"/>
                <a:gd name="T11" fmla="*/ 11 h 1753"/>
                <a:gd name="T12" fmla="*/ 273 w 2564"/>
                <a:gd name="T13" fmla="*/ 0 h 1753"/>
                <a:gd name="T14" fmla="*/ 348 w 2564"/>
                <a:gd name="T15" fmla="*/ 20 h 1753"/>
                <a:gd name="T16" fmla="*/ 428 w 2564"/>
                <a:gd name="T17" fmla="*/ 78 h 1753"/>
                <a:gd name="T18" fmla="*/ 335 w 2564"/>
                <a:gd name="T19" fmla="*/ 52 h 1753"/>
                <a:gd name="T20" fmla="*/ 259 w 2564"/>
                <a:gd name="T21" fmla="*/ 50 h 1753"/>
                <a:gd name="T22" fmla="*/ 197 w 2564"/>
                <a:gd name="T23" fmla="*/ 66 h 1753"/>
                <a:gd name="T24" fmla="*/ 148 w 2564"/>
                <a:gd name="T25" fmla="*/ 97 h 1753"/>
                <a:gd name="T26" fmla="*/ 105 w 2564"/>
                <a:gd name="T27" fmla="*/ 138 h 1753"/>
                <a:gd name="T28" fmla="*/ 68 w 2564"/>
                <a:gd name="T29" fmla="*/ 187 h 1753"/>
                <a:gd name="T30" fmla="*/ 33 w 2564"/>
                <a:gd name="T31" fmla="*/ 239 h 1753"/>
                <a:gd name="T32" fmla="*/ 0 w 2564"/>
                <a:gd name="T33" fmla="*/ 292 h 17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64" h="1753">
                  <a:moveTo>
                    <a:pt x="0" y="1753"/>
                  </a:moveTo>
                  <a:lnTo>
                    <a:pt x="103" y="1376"/>
                  </a:lnTo>
                  <a:lnTo>
                    <a:pt x="286" y="979"/>
                  </a:lnTo>
                  <a:lnTo>
                    <a:pt x="542" y="598"/>
                  </a:lnTo>
                  <a:lnTo>
                    <a:pt x="864" y="287"/>
                  </a:lnTo>
                  <a:lnTo>
                    <a:pt x="1223" y="66"/>
                  </a:lnTo>
                  <a:lnTo>
                    <a:pt x="1638" y="0"/>
                  </a:lnTo>
                  <a:lnTo>
                    <a:pt x="2087" y="118"/>
                  </a:lnTo>
                  <a:lnTo>
                    <a:pt x="2564" y="467"/>
                  </a:lnTo>
                  <a:lnTo>
                    <a:pt x="2007" y="314"/>
                  </a:lnTo>
                  <a:lnTo>
                    <a:pt x="1552" y="301"/>
                  </a:lnTo>
                  <a:lnTo>
                    <a:pt x="1181" y="394"/>
                  </a:lnTo>
                  <a:lnTo>
                    <a:pt x="884" y="584"/>
                  </a:lnTo>
                  <a:lnTo>
                    <a:pt x="628" y="826"/>
                  </a:lnTo>
                  <a:lnTo>
                    <a:pt x="407" y="1123"/>
                  </a:lnTo>
                  <a:lnTo>
                    <a:pt x="199" y="1434"/>
                  </a:lnTo>
                  <a:lnTo>
                    <a:pt x="0" y="175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6" name="Freeform 489"/>
            <p:cNvSpPr>
              <a:spLocks/>
            </p:cNvSpPr>
            <p:nvPr/>
          </p:nvSpPr>
          <p:spPr bwMode="auto">
            <a:xfrm>
              <a:off x="2305" y="1404"/>
              <a:ext cx="423" cy="220"/>
            </a:xfrm>
            <a:custGeom>
              <a:avLst/>
              <a:gdLst>
                <a:gd name="T0" fmla="*/ 209 w 2540"/>
                <a:gd name="T1" fmla="*/ 1 h 1321"/>
                <a:gd name="T2" fmla="*/ 251 w 2540"/>
                <a:gd name="T3" fmla="*/ 0 h 1321"/>
                <a:gd name="T4" fmla="*/ 291 w 2540"/>
                <a:gd name="T5" fmla="*/ 6 h 1321"/>
                <a:gd name="T6" fmla="*/ 326 w 2540"/>
                <a:gd name="T7" fmla="*/ 16 h 1321"/>
                <a:gd name="T8" fmla="*/ 359 w 2540"/>
                <a:gd name="T9" fmla="*/ 31 h 1321"/>
                <a:gd name="T10" fmla="*/ 385 w 2540"/>
                <a:gd name="T11" fmla="*/ 48 h 1321"/>
                <a:gd name="T12" fmla="*/ 405 w 2540"/>
                <a:gd name="T13" fmla="*/ 68 h 1321"/>
                <a:gd name="T14" fmla="*/ 417 w 2540"/>
                <a:gd name="T15" fmla="*/ 88 h 1321"/>
                <a:gd name="T16" fmla="*/ 423 w 2540"/>
                <a:gd name="T17" fmla="*/ 109 h 1321"/>
                <a:gd name="T18" fmla="*/ 420 w 2540"/>
                <a:gd name="T19" fmla="*/ 128 h 1321"/>
                <a:gd name="T20" fmla="*/ 409 w 2540"/>
                <a:gd name="T21" fmla="*/ 146 h 1321"/>
                <a:gd name="T22" fmla="*/ 390 w 2540"/>
                <a:gd name="T23" fmla="*/ 164 h 1321"/>
                <a:gd name="T24" fmla="*/ 366 w 2540"/>
                <a:gd name="T25" fmla="*/ 180 h 1321"/>
                <a:gd name="T26" fmla="*/ 336 w 2540"/>
                <a:gd name="T27" fmla="*/ 194 h 1321"/>
                <a:gd name="T28" fmla="*/ 301 w 2540"/>
                <a:gd name="T29" fmla="*/ 205 h 1321"/>
                <a:gd name="T30" fmla="*/ 261 w 2540"/>
                <a:gd name="T31" fmla="*/ 213 h 1321"/>
                <a:gd name="T32" fmla="*/ 219 w 2540"/>
                <a:gd name="T33" fmla="*/ 219 h 1321"/>
                <a:gd name="T34" fmla="*/ 176 w 2540"/>
                <a:gd name="T35" fmla="*/ 220 h 1321"/>
                <a:gd name="T36" fmla="*/ 137 w 2540"/>
                <a:gd name="T37" fmla="*/ 218 h 1321"/>
                <a:gd name="T38" fmla="*/ 99 w 2540"/>
                <a:gd name="T39" fmla="*/ 211 h 1321"/>
                <a:gd name="T40" fmla="*/ 67 w 2540"/>
                <a:gd name="T41" fmla="*/ 203 h 1321"/>
                <a:gd name="T42" fmla="*/ 40 w 2540"/>
                <a:gd name="T43" fmla="*/ 191 h 1321"/>
                <a:gd name="T44" fmla="*/ 20 w 2540"/>
                <a:gd name="T45" fmla="*/ 176 h 1321"/>
                <a:gd name="T46" fmla="*/ 5 w 2540"/>
                <a:gd name="T47" fmla="*/ 159 h 1321"/>
                <a:gd name="T48" fmla="*/ 0 w 2540"/>
                <a:gd name="T49" fmla="*/ 141 h 1321"/>
                <a:gd name="T50" fmla="*/ 2 w 2540"/>
                <a:gd name="T51" fmla="*/ 119 h 1321"/>
                <a:gd name="T52" fmla="*/ 14 w 2540"/>
                <a:gd name="T53" fmla="*/ 98 h 1321"/>
                <a:gd name="T54" fmla="*/ 33 w 2540"/>
                <a:gd name="T55" fmla="*/ 75 h 1321"/>
                <a:gd name="T56" fmla="*/ 59 w 2540"/>
                <a:gd name="T57" fmla="*/ 54 h 1321"/>
                <a:gd name="T58" fmla="*/ 89 w 2540"/>
                <a:gd name="T59" fmla="*/ 34 h 1321"/>
                <a:gd name="T60" fmla="*/ 126 w 2540"/>
                <a:gd name="T61" fmla="*/ 19 h 1321"/>
                <a:gd name="T62" fmla="*/ 166 w 2540"/>
                <a:gd name="T63" fmla="*/ 7 h 1321"/>
                <a:gd name="T64" fmla="*/ 209 w 2540"/>
                <a:gd name="T65" fmla="*/ 1 h 13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40" h="1321">
                  <a:moveTo>
                    <a:pt x="1255" y="7"/>
                  </a:moveTo>
                  <a:lnTo>
                    <a:pt x="1507" y="0"/>
                  </a:lnTo>
                  <a:lnTo>
                    <a:pt x="1745" y="39"/>
                  </a:lnTo>
                  <a:lnTo>
                    <a:pt x="1960" y="97"/>
                  </a:lnTo>
                  <a:lnTo>
                    <a:pt x="2154" y="187"/>
                  </a:lnTo>
                  <a:lnTo>
                    <a:pt x="2309" y="290"/>
                  </a:lnTo>
                  <a:lnTo>
                    <a:pt x="2430" y="408"/>
                  </a:lnTo>
                  <a:lnTo>
                    <a:pt x="2506" y="529"/>
                  </a:lnTo>
                  <a:lnTo>
                    <a:pt x="2540" y="653"/>
                  </a:lnTo>
                  <a:lnTo>
                    <a:pt x="2520" y="768"/>
                  </a:lnTo>
                  <a:lnTo>
                    <a:pt x="2457" y="878"/>
                  </a:lnTo>
                  <a:lnTo>
                    <a:pt x="2344" y="985"/>
                  </a:lnTo>
                  <a:lnTo>
                    <a:pt x="2198" y="1082"/>
                  </a:lnTo>
                  <a:lnTo>
                    <a:pt x="2015" y="1162"/>
                  </a:lnTo>
                  <a:lnTo>
                    <a:pt x="1805" y="1231"/>
                  </a:lnTo>
                  <a:lnTo>
                    <a:pt x="1566" y="1279"/>
                  </a:lnTo>
                  <a:lnTo>
                    <a:pt x="1313" y="1313"/>
                  </a:lnTo>
                  <a:lnTo>
                    <a:pt x="1058" y="1321"/>
                  </a:lnTo>
                  <a:lnTo>
                    <a:pt x="820" y="1307"/>
                  </a:lnTo>
                  <a:lnTo>
                    <a:pt x="595" y="1266"/>
                  </a:lnTo>
                  <a:lnTo>
                    <a:pt x="405" y="1217"/>
                  </a:lnTo>
                  <a:lnTo>
                    <a:pt x="242" y="1145"/>
                  </a:lnTo>
                  <a:lnTo>
                    <a:pt x="118" y="1058"/>
                  </a:lnTo>
                  <a:lnTo>
                    <a:pt x="31" y="955"/>
                  </a:lnTo>
                  <a:lnTo>
                    <a:pt x="0" y="847"/>
                  </a:lnTo>
                  <a:lnTo>
                    <a:pt x="14" y="716"/>
                  </a:lnTo>
                  <a:lnTo>
                    <a:pt x="87" y="587"/>
                  </a:lnTo>
                  <a:lnTo>
                    <a:pt x="198" y="453"/>
                  </a:lnTo>
                  <a:lnTo>
                    <a:pt x="353" y="325"/>
                  </a:lnTo>
                  <a:lnTo>
                    <a:pt x="536" y="207"/>
                  </a:lnTo>
                  <a:lnTo>
                    <a:pt x="757" y="114"/>
                  </a:lnTo>
                  <a:lnTo>
                    <a:pt x="996" y="42"/>
                  </a:lnTo>
                  <a:lnTo>
                    <a:pt x="1255" y="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7" name="Freeform 490"/>
            <p:cNvSpPr>
              <a:spLocks/>
            </p:cNvSpPr>
            <p:nvPr/>
          </p:nvSpPr>
          <p:spPr bwMode="auto">
            <a:xfrm>
              <a:off x="2312" y="1406"/>
              <a:ext cx="407" cy="213"/>
            </a:xfrm>
            <a:custGeom>
              <a:avLst/>
              <a:gdLst>
                <a:gd name="T0" fmla="*/ 199 w 2447"/>
                <a:gd name="T1" fmla="*/ 1 h 1275"/>
                <a:gd name="T2" fmla="*/ 241 w 2447"/>
                <a:gd name="T3" fmla="*/ 0 h 1275"/>
                <a:gd name="T4" fmla="*/ 280 w 2447"/>
                <a:gd name="T5" fmla="*/ 6 h 1275"/>
                <a:gd name="T6" fmla="*/ 316 w 2447"/>
                <a:gd name="T7" fmla="*/ 16 h 1275"/>
                <a:gd name="T8" fmla="*/ 347 w 2447"/>
                <a:gd name="T9" fmla="*/ 31 h 1275"/>
                <a:gd name="T10" fmla="*/ 372 w 2447"/>
                <a:gd name="T11" fmla="*/ 47 h 1275"/>
                <a:gd name="T12" fmla="*/ 391 w 2447"/>
                <a:gd name="T13" fmla="*/ 67 h 1275"/>
                <a:gd name="T14" fmla="*/ 403 w 2447"/>
                <a:gd name="T15" fmla="*/ 87 h 1275"/>
                <a:gd name="T16" fmla="*/ 407 w 2447"/>
                <a:gd name="T17" fmla="*/ 109 h 1275"/>
                <a:gd name="T18" fmla="*/ 403 w 2447"/>
                <a:gd name="T19" fmla="*/ 127 h 1275"/>
                <a:gd name="T20" fmla="*/ 391 w 2447"/>
                <a:gd name="T21" fmla="*/ 145 h 1275"/>
                <a:gd name="T22" fmla="*/ 373 w 2447"/>
                <a:gd name="T23" fmla="*/ 162 h 1275"/>
                <a:gd name="T24" fmla="*/ 350 w 2447"/>
                <a:gd name="T25" fmla="*/ 177 h 1275"/>
                <a:gd name="T26" fmla="*/ 321 w 2447"/>
                <a:gd name="T27" fmla="*/ 189 h 1275"/>
                <a:gd name="T28" fmla="*/ 289 w 2447"/>
                <a:gd name="T29" fmla="*/ 200 h 1275"/>
                <a:gd name="T30" fmla="*/ 251 w 2447"/>
                <a:gd name="T31" fmla="*/ 207 h 1275"/>
                <a:gd name="T32" fmla="*/ 211 w 2447"/>
                <a:gd name="T33" fmla="*/ 213 h 1275"/>
                <a:gd name="T34" fmla="*/ 170 w 2447"/>
                <a:gd name="T35" fmla="*/ 213 h 1275"/>
                <a:gd name="T36" fmla="*/ 132 w 2447"/>
                <a:gd name="T37" fmla="*/ 211 h 1275"/>
                <a:gd name="T38" fmla="*/ 95 w 2447"/>
                <a:gd name="T39" fmla="*/ 205 h 1275"/>
                <a:gd name="T40" fmla="*/ 65 w 2447"/>
                <a:gd name="T41" fmla="*/ 198 h 1275"/>
                <a:gd name="T42" fmla="*/ 38 w 2447"/>
                <a:gd name="T43" fmla="*/ 186 h 1275"/>
                <a:gd name="T44" fmla="*/ 18 w 2447"/>
                <a:gd name="T45" fmla="*/ 172 h 1275"/>
                <a:gd name="T46" fmla="*/ 4 w 2447"/>
                <a:gd name="T47" fmla="*/ 156 h 1275"/>
                <a:gd name="T48" fmla="*/ 0 w 2447"/>
                <a:gd name="T49" fmla="*/ 139 h 1275"/>
                <a:gd name="T50" fmla="*/ 1 w 2447"/>
                <a:gd name="T51" fmla="*/ 118 h 1275"/>
                <a:gd name="T52" fmla="*/ 13 w 2447"/>
                <a:gd name="T53" fmla="*/ 97 h 1275"/>
                <a:gd name="T54" fmla="*/ 30 w 2447"/>
                <a:gd name="T55" fmla="*/ 75 h 1275"/>
                <a:gd name="T56" fmla="*/ 55 w 2447"/>
                <a:gd name="T57" fmla="*/ 54 h 1275"/>
                <a:gd name="T58" fmla="*/ 84 w 2447"/>
                <a:gd name="T59" fmla="*/ 35 h 1275"/>
                <a:gd name="T60" fmla="*/ 119 w 2447"/>
                <a:gd name="T61" fmla="*/ 19 h 1275"/>
                <a:gd name="T62" fmla="*/ 157 w 2447"/>
                <a:gd name="T63" fmla="*/ 7 h 1275"/>
                <a:gd name="T64" fmla="*/ 199 w 2447"/>
                <a:gd name="T65" fmla="*/ 1 h 12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447" h="1275">
                  <a:moveTo>
                    <a:pt x="1199" y="7"/>
                  </a:moveTo>
                  <a:lnTo>
                    <a:pt x="1448" y="0"/>
                  </a:lnTo>
                  <a:lnTo>
                    <a:pt x="1683" y="38"/>
                  </a:lnTo>
                  <a:lnTo>
                    <a:pt x="1897" y="97"/>
                  </a:lnTo>
                  <a:lnTo>
                    <a:pt x="2087" y="187"/>
                  </a:lnTo>
                  <a:lnTo>
                    <a:pt x="2236" y="284"/>
                  </a:lnTo>
                  <a:lnTo>
                    <a:pt x="2350" y="401"/>
                  </a:lnTo>
                  <a:lnTo>
                    <a:pt x="2420" y="522"/>
                  </a:lnTo>
                  <a:lnTo>
                    <a:pt x="2447" y="650"/>
                  </a:lnTo>
                  <a:lnTo>
                    <a:pt x="2420" y="760"/>
                  </a:lnTo>
                  <a:lnTo>
                    <a:pt x="2350" y="867"/>
                  </a:lnTo>
                  <a:lnTo>
                    <a:pt x="2242" y="968"/>
                  </a:lnTo>
                  <a:lnTo>
                    <a:pt x="2104" y="1057"/>
                  </a:lnTo>
                  <a:lnTo>
                    <a:pt x="1931" y="1134"/>
                  </a:lnTo>
                  <a:lnTo>
                    <a:pt x="1735" y="1195"/>
                  </a:lnTo>
                  <a:lnTo>
                    <a:pt x="1510" y="1241"/>
                  </a:lnTo>
                  <a:lnTo>
                    <a:pt x="1271" y="1275"/>
                  </a:lnTo>
                  <a:lnTo>
                    <a:pt x="1020" y="1275"/>
                  </a:lnTo>
                  <a:lnTo>
                    <a:pt x="791" y="1265"/>
                  </a:lnTo>
                  <a:lnTo>
                    <a:pt x="574" y="1230"/>
                  </a:lnTo>
                  <a:lnTo>
                    <a:pt x="390" y="1186"/>
                  </a:lnTo>
                  <a:lnTo>
                    <a:pt x="228" y="1113"/>
                  </a:lnTo>
                  <a:lnTo>
                    <a:pt x="107" y="1030"/>
                  </a:lnTo>
                  <a:lnTo>
                    <a:pt x="27" y="936"/>
                  </a:lnTo>
                  <a:lnTo>
                    <a:pt x="0" y="833"/>
                  </a:lnTo>
                  <a:lnTo>
                    <a:pt x="7" y="708"/>
                  </a:lnTo>
                  <a:lnTo>
                    <a:pt x="76" y="581"/>
                  </a:lnTo>
                  <a:lnTo>
                    <a:pt x="180" y="446"/>
                  </a:lnTo>
                  <a:lnTo>
                    <a:pt x="329" y="325"/>
                  </a:lnTo>
                  <a:lnTo>
                    <a:pt x="505" y="207"/>
                  </a:lnTo>
                  <a:lnTo>
                    <a:pt x="715" y="114"/>
                  </a:lnTo>
                  <a:lnTo>
                    <a:pt x="943" y="42"/>
                  </a:lnTo>
                  <a:lnTo>
                    <a:pt x="1199" y="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8" name="Freeform 491"/>
            <p:cNvSpPr>
              <a:spLocks/>
            </p:cNvSpPr>
            <p:nvPr/>
          </p:nvSpPr>
          <p:spPr bwMode="auto">
            <a:xfrm>
              <a:off x="2316" y="1409"/>
              <a:ext cx="395" cy="206"/>
            </a:xfrm>
            <a:custGeom>
              <a:avLst/>
              <a:gdLst>
                <a:gd name="T0" fmla="*/ 193 w 2368"/>
                <a:gd name="T1" fmla="*/ 1 h 1235"/>
                <a:gd name="T2" fmla="*/ 233 w 2368"/>
                <a:gd name="T3" fmla="*/ 0 h 1235"/>
                <a:gd name="T4" fmla="*/ 272 w 2368"/>
                <a:gd name="T5" fmla="*/ 6 h 1235"/>
                <a:gd name="T6" fmla="*/ 307 w 2368"/>
                <a:gd name="T7" fmla="*/ 16 h 1235"/>
                <a:gd name="T8" fmla="*/ 339 w 2368"/>
                <a:gd name="T9" fmla="*/ 31 h 1235"/>
                <a:gd name="T10" fmla="*/ 363 w 2368"/>
                <a:gd name="T11" fmla="*/ 47 h 1235"/>
                <a:gd name="T12" fmla="*/ 382 w 2368"/>
                <a:gd name="T13" fmla="*/ 66 h 1235"/>
                <a:gd name="T14" fmla="*/ 392 w 2368"/>
                <a:gd name="T15" fmla="*/ 86 h 1235"/>
                <a:gd name="T16" fmla="*/ 395 w 2368"/>
                <a:gd name="T17" fmla="*/ 108 h 1235"/>
                <a:gd name="T18" fmla="*/ 389 w 2368"/>
                <a:gd name="T19" fmla="*/ 126 h 1235"/>
                <a:gd name="T20" fmla="*/ 377 w 2368"/>
                <a:gd name="T21" fmla="*/ 144 h 1235"/>
                <a:gd name="T22" fmla="*/ 359 w 2368"/>
                <a:gd name="T23" fmla="*/ 160 h 1235"/>
                <a:gd name="T24" fmla="*/ 337 w 2368"/>
                <a:gd name="T25" fmla="*/ 173 h 1235"/>
                <a:gd name="T26" fmla="*/ 310 w 2368"/>
                <a:gd name="T27" fmla="*/ 185 h 1235"/>
                <a:gd name="T28" fmla="*/ 280 w 2368"/>
                <a:gd name="T29" fmla="*/ 194 h 1235"/>
                <a:gd name="T30" fmla="*/ 245 w 2368"/>
                <a:gd name="T31" fmla="*/ 201 h 1235"/>
                <a:gd name="T32" fmla="*/ 208 w 2368"/>
                <a:gd name="T33" fmla="*/ 205 h 1235"/>
                <a:gd name="T34" fmla="*/ 167 w 2368"/>
                <a:gd name="T35" fmla="*/ 206 h 1235"/>
                <a:gd name="T36" fmla="*/ 129 w 2368"/>
                <a:gd name="T37" fmla="*/ 204 h 1235"/>
                <a:gd name="T38" fmla="*/ 95 w 2368"/>
                <a:gd name="T39" fmla="*/ 198 h 1235"/>
                <a:gd name="T40" fmla="*/ 65 w 2368"/>
                <a:gd name="T41" fmla="*/ 191 h 1235"/>
                <a:gd name="T42" fmla="*/ 38 w 2368"/>
                <a:gd name="T43" fmla="*/ 181 h 1235"/>
                <a:gd name="T44" fmla="*/ 19 w 2368"/>
                <a:gd name="T45" fmla="*/ 168 h 1235"/>
                <a:gd name="T46" fmla="*/ 5 w 2368"/>
                <a:gd name="T47" fmla="*/ 153 h 1235"/>
                <a:gd name="T48" fmla="*/ 0 w 2368"/>
                <a:gd name="T49" fmla="*/ 136 h 1235"/>
                <a:gd name="T50" fmla="*/ 1 w 2368"/>
                <a:gd name="T51" fmla="*/ 116 h 1235"/>
                <a:gd name="T52" fmla="*/ 12 w 2368"/>
                <a:gd name="T53" fmla="*/ 95 h 1235"/>
                <a:gd name="T54" fmla="*/ 28 w 2368"/>
                <a:gd name="T55" fmla="*/ 73 h 1235"/>
                <a:gd name="T56" fmla="*/ 53 w 2368"/>
                <a:gd name="T57" fmla="*/ 53 h 1235"/>
                <a:gd name="T58" fmla="*/ 81 w 2368"/>
                <a:gd name="T59" fmla="*/ 34 h 1235"/>
                <a:gd name="T60" fmla="*/ 114 w 2368"/>
                <a:gd name="T61" fmla="*/ 19 h 1235"/>
                <a:gd name="T62" fmla="*/ 151 w 2368"/>
                <a:gd name="T63" fmla="*/ 6 h 1235"/>
                <a:gd name="T64" fmla="*/ 193 w 2368"/>
                <a:gd name="T65" fmla="*/ 1 h 12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368" h="1235">
                  <a:moveTo>
                    <a:pt x="1155" y="8"/>
                  </a:moveTo>
                  <a:lnTo>
                    <a:pt x="1397" y="0"/>
                  </a:lnTo>
                  <a:lnTo>
                    <a:pt x="1632" y="35"/>
                  </a:lnTo>
                  <a:lnTo>
                    <a:pt x="1843" y="94"/>
                  </a:lnTo>
                  <a:lnTo>
                    <a:pt x="2030" y="184"/>
                  </a:lnTo>
                  <a:lnTo>
                    <a:pt x="2174" y="280"/>
                  </a:lnTo>
                  <a:lnTo>
                    <a:pt x="2289" y="398"/>
                  </a:lnTo>
                  <a:lnTo>
                    <a:pt x="2350" y="515"/>
                  </a:lnTo>
                  <a:lnTo>
                    <a:pt x="2368" y="647"/>
                  </a:lnTo>
                  <a:lnTo>
                    <a:pt x="2330" y="757"/>
                  </a:lnTo>
                  <a:lnTo>
                    <a:pt x="2258" y="864"/>
                  </a:lnTo>
                  <a:lnTo>
                    <a:pt x="2154" y="961"/>
                  </a:lnTo>
                  <a:lnTo>
                    <a:pt x="2022" y="1040"/>
                  </a:lnTo>
                  <a:lnTo>
                    <a:pt x="1860" y="1109"/>
                  </a:lnTo>
                  <a:lnTo>
                    <a:pt x="1680" y="1161"/>
                  </a:lnTo>
                  <a:lnTo>
                    <a:pt x="1469" y="1203"/>
                  </a:lnTo>
                  <a:lnTo>
                    <a:pt x="1244" y="1230"/>
                  </a:lnTo>
                  <a:lnTo>
                    <a:pt x="1003" y="1235"/>
                  </a:lnTo>
                  <a:lnTo>
                    <a:pt x="771" y="1221"/>
                  </a:lnTo>
                  <a:lnTo>
                    <a:pt x="567" y="1189"/>
                  </a:lnTo>
                  <a:lnTo>
                    <a:pt x="388" y="1148"/>
                  </a:lnTo>
                  <a:lnTo>
                    <a:pt x="228" y="1086"/>
                  </a:lnTo>
                  <a:lnTo>
                    <a:pt x="112" y="1010"/>
                  </a:lnTo>
                  <a:lnTo>
                    <a:pt x="32" y="916"/>
                  </a:lnTo>
                  <a:lnTo>
                    <a:pt x="0" y="816"/>
                  </a:lnTo>
                  <a:lnTo>
                    <a:pt x="8" y="695"/>
                  </a:lnTo>
                  <a:lnTo>
                    <a:pt x="69" y="567"/>
                  </a:lnTo>
                  <a:lnTo>
                    <a:pt x="170" y="440"/>
                  </a:lnTo>
                  <a:lnTo>
                    <a:pt x="315" y="319"/>
                  </a:lnTo>
                  <a:lnTo>
                    <a:pt x="484" y="201"/>
                  </a:lnTo>
                  <a:lnTo>
                    <a:pt x="682" y="111"/>
                  </a:lnTo>
                  <a:lnTo>
                    <a:pt x="906" y="38"/>
                  </a:lnTo>
                  <a:lnTo>
                    <a:pt x="1155" y="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9" name="Freeform 492"/>
            <p:cNvSpPr>
              <a:spLocks/>
            </p:cNvSpPr>
            <p:nvPr/>
          </p:nvSpPr>
          <p:spPr bwMode="auto">
            <a:xfrm>
              <a:off x="2321" y="1411"/>
              <a:ext cx="382" cy="199"/>
            </a:xfrm>
            <a:custGeom>
              <a:avLst/>
              <a:gdLst>
                <a:gd name="T0" fmla="*/ 184 w 2291"/>
                <a:gd name="T1" fmla="*/ 1 h 1193"/>
                <a:gd name="T2" fmla="*/ 224 w 2291"/>
                <a:gd name="T3" fmla="*/ 0 h 1193"/>
                <a:gd name="T4" fmla="*/ 263 w 2291"/>
                <a:gd name="T5" fmla="*/ 6 h 1193"/>
                <a:gd name="T6" fmla="*/ 298 w 2291"/>
                <a:gd name="T7" fmla="*/ 15 h 1193"/>
                <a:gd name="T8" fmla="*/ 329 w 2291"/>
                <a:gd name="T9" fmla="*/ 29 h 1193"/>
                <a:gd name="T10" fmla="*/ 353 w 2291"/>
                <a:gd name="T11" fmla="*/ 46 h 1193"/>
                <a:gd name="T12" fmla="*/ 371 w 2291"/>
                <a:gd name="T13" fmla="*/ 66 h 1193"/>
                <a:gd name="T14" fmla="*/ 381 w 2291"/>
                <a:gd name="T15" fmla="*/ 86 h 1193"/>
                <a:gd name="T16" fmla="*/ 382 w 2291"/>
                <a:gd name="T17" fmla="*/ 107 h 1193"/>
                <a:gd name="T18" fmla="*/ 373 w 2291"/>
                <a:gd name="T19" fmla="*/ 126 h 1193"/>
                <a:gd name="T20" fmla="*/ 361 w 2291"/>
                <a:gd name="T21" fmla="*/ 144 h 1193"/>
                <a:gd name="T22" fmla="*/ 344 w 2291"/>
                <a:gd name="T23" fmla="*/ 158 h 1193"/>
                <a:gd name="T24" fmla="*/ 324 w 2291"/>
                <a:gd name="T25" fmla="*/ 171 h 1193"/>
                <a:gd name="T26" fmla="*/ 299 w 2291"/>
                <a:gd name="T27" fmla="*/ 179 h 1193"/>
                <a:gd name="T28" fmla="*/ 271 w 2291"/>
                <a:gd name="T29" fmla="*/ 188 h 1193"/>
                <a:gd name="T30" fmla="*/ 239 w 2291"/>
                <a:gd name="T31" fmla="*/ 194 h 1193"/>
                <a:gd name="T32" fmla="*/ 202 w 2291"/>
                <a:gd name="T33" fmla="*/ 198 h 1193"/>
                <a:gd name="T34" fmla="*/ 162 w 2291"/>
                <a:gd name="T35" fmla="*/ 199 h 1193"/>
                <a:gd name="T36" fmla="*/ 126 w 2291"/>
                <a:gd name="T37" fmla="*/ 198 h 1193"/>
                <a:gd name="T38" fmla="*/ 92 w 2291"/>
                <a:gd name="T39" fmla="*/ 193 h 1193"/>
                <a:gd name="T40" fmla="*/ 62 w 2291"/>
                <a:gd name="T41" fmla="*/ 186 h 1193"/>
                <a:gd name="T42" fmla="*/ 37 w 2291"/>
                <a:gd name="T43" fmla="*/ 176 h 1193"/>
                <a:gd name="T44" fmla="*/ 17 w 2291"/>
                <a:gd name="T45" fmla="*/ 164 h 1193"/>
                <a:gd name="T46" fmla="*/ 5 w 2291"/>
                <a:gd name="T47" fmla="*/ 149 h 1193"/>
                <a:gd name="T48" fmla="*/ 0 w 2291"/>
                <a:gd name="T49" fmla="*/ 134 h 1193"/>
                <a:gd name="T50" fmla="*/ 2 w 2291"/>
                <a:gd name="T51" fmla="*/ 114 h 1193"/>
                <a:gd name="T52" fmla="*/ 12 w 2291"/>
                <a:gd name="T53" fmla="*/ 93 h 1193"/>
                <a:gd name="T54" fmla="*/ 27 w 2291"/>
                <a:gd name="T55" fmla="*/ 72 h 1193"/>
                <a:gd name="T56" fmla="*/ 50 w 2291"/>
                <a:gd name="T57" fmla="*/ 52 h 1193"/>
                <a:gd name="T58" fmla="*/ 76 w 2291"/>
                <a:gd name="T59" fmla="*/ 32 h 1193"/>
                <a:gd name="T60" fmla="*/ 108 w 2291"/>
                <a:gd name="T61" fmla="*/ 17 h 1193"/>
                <a:gd name="T62" fmla="*/ 144 w 2291"/>
                <a:gd name="T63" fmla="*/ 6 h 1193"/>
                <a:gd name="T64" fmla="*/ 184 w 2291"/>
                <a:gd name="T65" fmla="*/ 1 h 1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91" h="1193">
                  <a:moveTo>
                    <a:pt x="1106" y="7"/>
                  </a:moveTo>
                  <a:lnTo>
                    <a:pt x="1344" y="0"/>
                  </a:lnTo>
                  <a:lnTo>
                    <a:pt x="1575" y="35"/>
                  </a:lnTo>
                  <a:lnTo>
                    <a:pt x="1790" y="90"/>
                  </a:lnTo>
                  <a:lnTo>
                    <a:pt x="1973" y="176"/>
                  </a:lnTo>
                  <a:lnTo>
                    <a:pt x="2119" y="277"/>
                  </a:lnTo>
                  <a:lnTo>
                    <a:pt x="2226" y="394"/>
                  </a:lnTo>
                  <a:lnTo>
                    <a:pt x="2284" y="515"/>
                  </a:lnTo>
                  <a:lnTo>
                    <a:pt x="2291" y="643"/>
                  </a:lnTo>
                  <a:lnTo>
                    <a:pt x="2240" y="757"/>
                  </a:lnTo>
                  <a:lnTo>
                    <a:pt x="2163" y="861"/>
                  </a:lnTo>
                  <a:lnTo>
                    <a:pt x="2062" y="947"/>
                  </a:lnTo>
                  <a:lnTo>
                    <a:pt x="1941" y="1023"/>
                  </a:lnTo>
                  <a:lnTo>
                    <a:pt x="1794" y="1075"/>
                  </a:lnTo>
                  <a:lnTo>
                    <a:pt x="1624" y="1127"/>
                  </a:lnTo>
                  <a:lnTo>
                    <a:pt x="1431" y="1161"/>
                  </a:lnTo>
                  <a:lnTo>
                    <a:pt x="1212" y="1189"/>
                  </a:lnTo>
                  <a:lnTo>
                    <a:pt x="974" y="1193"/>
                  </a:lnTo>
                  <a:lnTo>
                    <a:pt x="753" y="1186"/>
                  </a:lnTo>
                  <a:lnTo>
                    <a:pt x="549" y="1158"/>
                  </a:lnTo>
                  <a:lnTo>
                    <a:pt x="373" y="1117"/>
                  </a:lnTo>
                  <a:lnTo>
                    <a:pt x="221" y="1054"/>
                  </a:lnTo>
                  <a:lnTo>
                    <a:pt x="103" y="985"/>
                  </a:lnTo>
                  <a:lnTo>
                    <a:pt x="28" y="896"/>
                  </a:lnTo>
                  <a:lnTo>
                    <a:pt x="0" y="802"/>
                  </a:lnTo>
                  <a:lnTo>
                    <a:pt x="14" y="685"/>
                  </a:lnTo>
                  <a:lnTo>
                    <a:pt x="72" y="560"/>
                  </a:lnTo>
                  <a:lnTo>
                    <a:pt x="162" y="429"/>
                  </a:lnTo>
                  <a:lnTo>
                    <a:pt x="297" y="311"/>
                  </a:lnTo>
                  <a:lnTo>
                    <a:pt x="455" y="194"/>
                  </a:lnTo>
                  <a:lnTo>
                    <a:pt x="650" y="104"/>
                  </a:lnTo>
                  <a:lnTo>
                    <a:pt x="864" y="38"/>
                  </a:lnTo>
                  <a:lnTo>
                    <a:pt x="1106" y="7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0" name="Freeform 493"/>
            <p:cNvSpPr>
              <a:spLocks/>
            </p:cNvSpPr>
            <p:nvPr/>
          </p:nvSpPr>
          <p:spPr bwMode="auto">
            <a:xfrm>
              <a:off x="2327" y="1413"/>
              <a:ext cx="368" cy="192"/>
            </a:xfrm>
            <a:custGeom>
              <a:avLst/>
              <a:gdLst>
                <a:gd name="T0" fmla="*/ 176 w 2209"/>
                <a:gd name="T1" fmla="*/ 0 h 1153"/>
                <a:gd name="T2" fmla="*/ 216 w 2209"/>
                <a:gd name="T3" fmla="*/ 0 h 1153"/>
                <a:gd name="T4" fmla="*/ 253 w 2209"/>
                <a:gd name="T5" fmla="*/ 6 h 1153"/>
                <a:gd name="T6" fmla="*/ 288 w 2209"/>
                <a:gd name="T7" fmla="*/ 15 h 1153"/>
                <a:gd name="T8" fmla="*/ 318 w 2209"/>
                <a:gd name="T9" fmla="*/ 30 h 1153"/>
                <a:gd name="T10" fmla="*/ 342 w 2209"/>
                <a:gd name="T11" fmla="*/ 47 h 1153"/>
                <a:gd name="T12" fmla="*/ 359 w 2209"/>
                <a:gd name="T13" fmla="*/ 66 h 1153"/>
                <a:gd name="T14" fmla="*/ 368 w 2209"/>
                <a:gd name="T15" fmla="*/ 86 h 1153"/>
                <a:gd name="T16" fmla="*/ 368 w 2209"/>
                <a:gd name="T17" fmla="*/ 109 h 1153"/>
                <a:gd name="T18" fmla="*/ 357 w 2209"/>
                <a:gd name="T19" fmla="*/ 127 h 1153"/>
                <a:gd name="T20" fmla="*/ 344 w 2209"/>
                <a:gd name="T21" fmla="*/ 144 h 1153"/>
                <a:gd name="T22" fmla="*/ 328 w 2209"/>
                <a:gd name="T23" fmla="*/ 157 h 1153"/>
                <a:gd name="T24" fmla="*/ 309 w 2209"/>
                <a:gd name="T25" fmla="*/ 168 h 1153"/>
                <a:gd name="T26" fmla="*/ 286 w 2209"/>
                <a:gd name="T27" fmla="*/ 176 h 1153"/>
                <a:gd name="T28" fmla="*/ 260 w 2209"/>
                <a:gd name="T29" fmla="*/ 183 h 1153"/>
                <a:gd name="T30" fmla="*/ 230 w 2209"/>
                <a:gd name="T31" fmla="*/ 187 h 1153"/>
                <a:gd name="T32" fmla="*/ 196 w 2209"/>
                <a:gd name="T33" fmla="*/ 192 h 1153"/>
                <a:gd name="T34" fmla="*/ 158 w 2209"/>
                <a:gd name="T35" fmla="*/ 192 h 1153"/>
                <a:gd name="T36" fmla="*/ 122 w 2209"/>
                <a:gd name="T37" fmla="*/ 191 h 1153"/>
                <a:gd name="T38" fmla="*/ 89 w 2209"/>
                <a:gd name="T39" fmla="*/ 186 h 1153"/>
                <a:gd name="T40" fmla="*/ 61 w 2209"/>
                <a:gd name="T41" fmla="*/ 181 h 1153"/>
                <a:gd name="T42" fmla="*/ 36 w 2209"/>
                <a:gd name="T43" fmla="*/ 171 h 1153"/>
                <a:gd name="T44" fmla="*/ 17 w 2209"/>
                <a:gd name="T45" fmla="*/ 160 h 1153"/>
                <a:gd name="T46" fmla="*/ 5 w 2209"/>
                <a:gd name="T47" fmla="*/ 147 h 1153"/>
                <a:gd name="T48" fmla="*/ 0 w 2209"/>
                <a:gd name="T49" fmla="*/ 132 h 1153"/>
                <a:gd name="T50" fmla="*/ 2 w 2209"/>
                <a:gd name="T51" fmla="*/ 112 h 1153"/>
                <a:gd name="T52" fmla="*/ 10 w 2209"/>
                <a:gd name="T53" fmla="*/ 93 h 1153"/>
                <a:gd name="T54" fmla="*/ 25 w 2209"/>
                <a:gd name="T55" fmla="*/ 71 h 1153"/>
                <a:gd name="T56" fmla="*/ 46 w 2209"/>
                <a:gd name="T57" fmla="*/ 52 h 1153"/>
                <a:gd name="T58" fmla="*/ 71 w 2209"/>
                <a:gd name="T59" fmla="*/ 33 h 1153"/>
                <a:gd name="T60" fmla="*/ 102 w 2209"/>
                <a:gd name="T61" fmla="*/ 18 h 1153"/>
                <a:gd name="T62" fmla="*/ 137 w 2209"/>
                <a:gd name="T63" fmla="*/ 6 h 1153"/>
                <a:gd name="T64" fmla="*/ 176 w 2209"/>
                <a:gd name="T65" fmla="*/ 0 h 11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09" h="1153">
                  <a:moveTo>
                    <a:pt x="1058" y="3"/>
                  </a:moveTo>
                  <a:lnTo>
                    <a:pt x="1296" y="0"/>
                  </a:lnTo>
                  <a:lnTo>
                    <a:pt x="1521" y="35"/>
                  </a:lnTo>
                  <a:lnTo>
                    <a:pt x="1728" y="93"/>
                  </a:lnTo>
                  <a:lnTo>
                    <a:pt x="1907" y="179"/>
                  </a:lnTo>
                  <a:lnTo>
                    <a:pt x="2053" y="280"/>
                  </a:lnTo>
                  <a:lnTo>
                    <a:pt x="2154" y="397"/>
                  </a:lnTo>
                  <a:lnTo>
                    <a:pt x="2209" y="518"/>
                  </a:lnTo>
                  <a:lnTo>
                    <a:pt x="2209" y="652"/>
                  </a:lnTo>
                  <a:lnTo>
                    <a:pt x="2143" y="764"/>
                  </a:lnTo>
                  <a:lnTo>
                    <a:pt x="2063" y="864"/>
                  </a:lnTo>
                  <a:lnTo>
                    <a:pt x="1967" y="940"/>
                  </a:lnTo>
                  <a:lnTo>
                    <a:pt x="1852" y="1009"/>
                  </a:lnTo>
                  <a:lnTo>
                    <a:pt x="1714" y="1057"/>
                  </a:lnTo>
                  <a:lnTo>
                    <a:pt x="1562" y="1098"/>
                  </a:lnTo>
                  <a:lnTo>
                    <a:pt x="1383" y="1123"/>
                  </a:lnTo>
                  <a:lnTo>
                    <a:pt x="1178" y="1150"/>
                  </a:lnTo>
                  <a:lnTo>
                    <a:pt x="951" y="1153"/>
                  </a:lnTo>
                  <a:lnTo>
                    <a:pt x="732" y="1147"/>
                  </a:lnTo>
                  <a:lnTo>
                    <a:pt x="536" y="1119"/>
                  </a:lnTo>
                  <a:lnTo>
                    <a:pt x="366" y="1084"/>
                  </a:lnTo>
                  <a:lnTo>
                    <a:pt x="218" y="1029"/>
                  </a:lnTo>
                  <a:lnTo>
                    <a:pt x="104" y="960"/>
                  </a:lnTo>
                  <a:lnTo>
                    <a:pt x="28" y="881"/>
                  </a:lnTo>
                  <a:lnTo>
                    <a:pt x="0" y="791"/>
                  </a:lnTo>
                  <a:lnTo>
                    <a:pt x="11" y="674"/>
                  </a:lnTo>
                  <a:lnTo>
                    <a:pt x="63" y="556"/>
                  </a:lnTo>
                  <a:lnTo>
                    <a:pt x="149" y="428"/>
                  </a:lnTo>
                  <a:lnTo>
                    <a:pt x="277" y="311"/>
                  </a:lnTo>
                  <a:lnTo>
                    <a:pt x="429" y="197"/>
                  </a:lnTo>
                  <a:lnTo>
                    <a:pt x="611" y="107"/>
                  </a:lnTo>
                  <a:lnTo>
                    <a:pt x="823" y="35"/>
                  </a:lnTo>
                  <a:lnTo>
                    <a:pt x="1058" y="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1" name="Freeform 494"/>
            <p:cNvSpPr>
              <a:spLocks/>
            </p:cNvSpPr>
            <p:nvPr/>
          </p:nvSpPr>
          <p:spPr bwMode="auto">
            <a:xfrm>
              <a:off x="2332" y="1415"/>
              <a:ext cx="356" cy="185"/>
            </a:xfrm>
            <a:custGeom>
              <a:avLst/>
              <a:gdLst>
                <a:gd name="T0" fmla="*/ 168 w 2131"/>
                <a:gd name="T1" fmla="*/ 1 h 1110"/>
                <a:gd name="T2" fmla="*/ 206 w 2131"/>
                <a:gd name="T3" fmla="*/ 0 h 1110"/>
                <a:gd name="T4" fmla="*/ 244 w 2131"/>
                <a:gd name="T5" fmla="*/ 5 h 1110"/>
                <a:gd name="T6" fmla="*/ 279 w 2131"/>
                <a:gd name="T7" fmla="*/ 15 h 1110"/>
                <a:gd name="T8" fmla="*/ 309 w 2131"/>
                <a:gd name="T9" fmla="*/ 30 h 1110"/>
                <a:gd name="T10" fmla="*/ 332 w 2131"/>
                <a:gd name="T11" fmla="*/ 46 h 1110"/>
                <a:gd name="T12" fmla="*/ 349 w 2131"/>
                <a:gd name="T13" fmla="*/ 65 h 1110"/>
                <a:gd name="T14" fmla="*/ 356 w 2131"/>
                <a:gd name="T15" fmla="*/ 85 h 1110"/>
                <a:gd name="T16" fmla="*/ 354 w 2131"/>
                <a:gd name="T17" fmla="*/ 108 h 1110"/>
                <a:gd name="T18" fmla="*/ 342 w 2131"/>
                <a:gd name="T19" fmla="*/ 127 h 1110"/>
                <a:gd name="T20" fmla="*/ 328 w 2131"/>
                <a:gd name="T21" fmla="*/ 142 h 1110"/>
                <a:gd name="T22" fmla="*/ 313 w 2131"/>
                <a:gd name="T23" fmla="*/ 155 h 1110"/>
                <a:gd name="T24" fmla="*/ 296 w 2131"/>
                <a:gd name="T25" fmla="*/ 164 h 1110"/>
                <a:gd name="T26" fmla="*/ 274 w 2131"/>
                <a:gd name="T27" fmla="*/ 171 h 1110"/>
                <a:gd name="T28" fmla="*/ 251 w 2131"/>
                <a:gd name="T29" fmla="*/ 177 h 1110"/>
                <a:gd name="T30" fmla="*/ 223 w 2131"/>
                <a:gd name="T31" fmla="*/ 181 h 1110"/>
                <a:gd name="T32" fmla="*/ 191 w 2131"/>
                <a:gd name="T33" fmla="*/ 184 h 1110"/>
                <a:gd name="T34" fmla="*/ 154 w 2131"/>
                <a:gd name="T35" fmla="*/ 185 h 1110"/>
                <a:gd name="T36" fmla="*/ 119 w 2131"/>
                <a:gd name="T37" fmla="*/ 184 h 1110"/>
                <a:gd name="T38" fmla="*/ 87 w 2131"/>
                <a:gd name="T39" fmla="*/ 181 h 1110"/>
                <a:gd name="T40" fmla="*/ 59 w 2131"/>
                <a:gd name="T41" fmla="*/ 175 h 1110"/>
                <a:gd name="T42" fmla="*/ 35 w 2131"/>
                <a:gd name="T43" fmla="*/ 167 h 1110"/>
                <a:gd name="T44" fmla="*/ 17 w 2131"/>
                <a:gd name="T45" fmla="*/ 157 h 1110"/>
                <a:gd name="T46" fmla="*/ 5 w 2131"/>
                <a:gd name="T47" fmla="*/ 144 h 1110"/>
                <a:gd name="T48" fmla="*/ 0 w 2131"/>
                <a:gd name="T49" fmla="*/ 130 h 1110"/>
                <a:gd name="T50" fmla="*/ 2 w 2131"/>
                <a:gd name="T51" fmla="*/ 111 h 1110"/>
                <a:gd name="T52" fmla="*/ 10 w 2131"/>
                <a:gd name="T53" fmla="*/ 92 h 1110"/>
                <a:gd name="T54" fmla="*/ 24 w 2131"/>
                <a:gd name="T55" fmla="*/ 70 h 1110"/>
                <a:gd name="T56" fmla="*/ 44 w 2131"/>
                <a:gd name="T57" fmla="*/ 51 h 1110"/>
                <a:gd name="T58" fmla="*/ 67 w 2131"/>
                <a:gd name="T59" fmla="*/ 32 h 1110"/>
                <a:gd name="T60" fmla="*/ 97 w 2131"/>
                <a:gd name="T61" fmla="*/ 17 h 1110"/>
                <a:gd name="T62" fmla="*/ 130 w 2131"/>
                <a:gd name="T63" fmla="*/ 6 h 1110"/>
                <a:gd name="T64" fmla="*/ 168 w 2131"/>
                <a:gd name="T65" fmla="*/ 1 h 1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1" h="1110">
                  <a:moveTo>
                    <a:pt x="1008" y="4"/>
                  </a:moveTo>
                  <a:lnTo>
                    <a:pt x="1236" y="0"/>
                  </a:lnTo>
                  <a:lnTo>
                    <a:pt x="1461" y="31"/>
                  </a:lnTo>
                  <a:lnTo>
                    <a:pt x="1668" y="91"/>
                  </a:lnTo>
                  <a:lnTo>
                    <a:pt x="1848" y="177"/>
                  </a:lnTo>
                  <a:lnTo>
                    <a:pt x="1987" y="273"/>
                  </a:lnTo>
                  <a:lnTo>
                    <a:pt x="2087" y="391"/>
                  </a:lnTo>
                  <a:lnTo>
                    <a:pt x="2131" y="512"/>
                  </a:lnTo>
                  <a:lnTo>
                    <a:pt x="2122" y="647"/>
                  </a:lnTo>
                  <a:lnTo>
                    <a:pt x="2045" y="760"/>
                  </a:lnTo>
                  <a:lnTo>
                    <a:pt x="1966" y="854"/>
                  </a:lnTo>
                  <a:lnTo>
                    <a:pt x="1872" y="927"/>
                  </a:lnTo>
                  <a:lnTo>
                    <a:pt x="1769" y="985"/>
                  </a:lnTo>
                  <a:lnTo>
                    <a:pt x="1641" y="1027"/>
                  </a:lnTo>
                  <a:lnTo>
                    <a:pt x="1503" y="1062"/>
                  </a:lnTo>
                  <a:lnTo>
                    <a:pt x="1337" y="1085"/>
                  </a:lnTo>
                  <a:lnTo>
                    <a:pt x="1146" y="1106"/>
                  </a:lnTo>
                  <a:lnTo>
                    <a:pt x="922" y="1110"/>
                  </a:lnTo>
                  <a:lnTo>
                    <a:pt x="714" y="1106"/>
                  </a:lnTo>
                  <a:lnTo>
                    <a:pt x="521" y="1085"/>
                  </a:lnTo>
                  <a:lnTo>
                    <a:pt x="355" y="1051"/>
                  </a:lnTo>
                  <a:lnTo>
                    <a:pt x="207" y="1002"/>
                  </a:lnTo>
                  <a:lnTo>
                    <a:pt x="100" y="941"/>
                  </a:lnTo>
                  <a:lnTo>
                    <a:pt x="27" y="864"/>
                  </a:lnTo>
                  <a:lnTo>
                    <a:pt x="0" y="778"/>
                  </a:lnTo>
                  <a:lnTo>
                    <a:pt x="9" y="667"/>
                  </a:lnTo>
                  <a:lnTo>
                    <a:pt x="58" y="550"/>
                  </a:lnTo>
                  <a:lnTo>
                    <a:pt x="141" y="422"/>
                  </a:lnTo>
                  <a:lnTo>
                    <a:pt x="262" y="305"/>
                  </a:lnTo>
                  <a:lnTo>
                    <a:pt x="403" y="194"/>
                  </a:lnTo>
                  <a:lnTo>
                    <a:pt x="579" y="104"/>
                  </a:lnTo>
                  <a:lnTo>
                    <a:pt x="777" y="35"/>
                  </a:lnTo>
                  <a:lnTo>
                    <a:pt x="1008" y="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2" name="Freeform 495"/>
            <p:cNvSpPr>
              <a:spLocks/>
            </p:cNvSpPr>
            <p:nvPr/>
          </p:nvSpPr>
          <p:spPr bwMode="auto">
            <a:xfrm>
              <a:off x="2337" y="1418"/>
              <a:ext cx="345" cy="177"/>
            </a:xfrm>
            <a:custGeom>
              <a:avLst/>
              <a:gdLst>
                <a:gd name="T0" fmla="*/ 162 w 2066"/>
                <a:gd name="T1" fmla="*/ 0 h 1065"/>
                <a:gd name="T2" fmla="*/ 199 w 2066"/>
                <a:gd name="T3" fmla="*/ 0 h 1065"/>
                <a:gd name="T4" fmla="*/ 236 w 2066"/>
                <a:gd name="T5" fmla="*/ 5 h 1065"/>
                <a:gd name="T6" fmla="*/ 270 w 2066"/>
                <a:gd name="T7" fmla="*/ 14 h 1065"/>
                <a:gd name="T8" fmla="*/ 300 w 2066"/>
                <a:gd name="T9" fmla="*/ 28 h 1065"/>
                <a:gd name="T10" fmla="*/ 322 w 2066"/>
                <a:gd name="T11" fmla="*/ 44 h 1065"/>
                <a:gd name="T12" fmla="*/ 338 w 2066"/>
                <a:gd name="T13" fmla="*/ 63 h 1065"/>
                <a:gd name="T14" fmla="*/ 345 w 2066"/>
                <a:gd name="T15" fmla="*/ 85 h 1065"/>
                <a:gd name="T16" fmla="*/ 341 w 2066"/>
                <a:gd name="T17" fmla="*/ 108 h 1065"/>
                <a:gd name="T18" fmla="*/ 327 w 2066"/>
                <a:gd name="T19" fmla="*/ 126 h 1065"/>
                <a:gd name="T20" fmla="*/ 313 w 2066"/>
                <a:gd name="T21" fmla="*/ 141 h 1065"/>
                <a:gd name="T22" fmla="*/ 298 w 2066"/>
                <a:gd name="T23" fmla="*/ 152 h 1065"/>
                <a:gd name="T24" fmla="*/ 282 w 2066"/>
                <a:gd name="T25" fmla="*/ 161 h 1065"/>
                <a:gd name="T26" fmla="*/ 263 w 2066"/>
                <a:gd name="T27" fmla="*/ 166 h 1065"/>
                <a:gd name="T28" fmla="*/ 241 w 2066"/>
                <a:gd name="T29" fmla="*/ 171 h 1065"/>
                <a:gd name="T30" fmla="*/ 216 w 2066"/>
                <a:gd name="T31" fmla="*/ 174 h 1065"/>
                <a:gd name="T32" fmla="*/ 186 w 2066"/>
                <a:gd name="T33" fmla="*/ 177 h 1065"/>
                <a:gd name="T34" fmla="*/ 149 w 2066"/>
                <a:gd name="T35" fmla="*/ 177 h 1065"/>
                <a:gd name="T36" fmla="*/ 116 w 2066"/>
                <a:gd name="T37" fmla="*/ 177 h 1065"/>
                <a:gd name="T38" fmla="*/ 85 w 2066"/>
                <a:gd name="T39" fmla="*/ 174 h 1065"/>
                <a:gd name="T40" fmla="*/ 58 w 2066"/>
                <a:gd name="T41" fmla="*/ 169 h 1065"/>
                <a:gd name="T42" fmla="*/ 34 w 2066"/>
                <a:gd name="T43" fmla="*/ 161 h 1065"/>
                <a:gd name="T44" fmla="*/ 17 w 2066"/>
                <a:gd name="T45" fmla="*/ 152 h 1065"/>
                <a:gd name="T46" fmla="*/ 5 w 2066"/>
                <a:gd name="T47" fmla="*/ 140 h 1065"/>
                <a:gd name="T48" fmla="*/ 0 w 2066"/>
                <a:gd name="T49" fmla="*/ 127 h 1065"/>
                <a:gd name="T50" fmla="*/ 2 w 2066"/>
                <a:gd name="T51" fmla="*/ 109 h 1065"/>
                <a:gd name="T52" fmla="*/ 9 w 2066"/>
                <a:gd name="T53" fmla="*/ 90 h 1065"/>
                <a:gd name="T54" fmla="*/ 22 w 2066"/>
                <a:gd name="T55" fmla="*/ 70 h 1065"/>
                <a:gd name="T56" fmla="*/ 41 w 2066"/>
                <a:gd name="T57" fmla="*/ 51 h 1065"/>
                <a:gd name="T58" fmla="*/ 63 w 2066"/>
                <a:gd name="T59" fmla="*/ 32 h 1065"/>
                <a:gd name="T60" fmla="*/ 92 w 2066"/>
                <a:gd name="T61" fmla="*/ 17 h 1065"/>
                <a:gd name="T62" fmla="*/ 124 w 2066"/>
                <a:gd name="T63" fmla="*/ 6 h 1065"/>
                <a:gd name="T64" fmla="*/ 162 w 2066"/>
                <a:gd name="T65" fmla="*/ 0 h 10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6" h="1065">
                  <a:moveTo>
                    <a:pt x="968" y="3"/>
                  </a:moveTo>
                  <a:lnTo>
                    <a:pt x="1192" y="0"/>
                  </a:lnTo>
                  <a:lnTo>
                    <a:pt x="1412" y="31"/>
                  </a:lnTo>
                  <a:lnTo>
                    <a:pt x="1617" y="86"/>
                  </a:lnTo>
                  <a:lnTo>
                    <a:pt x="1797" y="170"/>
                  </a:lnTo>
                  <a:lnTo>
                    <a:pt x="1931" y="267"/>
                  </a:lnTo>
                  <a:lnTo>
                    <a:pt x="2025" y="380"/>
                  </a:lnTo>
                  <a:lnTo>
                    <a:pt x="2066" y="509"/>
                  </a:lnTo>
                  <a:lnTo>
                    <a:pt x="2042" y="647"/>
                  </a:lnTo>
                  <a:lnTo>
                    <a:pt x="1956" y="760"/>
                  </a:lnTo>
                  <a:lnTo>
                    <a:pt x="1873" y="850"/>
                  </a:lnTo>
                  <a:lnTo>
                    <a:pt x="1783" y="913"/>
                  </a:lnTo>
                  <a:lnTo>
                    <a:pt x="1686" y="968"/>
                  </a:lnTo>
                  <a:lnTo>
                    <a:pt x="1572" y="999"/>
                  </a:lnTo>
                  <a:lnTo>
                    <a:pt x="1444" y="1030"/>
                  </a:lnTo>
                  <a:lnTo>
                    <a:pt x="1292" y="1048"/>
                  </a:lnTo>
                  <a:lnTo>
                    <a:pt x="1112" y="1065"/>
                  </a:lnTo>
                  <a:lnTo>
                    <a:pt x="894" y="1065"/>
                  </a:lnTo>
                  <a:lnTo>
                    <a:pt x="694" y="1062"/>
                  </a:lnTo>
                  <a:lnTo>
                    <a:pt x="507" y="1044"/>
                  </a:lnTo>
                  <a:lnTo>
                    <a:pt x="349" y="1016"/>
                  </a:lnTo>
                  <a:lnTo>
                    <a:pt x="203" y="971"/>
                  </a:lnTo>
                  <a:lnTo>
                    <a:pt x="99" y="916"/>
                  </a:lnTo>
                  <a:lnTo>
                    <a:pt x="27" y="843"/>
                  </a:lnTo>
                  <a:lnTo>
                    <a:pt x="0" y="764"/>
                  </a:lnTo>
                  <a:lnTo>
                    <a:pt x="10" y="657"/>
                  </a:lnTo>
                  <a:lnTo>
                    <a:pt x="55" y="539"/>
                  </a:lnTo>
                  <a:lnTo>
                    <a:pt x="131" y="422"/>
                  </a:lnTo>
                  <a:lnTo>
                    <a:pt x="245" y="305"/>
                  </a:lnTo>
                  <a:lnTo>
                    <a:pt x="380" y="193"/>
                  </a:lnTo>
                  <a:lnTo>
                    <a:pt x="548" y="104"/>
                  </a:lnTo>
                  <a:lnTo>
                    <a:pt x="743" y="35"/>
                  </a:lnTo>
                  <a:lnTo>
                    <a:pt x="968" y="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3" name="Freeform 496"/>
            <p:cNvSpPr>
              <a:spLocks/>
            </p:cNvSpPr>
            <p:nvPr/>
          </p:nvSpPr>
          <p:spPr bwMode="auto">
            <a:xfrm>
              <a:off x="2344" y="1420"/>
              <a:ext cx="331" cy="170"/>
            </a:xfrm>
            <a:custGeom>
              <a:avLst/>
              <a:gdLst>
                <a:gd name="T0" fmla="*/ 152 w 1987"/>
                <a:gd name="T1" fmla="*/ 1 h 1020"/>
                <a:gd name="T2" fmla="*/ 189 w 1987"/>
                <a:gd name="T3" fmla="*/ 0 h 1020"/>
                <a:gd name="T4" fmla="*/ 225 w 1987"/>
                <a:gd name="T5" fmla="*/ 5 h 1020"/>
                <a:gd name="T6" fmla="*/ 259 w 1987"/>
                <a:gd name="T7" fmla="*/ 13 h 1020"/>
                <a:gd name="T8" fmla="*/ 288 w 1987"/>
                <a:gd name="T9" fmla="*/ 27 h 1020"/>
                <a:gd name="T10" fmla="*/ 311 w 1987"/>
                <a:gd name="T11" fmla="*/ 43 h 1020"/>
                <a:gd name="T12" fmla="*/ 326 w 1987"/>
                <a:gd name="T13" fmla="*/ 62 h 1020"/>
                <a:gd name="T14" fmla="*/ 331 w 1987"/>
                <a:gd name="T15" fmla="*/ 84 h 1020"/>
                <a:gd name="T16" fmla="*/ 326 w 1987"/>
                <a:gd name="T17" fmla="*/ 107 h 1020"/>
                <a:gd name="T18" fmla="*/ 309 w 1987"/>
                <a:gd name="T19" fmla="*/ 126 h 1020"/>
                <a:gd name="T20" fmla="*/ 295 w 1987"/>
                <a:gd name="T21" fmla="*/ 140 h 1020"/>
                <a:gd name="T22" fmla="*/ 281 w 1987"/>
                <a:gd name="T23" fmla="*/ 150 h 1020"/>
                <a:gd name="T24" fmla="*/ 266 w 1987"/>
                <a:gd name="T25" fmla="*/ 157 h 1020"/>
                <a:gd name="T26" fmla="*/ 249 w 1987"/>
                <a:gd name="T27" fmla="*/ 162 h 1020"/>
                <a:gd name="T28" fmla="*/ 230 w 1987"/>
                <a:gd name="T29" fmla="*/ 165 h 1020"/>
                <a:gd name="T30" fmla="*/ 207 w 1987"/>
                <a:gd name="T31" fmla="*/ 167 h 1020"/>
                <a:gd name="T32" fmla="*/ 179 w 1987"/>
                <a:gd name="T33" fmla="*/ 170 h 1020"/>
                <a:gd name="T34" fmla="*/ 144 w 1987"/>
                <a:gd name="T35" fmla="*/ 170 h 1020"/>
                <a:gd name="T36" fmla="*/ 112 w 1987"/>
                <a:gd name="T37" fmla="*/ 170 h 1020"/>
                <a:gd name="T38" fmla="*/ 82 w 1987"/>
                <a:gd name="T39" fmla="*/ 168 h 1020"/>
                <a:gd name="T40" fmla="*/ 55 w 1987"/>
                <a:gd name="T41" fmla="*/ 164 h 1020"/>
                <a:gd name="T42" fmla="*/ 33 w 1987"/>
                <a:gd name="T43" fmla="*/ 157 h 1020"/>
                <a:gd name="T44" fmla="*/ 15 w 1987"/>
                <a:gd name="T45" fmla="*/ 149 h 1020"/>
                <a:gd name="T46" fmla="*/ 4 w 1987"/>
                <a:gd name="T47" fmla="*/ 137 h 1020"/>
                <a:gd name="T48" fmla="*/ 0 w 1987"/>
                <a:gd name="T49" fmla="*/ 125 h 1020"/>
                <a:gd name="T50" fmla="*/ 0 w 1987"/>
                <a:gd name="T51" fmla="*/ 107 h 1020"/>
                <a:gd name="T52" fmla="*/ 7 w 1987"/>
                <a:gd name="T53" fmla="*/ 88 h 1020"/>
                <a:gd name="T54" fmla="*/ 18 w 1987"/>
                <a:gd name="T55" fmla="*/ 68 h 1020"/>
                <a:gd name="T56" fmla="*/ 37 w 1987"/>
                <a:gd name="T57" fmla="*/ 49 h 1020"/>
                <a:gd name="T58" fmla="*/ 57 w 1987"/>
                <a:gd name="T59" fmla="*/ 31 h 1020"/>
                <a:gd name="T60" fmla="*/ 84 w 1987"/>
                <a:gd name="T61" fmla="*/ 17 h 1020"/>
                <a:gd name="T62" fmla="*/ 116 w 1987"/>
                <a:gd name="T63" fmla="*/ 5 h 1020"/>
                <a:gd name="T64" fmla="*/ 152 w 1987"/>
                <a:gd name="T65" fmla="*/ 1 h 10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87" h="1020">
                  <a:moveTo>
                    <a:pt x="912" y="4"/>
                  </a:moveTo>
                  <a:lnTo>
                    <a:pt x="1133" y="0"/>
                  </a:lnTo>
                  <a:lnTo>
                    <a:pt x="1351" y="28"/>
                  </a:lnTo>
                  <a:lnTo>
                    <a:pt x="1555" y="80"/>
                  </a:lnTo>
                  <a:lnTo>
                    <a:pt x="1731" y="163"/>
                  </a:lnTo>
                  <a:lnTo>
                    <a:pt x="1866" y="256"/>
                  </a:lnTo>
                  <a:lnTo>
                    <a:pt x="1956" y="374"/>
                  </a:lnTo>
                  <a:lnTo>
                    <a:pt x="1987" y="505"/>
                  </a:lnTo>
                  <a:lnTo>
                    <a:pt x="1956" y="643"/>
                  </a:lnTo>
                  <a:lnTo>
                    <a:pt x="1855" y="757"/>
                  </a:lnTo>
                  <a:lnTo>
                    <a:pt x="1769" y="841"/>
                  </a:lnTo>
                  <a:lnTo>
                    <a:pt x="1686" y="899"/>
                  </a:lnTo>
                  <a:lnTo>
                    <a:pt x="1599" y="944"/>
                  </a:lnTo>
                  <a:lnTo>
                    <a:pt x="1495" y="971"/>
                  </a:lnTo>
                  <a:lnTo>
                    <a:pt x="1379" y="988"/>
                  </a:lnTo>
                  <a:lnTo>
                    <a:pt x="1241" y="1003"/>
                  </a:lnTo>
                  <a:lnTo>
                    <a:pt x="1074" y="1020"/>
                  </a:lnTo>
                  <a:lnTo>
                    <a:pt x="864" y="1020"/>
                  </a:lnTo>
                  <a:lnTo>
                    <a:pt x="670" y="1020"/>
                  </a:lnTo>
                  <a:lnTo>
                    <a:pt x="490" y="1010"/>
                  </a:lnTo>
                  <a:lnTo>
                    <a:pt x="331" y="985"/>
                  </a:lnTo>
                  <a:lnTo>
                    <a:pt x="196" y="944"/>
                  </a:lnTo>
                  <a:lnTo>
                    <a:pt x="93" y="892"/>
                  </a:lnTo>
                  <a:lnTo>
                    <a:pt x="27" y="823"/>
                  </a:lnTo>
                  <a:lnTo>
                    <a:pt x="0" y="747"/>
                  </a:lnTo>
                  <a:lnTo>
                    <a:pt x="3" y="643"/>
                  </a:lnTo>
                  <a:lnTo>
                    <a:pt x="44" y="526"/>
                  </a:lnTo>
                  <a:lnTo>
                    <a:pt x="110" y="409"/>
                  </a:lnTo>
                  <a:lnTo>
                    <a:pt x="221" y="294"/>
                  </a:lnTo>
                  <a:lnTo>
                    <a:pt x="345" y="184"/>
                  </a:lnTo>
                  <a:lnTo>
                    <a:pt x="507" y="101"/>
                  </a:lnTo>
                  <a:lnTo>
                    <a:pt x="694" y="32"/>
                  </a:lnTo>
                  <a:lnTo>
                    <a:pt x="912" y="4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4" name="Freeform 497"/>
            <p:cNvSpPr>
              <a:spLocks/>
            </p:cNvSpPr>
            <p:nvPr/>
          </p:nvSpPr>
          <p:spPr bwMode="auto">
            <a:xfrm>
              <a:off x="2362" y="1425"/>
              <a:ext cx="291" cy="143"/>
            </a:xfrm>
            <a:custGeom>
              <a:avLst/>
              <a:gdLst>
                <a:gd name="T0" fmla="*/ 134 w 1745"/>
                <a:gd name="T1" fmla="*/ 0 h 860"/>
                <a:gd name="T2" fmla="*/ 167 w 1745"/>
                <a:gd name="T3" fmla="*/ 0 h 860"/>
                <a:gd name="T4" fmla="*/ 199 w 1745"/>
                <a:gd name="T5" fmla="*/ 4 h 860"/>
                <a:gd name="T6" fmla="*/ 229 w 1745"/>
                <a:gd name="T7" fmla="*/ 11 h 860"/>
                <a:gd name="T8" fmla="*/ 254 w 1745"/>
                <a:gd name="T9" fmla="*/ 23 h 860"/>
                <a:gd name="T10" fmla="*/ 274 w 1745"/>
                <a:gd name="T11" fmla="*/ 36 h 860"/>
                <a:gd name="T12" fmla="*/ 288 w 1745"/>
                <a:gd name="T13" fmla="*/ 52 h 860"/>
                <a:gd name="T14" fmla="*/ 291 w 1745"/>
                <a:gd name="T15" fmla="*/ 70 h 860"/>
                <a:gd name="T16" fmla="*/ 286 w 1745"/>
                <a:gd name="T17" fmla="*/ 90 h 860"/>
                <a:gd name="T18" fmla="*/ 273 w 1745"/>
                <a:gd name="T19" fmla="*/ 105 h 860"/>
                <a:gd name="T20" fmla="*/ 260 w 1745"/>
                <a:gd name="T21" fmla="*/ 117 h 860"/>
                <a:gd name="T22" fmla="*/ 247 w 1745"/>
                <a:gd name="T23" fmla="*/ 126 h 860"/>
                <a:gd name="T24" fmla="*/ 234 w 1745"/>
                <a:gd name="T25" fmla="*/ 132 h 860"/>
                <a:gd name="T26" fmla="*/ 219 w 1745"/>
                <a:gd name="T27" fmla="*/ 136 h 860"/>
                <a:gd name="T28" fmla="*/ 203 w 1745"/>
                <a:gd name="T29" fmla="*/ 139 h 860"/>
                <a:gd name="T30" fmla="*/ 181 w 1745"/>
                <a:gd name="T31" fmla="*/ 141 h 860"/>
                <a:gd name="T32" fmla="*/ 158 w 1745"/>
                <a:gd name="T33" fmla="*/ 143 h 860"/>
                <a:gd name="T34" fmla="*/ 128 w 1745"/>
                <a:gd name="T35" fmla="*/ 143 h 860"/>
                <a:gd name="T36" fmla="*/ 99 w 1745"/>
                <a:gd name="T37" fmla="*/ 143 h 860"/>
                <a:gd name="T38" fmla="*/ 73 w 1745"/>
                <a:gd name="T39" fmla="*/ 141 h 860"/>
                <a:gd name="T40" fmla="*/ 50 w 1745"/>
                <a:gd name="T41" fmla="*/ 138 h 860"/>
                <a:gd name="T42" fmla="*/ 29 w 1745"/>
                <a:gd name="T43" fmla="*/ 132 h 860"/>
                <a:gd name="T44" fmla="*/ 14 w 1745"/>
                <a:gd name="T45" fmla="*/ 125 h 860"/>
                <a:gd name="T46" fmla="*/ 4 w 1745"/>
                <a:gd name="T47" fmla="*/ 117 h 860"/>
                <a:gd name="T48" fmla="*/ 0 w 1745"/>
                <a:gd name="T49" fmla="*/ 105 h 860"/>
                <a:gd name="T50" fmla="*/ 1 w 1745"/>
                <a:gd name="T51" fmla="*/ 90 h 860"/>
                <a:gd name="T52" fmla="*/ 7 w 1745"/>
                <a:gd name="T53" fmla="*/ 75 h 860"/>
                <a:gd name="T54" fmla="*/ 17 w 1745"/>
                <a:gd name="T55" fmla="*/ 58 h 860"/>
                <a:gd name="T56" fmla="*/ 32 w 1745"/>
                <a:gd name="T57" fmla="*/ 42 h 860"/>
                <a:gd name="T58" fmla="*/ 51 w 1745"/>
                <a:gd name="T59" fmla="*/ 27 h 860"/>
                <a:gd name="T60" fmla="*/ 75 w 1745"/>
                <a:gd name="T61" fmla="*/ 15 h 860"/>
                <a:gd name="T62" fmla="*/ 102 w 1745"/>
                <a:gd name="T63" fmla="*/ 5 h 860"/>
                <a:gd name="T64" fmla="*/ 134 w 1745"/>
                <a:gd name="T65" fmla="*/ 0 h 8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745" h="860">
                  <a:moveTo>
                    <a:pt x="805" y="3"/>
                  </a:moveTo>
                  <a:lnTo>
                    <a:pt x="999" y="0"/>
                  </a:lnTo>
                  <a:lnTo>
                    <a:pt x="1195" y="24"/>
                  </a:lnTo>
                  <a:lnTo>
                    <a:pt x="1372" y="69"/>
                  </a:lnTo>
                  <a:lnTo>
                    <a:pt x="1524" y="138"/>
                  </a:lnTo>
                  <a:lnTo>
                    <a:pt x="1641" y="217"/>
                  </a:lnTo>
                  <a:lnTo>
                    <a:pt x="1725" y="314"/>
                  </a:lnTo>
                  <a:lnTo>
                    <a:pt x="1745" y="418"/>
                  </a:lnTo>
                  <a:lnTo>
                    <a:pt x="1718" y="539"/>
                  </a:lnTo>
                  <a:lnTo>
                    <a:pt x="1635" y="632"/>
                  </a:lnTo>
                  <a:lnTo>
                    <a:pt x="1558" y="704"/>
                  </a:lnTo>
                  <a:lnTo>
                    <a:pt x="1479" y="756"/>
                  </a:lnTo>
                  <a:lnTo>
                    <a:pt x="1403" y="795"/>
                  </a:lnTo>
                  <a:lnTo>
                    <a:pt x="1313" y="816"/>
                  </a:lnTo>
                  <a:lnTo>
                    <a:pt x="1217" y="836"/>
                  </a:lnTo>
                  <a:lnTo>
                    <a:pt x="1088" y="847"/>
                  </a:lnTo>
                  <a:lnTo>
                    <a:pt x="950" y="860"/>
                  </a:lnTo>
                  <a:lnTo>
                    <a:pt x="768" y="860"/>
                  </a:lnTo>
                  <a:lnTo>
                    <a:pt x="595" y="860"/>
                  </a:lnTo>
                  <a:lnTo>
                    <a:pt x="439" y="847"/>
                  </a:lnTo>
                  <a:lnTo>
                    <a:pt x="297" y="830"/>
                  </a:lnTo>
                  <a:lnTo>
                    <a:pt x="176" y="795"/>
                  </a:lnTo>
                  <a:lnTo>
                    <a:pt x="86" y="753"/>
                  </a:lnTo>
                  <a:lnTo>
                    <a:pt x="25" y="701"/>
                  </a:lnTo>
                  <a:lnTo>
                    <a:pt x="0" y="632"/>
                  </a:lnTo>
                  <a:lnTo>
                    <a:pt x="7" y="542"/>
                  </a:lnTo>
                  <a:lnTo>
                    <a:pt x="42" y="449"/>
                  </a:lnTo>
                  <a:lnTo>
                    <a:pt x="103" y="349"/>
                  </a:lnTo>
                  <a:lnTo>
                    <a:pt x="193" y="255"/>
                  </a:lnTo>
                  <a:lnTo>
                    <a:pt x="308" y="165"/>
                  </a:lnTo>
                  <a:lnTo>
                    <a:pt x="449" y="90"/>
                  </a:lnTo>
                  <a:lnTo>
                    <a:pt x="612" y="30"/>
                  </a:lnTo>
                  <a:lnTo>
                    <a:pt x="805" y="3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5" name="Freeform 498"/>
            <p:cNvSpPr>
              <a:spLocks/>
            </p:cNvSpPr>
            <p:nvPr/>
          </p:nvSpPr>
          <p:spPr bwMode="auto">
            <a:xfrm>
              <a:off x="2384" y="1430"/>
              <a:ext cx="248" cy="115"/>
            </a:xfrm>
            <a:custGeom>
              <a:avLst/>
              <a:gdLst>
                <a:gd name="T0" fmla="*/ 115 w 1493"/>
                <a:gd name="T1" fmla="*/ 1 h 696"/>
                <a:gd name="T2" fmla="*/ 142 w 1493"/>
                <a:gd name="T3" fmla="*/ 0 h 696"/>
                <a:gd name="T4" fmla="*/ 170 w 1493"/>
                <a:gd name="T5" fmla="*/ 3 h 696"/>
                <a:gd name="T6" fmla="*/ 195 w 1493"/>
                <a:gd name="T7" fmla="*/ 9 h 696"/>
                <a:gd name="T8" fmla="*/ 216 w 1493"/>
                <a:gd name="T9" fmla="*/ 18 h 696"/>
                <a:gd name="T10" fmla="*/ 233 w 1493"/>
                <a:gd name="T11" fmla="*/ 28 h 696"/>
                <a:gd name="T12" fmla="*/ 244 w 1493"/>
                <a:gd name="T13" fmla="*/ 42 h 696"/>
                <a:gd name="T14" fmla="*/ 248 w 1493"/>
                <a:gd name="T15" fmla="*/ 56 h 696"/>
                <a:gd name="T16" fmla="*/ 244 w 1493"/>
                <a:gd name="T17" fmla="*/ 72 h 696"/>
                <a:gd name="T18" fmla="*/ 231 w 1493"/>
                <a:gd name="T19" fmla="*/ 84 h 696"/>
                <a:gd name="T20" fmla="*/ 221 w 1493"/>
                <a:gd name="T21" fmla="*/ 94 h 696"/>
                <a:gd name="T22" fmla="*/ 210 w 1493"/>
                <a:gd name="T23" fmla="*/ 101 h 696"/>
                <a:gd name="T24" fmla="*/ 199 w 1493"/>
                <a:gd name="T25" fmla="*/ 105 h 696"/>
                <a:gd name="T26" fmla="*/ 186 w 1493"/>
                <a:gd name="T27" fmla="*/ 108 h 696"/>
                <a:gd name="T28" fmla="*/ 172 w 1493"/>
                <a:gd name="T29" fmla="*/ 111 h 696"/>
                <a:gd name="T30" fmla="*/ 154 w 1493"/>
                <a:gd name="T31" fmla="*/ 113 h 696"/>
                <a:gd name="T32" fmla="*/ 134 w 1493"/>
                <a:gd name="T33" fmla="*/ 115 h 696"/>
                <a:gd name="T34" fmla="*/ 107 w 1493"/>
                <a:gd name="T35" fmla="*/ 115 h 696"/>
                <a:gd name="T36" fmla="*/ 83 w 1493"/>
                <a:gd name="T37" fmla="*/ 115 h 696"/>
                <a:gd name="T38" fmla="*/ 60 w 1493"/>
                <a:gd name="T39" fmla="*/ 114 h 696"/>
                <a:gd name="T40" fmla="*/ 41 w 1493"/>
                <a:gd name="T41" fmla="*/ 111 h 696"/>
                <a:gd name="T42" fmla="*/ 24 w 1493"/>
                <a:gd name="T43" fmla="*/ 107 h 696"/>
                <a:gd name="T44" fmla="*/ 11 w 1493"/>
                <a:gd name="T45" fmla="*/ 102 h 696"/>
                <a:gd name="T46" fmla="*/ 3 w 1493"/>
                <a:gd name="T47" fmla="*/ 94 h 696"/>
                <a:gd name="T48" fmla="*/ 0 w 1493"/>
                <a:gd name="T49" fmla="*/ 85 h 696"/>
                <a:gd name="T50" fmla="*/ 0 w 1493"/>
                <a:gd name="T51" fmla="*/ 73 h 696"/>
                <a:gd name="T52" fmla="*/ 5 w 1493"/>
                <a:gd name="T53" fmla="*/ 61 h 696"/>
                <a:gd name="T54" fmla="*/ 13 w 1493"/>
                <a:gd name="T55" fmla="*/ 48 h 696"/>
                <a:gd name="T56" fmla="*/ 27 w 1493"/>
                <a:gd name="T57" fmla="*/ 35 h 696"/>
                <a:gd name="T58" fmla="*/ 43 w 1493"/>
                <a:gd name="T59" fmla="*/ 22 h 696"/>
                <a:gd name="T60" fmla="*/ 64 w 1493"/>
                <a:gd name="T61" fmla="*/ 11 h 696"/>
                <a:gd name="T62" fmla="*/ 87 w 1493"/>
                <a:gd name="T63" fmla="*/ 4 h 696"/>
                <a:gd name="T64" fmla="*/ 115 w 1493"/>
                <a:gd name="T65" fmla="*/ 1 h 6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93" h="696">
                  <a:moveTo>
                    <a:pt x="692" y="5"/>
                  </a:moveTo>
                  <a:lnTo>
                    <a:pt x="857" y="0"/>
                  </a:lnTo>
                  <a:lnTo>
                    <a:pt x="1023" y="18"/>
                  </a:lnTo>
                  <a:lnTo>
                    <a:pt x="1171" y="52"/>
                  </a:lnTo>
                  <a:lnTo>
                    <a:pt x="1303" y="108"/>
                  </a:lnTo>
                  <a:lnTo>
                    <a:pt x="1403" y="170"/>
                  </a:lnTo>
                  <a:lnTo>
                    <a:pt x="1469" y="253"/>
                  </a:lnTo>
                  <a:lnTo>
                    <a:pt x="1493" y="336"/>
                  </a:lnTo>
                  <a:lnTo>
                    <a:pt x="1469" y="437"/>
                  </a:lnTo>
                  <a:lnTo>
                    <a:pt x="1392" y="509"/>
                  </a:lnTo>
                  <a:lnTo>
                    <a:pt x="1331" y="571"/>
                  </a:lnTo>
                  <a:lnTo>
                    <a:pt x="1262" y="613"/>
                  </a:lnTo>
                  <a:lnTo>
                    <a:pt x="1199" y="636"/>
                  </a:lnTo>
                  <a:lnTo>
                    <a:pt x="1119" y="651"/>
                  </a:lnTo>
                  <a:lnTo>
                    <a:pt x="1033" y="671"/>
                  </a:lnTo>
                  <a:lnTo>
                    <a:pt x="926" y="682"/>
                  </a:lnTo>
                  <a:lnTo>
                    <a:pt x="805" y="696"/>
                  </a:lnTo>
                  <a:lnTo>
                    <a:pt x="643" y="696"/>
                  </a:lnTo>
                  <a:lnTo>
                    <a:pt x="497" y="696"/>
                  </a:lnTo>
                  <a:lnTo>
                    <a:pt x="363" y="688"/>
                  </a:lnTo>
                  <a:lnTo>
                    <a:pt x="245" y="674"/>
                  </a:lnTo>
                  <a:lnTo>
                    <a:pt x="142" y="647"/>
                  </a:lnTo>
                  <a:lnTo>
                    <a:pt x="65" y="616"/>
                  </a:lnTo>
                  <a:lnTo>
                    <a:pt x="18" y="571"/>
                  </a:lnTo>
                  <a:lnTo>
                    <a:pt x="0" y="516"/>
                  </a:lnTo>
                  <a:lnTo>
                    <a:pt x="0" y="443"/>
                  </a:lnTo>
                  <a:lnTo>
                    <a:pt x="31" y="368"/>
                  </a:lnTo>
                  <a:lnTo>
                    <a:pt x="79" y="288"/>
                  </a:lnTo>
                  <a:lnTo>
                    <a:pt x="162" y="212"/>
                  </a:lnTo>
                  <a:lnTo>
                    <a:pt x="260" y="135"/>
                  </a:lnTo>
                  <a:lnTo>
                    <a:pt x="387" y="69"/>
                  </a:lnTo>
                  <a:lnTo>
                    <a:pt x="525" y="25"/>
                  </a:lnTo>
                  <a:lnTo>
                    <a:pt x="692" y="5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0066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6" name="Freeform 499"/>
            <p:cNvSpPr>
              <a:spLocks/>
            </p:cNvSpPr>
            <p:nvPr/>
          </p:nvSpPr>
          <p:spPr bwMode="auto">
            <a:xfrm>
              <a:off x="2422" y="1438"/>
              <a:ext cx="168" cy="62"/>
            </a:xfrm>
            <a:custGeom>
              <a:avLst/>
              <a:gdLst>
                <a:gd name="T0" fmla="*/ 79 w 1009"/>
                <a:gd name="T1" fmla="*/ 1 h 374"/>
                <a:gd name="T2" fmla="*/ 97 w 1009"/>
                <a:gd name="T3" fmla="*/ 0 h 374"/>
                <a:gd name="T4" fmla="*/ 116 w 1009"/>
                <a:gd name="T5" fmla="*/ 2 h 374"/>
                <a:gd name="T6" fmla="*/ 132 w 1009"/>
                <a:gd name="T7" fmla="*/ 4 h 374"/>
                <a:gd name="T8" fmla="*/ 147 w 1009"/>
                <a:gd name="T9" fmla="*/ 9 h 374"/>
                <a:gd name="T10" fmla="*/ 158 w 1009"/>
                <a:gd name="T11" fmla="*/ 14 h 374"/>
                <a:gd name="T12" fmla="*/ 166 w 1009"/>
                <a:gd name="T13" fmla="*/ 21 h 374"/>
                <a:gd name="T14" fmla="*/ 168 w 1009"/>
                <a:gd name="T15" fmla="*/ 29 h 374"/>
                <a:gd name="T16" fmla="*/ 165 w 1009"/>
                <a:gd name="T17" fmla="*/ 37 h 374"/>
                <a:gd name="T18" fmla="*/ 157 w 1009"/>
                <a:gd name="T19" fmla="*/ 44 h 374"/>
                <a:gd name="T20" fmla="*/ 149 w 1009"/>
                <a:gd name="T21" fmla="*/ 50 h 374"/>
                <a:gd name="T22" fmla="*/ 142 w 1009"/>
                <a:gd name="T23" fmla="*/ 53 h 374"/>
                <a:gd name="T24" fmla="*/ 135 w 1009"/>
                <a:gd name="T25" fmla="*/ 56 h 374"/>
                <a:gd name="T26" fmla="*/ 126 w 1009"/>
                <a:gd name="T27" fmla="*/ 57 h 374"/>
                <a:gd name="T28" fmla="*/ 116 w 1009"/>
                <a:gd name="T29" fmla="*/ 59 h 374"/>
                <a:gd name="T30" fmla="*/ 105 w 1009"/>
                <a:gd name="T31" fmla="*/ 60 h 374"/>
                <a:gd name="T32" fmla="*/ 92 w 1009"/>
                <a:gd name="T33" fmla="*/ 62 h 374"/>
                <a:gd name="T34" fmla="*/ 74 w 1009"/>
                <a:gd name="T35" fmla="*/ 62 h 374"/>
                <a:gd name="T36" fmla="*/ 56 w 1009"/>
                <a:gd name="T37" fmla="*/ 62 h 374"/>
                <a:gd name="T38" fmla="*/ 40 w 1009"/>
                <a:gd name="T39" fmla="*/ 62 h 374"/>
                <a:gd name="T40" fmla="*/ 27 w 1009"/>
                <a:gd name="T41" fmla="*/ 61 h 374"/>
                <a:gd name="T42" fmla="*/ 15 w 1009"/>
                <a:gd name="T43" fmla="*/ 57 h 374"/>
                <a:gd name="T44" fmla="*/ 7 w 1009"/>
                <a:gd name="T45" fmla="*/ 56 h 374"/>
                <a:gd name="T46" fmla="*/ 2 w 1009"/>
                <a:gd name="T47" fmla="*/ 51 h 374"/>
                <a:gd name="T48" fmla="*/ 0 w 1009"/>
                <a:gd name="T49" fmla="*/ 47 h 374"/>
                <a:gd name="T50" fmla="*/ 0 w 1009"/>
                <a:gd name="T51" fmla="*/ 41 h 374"/>
                <a:gd name="T52" fmla="*/ 4 w 1009"/>
                <a:gd name="T53" fmla="*/ 34 h 374"/>
                <a:gd name="T54" fmla="*/ 10 w 1009"/>
                <a:gd name="T55" fmla="*/ 27 h 374"/>
                <a:gd name="T56" fmla="*/ 20 w 1009"/>
                <a:gd name="T57" fmla="*/ 20 h 374"/>
                <a:gd name="T58" fmla="*/ 30 w 1009"/>
                <a:gd name="T59" fmla="*/ 13 h 374"/>
                <a:gd name="T60" fmla="*/ 44 w 1009"/>
                <a:gd name="T61" fmla="*/ 8 h 374"/>
                <a:gd name="T62" fmla="*/ 60 w 1009"/>
                <a:gd name="T63" fmla="*/ 3 h 374"/>
                <a:gd name="T64" fmla="*/ 79 w 1009"/>
                <a:gd name="T65" fmla="*/ 1 h 3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09" h="374">
                  <a:moveTo>
                    <a:pt x="473" y="8"/>
                  </a:moveTo>
                  <a:lnTo>
                    <a:pt x="584" y="0"/>
                  </a:lnTo>
                  <a:lnTo>
                    <a:pt x="698" y="11"/>
                  </a:lnTo>
                  <a:lnTo>
                    <a:pt x="795" y="25"/>
                  </a:lnTo>
                  <a:lnTo>
                    <a:pt x="885" y="56"/>
                  </a:lnTo>
                  <a:lnTo>
                    <a:pt x="951" y="87"/>
                  </a:lnTo>
                  <a:lnTo>
                    <a:pt x="995" y="129"/>
                  </a:lnTo>
                  <a:lnTo>
                    <a:pt x="1009" y="173"/>
                  </a:lnTo>
                  <a:lnTo>
                    <a:pt x="988" y="225"/>
                  </a:lnTo>
                  <a:lnTo>
                    <a:pt x="940" y="267"/>
                  </a:lnTo>
                  <a:lnTo>
                    <a:pt x="896" y="302"/>
                  </a:lnTo>
                  <a:lnTo>
                    <a:pt x="850" y="322"/>
                  </a:lnTo>
                  <a:lnTo>
                    <a:pt x="809" y="339"/>
                  </a:lnTo>
                  <a:lnTo>
                    <a:pt x="757" y="346"/>
                  </a:lnTo>
                  <a:lnTo>
                    <a:pt x="698" y="357"/>
                  </a:lnTo>
                  <a:lnTo>
                    <a:pt x="629" y="360"/>
                  </a:lnTo>
                  <a:lnTo>
                    <a:pt x="550" y="371"/>
                  </a:lnTo>
                  <a:lnTo>
                    <a:pt x="442" y="371"/>
                  </a:lnTo>
                  <a:lnTo>
                    <a:pt x="338" y="374"/>
                  </a:lnTo>
                  <a:lnTo>
                    <a:pt x="242" y="371"/>
                  </a:lnTo>
                  <a:lnTo>
                    <a:pt x="165" y="367"/>
                  </a:lnTo>
                  <a:lnTo>
                    <a:pt x="93" y="346"/>
                  </a:lnTo>
                  <a:lnTo>
                    <a:pt x="44" y="336"/>
                  </a:lnTo>
                  <a:lnTo>
                    <a:pt x="10" y="308"/>
                  </a:lnTo>
                  <a:lnTo>
                    <a:pt x="0" y="284"/>
                  </a:lnTo>
                  <a:lnTo>
                    <a:pt x="0" y="246"/>
                  </a:lnTo>
                  <a:lnTo>
                    <a:pt x="24" y="204"/>
                  </a:lnTo>
                  <a:lnTo>
                    <a:pt x="62" y="160"/>
                  </a:lnTo>
                  <a:lnTo>
                    <a:pt x="118" y="118"/>
                  </a:lnTo>
                  <a:lnTo>
                    <a:pt x="183" y="77"/>
                  </a:lnTo>
                  <a:lnTo>
                    <a:pt x="266" y="46"/>
                  </a:lnTo>
                  <a:lnTo>
                    <a:pt x="360" y="17"/>
                  </a:lnTo>
                  <a:lnTo>
                    <a:pt x="473" y="8"/>
                  </a:lnTo>
                  <a:close/>
                </a:path>
              </a:pathLst>
            </a:custGeom>
            <a:solidFill>
              <a:srgbClr val="FF0066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572" name="Freeform 500"/>
          <p:cNvSpPr>
            <a:spLocks/>
          </p:cNvSpPr>
          <p:nvPr/>
        </p:nvSpPr>
        <p:spPr bwMode="auto">
          <a:xfrm rot="1091343">
            <a:off x="4516438" y="5162550"/>
            <a:ext cx="1150937" cy="1079500"/>
          </a:xfrm>
          <a:custGeom>
            <a:avLst/>
            <a:gdLst>
              <a:gd name="T0" fmla="*/ 1150937 w 4688"/>
              <a:gd name="T1" fmla="*/ 313245 h 4611"/>
              <a:gd name="T2" fmla="*/ 1145536 w 4688"/>
              <a:gd name="T3" fmla="*/ 375519 h 4611"/>
              <a:gd name="T4" fmla="*/ 1130314 w 4688"/>
              <a:gd name="T5" fmla="*/ 436389 h 4611"/>
              <a:gd name="T6" fmla="*/ 1105764 w 4688"/>
              <a:gd name="T7" fmla="*/ 494917 h 4611"/>
              <a:gd name="T8" fmla="*/ 1070411 w 4688"/>
              <a:gd name="T9" fmla="*/ 551105 h 4611"/>
              <a:gd name="T10" fmla="*/ 1025728 w 4688"/>
              <a:gd name="T11" fmla="*/ 604248 h 4611"/>
              <a:gd name="T12" fmla="*/ 971471 w 4688"/>
              <a:gd name="T13" fmla="*/ 655051 h 4611"/>
              <a:gd name="T14" fmla="*/ 921388 w 4688"/>
              <a:gd name="T15" fmla="*/ 699533 h 4611"/>
              <a:gd name="T16" fmla="*/ 873760 w 4688"/>
              <a:gd name="T17" fmla="*/ 758530 h 4611"/>
              <a:gd name="T18" fmla="*/ 825640 w 4688"/>
              <a:gd name="T19" fmla="*/ 827125 h 4611"/>
              <a:gd name="T20" fmla="*/ 781940 w 4688"/>
              <a:gd name="T21" fmla="*/ 898764 h 4611"/>
              <a:gd name="T22" fmla="*/ 744377 w 4688"/>
              <a:gd name="T23" fmla="*/ 965018 h 4611"/>
              <a:gd name="T24" fmla="*/ 716635 w 4688"/>
              <a:gd name="T25" fmla="*/ 1020503 h 4611"/>
              <a:gd name="T26" fmla="*/ 700923 w 4688"/>
              <a:gd name="T27" fmla="*/ 1055386 h 4611"/>
              <a:gd name="T28" fmla="*/ 671462 w 4688"/>
              <a:gd name="T29" fmla="*/ 1052577 h 4611"/>
              <a:gd name="T30" fmla="*/ 637582 w 4688"/>
              <a:gd name="T31" fmla="*/ 1017226 h 4611"/>
              <a:gd name="T32" fmla="*/ 589462 w 4688"/>
              <a:gd name="T33" fmla="*/ 969232 h 4611"/>
              <a:gd name="T34" fmla="*/ 530541 w 4688"/>
              <a:gd name="T35" fmla="*/ 913279 h 4611"/>
              <a:gd name="T36" fmla="*/ 465236 w 4688"/>
              <a:gd name="T37" fmla="*/ 857560 h 4611"/>
              <a:gd name="T38" fmla="*/ 399440 w 4688"/>
              <a:gd name="T39" fmla="*/ 807928 h 4611"/>
              <a:gd name="T40" fmla="*/ 337572 w 4688"/>
              <a:gd name="T41" fmla="*/ 770704 h 4611"/>
              <a:gd name="T42" fmla="*/ 272513 w 4688"/>
              <a:gd name="T43" fmla="*/ 743078 h 4611"/>
              <a:gd name="T44" fmla="*/ 207208 w 4688"/>
              <a:gd name="T45" fmla="*/ 709600 h 4611"/>
              <a:gd name="T46" fmla="*/ 150496 w 4688"/>
              <a:gd name="T47" fmla="*/ 670034 h 4611"/>
              <a:gd name="T48" fmla="*/ 102376 w 4688"/>
              <a:gd name="T49" fmla="*/ 625553 h 4611"/>
              <a:gd name="T50" fmla="*/ 62359 w 4688"/>
              <a:gd name="T51" fmla="*/ 574282 h 4611"/>
              <a:gd name="T52" fmla="*/ 31916 w 4688"/>
              <a:gd name="T53" fmla="*/ 519265 h 4611"/>
              <a:gd name="T54" fmla="*/ 11539 w 4688"/>
              <a:gd name="T55" fmla="*/ 459800 h 4611"/>
              <a:gd name="T56" fmla="*/ 491 w 4688"/>
              <a:gd name="T57" fmla="*/ 394482 h 4611"/>
              <a:gd name="T58" fmla="*/ 4419 w 4688"/>
              <a:gd name="T59" fmla="*/ 326355 h 4611"/>
              <a:gd name="T60" fmla="*/ 22341 w 4688"/>
              <a:gd name="T61" fmla="*/ 262910 h 4611"/>
              <a:gd name="T62" fmla="*/ 54257 w 4688"/>
              <a:gd name="T63" fmla="*/ 205786 h 4611"/>
              <a:gd name="T64" fmla="*/ 97712 w 4688"/>
              <a:gd name="T65" fmla="*/ 156622 h 4611"/>
              <a:gd name="T66" fmla="*/ 150987 w 4688"/>
              <a:gd name="T67" fmla="*/ 117759 h 4611"/>
              <a:gd name="T68" fmla="*/ 213346 w 4688"/>
              <a:gd name="T69" fmla="*/ 90836 h 4611"/>
              <a:gd name="T70" fmla="*/ 275704 w 4688"/>
              <a:gd name="T71" fmla="*/ 78194 h 4611"/>
              <a:gd name="T72" fmla="*/ 325297 w 4688"/>
              <a:gd name="T73" fmla="*/ 77726 h 4611"/>
              <a:gd name="T74" fmla="*/ 373416 w 4688"/>
              <a:gd name="T75" fmla="*/ 84515 h 4611"/>
              <a:gd name="T76" fmla="*/ 420063 w 4688"/>
              <a:gd name="T77" fmla="*/ 99030 h 4611"/>
              <a:gd name="T78" fmla="*/ 463272 w 4688"/>
              <a:gd name="T79" fmla="*/ 120335 h 4611"/>
              <a:gd name="T80" fmla="*/ 503780 w 4688"/>
              <a:gd name="T81" fmla="*/ 148194 h 4611"/>
              <a:gd name="T82" fmla="*/ 538642 w 4688"/>
              <a:gd name="T83" fmla="*/ 181673 h 4611"/>
              <a:gd name="T84" fmla="*/ 548954 w 4688"/>
              <a:gd name="T85" fmla="*/ 209298 h 4611"/>
              <a:gd name="T86" fmla="*/ 566630 w 4688"/>
              <a:gd name="T87" fmla="*/ 164348 h 4611"/>
              <a:gd name="T88" fmla="*/ 591917 w 4688"/>
              <a:gd name="T89" fmla="*/ 123612 h 4611"/>
              <a:gd name="T90" fmla="*/ 623342 w 4688"/>
              <a:gd name="T91" fmla="*/ 88261 h 4611"/>
              <a:gd name="T92" fmla="*/ 659923 w 4688"/>
              <a:gd name="T93" fmla="*/ 56890 h 4611"/>
              <a:gd name="T94" fmla="*/ 700923 w 4688"/>
              <a:gd name="T95" fmla="*/ 32308 h 4611"/>
              <a:gd name="T96" fmla="*/ 745605 w 4688"/>
              <a:gd name="T97" fmla="*/ 14749 h 4611"/>
              <a:gd name="T98" fmla="*/ 795197 w 4688"/>
              <a:gd name="T99" fmla="*/ 4214 h 4611"/>
              <a:gd name="T100" fmla="*/ 864185 w 4688"/>
              <a:gd name="T101" fmla="*/ 468 h 4611"/>
              <a:gd name="T102" fmla="*/ 930963 w 4688"/>
              <a:gd name="T103" fmla="*/ 12876 h 4611"/>
              <a:gd name="T104" fmla="*/ 992339 w 4688"/>
              <a:gd name="T105" fmla="*/ 38629 h 4611"/>
              <a:gd name="T106" fmla="*/ 1046597 w 4688"/>
              <a:gd name="T107" fmla="*/ 77258 h 4611"/>
              <a:gd name="T108" fmla="*/ 1091279 w 4688"/>
              <a:gd name="T109" fmla="*/ 125953 h 4611"/>
              <a:gd name="T110" fmla="*/ 1124177 w 4688"/>
              <a:gd name="T111" fmla="*/ 183545 h 4611"/>
              <a:gd name="T112" fmla="*/ 1144308 w 4688"/>
              <a:gd name="T113" fmla="*/ 2493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3366CC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573" name="Freeform 501"/>
          <p:cNvSpPr>
            <a:spLocks/>
          </p:cNvSpPr>
          <p:nvPr/>
        </p:nvSpPr>
        <p:spPr bwMode="auto">
          <a:xfrm rot="1498487">
            <a:off x="2743200" y="4994275"/>
            <a:ext cx="1008063" cy="976313"/>
          </a:xfrm>
          <a:custGeom>
            <a:avLst/>
            <a:gdLst>
              <a:gd name="T0" fmla="*/ 1008063 w 4688"/>
              <a:gd name="T1" fmla="*/ 283302 h 4611"/>
              <a:gd name="T2" fmla="*/ 1003332 w 4688"/>
              <a:gd name="T3" fmla="*/ 339624 h 4611"/>
              <a:gd name="T4" fmla="*/ 990000 w 4688"/>
              <a:gd name="T5" fmla="*/ 394675 h 4611"/>
              <a:gd name="T6" fmla="*/ 968497 w 4688"/>
              <a:gd name="T7" fmla="*/ 447609 h 4611"/>
              <a:gd name="T8" fmla="*/ 937533 w 4688"/>
              <a:gd name="T9" fmla="*/ 498426 h 4611"/>
              <a:gd name="T10" fmla="*/ 898397 w 4688"/>
              <a:gd name="T11" fmla="*/ 546490 h 4611"/>
              <a:gd name="T12" fmla="*/ 850876 w 4688"/>
              <a:gd name="T13" fmla="*/ 592436 h 4611"/>
              <a:gd name="T14" fmla="*/ 807009 w 4688"/>
              <a:gd name="T15" fmla="*/ 632666 h 4611"/>
              <a:gd name="T16" fmla="*/ 765294 w 4688"/>
              <a:gd name="T17" fmla="*/ 686023 h 4611"/>
              <a:gd name="T18" fmla="*/ 723148 w 4688"/>
              <a:gd name="T19" fmla="*/ 748062 h 4611"/>
              <a:gd name="T20" fmla="*/ 684872 w 4688"/>
              <a:gd name="T21" fmla="*/ 812853 h 4611"/>
              <a:gd name="T22" fmla="*/ 651972 w 4688"/>
              <a:gd name="T23" fmla="*/ 872774 h 4611"/>
              <a:gd name="T24" fmla="*/ 627674 w 4688"/>
              <a:gd name="T25" fmla="*/ 922956 h 4611"/>
              <a:gd name="T26" fmla="*/ 613912 w 4688"/>
              <a:gd name="T27" fmla="*/ 954504 h 4611"/>
              <a:gd name="T28" fmla="*/ 588108 w 4688"/>
              <a:gd name="T29" fmla="*/ 951963 h 4611"/>
              <a:gd name="T30" fmla="*/ 558434 w 4688"/>
              <a:gd name="T31" fmla="*/ 919991 h 4611"/>
              <a:gd name="T32" fmla="*/ 516288 w 4688"/>
              <a:gd name="T33" fmla="*/ 876586 h 4611"/>
              <a:gd name="T34" fmla="*/ 464681 w 4688"/>
              <a:gd name="T35" fmla="*/ 825981 h 4611"/>
              <a:gd name="T36" fmla="*/ 407483 w 4688"/>
              <a:gd name="T37" fmla="*/ 775588 h 4611"/>
              <a:gd name="T38" fmla="*/ 349855 w 4688"/>
              <a:gd name="T39" fmla="*/ 730700 h 4611"/>
              <a:gd name="T40" fmla="*/ 295667 w 4688"/>
              <a:gd name="T41" fmla="*/ 697034 h 4611"/>
              <a:gd name="T42" fmla="*/ 238684 w 4688"/>
              <a:gd name="T43" fmla="*/ 672049 h 4611"/>
              <a:gd name="T44" fmla="*/ 181486 w 4688"/>
              <a:gd name="T45" fmla="*/ 641771 h 4611"/>
              <a:gd name="T46" fmla="*/ 131814 w 4688"/>
              <a:gd name="T47" fmla="*/ 605987 h 4611"/>
              <a:gd name="T48" fmla="*/ 89668 w 4688"/>
              <a:gd name="T49" fmla="*/ 565758 h 4611"/>
              <a:gd name="T50" fmla="*/ 54618 w 4688"/>
              <a:gd name="T51" fmla="*/ 519388 h 4611"/>
              <a:gd name="T52" fmla="*/ 27954 w 4688"/>
              <a:gd name="T53" fmla="*/ 469630 h 4611"/>
              <a:gd name="T54" fmla="*/ 10106 w 4688"/>
              <a:gd name="T55" fmla="*/ 415849 h 4611"/>
              <a:gd name="T56" fmla="*/ 430 w 4688"/>
              <a:gd name="T57" fmla="*/ 356775 h 4611"/>
              <a:gd name="T58" fmla="*/ 3871 w 4688"/>
              <a:gd name="T59" fmla="*/ 295159 h 4611"/>
              <a:gd name="T60" fmla="*/ 19568 w 4688"/>
              <a:gd name="T61" fmla="*/ 237779 h 4611"/>
              <a:gd name="T62" fmla="*/ 47522 w 4688"/>
              <a:gd name="T63" fmla="*/ 186116 h 4611"/>
              <a:gd name="T64" fmla="*/ 85582 w 4688"/>
              <a:gd name="T65" fmla="*/ 141651 h 4611"/>
              <a:gd name="T66" fmla="*/ 132244 w 4688"/>
              <a:gd name="T67" fmla="*/ 106503 h 4611"/>
              <a:gd name="T68" fmla="*/ 186862 w 4688"/>
              <a:gd name="T69" fmla="*/ 82153 h 4611"/>
              <a:gd name="T70" fmla="*/ 241479 w 4688"/>
              <a:gd name="T71" fmla="*/ 70720 h 4611"/>
              <a:gd name="T72" fmla="*/ 284915 w 4688"/>
              <a:gd name="T73" fmla="*/ 70296 h 4611"/>
              <a:gd name="T74" fmla="*/ 327061 w 4688"/>
              <a:gd name="T75" fmla="*/ 76437 h 4611"/>
              <a:gd name="T76" fmla="*/ 367917 w 4688"/>
              <a:gd name="T77" fmla="*/ 89564 h 4611"/>
              <a:gd name="T78" fmla="*/ 405763 w 4688"/>
              <a:gd name="T79" fmla="*/ 108832 h 4611"/>
              <a:gd name="T80" fmla="*/ 441243 w 4688"/>
              <a:gd name="T81" fmla="*/ 134029 h 4611"/>
              <a:gd name="T82" fmla="*/ 471777 w 4688"/>
              <a:gd name="T83" fmla="*/ 164307 h 4611"/>
              <a:gd name="T84" fmla="*/ 480808 w 4688"/>
              <a:gd name="T85" fmla="*/ 189292 h 4611"/>
              <a:gd name="T86" fmla="*/ 496290 w 4688"/>
              <a:gd name="T87" fmla="*/ 148638 h 4611"/>
              <a:gd name="T88" fmla="*/ 518439 w 4688"/>
              <a:gd name="T89" fmla="*/ 111796 h 4611"/>
              <a:gd name="T90" fmla="*/ 545962 w 4688"/>
              <a:gd name="T91" fmla="*/ 79824 h 4611"/>
              <a:gd name="T92" fmla="*/ 578002 w 4688"/>
              <a:gd name="T93" fmla="*/ 51452 h 4611"/>
              <a:gd name="T94" fmla="*/ 613912 w 4688"/>
              <a:gd name="T95" fmla="*/ 29220 h 4611"/>
              <a:gd name="T96" fmla="*/ 653048 w 4688"/>
              <a:gd name="T97" fmla="*/ 13339 h 4611"/>
              <a:gd name="T98" fmla="*/ 696484 w 4688"/>
              <a:gd name="T99" fmla="*/ 3811 h 4611"/>
              <a:gd name="T100" fmla="*/ 756907 w 4688"/>
              <a:gd name="T101" fmla="*/ 423 h 4611"/>
              <a:gd name="T102" fmla="*/ 815396 w 4688"/>
              <a:gd name="T103" fmla="*/ 11645 h 4611"/>
              <a:gd name="T104" fmla="*/ 869153 w 4688"/>
              <a:gd name="T105" fmla="*/ 34936 h 4611"/>
              <a:gd name="T106" fmla="*/ 916675 w 4688"/>
              <a:gd name="T107" fmla="*/ 69873 h 4611"/>
              <a:gd name="T108" fmla="*/ 955811 w 4688"/>
              <a:gd name="T109" fmla="*/ 113914 h 4611"/>
              <a:gd name="T110" fmla="*/ 984625 w 4688"/>
              <a:gd name="T111" fmla="*/ 166001 h 4611"/>
              <a:gd name="T112" fmla="*/ 1002257 w 4688"/>
              <a:gd name="T113" fmla="*/ 2254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3399"/>
          </a:solidFill>
          <a:ln w="9525">
            <a:solidFill>
              <a:srgbClr val="D60093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574" name="Freeform 502"/>
          <p:cNvSpPr>
            <a:spLocks/>
          </p:cNvSpPr>
          <p:nvPr/>
        </p:nvSpPr>
        <p:spPr bwMode="auto">
          <a:xfrm rot="304471">
            <a:off x="6227763" y="5157788"/>
            <a:ext cx="863600" cy="906462"/>
          </a:xfrm>
          <a:custGeom>
            <a:avLst/>
            <a:gdLst>
              <a:gd name="T0" fmla="*/ 863600 w 4688"/>
              <a:gd name="T1" fmla="*/ 263033 h 4611"/>
              <a:gd name="T2" fmla="*/ 859547 w 4688"/>
              <a:gd name="T3" fmla="*/ 315325 h 4611"/>
              <a:gd name="T4" fmla="*/ 848126 w 4688"/>
              <a:gd name="T5" fmla="*/ 366438 h 4611"/>
              <a:gd name="T6" fmla="*/ 829704 w 4688"/>
              <a:gd name="T7" fmla="*/ 415585 h 4611"/>
              <a:gd name="T8" fmla="*/ 803177 w 4688"/>
              <a:gd name="T9" fmla="*/ 462765 h 4611"/>
              <a:gd name="T10" fmla="*/ 769650 w 4688"/>
              <a:gd name="T11" fmla="*/ 507391 h 4611"/>
              <a:gd name="T12" fmla="*/ 728939 w 4688"/>
              <a:gd name="T13" fmla="*/ 550050 h 4611"/>
              <a:gd name="T14" fmla="*/ 691359 w 4688"/>
              <a:gd name="T15" fmla="*/ 587402 h 4611"/>
              <a:gd name="T16" fmla="*/ 655621 w 4688"/>
              <a:gd name="T17" fmla="*/ 636941 h 4611"/>
              <a:gd name="T18" fmla="*/ 619515 w 4688"/>
              <a:gd name="T19" fmla="*/ 694541 h 4611"/>
              <a:gd name="T20" fmla="*/ 586725 w 4688"/>
              <a:gd name="T21" fmla="*/ 754697 h 4611"/>
              <a:gd name="T22" fmla="*/ 558540 w 4688"/>
              <a:gd name="T23" fmla="*/ 810331 h 4611"/>
              <a:gd name="T24" fmla="*/ 537724 w 4688"/>
              <a:gd name="T25" fmla="*/ 856922 h 4611"/>
              <a:gd name="T26" fmla="*/ 525934 w 4688"/>
              <a:gd name="T27" fmla="*/ 886214 h 4611"/>
              <a:gd name="T28" fmla="*/ 503828 w 4688"/>
              <a:gd name="T29" fmla="*/ 883855 h 4611"/>
              <a:gd name="T30" fmla="*/ 478406 w 4688"/>
              <a:gd name="T31" fmla="*/ 854170 h 4611"/>
              <a:gd name="T32" fmla="*/ 442300 w 4688"/>
              <a:gd name="T33" fmla="*/ 813870 h 4611"/>
              <a:gd name="T34" fmla="*/ 398089 w 4688"/>
              <a:gd name="T35" fmla="*/ 766885 h 4611"/>
              <a:gd name="T36" fmla="*/ 349087 w 4688"/>
              <a:gd name="T37" fmla="*/ 720098 h 4611"/>
              <a:gd name="T38" fmla="*/ 299718 w 4688"/>
              <a:gd name="T39" fmla="*/ 678421 h 4611"/>
              <a:gd name="T40" fmla="*/ 253296 w 4688"/>
              <a:gd name="T41" fmla="*/ 647164 h 4611"/>
              <a:gd name="T42" fmla="*/ 204479 w 4688"/>
              <a:gd name="T43" fmla="*/ 623967 h 4611"/>
              <a:gd name="T44" fmla="*/ 155477 w 4688"/>
              <a:gd name="T45" fmla="*/ 595855 h 4611"/>
              <a:gd name="T46" fmla="*/ 112924 w 4688"/>
              <a:gd name="T47" fmla="*/ 562632 h 4611"/>
              <a:gd name="T48" fmla="*/ 76818 w 4688"/>
              <a:gd name="T49" fmla="*/ 525280 h 4611"/>
              <a:gd name="T50" fmla="*/ 46791 w 4688"/>
              <a:gd name="T51" fmla="*/ 482228 h 4611"/>
              <a:gd name="T52" fmla="*/ 23948 w 4688"/>
              <a:gd name="T53" fmla="*/ 436030 h 4611"/>
              <a:gd name="T54" fmla="*/ 8658 w 4688"/>
              <a:gd name="T55" fmla="*/ 386097 h 4611"/>
              <a:gd name="T56" fmla="*/ 368 w 4688"/>
              <a:gd name="T57" fmla="*/ 331249 h 4611"/>
              <a:gd name="T58" fmla="*/ 3316 w 4688"/>
              <a:gd name="T59" fmla="*/ 274042 h 4611"/>
              <a:gd name="T60" fmla="*/ 16764 w 4688"/>
              <a:gd name="T61" fmla="*/ 220767 h 4611"/>
              <a:gd name="T62" fmla="*/ 40712 w 4688"/>
              <a:gd name="T63" fmla="*/ 172800 h 4611"/>
              <a:gd name="T64" fmla="*/ 73318 w 4688"/>
              <a:gd name="T65" fmla="*/ 131517 h 4611"/>
              <a:gd name="T66" fmla="*/ 113292 w 4688"/>
              <a:gd name="T67" fmla="*/ 98883 h 4611"/>
              <a:gd name="T68" fmla="*/ 160083 w 4688"/>
              <a:gd name="T69" fmla="*/ 76276 h 4611"/>
              <a:gd name="T70" fmla="*/ 206873 w 4688"/>
              <a:gd name="T71" fmla="*/ 65660 h 4611"/>
              <a:gd name="T72" fmla="*/ 244085 w 4688"/>
              <a:gd name="T73" fmla="*/ 65267 h 4611"/>
              <a:gd name="T74" fmla="*/ 280191 w 4688"/>
              <a:gd name="T75" fmla="*/ 70968 h 4611"/>
              <a:gd name="T76" fmla="*/ 315192 w 4688"/>
              <a:gd name="T77" fmla="*/ 83156 h 4611"/>
              <a:gd name="T78" fmla="*/ 347614 w 4688"/>
              <a:gd name="T79" fmla="*/ 101046 h 4611"/>
              <a:gd name="T80" fmla="*/ 378009 w 4688"/>
              <a:gd name="T81" fmla="*/ 124439 h 4611"/>
              <a:gd name="T82" fmla="*/ 404168 w 4688"/>
              <a:gd name="T83" fmla="*/ 152551 h 4611"/>
              <a:gd name="T84" fmla="*/ 411905 w 4688"/>
              <a:gd name="T85" fmla="*/ 175749 h 4611"/>
              <a:gd name="T86" fmla="*/ 425168 w 4688"/>
              <a:gd name="T87" fmla="*/ 138004 h 4611"/>
              <a:gd name="T88" fmla="*/ 444142 w 4688"/>
              <a:gd name="T89" fmla="*/ 103798 h 4611"/>
              <a:gd name="T90" fmla="*/ 467722 w 4688"/>
              <a:gd name="T91" fmla="*/ 74113 h 4611"/>
              <a:gd name="T92" fmla="*/ 495170 w 4688"/>
              <a:gd name="T93" fmla="*/ 47771 h 4611"/>
              <a:gd name="T94" fmla="*/ 525934 w 4688"/>
              <a:gd name="T95" fmla="*/ 27129 h 4611"/>
              <a:gd name="T96" fmla="*/ 559461 w 4688"/>
              <a:gd name="T97" fmla="*/ 12385 h 4611"/>
              <a:gd name="T98" fmla="*/ 596672 w 4688"/>
              <a:gd name="T99" fmla="*/ 3539 h 4611"/>
              <a:gd name="T100" fmla="*/ 648437 w 4688"/>
              <a:gd name="T101" fmla="*/ 393 h 4611"/>
              <a:gd name="T102" fmla="*/ 698543 w 4688"/>
              <a:gd name="T103" fmla="*/ 10812 h 4611"/>
              <a:gd name="T104" fmla="*/ 744597 w 4688"/>
              <a:gd name="T105" fmla="*/ 32437 h 4611"/>
              <a:gd name="T106" fmla="*/ 785309 w 4688"/>
              <a:gd name="T107" fmla="*/ 64874 h 4611"/>
              <a:gd name="T108" fmla="*/ 818836 w 4688"/>
              <a:gd name="T109" fmla="*/ 105764 h 4611"/>
              <a:gd name="T110" fmla="*/ 843521 w 4688"/>
              <a:gd name="T111" fmla="*/ 154124 h 4611"/>
              <a:gd name="T112" fmla="*/ 858626 w 4688"/>
              <a:gd name="T113" fmla="*/ 209365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rgbClr val="AC6600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575" name="Freeform 503"/>
          <p:cNvSpPr>
            <a:spLocks/>
          </p:cNvSpPr>
          <p:nvPr/>
        </p:nvSpPr>
        <p:spPr bwMode="auto">
          <a:xfrm rot="304471">
            <a:off x="682625" y="5232400"/>
            <a:ext cx="801688" cy="898525"/>
          </a:xfrm>
          <a:custGeom>
            <a:avLst/>
            <a:gdLst>
              <a:gd name="T0" fmla="*/ 801688 w 4688"/>
              <a:gd name="T1" fmla="*/ 260730 h 4611"/>
              <a:gd name="T2" fmla="*/ 797926 w 4688"/>
              <a:gd name="T3" fmla="*/ 312564 h 4611"/>
              <a:gd name="T4" fmla="*/ 787323 w 4688"/>
              <a:gd name="T5" fmla="*/ 363229 h 4611"/>
              <a:gd name="T6" fmla="*/ 770222 w 4688"/>
              <a:gd name="T7" fmla="*/ 411946 h 4611"/>
              <a:gd name="T8" fmla="*/ 745597 w 4688"/>
              <a:gd name="T9" fmla="*/ 458713 h 4611"/>
              <a:gd name="T10" fmla="*/ 714474 w 4688"/>
              <a:gd name="T11" fmla="*/ 502948 h 4611"/>
              <a:gd name="T12" fmla="*/ 676681 w 4688"/>
              <a:gd name="T13" fmla="*/ 545234 h 4611"/>
              <a:gd name="T14" fmla="*/ 641795 w 4688"/>
              <a:gd name="T15" fmla="*/ 582258 h 4611"/>
              <a:gd name="T16" fmla="*/ 608619 w 4688"/>
              <a:gd name="T17" fmla="*/ 631364 h 4611"/>
              <a:gd name="T18" fmla="*/ 575102 w 4688"/>
              <a:gd name="T19" fmla="*/ 688460 h 4611"/>
              <a:gd name="T20" fmla="*/ 544662 w 4688"/>
              <a:gd name="T21" fmla="*/ 748089 h 4611"/>
              <a:gd name="T22" fmla="*/ 518498 w 4688"/>
              <a:gd name="T23" fmla="*/ 803236 h 4611"/>
              <a:gd name="T24" fmla="*/ 499174 w 4688"/>
              <a:gd name="T25" fmla="*/ 849419 h 4611"/>
              <a:gd name="T26" fmla="*/ 488229 w 4688"/>
              <a:gd name="T27" fmla="*/ 878454 h 4611"/>
              <a:gd name="T28" fmla="*/ 467708 w 4688"/>
              <a:gd name="T29" fmla="*/ 876115 h 4611"/>
              <a:gd name="T30" fmla="*/ 444109 w 4688"/>
              <a:gd name="T31" fmla="*/ 846691 h 4611"/>
              <a:gd name="T32" fmla="*/ 410591 w 4688"/>
              <a:gd name="T33" fmla="*/ 806743 h 4611"/>
              <a:gd name="T34" fmla="*/ 369549 w 4688"/>
              <a:gd name="T35" fmla="*/ 760170 h 4611"/>
              <a:gd name="T36" fmla="*/ 324061 w 4688"/>
              <a:gd name="T37" fmla="*/ 713792 h 4611"/>
              <a:gd name="T38" fmla="*/ 278231 w 4688"/>
              <a:gd name="T39" fmla="*/ 672481 h 4611"/>
              <a:gd name="T40" fmla="*/ 235137 w 4688"/>
              <a:gd name="T41" fmla="*/ 641497 h 4611"/>
              <a:gd name="T42" fmla="*/ 189819 w 4688"/>
              <a:gd name="T43" fmla="*/ 618503 h 4611"/>
              <a:gd name="T44" fmla="*/ 144331 w 4688"/>
              <a:gd name="T45" fmla="*/ 590637 h 4611"/>
              <a:gd name="T46" fmla="*/ 104828 w 4688"/>
              <a:gd name="T47" fmla="*/ 557705 h 4611"/>
              <a:gd name="T48" fmla="*/ 71311 w 4688"/>
              <a:gd name="T49" fmla="*/ 520681 h 4611"/>
              <a:gd name="T50" fmla="*/ 43436 w 4688"/>
              <a:gd name="T51" fmla="*/ 478005 h 4611"/>
              <a:gd name="T52" fmla="*/ 22231 w 4688"/>
              <a:gd name="T53" fmla="*/ 432212 h 4611"/>
              <a:gd name="T54" fmla="*/ 8037 w 4688"/>
              <a:gd name="T55" fmla="*/ 382716 h 4611"/>
              <a:gd name="T56" fmla="*/ 342 w 4688"/>
              <a:gd name="T57" fmla="*/ 328348 h 4611"/>
              <a:gd name="T58" fmla="*/ 3078 w 4688"/>
              <a:gd name="T59" fmla="*/ 271643 h 4611"/>
              <a:gd name="T60" fmla="*/ 15562 w 4688"/>
              <a:gd name="T61" fmla="*/ 218834 h 4611"/>
              <a:gd name="T62" fmla="*/ 37793 w 4688"/>
              <a:gd name="T63" fmla="*/ 171287 h 4611"/>
              <a:gd name="T64" fmla="*/ 68061 w 4688"/>
              <a:gd name="T65" fmla="*/ 130365 h 4611"/>
              <a:gd name="T66" fmla="*/ 105170 w 4688"/>
              <a:gd name="T67" fmla="*/ 98017 h 4611"/>
              <a:gd name="T68" fmla="*/ 148606 w 4688"/>
              <a:gd name="T69" fmla="*/ 75608 h 4611"/>
              <a:gd name="T70" fmla="*/ 192043 w 4688"/>
              <a:gd name="T71" fmla="*/ 65085 h 4611"/>
              <a:gd name="T72" fmla="*/ 226586 w 4688"/>
              <a:gd name="T73" fmla="*/ 64695 h 4611"/>
              <a:gd name="T74" fmla="*/ 260104 w 4688"/>
              <a:gd name="T75" fmla="*/ 70346 h 4611"/>
              <a:gd name="T76" fmla="*/ 292596 w 4688"/>
              <a:gd name="T77" fmla="*/ 82428 h 4611"/>
              <a:gd name="T78" fmla="*/ 322693 w 4688"/>
              <a:gd name="T79" fmla="*/ 100161 h 4611"/>
              <a:gd name="T80" fmla="*/ 350910 w 4688"/>
              <a:gd name="T81" fmla="*/ 123350 h 4611"/>
              <a:gd name="T82" fmla="*/ 375193 w 4688"/>
              <a:gd name="T83" fmla="*/ 151216 h 4611"/>
              <a:gd name="T84" fmla="*/ 382375 w 4688"/>
              <a:gd name="T85" fmla="*/ 174210 h 4611"/>
              <a:gd name="T86" fmla="*/ 394688 w 4688"/>
              <a:gd name="T87" fmla="*/ 136796 h 4611"/>
              <a:gd name="T88" fmla="*/ 412302 w 4688"/>
              <a:gd name="T89" fmla="*/ 102889 h 4611"/>
              <a:gd name="T90" fmla="*/ 434191 w 4688"/>
              <a:gd name="T91" fmla="*/ 73464 h 4611"/>
              <a:gd name="T92" fmla="*/ 459671 w 4688"/>
              <a:gd name="T93" fmla="*/ 47352 h 4611"/>
              <a:gd name="T94" fmla="*/ 488229 w 4688"/>
              <a:gd name="T95" fmla="*/ 26891 h 4611"/>
              <a:gd name="T96" fmla="*/ 519353 w 4688"/>
              <a:gd name="T97" fmla="*/ 12277 h 4611"/>
              <a:gd name="T98" fmla="*/ 553897 w 4688"/>
              <a:gd name="T99" fmla="*/ 3508 h 4611"/>
              <a:gd name="T100" fmla="*/ 601950 w 4688"/>
              <a:gd name="T101" fmla="*/ 390 h 4611"/>
              <a:gd name="T102" fmla="*/ 648464 w 4688"/>
              <a:gd name="T103" fmla="*/ 10718 h 4611"/>
              <a:gd name="T104" fmla="*/ 691216 w 4688"/>
              <a:gd name="T105" fmla="*/ 32153 h 4611"/>
              <a:gd name="T106" fmla="*/ 729009 w 4688"/>
              <a:gd name="T107" fmla="*/ 64306 h 4611"/>
              <a:gd name="T108" fmla="*/ 760133 w 4688"/>
              <a:gd name="T109" fmla="*/ 104838 h 4611"/>
              <a:gd name="T110" fmla="*/ 783048 w 4688"/>
              <a:gd name="T111" fmla="*/ 152775 h 4611"/>
              <a:gd name="T112" fmla="*/ 797071 w 4688"/>
              <a:gd name="T113" fmla="*/ 2075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576" name="Freeform 504"/>
          <p:cNvSpPr>
            <a:spLocks/>
          </p:cNvSpPr>
          <p:nvPr/>
        </p:nvSpPr>
        <p:spPr bwMode="auto">
          <a:xfrm>
            <a:off x="7667625" y="4724400"/>
            <a:ext cx="1008063" cy="976313"/>
          </a:xfrm>
          <a:custGeom>
            <a:avLst/>
            <a:gdLst>
              <a:gd name="T0" fmla="*/ 1008063 w 4688"/>
              <a:gd name="T1" fmla="*/ 283302 h 4611"/>
              <a:gd name="T2" fmla="*/ 1003332 w 4688"/>
              <a:gd name="T3" fmla="*/ 339624 h 4611"/>
              <a:gd name="T4" fmla="*/ 990000 w 4688"/>
              <a:gd name="T5" fmla="*/ 394675 h 4611"/>
              <a:gd name="T6" fmla="*/ 968497 w 4688"/>
              <a:gd name="T7" fmla="*/ 447609 h 4611"/>
              <a:gd name="T8" fmla="*/ 937533 w 4688"/>
              <a:gd name="T9" fmla="*/ 498426 h 4611"/>
              <a:gd name="T10" fmla="*/ 898397 w 4688"/>
              <a:gd name="T11" fmla="*/ 546490 h 4611"/>
              <a:gd name="T12" fmla="*/ 850876 w 4688"/>
              <a:gd name="T13" fmla="*/ 592436 h 4611"/>
              <a:gd name="T14" fmla="*/ 807009 w 4688"/>
              <a:gd name="T15" fmla="*/ 632666 h 4611"/>
              <a:gd name="T16" fmla="*/ 765294 w 4688"/>
              <a:gd name="T17" fmla="*/ 686023 h 4611"/>
              <a:gd name="T18" fmla="*/ 723148 w 4688"/>
              <a:gd name="T19" fmla="*/ 748062 h 4611"/>
              <a:gd name="T20" fmla="*/ 684872 w 4688"/>
              <a:gd name="T21" fmla="*/ 812853 h 4611"/>
              <a:gd name="T22" fmla="*/ 651972 w 4688"/>
              <a:gd name="T23" fmla="*/ 872774 h 4611"/>
              <a:gd name="T24" fmla="*/ 627674 w 4688"/>
              <a:gd name="T25" fmla="*/ 922956 h 4611"/>
              <a:gd name="T26" fmla="*/ 613912 w 4688"/>
              <a:gd name="T27" fmla="*/ 954504 h 4611"/>
              <a:gd name="T28" fmla="*/ 588108 w 4688"/>
              <a:gd name="T29" fmla="*/ 951963 h 4611"/>
              <a:gd name="T30" fmla="*/ 558434 w 4688"/>
              <a:gd name="T31" fmla="*/ 919991 h 4611"/>
              <a:gd name="T32" fmla="*/ 516288 w 4688"/>
              <a:gd name="T33" fmla="*/ 876586 h 4611"/>
              <a:gd name="T34" fmla="*/ 464681 w 4688"/>
              <a:gd name="T35" fmla="*/ 825981 h 4611"/>
              <a:gd name="T36" fmla="*/ 407483 w 4688"/>
              <a:gd name="T37" fmla="*/ 775588 h 4611"/>
              <a:gd name="T38" fmla="*/ 349855 w 4688"/>
              <a:gd name="T39" fmla="*/ 730700 h 4611"/>
              <a:gd name="T40" fmla="*/ 295667 w 4688"/>
              <a:gd name="T41" fmla="*/ 697034 h 4611"/>
              <a:gd name="T42" fmla="*/ 238684 w 4688"/>
              <a:gd name="T43" fmla="*/ 672049 h 4611"/>
              <a:gd name="T44" fmla="*/ 181486 w 4688"/>
              <a:gd name="T45" fmla="*/ 641771 h 4611"/>
              <a:gd name="T46" fmla="*/ 131814 w 4688"/>
              <a:gd name="T47" fmla="*/ 605987 h 4611"/>
              <a:gd name="T48" fmla="*/ 89668 w 4688"/>
              <a:gd name="T49" fmla="*/ 565758 h 4611"/>
              <a:gd name="T50" fmla="*/ 54618 w 4688"/>
              <a:gd name="T51" fmla="*/ 519388 h 4611"/>
              <a:gd name="T52" fmla="*/ 27954 w 4688"/>
              <a:gd name="T53" fmla="*/ 469630 h 4611"/>
              <a:gd name="T54" fmla="*/ 10106 w 4688"/>
              <a:gd name="T55" fmla="*/ 415849 h 4611"/>
              <a:gd name="T56" fmla="*/ 430 w 4688"/>
              <a:gd name="T57" fmla="*/ 356775 h 4611"/>
              <a:gd name="T58" fmla="*/ 3871 w 4688"/>
              <a:gd name="T59" fmla="*/ 295159 h 4611"/>
              <a:gd name="T60" fmla="*/ 19568 w 4688"/>
              <a:gd name="T61" fmla="*/ 237779 h 4611"/>
              <a:gd name="T62" fmla="*/ 47522 w 4688"/>
              <a:gd name="T63" fmla="*/ 186116 h 4611"/>
              <a:gd name="T64" fmla="*/ 85582 w 4688"/>
              <a:gd name="T65" fmla="*/ 141651 h 4611"/>
              <a:gd name="T66" fmla="*/ 132244 w 4688"/>
              <a:gd name="T67" fmla="*/ 106503 h 4611"/>
              <a:gd name="T68" fmla="*/ 186862 w 4688"/>
              <a:gd name="T69" fmla="*/ 82153 h 4611"/>
              <a:gd name="T70" fmla="*/ 241479 w 4688"/>
              <a:gd name="T71" fmla="*/ 70720 h 4611"/>
              <a:gd name="T72" fmla="*/ 284915 w 4688"/>
              <a:gd name="T73" fmla="*/ 70296 h 4611"/>
              <a:gd name="T74" fmla="*/ 327061 w 4688"/>
              <a:gd name="T75" fmla="*/ 76437 h 4611"/>
              <a:gd name="T76" fmla="*/ 367917 w 4688"/>
              <a:gd name="T77" fmla="*/ 89564 h 4611"/>
              <a:gd name="T78" fmla="*/ 405763 w 4688"/>
              <a:gd name="T79" fmla="*/ 108832 h 4611"/>
              <a:gd name="T80" fmla="*/ 441243 w 4688"/>
              <a:gd name="T81" fmla="*/ 134029 h 4611"/>
              <a:gd name="T82" fmla="*/ 471777 w 4688"/>
              <a:gd name="T83" fmla="*/ 164307 h 4611"/>
              <a:gd name="T84" fmla="*/ 480808 w 4688"/>
              <a:gd name="T85" fmla="*/ 189292 h 4611"/>
              <a:gd name="T86" fmla="*/ 496290 w 4688"/>
              <a:gd name="T87" fmla="*/ 148638 h 4611"/>
              <a:gd name="T88" fmla="*/ 518439 w 4688"/>
              <a:gd name="T89" fmla="*/ 111796 h 4611"/>
              <a:gd name="T90" fmla="*/ 545962 w 4688"/>
              <a:gd name="T91" fmla="*/ 79824 h 4611"/>
              <a:gd name="T92" fmla="*/ 578002 w 4688"/>
              <a:gd name="T93" fmla="*/ 51452 h 4611"/>
              <a:gd name="T94" fmla="*/ 613912 w 4688"/>
              <a:gd name="T95" fmla="*/ 29220 h 4611"/>
              <a:gd name="T96" fmla="*/ 653048 w 4688"/>
              <a:gd name="T97" fmla="*/ 13339 h 4611"/>
              <a:gd name="T98" fmla="*/ 696484 w 4688"/>
              <a:gd name="T99" fmla="*/ 3811 h 4611"/>
              <a:gd name="T100" fmla="*/ 756907 w 4688"/>
              <a:gd name="T101" fmla="*/ 423 h 4611"/>
              <a:gd name="T102" fmla="*/ 815396 w 4688"/>
              <a:gd name="T103" fmla="*/ 11645 h 4611"/>
              <a:gd name="T104" fmla="*/ 869153 w 4688"/>
              <a:gd name="T105" fmla="*/ 34936 h 4611"/>
              <a:gd name="T106" fmla="*/ 916675 w 4688"/>
              <a:gd name="T107" fmla="*/ 69873 h 4611"/>
              <a:gd name="T108" fmla="*/ 955811 w 4688"/>
              <a:gd name="T109" fmla="*/ 113914 h 4611"/>
              <a:gd name="T110" fmla="*/ 984625 w 4688"/>
              <a:gd name="T111" fmla="*/ 166001 h 4611"/>
              <a:gd name="T112" fmla="*/ 1002257 w 4688"/>
              <a:gd name="T113" fmla="*/ 2254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FF99"/>
          </a:solidFill>
          <a:ln w="9525">
            <a:solidFill>
              <a:srgbClr val="009999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577" name="Text Box 505"/>
          <p:cNvSpPr txBox="1">
            <a:spLocks noChangeArrowheads="1"/>
          </p:cNvSpPr>
          <p:nvPr/>
        </p:nvSpPr>
        <p:spPr bwMode="auto">
          <a:xfrm>
            <a:off x="1042988" y="1120775"/>
            <a:ext cx="7558087" cy="37856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74005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dirty="0" smtClean="0">
                <a:solidFill>
                  <a:srgbClr val="C907AD"/>
                </a:solidFill>
                <a:cs typeface="Monotype Koufi" pitchFamily="2" charset="-78"/>
              </a:rPr>
              <a:t>الظاهِرةُ الإملائية</a:t>
            </a:r>
          </a:p>
          <a:p>
            <a:pPr algn="ctr" eaLnBrk="1" hangingPunct="1">
              <a:spcBef>
                <a:spcPct val="50000"/>
              </a:spcBef>
            </a:pPr>
            <a:endParaRPr lang="ar-SA" sz="6000" dirty="0">
              <a:solidFill>
                <a:srgbClr val="0099FF"/>
              </a:solidFill>
              <a:cs typeface="Monotype Koufi" pitchFamily="2" charset="-78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ar-SA" sz="6000" dirty="0" smtClean="0">
                <a:solidFill>
                  <a:srgbClr val="FFC000"/>
                </a:solidFill>
                <a:cs typeface="Monotype Koufi" pitchFamily="2" charset="-78"/>
              </a:rPr>
              <a:t>الهمزة المتطرفة</a:t>
            </a:r>
            <a:r>
              <a:rPr lang="en-US" sz="6000" dirty="0" smtClean="0">
                <a:solidFill>
                  <a:srgbClr val="FFC000"/>
                </a:solidFill>
                <a:cs typeface="Monotype Koufi" pitchFamily="2" charset="-78"/>
              </a:rPr>
              <a:t> </a:t>
            </a:r>
            <a:endParaRPr lang="en-US" sz="6000" dirty="0">
              <a:solidFill>
                <a:srgbClr val="FFC000"/>
              </a:solidFill>
              <a:cs typeface="Monotype Koufi" pitchFamily="2" charset="-78"/>
            </a:endParaRPr>
          </a:p>
        </p:txBody>
      </p:sp>
      <p:grpSp>
        <p:nvGrpSpPr>
          <p:cNvPr id="2060" name="Group 506"/>
          <p:cNvGrpSpPr>
            <a:grpSpLocks/>
          </p:cNvGrpSpPr>
          <p:nvPr/>
        </p:nvGrpSpPr>
        <p:grpSpPr bwMode="auto">
          <a:xfrm>
            <a:off x="1835150" y="5734050"/>
            <a:ext cx="792163" cy="720725"/>
            <a:chOff x="3084" y="1039"/>
            <a:chExt cx="1251" cy="1220"/>
          </a:xfrm>
        </p:grpSpPr>
        <p:sp>
          <p:nvSpPr>
            <p:cNvPr id="2141" name="Freeform 50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50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50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4" name="Freeform 51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51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51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7" name="Freeform 51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51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51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0" name="Freeform 51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Freeform 51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2" name="Freeform 51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Freeform 51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4" name="Freeform 52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Freeform 52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6" name="Freeform 52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7" name="Freeform 52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8" name="Freeform 52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9" name="Freeform 52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0" name="Freeform 52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1" name="Freeform 52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2" name="Freeform 52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3" name="Freeform 52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4" name="Freeform 53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5" name="Freeform 53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6" name="Freeform 53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7" name="Freeform 53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8" name="Freeform 53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9" name="Freeform 53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0" name="Freeform 53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1" name="Freeform 53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2" name="Freeform 53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3" name="Freeform 53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4" name="Freeform 54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5" name="Freeform 54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6" name="Freeform 54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7" name="Freeform 54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8" name="Freeform 54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9" name="Freeform 54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0" name="Freeform 54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1" name="Freeform 54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2" name="Freeform 54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3" name="Freeform 54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4" name="Freeform 55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5" name="Freeform 55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6" name="Freeform 55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7" name="Freeform 55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8" name="Freeform 55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9" name="Freeform 55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0" name="Freeform 55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1" name="Freeform 55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2" name="Freeform 55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3" name="Freeform 55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4" name="Freeform 56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5" name="Freeform 56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6" name="Freeform 56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7" name="Freeform 56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8" name="Freeform 56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9" name="Freeform 56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0" name="Freeform 56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1" name="Freeform 56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2" name="Freeform 56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3" name="Freeform 56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4" name="Freeform 57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5" name="Freeform 57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6" name="Freeform 57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7" name="Freeform 57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8" name="Freeform 57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9" name="Freeform 57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0" name="Freeform 57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1" name="Freeform 57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2" name="Freeform 57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3" name="Freeform 57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4" name="Freeform 58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5" name="Freeform 58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6" name="Freeform 58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7" name="Freeform 58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8" name="Freeform 58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9" name="Freeform 58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1" name="Group 586"/>
          <p:cNvGrpSpPr>
            <a:grpSpLocks/>
          </p:cNvGrpSpPr>
          <p:nvPr/>
        </p:nvGrpSpPr>
        <p:grpSpPr bwMode="auto">
          <a:xfrm>
            <a:off x="5219700" y="3933825"/>
            <a:ext cx="792163" cy="720725"/>
            <a:chOff x="3084" y="1039"/>
            <a:chExt cx="1251" cy="1220"/>
          </a:xfrm>
        </p:grpSpPr>
        <p:sp>
          <p:nvSpPr>
            <p:cNvPr id="2062" name="Freeform 58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3" name="Freeform 58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4" name="Freeform 58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5" name="Freeform 59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6" name="Freeform 59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7" name="Freeform 59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8" name="Freeform 59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9" name="Freeform 59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0" name="Freeform 59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1" name="Freeform 59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2" name="Freeform 59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3" name="Freeform 59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4" name="Freeform 59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5" name="Freeform 60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6" name="Freeform 60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7" name="Freeform 60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8" name="Freeform 60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9" name="Freeform 60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0" name="Freeform 60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1" name="Freeform 60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2" name="Freeform 60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3" name="Freeform 60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4" name="Freeform 60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5" name="Freeform 61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6" name="Freeform 61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7" name="Freeform 61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8" name="Freeform 61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9" name="Freeform 61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0" name="Freeform 61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1" name="Freeform 61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2" name="Freeform 61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3" name="Freeform 61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4" name="Freeform 61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5" name="Freeform 62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6" name="Freeform 62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7" name="Freeform 62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8" name="Freeform 62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9" name="Freeform 62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62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62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2" name="Freeform 62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62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62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5" name="Freeform 63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63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63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8" name="Freeform 63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63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63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1" name="Freeform 63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63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63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4" name="Freeform 63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64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64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7" name="Freeform 64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64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64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0" name="Freeform 64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64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64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3" name="Freeform 64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64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65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6" name="Freeform 65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65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65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9" name="Freeform 65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65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65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2" name="Freeform 65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65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65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5" name="Freeform 66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66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66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8" name="Freeform 66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66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66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</p:spTree>
    <p:extLst>
      <p:ext uri="{BB962C8B-B14F-4D97-AF65-F5344CB8AC3E}">
        <p14:creationId xmlns:p14="http://schemas.microsoft.com/office/powerpoint/2010/main" val="2379378904"/>
      </p:ext>
    </p:extLst>
  </p:cSld>
  <p:clrMapOvr>
    <a:masterClrMapping/>
  </p:clrMapOvr>
  <p:transition advClick="0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5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3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5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5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5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5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5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hold"/>
                                        <p:tgtEl>
                                          <p:spTgt spid="3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hold"/>
                                        <p:tgtEl>
                                          <p:spTgt spid="35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5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5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2" grpId="0" animBg="1"/>
      <p:bldP spid="3573" grpId="0" animBg="1"/>
      <p:bldP spid="3574" grpId="0" animBg="1"/>
      <p:bldP spid="3575" grpId="0" animBg="1"/>
      <p:bldP spid="3576" grpId="0" animBg="1"/>
      <p:bldP spid="35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" y="-25552"/>
            <a:ext cx="9136187" cy="688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056784" cy="374441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180" y="4581128"/>
            <a:ext cx="4273450" cy="136815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60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" y="-25552"/>
            <a:ext cx="9136187" cy="688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p7r.com/vb/uploaded/5920/0119844192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45" y="290372"/>
            <a:ext cx="8280920" cy="625170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6444209" y="3628167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تباطؤ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716016" y="3618399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صدأ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915816" y="4293096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ببطء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815138" y="4869160"/>
            <a:ext cx="87498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لألتجئ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805847" y="4869160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دافئ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881701" y="5589240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البدء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073280" y="5589240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بدأ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971600" y="5784507"/>
            <a:ext cx="74185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هادئ</a:t>
            </a:r>
            <a:endParaRPr lang="ar-SA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451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" y="-25552"/>
            <a:ext cx="9136187" cy="688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7" cy="5400600"/>
          </a:xfrm>
          <a:prstGeom prst="rect">
            <a:avLst/>
          </a:prstGeom>
          <a:ln w="762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6425992" y="1860848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ئ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858760" y="1897812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ء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458257" y="1860848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393923" y="3248980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ؤ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858759" y="3248980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ء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64674" y="3248980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ئ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516216" y="4653136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856897" y="4653136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ؤ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307086" y="4660530"/>
            <a:ext cx="6294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ء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62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8136904" cy="619268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4932040" y="1916832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ء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272396" y="1844824"/>
            <a:ext cx="934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بدْء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927686" y="2535355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ؤ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041563" y="2569310"/>
            <a:ext cx="1396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تباطؤ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867574" y="3462955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ئ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088051" y="3379088"/>
            <a:ext cx="1303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قارِئ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932040" y="4149080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ؤ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085646" y="4168286"/>
            <a:ext cx="1308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تكافؤ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015050" y="4941168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316478" y="4941168"/>
            <a:ext cx="846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قرَأ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927686" y="5621220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ء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105174" y="5625678"/>
            <a:ext cx="1172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جزء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83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632848" cy="547260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75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992888" cy="56886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44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" y="47948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4287"/>
            <a:ext cx="4824536" cy="220058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" t="25582" r="14230" b="29727"/>
          <a:stretch/>
        </p:blipFill>
        <p:spPr bwMode="auto">
          <a:xfrm>
            <a:off x="868507" y="3309670"/>
            <a:ext cx="6480720" cy="14740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654158" y="3585051"/>
            <a:ext cx="1845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متطرفة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6914"/>
            <a:ext cx="1555799" cy="2077194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90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42" y="260648"/>
            <a:ext cx="4478238" cy="101535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6924"/>
            <a:ext cx="7848872" cy="3954363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68517"/>
            <a:ext cx="1555799" cy="2077194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4860032" y="4365104"/>
            <a:ext cx="960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واو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22294" y="4365104"/>
            <a:ext cx="859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ياء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964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6" y="8688"/>
            <a:ext cx="9150916" cy="684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1244525" cy="159275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7310974" cy="45365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91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208911" cy="59046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39552" y="115036"/>
            <a:ext cx="4900701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نشاط جماعي 5دقائق</a:t>
            </a:r>
            <a:endParaRPr lang="ar-SA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957794" y="3345133"/>
            <a:ext cx="1972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على ياء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39552" y="3745242"/>
            <a:ext cx="21643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سبقها حرف مكسور</a:t>
            </a:r>
            <a:endParaRPr lang="ar-SA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76014" y="4414173"/>
            <a:ext cx="2133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على ألف</a:t>
            </a:r>
            <a:endParaRPr lang="ar-SA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84381" y="4645005"/>
            <a:ext cx="20938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سبقها حرف مفتوح</a:t>
            </a:r>
            <a:endParaRPr lang="ar-SA" sz="2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36686" y="5661248"/>
            <a:ext cx="20024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سبقها حرف ساكن</a:t>
            </a:r>
            <a:endParaRPr lang="ar-SA" sz="2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804079" y="5430415"/>
            <a:ext cx="22284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4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على السطر</a:t>
            </a:r>
            <a:endParaRPr lang="ar-SA" sz="4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683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83" y="1148889"/>
            <a:ext cx="7920880" cy="439248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403648" y="1340768"/>
            <a:ext cx="13356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مفتوح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450126" y="2280938"/>
            <a:ext cx="8162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واو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70783" y="3573016"/>
            <a:ext cx="19335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حرف مكسور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422306" y="4293096"/>
            <a:ext cx="11689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ساكن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588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68" y="321907"/>
            <a:ext cx="8129389" cy="23241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26489"/>
            <a:ext cx="8273405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6598951" y="867928"/>
            <a:ext cx="1060613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371" y="1050506"/>
            <a:ext cx="97155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مستطيل 23"/>
          <p:cNvSpPr/>
          <p:nvPr/>
        </p:nvSpPr>
        <p:spPr>
          <a:xfrm>
            <a:off x="3151637" y="1483957"/>
            <a:ext cx="1008112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4190479" y="946859"/>
            <a:ext cx="1173609" cy="760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مستطيل 25"/>
          <p:cNvSpPr/>
          <p:nvPr/>
        </p:nvSpPr>
        <p:spPr>
          <a:xfrm>
            <a:off x="3023199" y="953510"/>
            <a:ext cx="1201347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42072" y="867928"/>
            <a:ext cx="1222546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856506" y="1578087"/>
            <a:ext cx="1008112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23256" y="1760502"/>
            <a:ext cx="7405609" cy="74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5364087" y="974870"/>
            <a:ext cx="1144141" cy="760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374" y="1106655"/>
            <a:ext cx="1062606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41" y="1002881"/>
            <a:ext cx="9525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98" y="1028339"/>
            <a:ext cx="1008112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مستطيل 32"/>
          <p:cNvSpPr/>
          <p:nvPr/>
        </p:nvSpPr>
        <p:spPr>
          <a:xfrm>
            <a:off x="1898651" y="1028339"/>
            <a:ext cx="1201347" cy="83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74" y="1015379"/>
            <a:ext cx="10096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68" y="1048717"/>
            <a:ext cx="9715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340" y="1835503"/>
            <a:ext cx="10382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26814"/>
            <a:ext cx="100012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199" y="1803014"/>
            <a:ext cx="10477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953" y="1858979"/>
            <a:ext cx="96202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56" y="1835503"/>
            <a:ext cx="9906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096" y="1841355"/>
            <a:ext cx="10096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66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0.00509 L -0.5882 0.39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30" y="1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03958 0.381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1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0.1092 0.396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6 0.11667 L -0.21702 0.524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2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-0.15232 L 0.57344 0.3881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6" y="2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1921 L 0.46996 0.531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69" y="2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-0.36753 0.407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61 -0.1294 L 0.18142 0.4062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3448 0.5483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40" y="2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00591 0.545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0.33107 0.543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2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68646 0.5465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23" y="2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-25551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590465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580786" y="1268760"/>
            <a:ext cx="12266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 يفتَأ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951532" y="2132856"/>
            <a:ext cx="8996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ينبِئ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38338" y="2890302"/>
            <a:ext cx="10294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يبطِئ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287356" y="3717032"/>
            <a:ext cx="9909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تتلألأ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42551" y="4474478"/>
            <a:ext cx="8322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يهنَأ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884801" y="5373216"/>
            <a:ext cx="11592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يخطِئ</a:t>
            </a:r>
            <a:endParaRPr lang="ar-S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449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66</Words>
  <Application>Microsoft Office PowerPoint</Application>
  <PresentationFormat>عرض على الشاشة (3:4)‏</PresentationFormat>
  <Paragraphs>52</Paragraphs>
  <Slides>14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DELL</cp:lastModifiedBy>
  <cp:revision>15</cp:revision>
  <dcterms:created xsi:type="dcterms:W3CDTF">2012-12-11T05:40:51Z</dcterms:created>
  <dcterms:modified xsi:type="dcterms:W3CDTF">2013-12-05T13:44:42Z</dcterms:modified>
</cp:coreProperties>
</file>