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89" r:id="rId2"/>
    <p:sldId id="776" r:id="rId3"/>
    <p:sldId id="781" r:id="rId4"/>
    <p:sldId id="799" r:id="rId5"/>
    <p:sldId id="801" r:id="rId6"/>
    <p:sldId id="800" r:id="rId7"/>
    <p:sldId id="802" r:id="rId8"/>
    <p:sldId id="803" r:id="rId9"/>
    <p:sldId id="795" r:id="rId10"/>
    <p:sldId id="804" r:id="rId11"/>
    <p:sldId id="805" r:id="rId12"/>
    <p:sldId id="806" r:id="rId13"/>
    <p:sldId id="807" r:id="rId14"/>
    <p:sldId id="808" r:id="rId15"/>
    <p:sldId id="811" r:id="rId16"/>
    <p:sldId id="809" r:id="rId17"/>
    <p:sldId id="792" r:id="rId18"/>
    <p:sldId id="810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72" y="-78"/>
      </p:cViewPr>
      <p:guideLst>
        <p:guide orient="horz" pos="1561"/>
        <p:guide pos="7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21/09/1442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.gif"/><Relationship Id="rId7" Type="http://schemas.openxmlformats.org/officeDocument/2006/relationships/image" Target="../media/image3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33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.gif"/><Relationship Id="rId7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4.gi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gif"/><Relationship Id="rId7" Type="http://schemas.openxmlformats.org/officeDocument/2006/relationships/image" Target="../media/image2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908611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238868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أنواع الحيوانات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39866" y="2478088"/>
            <a:ext cx="2670203" cy="853486"/>
            <a:chOff x="4722254" y="2478088"/>
            <a:chExt cx="2317173" cy="8534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54" y="2478088"/>
              <a:ext cx="453032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54429" y="2623688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82123" y="3519207"/>
            <a:ext cx="2492301" cy="702381"/>
            <a:chOff x="4710931" y="3622429"/>
            <a:chExt cx="2492301" cy="70238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931" y="3622429"/>
              <a:ext cx="720390" cy="7023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848608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00892" y="4774657"/>
            <a:ext cx="2002725" cy="548616"/>
            <a:chOff x="4693920" y="4774657"/>
            <a:chExt cx="2002725" cy="54861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20" y="4774657"/>
              <a:ext cx="775941" cy="5486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953941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773714" y="665821"/>
            <a:ext cx="789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البرمائيات </a:t>
            </a:r>
            <a:r>
              <a:rPr lang="ar-SY" sz="2800" b="1" dirty="0" smtClean="0">
                <a:solidFill>
                  <a:schemeClr val="bg1"/>
                </a:solidFill>
              </a:rPr>
              <a:t>: حيوانات تستطيع العيش في الماء و على اليابسة .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30" y="2319165"/>
            <a:ext cx="4169185" cy="3034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345186" y="1335543"/>
            <a:ext cx="516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    و معظم البرمائيات لها جلد ناعم رطب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102563" y="5573160"/>
            <a:ext cx="3601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الضفدع حيوان برمائي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06998" y="2478088"/>
            <a:ext cx="2604662" cy="798738"/>
            <a:chOff x="4703963" y="2478088"/>
            <a:chExt cx="2604662" cy="79873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3" y="2478088"/>
              <a:ext cx="522053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33340" y="2568940"/>
              <a:ext cx="1975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21215" y="3584073"/>
            <a:ext cx="2489539" cy="710376"/>
            <a:chOff x="4713693" y="3653472"/>
            <a:chExt cx="2489539" cy="7103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693" y="3653472"/>
              <a:ext cx="728590" cy="7103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963738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55726" y="4675463"/>
            <a:ext cx="2058446" cy="677990"/>
            <a:chOff x="4512338" y="4604330"/>
            <a:chExt cx="2058446" cy="67799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338" y="4604330"/>
              <a:ext cx="873107" cy="6173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274930" y="4912988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07582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752035" y="665821"/>
            <a:ext cx="789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الأسماك : </a:t>
            </a:r>
            <a:r>
              <a:rPr lang="ar-SY" sz="2800" b="1" dirty="0" smtClean="0">
                <a:solidFill>
                  <a:schemeClr val="bg1"/>
                </a:solidFill>
              </a:rPr>
              <a:t>حيوانات تعيش في الماء , و يُغطي أجسامها قشور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4" y="2070241"/>
            <a:ext cx="2776514" cy="36764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714172" y="1335543"/>
            <a:ext cx="89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للأسماك زعانف تساعدها على السِّباحة , و خياشيم تُساعدها على التنفُّس.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962095" y="5864587"/>
            <a:ext cx="3601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مجموعة أسماك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4" y="2600292"/>
            <a:ext cx="2611188" cy="228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92" y="2856660"/>
            <a:ext cx="2465337" cy="174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0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50983" y="2478088"/>
            <a:ext cx="2621577" cy="790311"/>
            <a:chOff x="4633039" y="2478088"/>
            <a:chExt cx="2621577" cy="79031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039" y="2478088"/>
              <a:ext cx="522053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293846" y="2560513"/>
              <a:ext cx="1960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01855" y="3529780"/>
            <a:ext cx="2572569" cy="787871"/>
            <a:chOff x="4630663" y="3529780"/>
            <a:chExt cx="2572569" cy="78787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663" y="3529780"/>
              <a:ext cx="808072" cy="7878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787340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12009" y="4763143"/>
            <a:ext cx="1991608" cy="569936"/>
            <a:chOff x="4705037" y="4763143"/>
            <a:chExt cx="1991608" cy="56993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37" y="4763143"/>
              <a:ext cx="806094" cy="5699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963747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752035" y="665821"/>
            <a:ext cx="789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أجزاء السَّمكة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714172" y="1335543"/>
            <a:ext cx="89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للأسماك زعانف تساعدها على السِّباحة , و خياشيم تُساعدها على التنفُّس.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051249" y="1777406"/>
            <a:ext cx="2476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زعانف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16" y="2380455"/>
            <a:ext cx="3481452" cy="247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54" y="5048111"/>
            <a:ext cx="1414955" cy="135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مربع نص 28"/>
          <p:cNvSpPr txBox="1"/>
          <p:nvPr/>
        </p:nvSpPr>
        <p:spPr>
          <a:xfrm>
            <a:off x="9929630" y="4533177"/>
            <a:ext cx="2476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خياشيم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4732035"/>
            <a:ext cx="3164337" cy="1983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43" y="2254907"/>
            <a:ext cx="2836406" cy="247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53594" y="2478088"/>
            <a:ext cx="2656475" cy="832568"/>
            <a:chOff x="4694890" y="2478088"/>
            <a:chExt cx="2656475" cy="83256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890" y="2478088"/>
              <a:ext cx="522053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245452" y="2602770"/>
              <a:ext cx="2105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76295" y="3562991"/>
            <a:ext cx="2586289" cy="784017"/>
            <a:chOff x="4740747" y="3621937"/>
            <a:chExt cx="2586289" cy="784017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747" y="3621937"/>
              <a:ext cx="804119" cy="7840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562539" y="3995299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12081" y="4804229"/>
            <a:ext cx="1991536" cy="541066"/>
            <a:chOff x="4705109" y="4804229"/>
            <a:chExt cx="1991536" cy="54106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09" y="4804229"/>
              <a:ext cx="756811" cy="535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97596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5214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7698319" y="665821"/>
            <a:ext cx="394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ما فائدة الزعانف للأسماك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7474857" y="1350992"/>
            <a:ext cx="405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تساعدها على السِّباحة.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249753" y="2118845"/>
            <a:ext cx="24768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زعانف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3" y="2958894"/>
            <a:ext cx="4223835" cy="300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34" y="2945500"/>
            <a:ext cx="3138682" cy="290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99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16731" y="2474834"/>
            <a:ext cx="2605982" cy="835822"/>
            <a:chOff x="4679269" y="2474834"/>
            <a:chExt cx="2605982" cy="83582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269" y="2474834"/>
              <a:ext cx="524279" cy="7665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24481" y="2602770"/>
              <a:ext cx="1960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1559" y="3548427"/>
            <a:ext cx="2531917" cy="748235"/>
            <a:chOff x="4694500" y="3497949"/>
            <a:chExt cx="2531917" cy="74823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00" y="3497949"/>
              <a:ext cx="767420" cy="748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1920" y="3809894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14130" y="4752609"/>
            <a:ext cx="2098575" cy="573250"/>
            <a:chOff x="4671898" y="4752609"/>
            <a:chExt cx="2098575" cy="5732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898" y="4752609"/>
              <a:ext cx="810781" cy="573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4619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222171" y="665821"/>
            <a:ext cx="842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الحشرات : </a:t>
            </a:r>
            <a:r>
              <a:rPr lang="ar-SY" sz="2400" b="1" dirty="0" smtClean="0">
                <a:solidFill>
                  <a:schemeClr val="bg1"/>
                </a:solidFill>
              </a:rPr>
              <a:t>حيوانات تتكوَّن أجسامها من ثلاثة أجزاء , و لها ست أرجل </a:t>
            </a:r>
          </a:p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           النمل و الفراش من الحشرات . </a:t>
            </a:r>
            <a:endParaRPr lang="ar-SY" sz="20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2" y="2887993"/>
            <a:ext cx="4223835" cy="224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72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16731" y="2474834"/>
            <a:ext cx="2605982" cy="835822"/>
            <a:chOff x="4679269" y="2474834"/>
            <a:chExt cx="2605982" cy="83582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269" y="2474834"/>
              <a:ext cx="524279" cy="7665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24481" y="2602770"/>
              <a:ext cx="1960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1559" y="3548427"/>
            <a:ext cx="2531917" cy="748235"/>
            <a:chOff x="4694500" y="3497949"/>
            <a:chExt cx="2531917" cy="74823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00" y="3497949"/>
              <a:ext cx="767420" cy="748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1920" y="3809894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14130" y="4752609"/>
            <a:ext cx="2098575" cy="573250"/>
            <a:chOff x="4671898" y="4752609"/>
            <a:chExt cx="2098575" cy="5732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898" y="4752609"/>
              <a:ext cx="810781" cy="573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4619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91" y="3032363"/>
            <a:ext cx="4223835" cy="22439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374571" y="852442"/>
            <a:ext cx="84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هل النملة حشرة ؟ و لماذا ؟ 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374571" y="1528300"/>
            <a:ext cx="84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نعم , لها ست أرجل و يتكوَّن جسمها من ثلاثة أجزاء</a:t>
            </a:r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64682" y="2471951"/>
            <a:ext cx="2778760" cy="765587"/>
            <a:chOff x="4685736" y="2545069"/>
            <a:chExt cx="2261856" cy="765587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736" y="2545069"/>
              <a:ext cx="426211" cy="7655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262594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53062" y="3518987"/>
            <a:ext cx="2445233" cy="799801"/>
            <a:chOff x="4757999" y="3683464"/>
            <a:chExt cx="2445233" cy="79980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999" y="3683464"/>
              <a:ext cx="820308" cy="7998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897195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74057" y="4732542"/>
            <a:ext cx="2036003" cy="586650"/>
            <a:chOff x="4767085" y="4732542"/>
            <a:chExt cx="2036003" cy="5866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85" y="4732542"/>
              <a:ext cx="829734" cy="586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507234" y="491519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014167" y="1112808"/>
            <a:ext cx="766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         العناكب ليست من الحشرات لانَّ لها ثمانية أرجل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2" y="2220798"/>
            <a:ext cx="4084754" cy="339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1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29337" y="2424533"/>
            <a:ext cx="2653191" cy="838154"/>
            <a:chOff x="4718192" y="2424533"/>
            <a:chExt cx="2149394" cy="838154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192" y="2424533"/>
              <a:ext cx="464395" cy="8381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82588" y="2533507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40804" y="3524214"/>
            <a:ext cx="2444120" cy="817083"/>
            <a:chOff x="4692649" y="3622014"/>
            <a:chExt cx="2444120" cy="817083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649" y="3622014"/>
              <a:ext cx="838033" cy="8170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72272" y="3905744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59820" y="4720768"/>
            <a:ext cx="2028008" cy="596734"/>
            <a:chOff x="4752848" y="4720768"/>
            <a:chExt cx="2028008" cy="59673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848" y="4720768"/>
              <a:ext cx="843996" cy="5967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85002" y="492085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xmlns="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073124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4683853" y="111814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016553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116004" y="2043112"/>
            <a:ext cx="5006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1- أقارن . أختار حيوانات مختلفة , و أذكر عدد أرجل كل منها ؟</a:t>
            </a:r>
          </a:p>
          <a:p>
            <a:pPr algn="r"/>
            <a:r>
              <a:rPr lang="ar-SY" sz="2400" b="1" dirty="0" smtClean="0"/>
              <a:t> النمل له ستة أرجل – الطيور لها رجلان –        الزرافة لها أربعة أرجل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2- السؤال الأساسي , كيف تختلف الحيوانات ؟</a:t>
            </a:r>
          </a:p>
          <a:p>
            <a:pPr algn="r"/>
            <a:r>
              <a:rPr lang="ar-SY" sz="2400" b="1" dirty="0" smtClean="0"/>
              <a:t> تختلف في غطاء الجسم – طريقة التنفس –        طريقة الحركة – نوع الغذاء                                         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79" y="4418407"/>
            <a:ext cx="922148" cy="89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0079888" y="2616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7" y="4595320"/>
            <a:ext cx="823524" cy="71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62" y="4565201"/>
            <a:ext cx="1055235" cy="76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38" y="4670317"/>
            <a:ext cx="1185626" cy="62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1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45160" y="2425944"/>
            <a:ext cx="2598657" cy="815449"/>
            <a:chOff x="4565826" y="2425944"/>
            <a:chExt cx="2598657" cy="815449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26" y="2425944"/>
              <a:ext cx="557716" cy="8154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الثالث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45161" y="3555420"/>
            <a:ext cx="2421826" cy="760820"/>
            <a:chOff x="4514978" y="3555420"/>
            <a:chExt cx="2421826" cy="76082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78" y="3555420"/>
              <a:ext cx="780328" cy="7608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5079" y="3862685"/>
              <a:ext cx="1471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855770" y="4821192"/>
            <a:ext cx="1812135" cy="526005"/>
            <a:chOff x="4948798" y="4821192"/>
            <a:chExt cx="1812135" cy="52600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798" y="4821192"/>
              <a:ext cx="743960" cy="5260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65079" y="482780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178823" y="871897"/>
            <a:ext cx="88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هل الحيوانات جميعها تشبه الحمام الذي في الصورة ؟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:a16="http://schemas.microsoft.com/office/drawing/2014/main" xmlns="" id="{66AAAF00-546E-4D11-A9DF-771E4009B418}"/>
              </a:ext>
            </a:extLst>
          </p:cNvPr>
          <p:cNvSpPr/>
          <p:nvPr/>
        </p:nvSpPr>
        <p:spPr>
          <a:xfrm flipH="1" flipV="1">
            <a:off x="6637148" y="188480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06" y="2689486"/>
            <a:ext cx="3266642" cy="213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Freeform: Shape 13">
            <a:extLst>
              <a:ext uri="{FF2B5EF4-FFF2-40B4-BE49-F238E27FC236}">
                <a16:creationId xmlns:a16="http://schemas.microsoft.com/office/drawing/2014/main" xmlns="" id="{D2922E7D-05B2-4196-B387-C88EDA7D7FE0}"/>
              </a:ext>
            </a:extLst>
          </p:cNvPr>
          <p:cNvSpPr/>
          <p:nvPr/>
        </p:nvSpPr>
        <p:spPr>
          <a:xfrm flipH="1" flipV="1">
            <a:off x="6473935" y="167456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DE6A379F-7BDE-447D-BA19-E77AE351583C}"/>
              </a:ext>
            </a:extLst>
          </p:cNvPr>
          <p:cNvGrpSpPr/>
          <p:nvPr/>
        </p:nvGrpSpPr>
        <p:grpSpPr>
          <a:xfrm>
            <a:off x="7214565" y="3293674"/>
            <a:ext cx="4209143" cy="693541"/>
            <a:chOff x="5797937" y="4361295"/>
            <a:chExt cx="3603068" cy="693541"/>
          </a:xfrm>
        </p:grpSpPr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xmlns="" id="{3656659C-DE48-4A4A-8918-D6B6FE244D42}"/>
                </a:ext>
              </a:extLst>
            </p:cNvPr>
            <p:cNvSpPr txBox="1"/>
            <p:nvPr/>
          </p:nvSpPr>
          <p:spPr>
            <a:xfrm>
              <a:off x="5797937" y="4361295"/>
              <a:ext cx="360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لا , تختلف من طيور و حيوانات 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xmlns="" id="{C2363FE4-D677-4806-9FF1-D3FD9513713E}"/>
                </a:ext>
              </a:extLst>
            </p:cNvPr>
            <p:cNvSpPr txBox="1"/>
            <p:nvPr/>
          </p:nvSpPr>
          <p:spPr>
            <a:xfrm>
              <a:off x="6566706" y="4654726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56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4489692" y="87715"/>
            <a:ext cx="466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أنواع الحيوانات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560880" y="2395046"/>
            <a:ext cx="2507371" cy="862630"/>
            <a:chOff x="4806633" y="2395046"/>
            <a:chExt cx="2507371" cy="86263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633" y="2395046"/>
              <a:ext cx="589985" cy="862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12634" y="2533507"/>
              <a:ext cx="19013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558616" y="3549436"/>
            <a:ext cx="2356746" cy="725681"/>
            <a:chOff x="4781184" y="3549436"/>
            <a:chExt cx="2356746" cy="72568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84" y="3549436"/>
              <a:ext cx="744288" cy="7256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73433" y="3875007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42411" y="4750996"/>
            <a:ext cx="2023082" cy="577581"/>
            <a:chOff x="4835439" y="4750996"/>
            <a:chExt cx="2023082" cy="5775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439" y="4750996"/>
              <a:ext cx="816907" cy="5775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562667" y="491277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8084457" y="665821"/>
            <a:ext cx="36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الحيوانات أنواع مختلفة :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52" y="2380455"/>
            <a:ext cx="2749778" cy="197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068186" y="1423910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الثدييَّات</a:t>
            </a:r>
            <a:r>
              <a:rPr lang="ar-SY" sz="2400" b="1" dirty="0" smtClean="0">
                <a:solidFill>
                  <a:schemeClr val="bg1"/>
                </a:solidFill>
              </a:rPr>
              <a:t> : حيوانات يُغطي أجسامها الشعر أو الفرو أو الصُّوف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2" y="2312114"/>
            <a:ext cx="2880182" cy="197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52" y="4607463"/>
            <a:ext cx="2840653" cy="197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2" y="4539399"/>
            <a:ext cx="2801084" cy="213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98562" y="2478088"/>
            <a:ext cx="2616327" cy="763305"/>
            <a:chOff x="4782220" y="2478088"/>
            <a:chExt cx="2616327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220" y="2478088"/>
              <a:ext cx="522053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263605" y="2533507"/>
              <a:ext cx="2134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98562" y="3536781"/>
            <a:ext cx="2711507" cy="796409"/>
            <a:chOff x="4491725" y="3536781"/>
            <a:chExt cx="2711507" cy="79640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725" y="3536781"/>
              <a:ext cx="816830" cy="7964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799377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06977" y="4725786"/>
            <a:ext cx="2051743" cy="580864"/>
            <a:chOff x="4800005" y="4675092"/>
            <a:chExt cx="2051743" cy="58086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005" y="4675092"/>
              <a:ext cx="808181" cy="5714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555894" y="488662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6691086" y="665821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الإبل من الثدييَّات , إنّها تلد و تعتني بصغارها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22" y="2966372"/>
            <a:ext cx="3999752" cy="244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8897257" y="1423910"/>
            <a:ext cx="28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الأرنب من الثدييَّات 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02" y="2138451"/>
            <a:ext cx="2420755" cy="179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01" y="4114723"/>
            <a:ext cx="2420755" cy="178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6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446272" y="2478088"/>
            <a:ext cx="2615215" cy="763305"/>
            <a:chOff x="4807159" y="2478088"/>
            <a:chExt cx="2316574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159" y="2478088"/>
              <a:ext cx="462438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38735" y="2533507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46272" y="3539790"/>
            <a:ext cx="2428118" cy="746092"/>
            <a:chOff x="4674979" y="3539790"/>
            <a:chExt cx="2428118" cy="746092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79" y="3539790"/>
              <a:ext cx="765222" cy="7460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38600" y="3813891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13529" y="4775201"/>
            <a:ext cx="2019976" cy="566614"/>
            <a:chOff x="4676669" y="4775201"/>
            <a:chExt cx="2019976" cy="56661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669" y="4775201"/>
              <a:ext cx="792947" cy="5606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97248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880306" y="910401"/>
            <a:ext cx="91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الطيور : </a:t>
            </a:r>
            <a:r>
              <a:rPr lang="ar-SY" sz="2400" b="1" dirty="0">
                <a:solidFill>
                  <a:schemeClr val="bg1"/>
                </a:solidFill>
              </a:rPr>
              <a:t>حيوانات يُغطي أجسامها الريش , لها رجلان , و جناحان يساعدان على الطيران</a:t>
            </a: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71" y="2593461"/>
            <a:ext cx="4292014" cy="3384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946399" y="1608576"/>
            <a:ext cx="90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العصفور من الطيور , الطيور تبيض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19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2478088"/>
            <a:ext cx="4292014" cy="315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9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405926" y="2422480"/>
            <a:ext cx="2768157" cy="860938"/>
            <a:chOff x="4498954" y="2422480"/>
            <a:chExt cx="2768157" cy="86093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954" y="2422480"/>
              <a:ext cx="588827" cy="860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92731" y="2499006"/>
              <a:ext cx="187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05926" y="3528335"/>
            <a:ext cx="2604143" cy="703055"/>
            <a:chOff x="4498954" y="3528335"/>
            <a:chExt cx="2604143" cy="70305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954" y="3528335"/>
              <a:ext cx="721082" cy="703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38600" y="3824101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95086" y="4739163"/>
            <a:ext cx="2110777" cy="576178"/>
            <a:chOff x="4688114" y="4739163"/>
            <a:chExt cx="2110777" cy="57617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114" y="4739163"/>
              <a:ext cx="814923" cy="5761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503037" y="488662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010069" y="665821"/>
            <a:ext cx="918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كيف تختلف الثدييَّات عن الطيور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90" y="2453470"/>
            <a:ext cx="1830576" cy="1443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946399" y="1423910"/>
            <a:ext cx="90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لها ريش , و تبيض و لا تلد , و تستطيع الطيران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08" y="2366847"/>
            <a:ext cx="1979972" cy="1657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03" y="3622927"/>
            <a:ext cx="2881470" cy="296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74" y="639341"/>
            <a:ext cx="3820446" cy="329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87" y="4539399"/>
            <a:ext cx="1830576" cy="1697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880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14672" y="2469698"/>
            <a:ext cx="2631727" cy="821325"/>
            <a:chOff x="4782220" y="2469698"/>
            <a:chExt cx="2631727" cy="82132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220" y="2469698"/>
              <a:ext cx="527791" cy="7716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61336" y="2583137"/>
              <a:ext cx="20526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16733" y="3558938"/>
            <a:ext cx="2697543" cy="790019"/>
            <a:chOff x="4409761" y="3558938"/>
            <a:chExt cx="2697543" cy="79001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761" y="3558938"/>
              <a:ext cx="810276" cy="7900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42807" y="3837952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94897" y="4679885"/>
            <a:ext cx="2159891" cy="610904"/>
            <a:chOff x="4620094" y="4679885"/>
            <a:chExt cx="2159891" cy="61090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094" y="4679885"/>
              <a:ext cx="864038" cy="6109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84131" y="4921457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9576226" y="665821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946399" y="1423910"/>
            <a:ext cx="90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هناك طيور لا تطير , مثل النعامة . و هناك ثدييّ يطير ( الخفَّاش )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48" y="2743883"/>
            <a:ext cx="3952381" cy="296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0" y="2743883"/>
            <a:ext cx="3367315" cy="291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مربع نص 25"/>
          <p:cNvSpPr txBox="1"/>
          <p:nvPr/>
        </p:nvSpPr>
        <p:spPr>
          <a:xfrm>
            <a:off x="8283118" y="5959453"/>
            <a:ext cx="36018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النعامة من الطيور لا تطير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698874" y="5959452"/>
            <a:ext cx="36018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الخفَّاش ثدييّ و يطير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20634" y="2457784"/>
            <a:ext cx="2598309" cy="856954"/>
            <a:chOff x="4822338" y="2457784"/>
            <a:chExt cx="2598309" cy="856954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338" y="2457784"/>
              <a:ext cx="535939" cy="783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58277" y="2606852"/>
              <a:ext cx="20623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42193" y="3538648"/>
            <a:ext cx="2570203" cy="774966"/>
            <a:chOff x="4508973" y="3538648"/>
            <a:chExt cx="2570203" cy="77496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973" y="3538648"/>
              <a:ext cx="794836" cy="7749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14679" y="3868253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03085" y="4756791"/>
            <a:ext cx="2023726" cy="628997"/>
            <a:chOff x="4696113" y="4756791"/>
            <a:chExt cx="2023726" cy="628997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113" y="4756791"/>
              <a:ext cx="889627" cy="628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23985" y="494311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773714" y="665821"/>
            <a:ext cx="789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الزواحف</a:t>
            </a:r>
            <a:r>
              <a:rPr lang="ar-SY" sz="2800" b="1" dirty="0" smtClean="0">
                <a:solidFill>
                  <a:schemeClr val="bg1"/>
                </a:solidFill>
              </a:rPr>
              <a:t> : حيوانات لها جلد جاف و يغطي أجسامها حراشف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81" y="2240763"/>
            <a:ext cx="1715163" cy="1907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2946399" y="1423910"/>
            <a:ext cx="90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               و بعض الزواحف يُغطي جسمها درع تحميها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47" y="2277488"/>
            <a:ext cx="1407301" cy="192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مربع نص 25"/>
          <p:cNvSpPr txBox="1"/>
          <p:nvPr/>
        </p:nvSpPr>
        <p:spPr>
          <a:xfrm>
            <a:off x="8590189" y="4609625"/>
            <a:ext cx="36018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الثعبان يُغطي جسمه حراشف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69306" y="4459570"/>
            <a:ext cx="26019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السلحفاة يُغطي جسمها درع تحميها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2181456"/>
            <a:ext cx="2198287" cy="204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91" y="2299487"/>
            <a:ext cx="2412685" cy="1927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204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67903" y="2478088"/>
            <a:ext cx="2642166" cy="797936"/>
            <a:chOff x="4782220" y="2478088"/>
            <a:chExt cx="2642166" cy="79793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220" y="2478088"/>
              <a:ext cx="522053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274930" y="2568138"/>
              <a:ext cx="2149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الثالث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97444" y="3527865"/>
            <a:ext cx="2438754" cy="770849"/>
            <a:chOff x="4764478" y="3594213"/>
            <a:chExt cx="2438754" cy="77084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78" y="3594213"/>
              <a:ext cx="790614" cy="7708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853688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الحيوانات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94514" y="4803259"/>
            <a:ext cx="1909102" cy="538554"/>
            <a:chOff x="4787542" y="4803259"/>
            <a:chExt cx="1909102" cy="5385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542" y="4803259"/>
              <a:ext cx="761708" cy="5385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514435" y="4972481"/>
              <a:ext cx="1182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90931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905829" y="927431"/>
            <a:ext cx="70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أذكر أسماء زواحف أخرى ؟ 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905829" y="2660471"/>
            <a:ext cx="70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التمساح يغطي جسمه حراشف</a:t>
            </a:r>
            <a:endParaRPr lang="ar-SY" sz="2800" b="1" dirty="0">
              <a:solidFill>
                <a:schemeClr val="bg1"/>
              </a:solidFill>
            </a:endParaRPr>
          </a:p>
        </p:txBody>
      </p:sp>
      <p:pic>
        <p:nvPicPr>
          <p:cNvPr id="3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2656899"/>
            <a:ext cx="3374252" cy="1212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8076881" y="1798512"/>
            <a:ext cx="342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ضب – وزع </a:t>
            </a:r>
            <a:endParaRPr lang="ar-SY" sz="2800" b="1" dirty="0">
              <a:solidFill>
                <a:schemeClr val="bg1"/>
              </a:solidFill>
            </a:endParaRPr>
          </a:p>
        </p:txBody>
      </p:sp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4396465"/>
            <a:ext cx="3374252" cy="1901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01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7594</TotalTime>
  <Words>500</Words>
  <Application>Microsoft Office PowerPoint</Application>
  <PresentationFormat>مخصص</PresentationFormat>
  <Paragraphs>127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5379</cp:revision>
  <dcterms:created xsi:type="dcterms:W3CDTF">2020-10-10T04:32:51Z</dcterms:created>
  <dcterms:modified xsi:type="dcterms:W3CDTF">2021-05-02T09:36:39Z</dcterms:modified>
</cp:coreProperties>
</file>