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25" d="100"/>
          <a:sy n="125" d="100"/>
        </p:scale>
        <p:origin x="418" y="2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537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959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475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0150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74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117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096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25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484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972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7711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87F7F-223C-4134-9AB6-8F253459D54F}" type="datetimeFigureOut">
              <a:rPr lang="ar-SA" smtClean="0"/>
              <a:t>27/02/38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858C8-C73A-4649-95A7-5AA703D0383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62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نتيجة بحث الصور عن ورقة عمل معادلات الجمع والطر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879"/>
            <a:ext cx="1233487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نتيجة بحث الصور عن ورقة عمل معادلات الجمع والطر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513" y="-19880"/>
            <a:ext cx="1233487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260648" y="1475656"/>
            <a:ext cx="62646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حلى المعادلة التالية :</a:t>
            </a:r>
          </a:p>
          <a:p>
            <a:endParaRPr lang="ar-SA" b="1" dirty="0"/>
          </a:p>
          <a:p>
            <a:r>
              <a:rPr lang="ar-SA" b="1" dirty="0" smtClean="0"/>
              <a:t>س + 4 = </a:t>
            </a:r>
            <a:r>
              <a:rPr lang="ar-SA" b="1" smtClean="0"/>
              <a:t>7</a:t>
            </a:r>
            <a:r>
              <a:rPr lang="ar-SA" smtClean="0"/>
              <a:t> </a:t>
            </a:r>
            <a:endParaRPr lang="ar-SA" dirty="0"/>
          </a:p>
        </p:txBody>
      </p:sp>
      <p:sp>
        <p:nvSpPr>
          <p:cNvPr id="6" name="مستطيل 5"/>
          <p:cNvSpPr/>
          <p:nvPr/>
        </p:nvSpPr>
        <p:spPr>
          <a:xfrm>
            <a:off x="1412776" y="827584"/>
            <a:ext cx="3096344" cy="1944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 إلى اليسار 6"/>
          <p:cNvSpPr/>
          <p:nvPr/>
        </p:nvSpPr>
        <p:spPr>
          <a:xfrm>
            <a:off x="2960948" y="878522"/>
            <a:ext cx="1224136" cy="43204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الحل</a:t>
            </a:r>
            <a:endParaRPr lang="ar-SA" dirty="0"/>
          </a:p>
        </p:txBody>
      </p:sp>
      <p:sp>
        <p:nvSpPr>
          <p:cNvPr id="8" name="وجه ضاحك 7"/>
          <p:cNvSpPr/>
          <p:nvPr/>
        </p:nvSpPr>
        <p:spPr>
          <a:xfrm>
            <a:off x="4656576" y="563284"/>
            <a:ext cx="864096" cy="720080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سحابة 8"/>
          <p:cNvSpPr/>
          <p:nvPr/>
        </p:nvSpPr>
        <p:spPr>
          <a:xfrm>
            <a:off x="4653136" y="1331640"/>
            <a:ext cx="1980220" cy="648072"/>
          </a:xfrm>
          <a:prstGeom prst="clou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برق 9"/>
          <p:cNvSpPr/>
          <p:nvPr/>
        </p:nvSpPr>
        <p:spPr>
          <a:xfrm>
            <a:off x="5157192" y="1094546"/>
            <a:ext cx="363480" cy="381110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452405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عرض على الشاشة (3:4)‏</PresentationFormat>
  <Paragraphs>4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2</cp:revision>
  <dcterms:created xsi:type="dcterms:W3CDTF">2016-11-27T12:58:17Z</dcterms:created>
  <dcterms:modified xsi:type="dcterms:W3CDTF">2016-11-27T13:01:57Z</dcterms:modified>
</cp:coreProperties>
</file>