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3" d="100"/>
          <a:sy n="33" d="100"/>
        </p:scale>
        <p:origin x="67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8" name="Shape 15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37907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ال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المؤلف والتاريخ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59459">
              <a:lnSpc>
                <a:spcPct val="100000"/>
              </a:lnSpc>
              <a:spcBef>
                <a:spcPts val="0"/>
              </a:spcBef>
              <a:buSzTx/>
              <a:buNone/>
              <a:defRPr sz="3312" b="1"/>
            </a:lvl1pPr>
          </a:lstStyle>
          <a:p>
            <a:r>
              <a:t>المؤلف والتاريخ</a:t>
            </a:r>
          </a:p>
        </p:txBody>
      </p:sp>
      <p:sp>
        <p:nvSpPr>
          <p:cNvPr id="12" name="عنوان العرض التقديمي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عنوان العرض التقديمي</a:t>
            </a:r>
          </a:p>
        </p:txBody>
      </p:sp>
      <p:sp>
        <p:nvSpPr>
          <p:cNvPr id="13" name="مستوى النص الأو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العنوان الفرعي للعرض التقديمي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ب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مستوى النص الأو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Geeza Pro Regular"/>
                <a:ea typeface="Geeza Pro Regular"/>
                <a:cs typeface="Geeza Pro Regular"/>
                <a:sym typeface="Geeza Pro Regular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Geeza Pro Regular"/>
                <a:ea typeface="Geeza Pro Regular"/>
                <a:cs typeface="Geeza Pro Regular"/>
                <a:sym typeface="Geeza Pro Regular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Geeza Pro Regular"/>
                <a:ea typeface="Geeza Pro Regular"/>
                <a:cs typeface="Geeza Pro Regular"/>
                <a:sym typeface="Geeza Pro Regular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Geeza Pro Regular"/>
                <a:ea typeface="Geeza Pro Regular"/>
                <a:cs typeface="Geeza Pro Regular"/>
                <a:sym typeface="Geeza Pro Regular"/>
              </a:defRPr>
            </a:lvl5pPr>
          </a:lstStyle>
          <a:p>
            <a:r>
              <a:t>بيان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معلومة كبي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‏١٠٠٪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معلومات الحقيق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775969">
              <a:lnSpc>
                <a:spcPct val="100000"/>
              </a:lnSpc>
              <a:spcBef>
                <a:spcPts val="0"/>
              </a:spcBef>
              <a:buSzTx/>
              <a:buNone/>
              <a:defRPr sz="5170" b="1"/>
            </a:lvl1pPr>
          </a:lstStyle>
          <a:p>
            <a:r>
              <a:t>معلومات الحقيقة</a:t>
            </a:r>
          </a:p>
        </p:txBody>
      </p:sp>
      <p:sp>
        <p:nvSpPr>
          <p:cNvPr id="10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السم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00735">
              <a:lnSpc>
                <a:spcPct val="100000"/>
              </a:lnSpc>
              <a:spcBef>
                <a:spcPts val="0"/>
              </a:spcBef>
              <a:buSzTx/>
              <a:buNone/>
              <a:defRPr sz="3492" b="1"/>
            </a:lvl1pPr>
          </a:lstStyle>
          <a:p>
            <a:r>
              <a:t>السمة</a:t>
            </a:r>
          </a:p>
        </p:txBody>
      </p:sp>
      <p:sp>
        <p:nvSpPr>
          <p:cNvPr id="116" name="مستوى النص الأو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0" marR="638923" indent="169023">
              <a:spcBef>
                <a:spcPts val="0"/>
              </a:spcBef>
              <a:buSzTx/>
              <a:buNone/>
              <a:defRPr sz="8500" spc="-170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  <a:lvl2pPr marL="0" marR="638923" indent="626223">
              <a:spcBef>
                <a:spcPts val="0"/>
              </a:spcBef>
              <a:buSzTx/>
              <a:buNone/>
              <a:defRPr sz="8500" spc="-170">
                <a:latin typeface="Geeza Pro Regular"/>
                <a:ea typeface="Geeza Pro Regular"/>
                <a:cs typeface="Geeza Pro Regular"/>
                <a:sym typeface="Geeza Pro Regular"/>
              </a:defRPr>
            </a:lvl2pPr>
            <a:lvl3pPr marL="0" marR="638923" indent="1083423">
              <a:spcBef>
                <a:spcPts val="0"/>
              </a:spcBef>
              <a:buSzTx/>
              <a:buNone/>
              <a:defRPr sz="8500" spc="-170">
                <a:latin typeface="Geeza Pro Regular"/>
                <a:ea typeface="Geeza Pro Regular"/>
                <a:cs typeface="Geeza Pro Regular"/>
                <a:sym typeface="Geeza Pro Regular"/>
              </a:defRPr>
            </a:lvl3pPr>
            <a:lvl4pPr marL="0" marR="638923" indent="1540623">
              <a:spcBef>
                <a:spcPts val="0"/>
              </a:spcBef>
              <a:buSzTx/>
              <a:buNone/>
              <a:defRPr sz="8500" spc="-170">
                <a:latin typeface="Geeza Pro Regular"/>
                <a:ea typeface="Geeza Pro Regular"/>
                <a:cs typeface="Geeza Pro Regular"/>
                <a:sym typeface="Geeza Pro Regular"/>
              </a:defRPr>
            </a:lvl4pPr>
            <a:lvl5pPr marL="0" marR="638923" indent="1997823">
              <a:spcBef>
                <a:spcPts val="0"/>
              </a:spcBef>
              <a:buSzTx/>
              <a:buNone/>
              <a:defRPr sz="8500" spc="-170">
                <a:latin typeface="Geeza Pro Regular"/>
                <a:ea typeface="Geeza Pro Regular"/>
                <a:cs typeface="Geeza Pro Regular"/>
                <a:sym typeface="Geeza Pro Regular"/>
              </a:defRPr>
            </a:lvl5pPr>
          </a:lstStyle>
          <a:p>
            <a:r>
              <a:t>"اقتباس مشهور"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 - ٣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وعاء من السلطة مع أرز مقلي وبيض مسلوق وعيدان طعام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وعاء من كعك السلمون والسلطة والحمص 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وعاء من معكرونة البابارديلة مع زبدة البقدونس والبندق المحمص وجبن البارميزان المبشور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وعاء من السلطة مع أرز مقلي وبيض مسلوق وعيدان طعام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عنوان ومحتوى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نص العنوان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ctr" defTabSz="1828800">
              <a:lnSpc>
                <a:spcPct val="100000"/>
              </a:lnSpc>
              <a:defRPr sz="8800" b="0" spc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150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 lIns="91439" tIns="91439" rIns="91439" bIns="91439"/>
          <a:lstStyle>
            <a:lvl1pPr marL="685800" indent="-685800" defTabSz="1828800">
              <a:lnSpc>
                <a:spcPct val="100000"/>
              </a:lnSpc>
              <a:spcBef>
                <a:spcPts val="1500"/>
              </a:spcBef>
              <a:buSzPct val="100000"/>
              <a:buFont typeface="Arial"/>
              <a:defRPr sz="6400">
                <a:latin typeface="Calibri"/>
                <a:ea typeface="Calibri"/>
                <a:cs typeface="Calibri"/>
                <a:sym typeface="Calibri"/>
              </a:defRPr>
            </a:lvl1pPr>
            <a:lvl2pPr marL="1110342" indent="-653142" defTabSz="1828800">
              <a:lnSpc>
                <a:spcPct val="100000"/>
              </a:lnSpc>
              <a:spcBef>
                <a:spcPts val="1500"/>
              </a:spcBef>
              <a:buSzPct val="100000"/>
              <a:buFont typeface="Arial"/>
              <a:buChar char="–"/>
              <a:defRPr sz="6400">
                <a:latin typeface="Calibri"/>
                <a:ea typeface="Calibri"/>
                <a:cs typeface="Calibri"/>
                <a:sym typeface="Calibri"/>
              </a:defRPr>
            </a:lvl2pPr>
            <a:lvl3pPr marL="1524000" defTabSz="1828800">
              <a:lnSpc>
                <a:spcPct val="100000"/>
              </a:lnSpc>
              <a:spcBef>
                <a:spcPts val="1500"/>
              </a:spcBef>
              <a:buSzPct val="100000"/>
              <a:buFont typeface="Arial"/>
              <a:defRPr sz="6400">
                <a:latin typeface="Calibri"/>
                <a:ea typeface="Calibri"/>
                <a:cs typeface="Calibri"/>
                <a:sym typeface="Calibri"/>
              </a:defRPr>
            </a:lvl3pPr>
            <a:lvl4pPr marL="2103120" indent="-731520" defTabSz="1828800">
              <a:lnSpc>
                <a:spcPct val="100000"/>
              </a:lnSpc>
              <a:spcBef>
                <a:spcPts val="1500"/>
              </a:spcBef>
              <a:buSzPct val="100000"/>
              <a:buFont typeface="Arial"/>
              <a:buChar char="–"/>
              <a:defRPr sz="6400">
                <a:latin typeface="Calibri"/>
                <a:ea typeface="Calibri"/>
                <a:cs typeface="Calibri"/>
                <a:sym typeface="Calibri"/>
              </a:defRPr>
            </a:lvl4pPr>
            <a:lvl5pPr marL="2560320" indent="-731520" defTabSz="1828800">
              <a:lnSpc>
                <a:spcPct val="100000"/>
              </a:lnSpc>
              <a:spcBef>
                <a:spcPts val="1500"/>
              </a:spcBef>
              <a:buSzPct val="100000"/>
              <a:buFont typeface="Arial"/>
              <a:buChar char="»"/>
              <a:defRPr sz="64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151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3962400" y="12835870"/>
            <a:ext cx="505143" cy="48391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l" defTabSz="1828800"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الأفوكادو والليمون الحامض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عنوان العرض التقديمي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عنوان العرض التقديمي</a:t>
            </a:r>
          </a:p>
        </p:txBody>
      </p:sp>
      <p:sp>
        <p:nvSpPr>
          <p:cNvPr id="23" name="المؤلف والتاريخ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59459">
              <a:lnSpc>
                <a:spcPct val="100000"/>
              </a:lnSpc>
              <a:spcBef>
                <a:spcPts val="0"/>
              </a:spcBef>
              <a:buSzTx/>
              <a:buNone/>
              <a:defRPr sz="3312" b="1"/>
            </a:lvl1pPr>
          </a:lstStyle>
          <a:p>
            <a:r>
              <a:t>المؤلف والتاريخ</a:t>
            </a:r>
          </a:p>
        </p:txBody>
      </p:sp>
      <p:sp>
        <p:nvSpPr>
          <p:cNvPr id="24" name="مستوى النص الأو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العنوان الفرعي للعرض التقديمي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بديل العنوان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وعاء من كعك السلمون والسلطة والحمص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عنوان الشريحة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عنوان الشريحة</a:t>
            </a:r>
          </a:p>
        </p:txBody>
      </p:sp>
      <p:sp>
        <p:nvSpPr>
          <p:cNvPr id="34" name="مستوى النص الأو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العنوان الفرعي للشريحة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2008514" y="13084436"/>
            <a:ext cx="354475" cy="37539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والتعداد ال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عنوان الشريح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عنوان الشريحة</a:t>
            </a:r>
          </a:p>
        </p:txBody>
      </p:sp>
      <p:sp>
        <p:nvSpPr>
          <p:cNvPr id="43" name="العنوان الفرعي للشريح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75969">
              <a:lnSpc>
                <a:spcPct val="100000"/>
              </a:lnSpc>
              <a:spcBef>
                <a:spcPts val="0"/>
              </a:spcBef>
              <a:buSzTx/>
              <a:buNone/>
              <a:defRPr sz="5170" b="1"/>
            </a:lvl1pPr>
          </a:lstStyle>
          <a:p>
            <a:r>
              <a:t>العنوان الفرعي للشريحة</a:t>
            </a:r>
          </a:p>
        </p:txBody>
      </p:sp>
      <p:sp>
        <p:nvSpPr>
          <p:cNvPr id="44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التعداد النقطي في الشريحة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تعداد 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نص التعداد النقطي في الشريحة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والتعداد النقطي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العنوان الفرعي للشريح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75969">
              <a:lnSpc>
                <a:spcPct val="100000"/>
              </a:lnSpc>
              <a:spcBef>
                <a:spcPts val="0"/>
              </a:spcBef>
              <a:buSzTx/>
              <a:buNone/>
              <a:defRPr sz="5170" b="1"/>
            </a:lvl1pPr>
          </a:lstStyle>
          <a:p>
            <a:r>
              <a:t>العنوان الفرعي للشريحة</a:t>
            </a:r>
          </a:p>
        </p:txBody>
      </p:sp>
      <p:sp>
        <p:nvSpPr>
          <p:cNvPr id="61" name="مستوى النص الأو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نص التعداد النقطي في الشريحة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وعاء من معكرونة البابارديلة مع زبدة البقدونس والبندق المحمص وجبن البارميزان المبشور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عنوان الشريحة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عنوان الشريحة</a:t>
            </a:r>
          </a:p>
        </p:txBody>
      </p:sp>
      <p:sp>
        <p:nvSpPr>
          <p:cNvPr id="64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ق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عنوان القسم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r>
              <a:t>عنوان القسم</a:t>
            </a:r>
          </a:p>
        </p:txBody>
      </p:sp>
      <p:sp>
        <p:nvSpPr>
          <p:cNvPr id="72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2008514" y="13084436"/>
            <a:ext cx="354475" cy="37539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عنوان الشريحة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عنوان الشريحة</a:t>
            </a:r>
          </a:p>
        </p:txBody>
      </p:sp>
      <p:sp>
        <p:nvSpPr>
          <p:cNvPr id="80" name="العنوان الفرعي للشريح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75969">
              <a:lnSpc>
                <a:spcPct val="100000"/>
              </a:lnSpc>
              <a:spcBef>
                <a:spcPts val="0"/>
              </a:spcBef>
              <a:buSzTx/>
              <a:buNone/>
              <a:defRPr sz="5170" b="1"/>
            </a:lvl1pPr>
          </a:lstStyle>
          <a:p>
            <a:r>
              <a:t>العنوان الفرعي للشريحة</a:t>
            </a:r>
          </a:p>
        </p:txBody>
      </p:sp>
      <p:sp>
        <p:nvSpPr>
          <p:cNvPr id="8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أجند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عنوان الأجندة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عنوان الأجندة</a:t>
            </a:r>
          </a:p>
        </p:txBody>
      </p:sp>
      <p:sp>
        <p:nvSpPr>
          <p:cNvPr id="89" name="العنوان الفرعي في الأجند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75969">
              <a:lnSpc>
                <a:spcPct val="100000"/>
              </a:lnSpc>
              <a:spcBef>
                <a:spcPts val="0"/>
              </a:spcBef>
              <a:buSzTx/>
              <a:buNone/>
              <a:defRPr sz="5170" b="1"/>
            </a:lvl1pPr>
          </a:lstStyle>
          <a:p>
            <a:r>
              <a:t>العنوان الفرعي في الأجندة</a:t>
            </a:r>
          </a:p>
        </p:txBody>
      </p:sp>
      <p:sp>
        <p:nvSpPr>
          <p:cNvPr id="90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موضوعات الأجندة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الشريحة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عنوان الشريحة</a:t>
            </a:r>
          </a:p>
        </p:txBody>
      </p:sp>
      <p:sp>
        <p:nvSpPr>
          <p:cNvPr id="3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نص التعداد النقطي في الشريحة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2008514" y="13080202"/>
            <a:ext cx="354475" cy="375397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ransition spd="med"/>
  <p:txStyles>
    <p:titleStyle>
      <a:lvl1pPr marL="0" marR="0" indent="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0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1.jpe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2.png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3.png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6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PHOTO-2020-09-03-10-06-49.jpeg"/>
          <p:cNvGrpSpPr/>
          <p:nvPr/>
        </p:nvGrpSpPr>
        <p:grpSpPr>
          <a:xfrm>
            <a:off x="7423955" y="967793"/>
            <a:ext cx="9536091" cy="11932814"/>
            <a:chOff x="0" y="0"/>
            <a:chExt cx="9536090" cy="11932812"/>
          </a:xfrm>
        </p:grpSpPr>
        <p:pic>
          <p:nvPicPr>
            <p:cNvPr id="161" name="PHOTO-2020-09-03-10-06-49.jpeg" descr="PHOTO-2020-09-03-10-06-49.jpe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000" y="88900"/>
              <a:ext cx="9282091" cy="1160261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60" name="PHOTO-2020-09-03-10-06-49.jpeg" descr="PHOTO-2020-09-03-10-06-49.jpeg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536091" cy="1193281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IMG_7283.jpeg" descr="IMG_728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2235" y="1126706"/>
            <a:ext cx="20059530" cy="114625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IMG_6238.jpeg" descr="IMG_6238.jpeg"/>
          <p:cNvPicPr>
            <a:picLocks noChangeAspect="1"/>
          </p:cNvPicPr>
          <p:nvPr/>
        </p:nvPicPr>
        <p:blipFill>
          <a:blip r:embed="rId3"/>
          <a:srcRect l="25398" t="15935" r="25370" b="20953"/>
          <a:stretch>
            <a:fillRect/>
          </a:stretch>
        </p:blipFill>
        <p:spPr>
          <a:xfrm>
            <a:off x="20766230" y="2936615"/>
            <a:ext cx="2911069" cy="37318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80" h="21595" extrusionOk="0">
                <a:moveTo>
                  <a:pt x="10583" y="1"/>
                </a:moveTo>
                <a:cubicBezTo>
                  <a:pt x="9932" y="6"/>
                  <a:pt x="9281" y="70"/>
                  <a:pt x="8796" y="189"/>
                </a:cubicBezTo>
                <a:cubicBezTo>
                  <a:pt x="6799" y="681"/>
                  <a:pt x="5200" y="2062"/>
                  <a:pt x="4706" y="3721"/>
                </a:cubicBezTo>
                <a:cubicBezTo>
                  <a:pt x="4508" y="4383"/>
                  <a:pt x="4601" y="5723"/>
                  <a:pt x="4885" y="6344"/>
                </a:cubicBezTo>
                <a:cubicBezTo>
                  <a:pt x="4996" y="6585"/>
                  <a:pt x="5055" y="6822"/>
                  <a:pt x="5016" y="6872"/>
                </a:cubicBezTo>
                <a:cubicBezTo>
                  <a:pt x="4977" y="6921"/>
                  <a:pt x="4261" y="6964"/>
                  <a:pt x="3423" y="6964"/>
                </a:cubicBezTo>
                <a:cubicBezTo>
                  <a:pt x="1310" y="6964"/>
                  <a:pt x="1390" y="6880"/>
                  <a:pt x="1390" y="9033"/>
                </a:cubicBezTo>
                <a:lnTo>
                  <a:pt x="1390" y="10700"/>
                </a:lnTo>
                <a:lnTo>
                  <a:pt x="957" y="10863"/>
                </a:lnTo>
                <a:cubicBezTo>
                  <a:pt x="-316" y="11344"/>
                  <a:pt x="-320" y="13263"/>
                  <a:pt x="952" y="13683"/>
                </a:cubicBezTo>
                <a:lnTo>
                  <a:pt x="1390" y="13828"/>
                </a:lnTo>
                <a:lnTo>
                  <a:pt x="1390" y="17512"/>
                </a:lnTo>
                <a:cubicBezTo>
                  <a:pt x="1390" y="21053"/>
                  <a:pt x="1398" y="21202"/>
                  <a:pt x="1642" y="21395"/>
                </a:cubicBezTo>
                <a:cubicBezTo>
                  <a:pt x="1890" y="21592"/>
                  <a:pt x="2081" y="21595"/>
                  <a:pt x="10633" y="21595"/>
                </a:cubicBezTo>
                <a:cubicBezTo>
                  <a:pt x="19183" y="21595"/>
                  <a:pt x="19375" y="21592"/>
                  <a:pt x="19623" y="21395"/>
                </a:cubicBezTo>
                <a:cubicBezTo>
                  <a:pt x="19867" y="21202"/>
                  <a:pt x="19878" y="21053"/>
                  <a:pt x="19878" y="17519"/>
                </a:cubicBezTo>
                <a:lnTo>
                  <a:pt x="19878" y="13842"/>
                </a:lnTo>
                <a:lnTo>
                  <a:pt x="20357" y="13658"/>
                </a:lnTo>
                <a:cubicBezTo>
                  <a:pt x="20955" y="13427"/>
                  <a:pt x="21279" y="12933"/>
                  <a:pt x="21280" y="12260"/>
                </a:cubicBezTo>
                <a:cubicBezTo>
                  <a:pt x="21280" y="11613"/>
                  <a:pt x="20947" y="11117"/>
                  <a:pt x="20346" y="10870"/>
                </a:cubicBezTo>
                <a:lnTo>
                  <a:pt x="19878" y="10677"/>
                </a:lnTo>
                <a:lnTo>
                  <a:pt x="19878" y="9054"/>
                </a:lnTo>
                <a:cubicBezTo>
                  <a:pt x="19878" y="6913"/>
                  <a:pt x="19928" y="6964"/>
                  <a:pt x="17824" y="6964"/>
                </a:cubicBezTo>
                <a:cubicBezTo>
                  <a:pt x="16999" y="6964"/>
                  <a:pt x="16291" y="6921"/>
                  <a:pt x="16252" y="6872"/>
                </a:cubicBezTo>
                <a:cubicBezTo>
                  <a:pt x="16213" y="6822"/>
                  <a:pt x="16275" y="6606"/>
                  <a:pt x="16388" y="6392"/>
                </a:cubicBezTo>
                <a:cubicBezTo>
                  <a:pt x="16663" y="5876"/>
                  <a:pt x="16762" y="4435"/>
                  <a:pt x="16571" y="3709"/>
                </a:cubicBezTo>
                <a:cubicBezTo>
                  <a:pt x="16134" y="2043"/>
                  <a:pt x="14484" y="651"/>
                  <a:pt x="12365" y="159"/>
                </a:cubicBezTo>
                <a:cubicBezTo>
                  <a:pt x="11886" y="48"/>
                  <a:pt x="11234" y="-5"/>
                  <a:pt x="10583" y="1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مستطيل"/>
          <p:cNvSpPr/>
          <p:nvPr/>
        </p:nvSpPr>
        <p:spPr>
          <a:xfrm>
            <a:off x="21694615" y="1591207"/>
            <a:ext cx="1408422" cy="7877620"/>
          </a:xfrm>
          <a:prstGeom prst="roundRect">
            <a:avLst>
              <a:gd name="adj" fmla="val 0"/>
            </a:avLst>
          </a:prstGeom>
          <a:solidFill>
            <a:srgbClr val="D7725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pic>
        <p:nvPicPr>
          <p:cNvPr id="199" name="IMG_7290.jpeg" descr="IMG_729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66" y="0"/>
            <a:ext cx="11571464" cy="13493225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دائرة"/>
          <p:cNvSpPr/>
          <p:nvPr/>
        </p:nvSpPr>
        <p:spPr>
          <a:xfrm>
            <a:off x="10216467" y="961081"/>
            <a:ext cx="766749" cy="766750"/>
          </a:xfrm>
          <a:prstGeom prst="ellipse">
            <a:avLst/>
          </a:prstGeom>
          <a:solidFill>
            <a:srgbClr val="D73612">
              <a:alpha val="68493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sp>
        <p:nvSpPr>
          <p:cNvPr id="201" name="العقل شرط تطور الانسان"/>
          <p:cNvSpPr/>
          <p:nvPr/>
        </p:nvSpPr>
        <p:spPr>
          <a:xfrm>
            <a:off x="13725664" y="1966327"/>
            <a:ext cx="9027805" cy="1342436"/>
          </a:xfrm>
          <a:prstGeom prst="roundRect">
            <a:avLst>
              <a:gd name="adj" fmla="val 50000"/>
            </a:avLst>
          </a:prstGeom>
          <a:solidFill>
            <a:srgbClr val="EBEBEB"/>
          </a:solidFill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4700">
                <a:solidFill>
                  <a:srgbClr val="000000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العقل شرط تطور الانسان</a:t>
            </a:r>
          </a:p>
        </p:txBody>
      </p:sp>
      <p:sp>
        <p:nvSpPr>
          <p:cNvPr id="202" name="من معاني العقل ( النطق ، الكلام والاستدلال )"/>
          <p:cNvSpPr/>
          <p:nvPr/>
        </p:nvSpPr>
        <p:spPr>
          <a:xfrm>
            <a:off x="13725664" y="3774353"/>
            <a:ext cx="9027804" cy="1431077"/>
          </a:xfrm>
          <a:prstGeom prst="roundRect">
            <a:avLst>
              <a:gd name="adj" fmla="val 50000"/>
            </a:avLst>
          </a:prstGeom>
          <a:solidFill>
            <a:srgbClr val="EBEBEB"/>
          </a:solidFill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4300">
                <a:solidFill>
                  <a:srgbClr val="000000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من معاني العقل ( النطق ، الكلام والاستدلال )</a:t>
            </a:r>
          </a:p>
        </p:txBody>
      </p:sp>
      <p:sp>
        <p:nvSpPr>
          <p:cNvPr id="203" name="مستطيل مستدير الزوايا"/>
          <p:cNvSpPr/>
          <p:nvPr/>
        </p:nvSpPr>
        <p:spPr>
          <a:xfrm>
            <a:off x="930330" y="2950442"/>
            <a:ext cx="9807095" cy="9459912"/>
          </a:xfrm>
          <a:prstGeom prst="roundRect">
            <a:avLst>
              <a:gd name="adj" fmla="val 2014"/>
            </a:avLst>
          </a:prstGeom>
          <a:solidFill>
            <a:srgbClr val="FFFFFF">
              <a:alpha val="67123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sp>
        <p:nvSpPr>
          <p:cNvPr id="204" name="توجد عوائق تمنع الانسان من التفكير ( الاعتماد على الحفظ والتقليد )"/>
          <p:cNvSpPr/>
          <p:nvPr/>
        </p:nvSpPr>
        <p:spPr>
          <a:xfrm>
            <a:off x="13648425" y="5776162"/>
            <a:ext cx="9105043" cy="1293076"/>
          </a:xfrm>
          <a:prstGeom prst="roundRect">
            <a:avLst>
              <a:gd name="adj" fmla="val 50000"/>
            </a:avLst>
          </a:prstGeom>
          <a:solidFill>
            <a:srgbClr val="EBEBEB"/>
          </a:solidFill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4000">
                <a:solidFill>
                  <a:srgbClr val="000000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توجد عوائق تمنع الانسان من التفكير ( الاعتماد على الحفظ والتقليد ) </a:t>
            </a:r>
          </a:p>
        </p:txBody>
      </p:sp>
      <p:sp>
        <p:nvSpPr>
          <p:cNvPr id="205" name="التفكير يٌنمي شخصية الفرد وله تأثير في حياته وفي علاقاته مع الاخرين"/>
          <p:cNvSpPr/>
          <p:nvPr/>
        </p:nvSpPr>
        <p:spPr>
          <a:xfrm>
            <a:off x="13495145" y="7680397"/>
            <a:ext cx="9258323" cy="1307552"/>
          </a:xfrm>
          <a:prstGeom prst="roundRect">
            <a:avLst>
              <a:gd name="adj" fmla="val 50000"/>
            </a:avLst>
          </a:prstGeom>
          <a:solidFill>
            <a:srgbClr val="EBEBEB"/>
          </a:solidFill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4000">
                <a:solidFill>
                  <a:srgbClr val="000000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التفكير يٌنمي شخصية الفرد وله تأثير في حياته وفي علاقاته مع الاخرين </a:t>
            </a:r>
          </a:p>
        </p:txBody>
      </p:sp>
      <p:pic>
        <p:nvPicPr>
          <p:cNvPr id="206" name="IMG_7291.jpeg" descr="IMG_7291.jpeg"/>
          <p:cNvPicPr>
            <a:picLocks noChangeAspect="1"/>
          </p:cNvPicPr>
          <p:nvPr/>
        </p:nvPicPr>
        <p:blipFill>
          <a:blip r:embed="rId3"/>
          <a:srcRect l="30051" t="9964" r="25724"/>
          <a:stretch>
            <a:fillRect/>
          </a:stretch>
        </p:blipFill>
        <p:spPr>
          <a:xfrm>
            <a:off x="10141981" y="9016243"/>
            <a:ext cx="4100039" cy="46995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3" h="21595" extrusionOk="0">
                <a:moveTo>
                  <a:pt x="10092" y="5"/>
                </a:moveTo>
                <a:cubicBezTo>
                  <a:pt x="10065" y="16"/>
                  <a:pt x="10048" y="40"/>
                  <a:pt x="10048" y="78"/>
                </a:cubicBezTo>
                <a:cubicBezTo>
                  <a:pt x="10048" y="154"/>
                  <a:pt x="10116" y="217"/>
                  <a:pt x="10198" y="217"/>
                </a:cubicBezTo>
                <a:cubicBezTo>
                  <a:pt x="10279" y="217"/>
                  <a:pt x="10345" y="192"/>
                  <a:pt x="10345" y="160"/>
                </a:cubicBezTo>
                <a:cubicBezTo>
                  <a:pt x="10345" y="129"/>
                  <a:pt x="10279" y="66"/>
                  <a:pt x="10198" y="22"/>
                </a:cubicBezTo>
                <a:cubicBezTo>
                  <a:pt x="10157" y="0"/>
                  <a:pt x="10119" y="-5"/>
                  <a:pt x="10092" y="5"/>
                </a:cubicBezTo>
                <a:close/>
                <a:moveTo>
                  <a:pt x="15613" y="184"/>
                </a:moveTo>
                <a:cubicBezTo>
                  <a:pt x="15532" y="190"/>
                  <a:pt x="15448" y="265"/>
                  <a:pt x="15414" y="407"/>
                </a:cubicBezTo>
                <a:cubicBezTo>
                  <a:pt x="15386" y="525"/>
                  <a:pt x="15469" y="609"/>
                  <a:pt x="15611" y="609"/>
                </a:cubicBezTo>
                <a:cubicBezTo>
                  <a:pt x="15764" y="609"/>
                  <a:pt x="15838" y="522"/>
                  <a:pt x="15807" y="379"/>
                </a:cubicBezTo>
                <a:cubicBezTo>
                  <a:pt x="15776" y="242"/>
                  <a:pt x="15695" y="179"/>
                  <a:pt x="15613" y="184"/>
                </a:cubicBezTo>
                <a:close/>
                <a:moveTo>
                  <a:pt x="11882" y="346"/>
                </a:moveTo>
                <a:cubicBezTo>
                  <a:pt x="11529" y="312"/>
                  <a:pt x="11311" y="525"/>
                  <a:pt x="11616" y="793"/>
                </a:cubicBezTo>
                <a:cubicBezTo>
                  <a:pt x="11910" y="1052"/>
                  <a:pt x="12039" y="1052"/>
                  <a:pt x="12283" y="793"/>
                </a:cubicBezTo>
                <a:cubicBezTo>
                  <a:pt x="12443" y="623"/>
                  <a:pt x="12440" y="569"/>
                  <a:pt x="12264" y="470"/>
                </a:cubicBezTo>
                <a:cubicBezTo>
                  <a:pt x="12131" y="397"/>
                  <a:pt x="11999" y="358"/>
                  <a:pt x="11882" y="346"/>
                </a:cubicBezTo>
                <a:close/>
                <a:moveTo>
                  <a:pt x="3345" y="383"/>
                </a:moveTo>
                <a:cubicBezTo>
                  <a:pt x="3099" y="381"/>
                  <a:pt x="2831" y="438"/>
                  <a:pt x="2585" y="560"/>
                </a:cubicBezTo>
                <a:cubicBezTo>
                  <a:pt x="2232" y="735"/>
                  <a:pt x="2376" y="1284"/>
                  <a:pt x="2824" y="1468"/>
                </a:cubicBezTo>
                <a:cubicBezTo>
                  <a:pt x="3003" y="1541"/>
                  <a:pt x="3217" y="1570"/>
                  <a:pt x="3299" y="1532"/>
                </a:cubicBezTo>
                <a:cubicBezTo>
                  <a:pt x="3381" y="1493"/>
                  <a:pt x="3514" y="1461"/>
                  <a:pt x="3596" y="1459"/>
                </a:cubicBezTo>
                <a:cubicBezTo>
                  <a:pt x="4010" y="1449"/>
                  <a:pt x="4279" y="1165"/>
                  <a:pt x="4186" y="837"/>
                </a:cubicBezTo>
                <a:cubicBezTo>
                  <a:pt x="4103" y="547"/>
                  <a:pt x="3754" y="385"/>
                  <a:pt x="3345" y="383"/>
                </a:cubicBezTo>
                <a:close/>
                <a:moveTo>
                  <a:pt x="9921" y="1021"/>
                </a:moveTo>
                <a:cubicBezTo>
                  <a:pt x="9570" y="1024"/>
                  <a:pt x="9221" y="1082"/>
                  <a:pt x="8896" y="1202"/>
                </a:cubicBezTo>
                <a:cubicBezTo>
                  <a:pt x="6553" y="2062"/>
                  <a:pt x="6489" y="4827"/>
                  <a:pt x="8788" y="5877"/>
                </a:cubicBezTo>
                <a:cubicBezTo>
                  <a:pt x="9896" y="6384"/>
                  <a:pt x="11676" y="5955"/>
                  <a:pt x="12388" y="5009"/>
                </a:cubicBezTo>
                <a:cubicBezTo>
                  <a:pt x="12958" y="4253"/>
                  <a:pt x="13020" y="3103"/>
                  <a:pt x="12534" y="2305"/>
                </a:cubicBezTo>
                <a:cubicBezTo>
                  <a:pt x="12045" y="1502"/>
                  <a:pt x="10975" y="1013"/>
                  <a:pt x="9921" y="1021"/>
                </a:cubicBezTo>
                <a:close/>
                <a:moveTo>
                  <a:pt x="17231" y="1466"/>
                </a:moveTo>
                <a:cubicBezTo>
                  <a:pt x="16638" y="1476"/>
                  <a:pt x="16146" y="1935"/>
                  <a:pt x="16598" y="2186"/>
                </a:cubicBezTo>
                <a:cubicBezTo>
                  <a:pt x="16880" y="2343"/>
                  <a:pt x="17524" y="2329"/>
                  <a:pt x="17715" y="2161"/>
                </a:cubicBezTo>
                <a:cubicBezTo>
                  <a:pt x="17932" y="1970"/>
                  <a:pt x="17793" y="1558"/>
                  <a:pt x="17489" y="1492"/>
                </a:cubicBezTo>
                <a:cubicBezTo>
                  <a:pt x="17402" y="1473"/>
                  <a:pt x="17316" y="1465"/>
                  <a:pt x="17231" y="1466"/>
                </a:cubicBezTo>
                <a:close/>
                <a:moveTo>
                  <a:pt x="5301" y="1521"/>
                </a:moveTo>
                <a:cubicBezTo>
                  <a:pt x="4919" y="1521"/>
                  <a:pt x="4410" y="1967"/>
                  <a:pt x="4410" y="2303"/>
                </a:cubicBezTo>
                <a:cubicBezTo>
                  <a:pt x="4410" y="2447"/>
                  <a:pt x="4544" y="2681"/>
                  <a:pt x="4707" y="2825"/>
                </a:cubicBezTo>
                <a:cubicBezTo>
                  <a:pt x="4870" y="2968"/>
                  <a:pt x="5138" y="3085"/>
                  <a:pt x="5301" y="3085"/>
                </a:cubicBezTo>
                <a:cubicBezTo>
                  <a:pt x="5464" y="3085"/>
                  <a:pt x="5732" y="2968"/>
                  <a:pt x="5895" y="2825"/>
                </a:cubicBezTo>
                <a:cubicBezTo>
                  <a:pt x="6058" y="2681"/>
                  <a:pt x="6192" y="2447"/>
                  <a:pt x="6192" y="2303"/>
                </a:cubicBezTo>
                <a:cubicBezTo>
                  <a:pt x="6192" y="1967"/>
                  <a:pt x="5683" y="1521"/>
                  <a:pt x="5301" y="1521"/>
                </a:cubicBezTo>
                <a:close/>
                <a:moveTo>
                  <a:pt x="14444" y="1543"/>
                </a:moveTo>
                <a:cubicBezTo>
                  <a:pt x="13650" y="1462"/>
                  <a:pt x="13146" y="2270"/>
                  <a:pt x="13693" y="2750"/>
                </a:cubicBezTo>
                <a:cubicBezTo>
                  <a:pt x="14066" y="3078"/>
                  <a:pt x="14748" y="3008"/>
                  <a:pt x="15042" y="2613"/>
                </a:cubicBezTo>
                <a:cubicBezTo>
                  <a:pt x="15270" y="2308"/>
                  <a:pt x="15273" y="2237"/>
                  <a:pt x="15078" y="1929"/>
                </a:cubicBezTo>
                <a:cubicBezTo>
                  <a:pt x="14939" y="1711"/>
                  <a:pt x="14709" y="1570"/>
                  <a:pt x="14444" y="1543"/>
                </a:cubicBezTo>
                <a:close/>
                <a:moveTo>
                  <a:pt x="19098" y="2303"/>
                </a:moveTo>
                <a:cubicBezTo>
                  <a:pt x="19016" y="2303"/>
                  <a:pt x="18949" y="2391"/>
                  <a:pt x="18949" y="2498"/>
                </a:cubicBezTo>
                <a:cubicBezTo>
                  <a:pt x="18949" y="2606"/>
                  <a:pt x="19016" y="2693"/>
                  <a:pt x="19098" y="2693"/>
                </a:cubicBezTo>
                <a:cubicBezTo>
                  <a:pt x="19180" y="2693"/>
                  <a:pt x="19245" y="2606"/>
                  <a:pt x="19245" y="2498"/>
                </a:cubicBezTo>
                <a:cubicBezTo>
                  <a:pt x="19245" y="2391"/>
                  <a:pt x="19180" y="2303"/>
                  <a:pt x="19098" y="2303"/>
                </a:cubicBezTo>
                <a:close/>
                <a:moveTo>
                  <a:pt x="693" y="2825"/>
                </a:moveTo>
                <a:cubicBezTo>
                  <a:pt x="607" y="2825"/>
                  <a:pt x="578" y="2882"/>
                  <a:pt x="629" y="2954"/>
                </a:cubicBezTo>
                <a:cubicBezTo>
                  <a:pt x="679" y="3026"/>
                  <a:pt x="748" y="3085"/>
                  <a:pt x="784" y="3085"/>
                </a:cubicBezTo>
                <a:cubicBezTo>
                  <a:pt x="820" y="3085"/>
                  <a:pt x="851" y="3026"/>
                  <a:pt x="851" y="2954"/>
                </a:cubicBezTo>
                <a:cubicBezTo>
                  <a:pt x="851" y="2882"/>
                  <a:pt x="779" y="2825"/>
                  <a:pt x="693" y="2825"/>
                </a:cubicBezTo>
                <a:close/>
                <a:moveTo>
                  <a:pt x="17221" y="2876"/>
                </a:moveTo>
                <a:cubicBezTo>
                  <a:pt x="16875" y="2849"/>
                  <a:pt x="16516" y="2896"/>
                  <a:pt x="16060" y="3013"/>
                </a:cubicBezTo>
                <a:cubicBezTo>
                  <a:pt x="14446" y="3425"/>
                  <a:pt x="13613" y="5033"/>
                  <a:pt x="14282" y="6441"/>
                </a:cubicBezTo>
                <a:cubicBezTo>
                  <a:pt x="14590" y="7087"/>
                  <a:pt x="14906" y="7378"/>
                  <a:pt x="15611" y="7663"/>
                </a:cubicBezTo>
                <a:cubicBezTo>
                  <a:pt x="16451" y="8001"/>
                  <a:pt x="17564" y="7977"/>
                  <a:pt x="18367" y="7604"/>
                </a:cubicBezTo>
                <a:cubicBezTo>
                  <a:pt x="19112" y="7258"/>
                  <a:pt x="19839" y="6219"/>
                  <a:pt x="19839" y="5500"/>
                </a:cubicBezTo>
                <a:cubicBezTo>
                  <a:pt x="19839" y="4524"/>
                  <a:pt x="19233" y="3609"/>
                  <a:pt x="18307" y="3189"/>
                </a:cubicBezTo>
                <a:cubicBezTo>
                  <a:pt x="17900" y="3005"/>
                  <a:pt x="17567" y="2903"/>
                  <a:pt x="17221" y="2876"/>
                </a:cubicBezTo>
                <a:close/>
                <a:moveTo>
                  <a:pt x="2871" y="3151"/>
                </a:moveTo>
                <a:cubicBezTo>
                  <a:pt x="1517" y="3155"/>
                  <a:pt x="180" y="3970"/>
                  <a:pt x="14" y="5438"/>
                </a:cubicBezTo>
                <a:cubicBezTo>
                  <a:pt x="-98" y="6424"/>
                  <a:pt x="487" y="7426"/>
                  <a:pt x="1432" y="7865"/>
                </a:cubicBezTo>
                <a:cubicBezTo>
                  <a:pt x="2727" y="8467"/>
                  <a:pt x="4492" y="8126"/>
                  <a:pt x="5243" y="7128"/>
                </a:cubicBezTo>
                <a:cubicBezTo>
                  <a:pt x="5816" y="6368"/>
                  <a:pt x="5914" y="5481"/>
                  <a:pt x="5515" y="4687"/>
                </a:cubicBezTo>
                <a:cubicBezTo>
                  <a:pt x="4986" y="3634"/>
                  <a:pt x="3924" y="3148"/>
                  <a:pt x="2871" y="3151"/>
                </a:cubicBezTo>
                <a:close/>
                <a:moveTo>
                  <a:pt x="12779" y="5941"/>
                </a:moveTo>
                <a:cubicBezTo>
                  <a:pt x="12494" y="5953"/>
                  <a:pt x="12199" y="6060"/>
                  <a:pt x="12050" y="6260"/>
                </a:cubicBezTo>
                <a:cubicBezTo>
                  <a:pt x="11798" y="6598"/>
                  <a:pt x="11937" y="7170"/>
                  <a:pt x="12301" y="7298"/>
                </a:cubicBezTo>
                <a:cubicBezTo>
                  <a:pt x="13189" y="7610"/>
                  <a:pt x="13901" y="6935"/>
                  <a:pt x="13456" y="6204"/>
                </a:cubicBezTo>
                <a:cubicBezTo>
                  <a:pt x="13340" y="6014"/>
                  <a:pt x="13064" y="5930"/>
                  <a:pt x="12779" y="5941"/>
                </a:cubicBezTo>
                <a:close/>
                <a:moveTo>
                  <a:pt x="7249" y="6083"/>
                </a:moveTo>
                <a:cubicBezTo>
                  <a:pt x="6720" y="6083"/>
                  <a:pt x="6489" y="6302"/>
                  <a:pt x="6489" y="6800"/>
                </a:cubicBezTo>
                <a:cubicBezTo>
                  <a:pt x="6489" y="7022"/>
                  <a:pt x="6567" y="7274"/>
                  <a:pt x="6665" y="7360"/>
                </a:cubicBezTo>
                <a:cubicBezTo>
                  <a:pt x="6917" y="7581"/>
                  <a:pt x="7610" y="7555"/>
                  <a:pt x="7886" y="7313"/>
                </a:cubicBezTo>
                <a:cubicBezTo>
                  <a:pt x="8411" y="6852"/>
                  <a:pt x="8013" y="6083"/>
                  <a:pt x="7249" y="6083"/>
                </a:cubicBezTo>
                <a:close/>
                <a:moveTo>
                  <a:pt x="10887" y="6629"/>
                </a:moveTo>
                <a:cubicBezTo>
                  <a:pt x="10830" y="6645"/>
                  <a:pt x="10789" y="6711"/>
                  <a:pt x="10789" y="6800"/>
                </a:cubicBezTo>
                <a:cubicBezTo>
                  <a:pt x="10789" y="6920"/>
                  <a:pt x="10862" y="6995"/>
                  <a:pt x="10949" y="6970"/>
                </a:cubicBezTo>
                <a:cubicBezTo>
                  <a:pt x="11037" y="6944"/>
                  <a:pt x="11109" y="6868"/>
                  <a:pt x="11109" y="6800"/>
                </a:cubicBezTo>
                <a:cubicBezTo>
                  <a:pt x="11109" y="6732"/>
                  <a:pt x="11037" y="6654"/>
                  <a:pt x="10949" y="6629"/>
                </a:cubicBezTo>
                <a:cubicBezTo>
                  <a:pt x="10927" y="6622"/>
                  <a:pt x="10906" y="6623"/>
                  <a:pt x="10887" y="6629"/>
                </a:cubicBezTo>
                <a:close/>
                <a:moveTo>
                  <a:pt x="9010" y="7517"/>
                </a:moveTo>
                <a:cubicBezTo>
                  <a:pt x="8928" y="7517"/>
                  <a:pt x="8862" y="7575"/>
                  <a:pt x="8862" y="7646"/>
                </a:cubicBezTo>
                <a:cubicBezTo>
                  <a:pt x="8862" y="7718"/>
                  <a:pt x="8928" y="7778"/>
                  <a:pt x="9010" y="7778"/>
                </a:cubicBezTo>
                <a:cubicBezTo>
                  <a:pt x="9091" y="7778"/>
                  <a:pt x="9157" y="7718"/>
                  <a:pt x="9157" y="7646"/>
                </a:cubicBezTo>
                <a:cubicBezTo>
                  <a:pt x="9157" y="7575"/>
                  <a:pt x="9091" y="7517"/>
                  <a:pt x="9010" y="7517"/>
                </a:cubicBezTo>
                <a:close/>
                <a:moveTo>
                  <a:pt x="19985" y="7694"/>
                </a:moveTo>
                <a:cubicBezTo>
                  <a:pt x="19946" y="7691"/>
                  <a:pt x="19913" y="7695"/>
                  <a:pt x="19883" y="7705"/>
                </a:cubicBezTo>
                <a:cubicBezTo>
                  <a:pt x="19764" y="7745"/>
                  <a:pt x="19573" y="7778"/>
                  <a:pt x="19457" y="7778"/>
                </a:cubicBezTo>
                <a:cubicBezTo>
                  <a:pt x="19161" y="7778"/>
                  <a:pt x="19194" y="8129"/>
                  <a:pt x="19505" y="8288"/>
                </a:cubicBezTo>
                <a:cubicBezTo>
                  <a:pt x="20127" y="8607"/>
                  <a:pt x="20804" y="8253"/>
                  <a:pt x="20344" y="7849"/>
                </a:cubicBezTo>
                <a:cubicBezTo>
                  <a:pt x="20242" y="7759"/>
                  <a:pt x="20100" y="7701"/>
                  <a:pt x="19985" y="7694"/>
                </a:cubicBezTo>
                <a:close/>
                <a:moveTo>
                  <a:pt x="11477" y="8184"/>
                </a:moveTo>
                <a:cubicBezTo>
                  <a:pt x="11349" y="8192"/>
                  <a:pt x="11173" y="8207"/>
                  <a:pt x="10939" y="8228"/>
                </a:cubicBezTo>
                <a:cubicBezTo>
                  <a:pt x="9125" y="8390"/>
                  <a:pt x="7185" y="8902"/>
                  <a:pt x="5868" y="9568"/>
                </a:cubicBezTo>
                <a:cubicBezTo>
                  <a:pt x="3660" y="10685"/>
                  <a:pt x="2333" y="12688"/>
                  <a:pt x="2333" y="14906"/>
                </a:cubicBezTo>
                <a:cubicBezTo>
                  <a:pt x="2333" y="15707"/>
                  <a:pt x="2290" y="15879"/>
                  <a:pt x="2074" y="15938"/>
                </a:cubicBezTo>
                <a:cubicBezTo>
                  <a:pt x="925" y="16250"/>
                  <a:pt x="344" y="17721"/>
                  <a:pt x="905" y="18900"/>
                </a:cubicBezTo>
                <a:cubicBezTo>
                  <a:pt x="1016" y="19134"/>
                  <a:pt x="1483" y="19681"/>
                  <a:pt x="1943" y="20118"/>
                </a:cubicBezTo>
                <a:cubicBezTo>
                  <a:pt x="2516" y="20661"/>
                  <a:pt x="2780" y="21020"/>
                  <a:pt x="2780" y="21254"/>
                </a:cubicBezTo>
                <a:lnTo>
                  <a:pt x="2780" y="21595"/>
                </a:lnTo>
                <a:lnTo>
                  <a:pt x="15796" y="21595"/>
                </a:lnTo>
                <a:lnTo>
                  <a:pt x="15881" y="21227"/>
                </a:lnTo>
                <a:cubicBezTo>
                  <a:pt x="15935" y="20992"/>
                  <a:pt x="16181" y="20728"/>
                  <a:pt x="16562" y="20495"/>
                </a:cubicBezTo>
                <a:cubicBezTo>
                  <a:pt x="17744" y="19776"/>
                  <a:pt x="18326" y="18701"/>
                  <a:pt x="18137" y="17590"/>
                </a:cubicBezTo>
                <a:cubicBezTo>
                  <a:pt x="17978" y="16663"/>
                  <a:pt x="17673" y="16162"/>
                  <a:pt x="17173" y="16009"/>
                </a:cubicBezTo>
                <a:cubicBezTo>
                  <a:pt x="16642" y="15847"/>
                  <a:pt x="16635" y="15762"/>
                  <a:pt x="17013" y="14359"/>
                </a:cubicBezTo>
                <a:cubicBezTo>
                  <a:pt x="17389" y="12965"/>
                  <a:pt x="17617" y="12305"/>
                  <a:pt x="17781" y="12127"/>
                </a:cubicBezTo>
                <a:cubicBezTo>
                  <a:pt x="17935" y="11961"/>
                  <a:pt x="17583" y="11774"/>
                  <a:pt x="17094" y="11760"/>
                </a:cubicBezTo>
                <a:cubicBezTo>
                  <a:pt x="16716" y="11750"/>
                  <a:pt x="16753" y="11253"/>
                  <a:pt x="17167" y="10756"/>
                </a:cubicBezTo>
                <a:cubicBezTo>
                  <a:pt x="17418" y="10454"/>
                  <a:pt x="17424" y="10398"/>
                  <a:pt x="17225" y="10331"/>
                </a:cubicBezTo>
                <a:cubicBezTo>
                  <a:pt x="17099" y="10288"/>
                  <a:pt x="16799" y="10254"/>
                  <a:pt x="16558" y="10254"/>
                </a:cubicBezTo>
                <a:cubicBezTo>
                  <a:pt x="15936" y="10254"/>
                  <a:pt x="15855" y="9929"/>
                  <a:pt x="16361" y="9464"/>
                </a:cubicBezTo>
                <a:cubicBezTo>
                  <a:pt x="16857" y="9010"/>
                  <a:pt x="16813" y="9005"/>
                  <a:pt x="15321" y="9340"/>
                </a:cubicBezTo>
                <a:cubicBezTo>
                  <a:pt x="13799" y="9682"/>
                  <a:pt x="13516" y="9534"/>
                  <a:pt x="14328" y="8821"/>
                </a:cubicBezTo>
                <a:cubicBezTo>
                  <a:pt x="14712" y="8484"/>
                  <a:pt x="14725" y="8443"/>
                  <a:pt x="14471" y="8385"/>
                </a:cubicBezTo>
                <a:cubicBezTo>
                  <a:pt x="14318" y="8350"/>
                  <a:pt x="13579" y="8432"/>
                  <a:pt x="12829" y="8567"/>
                </a:cubicBezTo>
                <a:cubicBezTo>
                  <a:pt x="11411" y="8822"/>
                  <a:pt x="10960" y="8752"/>
                  <a:pt x="11556" y="8367"/>
                </a:cubicBezTo>
                <a:cubicBezTo>
                  <a:pt x="11808" y="8204"/>
                  <a:pt x="11861" y="8160"/>
                  <a:pt x="11477" y="8184"/>
                </a:cubicBezTo>
                <a:close/>
                <a:moveTo>
                  <a:pt x="3046" y="8567"/>
                </a:moveTo>
                <a:cubicBezTo>
                  <a:pt x="2851" y="8564"/>
                  <a:pt x="2648" y="8623"/>
                  <a:pt x="2468" y="8766"/>
                </a:cubicBezTo>
                <a:cubicBezTo>
                  <a:pt x="2153" y="9017"/>
                  <a:pt x="2108" y="9361"/>
                  <a:pt x="2340" y="9742"/>
                </a:cubicBezTo>
                <a:cubicBezTo>
                  <a:pt x="2574" y="10126"/>
                  <a:pt x="3446" y="10084"/>
                  <a:pt x="3752" y="9674"/>
                </a:cubicBezTo>
                <a:cubicBezTo>
                  <a:pt x="4147" y="9145"/>
                  <a:pt x="3631" y="8577"/>
                  <a:pt x="3046" y="8567"/>
                </a:cubicBezTo>
                <a:close/>
                <a:moveTo>
                  <a:pt x="834" y="8699"/>
                </a:moveTo>
                <a:cubicBezTo>
                  <a:pt x="666" y="8703"/>
                  <a:pt x="514" y="8770"/>
                  <a:pt x="392" y="8899"/>
                </a:cubicBezTo>
                <a:cubicBezTo>
                  <a:pt x="224" y="9077"/>
                  <a:pt x="237" y="9137"/>
                  <a:pt x="477" y="9291"/>
                </a:cubicBezTo>
                <a:cubicBezTo>
                  <a:pt x="850" y="9531"/>
                  <a:pt x="1214" y="9520"/>
                  <a:pt x="1457" y="9262"/>
                </a:cubicBezTo>
                <a:cubicBezTo>
                  <a:pt x="1625" y="9084"/>
                  <a:pt x="1614" y="9026"/>
                  <a:pt x="1374" y="8872"/>
                </a:cubicBezTo>
                <a:cubicBezTo>
                  <a:pt x="1187" y="8752"/>
                  <a:pt x="1002" y="8694"/>
                  <a:pt x="834" y="8699"/>
                </a:cubicBezTo>
                <a:close/>
                <a:moveTo>
                  <a:pt x="17574" y="8709"/>
                </a:moveTo>
                <a:cubicBezTo>
                  <a:pt x="17552" y="8711"/>
                  <a:pt x="17532" y="8719"/>
                  <a:pt x="17516" y="8733"/>
                </a:cubicBezTo>
                <a:cubicBezTo>
                  <a:pt x="17449" y="8792"/>
                  <a:pt x="17506" y="8894"/>
                  <a:pt x="17642" y="8961"/>
                </a:cubicBezTo>
                <a:cubicBezTo>
                  <a:pt x="17830" y="9053"/>
                  <a:pt x="17872" y="9196"/>
                  <a:pt x="17808" y="9537"/>
                </a:cubicBezTo>
                <a:cubicBezTo>
                  <a:pt x="17758" y="9812"/>
                  <a:pt x="17798" y="10069"/>
                  <a:pt x="17910" y="10188"/>
                </a:cubicBezTo>
                <a:cubicBezTo>
                  <a:pt x="18132" y="10423"/>
                  <a:pt x="18966" y="10449"/>
                  <a:pt x="19216" y="10229"/>
                </a:cubicBezTo>
                <a:cubicBezTo>
                  <a:pt x="19314" y="10142"/>
                  <a:pt x="19395" y="9879"/>
                  <a:pt x="19395" y="9645"/>
                </a:cubicBezTo>
                <a:cubicBezTo>
                  <a:pt x="19395" y="9139"/>
                  <a:pt x="18982" y="8885"/>
                  <a:pt x="18342" y="8998"/>
                </a:cubicBezTo>
                <a:cubicBezTo>
                  <a:pt x="18036" y="9051"/>
                  <a:pt x="17880" y="9011"/>
                  <a:pt x="17777" y="8850"/>
                </a:cubicBezTo>
                <a:cubicBezTo>
                  <a:pt x="17719" y="8758"/>
                  <a:pt x="17639" y="8705"/>
                  <a:pt x="17574" y="8709"/>
                </a:cubicBezTo>
                <a:close/>
                <a:moveTo>
                  <a:pt x="20217" y="11157"/>
                </a:moveTo>
                <a:cubicBezTo>
                  <a:pt x="19569" y="11196"/>
                  <a:pt x="19212" y="11481"/>
                  <a:pt x="19424" y="11890"/>
                </a:cubicBezTo>
                <a:cubicBezTo>
                  <a:pt x="19512" y="12059"/>
                  <a:pt x="19691" y="12222"/>
                  <a:pt x="19823" y="12253"/>
                </a:cubicBezTo>
                <a:cubicBezTo>
                  <a:pt x="20334" y="12373"/>
                  <a:pt x="20966" y="12323"/>
                  <a:pt x="21241" y="12140"/>
                </a:cubicBezTo>
                <a:cubicBezTo>
                  <a:pt x="21475" y="11984"/>
                  <a:pt x="21502" y="11883"/>
                  <a:pt x="21389" y="11602"/>
                </a:cubicBezTo>
                <a:cubicBezTo>
                  <a:pt x="21312" y="11411"/>
                  <a:pt x="21116" y="11232"/>
                  <a:pt x="20952" y="11204"/>
                </a:cubicBezTo>
                <a:cubicBezTo>
                  <a:pt x="20682" y="11158"/>
                  <a:pt x="20433" y="11144"/>
                  <a:pt x="20217" y="11157"/>
                </a:cubicBezTo>
                <a:close/>
                <a:moveTo>
                  <a:pt x="1104" y="11540"/>
                </a:moveTo>
                <a:cubicBezTo>
                  <a:pt x="811" y="11538"/>
                  <a:pt x="547" y="11603"/>
                  <a:pt x="411" y="11748"/>
                </a:cubicBezTo>
                <a:cubicBezTo>
                  <a:pt x="133" y="12042"/>
                  <a:pt x="356" y="12707"/>
                  <a:pt x="749" y="12756"/>
                </a:cubicBezTo>
                <a:cubicBezTo>
                  <a:pt x="1421" y="12840"/>
                  <a:pt x="1826" y="12787"/>
                  <a:pt x="2176" y="12570"/>
                </a:cubicBezTo>
                <a:cubicBezTo>
                  <a:pt x="2502" y="12368"/>
                  <a:pt x="2519" y="12316"/>
                  <a:pt x="2344" y="12028"/>
                </a:cubicBezTo>
                <a:cubicBezTo>
                  <a:pt x="2161" y="11728"/>
                  <a:pt x="1592" y="11542"/>
                  <a:pt x="1104" y="1154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" grpId="0" animBg="1" advAuto="0"/>
      <p:bldP spid="201" grpId="0" animBg="1" advAuto="0"/>
      <p:bldP spid="202" grpId="0" animBg="1" advAuto="0"/>
      <p:bldP spid="204" grpId="0" animBg="1" advAuto="0"/>
      <p:bldP spid="205" grpId="0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مستطيل"/>
          <p:cNvSpPr/>
          <p:nvPr/>
        </p:nvSpPr>
        <p:spPr>
          <a:xfrm>
            <a:off x="21694615" y="3202125"/>
            <a:ext cx="1408422" cy="4836111"/>
          </a:xfrm>
          <a:prstGeom prst="roundRect">
            <a:avLst>
              <a:gd name="adj" fmla="val 0"/>
            </a:avLst>
          </a:prstGeom>
          <a:solidFill>
            <a:srgbClr val="D7725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pic>
        <p:nvPicPr>
          <p:cNvPr id="209" name="IMG_7290.jpeg" descr="IMG_729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66" y="0"/>
            <a:ext cx="11571464" cy="13493225"/>
          </a:xfrm>
          <a:prstGeom prst="rect">
            <a:avLst/>
          </a:prstGeom>
          <a:ln w="12700">
            <a:miter lim="400000"/>
          </a:ln>
        </p:spPr>
      </p:pic>
      <p:sp>
        <p:nvSpPr>
          <p:cNvPr id="210" name="دائرة"/>
          <p:cNvSpPr/>
          <p:nvPr/>
        </p:nvSpPr>
        <p:spPr>
          <a:xfrm>
            <a:off x="10141980" y="3007605"/>
            <a:ext cx="766750" cy="766749"/>
          </a:xfrm>
          <a:prstGeom prst="ellipse">
            <a:avLst/>
          </a:prstGeom>
          <a:solidFill>
            <a:srgbClr val="D73612">
              <a:alpha val="68493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sp>
        <p:nvSpPr>
          <p:cNvPr id="211" name="الانسان قد لا يدرك أهمية استعمال العقل…"/>
          <p:cNvSpPr/>
          <p:nvPr/>
        </p:nvSpPr>
        <p:spPr>
          <a:xfrm>
            <a:off x="12793977" y="3774353"/>
            <a:ext cx="9604849" cy="3850396"/>
          </a:xfrm>
          <a:prstGeom prst="roundRect">
            <a:avLst>
              <a:gd name="adj" fmla="val 29854"/>
            </a:avLst>
          </a:prstGeom>
          <a:solidFill>
            <a:srgbClr val="EBEBEB"/>
          </a:solidFill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defTabSz="825500" rtl="0">
              <a:defRPr sz="4300">
                <a:solidFill>
                  <a:srgbClr val="000000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الانسان قد لا يدرك أهمية استعمال العقل</a:t>
            </a:r>
          </a:p>
          <a:p>
            <a:pPr defTabSz="825500" rtl="0">
              <a:defRPr sz="4300">
                <a:solidFill>
                  <a:srgbClr val="000000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 في الحياة الاجتماعية</a:t>
            </a:r>
          </a:p>
        </p:txBody>
      </p:sp>
      <p:sp>
        <p:nvSpPr>
          <p:cNvPr id="212" name="مستطيل مستدير الزوايا"/>
          <p:cNvSpPr/>
          <p:nvPr/>
        </p:nvSpPr>
        <p:spPr>
          <a:xfrm>
            <a:off x="1062750" y="4734264"/>
            <a:ext cx="9807096" cy="7668668"/>
          </a:xfrm>
          <a:prstGeom prst="roundRect">
            <a:avLst>
              <a:gd name="adj" fmla="val 7344"/>
            </a:avLst>
          </a:prstGeom>
          <a:solidFill>
            <a:srgbClr val="FFFFFF">
              <a:alpha val="67123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pic>
        <p:nvPicPr>
          <p:cNvPr id="213" name="IMG_7291.jpeg" descr="IMG_7291.jpeg"/>
          <p:cNvPicPr>
            <a:picLocks noChangeAspect="1"/>
          </p:cNvPicPr>
          <p:nvPr/>
        </p:nvPicPr>
        <p:blipFill>
          <a:blip r:embed="rId3"/>
          <a:srcRect l="30051" t="9964" r="25724"/>
          <a:stretch>
            <a:fillRect/>
          </a:stretch>
        </p:blipFill>
        <p:spPr>
          <a:xfrm>
            <a:off x="10141981" y="9016243"/>
            <a:ext cx="4100039" cy="46995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3" h="21595" extrusionOk="0">
                <a:moveTo>
                  <a:pt x="10092" y="5"/>
                </a:moveTo>
                <a:cubicBezTo>
                  <a:pt x="10065" y="16"/>
                  <a:pt x="10048" y="40"/>
                  <a:pt x="10048" y="78"/>
                </a:cubicBezTo>
                <a:cubicBezTo>
                  <a:pt x="10048" y="154"/>
                  <a:pt x="10116" y="217"/>
                  <a:pt x="10198" y="217"/>
                </a:cubicBezTo>
                <a:cubicBezTo>
                  <a:pt x="10279" y="217"/>
                  <a:pt x="10345" y="192"/>
                  <a:pt x="10345" y="160"/>
                </a:cubicBezTo>
                <a:cubicBezTo>
                  <a:pt x="10345" y="129"/>
                  <a:pt x="10279" y="66"/>
                  <a:pt x="10198" y="22"/>
                </a:cubicBezTo>
                <a:cubicBezTo>
                  <a:pt x="10157" y="0"/>
                  <a:pt x="10119" y="-5"/>
                  <a:pt x="10092" y="5"/>
                </a:cubicBezTo>
                <a:close/>
                <a:moveTo>
                  <a:pt x="15613" y="184"/>
                </a:moveTo>
                <a:cubicBezTo>
                  <a:pt x="15532" y="190"/>
                  <a:pt x="15448" y="265"/>
                  <a:pt x="15414" y="407"/>
                </a:cubicBezTo>
                <a:cubicBezTo>
                  <a:pt x="15386" y="525"/>
                  <a:pt x="15469" y="609"/>
                  <a:pt x="15611" y="609"/>
                </a:cubicBezTo>
                <a:cubicBezTo>
                  <a:pt x="15764" y="609"/>
                  <a:pt x="15838" y="522"/>
                  <a:pt x="15807" y="379"/>
                </a:cubicBezTo>
                <a:cubicBezTo>
                  <a:pt x="15776" y="242"/>
                  <a:pt x="15695" y="179"/>
                  <a:pt x="15613" y="184"/>
                </a:cubicBezTo>
                <a:close/>
                <a:moveTo>
                  <a:pt x="11882" y="346"/>
                </a:moveTo>
                <a:cubicBezTo>
                  <a:pt x="11529" y="312"/>
                  <a:pt x="11311" y="525"/>
                  <a:pt x="11616" y="793"/>
                </a:cubicBezTo>
                <a:cubicBezTo>
                  <a:pt x="11910" y="1052"/>
                  <a:pt x="12039" y="1052"/>
                  <a:pt x="12283" y="793"/>
                </a:cubicBezTo>
                <a:cubicBezTo>
                  <a:pt x="12443" y="623"/>
                  <a:pt x="12440" y="569"/>
                  <a:pt x="12264" y="470"/>
                </a:cubicBezTo>
                <a:cubicBezTo>
                  <a:pt x="12131" y="397"/>
                  <a:pt x="11999" y="358"/>
                  <a:pt x="11882" y="346"/>
                </a:cubicBezTo>
                <a:close/>
                <a:moveTo>
                  <a:pt x="3345" y="383"/>
                </a:moveTo>
                <a:cubicBezTo>
                  <a:pt x="3099" y="381"/>
                  <a:pt x="2831" y="438"/>
                  <a:pt x="2585" y="560"/>
                </a:cubicBezTo>
                <a:cubicBezTo>
                  <a:pt x="2232" y="735"/>
                  <a:pt x="2376" y="1284"/>
                  <a:pt x="2824" y="1468"/>
                </a:cubicBezTo>
                <a:cubicBezTo>
                  <a:pt x="3003" y="1541"/>
                  <a:pt x="3217" y="1570"/>
                  <a:pt x="3299" y="1532"/>
                </a:cubicBezTo>
                <a:cubicBezTo>
                  <a:pt x="3381" y="1493"/>
                  <a:pt x="3514" y="1461"/>
                  <a:pt x="3596" y="1459"/>
                </a:cubicBezTo>
                <a:cubicBezTo>
                  <a:pt x="4010" y="1449"/>
                  <a:pt x="4279" y="1165"/>
                  <a:pt x="4186" y="837"/>
                </a:cubicBezTo>
                <a:cubicBezTo>
                  <a:pt x="4103" y="547"/>
                  <a:pt x="3754" y="385"/>
                  <a:pt x="3345" y="383"/>
                </a:cubicBezTo>
                <a:close/>
                <a:moveTo>
                  <a:pt x="9921" y="1021"/>
                </a:moveTo>
                <a:cubicBezTo>
                  <a:pt x="9570" y="1024"/>
                  <a:pt x="9221" y="1082"/>
                  <a:pt x="8896" y="1202"/>
                </a:cubicBezTo>
                <a:cubicBezTo>
                  <a:pt x="6553" y="2062"/>
                  <a:pt x="6489" y="4827"/>
                  <a:pt x="8788" y="5877"/>
                </a:cubicBezTo>
                <a:cubicBezTo>
                  <a:pt x="9896" y="6384"/>
                  <a:pt x="11676" y="5955"/>
                  <a:pt x="12388" y="5009"/>
                </a:cubicBezTo>
                <a:cubicBezTo>
                  <a:pt x="12958" y="4253"/>
                  <a:pt x="13020" y="3103"/>
                  <a:pt x="12534" y="2305"/>
                </a:cubicBezTo>
                <a:cubicBezTo>
                  <a:pt x="12045" y="1502"/>
                  <a:pt x="10975" y="1013"/>
                  <a:pt x="9921" y="1021"/>
                </a:cubicBezTo>
                <a:close/>
                <a:moveTo>
                  <a:pt x="17231" y="1466"/>
                </a:moveTo>
                <a:cubicBezTo>
                  <a:pt x="16638" y="1476"/>
                  <a:pt x="16146" y="1935"/>
                  <a:pt x="16598" y="2186"/>
                </a:cubicBezTo>
                <a:cubicBezTo>
                  <a:pt x="16880" y="2343"/>
                  <a:pt x="17524" y="2329"/>
                  <a:pt x="17715" y="2161"/>
                </a:cubicBezTo>
                <a:cubicBezTo>
                  <a:pt x="17932" y="1970"/>
                  <a:pt x="17793" y="1558"/>
                  <a:pt x="17489" y="1492"/>
                </a:cubicBezTo>
                <a:cubicBezTo>
                  <a:pt x="17402" y="1473"/>
                  <a:pt x="17316" y="1465"/>
                  <a:pt x="17231" y="1466"/>
                </a:cubicBezTo>
                <a:close/>
                <a:moveTo>
                  <a:pt x="5301" y="1521"/>
                </a:moveTo>
                <a:cubicBezTo>
                  <a:pt x="4919" y="1521"/>
                  <a:pt x="4410" y="1967"/>
                  <a:pt x="4410" y="2303"/>
                </a:cubicBezTo>
                <a:cubicBezTo>
                  <a:pt x="4410" y="2447"/>
                  <a:pt x="4544" y="2681"/>
                  <a:pt x="4707" y="2825"/>
                </a:cubicBezTo>
                <a:cubicBezTo>
                  <a:pt x="4870" y="2968"/>
                  <a:pt x="5138" y="3085"/>
                  <a:pt x="5301" y="3085"/>
                </a:cubicBezTo>
                <a:cubicBezTo>
                  <a:pt x="5464" y="3085"/>
                  <a:pt x="5732" y="2968"/>
                  <a:pt x="5895" y="2825"/>
                </a:cubicBezTo>
                <a:cubicBezTo>
                  <a:pt x="6058" y="2681"/>
                  <a:pt x="6192" y="2447"/>
                  <a:pt x="6192" y="2303"/>
                </a:cubicBezTo>
                <a:cubicBezTo>
                  <a:pt x="6192" y="1967"/>
                  <a:pt x="5683" y="1521"/>
                  <a:pt x="5301" y="1521"/>
                </a:cubicBezTo>
                <a:close/>
                <a:moveTo>
                  <a:pt x="14444" y="1543"/>
                </a:moveTo>
                <a:cubicBezTo>
                  <a:pt x="13650" y="1462"/>
                  <a:pt x="13146" y="2270"/>
                  <a:pt x="13693" y="2750"/>
                </a:cubicBezTo>
                <a:cubicBezTo>
                  <a:pt x="14066" y="3078"/>
                  <a:pt x="14748" y="3008"/>
                  <a:pt x="15042" y="2613"/>
                </a:cubicBezTo>
                <a:cubicBezTo>
                  <a:pt x="15270" y="2308"/>
                  <a:pt x="15273" y="2237"/>
                  <a:pt x="15078" y="1929"/>
                </a:cubicBezTo>
                <a:cubicBezTo>
                  <a:pt x="14939" y="1711"/>
                  <a:pt x="14709" y="1570"/>
                  <a:pt x="14444" y="1543"/>
                </a:cubicBezTo>
                <a:close/>
                <a:moveTo>
                  <a:pt x="19098" y="2303"/>
                </a:moveTo>
                <a:cubicBezTo>
                  <a:pt x="19016" y="2303"/>
                  <a:pt x="18949" y="2391"/>
                  <a:pt x="18949" y="2498"/>
                </a:cubicBezTo>
                <a:cubicBezTo>
                  <a:pt x="18949" y="2606"/>
                  <a:pt x="19016" y="2693"/>
                  <a:pt x="19098" y="2693"/>
                </a:cubicBezTo>
                <a:cubicBezTo>
                  <a:pt x="19180" y="2693"/>
                  <a:pt x="19245" y="2606"/>
                  <a:pt x="19245" y="2498"/>
                </a:cubicBezTo>
                <a:cubicBezTo>
                  <a:pt x="19245" y="2391"/>
                  <a:pt x="19180" y="2303"/>
                  <a:pt x="19098" y="2303"/>
                </a:cubicBezTo>
                <a:close/>
                <a:moveTo>
                  <a:pt x="693" y="2825"/>
                </a:moveTo>
                <a:cubicBezTo>
                  <a:pt x="607" y="2825"/>
                  <a:pt x="578" y="2882"/>
                  <a:pt x="629" y="2954"/>
                </a:cubicBezTo>
                <a:cubicBezTo>
                  <a:pt x="679" y="3026"/>
                  <a:pt x="748" y="3085"/>
                  <a:pt x="784" y="3085"/>
                </a:cubicBezTo>
                <a:cubicBezTo>
                  <a:pt x="820" y="3085"/>
                  <a:pt x="851" y="3026"/>
                  <a:pt x="851" y="2954"/>
                </a:cubicBezTo>
                <a:cubicBezTo>
                  <a:pt x="851" y="2882"/>
                  <a:pt x="779" y="2825"/>
                  <a:pt x="693" y="2825"/>
                </a:cubicBezTo>
                <a:close/>
                <a:moveTo>
                  <a:pt x="17221" y="2876"/>
                </a:moveTo>
                <a:cubicBezTo>
                  <a:pt x="16875" y="2849"/>
                  <a:pt x="16516" y="2896"/>
                  <a:pt x="16060" y="3013"/>
                </a:cubicBezTo>
                <a:cubicBezTo>
                  <a:pt x="14446" y="3425"/>
                  <a:pt x="13613" y="5033"/>
                  <a:pt x="14282" y="6441"/>
                </a:cubicBezTo>
                <a:cubicBezTo>
                  <a:pt x="14590" y="7087"/>
                  <a:pt x="14906" y="7378"/>
                  <a:pt x="15611" y="7663"/>
                </a:cubicBezTo>
                <a:cubicBezTo>
                  <a:pt x="16451" y="8001"/>
                  <a:pt x="17564" y="7977"/>
                  <a:pt x="18367" y="7604"/>
                </a:cubicBezTo>
                <a:cubicBezTo>
                  <a:pt x="19112" y="7258"/>
                  <a:pt x="19839" y="6219"/>
                  <a:pt x="19839" y="5500"/>
                </a:cubicBezTo>
                <a:cubicBezTo>
                  <a:pt x="19839" y="4524"/>
                  <a:pt x="19233" y="3609"/>
                  <a:pt x="18307" y="3189"/>
                </a:cubicBezTo>
                <a:cubicBezTo>
                  <a:pt x="17900" y="3005"/>
                  <a:pt x="17567" y="2903"/>
                  <a:pt x="17221" y="2876"/>
                </a:cubicBezTo>
                <a:close/>
                <a:moveTo>
                  <a:pt x="2871" y="3151"/>
                </a:moveTo>
                <a:cubicBezTo>
                  <a:pt x="1517" y="3155"/>
                  <a:pt x="180" y="3970"/>
                  <a:pt x="14" y="5438"/>
                </a:cubicBezTo>
                <a:cubicBezTo>
                  <a:pt x="-98" y="6424"/>
                  <a:pt x="487" y="7426"/>
                  <a:pt x="1432" y="7865"/>
                </a:cubicBezTo>
                <a:cubicBezTo>
                  <a:pt x="2727" y="8467"/>
                  <a:pt x="4492" y="8126"/>
                  <a:pt x="5243" y="7128"/>
                </a:cubicBezTo>
                <a:cubicBezTo>
                  <a:pt x="5816" y="6368"/>
                  <a:pt x="5914" y="5481"/>
                  <a:pt x="5515" y="4687"/>
                </a:cubicBezTo>
                <a:cubicBezTo>
                  <a:pt x="4986" y="3634"/>
                  <a:pt x="3924" y="3148"/>
                  <a:pt x="2871" y="3151"/>
                </a:cubicBezTo>
                <a:close/>
                <a:moveTo>
                  <a:pt x="12779" y="5941"/>
                </a:moveTo>
                <a:cubicBezTo>
                  <a:pt x="12494" y="5953"/>
                  <a:pt x="12199" y="6060"/>
                  <a:pt x="12050" y="6260"/>
                </a:cubicBezTo>
                <a:cubicBezTo>
                  <a:pt x="11798" y="6598"/>
                  <a:pt x="11937" y="7170"/>
                  <a:pt x="12301" y="7298"/>
                </a:cubicBezTo>
                <a:cubicBezTo>
                  <a:pt x="13189" y="7610"/>
                  <a:pt x="13901" y="6935"/>
                  <a:pt x="13456" y="6204"/>
                </a:cubicBezTo>
                <a:cubicBezTo>
                  <a:pt x="13340" y="6014"/>
                  <a:pt x="13064" y="5930"/>
                  <a:pt x="12779" y="5941"/>
                </a:cubicBezTo>
                <a:close/>
                <a:moveTo>
                  <a:pt x="7249" y="6083"/>
                </a:moveTo>
                <a:cubicBezTo>
                  <a:pt x="6720" y="6083"/>
                  <a:pt x="6489" y="6302"/>
                  <a:pt x="6489" y="6800"/>
                </a:cubicBezTo>
                <a:cubicBezTo>
                  <a:pt x="6489" y="7022"/>
                  <a:pt x="6567" y="7274"/>
                  <a:pt x="6665" y="7360"/>
                </a:cubicBezTo>
                <a:cubicBezTo>
                  <a:pt x="6917" y="7581"/>
                  <a:pt x="7610" y="7555"/>
                  <a:pt x="7886" y="7313"/>
                </a:cubicBezTo>
                <a:cubicBezTo>
                  <a:pt x="8411" y="6852"/>
                  <a:pt x="8013" y="6083"/>
                  <a:pt x="7249" y="6083"/>
                </a:cubicBezTo>
                <a:close/>
                <a:moveTo>
                  <a:pt x="10887" y="6629"/>
                </a:moveTo>
                <a:cubicBezTo>
                  <a:pt x="10830" y="6645"/>
                  <a:pt x="10789" y="6711"/>
                  <a:pt x="10789" y="6800"/>
                </a:cubicBezTo>
                <a:cubicBezTo>
                  <a:pt x="10789" y="6920"/>
                  <a:pt x="10862" y="6995"/>
                  <a:pt x="10949" y="6970"/>
                </a:cubicBezTo>
                <a:cubicBezTo>
                  <a:pt x="11037" y="6944"/>
                  <a:pt x="11109" y="6868"/>
                  <a:pt x="11109" y="6800"/>
                </a:cubicBezTo>
                <a:cubicBezTo>
                  <a:pt x="11109" y="6732"/>
                  <a:pt x="11037" y="6654"/>
                  <a:pt x="10949" y="6629"/>
                </a:cubicBezTo>
                <a:cubicBezTo>
                  <a:pt x="10927" y="6622"/>
                  <a:pt x="10906" y="6623"/>
                  <a:pt x="10887" y="6629"/>
                </a:cubicBezTo>
                <a:close/>
                <a:moveTo>
                  <a:pt x="9010" y="7517"/>
                </a:moveTo>
                <a:cubicBezTo>
                  <a:pt x="8928" y="7517"/>
                  <a:pt x="8862" y="7575"/>
                  <a:pt x="8862" y="7646"/>
                </a:cubicBezTo>
                <a:cubicBezTo>
                  <a:pt x="8862" y="7718"/>
                  <a:pt x="8928" y="7778"/>
                  <a:pt x="9010" y="7778"/>
                </a:cubicBezTo>
                <a:cubicBezTo>
                  <a:pt x="9091" y="7778"/>
                  <a:pt x="9157" y="7718"/>
                  <a:pt x="9157" y="7646"/>
                </a:cubicBezTo>
                <a:cubicBezTo>
                  <a:pt x="9157" y="7575"/>
                  <a:pt x="9091" y="7517"/>
                  <a:pt x="9010" y="7517"/>
                </a:cubicBezTo>
                <a:close/>
                <a:moveTo>
                  <a:pt x="19985" y="7694"/>
                </a:moveTo>
                <a:cubicBezTo>
                  <a:pt x="19946" y="7691"/>
                  <a:pt x="19913" y="7695"/>
                  <a:pt x="19883" y="7705"/>
                </a:cubicBezTo>
                <a:cubicBezTo>
                  <a:pt x="19764" y="7745"/>
                  <a:pt x="19573" y="7778"/>
                  <a:pt x="19457" y="7778"/>
                </a:cubicBezTo>
                <a:cubicBezTo>
                  <a:pt x="19161" y="7778"/>
                  <a:pt x="19194" y="8129"/>
                  <a:pt x="19505" y="8288"/>
                </a:cubicBezTo>
                <a:cubicBezTo>
                  <a:pt x="20127" y="8607"/>
                  <a:pt x="20804" y="8253"/>
                  <a:pt x="20344" y="7849"/>
                </a:cubicBezTo>
                <a:cubicBezTo>
                  <a:pt x="20242" y="7759"/>
                  <a:pt x="20100" y="7701"/>
                  <a:pt x="19985" y="7694"/>
                </a:cubicBezTo>
                <a:close/>
                <a:moveTo>
                  <a:pt x="11477" y="8184"/>
                </a:moveTo>
                <a:cubicBezTo>
                  <a:pt x="11349" y="8192"/>
                  <a:pt x="11173" y="8207"/>
                  <a:pt x="10939" y="8228"/>
                </a:cubicBezTo>
                <a:cubicBezTo>
                  <a:pt x="9125" y="8390"/>
                  <a:pt x="7185" y="8902"/>
                  <a:pt x="5868" y="9568"/>
                </a:cubicBezTo>
                <a:cubicBezTo>
                  <a:pt x="3660" y="10685"/>
                  <a:pt x="2333" y="12688"/>
                  <a:pt x="2333" y="14906"/>
                </a:cubicBezTo>
                <a:cubicBezTo>
                  <a:pt x="2333" y="15707"/>
                  <a:pt x="2290" y="15879"/>
                  <a:pt x="2074" y="15938"/>
                </a:cubicBezTo>
                <a:cubicBezTo>
                  <a:pt x="925" y="16250"/>
                  <a:pt x="344" y="17721"/>
                  <a:pt x="905" y="18900"/>
                </a:cubicBezTo>
                <a:cubicBezTo>
                  <a:pt x="1016" y="19134"/>
                  <a:pt x="1483" y="19681"/>
                  <a:pt x="1943" y="20118"/>
                </a:cubicBezTo>
                <a:cubicBezTo>
                  <a:pt x="2516" y="20661"/>
                  <a:pt x="2780" y="21020"/>
                  <a:pt x="2780" y="21254"/>
                </a:cubicBezTo>
                <a:lnTo>
                  <a:pt x="2780" y="21595"/>
                </a:lnTo>
                <a:lnTo>
                  <a:pt x="15796" y="21595"/>
                </a:lnTo>
                <a:lnTo>
                  <a:pt x="15881" y="21227"/>
                </a:lnTo>
                <a:cubicBezTo>
                  <a:pt x="15935" y="20992"/>
                  <a:pt x="16181" y="20728"/>
                  <a:pt x="16562" y="20495"/>
                </a:cubicBezTo>
                <a:cubicBezTo>
                  <a:pt x="17744" y="19776"/>
                  <a:pt x="18326" y="18701"/>
                  <a:pt x="18137" y="17590"/>
                </a:cubicBezTo>
                <a:cubicBezTo>
                  <a:pt x="17978" y="16663"/>
                  <a:pt x="17673" y="16162"/>
                  <a:pt x="17173" y="16009"/>
                </a:cubicBezTo>
                <a:cubicBezTo>
                  <a:pt x="16642" y="15847"/>
                  <a:pt x="16635" y="15762"/>
                  <a:pt x="17013" y="14359"/>
                </a:cubicBezTo>
                <a:cubicBezTo>
                  <a:pt x="17389" y="12965"/>
                  <a:pt x="17617" y="12305"/>
                  <a:pt x="17781" y="12127"/>
                </a:cubicBezTo>
                <a:cubicBezTo>
                  <a:pt x="17935" y="11961"/>
                  <a:pt x="17583" y="11774"/>
                  <a:pt x="17094" y="11760"/>
                </a:cubicBezTo>
                <a:cubicBezTo>
                  <a:pt x="16716" y="11750"/>
                  <a:pt x="16753" y="11253"/>
                  <a:pt x="17167" y="10756"/>
                </a:cubicBezTo>
                <a:cubicBezTo>
                  <a:pt x="17418" y="10454"/>
                  <a:pt x="17424" y="10398"/>
                  <a:pt x="17225" y="10331"/>
                </a:cubicBezTo>
                <a:cubicBezTo>
                  <a:pt x="17099" y="10288"/>
                  <a:pt x="16799" y="10254"/>
                  <a:pt x="16558" y="10254"/>
                </a:cubicBezTo>
                <a:cubicBezTo>
                  <a:pt x="15936" y="10254"/>
                  <a:pt x="15855" y="9929"/>
                  <a:pt x="16361" y="9464"/>
                </a:cubicBezTo>
                <a:cubicBezTo>
                  <a:pt x="16857" y="9010"/>
                  <a:pt x="16813" y="9005"/>
                  <a:pt x="15321" y="9340"/>
                </a:cubicBezTo>
                <a:cubicBezTo>
                  <a:pt x="13799" y="9682"/>
                  <a:pt x="13516" y="9534"/>
                  <a:pt x="14328" y="8821"/>
                </a:cubicBezTo>
                <a:cubicBezTo>
                  <a:pt x="14712" y="8484"/>
                  <a:pt x="14725" y="8443"/>
                  <a:pt x="14471" y="8385"/>
                </a:cubicBezTo>
                <a:cubicBezTo>
                  <a:pt x="14318" y="8350"/>
                  <a:pt x="13579" y="8432"/>
                  <a:pt x="12829" y="8567"/>
                </a:cubicBezTo>
                <a:cubicBezTo>
                  <a:pt x="11411" y="8822"/>
                  <a:pt x="10960" y="8752"/>
                  <a:pt x="11556" y="8367"/>
                </a:cubicBezTo>
                <a:cubicBezTo>
                  <a:pt x="11808" y="8204"/>
                  <a:pt x="11861" y="8160"/>
                  <a:pt x="11477" y="8184"/>
                </a:cubicBezTo>
                <a:close/>
                <a:moveTo>
                  <a:pt x="3046" y="8567"/>
                </a:moveTo>
                <a:cubicBezTo>
                  <a:pt x="2851" y="8564"/>
                  <a:pt x="2648" y="8623"/>
                  <a:pt x="2468" y="8766"/>
                </a:cubicBezTo>
                <a:cubicBezTo>
                  <a:pt x="2153" y="9017"/>
                  <a:pt x="2108" y="9361"/>
                  <a:pt x="2340" y="9742"/>
                </a:cubicBezTo>
                <a:cubicBezTo>
                  <a:pt x="2574" y="10126"/>
                  <a:pt x="3446" y="10084"/>
                  <a:pt x="3752" y="9674"/>
                </a:cubicBezTo>
                <a:cubicBezTo>
                  <a:pt x="4147" y="9145"/>
                  <a:pt x="3631" y="8577"/>
                  <a:pt x="3046" y="8567"/>
                </a:cubicBezTo>
                <a:close/>
                <a:moveTo>
                  <a:pt x="834" y="8699"/>
                </a:moveTo>
                <a:cubicBezTo>
                  <a:pt x="666" y="8703"/>
                  <a:pt x="514" y="8770"/>
                  <a:pt x="392" y="8899"/>
                </a:cubicBezTo>
                <a:cubicBezTo>
                  <a:pt x="224" y="9077"/>
                  <a:pt x="237" y="9137"/>
                  <a:pt x="477" y="9291"/>
                </a:cubicBezTo>
                <a:cubicBezTo>
                  <a:pt x="850" y="9531"/>
                  <a:pt x="1214" y="9520"/>
                  <a:pt x="1457" y="9262"/>
                </a:cubicBezTo>
                <a:cubicBezTo>
                  <a:pt x="1625" y="9084"/>
                  <a:pt x="1614" y="9026"/>
                  <a:pt x="1374" y="8872"/>
                </a:cubicBezTo>
                <a:cubicBezTo>
                  <a:pt x="1187" y="8752"/>
                  <a:pt x="1002" y="8694"/>
                  <a:pt x="834" y="8699"/>
                </a:cubicBezTo>
                <a:close/>
                <a:moveTo>
                  <a:pt x="17574" y="8709"/>
                </a:moveTo>
                <a:cubicBezTo>
                  <a:pt x="17552" y="8711"/>
                  <a:pt x="17532" y="8719"/>
                  <a:pt x="17516" y="8733"/>
                </a:cubicBezTo>
                <a:cubicBezTo>
                  <a:pt x="17449" y="8792"/>
                  <a:pt x="17506" y="8894"/>
                  <a:pt x="17642" y="8961"/>
                </a:cubicBezTo>
                <a:cubicBezTo>
                  <a:pt x="17830" y="9053"/>
                  <a:pt x="17872" y="9196"/>
                  <a:pt x="17808" y="9537"/>
                </a:cubicBezTo>
                <a:cubicBezTo>
                  <a:pt x="17758" y="9812"/>
                  <a:pt x="17798" y="10069"/>
                  <a:pt x="17910" y="10188"/>
                </a:cubicBezTo>
                <a:cubicBezTo>
                  <a:pt x="18132" y="10423"/>
                  <a:pt x="18966" y="10449"/>
                  <a:pt x="19216" y="10229"/>
                </a:cubicBezTo>
                <a:cubicBezTo>
                  <a:pt x="19314" y="10142"/>
                  <a:pt x="19395" y="9879"/>
                  <a:pt x="19395" y="9645"/>
                </a:cubicBezTo>
                <a:cubicBezTo>
                  <a:pt x="19395" y="9139"/>
                  <a:pt x="18982" y="8885"/>
                  <a:pt x="18342" y="8998"/>
                </a:cubicBezTo>
                <a:cubicBezTo>
                  <a:pt x="18036" y="9051"/>
                  <a:pt x="17880" y="9011"/>
                  <a:pt x="17777" y="8850"/>
                </a:cubicBezTo>
                <a:cubicBezTo>
                  <a:pt x="17719" y="8758"/>
                  <a:pt x="17639" y="8705"/>
                  <a:pt x="17574" y="8709"/>
                </a:cubicBezTo>
                <a:close/>
                <a:moveTo>
                  <a:pt x="20217" y="11157"/>
                </a:moveTo>
                <a:cubicBezTo>
                  <a:pt x="19569" y="11196"/>
                  <a:pt x="19212" y="11481"/>
                  <a:pt x="19424" y="11890"/>
                </a:cubicBezTo>
                <a:cubicBezTo>
                  <a:pt x="19512" y="12059"/>
                  <a:pt x="19691" y="12222"/>
                  <a:pt x="19823" y="12253"/>
                </a:cubicBezTo>
                <a:cubicBezTo>
                  <a:pt x="20334" y="12373"/>
                  <a:pt x="20966" y="12323"/>
                  <a:pt x="21241" y="12140"/>
                </a:cubicBezTo>
                <a:cubicBezTo>
                  <a:pt x="21475" y="11984"/>
                  <a:pt x="21502" y="11883"/>
                  <a:pt x="21389" y="11602"/>
                </a:cubicBezTo>
                <a:cubicBezTo>
                  <a:pt x="21312" y="11411"/>
                  <a:pt x="21116" y="11232"/>
                  <a:pt x="20952" y="11204"/>
                </a:cubicBezTo>
                <a:cubicBezTo>
                  <a:pt x="20682" y="11158"/>
                  <a:pt x="20433" y="11144"/>
                  <a:pt x="20217" y="11157"/>
                </a:cubicBezTo>
                <a:close/>
                <a:moveTo>
                  <a:pt x="1104" y="11540"/>
                </a:moveTo>
                <a:cubicBezTo>
                  <a:pt x="811" y="11538"/>
                  <a:pt x="547" y="11603"/>
                  <a:pt x="411" y="11748"/>
                </a:cubicBezTo>
                <a:cubicBezTo>
                  <a:pt x="133" y="12042"/>
                  <a:pt x="356" y="12707"/>
                  <a:pt x="749" y="12756"/>
                </a:cubicBezTo>
                <a:cubicBezTo>
                  <a:pt x="1421" y="12840"/>
                  <a:pt x="1826" y="12787"/>
                  <a:pt x="2176" y="12570"/>
                </a:cubicBezTo>
                <a:cubicBezTo>
                  <a:pt x="2502" y="12368"/>
                  <a:pt x="2519" y="12316"/>
                  <a:pt x="2344" y="12028"/>
                </a:cubicBezTo>
                <a:cubicBezTo>
                  <a:pt x="2161" y="11728"/>
                  <a:pt x="1592" y="11542"/>
                  <a:pt x="1104" y="1154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14" name="مستطيل مستدير الزوايا"/>
          <p:cNvSpPr/>
          <p:nvPr/>
        </p:nvSpPr>
        <p:spPr>
          <a:xfrm>
            <a:off x="1220675" y="1029702"/>
            <a:ext cx="9491246" cy="1977904"/>
          </a:xfrm>
          <a:prstGeom prst="roundRect">
            <a:avLst>
              <a:gd name="adj" fmla="val 37590"/>
            </a:avLst>
          </a:prstGeom>
          <a:solidFill>
            <a:srgbClr val="FFFFFF">
              <a:alpha val="67123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r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" grpId="0" animBg="1" advAuto="0"/>
      <p:bldP spid="211" grpId="0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IMG_7290.jpeg" descr="IMG_729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66" y="0"/>
            <a:ext cx="11571464" cy="13493225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بيضاوي"/>
          <p:cNvSpPr/>
          <p:nvPr/>
        </p:nvSpPr>
        <p:spPr>
          <a:xfrm>
            <a:off x="8061683" y="6321085"/>
            <a:ext cx="807371" cy="601910"/>
          </a:xfrm>
          <a:prstGeom prst="ellipse">
            <a:avLst/>
          </a:prstGeom>
          <a:solidFill>
            <a:srgbClr val="D73612">
              <a:alpha val="68493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sp>
        <p:nvSpPr>
          <p:cNvPr id="218" name="ليس مجرد انتظام الالفاظ وفق قواعد لغوية…"/>
          <p:cNvSpPr/>
          <p:nvPr/>
        </p:nvSpPr>
        <p:spPr>
          <a:xfrm>
            <a:off x="12192000" y="2732635"/>
            <a:ext cx="11762045" cy="5404091"/>
          </a:xfrm>
          <a:prstGeom prst="roundRect">
            <a:avLst>
              <a:gd name="adj" fmla="val 50000"/>
            </a:avLst>
          </a:prstGeom>
          <a:solidFill>
            <a:srgbClr val="EBEBEB"/>
          </a:solidFill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marL="546100" indent="-546100" algn="r" defTabSz="825500" rtl="0">
              <a:lnSpc>
                <a:spcPct val="125000"/>
              </a:lnSpc>
              <a:buSzPct val="40000"/>
              <a:buBlip>
                <a:blip r:embed="rId3"/>
              </a:buBlip>
              <a:defRPr sz="4300">
                <a:solidFill>
                  <a:srgbClr val="000000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 ليس مجرد انتظام الالفاظ وفق قواعد لغوية </a:t>
            </a:r>
          </a:p>
          <a:p>
            <a:pPr marL="546100" indent="-546100" algn="r" defTabSz="825500" rtl="0">
              <a:lnSpc>
                <a:spcPct val="125000"/>
              </a:lnSpc>
              <a:buSzPct val="40000"/>
              <a:buBlip>
                <a:blip r:embed="rId3"/>
              </a:buBlip>
              <a:defRPr sz="4300">
                <a:solidFill>
                  <a:srgbClr val="000000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الكلام في عمقه تفكير ، تبادل للافكار </a:t>
            </a:r>
          </a:p>
          <a:p>
            <a:pPr marL="546100" indent="-546100" algn="r" defTabSz="825500" rtl="0">
              <a:lnSpc>
                <a:spcPct val="125000"/>
              </a:lnSpc>
              <a:buSzPct val="40000"/>
              <a:buBlip>
                <a:blip r:embed="rId3"/>
              </a:buBlip>
              <a:defRPr sz="4300">
                <a:solidFill>
                  <a:srgbClr val="000000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غاية الكلام بصفته تفكيرًا ( التعبير عن فهم ما )</a:t>
            </a:r>
          </a:p>
          <a:p>
            <a:pPr marL="546100" indent="-546100" algn="r" defTabSz="825500" rtl="0">
              <a:lnSpc>
                <a:spcPct val="125000"/>
              </a:lnSpc>
              <a:buSzPct val="40000"/>
              <a:buBlip>
                <a:blip r:embed="rId3"/>
              </a:buBlip>
              <a:defRPr sz="4300">
                <a:solidFill>
                  <a:srgbClr val="000000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 الكلام هو الفكر الذي يٌفصح عن مختلف جوانب الحياة </a:t>
            </a:r>
          </a:p>
        </p:txBody>
      </p:sp>
      <p:pic>
        <p:nvPicPr>
          <p:cNvPr id="219" name="IMG_7291.jpeg" descr="IMG_7291.jpeg"/>
          <p:cNvPicPr>
            <a:picLocks noChangeAspect="1"/>
          </p:cNvPicPr>
          <p:nvPr/>
        </p:nvPicPr>
        <p:blipFill>
          <a:blip r:embed="rId4"/>
          <a:srcRect l="30051" t="9964" r="25724"/>
          <a:stretch>
            <a:fillRect/>
          </a:stretch>
        </p:blipFill>
        <p:spPr>
          <a:xfrm>
            <a:off x="10141981" y="9016243"/>
            <a:ext cx="4100039" cy="46995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3" h="21595" extrusionOk="0">
                <a:moveTo>
                  <a:pt x="10092" y="5"/>
                </a:moveTo>
                <a:cubicBezTo>
                  <a:pt x="10065" y="16"/>
                  <a:pt x="10048" y="40"/>
                  <a:pt x="10048" y="78"/>
                </a:cubicBezTo>
                <a:cubicBezTo>
                  <a:pt x="10048" y="154"/>
                  <a:pt x="10116" y="217"/>
                  <a:pt x="10198" y="217"/>
                </a:cubicBezTo>
                <a:cubicBezTo>
                  <a:pt x="10279" y="217"/>
                  <a:pt x="10345" y="192"/>
                  <a:pt x="10345" y="160"/>
                </a:cubicBezTo>
                <a:cubicBezTo>
                  <a:pt x="10345" y="129"/>
                  <a:pt x="10279" y="66"/>
                  <a:pt x="10198" y="22"/>
                </a:cubicBezTo>
                <a:cubicBezTo>
                  <a:pt x="10157" y="0"/>
                  <a:pt x="10119" y="-5"/>
                  <a:pt x="10092" y="5"/>
                </a:cubicBezTo>
                <a:close/>
                <a:moveTo>
                  <a:pt x="15613" y="184"/>
                </a:moveTo>
                <a:cubicBezTo>
                  <a:pt x="15532" y="190"/>
                  <a:pt x="15448" y="265"/>
                  <a:pt x="15414" y="407"/>
                </a:cubicBezTo>
                <a:cubicBezTo>
                  <a:pt x="15386" y="525"/>
                  <a:pt x="15469" y="609"/>
                  <a:pt x="15611" y="609"/>
                </a:cubicBezTo>
                <a:cubicBezTo>
                  <a:pt x="15764" y="609"/>
                  <a:pt x="15838" y="522"/>
                  <a:pt x="15807" y="379"/>
                </a:cubicBezTo>
                <a:cubicBezTo>
                  <a:pt x="15776" y="242"/>
                  <a:pt x="15695" y="179"/>
                  <a:pt x="15613" y="184"/>
                </a:cubicBezTo>
                <a:close/>
                <a:moveTo>
                  <a:pt x="11882" y="346"/>
                </a:moveTo>
                <a:cubicBezTo>
                  <a:pt x="11529" y="312"/>
                  <a:pt x="11311" y="525"/>
                  <a:pt x="11616" y="793"/>
                </a:cubicBezTo>
                <a:cubicBezTo>
                  <a:pt x="11910" y="1052"/>
                  <a:pt x="12039" y="1052"/>
                  <a:pt x="12283" y="793"/>
                </a:cubicBezTo>
                <a:cubicBezTo>
                  <a:pt x="12443" y="623"/>
                  <a:pt x="12440" y="569"/>
                  <a:pt x="12264" y="470"/>
                </a:cubicBezTo>
                <a:cubicBezTo>
                  <a:pt x="12131" y="397"/>
                  <a:pt x="11999" y="358"/>
                  <a:pt x="11882" y="346"/>
                </a:cubicBezTo>
                <a:close/>
                <a:moveTo>
                  <a:pt x="3345" y="383"/>
                </a:moveTo>
                <a:cubicBezTo>
                  <a:pt x="3099" y="381"/>
                  <a:pt x="2831" y="438"/>
                  <a:pt x="2585" y="560"/>
                </a:cubicBezTo>
                <a:cubicBezTo>
                  <a:pt x="2232" y="735"/>
                  <a:pt x="2376" y="1284"/>
                  <a:pt x="2824" y="1468"/>
                </a:cubicBezTo>
                <a:cubicBezTo>
                  <a:pt x="3003" y="1541"/>
                  <a:pt x="3217" y="1570"/>
                  <a:pt x="3299" y="1532"/>
                </a:cubicBezTo>
                <a:cubicBezTo>
                  <a:pt x="3381" y="1493"/>
                  <a:pt x="3514" y="1461"/>
                  <a:pt x="3596" y="1459"/>
                </a:cubicBezTo>
                <a:cubicBezTo>
                  <a:pt x="4010" y="1449"/>
                  <a:pt x="4279" y="1165"/>
                  <a:pt x="4186" y="837"/>
                </a:cubicBezTo>
                <a:cubicBezTo>
                  <a:pt x="4103" y="547"/>
                  <a:pt x="3754" y="385"/>
                  <a:pt x="3345" y="383"/>
                </a:cubicBezTo>
                <a:close/>
                <a:moveTo>
                  <a:pt x="9921" y="1021"/>
                </a:moveTo>
                <a:cubicBezTo>
                  <a:pt x="9570" y="1024"/>
                  <a:pt x="9221" y="1082"/>
                  <a:pt x="8896" y="1202"/>
                </a:cubicBezTo>
                <a:cubicBezTo>
                  <a:pt x="6553" y="2062"/>
                  <a:pt x="6489" y="4827"/>
                  <a:pt x="8788" y="5877"/>
                </a:cubicBezTo>
                <a:cubicBezTo>
                  <a:pt x="9896" y="6384"/>
                  <a:pt x="11676" y="5955"/>
                  <a:pt x="12388" y="5009"/>
                </a:cubicBezTo>
                <a:cubicBezTo>
                  <a:pt x="12958" y="4253"/>
                  <a:pt x="13020" y="3103"/>
                  <a:pt x="12534" y="2305"/>
                </a:cubicBezTo>
                <a:cubicBezTo>
                  <a:pt x="12045" y="1502"/>
                  <a:pt x="10975" y="1013"/>
                  <a:pt x="9921" y="1021"/>
                </a:cubicBezTo>
                <a:close/>
                <a:moveTo>
                  <a:pt x="17231" y="1466"/>
                </a:moveTo>
                <a:cubicBezTo>
                  <a:pt x="16638" y="1476"/>
                  <a:pt x="16146" y="1935"/>
                  <a:pt x="16598" y="2186"/>
                </a:cubicBezTo>
                <a:cubicBezTo>
                  <a:pt x="16880" y="2343"/>
                  <a:pt x="17524" y="2329"/>
                  <a:pt x="17715" y="2161"/>
                </a:cubicBezTo>
                <a:cubicBezTo>
                  <a:pt x="17932" y="1970"/>
                  <a:pt x="17793" y="1558"/>
                  <a:pt x="17489" y="1492"/>
                </a:cubicBezTo>
                <a:cubicBezTo>
                  <a:pt x="17402" y="1473"/>
                  <a:pt x="17316" y="1465"/>
                  <a:pt x="17231" y="1466"/>
                </a:cubicBezTo>
                <a:close/>
                <a:moveTo>
                  <a:pt x="5301" y="1521"/>
                </a:moveTo>
                <a:cubicBezTo>
                  <a:pt x="4919" y="1521"/>
                  <a:pt x="4410" y="1967"/>
                  <a:pt x="4410" y="2303"/>
                </a:cubicBezTo>
                <a:cubicBezTo>
                  <a:pt x="4410" y="2447"/>
                  <a:pt x="4544" y="2681"/>
                  <a:pt x="4707" y="2825"/>
                </a:cubicBezTo>
                <a:cubicBezTo>
                  <a:pt x="4870" y="2968"/>
                  <a:pt x="5138" y="3085"/>
                  <a:pt x="5301" y="3085"/>
                </a:cubicBezTo>
                <a:cubicBezTo>
                  <a:pt x="5464" y="3085"/>
                  <a:pt x="5732" y="2968"/>
                  <a:pt x="5895" y="2825"/>
                </a:cubicBezTo>
                <a:cubicBezTo>
                  <a:pt x="6058" y="2681"/>
                  <a:pt x="6192" y="2447"/>
                  <a:pt x="6192" y="2303"/>
                </a:cubicBezTo>
                <a:cubicBezTo>
                  <a:pt x="6192" y="1967"/>
                  <a:pt x="5683" y="1521"/>
                  <a:pt x="5301" y="1521"/>
                </a:cubicBezTo>
                <a:close/>
                <a:moveTo>
                  <a:pt x="14444" y="1543"/>
                </a:moveTo>
                <a:cubicBezTo>
                  <a:pt x="13650" y="1462"/>
                  <a:pt x="13146" y="2270"/>
                  <a:pt x="13693" y="2750"/>
                </a:cubicBezTo>
                <a:cubicBezTo>
                  <a:pt x="14066" y="3078"/>
                  <a:pt x="14748" y="3008"/>
                  <a:pt x="15042" y="2613"/>
                </a:cubicBezTo>
                <a:cubicBezTo>
                  <a:pt x="15270" y="2308"/>
                  <a:pt x="15273" y="2237"/>
                  <a:pt x="15078" y="1929"/>
                </a:cubicBezTo>
                <a:cubicBezTo>
                  <a:pt x="14939" y="1711"/>
                  <a:pt x="14709" y="1570"/>
                  <a:pt x="14444" y="1543"/>
                </a:cubicBezTo>
                <a:close/>
                <a:moveTo>
                  <a:pt x="19098" y="2303"/>
                </a:moveTo>
                <a:cubicBezTo>
                  <a:pt x="19016" y="2303"/>
                  <a:pt x="18949" y="2391"/>
                  <a:pt x="18949" y="2498"/>
                </a:cubicBezTo>
                <a:cubicBezTo>
                  <a:pt x="18949" y="2606"/>
                  <a:pt x="19016" y="2693"/>
                  <a:pt x="19098" y="2693"/>
                </a:cubicBezTo>
                <a:cubicBezTo>
                  <a:pt x="19180" y="2693"/>
                  <a:pt x="19245" y="2606"/>
                  <a:pt x="19245" y="2498"/>
                </a:cubicBezTo>
                <a:cubicBezTo>
                  <a:pt x="19245" y="2391"/>
                  <a:pt x="19180" y="2303"/>
                  <a:pt x="19098" y="2303"/>
                </a:cubicBezTo>
                <a:close/>
                <a:moveTo>
                  <a:pt x="693" y="2825"/>
                </a:moveTo>
                <a:cubicBezTo>
                  <a:pt x="607" y="2825"/>
                  <a:pt x="578" y="2882"/>
                  <a:pt x="629" y="2954"/>
                </a:cubicBezTo>
                <a:cubicBezTo>
                  <a:pt x="679" y="3026"/>
                  <a:pt x="748" y="3085"/>
                  <a:pt x="784" y="3085"/>
                </a:cubicBezTo>
                <a:cubicBezTo>
                  <a:pt x="820" y="3085"/>
                  <a:pt x="851" y="3026"/>
                  <a:pt x="851" y="2954"/>
                </a:cubicBezTo>
                <a:cubicBezTo>
                  <a:pt x="851" y="2882"/>
                  <a:pt x="779" y="2825"/>
                  <a:pt x="693" y="2825"/>
                </a:cubicBezTo>
                <a:close/>
                <a:moveTo>
                  <a:pt x="17221" y="2876"/>
                </a:moveTo>
                <a:cubicBezTo>
                  <a:pt x="16875" y="2849"/>
                  <a:pt x="16516" y="2896"/>
                  <a:pt x="16060" y="3013"/>
                </a:cubicBezTo>
                <a:cubicBezTo>
                  <a:pt x="14446" y="3425"/>
                  <a:pt x="13613" y="5033"/>
                  <a:pt x="14282" y="6441"/>
                </a:cubicBezTo>
                <a:cubicBezTo>
                  <a:pt x="14590" y="7087"/>
                  <a:pt x="14906" y="7378"/>
                  <a:pt x="15611" y="7663"/>
                </a:cubicBezTo>
                <a:cubicBezTo>
                  <a:pt x="16451" y="8001"/>
                  <a:pt x="17564" y="7977"/>
                  <a:pt x="18367" y="7604"/>
                </a:cubicBezTo>
                <a:cubicBezTo>
                  <a:pt x="19112" y="7258"/>
                  <a:pt x="19839" y="6219"/>
                  <a:pt x="19839" y="5500"/>
                </a:cubicBezTo>
                <a:cubicBezTo>
                  <a:pt x="19839" y="4524"/>
                  <a:pt x="19233" y="3609"/>
                  <a:pt x="18307" y="3189"/>
                </a:cubicBezTo>
                <a:cubicBezTo>
                  <a:pt x="17900" y="3005"/>
                  <a:pt x="17567" y="2903"/>
                  <a:pt x="17221" y="2876"/>
                </a:cubicBezTo>
                <a:close/>
                <a:moveTo>
                  <a:pt x="2871" y="3151"/>
                </a:moveTo>
                <a:cubicBezTo>
                  <a:pt x="1517" y="3155"/>
                  <a:pt x="180" y="3970"/>
                  <a:pt x="14" y="5438"/>
                </a:cubicBezTo>
                <a:cubicBezTo>
                  <a:pt x="-98" y="6424"/>
                  <a:pt x="487" y="7426"/>
                  <a:pt x="1432" y="7865"/>
                </a:cubicBezTo>
                <a:cubicBezTo>
                  <a:pt x="2727" y="8467"/>
                  <a:pt x="4492" y="8126"/>
                  <a:pt x="5243" y="7128"/>
                </a:cubicBezTo>
                <a:cubicBezTo>
                  <a:pt x="5816" y="6368"/>
                  <a:pt x="5914" y="5481"/>
                  <a:pt x="5515" y="4687"/>
                </a:cubicBezTo>
                <a:cubicBezTo>
                  <a:pt x="4986" y="3634"/>
                  <a:pt x="3924" y="3148"/>
                  <a:pt x="2871" y="3151"/>
                </a:cubicBezTo>
                <a:close/>
                <a:moveTo>
                  <a:pt x="12779" y="5941"/>
                </a:moveTo>
                <a:cubicBezTo>
                  <a:pt x="12494" y="5953"/>
                  <a:pt x="12199" y="6060"/>
                  <a:pt x="12050" y="6260"/>
                </a:cubicBezTo>
                <a:cubicBezTo>
                  <a:pt x="11798" y="6598"/>
                  <a:pt x="11937" y="7170"/>
                  <a:pt x="12301" y="7298"/>
                </a:cubicBezTo>
                <a:cubicBezTo>
                  <a:pt x="13189" y="7610"/>
                  <a:pt x="13901" y="6935"/>
                  <a:pt x="13456" y="6204"/>
                </a:cubicBezTo>
                <a:cubicBezTo>
                  <a:pt x="13340" y="6014"/>
                  <a:pt x="13064" y="5930"/>
                  <a:pt x="12779" y="5941"/>
                </a:cubicBezTo>
                <a:close/>
                <a:moveTo>
                  <a:pt x="7249" y="6083"/>
                </a:moveTo>
                <a:cubicBezTo>
                  <a:pt x="6720" y="6083"/>
                  <a:pt x="6489" y="6302"/>
                  <a:pt x="6489" y="6800"/>
                </a:cubicBezTo>
                <a:cubicBezTo>
                  <a:pt x="6489" y="7022"/>
                  <a:pt x="6567" y="7274"/>
                  <a:pt x="6665" y="7360"/>
                </a:cubicBezTo>
                <a:cubicBezTo>
                  <a:pt x="6917" y="7581"/>
                  <a:pt x="7610" y="7555"/>
                  <a:pt x="7886" y="7313"/>
                </a:cubicBezTo>
                <a:cubicBezTo>
                  <a:pt x="8411" y="6852"/>
                  <a:pt x="8013" y="6083"/>
                  <a:pt x="7249" y="6083"/>
                </a:cubicBezTo>
                <a:close/>
                <a:moveTo>
                  <a:pt x="10887" y="6629"/>
                </a:moveTo>
                <a:cubicBezTo>
                  <a:pt x="10830" y="6645"/>
                  <a:pt x="10789" y="6711"/>
                  <a:pt x="10789" y="6800"/>
                </a:cubicBezTo>
                <a:cubicBezTo>
                  <a:pt x="10789" y="6920"/>
                  <a:pt x="10862" y="6995"/>
                  <a:pt x="10949" y="6970"/>
                </a:cubicBezTo>
                <a:cubicBezTo>
                  <a:pt x="11037" y="6944"/>
                  <a:pt x="11109" y="6868"/>
                  <a:pt x="11109" y="6800"/>
                </a:cubicBezTo>
                <a:cubicBezTo>
                  <a:pt x="11109" y="6732"/>
                  <a:pt x="11037" y="6654"/>
                  <a:pt x="10949" y="6629"/>
                </a:cubicBezTo>
                <a:cubicBezTo>
                  <a:pt x="10927" y="6622"/>
                  <a:pt x="10906" y="6623"/>
                  <a:pt x="10887" y="6629"/>
                </a:cubicBezTo>
                <a:close/>
                <a:moveTo>
                  <a:pt x="9010" y="7517"/>
                </a:moveTo>
                <a:cubicBezTo>
                  <a:pt x="8928" y="7517"/>
                  <a:pt x="8862" y="7575"/>
                  <a:pt x="8862" y="7646"/>
                </a:cubicBezTo>
                <a:cubicBezTo>
                  <a:pt x="8862" y="7718"/>
                  <a:pt x="8928" y="7778"/>
                  <a:pt x="9010" y="7778"/>
                </a:cubicBezTo>
                <a:cubicBezTo>
                  <a:pt x="9091" y="7778"/>
                  <a:pt x="9157" y="7718"/>
                  <a:pt x="9157" y="7646"/>
                </a:cubicBezTo>
                <a:cubicBezTo>
                  <a:pt x="9157" y="7575"/>
                  <a:pt x="9091" y="7517"/>
                  <a:pt x="9010" y="7517"/>
                </a:cubicBezTo>
                <a:close/>
                <a:moveTo>
                  <a:pt x="19985" y="7694"/>
                </a:moveTo>
                <a:cubicBezTo>
                  <a:pt x="19946" y="7691"/>
                  <a:pt x="19913" y="7695"/>
                  <a:pt x="19883" y="7705"/>
                </a:cubicBezTo>
                <a:cubicBezTo>
                  <a:pt x="19764" y="7745"/>
                  <a:pt x="19573" y="7778"/>
                  <a:pt x="19457" y="7778"/>
                </a:cubicBezTo>
                <a:cubicBezTo>
                  <a:pt x="19161" y="7778"/>
                  <a:pt x="19194" y="8129"/>
                  <a:pt x="19505" y="8288"/>
                </a:cubicBezTo>
                <a:cubicBezTo>
                  <a:pt x="20127" y="8607"/>
                  <a:pt x="20804" y="8253"/>
                  <a:pt x="20344" y="7849"/>
                </a:cubicBezTo>
                <a:cubicBezTo>
                  <a:pt x="20242" y="7759"/>
                  <a:pt x="20100" y="7701"/>
                  <a:pt x="19985" y="7694"/>
                </a:cubicBezTo>
                <a:close/>
                <a:moveTo>
                  <a:pt x="11477" y="8184"/>
                </a:moveTo>
                <a:cubicBezTo>
                  <a:pt x="11349" y="8192"/>
                  <a:pt x="11173" y="8207"/>
                  <a:pt x="10939" y="8228"/>
                </a:cubicBezTo>
                <a:cubicBezTo>
                  <a:pt x="9125" y="8390"/>
                  <a:pt x="7185" y="8902"/>
                  <a:pt x="5868" y="9568"/>
                </a:cubicBezTo>
                <a:cubicBezTo>
                  <a:pt x="3660" y="10685"/>
                  <a:pt x="2333" y="12688"/>
                  <a:pt x="2333" y="14906"/>
                </a:cubicBezTo>
                <a:cubicBezTo>
                  <a:pt x="2333" y="15707"/>
                  <a:pt x="2290" y="15879"/>
                  <a:pt x="2074" y="15938"/>
                </a:cubicBezTo>
                <a:cubicBezTo>
                  <a:pt x="925" y="16250"/>
                  <a:pt x="344" y="17721"/>
                  <a:pt x="905" y="18900"/>
                </a:cubicBezTo>
                <a:cubicBezTo>
                  <a:pt x="1016" y="19134"/>
                  <a:pt x="1483" y="19681"/>
                  <a:pt x="1943" y="20118"/>
                </a:cubicBezTo>
                <a:cubicBezTo>
                  <a:pt x="2516" y="20661"/>
                  <a:pt x="2780" y="21020"/>
                  <a:pt x="2780" y="21254"/>
                </a:cubicBezTo>
                <a:lnTo>
                  <a:pt x="2780" y="21595"/>
                </a:lnTo>
                <a:lnTo>
                  <a:pt x="15796" y="21595"/>
                </a:lnTo>
                <a:lnTo>
                  <a:pt x="15881" y="21227"/>
                </a:lnTo>
                <a:cubicBezTo>
                  <a:pt x="15935" y="20992"/>
                  <a:pt x="16181" y="20728"/>
                  <a:pt x="16562" y="20495"/>
                </a:cubicBezTo>
                <a:cubicBezTo>
                  <a:pt x="17744" y="19776"/>
                  <a:pt x="18326" y="18701"/>
                  <a:pt x="18137" y="17590"/>
                </a:cubicBezTo>
                <a:cubicBezTo>
                  <a:pt x="17978" y="16663"/>
                  <a:pt x="17673" y="16162"/>
                  <a:pt x="17173" y="16009"/>
                </a:cubicBezTo>
                <a:cubicBezTo>
                  <a:pt x="16642" y="15847"/>
                  <a:pt x="16635" y="15762"/>
                  <a:pt x="17013" y="14359"/>
                </a:cubicBezTo>
                <a:cubicBezTo>
                  <a:pt x="17389" y="12965"/>
                  <a:pt x="17617" y="12305"/>
                  <a:pt x="17781" y="12127"/>
                </a:cubicBezTo>
                <a:cubicBezTo>
                  <a:pt x="17935" y="11961"/>
                  <a:pt x="17583" y="11774"/>
                  <a:pt x="17094" y="11760"/>
                </a:cubicBezTo>
                <a:cubicBezTo>
                  <a:pt x="16716" y="11750"/>
                  <a:pt x="16753" y="11253"/>
                  <a:pt x="17167" y="10756"/>
                </a:cubicBezTo>
                <a:cubicBezTo>
                  <a:pt x="17418" y="10454"/>
                  <a:pt x="17424" y="10398"/>
                  <a:pt x="17225" y="10331"/>
                </a:cubicBezTo>
                <a:cubicBezTo>
                  <a:pt x="17099" y="10288"/>
                  <a:pt x="16799" y="10254"/>
                  <a:pt x="16558" y="10254"/>
                </a:cubicBezTo>
                <a:cubicBezTo>
                  <a:pt x="15936" y="10254"/>
                  <a:pt x="15855" y="9929"/>
                  <a:pt x="16361" y="9464"/>
                </a:cubicBezTo>
                <a:cubicBezTo>
                  <a:pt x="16857" y="9010"/>
                  <a:pt x="16813" y="9005"/>
                  <a:pt x="15321" y="9340"/>
                </a:cubicBezTo>
                <a:cubicBezTo>
                  <a:pt x="13799" y="9682"/>
                  <a:pt x="13516" y="9534"/>
                  <a:pt x="14328" y="8821"/>
                </a:cubicBezTo>
                <a:cubicBezTo>
                  <a:pt x="14712" y="8484"/>
                  <a:pt x="14725" y="8443"/>
                  <a:pt x="14471" y="8385"/>
                </a:cubicBezTo>
                <a:cubicBezTo>
                  <a:pt x="14318" y="8350"/>
                  <a:pt x="13579" y="8432"/>
                  <a:pt x="12829" y="8567"/>
                </a:cubicBezTo>
                <a:cubicBezTo>
                  <a:pt x="11411" y="8822"/>
                  <a:pt x="10960" y="8752"/>
                  <a:pt x="11556" y="8367"/>
                </a:cubicBezTo>
                <a:cubicBezTo>
                  <a:pt x="11808" y="8204"/>
                  <a:pt x="11861" y="8160"/>
                  <a:pt x="11477" y="8184"/>
                </a:cubicBezTo>
                <a:close/>
                <a:moveTo>
                  <a:pt x="3046" y="8567"/>
                </a:moveTo>
                <a:cubicBezTo>
                  <a:pt x="2851" y="8564"/>
                  <a:pt x="2648" y="8623"/>
                  <a:pt x="2468" y="8766"/>
                </a:cubicBezTo>
                <a:cubicBezTo>
                  <a:pt x="2153" y="9017"/>
                  <a:pt x="2108" y="9361"/>
                  <a:pt x="2340" y="9742"/>
                </a:cubicBezTo>
                <a:cubicBezTo>
                  <a:pt x="2574" y="10126"/>
                  <a:pt x="3446" y="10084"/>
                  <a:pt x="3752" y="9674"/>
                </a:cubicBezTo>
                <a:cubicBezTo>
                  <a:pt x="4147" y="9145"/>
                  <a:pt x="3631" y="8577"/>
                  <a:pt x="3046" y="8567"/>
                </a:cubicBezTo>
                <a:close/>
                <a:moveTo>
                  <a:pt x="834" y="8699"/>
                </a:moveTo>
                <a:cubicBezTo>
                  <a:pt x="666" y="8703"/>
                  <a:pt x="514" y="8770"/>
                  <a:pt x="392" y="8899"/>
                </a:cubicBezTo>
                <a:cubicBezTo>
                  <a:pt x="224" y="9077"/>
                  <a:pt x="237" y="9137"/>
                  <a:pt x="477" y="9291"/>
                </a:cubicBezTo>
                <a:cubicBezTo>
                  <a:pt x="850" y="9531"/>
                  <a:pt x="1214" y="9520"/>
                  <a:pt x="1457" y="9262"/>
                </a:cubicBezTo>
                <a:cubicBezTo>
                  <a:pt x="1625" y="9084"/>
                  <a:pt x="1614" y="9026"/>
                  <a:pt x="1374" y="8872"/>
                </a:cubicBezTo>
                <a:cubicBezTo>
                  <a:pt x="1187" y="8752"/>
                  <a:pt x="1002" y="8694"/>
                  <a:pt x="834" y="8699"/>
                </a:cubicBezTo>
                <a:close/>
                <a:moveTo>
                  <a:pt x="17574" y="8709"/>
                </a:moveTo>
                <a:cubicBezTo>
                  <a:pt x="17552" y="8711"/>
                  <a:pt x="17532" y="8719"/>
                  <a:pt x="17516" y="8733"/>
                </a:cubicBezTo>
                <a:cubicBezTo>
                  <a:pt x="17449" y="8792"/>
                  <a:pt x="17506" y="8894"/>
                  <a:pt x="17642" y="8961"/>
                </a:cubicBezTo>
                <a:cubicBezTo>
                  <a:pt x="17830" y="9053"/>
                  <a:pt x="17872" y="9196"/>
                  <a:pt x="17808" y="9537"/>
                </a:cubicBezTo>
                <a:cubicBezTo>
                  <a:pt x="17758" y="9812"/>
                  <a:pt x="17798" y="10069"/>
                  <a:pt x="17910" y="10188"/>
                </a:cubicBezTo>
                <a:cubicBezTo>
                  <a:pt x="18132" y="10423"/>
                  <a:pt x="18966" y="10449"/>
                  <a:pt x="19216" y="10229"/>
                </a:cubicBezTo>
                <a:cubicBezTo>
                  <a:pt x="19314" y="10142"/>
                  <a:pt x="19395" y="9879"/>
                  <a:pt x="19395" y="9645"/>
                </a:cubicBezTo>
                <a:cubicBezTo>
                  <a:pt x="19395" y="9139"/>
                  <a:pt x="18982" y="8885"/>
                  <a:pt x="18342" y="8998"/>
                </a:cubicBezTo>
                <a:cubicBezTo>
                  <a:pt x="18036" y="9051"/>
                  <a:pt x="17880" y="9011"/>
                  <a:pt x="17777" y="8850"/>
                </a:cubicBezTo>
                <a:cubicBezTo>
                  <a:pt x="17719" y="8758"/>
                  <a:pt x="17639" y="8705"/>
                  <a:pt x="17574" y="8709"/>
                </a:cubicBezTo>
                <a:close/>
                <a:moveTo>
                  <a:pt x="20217" y="11157"/>
                </a:moveTo>
                <a:cubicBezTo>
                  <a:pt x="19569" y="11196"/>
                  <a:pt x="19212" y="11481"/>
                  <a:pt x="19424" y="11890"/>
                </a:cubicBezTo>
                <a:cubicBezTo>
                  <a:pt x="19512" y="12059"/>
                  <a:pt x="19691" y="12222"/>
                  <a:pt x="19823" y="12253"/>
                </a:cubicBezTo>
                <a:cubicBezTo>
                  <a:pt x="20334" y="12373"/>
                  <a:pt x="20966" y="12323"/>
                  <a:pt x="21241" y="12140"/>
                </a:cubicBezTo>
                <a:cubicBezTo>
                  <a:pt x="21475" y="11984"/>
                  <a:pt x="21502" y="11883"/>
                  <a:pt x="21389" y="11602"/>
                </a:cubicBezTo>
                <a:cubicBezTo>
                  <a:pt x="21312" y="11411"/>
                  <a:pt x="21116" y="11232"/>
                  <a:pt x="20952" y="11204"/>
                </a:cubicBezTo>
                <a:cubicBezTo>
                  <a:pt x="20682" y="11158"/>
                  <a:pt x="20433" y="11144"/>
                  <a:pt x="20217" y="11157"/>
                </a:cubicBezTo>
                <a:close/>
                <a:moveTo>
                  <a:pt x="1104" y="11540"/>
                </a:moveTo>
                <a:cubicBezTo>
                  <a:pt x="811" y="11538"/>
                  <a:pt x="547" y="11603"/>
                  <a:pt x="411" y="11748"/>
                </a:cubicBezTo>
                <a:cubicBezTo>
                  <a:pt x="133" y="12042"/>
                  <a:pt x="356" y="12707"/>
                  <a:pt x="749" y="12756"/>
                </a:cubicBezTo>
                <a:cubicBezTo>
                  <a:pt x="1421" y="12840"/>
                  <a:pt x="1826" y="12787"/>
                  <a:pt x="2176" y="12570"/>
                </a:cubicBezTo>
                <a:cubicBezTo>
                  <a:pt x="2502" y="12368"/>
                  <a:pt x="2519" y="12316"/>
                  <a:pt x="2344" y="12028"/>
                </a:cubicBezTo>
                <a:cubicBezTo>
                  <a:pt x="2161" y="11728"/>
                  <a:pt x="1592" y="11542"/>
                  <a:pt x="1104" y="1154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20" name="مستطيل مستدير الزوايا"/>
          <p:cNvSpPr/>
          <p:nvPr/>
        </p:nvSpPr>
        <p:spPr>
          <a:xfrm>
            <a:off x="1220675" y="1029702"/>
            <a:ext cx="9491246" cy="4021605"/>
          </a:xfrm>
          <a:prstGeom prst="roundRect">
            <a:avLst>
              <a:gd name="adj" fmla="val 18488"/>
            </a:avLst>
          </a:prstGeom>
          <a:solidFill>
            <a:srgbClr val="FFFFFF">
              <a:alpha val="67123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sp>
        <p:nvSpPr>
          <p:cNvPr id="221" name="الكلام"/>
          <p:cNvSpPr/>
          <p:nvPr/>
        </p:nvSpPr>
        <p:spPr>
          <a:xfrm>
            <a:off x="16365353" y="1029702"/>
            <a:ext cx="7588692" cy="2393370"/>
          </a:xfrm>
          <a:prstGeom prst="roundRect">
            <a:avLst>
              <a:gd name="adj" fmla="val 50000"/>
            </a:avLst>
          </a:prstGeom>
          <a:solidFill>
            <a:srgbClr val="D7725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11600" spc="-232">
                <a:solidFill>
                  <a:srgbClr val="FFFFFF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الكلام </a:t>
            </a:r>
          </a:p>
        </p:txBody>
      </p:sp>
      <p:pic>
        <p:nvPicPr>
          <p:cNvPr id="222" name="IMG_7293.jpeg" descr="IMG_7293.jpeg"/>
          <p:cNvPicPr>
            <a:picLocks noChangeAspect="1"/>
          </p:cNvPicPr>
          <p:nvPr/>
        </p:nvPicPr>
        <p:blipFill>
          <a:blip r:embed="rId5"/>
          <a:srcRect l="4483" t="2793" r="3339" b="5983"/>
          <a:stretch>
            <a:fillRect/>
          </a:stretch>
        </p:blipFill>
        <p:spPr>
          <a:xfrm>
            <a:off x="13178766" y="3435757"/>
            <a:ext cx="2126496" cy="21045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532" extrusionOk="0">
                <a:moveTo>
                  <a:pt x="10134" y="5"/>
                </a:moveTo>
                <a:cubicBezTo>
                  <a:pt x="9074" y="54"/>
                  <a:pt x="7125" y="417"/>
                  <a:pt x="7022" y="585"/>
                </a:cubicBezTo>
                <a:cubicBezTo>
                  <a:pt x="6997" y="626"/>
                  <a:pt x="7262" y="868"/>
                  <a:pt x="7610" y="1125"/>
                </a:cubicBezTo>
                <a:cubicBezTo>
                  <a:pt x="8636" y="1883"/>
                  <a:pt x="9166" y="2757"/>
                  <a:pt x="9297" y="3903"/>
                </a:cubicBezTo>
                <a:cubicBezTo>
                  <a:pt x="9375" y="4595"/>
                  <a:pt x="9717" y="5284"/>
                  <a:pt x="10146" y="5625"/>
                </a:cubicBezTo>
                <a:cubicBezTo>
                  <a:pt x="10296" y="5743"/>
                  <a:pt x="10675" y="5923"/>
                  <a:pt x="10988" y="6022"/>
                </a:cubicBezTo>
                <a:cubicBezTo>
                  <a:pt x="11556" y="6203"/>
                  <a:pt x="12059" y="6644"/>
                  <a:pt x="12059" y="6960"/>
                </a:cubicBezTo>
                <a:cubicBezTo>
                  <a:pt x="12059" y="7046"/>
                  <a:pt x="11940" y="7288"/>
                  <a:pt x="11797" y="7500"/>
                </a:cubicBezTo>
                <a:cubicBezTo>
                  <a:pt x="11401" y="8087"/>
                  <a:pt x="11451" y="8413"/>
                  <a:pt x="12014" y="8942"/>
                </a:cubicBezTo>
                <a:cubicBezTo>
                  <a:pt x="12563" y="9458"/>
                  <a:pt x="12542" y="9648"/>
                  <a:pt x="11906" y="9994"/>
                </a:cubicBezTo>
                <a:cubicBezTo>
                  <a:pt x="11697" y="10107"/>
                  <a:pt x="11602" y="10183"/>
                  <a:pt x="11579" y="10241"/>
                </a:cubicBezTo>
                <a:cubicBezTo>
                  <a:pt x="11598" y="10275"/>
                  <a:pt x="11617" y="10306"/>
                  <a:pt x="11672" y="10335"/>
                </a:cubicBezTo>
                <a:cubicBezTo>
                  <a:pt x="11673" y="10335"/>
                  <a:pt x="11675" y="10335"/>
                  <a:pt x="11676" y="10335"/>
                </a:cubicBezTo>
                <a:cubicBezTo>
                  <a:pt x="11742" y="10347"/>
                  <a:pt x="11832" y="10355"/>
                  <a:pt x="11954" y="10355"/>
                </a:cubicBezTo>
                <a:cubicBezTo>
                  <a:pt x="12487" y="10355"/>
                  <a:pt x="12757" y="10615"/>
                  <a:pt x="12735" y="11049"/>
                </a:cubicBezTo>
                <a:cubicBezTo>
                  <a:pt x="12741" y="11078"/>
                  <a:pt x="12737" y="11128"/>
                  <a:pt x="12735" y="11159"/>
                </a:cubicBezTo>
                <a:cubicBezTo>
                  <a:pt x="12734" y="11166"/>
                  <a:pt x="12736" y="11172"/>
                  <a:pt x="12735" y="11179"/>
                </a:cubicBezTo>
                <a:cubicBezTo>
                  <a:pt x="12655" y="11618"/>
                  <a:pt x="12649" y="11967"/>
                  <a:pt x="12699" y="13120"/>
                </a:cubicBezTo>
                <a:cubicBezTo>
                  <a:pt x="12732" y="13909"/>
                  <a:pt x="12723" y="13951"/>
                  <a:pt x="12445" y="14192"/>
                </a:cubicBezTo>
                <a:cubicBezTo>
                  <a:pt x="12127" y="14468"/>
                  <a:pt x="11530" y="14655"/>
                  <a:pt x="10182" y="14903"/>
                </a:cubicBezTo>
                <a:cubicBezTo>
                  <a:pt x="9314" y="15062"/>
                  <a:pt x="9292" y="15076"/>
                  <a:pt x="8781" y="15642"/>
                </a:cubicBezTo>
                <a:cubicBezTo>
                  <a:pt x="7852" y="16672"/>
                  <a:pt x="7311" y="18398"/>
                  <a:pt x="7416" y="19991"/>
                </a:cubicBezTo>
                <a:cubicBezTo>
                  <a:pt x="7448" y="20472"/>
                  <a:pt x="7521" y="20929"/>
                  <a:pt x="7581" y="21002"/>
                </a:cubicBezTo>
                <a:cubicBezTo>
                  <a:pt x="7696" y="21140"/>
                  <a:pt x="8497" y="21335"/>
                  <a:pt x="9530" y="21481"/>
                </a:cubicBezTo>
                <a:cubicBezTo>
                  <a:pt x="10326" y="21593"/>
                  <a:pt x="12198" y="21511"/>
                  <a:pt x="13073" y="21323"/>
                </a:cubicBezTo>
                <a:cubicBezTo>
                  <a:pt x="17214" y="20432"/>
                  <a:pt x="20264" y="17539"/>
                  <a:pt x="21375" y="13449"/>
                </a:cubicBezTo>
                <a:cubicBezTo>
                  <a:pt x="21540" y="12843"/>
                  <a:pt x="21574" y="12369"/>
                  <a:pt x="21572" y="10725"/>
                </a:cubicBezTo>
                <a:cubicBezTo>
                  <a:pt x="21570" y="8749"/>
                  <a:pt x="21570" y="8719"/>
                  <a:pt x="21234" y="7744"/>
                </a:cubicBezTo>
                <a:cubicBezTo>
                  <a:pt x="20450" y="5464"/>
                  <a:pt x="19314" y="3786"/>
                  <a:pt x="17663" y="2453"/>
                </a:cubicBezTo>
                <a:cubicBezTo>
                  <a:pt x="15923" y="1049"/>
                  <a:pt x="13628" y="178"/>
                  <a:pt x="11350" y="21"/>
                </a:cubicBezTo>
                <a:cubicBezTo>
                  <a:pt x="11214" y="16"/>
                  <a:pt x="11116" y="9"/>
                  <a:pt x="10963" y="5"/>
                </a:cubicBezTo>
                <a:cubicBezTo>
                  <a:pt x="10549" y="-7"/>
                  <a:pt x="10405" y="7"/>
                  <a:pt x="10134" y="5"/>
                </a:cubicBezTo>
                <a:close/>
                <a:moveTo>
                  <a:pt x="6812" y="691"/>
                </a:moveTo>
                <a:cubicBezTo>
                  <a:pt x="6844" y="639"/>
                  <a:pt x="6598" y="718"/>
                  <a:pt x="6265" y="866"/>
                </a:cubicBezTo>
                <a:cubicBezTo>
                  <a:pt x="4346" y="1717"/>
                  <a:pt x="2909" y="2912"/>
                  <a:pt x="1816" y="4569"/>
                </a:cubicBezTo>
                <a:cubicBezTo>
                  <a:pt x="1004" y="5799"/>
                  <a:pt x="602" y="6681"/>
                  <a:pt x="302" y="7886"/>
                </a:cubicBezTo>
                <a:lnTo>
                  <a:pt x="77" y="8800"/>
                </a:lnTo>
                <a:lnTo>
                  <a:pt x="294" y="9311"/>
                </a:lnTo>
                <a:cubicBezTo>
                  <a:pt x="414" y="9591"/>
                  <a:pt x="511" y="9905"/>
                  <a:pt x="516" y="10010"/>
                </a:cubicBezTo>
                <a:cubicBezTo>
                  <a:pt x="520" y="10115"/>
                  <a:pt x="605" y="9974"/>
                  <a:pt x="701" y="9701"/>
                </a:cubicBezTo>
                <a:cubicBezTo>
                  <a:pt x="796" y="9429"/>
                  <a:pt x="956" y="9127"/>
                  <a:pt x="1055" y="9027"/>
                </a:cubicBezTo>
                <a:cubicBezTo>
                  <a:pt x="1225" y="8856"/>
                  <a:pt x="1250" y="8861"/>
                  <a:pt x="1494" y="9092"/>
                </a:cubicBezTo>
                <a:cubicBezTo>
                  <a:pt x="1659" y="9248"/>
                  <a:pt x="1775" y="9505"/>
                  <a:pt x="1820" y="9807"/>
                </a:cubicBezTo>
                <a:cubicBezTo>
                  <a:pt x="1909" y="10403"/>
                  <a:pt x="2022" y="10216"/>
                  <a:pt x="2118" y="9307"/>
                </a:cubicBezTo>
                <a:cubicBezTo>
                  <a:pt x="2228" y="8267"/>
                  <a:pt x="2602" y="7853"/>
                  <a:pt x="2947" y="8390"/>
                </a:cubicBezTo>
                <a:cubicBezTo>
                  <a:pt x="3031" y="8520"/>
                  <a:pt x="3158" y="9144"/>
                  <a:pt x="3233" y="9778"/>
                </a:cubicBezTo>
                <a:cubicBezTo>
                  <a:pt x="3340" y="10687"/>
                  <a:pt x="3381" y="10844"/>
                  <a:pt x="3422" y="10513"/>
                </a:cubicBezTo>
                <a:cubicBezTo>
                  <a:pt x="3464" y="10181"/>
                  <a:pt x="3520" y="10095"/>
                  <a:pt x="3684" y="10095"/>
                </a:cubicBezTo>
                <a:cubicBezTo>
                  <a:pt x="3698" y="10095"/>
                  <a:pt x="3704" y="10098"/>
                  <a:pt x="3716" y="10099"/>
                </a:cubicBezTo>
                <a:cubicBezTo>
                  <a:pt x="3724" y="10100"/>
                  <a:pt x="3733" y="10100"/>
                  <a:pt x="3741" y="10103"/>
                </a:cubicBezTo>
                <a:cubicBezTo>
                  <a:pt x="3834" y="10119"/>
                  <a:pt x="3859" y="10303"/>
                  <a:pt x="3865" y="10603"/>
                </a:cubicBezTo>
                <a:cubicBezTo>
                  <a:pt x="3868" y="10733"/>
                  <a:pt x="3877" y="10788"/>
                  <a:pt x="3873" y="11017"/>
                </a:cubicBezTo>
                <a:cubicBezTo>
                  <a:pt x="3861" y="11734"/>
                  <a:pt x="3817" y="11988"/>
                  <a:pt x="3676" y="12146"/>
                </a:cubicBezTo>
                <a:cubicBezTo>
                  <a:pt x="3222" y="12651"/>
                  <a:pt x="2950" y="12219"/>
                  <a:pt x="2770" y="10716"/>
                </a:cubicBezTo>
                <a:lnTo>
                  <a:pt x="2629" y="9567"/>
                </a:lnTo>
                <a:lnTo>
                  <a:pt x="2509" y="10400"/>
                </a:lnTo>
                <a:cubicBezTo>
                  <a:pt x="2384" y="11219"/>
                  <a:pt x="2273" y="11456"/>
                  <a:pt x="2017" y="11492"/>
                </a:cubicBezTo>
                <a:cubicBezTo>
                  <a:pt x="1994" y="11495"/>
                  <a:pt x="1975" y="11508"/>
                  <a:pt x="1949" y="11508"/>
                </a:cubicBezTo>
                <a:cubicBezTo>
                  <a:pt x="1722" y="11508"/>
                  <a:pt x="1493" y="11045"/>
                  <a:pt x="1385" y="10367"/>
                </a:cubicBezTo>
                <a:cubicBezTo>
                  <a:pt x="1311" y="9896"/>
                  <a:pt x="1196" y="9884"/>
                  <a:pt x="1087" y="10331"/>
                </a:cubicBezTo>
                <a:cubicBezTo>
                  <a:pt x="1049" y="10490"/>
                  <a:pt x="950" y="10728"/>
                  <a:pt x="866" y="10859"/>
                </a:cubicBezTo>
                <a:cubicBezTo>
                  <a:pt x="741" y="11054"/>
                  <a:pt x="672" y="11072"/>
                  <a:pt x="504" y="10980"/>
                </a:cubicBezTo>
                <a:cubicBezTo>
                  <a:pt x="390" y="10919"/>
                  <a:pt x="234" y="10723"/>
                  <a:pt x="153" y="10538"/>
                </a:cubicBezTo>
                <a:cubicBezTo>
                  <a:pt x="10" y="10207"/>
                  <a:pt x="7" y="10209"/>
                  <a:pt x="0" y="10932"/>
                </a:cubicBezTo>
                <a:cubicBezTo>
                  <a:pt x="-26" y="13934"/>
                  <a:pt x="1516" y="17165"/>
                  <a:pt x="3890" y="19077"/>
                </a:cubicBezTo>
                <a:cubicBezTo>
                  <a:pt x="4233" y="19354"/>
                  <a:pt x="4545" y="19583"/>
                  <a:pt x="4578" y="19585"/>
                </a:cubicBezTo>
                <a:cubicBezTo>
                  <a:pt x="4611" y="19587"/>
                  <a:pt x="4597" y="19291"/>
                  <a:pt x="4546" y="18931"/>
                </a:cubicBezTo>
                <a:cubicBezTo>
                  <a:pt x="4443" y="18212"/>
                  <a:pt x="4478" y="17494"/>
                  <a:pt x="4618" y="17091"/>
                </a:cubicBezTo>
                <a:lnTo>
                  <a:pt x="4618" y="17047"/>
                </a:lnTo>
                <a:lnTo>
                  <a:pt x="4659" y="17014"/>
                </a:lnTo>
                <a:cubicBezTo>
                  <a:pt x="4685" y="16955"/>
                  <a:pt x="4706" y="16876"/>
                  <a:pt x="4739" y="16840"/>
                </a:cubicBezTo>
                <a:cubicBezTo>
                  <a:pt x="5047" y="16496"/>
                  <a:pt x="5717" y="16158"/>
                  <a:pt x="6438" y="15975"/>
                </a:cubicBezTo>
                <a:cubicBezTo>
                  <a:pt x="7152" y="15794"/>
                  <a:pt x="7412" y="15618"/>
                  <a:pt x="7646" y="15163"/>
                </a:cubicBezTo>
                <a:cubicBezTo>
                  <a:pt x="7860" y="14746"/>
                  <a:pt x="7821" y="14241"/>
                  <a:pt x="7537" y="13742"/>
                </a:cubicBezTo>
                <a:cubicBezTo>
                  <a:pt x="7125" y="13014"/>
                  <a:pt x="7115" y="12890"/>
                  <a:pt x="7428" y="12560"/>
                </a:cubicBezTo>
                <a:cubicBezTo>
                  <a:pt x="7779" y="12191"/>
                  <a:pt x="7707" y="11845"/>
                  <a:pt x="7263" y="11756"/>
                </a:cubicBezTo>
                <a:cubicBezTo>
                  <a:pt x="6622" y="11627"/>
                  <a:pt x="6584" y="11090"/>
                  <a:pt x="7215" y="11090"/>
                </a:cubicBezTo>
                <a:cubicBezTo>
                  <a:pt x="7467" y="11090"/>
                  <a:pt x="7680" y="11001"/>
                  <a:pt x="7900" y="10802"/>
                </a:cubicBezTo>
                <a:cubicBezTo>
                  <a:pt x="8246" y="10488"/>
                  <a:pt x="8278" y="10343"/>
                  <a:pt x="8161" y="9612"/>
                </a:cubicBezTo>
                <a:cubicBezTo>
                  <a:pt x="8090" y="9167"/>
                  <a:pt x="8105" y="9109"/>
                  <a:pt x="8367" y="8901"/>
                </a:cubicBezTo>
                <a:cubicBezTo>
                  <a:pt x="8523" y="8778"/>
                  <a:pt x="8715" y="8678"/>
                  <a:pt x="8793" y="8678"/>
                </a:cubicBezTo>
                <a:cubicBezTo>
                  <a:pt x="9026" y="8678"/>
                  <a:pt x="9353" y="8278"/>
                  <a:pt x="9353" y="7992"/>
                </a:cubicBezTo>
                <a:cubicBezTo>
                  <a:pt x="9353" y="7619"/>
                  <a:pt x="9004" y="6971"/>
                  <a:pt x="8322" y="6071"/>
                </a:cubicBezTo>
                <a:cubicBezTo>
                  <a:pt x="7171" y="4552"/>
                  <a:pt x="7232" y="4717"/>
                  <a:pt x="7163" y="3010"/>
                </a:cubicBezTo>
                <a:cubicBezTo>
                  <a:pt x="7118" y="1897"/>
                  <a:pt x="7056" y="1390"/>
                  <a:pt x="6929" y="1134"/>
                </a:cubicBezTo>
                <a:cubicBezTo>
                  <a:pt x="6834" y="940"/>
                  <a:pt x="6781" y="743"/>
                  <a:pt x="6812" y="691"/>
                </a:cubicBezTo>
                <a:close/>
              </a:path>
            </a:pathLst>
          </a:custGeom>
          <a:ln w="25400">
            <a:solidFill>
              <a:srgbClr val="FFFFFF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r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7" grpId="0" animBg="1" advAuto="0"/>
      <p:bldP spid="218" grpId="0" build="p" bldLvl="5" animBg="1" advAuto="0"/>
      <p:bldP spid="221" grpId="0" animBg="1" advAuto="0"/>
      <p:bldP spid="222" grpId="0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IMG_7290.jpeg" descr="IMG_729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66" y="0"/>
            <a:ext cx="11571464" cy="13493225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بيضاوي"/>
          <p:cNvSpPr/>
          <p:nvPr/>
        </p:nvSpPr>
        <p:spPr>
          <a:xfrm>
            <a:off x="3117188" y="6331750"/>
            <a:ext cx="731790" cy="526250"/>
          </a:xfrm>
          <a:prstGeom prst="ellipse">
            <a:avLst/>
          </a:prstGeom>
          <a:solidFill>
            <a:srgbClr val="D73612">
              <a:alpha val="68493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sp>
        <p:nvSpPr>
          <p:cNvPr id="226" name="يتجلى التفكير في الحوار…"/>
          <p:cNvSpPr/>
          <p:nvPr/>
        </p:nvSpPr>
        <p:spPr>
          <a:xfrm>
            <a:off x="12192000" y="2850915"/>
            <a:ext cx="11762045" cy="5404090"/>
          </a:xfrm>
          <a:prstGeom prst="roundRect">
            <a:avLst>
              <a:gd name="adj" fmla="val 50000"/>
            </a:avLst>
          </a:prstGeom>
          <a:solidFill>
            <a:srgbClr val="EBEBEB"/>
          </a:solidFill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marL="546100" indent="-546100" algn="r" defTabSz="825500" rtl="0">
              <a:lnSpc>
                <a:spcPct val="125000"/>
              </a:lnSpc>
              <a:buSzPct val="40000"/>
              <a:buBlip>
                <a:blip r:embed="rId3"/>
              </a:buBlip>
              <a:defRPr sz="4300">
                <a:solidFill>
                  <a:srgbClr val="000000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 يتجلى التفكير في الحوار </a:t>
            </a:r>
          </a:p>
          <a:p>
            <a:pPr marL="546100" indent="-546100" algn="r" defTabSz="825500" rtl="0">
              <a:lnSpc>
                <a:spcPct val="125000"/>
              </a:lnSpc>
              <a:buSzPct val="40000"/>
              <a:buBlip>
                <a:blip r:embed="rId3"/>
              </a:buBlip>
              <a:defRPr sz="4300">
                <a:solidFill>
                  <a:srgbClr val="000000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 الحوار هو تبادل للأفكار وفق قواعد منطقية </a:t>
            </a:r>
          </a:p>
          <a:p>
            <a:pPr marL="546100" indent="-546100" algn="r" defTabSz="825500" rtl="0">
              <a:lnSpc>
                <a:spcPct val="125000"/>
              </a:lnSpc>
              <a:buSzPct val="40000"/>
              <a:buBlip>
                <a:blip r:embed="rId3"/>
              </a:buBlip>
              <a:defRPr sz="4300">
                <a:solidFill>
                  <a:srgbClr val="000000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الحوار إنتاج تشاركي لمعارف عقلية </a:t>
            </a:r>
          </a:p>
          <a:p>
            <a:pPr marL="546100" indent="-546100" algn="r" defTabSz="825500" rtl="0">
              <a:lnSpc>
                <a:spcPct val="125000"/>
              </a:lnSpc>
              <a:buSzPct val="40000"/>
              <a:buBlip>
                <a:blip r:embed="rId3"/>
              </a:buBlip>
              <a:defRPr sz="4300">
                <a:solidFill>
                  <a:srgbClr val="000000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الحوار هو الاسلوب الأكثر توافقًا مع طبيعة الإنسان بوصفه كائنا يفكر اجتماعيًا </a:t>
            </a:r>
          </a:p>
        </p:txBody>
      </p:sp>
      <p:pic>
        <p:nvPicPr>
          <p:cNvPr id="227" name="IMG_7291.jpeg" descr="IMG_7291.jpeg"/>
          <p:cNvPicPr>
            <a:picLocks noChangeAspect="1"/>
          </p:cNvPicPr>
          <p:nvPr/>
        </p:nvPicPr>
        <p:blipFill>
          <a:blip r:embed="rId4"/>
          <a:srcRect l="30051" t="9964" r="25724"/>
          <a:stretch>
            <a:fillRect/>
          </a:stretch>
        </p:blipFill>
        <p:spPr>
          <a:xfrm>
            <a:off x="10141981" y="9016243"/>
            <a:ext cx="4100039" cy="46995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3" h="21595" extrusionOk="0">
                <a:moveTo>
                  <a:pt x="10092" y="5"/>
                </a:moveTo>
                <a:cubicBezTo>
                  <a:pt x="10065" y="16"/>
                  <a:pt x="10048" y="40"/>
                  <a:pt x="10048" y="78"/>
                </a:cubicBezTo>
                <a:cubicBezTo>
                  <a:pt x="10048" y="154"/>
                  <a:pt x="10116" y="217"/>
                  <a:pt x="10198" y="217"/>
                </a:cubicBezTo>
                <a:cubicBezTo>
                  <a:pt x="10279" y="217"/>
                  <a:pt x="10345" y="192"/>
                  <a:pt x="10345" y="160"/>
                </a:cubicBezTo>
                <a:cubicBezTo>
                  <a:pt x="10345" y="129"/>
                  <a:pt x="10279" y="66"/>
                  <a:pt x="10198" y="22"/>
                </a:cubicBezTo>
                <a:cubicBezTo>
                  <a:pt x="10157" y="0"/>
                  <a:pt x="10119" y="-5"/>
                  <a:pt x="10092" y="5"/>
                </a:cubicBezTo>
                <a:close/>
                <a:moveTo>
                  <a:pt x="15613" y="184"/>
                </a:moveTo>
                <a:cubicBezTo>
                  <a:pt x="15532" y="190"/>
                  <a:pt x="15448" y="265"/>
                  <a:pt x="15414" y="407"/>
                </a:cubicBezTo>
                <a:cubicBezTo>
                  <a:pt x="15386" y="525"/>
                  <a:pt x="15469" y="609"/>
                  <a:pt x="15611" y="609"/>
                </a:cubicBezTo>
                <a:cubicBezTo>
                  <a:pt x="15764" y="609"/>
                  <a:pt x="15838" y="522"/>
                  <a:pt x="15807" y="379"/>
                </a:cubicBezTo>
                <a:cubicBezTo>
                  <a:pt x="15776" y="242"/>
                  <a:pt x="15695" y="179"/>
                  <a:pt x="15613" y="184"/>
                </a:cubicBezTo>
                <a:close/>
                <a:moveTo>
                  <a:pt x="11882" y="346"/>
                </a:moveTo>
                <a:cubicBezTo>
                  <a:pt x="11529" y="312"/>
                  <a:pt x="11311" y="525"/>
                  <a:pt x="11616" y="793"/>
                </a:cubicBezTo>
                <a:cubicBezTo>
                  <a:pt x="11910" y="1052"/>
                  <a:pt x="12039" y="1052"/>
                  <a:pt x="12283" y="793"/>
                </a:cubicBezTo>
                <a:cubicBezTo>
                  <a:pt x="12443" y="623"/>
                  <a:pt x="12440" y="569"/>
                  <a:pt x="12264" y="470"/>
                </a:cubicBezTo>
                <a:cubicBezTo>
                  <a:pt x="12131" y="397"/>
                  <a:pt x="11999" y="358"/>
                  <a:pt x="11882" y="346"/>
                </a:cubicBezTo>
                <a:close/>
                <a:moveTo>
                  <a:pt x="3345" y="383"/>
                </a:moveTo>
                <a:cubicBezTo>
                  <a:pt x="3099" y="381"/>
                  <a:pt x="2831" y="438"/>
                  <a:pt x="2585" y="560"/>
                </a:cubicBezTo>
                <a:cubicBezTo>
                  <a:pt x="2232" y="735"/>
                  <a:pt x="2376" y="1284"/>
                  <a:pt x="2824" y="1468"/>
                </a:cubicBezTo>
                <a:cubicBezTo>
                  <a:pt x="3003" y="1541"/>
                  <a:pt x="3217" y="1570"/>
                  <a:pt x="3299" y="1532"/>
                </a:cubicBezTo>
                <a:cubicBezTo>
                  <a:pt x="3381" y="1493"/>
                  <a:pt x="3514" y="1461"/>
                  <a:pt x="3596" y="1459"/>
                </a:cubicBezTo>
                <a:cubicBezTo>
                  <a:pt x="4010" y="1449"/>
                  <a:pt x="4279" y="1165"/>
                  <a:pt x="4186" y="837"/>
                </a:cubicBezTo>
                <a:cubicBezTo>
                  <a:pt x="4103" y="547"/>
                  <a:pt x="3754" y="385"/>
                  <a:pt x="3345" y="383"/>
                </a:cubicBezTo>
                <a:close/>
                <a:moveTo>
                  <a:pt x="9921" y="1021"/>
                </a:moveTo>
                <a:cubicBezTo>
                  <a:pt x="9570" y="1024"/>
                  <a:pt x="9221" y="1082"/>
                  <a:pt x="8896" y="1202"/>
                </a:cubicBezTo>
                <a:cubicBezTo>
                  <a:pt x="6553" y="2062"/>
                  <a:pt x="6489" y="4827"/>
                  <a:pt x="8788" y="5877"/>
                </a:cubicBezTo>
                <a:cubicBezTo>
                  <a:pt x="9896" y="6384"/>
                  <a:pt x="11676" y="5955"/>
                  <a:pt x="12388" y="5009"/>
                </a:cubicBezTo>
                <a:cubicBezTo>
                  <a:pt x="12958" y="4253"/>
                  <a:pt x="13020" y="3103"/>
                  <a:pt x="12534" y="2305"/>
                </a:cubicBezTo>
                <a:cubicBezTo>
                  <a:pt x="12045" y="1502"/>
                  <a:pt x="10975" y="1013"/>
                  <a:pt x="9921" y="1021"/>
                </a:cubicBezTo>
                <a:close/>
                <a:moveTo>
                  <a:pt x="17231" y="1466"/>
                </a:moveTo>
                <a:cubicBezTo>
                  <a:pt x="16638" y="1476"/>
                  <a:pt x="16146" y="1935"/>
                  <a:pt x="16598" y="2186"/>
                </a:cubicBezTo>
                <a:cubicBezTo>
                  <a:pt x="16880" y="2343"/>
                  <a:pt x="17524" y="2329"/>
                  <a:pt x="17715" y="2161"/>
                </a:cubicBezTo>
                <a:cubicBezTo>
                  <a:pt x="17932" y="1970"/>
                  <a:pt x="17793" y="1558"/>
                  <a:pt x="17489" y="1492"/>
                </a:cubicBezTo>
                <a:cubicBezTo>
                  <a:pt x="17402" y="1473"/>
                  <a:pt x="17316" y="1465"/>
                  <a:pt x="17231" y="1466"/>
                </a:cubicBezTo>
                <a:close/>
                <a:moveTo>
                  <a:pt x="5301" y="1521"/>
                </a:moveTo>
                <a:cubicBezTo>
                  <a:pt x="4919" y="1521"/>
                  <a:pt x="4410" y="1967"/>
                  <a:pt x="4410" y="2303"/>
                </a:cubicBezTo>
                <a:cubicBezTo>
                  <a:pt x="4410" y="2447"/>
                  <a:pt x="4544" y="2681"/>
                  <a:pt x="4707" y="2825"/>
                </a:cubicBezTo>
                <a:cubicBezTo>
                  <a:pt x="4870" y="2968"/>
                  <a:pt x="5138" y="3085"/>
                  <a:pt x="5301" y="3085"/>
                </a:cubicBezTo>
                <a:cubicBezTo>
                  <a:pt x="5464" y="3085"/>
                  <a:pt x="5732" y="2968"/>
                  <a:pt x="5895" y="2825"/>
                </a:cubicBezTo>
                <a:cubicBezTo>
                  <a:pt x="6058" y="2681"/>
                  <a:pt x="6192" y="2447"/>
                  <a:pt x="6192" y="2303"/>
                </a:cubicBezTo>
                <a:cubicBezTo>
                  <a:pt x="6192" y="1967"/>
                  <a:pt x="5683" y="1521"/>
                  <a:pt x="5301" y="1521"/>
                </a:cubicBezTo>
                <a:close/>
                <a:moveTo>
                  <a:pt x="14444" y="1543"/>
                </a:moveTo>
                <a:cubicBezTo>
                  <a:pt x="13650" y="1462"/>
                  <a:pt x="13146" y="2270"/>
                  <a:pt x="13693" y="2750"/>
                </a:cubicBezTo>
                <a:cubicBezTo>
                  <a:pt x="14066" y="3078"/>
                  <a:pt x="14748" y="3008"/>
                  <a:pt x="15042" y="2613"/>
                </a:cubicBezTo>
                <a:cubicBezTo>
                  <a:pt x="15270" y="2308"/>
                  <a:pt x="15273" y="2237"/>
                  <a:pt x="15078" y="1929"/>
                </a:cubicBezTo>
                <a:cubicBezTo>
                  <a:pt x="14939" y="1711"/>
                  <a:pt x="14709" y="1570"/>
                  <a:pt x="14444" y="1543"/>
                </a:cubicBezTo>
                <a:close/>
                <a:moveTo>
                  <a:pt x="19098" y="2303"/>
                </a:moveTo>
                <a:cubicBezTo>
                  <a:pt x="19016" y="2303"/>
                  <a:pt x="18949" y="2391"/>
                  <a:pt x="18949" y="2498"/>
                </a:cubicBezTo>
                <a:cubicBezTo>
                  <a:pt x="18949" y="2606"/>
                  <a:pt x="19016" y="2693"/>
                  <a:pt x="19098" y="2693"/>
                </a:cubicBezTo>
                <a:cubicBezTo>
                  <a:pt x="19180" y="2693"/>
                  <a:pt x="19245" y="2606"/>
                  <a:pt x="19245" y="2498"/>
                </a:cubicBezTo>
                <a:cubicBezTo>
                  <a:pt x="19245" y="2391"/>
                  <a:pt x="19180" y="2303"/>
                  <a:pt x="19098" y="2303"/>
                </a:cubicBezTo>
                <a:close/>
                <a:moveTo>
                  <a:pt x="693" y="2825"/>
                </a:moveTo>
                <a:cubicBezTo>
                  <a:pt x="607" y="2825"/>
                  <a:pt x="578" y="2882"/>
                  <a:pt x="629" y="2954"/>
                </a:cubicBezTo>
                <a:cubicBezTo>
                  <a:pt x="679" y="3026"/>
                  <a:pt x="748" y="3085"/>
                  <a:pt x="784" y="3085"/>
                </a:cubicBezTo>
                <a:cubicBezTo>
                  <a:pt x="820" y="3085"/>
                  <a:pt x="851" y="3026"/>
                  <a:pt x="851" y="2954"/>
                </a:cubicBezTo>
                <a:cubicBezTo>
                  <a:pt x="851" y="2882"/>
                  <a:pt x="779" y="2825"/>
                  <a:pt x="693" y="2825"/>
                </a:cubicBezTo>
                <a:close/>
                <a:moveTo>
                  <a:pt x="17221" y="2876"/>
                </a:moveTo>
                <a:cubicBezTo>
                  <a:pt x="16875" y="2849"/>
                  <a:pt x="16516" y="2896"/>
                  <a:pt x="16060" y="3013"/>
                </a:cubicBezTo>
                <a:cubicBezTo>
                  <a:pt x="14446" y="3425"/>
                  <a:pt x="13613" y="5033"/>
                  <a:pt x="14282" y="6441"/>
                </a:cubicBezTo>
                <a:cubicBezTo>
                  <a:pt x="14590" y="7087"/>
                  <a:pt x="14906" y="7378"/>
                  <a:pt x="15611" y="7663"/>
                </a:cubicBezTo>
                <a:cubicBezTo>
                  <a:pt x="16451" y="8001"/>
                  <a:pt x="17564" y="7977"/>
                  <a:pt x="18367" y="7604"/>
                </a:cubicBezTo>
                <a:cubicBezTo>
                  <a:pt x="19112" y="7258"/>
                  <a:pt x="19839" y="6219"/>
                  <a:pt x="19839" y="5500"/>
                </a:cubicBezTo>
                <a:cubicBezTo>
                  <a:pt x="19839" y="4524"/>
                  <a:pt x="19233" y="3609"/>
                  <a:pt x="18307" y="3189"/>
                </a:cubicBezTo>
                <a:cubicBezTo>
                  <a:pt x="17900" y="3005"/>
                  <a:pt x="17567" y="2903"/>
                  <a:pt x="17221" y="2876"/>
                </a:cubicBezTo>
                <a:close/>
                <a:moveTo>
                  <a:pt x="2871" y="3151"/>
                </a:moveTo>
                <a:cubicBezTo>
                  <a:pt x="1517" y="3155"/>
                  <a:pt x="180" y="3970"/>
                  <a:pt x="14" y="5438"/>
                </a:cubicBezTo>
                <a:cubicBezTo>
                  <a:pt x="-98" y="6424"/>
                  <a:pt x="487" y="7426"/>
                  <a:pt x="1432" y="7865"/>
                </a:cubicBezTo>
                <a:cubicBezTo>
                  <a:pt x="2727" y="8467"/>
                  <a:pt x="4492" y="8126"/>
                  <a:pt x="5243" y="7128"/>
                </a:cubicBezTo>
                <a:cubicBezTo>
                  <a:pt x="5816" y="6368"/>
                  <a:pt x="5914" y="5481"/>
                  <a:pt x="5515" y="4687"/>
                </a:cubicBezTo>
                <a:cubicBezTo>
                  <a:pt x="4986" y="3634"/>
                  <a:pt x="3924" y="3148"/>
                  <a:pt x="2871" y="3151"/>
                </a:cubicBezTo>
                <a:close/>
                <a:moveTo>
                  <a:pt x="12779" y="5941"/>
                </a:moveTo>
                <a:cubicBezTo>
                  <a:pt x="12494" y="5953"/>
                  <a:pt x="12199" y="6060"/>
                  <a:pt x="12050" y="6260"/>
                </a:cubicBezTo>
                <a:cubicBezTo>
                  <a:pt x="11798" y="6598"/>
                  <a:pt x="11937" y="7170"/>
                  <a:pt x="12301" y="7298"/>
                </a:cubicBezTo>
                <a:cubicBezTo>
                  <a:pt x="13189" y="7610"/>
                  <a:pt x="13901" y="6935"/>
                  <a:pt x="13456" y="6204"/>
                </a:cubicBezTo>
                <a:cubicBezTo>
                  <a:pt x="13340" y="6014"/>
                  <a:pt x="13064" y="5930"/>
                  <a:pt x="12779" y="5941"/>
                </a:cubicBezTo>
                <a:close/>
                <a:moveTo>
                  <a:pt x="7249" y="6083"/>
                </a:moveTo>
                <a:cubicBezTo>
                  <a:pt x="6720" y="6083"/>
                  <a:pt x="6489" y="6302"/>
                  <a:pt x="6489" y="6800"/>
                </a:cubicBezTo>
                <a:cubicBezTo>
                  <a:pt x="6489" y="7022"/>
                  <a:pt x="6567" y="7274"/>
                  <a:pt x="6665" y="7360"/>
                </a:cubicBezTo>
                <a:cubicBezTo>
                  <a:pt x="6917" y="7581"/>
                  <a:pt x="7610" y="7555"/>
                  <a:pt x="7886" y="7313"/>
                </a:cubicBezTo>
                <a:cubicBezTo>
                  <a:pt x="8411" y="6852"/>
                  <a:pt x="8013" y="6083"/>
                  <a:pt x="7249" y="6083"/>
                </a:cubicBezTo>
                <a:close/>
                <a:moveTo>
                  <a:pt x="10887" y="6629"/>
                </a:moveTo>
                <a:cubicBezTo>
                  <a:pt x="10830" y="6645"/>
                  <a:pt x="10789" y="6711"/>
                  <a:pt x="10789" y="6800"/>
                </a:cubicBezTo>
                <a:cubicBezTo>
                  <a:pt x="10789" y="6920"/>
                  <a:pt x="10862" y="6995"/>
                  <a:pt x="10949" y="6970"/>
                </a:cubicBezTo>
                <a:cubicBezTo>
                  <a:pt x="11037" y="6944"/>
                  <a:pt x="11109" y="6868"/>
                  <a:pt x="11109" y="6800"/>
                </a:cubicBezTo>
                <a:cubicBezTo>
                  <a:pt x="11109" y="6732"/>
                  <a:pt x="11037" y="6654"/>
                  <a:pt x="10949" y="6629"/>
                </a:cubicBezTo>
                <a:cubicBezTo>
                  <a:pt x="10927" y="6622"/>
                  <a:pt x="10906" y="6623"/>
                  <a:pt x="10887" y="6629"/>
                </a:cubicBezTo>
                <a:close/>
                <a:moveTo>
                  <a:pt x="9010" y="7517"/>
                </a:moveTo>
                <a:cubicBezTo>
                  <a:pt x="8928" y="7517"/>
                  <a:pt x="8862" y="7575"/>
                  <a:pt x="8862" y="7646"/>
                </a:cubicBezTo>
                <a:cubicBezTo>
                  <a:pt x="8862" y="7718"/>
                  <a:pt x="8928" y="7778"/>
                  <a:pt x="9010" y="7778"/>
                </a:cubicBezTo>
                <a:cubicBezTo>
                  <a:pt x="9091" y="7778"/>
                  <a:pt x="9157" y="7718"/>
                  <a:pt x="9157" y="7646"/>
                </a:cubicBezTo>
                <a:cubicBezTo>
                  <a:pt x="9157" y="7575"/>
                  <a:pt x="9091" y="7517"/>
                  <a:pt x="9010" y="7517"/>
                </a:cubicBezTo>
                <a:close/>
                <a:moveTo>
                  <a:pt x="19985" y="7694"/>
                </a:moveTo>
                <a:cubicBezTo>
                  <a:pt x="19946" y="7691"/>
                  <a:pt x="19913" y="7695"/>
                  <a:pt x="19883" y="7705"/>
                </a:cubicBezTo>
                <a:cubicBezTo>
                  <a:pt x="19764" y="7745"/>
                  <a:pt x="19573" y="7778"/>
                  <a:pt x="19457" y="7778"/>
                </a:cubicBezTo>
                <a:cubicBezTo>
                  <a:pt x="19161" y="7778"/>
                  <a:pt x="19194" y="8129"/>
                  <a:pt x="19505" y="8288"/>
                </a:cubicBezTo>
                <a:cubicBezTo>
                  <a:pt x="20127" y="8607"/>
                  <a:pt x="20804" y="8253"/>
                  <a:pt x="20344" y="7849"/>
                </a:cubicBezTo>
                <a:cubicBezTo>
                  <a:pt x="20242" y="7759"/>
                  <a:pt x="20100" y="7701"/>
                  <a:pt x="19985" y="7694"/>
                </a:cubicBezTo>
                <a:close/>
                <a:moveTo>
                  <a:pt x="11477" y="8184"/>
                </a:moveTo>
                <a:cubicBezTo>
                  <a:pt x="11349" y="8192"/>
                  <a:pt x="11173" y="8207"/>
                  <a:pt x="10939" y="8228"/>
                </a:cubicBezTo>
                <a:cubicBezTo>
                  <a:pt x="9125" y="8390"/>
                  <a:pt x="7185" y="8902"/>
                  <a:pt x="5868" y="9568"/>
                </a:cubicBezTo>
                <a:cubicBezTo>
                  <a:pt x="3660" y="10685"/>
                  <a:pt x="2333" y="12688"/>
                  <a:pt x="2333" y="14906"/>
                </a:cubicBezTo>
                <a:cubicBezTo>
                  <a:pt x="2333" y="15707"/>
                  <a:pt x="2290" y="15879"/>
                  <a:pt x="2074" y="15938"/>
                </a:cubicBezTo>
                <a:cubicBezTo>
                  <a:pt x="925" y="16250"/>
                  <a:pt x="344" y="17721"/>
                  <a:pt x="905" y="18900"/>
                </a:cubicBezTo>
                <a:cubicBezTo>
                  <a:pt x="1016" y="19134"/>
                  <a:pt x="1483" y="19681"/>
                  <a:pt x="1943" y="20118"/>
                </a:cubicBezTo>
                <a:cubicBezTo>
                  <a:pt x="2516" y="20661"/>
                  <a:pt x="2780" y="21020"/>
                  <a:pt x="2780" y="21254"/>
                </a:cubicBezTo>
                <a:lnTo>
                  <a:pt x="2780" y="21595"/>
                </a:lnTo>
                <a:lnTo>
                  <a:pt x="15796" y="21595"/>
                </a:lnTo>
                <a:lnTo>
                  <a:pt x="15881" y="21227"/>
                </a:lnTo>
                <a:cubicBezTo>
                  <a:pt x="15935" y="20992"/>
                  <a:pt x="16181" y="20728"/>
                  <a:pt x="16562" y="20495"/>
                </a:cubicBezTo>
                <a:cubicBezTo>
                  <a:pt x="17744" y="19776"/>
                  <a:pt x="18326" y="18701"/>
                  <a:pt x="18137" y="17590"/>
                </a:cubicBezTo>
                <a:cubicBezTo>
                  <a:pt x="17978" y="16663"/>
                  <a:pt x="17673" y="16162"/>
                  <a:pt x="17173" y="16009"/>
                </a:cubicBezTo>
                <a:cubicBezTo>
                  <a:pt x="16642" y="15847"/>
                  <a:pt x="16635" y="15762"/>
                  <a:pt x="17013" y="14359"/>
                </a:cubicBezTo>
                <a:cubicBezTo>
                  <a:pt x="17389" y="12965"/>
                  <a:pt x="17617" y="12305"/>
                  <a:pt x="17781" y="12127"/>
                </a:cubicBezTo>
                <a:cubicBezTo>
                  <a:pt x="17935" y="11961"/>
                  <a:pt x="17583" y="11774"/>
                  <a:pt x="17094" y="11760"/>
                </a:cubicBezTo>
                <a:cubicBezTo>
                  <a:pt x="16716" y="11750"/>
                  <a:pt x="16753" y="11253"/>
                  <a:pt x="17167" y="10756"/>
                </a:cubicBezTo>
                <a:cubicBezTo>
                  <a:pt x="17418" y="10454"/>
                  <a:pt x="17424" y="10398"/>
                  <a:pt x="17225" y="10331"/>
                </a:cubicBezTo>
                <a:cubicBezTo>
                  <a:pt x="17099" y="10288"/>
                  <a:pt x="16799" y="10254"/>
                  <a:pt x="16558" y="10254"/>
                </a:cubicBezTo>
                <a:cubicBezTo>
                  <a:pt x="15936" y="10254"/>
                  <a:pt x="15855" y="9929"/>
                  <a:pt x="16361" y="9464"/>
                </a:cubicBezTo>
                <a:cubicBezTo>
                  <a:pt x="16857" y="9010"/>
                  <a:pt x="16813" y="9005"/>
                  <a:pt x="15321" y="9340"/>
                </a:cubicBezTo>
                <a:cubicBezTo>
                  <a:pt x="13799" y="9682"/>
                  <a:pt x="13516" y="9534"/>
                  <a:pt x="14328" y="8821"/>
                </a:cubicBezTo>
                <a:cubicBezTo>
                  <a:pt x="14712" y="8484"/>
                  <a:pt x="14725" y="8443"/>
                  <a:pt x="14471" y="8385"/>
                </a:cubicBezTo>
                <a:cubicBezTo>
                  <a:pt x="14318" y="8350"/>
                  <a:pt x="13579" y="8432"/>
                  <a:pt x="12829" y="8567"/>
                </a:cubicBezTo>
                <a:cubicBezTo>
                  <a:pt x="11411" y="8822"/>
                  <a:pt x="10960" y="8752"/>
                  <a:pt x="11556" y="8367"/>
                </a:cubicBezTo>
                <a:cubicBezTo>
                  <a:pt x="11808" y="8204"/>
                  <a:pt x="11861" y="8160"/>
                  <a:pt x="11477" y="8184"/>
                </a:cubicBezTo>
                <a:close/>
                <a:moveTo>
                  <a:pt x="3046" y="8567"/>
                </a:moveTo>
                <a:cubicBezTo>
                  <a:pt x="2851" y="8564"/>
                  <a:pt x="2648" y="8623"/>
                  <a:pt x="2468" y="8766"/>
                </a:cubicBezTo>
                <a:cubicBezTo>
                  <a:pt x="2153" y="9017"/>
                  <a:pt x="2108" y="9361"/>
                  <a:pt x="2340" y="9742"/>
                </a:cubicBezTo>
                <a:cubicBezTo>
                  <a:pt x="2574" y="10126"/>
                  <a:pt x="3446" y="10084"/>
                  <a:pt x="3752" y="9674"/>
                </a:cubicBezTo>
                <a:cubicBezTo>
                  <a:pt x="4147" y="9145"/>
                  <a:pt x="3631" y="8577"/>
                  <a:pt x="3046" y="8567"/>
                </a:cubicBezTo>
                <a:close/>
                <a:moveTo>
                  <a:pt x="834" y="8699"/>
                </a:moveTo>
                <a:cubicBezTo>
                  <a:pt x="666" y="8703"/>
                  <a:pt x="514" y="8770"/>
                  <a:pt x="392" y="8899"/>
                </a:cubicBezTo>
                <a:cubicBezTo>
                  <a:pt x="224" y="9077"/>
                  <a:pt x="237" y="9137"/>
                  <a:pt x="477" y="9291"/>
                </a:cubicBezTo>
                <a:cubicBezTo>
                  <a:pt x="850" y="9531"/>
                  <a:pt x="1214" y="9520"/>
                  <a:pt x="1457" y="9262"/>
                </a:cubicBezTo>
                <a:cubicBezTo>
                  <a:pt x="1625" y="9084"/>
                  <a:pt x="1614" y="9026"/>
                  <a:pt x="1374" y="8872"/>
                </a:cubicBezTo>
                <a:cubicBezTo>
                  <a:pt x="1187" y="8752"/>
                  <a:pt x="1002" y="8694"/>
                  <a:pt x="834" y="8699"/>
                </a:cubicBezTo>
                <a:close/>
                <a:moveTo>
                  <a:pt x="17574" y="8709"/>
                </a:moveTo>
                <a:cubicBezTo>
                  <a:pt x="17552" y="8711"/>
                  <a:pt x="17532" y="8719"/>
                  <a:pt x="17516" y="8733"/>
                </a:cubicBezTo>
                <a:cubicBezTo>
                  <a:pt x="17449" y="8792"/>
                  <a:pt x="17506" y="8894"/>
                  <a:pt x="17642" y="8961"/>
                </a:cubicBezTo>
                <a:cubicBezTo>
                  <a:pt x="17830" y="9053"/>
                  <a:pt x="17872" y="9196"/>
                  <a:pt x="17808" y="9537"/>
                </a:cubicBezTo>
                <a:cubicBezTo>
                  <a:pt x="17758" y="9812"/>
                  <a:pt x="17798" y="10069"/>
                  <a:pt x="17910" y="10188"/>
                </a:cubicBezTo>
                <a:cubicBezTo>
                  <a:pt x="18132" y="10423"/>
                  <a:pt x="18966" y="10449"/>
                  <a:pt x="19216" y="10229"/>
                </a:cubicBezTo>
                <a:cubicBezTo>
                  <a:pt x="19314" y="10142"/>
                  <a:pt x="19395" y="9879"/>
                  <a:pt x="19395" y="9645"/>
                </a:cubicBezTo>
                <a:cubicBezTo>
                  <a:pt x="19395" y="9139"/>
                  <a:pt x="18982" y="8885"/>
                  <a:pt x="18342" y="8998"/>
                </a:cubicBezTo>
                <a:cubicBezTo>
                  <a:pt x="18036" y="9051"/>
                  <a:pt x="17880" y="9011"/>
                  <a:pt x="17777" y="8850"/>
                </a:cubicBezTo>
                <a:cubicBezTo>
                  <a:pt x="17719" y="8758"/>
                  <a:pt x="17639" y="8705"/>
                  <a:pt x="17574" y="8709"/>
                </a:cubicBezTo>
                <a:close/>
                <a:moveTo>
                  <a:pt x="20217" y="11157"/>
                </a:moveTo>
                <a:cubicBezTo>
                  <a:pt x="19569" y="11196"/>
                  <a:pt x="19212" y="11481"/>
                  <a:pt x="19424" y="11890"/>
                </a:cubicBezTo>
                <a:cubicBezTo>
                  <a:pt x="19512" y="12059"/>
                  <a:pt x="19691" y="12222"/>
                  <a:pt x="19823" y="12253"/>
                </a:cubicBezTo>
                <a:cubicBezTo>
                  <a:pt x="20334" y="12373"/>
                  <a:pt x="20966" y="12323"/>
                  <a:pt x="21241" y="12140"/>
                </a:cubicBezTo>
                <a:cubicBezTo>
                  <a:pt x="21475" y="11984"/>
                  <a:pt x="21502" y="11883"/>
                  <a:pt x="21389" y="11602"/>
                </a:cubicBezTo>
                <a:cubicBezTo>
                  <a:pt x="21312" y="11411"/>
                  <a:pt x="21116" y="11232"/>
                  <a:pt x="20952" y="11204"/>
                </a:cubicBezTo>
                <a:cubicBezTo>
                  <a:pt x="20682" y="11158"/>
                  <a:pt x="20433" y="11144"/>
                  <a:pt x="20217" y="11157"/>
                </a:cubicBezTo>
                <a:close/>
                <a:moveTo>
                  <a:pt x="1104" y="11540"/>
                </a:moveTo>
                <a:cubicBezTo>
                  <a:pt x="811" y="11538"/>
                  <a:pt x="547" y="11603"/>
                  <a:pt x="411" y="11748"/>
                </a:cubicBezTo>
                <a:cubicBezTo>
                  <a:pt x="133" y="12042"/>
                  <a:pt x="356" y="12707"/>
                  <a:pt x="749" y="12756"/>
                </a:cubicBezTo>
                <a:cubicBezTo>
                  <a:pt x="1421" y="12840"/>
                  <a:pt x="1826" y="12787"/>
                  <a:pt x="2176" y="12570"/>
                </a:cubicBezTo>
                <a:cubicBezTo>
                  <a:pt x="2502" y="12368"/>
                  <a:pt x="2519" y="12316"/>
                  <a:pt x="2344" y="12028"/>
                </a:cubicBezTo>
                <a:cubicBezTo>
                  <a:pt x="2161" y="11728"/>
                  <a:pt x="1592" y="11542"/>
                  <a:pt x="1104" y="1154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28" name="مستطيل مستدير الزوايا"/>
          <p:cNvSpPr/>
          <p:nvPr/>
        </p:nvSpPr>
        <p:spPr>
          <a:xfrm>
            <a:off x="1220675" y="1029702"/>
            <a:ext cx="9491246" cy="4021605"/>
          </a:xfrm>
          <a:prstGeom prst="roundRect">
            <a:avLst>
              <a:gd name="adj" fmla="val 18488"/>
            </a:avLst>
          </a:prstGeom>
          <a:solidFill>
            <a:srgbClr val="FFFFFF">
              <a:alpha val="67123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sp>
        <p:nvSpPr>
          <p:cNvPr id="229" name="الحوار"/>
          <p:cNvSpPr/>
          <p:nvPr/>
        </p:nvSpPr>
        <p:spPr>
          <a:xfrm>
            <a:off x="16365353" y="1029702"/>
            <a:ext cx="7588692" cy="2393370"/>
          </a:xfrm>
          <a:prstGeom prst="roundRect">
            <a:avLst>
              <a:gd name="adj" fmla="val 50000"/>
            </a:avLst>
          </a:prstGeom>
          <a:solidFill>
            <a:srgbClr val="D7725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11600" spc="-232">
                <a:solidFill>
                  <a:srgbClr val="FFFFFF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الحوار </a:t>
            </a:r>
          </a:p>
        </p:txBody>
      </p:sp>
      <p:pic>
        <p:nvPicPr>
          <p:cNvPr id="230" name="IMG_7294.jpeg" descr="IMG_7294.jpeg"/>
          <p:cNvPicPr>
            <a:picLocks noChangeAspect="1"/>
          </p:cNvPicPr>
          <p:nvPr/>
        </p:nvPicPr>
        <p:blipFill>
          <a:blip r:embed="rId5"/>
          <a:srcRect l="11111" t="17517" r="9627" b="19558"/>
          <a:stretch>
            <a:fillRect/>
          </a:stretch>
        </p:blipFill>
        <p:spPr>
          <a:xfrm>
            <a:off x="13013889" y="3180486"/>
            <a:ext cx="2456261" cy="18708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5" extrusionOk="0">
                <a:moveTo>
                  <a:pt x="14910" y="4"/>
                </a:moveTo>
                <a:cubicBezTo>
                  <a:pt x="14586" y="-5"/>
                  <a:pt x="14254" y="1"/>
                  <a:pt x="13911" y="22"/>
                </a:cubicBezTo>
                <a:cubicBezTo>
                  <a:pt x="10996" y="205"/>
                  <a:pt x="9016" y="1413"/>
                  <a:pt x="7786" y="3760"/>
                </a:cubicBezTo>
                <a:cubicBezTo>
                  <a:pt x="7267" y="4752"/>
                  <a:pt x="7120" y="4873"/>
                  <a:pt x="6265" y="5007"/>
                </a:cubicBezTo>
                <a:cubicBezTo>
                  <a:pt x="4617" y="5263"/>
                  <a:pt x="3004" y="6635"/>
                  <a:pt x="2443" y="8259"/>
                </a:cubicBezTo>
                <a:cubicBezTo>
                  <a:pt x="2020" y="9482"/>
                  <a:pt x="1979" y="11167"/>
                  <a:pt x="2349" y="12094"/>
                </a:cubicBezTo>
                <a:cubicBezTo>
                  <a:pt x="2974" y="13658"/>
                  <a:pt x="4816" y="15374"/>
                  <a:pt x="5867" y="15374"/>
                </a:cubicBezTo>
                <a:cubicBezTo>
                  <a:pt x="6444" y="15374"/>
                  <a:pt x="6511" y="15946"/>
                  <a:pt x="6066" y="17092"/>
                </a:cubicBezTo>
                <a:cubicBezTo>
                  <a:pt x="5848" y="17652"/>
                  <a:pt x="5747" y="18113"/>
                  <a:pt x="5839" y="18113"/>
                </a:cubicBezTo>
                <a:cubicBezTo>
                  <a:pt x="6073" y="18113"/>
                  <a:pt x="7016" y="17120"/>
                  <a:pt x="7518" y="16345"/>
                </a:cubicBezTo>
                <a:cubicBezTo>
                  <a:pt x="7811" y="15892"/>
                  <a:pt x="8199" y="15647"/>
                  <a:pt x="8802" y="15539"/>
                </a:cubicBezTo>
                <a:cubicBezTo>
                  <a:pt x="9944" y="15333"/>
                  <a:pt x="11647" y="14217"/>
                  <a:pt x="12247" y="13280"/>
                </a:cubicBezTo>
                <a:cubicBezTo>
                  <a:pt x="12920" y="12229"/>
                  <a:pt x="13647" y="12364"/>
                  <a:pt x="14780" y="13757"/>
                </a:cubicBezTo>
                <a:cubicBezTo>
                  <a:pt x="15611" y="14777"/>
                  <a:pt x="16618" y="15626"/>
                  <a:pt x="17004" y="15626"/>
                </a:cubicBezTo>
                <a:cubicBezTo>
                  <a:pt x="17103" y="15626"/>
                  <a:pt x="16927" y="15001"/>
                  <a:pt x="16613" y="14238"/>
                </a:cubicBezTo>
                <a:cubicBezTo>
                  <a:pt x="16298" y="13474"/>
                  <a:pt x="16114" y="12770"/>
                  <a:pt x="16204" y="12671"/>
                </a:cubicBezTo>
                <a:cubicBezTo>
                  <a:pt x="16295" y="12572"/>
                  <a:pt x="16966" y="12240"/>
                  <a:pt x="17695" y="11938"/>
                </a:cubicBezTo>
                <a:cubicBezTo>
                  <a:pt x="20251" y="10878"/>
                  <a:pt x="21600" y="8923"/>
                  <a:pt x="21600" y="6285"/>
                </a:cubicBezTo>
                <a:cubicBezTo>
                  <a:pt x="21600" y="4684"/>
                  <a:pt x="21190" y="3450"/>
                  <a:pt x="20319" y="2446"/>
                </a:cubicBezTo>
                <a:cubicBezTo>
                  <a:pt x="18955" y="872"/>
                  <a:pt x="17171" y="66"/>
                  <a:pt x="14910" y="4"/>
                </a:cubicBezTo>
                <a:close/>
                <a:moveTo>
                  <a:pt x="19803" y="16120"/>
                </a:moveTo>
                <a:cubicBezTo>
                  <a:pt x="18945" y="16120"/>
                  <a:pt x="18394" y="16719"/>
                  <a:pt x="18250" y="17806"/>
                </a:cubicBezTo>
                <a:cubicBezTo>
                  <a:pt x="18182" y="18315"/>
                  <a:pt x="18007" y="18979"/>
                  <a:pt x="17862" y="19282"/>
                </a:cubicBezTo>
                <a:cubicBezTo>
                  <a:pt x="17627" y="19774"/>
                  <a:pt x="17639" y="19864"/>
                  <a:pt x="17977" y="20102"/>
                </a:cubicBezTo>
                <a:cubicBezTo>
                  <a:pt x="18185" y="20248"/>
                  <a:pt x="18358" y="20570"/>
                  <a:pt x="18358" y="20816"/>
                </a:cubicBezTo>
                <a:cubicBezTo>
                  <a:pt x="18358" y="21062"/>
                  <a:pt x="18414" y="21334"/>
                  <a:pt x="18483" y="21425"/>
                </a:cubicBezTo>
                <a:cubicBezTo>
                  <a:pt x="18553" y="21517"/>
                  <a:pt x="19277" y="21595"/>
                  <a:pt x="20092" y="21595"/>
                </a:cubicBezTo>
                <a:lnTo>
                  <a:pt x="21576" y="21595"/>
                </a:lnTo>
                <a:lnTo>
                  <a:pt x="21576" y="19717"/>
                </a:lnTo>
                <a:cubicBezTo>
                  <a:pt x="21576" y="16952"/>
                  <a:pt x="21165" y="16120"/>
                  <a:pt x="19803" y="16120"/>
                </a:cubicBezTo>
                <a:close/>
                <a:moveTo>
                  <a:pt x="1424" y="16139"/>
                </a:moveTo>
                <a:cubicBezTo>
                  <a:pt x="1060" y="16196"/>
                  <a:pt x="718" y="16396"/>
                  <a:pt x="464" y="16730"/>
                </a:cubicBezTo>
                <a:cubicBezTo>
                  <a:pt x="43" y="17283"/>
                  <a:pt x="0" y="17545"/>
                  <a:pt x="0" y="19469"/>
                </a:cubicBezTo>
                <a:lnTo>
                  <a:pt x="0" y="21595"/>
                </a:lnTo>
                <a:lnTo>
                  <a:pt x="1515" y="21595"/>
                </a:lnTo>
                <a:cubicBezTo>
                  <a:pt x="2994" y="21595"/>
                  <a:pt x="3029" y="21579"/>
                  <a:pt x="3029" y="20986"/>
                </a:cubicBezTo>
                <a:cubicBezTo>
                  <a:pt x="3029" y="20652"/>
                  <a:pt x="3196" y="20223"/>
                  <a:pt x="3403" y="20033"/>
                </a:cubicBezTo>
                <a:cubicBezTo>
                  <a:pt x="3738" y="19724"/>
                  <a:pt x="3749" y="19634"/>
                  <a:pt x="3504" y="19208"/>
                </a:cubicBezTo>
                <a:cubicBezTo>
                  <a:pt x="3353" y="18946"/>
                  <a:pt x="3226" y="18395"/>
                  <a:pt x="3221" y="17985"/>
                </a:cubicBezTo>
                <a:cubicBezTo>
                  <a:pt x="3211" y="17098"/>
                  <a:pt x="3072" y="16791"/>
                  <a:pt x="2520" y="16409"/>
                </a:cubicBezTo>
                <a:cubicBezTo>
                  <a:pt x="2174" y="16170"/>
                  <a:pt x="1788" y="16081"/>
                  <a:pt x="1424" y="16139"/>
                </a:cubicBezTo>
                <a:close/>
              </a:path>
            </a:pathLst>
          </a:custGeom>
          <a:ln w="25400">
            <a:solidFill>
              <a:srgbClr val="FFFFFF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r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2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 advAuto="0"/>
      <p:bldP spid="226" grpId="0" build="p" bldLvl="5" animBg="1" advAuto="0"/>
      <p:bldP spid="229" grpId="0" animBg="1" advAuto="0"/>
      <p:bldP spid="230" grpId="0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IMG_7290.jpeg" descr="IMG_729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66" y="0"/>
            <a:ext cx="11571464" cy="13493225"/>
          </a:xfrm>
          <a:prstGeom prst="rect">
            <a:avLst/>
          </a:prstGeom>
          <a:ln w="12700">
            <a:miter lim="400000"/>
          </a:ln>
        </p:spPr>
      </p:pic>
      <p:sp>
        <p:nvSpPr>
          <p:cNvPr id="233" name="بيضاوي"/>
          <p:cNvSpPr/>
          <p:nvPr/>
        </p:nvSpPr>
        <p:spPr>
          <a:xfrm>
            <a:off x="7901490" y="9397858"/>
            <a:ext cx="1100754" cy="656528"/>
          </a:xfrm>
          <a:prstGeom prst="ellipse">
            <a:avLst/>
          </a:prstGeom>
          <a:solidFill>
            <a:srgbClr val="D73612">
              <a:alpha val="68493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sp>
        <p:nvSpPr>
          <p:cNvPr id="234" name="ما دام الانسان جوهرة التفكير يستعمل ضروباً من الاستدلال…"/>
          <p:cNvSpPr/>
          <p:nvPr/>
        </p:nvSpPr>
        <p:spPr>
          <a:xfrm>
            <a:off x="11122062" y="2850915"/>
            <a:ext cx="12831983" cy="5404090"/>
          </a:xfrm>
          <a:prstGeom prst="roundRect">
            <a:avLst>
              <a:gd name="adj" fmla="val 50000"/>
            </a:avLst>
          </a:prstGeom>
          <a:solidFill>
            <a:srgbClr val="EBEBEB"/>
          </a:solidFill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marL="546100" indent="-546100" algn="r" defTabSz="825500" rtl="0">
              <a:lnSpc>
                <a:spcPct val="125000"/>
              </a:lnSpc>
              <a:buSzPct val="40000"/>
              <a:buBlip>
                <a:blip r:embed="rId3"/>
              </a:buBlip>
              <a:defRPr sz="4300">
                <a:solidFill>
                  <a:srgbClr val="000000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 ما دام الانسان جوهرة التفكير يستعمل ضروباً من الاستدلال </a:t>
            </a:r>
          </a:p>
          <a:p>
            <a:pPr marL="546100" indent="-546100" algn="r" defTabSz="825500" rtl="0">
              <a:lnSpc>
                <a:spcPct val="125000"/>
              </a:lnSpc>
              <a:buSzPct val="40000"/>
              <a:buBlip>
                <a:blip r:embed="rId3"/>
              </a:buBlip>
              <a:defRPr sz="4300">
                <a:solidFill>
                  <a:srgbClr val="000000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الاستدلال عملية عقلية </a:t>
            </a:r>
          </a:p>
          <a:p>
            <a:pPr marL="546100" indent="-546100" algn="r" defTabSz="825500" rtl="0">
              <a:lnSpc>
                <a:spcPct val="125000"/>
              </a:lnSpc>
              <a:buSzPct val="40000"/>
              <a:buBlip>
                <a:blip r:embed="rId3"/>
              </a:buBlip>
              <a:defRPr sz="4300">
                <a:solidFill>
                  <a:srgbClr val="000000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الاستدلال بما هو فعل عقلي يمثل جوهر التفكير المنطقي </a:t>
            </a:r>
          </a:p>
          <a:p>
            <a:pPr marL="546100" indent="-546100" algn="r" defTabSz="825500" rtl="0">
              <a:lnSpc>
                <a:spcPct val="125000"/>
              </a:lnSpc>
              <a:buSzPct val="40000"/>
              <a:buBlip>
                <a:blip r:embed="rId3"/>
              </a:buBlip>
              <a:defRPr sz="4300">
                <a:solidFill>
                  <a:srgbClr val="000000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 مهما تنوعت أساليب الاستدلال فهو عملية عقلية تربط مقدمات بنتائج </a:t>
            </a:r>
          </a:p>
        </p:txBody>
      </p:sp>
      <p:pic>
        <p:nvPicPr>
          <p:cNvPr id="235" name="IMG_7291.jpeg" descr="IMG_7291.jpeg"/>
          <p:cNvPicPr>
            <a:picLocks noChangeAspect="1"/>
          </p:cNvPicPr>
          <p:nvPr/>
        </p:nvPicPr>
        <p:blipFill>
          <a:blip r:embed="rId4"/>
          <a:srcRect l="30051" t="9964" r="25724"/>
          <a:stretch>
            <a:fillRect/>
          </a:stretch>
        </p:blipFill>
        <p:spPr>
          <a:xfrm>
            <a:off x="10141981" y="9016243"/>
            <a:ext cx="4100039" cy="46995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3" h="21595" extrusionOk="0">
                <a:moveTo>
                  <a:pt x="10092" y="5"/>
                </a:moveTo>
                <a:cubicBezTo>
                  <a:pt x="10065" y="16"/>
                  <a:pt x="10048" y="40"/>
                  <a:pt x="10048" y="78"/>
                </a:cubicBezTo>
                <a:cubicBezTo>
                  <a:pt x="10048" y="154"/>
                  <a:pt x="10116" y="217"/>
                  <a:pt x="10198" y="217"/>
                </a:cubicBezTo>
                <a:cubicBezTo>
                  <a:pt x="10279" y="217"/>
                  <a:pt x="10345" y="192"/>
                  <a:pt x="10345" y="160"/>
                </a:cubicBezTo>
                <a:cubicBezTo>
                  <a:pt x="10345" y="129"/>
                  <a:pt x="10279" y="66"/>
                  <a:pt x="10198" y="22"/>
                </a:cubicBezTo>
                <a:cubicBezTo>
                  <a:pt x="10157" y="0"/>
                  <a:pt x="10119" y="-5"/>
                  <a:pt x="10092" y="5"/>
                </a:cubicBezTo>
                <a:close/>
                <a:moveTo>
                  <a:pt x="15613" y="184"/>
                </a:moveTo>
                <a:cubicBezTo>
                  <a:pt x="15532" y="190"/>
                  <a:pt x="15448" y="265"/>
                  <a:pt x="15414" y="407"/>
                </a:cubicBezTo>
                <a:cubicBezTo>
                  <a:pt x="15386" y="525"/>
                  <a:pt x="15469" y="609"/>
                  <a:pt x="15611" y="609"/>
                </a:cubicBezTo>
                <a:cubicBezTo>
                  <a:pt x="15764" y="609"/>
                  <a:pt x="15838" y="522"/>
                  <a:pt x="15807" y="379"/>
                </a:cubicBezTo>
                <a:cubicBezTo>
                  <a:pt x="15776" y="242"/>
                  <a:pt x="15695" y="179"/>
                  <a:pt x="15613" y="184"/>
                </a:cubicBezTo>
                <a:close/>
                <a:moveTo>
                  <a:pt x="11882" y="346"/>
                </a:moveTo>
                <a:cubicBezTo>
                  <a:pt x="11529" y="312"/>
                  <a:pt x="11311" y="525"/>
                  <a:pt x="11616" y="793"/>
                </a:cubicBezTo>
                <a:cubicBezTo>
                  <a:pt x="11910" y="1052"/>
                  <a:pt x="12039" y="1052"/>
                  <a:pt x="12283" y="793"/>
                </a:cubicBezTo>
                <a:cubicBezTo>
                  <a:pt x="12443" y="623"/>
                  <a:pt x="12440" y="569"/>
                  <a:pt x="12264" y="470"/>
                </a:cubicBezTo>
                <a:cubicBezTo>
                  <a:pt x="12131" y="397"/>
                  <a:pt x="11999" y="358"/>
                  <a:pt x="11882" y="346"/>
                </a:cubicBezTo>
                <a:close/>
                <a:moveTo>
                  <a:pt x="3345" y="383"/>
                </a:moveTo>
                <a:cubicBezTo>
                  <a:pt x="3099" y="381"/>
                  <a:pt x="2831" y="438"/>
                  <a:pt x="2585" y="560"/>
                </a:cubicBezTo>
                <a:cubicBezTo>
                  <a:pt x="2232" y="735"/>
                  <a:pt x="2376" y="1284"/>
                  <a:pt x="2824" y="1468"/>
                </a:cubicBezTo>
                <a:cubicBezTo>
                  <a:pt x="3003" y="1541"/>
                  <a:pt x="3217" y="1570"/>
                  <a:pt x="3299" y="1532"/>
                </a:cubicBezTo>
                <a:cubicBezTo>
                  <a:pt x="3381" y="1493"/>
                  <a:pt x="3514" y="1461"/>
                  <a:pt x="3596" y="1459"/>
                </a:cubicBezTo>
                <a:cubicBezTo>
                  <a:pt x="4010" y="1449"/>
                  <a:pt x="4279" y="1165"/>
                  <a:pt x="4186" y="837"/>
                </a:cubicBezTo>
                <a:cubicBezTo>
                  <a:pt x="4103" y="547"/>
                  <a:pt x="3754" y="385"/>
                  <a:pt x="3345" y="383"/>
                </a:cubicBezTo>
                <a:close/>
                <a:moveTo>
                  <a:pt x="9921" y="1021"/>
                </a:moveTo>
                <a:cubicBezTo>
                  <a:pt x="9570" y="1024"/>
                  <a:pt x="9221" y="1082"/>
                  <a:pt x="8896" y="1202"/>
                </a:cubicBezTo>
                <a:cubicBezTo>
                  <a:pt x="6553" y="2062"/>
                  <a:pt x="6489" y="4827"/>
                  <a:pt x="8788" y="5877"/>
                </a:cubicBezTo>
                <a:cubicBezTo>
                  <a:pt x="9896" y="6384"/>
                  <a:pt x="11676" y="5955"/>
                  <a:pt x="12388" y="5009"/>
                </a:cubicBezTo>
                <a:cubicBezTo>
                  <a:pt x="12958" y="4253"/>
                  <a:pt x="13020" y="3103"/>
                  <a:pt x="12534" y="2305"/>
                </a:cubicBezTo>
                <a:cubicBezTo>
                  <a:pt x="12045" y="1502"/>
                  <a:pt x="10975" y="1013"/>
                  <a:pt x="9921" y="1021"/>
                </a:cubicBezTo>
                <a:close/>
                <a:moveTo>
                  <a:pt x="17231" y="1466"/>
                </a:moveTo>
                <a:cubicBezTo>
                  <a:pt x="16638" y="1476"/>
                  <a:pt x="16146" y="1935"/>
                  <a:pt x="16598" y="2186"/>
                </a:cubicBezTo>
                <a:cubicBezTo>
                  <a:pt x="16880" y="2343"/>
                  <a:pt x="17524" y="2329"/>
                  <a:pt x="17715" y="2161"/>
                </a:cubicBezTo>
                <a:cubicBezTo>
                  <a:pt x="17932" y="1970"/>
                  <a:pt x="17793" y="1558"/>
                  <a:pt x="17489" y="1492"/>
                </a:cubicBezTo>
                <a:cubicBezTo>
                  <a:pt x="17402" y="1473"/>
                  <a:pt x="17316" y="1465"/>
                  <a:pt x="17231" y="1466"/>
                </a:cubicBezTo>
                <a:close/>
                <a:moveTo>
                  <a:pt x="5301" y="1521"/>
                </a:moveTo>
                <a:cubicBezTo>
                  <a:pt x="4919" y="1521"/>
                  <a:pt x="4410" y="1967"/>
                  <a:pt x="4410" y="2303"/>
                </a:cubicBezTo>
                <a:cubicBezTo>
                  <a:pt x="4410" y="2447"/>
                  <a:pt x="4544" y="2681"/>
                  <a:pt x="4707" y="2825"/>
                </a:cubicBezTo>
                <a:cubicBezTo>
                  <a:pt x="4870" y="2968"/>
                  <a:pt x="5138" y="3085"/>
                  <a:pt x="5301" y="3085"/>
                </a:cubicBezTo>
                <a:cubicBezTo>
                  <a:pt x="5464" y="3085"/>
                  <a:pt x="5732" y="2968"/>
                  <a:pt x="5895" y="2825"/>
                </a:cubicBezTo>
                <a:cubicBezTo>
                  <a:pt x="6058" y="2681"/>
                  <a:pt x="6192" y="2447"/>
                  <a:pt x="6192" y="2303"/>
                </a:cubicBezTo>
                <a:cubicBezTo>
                  <a:pt x="6192" y="1967"/>
                  <a:pt x="5683" y="1521"/>
                  <a:pt x="5301" y="1521"/>
                </a:cubicBezTo>
                <a:close/>
                <a:moveTo>
                  <a:pt x="14444" y="1543"/>
                </a:moveTo>
                <a:cubicBezTo>
                  <a:pt x="13650" y="1462"/>
                  <a:pt x="13146" y="2270"/>
                  <a:pt x="13693" y="2750"/>
                </a:cubicBezTo>
                <a:cubicBezTo>
                  <a:pt x="14066" y="3078"/>
                  <a:pt x="14748" y="3008"/>
                  <a:pt x="15042" y="2613"/>
                </a:cubicBezTo>
                <a:cubicBezTo>
                  <a:pt x="15270" y="2308"/>
                  <a:pt x="15273" y="2237"/>
                  <a:pt x="15078" y="1929"/>
                </a:cubicBezTo>
                <a:cubicBezTo>
                  <a:pt x="14939" y="1711"/>
                  <a:pt x="14709" y="1570"/>
                  <a:pt x="14444" y="1543"/>
                </a:cubicBezTo>
                <a:close/>
                <a:moveTo>
                  <a:pt x="19098" y="2303"/>
                </a:moveTo>
                <a:cubicBezTo>
                  <a:pt x="19016" y="2303"/>
                  <a:pt x="18949" y="2391"/>
                  <a:pt x="18949" y="2498"/>
                </a:cubicBezTo>
                <a:cubicBezTo>
                  <a:pt x="18949" y="2606"/>
                  <a:pt x="19016" y="2693"/>
                  <a:pt x="19098" y="2693"/>
                </a:cubicBezTo>
                <a:cubicBezTo>
                  <a:pt x="19180" y="2693"/>
                  <a:pt x="19245" y="2606"/>
                  <a:pt x="19245" y="2498"/>
                </a:cubicBezTo>
                <a:cubicBezTo>
                  <a:pt x="19245" y="2391"/>
                  <a:pt x="19180" y="2303"/>
                  <a:pt x="19098" y="2303"/>
                </a:cubicBezTo>
                <a:close/>
                <a:moveTo>
                  <a:pt x="693" y="2825"/>
                </a:moveTo>
                <a:cubicBezTo>
                  <a:pt x="607" y="2825"/>
                  <a:pt x="578" y="2882"/>
                  <a:pt x="629" y="2954"/>
                </a:cubicBezTo>
                <a:cubicBezTo>
                  <a:pt x="679" y="3026"/>
                  <a:pt x="748" y="3085"/>
                  <a:pt x="784" y="3085"/>
                </a:cubicBezTo>
                <a:cubicBezTo>
                  <a:pt x="820" y="3085"/>
                  <a:pt x="851" y="3026"/>
                  <a:pt x="851" y="2954"/>
                </a:cubicBezTo>
                <a:cubicBezTo>
                  <a:pt x="851" y="2882"/>
                  <a:pt x="779" y="2825"/>
                  <a:pt x="693" y="2825"/>
                </a:cubicBezTo>
                <a:close/>
                <a:moveTo>
                  <a:pt x="17221" y="2876"/>
                </a:moveTo>
                <a:cubicBezTo>
                  <a:pt x="16875" y="2849"/>
                  <a:pt x="16516" y="2896"/>
                  <a:pt x="16060" y="3013"/>
                </a:cubicBezTo>
                <a:cubicBezTo>
                  <a:pt x="14446" y="3425"/>
                  <a:pt x="13613" y="5033"/>
                  <a:pt x="14282" y="6441"/>
                </a:cubicBezTo>
                <a:cubicBezTo>
                  <a:pt x="14590" y="7087"/>
                  <a:pt x="14906" y="7378"/>
                  <a:pt x="15611" y="7663"/>
                </a:cubicBezTo>
                <a:cubicBezTo>
                  <a:pt x="16451" y="8001"/>
                  <a:pt x="17564" y="7977"/>
                  <a:pt x="18367" y="7604"/>
                </a:cubicBezTo>
                <a:cubicBezTo>
                  <a:pt x="19112" y="7258"/>
                  <a:pt x="19839" y="6219"/>
                  <a:pt x="19839" y="5500"/>
                </a:cubicBezTo>
                <a:cubicBezTo>
                  <a:pt x="19839" y="4524"/>
                  <a:pt x="19233" y="3609"/>
                  <a:pt x="18307" y="3189"/>
                </a:cubicBezTo>
                <a:cubicBezTo>
                  <a:pt x="17900" y="3005"/>
                  <a:pt x="17567" y="2903"/>
                  <a:pt x="17221" y="2876"/>
                </a:cubicBezTo>
                <a:close/>
                <a:moveTo>
                  <a:pt x="2871" y="3151"/>
                </a:moveTo>
                <a:cubicBezTo>
                  <a:pt x="1517" y="3155"/>
                  <a:pt x="180" y="3970"/>
                  <a:pt x="14" y="5438"/>
                </a:cubicBezTo>
                <a:cubicBezTo>
                  <a:pt x="-98" y="6424"/>
                  <a:pt x="487" y="7426"/>
                  <a:pt x="1432" y="7865"/>
                </a:cubicBezTo>
                <a:cubicBezTo>
                  <a:pt x="2727" y="8467"/>
                  <a:pt x="4492" y="8126"/>
                  <a:pt x="5243" y="7128"/>
                </a:cubicBezTo>
                <a:cubicBezTo>
                  <a:pt x="5816" y="6368"/>
                  <a:pt x="5914" y="5481"/>
                  <a:pt x="5515" y="4687"/>
                </a:cubicBezTo>
                <a:cubicBezTo>
                  <a:pt x="4986" y="3634"/>
                  <a:pt x="3924" y="3148"/>
                  <a:pt x="2871" y="3151"/>
                </a:cubicBezTo>
                <a:close/>
                <a:moveTo>
                  <a:pt x="12779" y="5941"/>
                </a:moveTo>
                <a:cubicBezTo>
                  <a:pt x="12494" y="5953"/>
                  <a:pt x="12199" y="6060"/>
                  <a:pt x="12050" y="6260"/>
                </a:cubicBezTo>
                <a:cubicBezTo>
                  <a:pt x="11798" y="6598"/>
                  <a:pt x="11937" y="7170"/>
                  <a:pt x="12301" y="7298"/>
                </a:cubicBezTo>
                <a:cubicBezTo>
                  <a:pt x="13189" y="7610"/>
                  <a:pt x="13901" y="6935"/>
                  <a:pt x="13456" y="6204"/>
                </a:cubicBezTo>
                <a:cubicBezTo>
                  <a:pt x="13340" y="6014"/>
                  <a:pt x="13064" y="5930"/>
                  <a:pt x="12779" y="5941"/>
                </a:cubicBezTo>
                <a:close/>
                <a:moveTo>
                  <a:pt x="7249" y="6083"/>
                </a:moveTo>
                <a:cubicBezTo>
                  <a:pt x="6720" y="6083"/>
                  <a:pt x="6489" y="6302"/>
                  <a:pt x="6489" y="6800"/>
                </a:cubicBezTo>
                <a:cubicBezTo>
                  <a:pt x="6489" y="7022"/>
                  <a:pt x="6567" y="7274"/>
                  <a:pt x="6665" y="7360"/>
                </a:cubicBezTo>
                <a:cubicBezTo>
                  <a:pt x="6917" y="7581"/>
                  <a:pt x="7610" y="7555"/>
                  <a:pt x="7886" y="7313"/>
                </a:cubicBezTo>
                <a:cubicBezTo>
                  <a:pt x="8411" y="6852"/>
                  <a:pt x="8013" y="6083"/>
                  <a:pt x="7249" y="6083"/>
                </a:cubicBezTo>
                <a:close/>
                <a:moveTo>
                  <a:pt x="10887" y="6629"/>
                </a:moveTo>
                <a:cubicBezTo>
                  <a:pt x="10830" y="6645"/>
                  <a:pt x="10789" y="6711"/>
                  <a:pt x="10789" y="6800"/>
                </a:cubicBezTo>
                <a:cubicBezTo>
                  <a:pt x="10789" y="6920"/>
                  <a:pt x="10862" y="6995"/>
                  <a:pt x="10949" y="6970"/>
                </a:cubicBezTo>
                <a:cubicBezTo>
                  <a:pt x="11037" y="6944"/>
                  <a:pt x="11109" y="6868"/>
                  <a:pt x="11109" y="6800"/>
                </a:cubicBezTo>
                <a:cubicBezTo>
                  <a:pt x="11109" y="6732"/>
                  <a:pt x="11037" y="6654"/>
                  <a:pt x="10949" y="6629"/>
                </a:cubicBezTo>
                <a:cubicBezTo>
                  <a:pt x="10927" y="6622"/>
                  <a:pt x="10906" y="6623"/>
                  <a:pt x="10887" y="6629"/>
                </a:cubicBezTo>
                <a:close/>
                <a:moveTo>
                  <a:pt x="9010" y="7517"/>
                </a:moveTo>
                <a:cubicBezTo>
                  <a:pt x="8928" y="7517"/>
                  <a:pt x="8862" y="7575"/>
                  <a:pt x="8862" y="7646"/>
                </a:cubicBezTo>
                <a:cubicBezTo>
                  <a:pt x="8862" y="7718"/>
                  <a:pt x="8928" y="7778"/>
                  <a:pt x="9010" y="7778"/>
                </a:cubicBezTo>
                <a:cubicBezTo>
                  <a:pt x="9091" y="7778"/>
                  <a:pt x="9157" y="7718"/>
                  <a:pt x="9157" y="7646"/>
                </a:cubicBezTo>
                <a:cubicBezTo>
                  <a:pt x="9157" y="7575"/>
                  <a:pt x="9091" y="7517"/>
                  <a:pt x="9010" y="7517"/>
                </a:cubicBezTo>
                <a:close/>
                <a:moveTo>
                  <a:pt x="19985" y="7694"/>
                </a:moveTo>
                <a:cubicBezTo>
                  <a:pt x="19946" y="7691"/>
                  <a:pt x="19913" y="7695"/>
                  <a:pt x="19883" y="7705"/>
                </a:cubicBezTo>
                <a:cubicBezTo>
                  <a:pt x="19764" y="7745"/>
                  <a:pt x="19573" y="7778"/>
                  <a:pt x="19457" y="7778"/>
                </a:cubicBezTo>
                <a:cubicBezTo>
                  <a:pt x="19161" y="7778"/>
                  <a:pt x="19194" y="8129"/>
                  <a:pt x="19505" y="8288"/>
                </a:cubicBezTo>
                <a:cubicBezTo>
                  <a:pt x="20127" y="8607"/>
                  <a:pt x="20804" y="8253"/>
                  <a:pt x="20344" y="7849"/>
                </a:cubicBezTo>
                <a:cubicBezTo>
                  <a:pt x="20242" y="7759"/>
                  <a:pt x="20100" y="7701"/>
                  <a:pt x="19985" y="7694"/>
                </a:cubicBezTo>
                <a:close/>
                <a:moveTo>
                  <a:pt x="11477" y="8184"/>
                </a:moveTo>
                <a:cubicBezTo>
                  <a:pt x="11349" y="8192"/>
                  <a:pt x="11173" y="8207"/>
                  <a:pt x="10939" y="8228"/>
                </a:cubicBezTo>
                <a:cubicBezTo>
                  <a:pt x="9125" y="8390"/>
                  <a:pt x="7185" y="8902"/>
                  <a:pt x="5868" y="9568"/>
                </a:cubicBezTo>
                <a:cubicBezTo>
                  <a:pt x="3660" y="10685"/>
                  <a:pt x="2333" y="12688"/>
                  <a:pt x="2333" y="14906"/>
                </a:cubicBezTo>
                <a:cubicBezTo>
                  <a:pt x="2333" y="15707"/>
                  <a:pt x="2290" y="15879"/>
                  <a:pt x="2074" y="15938"/>
                </a:cubicBezTo>
                <a:cubicBezTo>
                  <a:pt x="925" y="16250"/>
                  <a:pt x="344" y="17721"/>
                  <a:pt x="905" y="18900"/>
                </a:cubicBezTo>
                <a:cubicBezTo>
                  <a:pt x="1016" y="19134"/>
                  <a:pt x="1483" y="19681"/>
                  <a:pt x="1943" y="20118"/>
                </a:cubicBezTo>
                <a:cubicBezTo>
                  <a:pt x="2516" y="20661"/>
                  <a:pt x="2780" y="21020"/>
                  <a:pt x="2780" y="21254"/>
                </a:cubicBezTo>
                <a:lnTo>
                  <a:pt x="2780" y="21595"/>
                </a:lnTo>
                <a:lnTo>
                  <a:pt x="15796" y="21595"/>
                </a:lnTo>
                <a:lnTo>
                  <a:pt x="15881" y="21227"/>
                </a:lnTo>
                <a:cubicBezTo>
                  <a:pt x="15935" y="20992"/>
                  <a:pt x="16181" y="20728"/>
                  <a:pt x="16562" y="20495"/>
                </a:cubicBezTo>
                <a:cubicBezTo>
                  <a:pt x="17744" y="19776"/>
                  <a:pt x="18326" y="18701"/>
                  <a:pt x="18137" y="17590"/>
                </a:cubicBezTo>
                <a:cubicBezTo>
                  <a:pt x="17978" y="16663"/>
                  <a:pt x="17673" y="16162"/>
                  <a:pt x="17173" y="16009"/>
                </a:cubicBezTo>
                <a:cubicBezTo>
                  <a:pt x="16642" y="15847"/>
                  <a:pt x="16635" y="15762"/>
                  <a:pt x="17013" y="14359"/>
                </a:cubicBezTo>
                <a:cubicBezTo>
                  <a:pt x="17389" y="12965"/>
                  <a:pt x="17617" y="12305"/>
                  <a:pt x="17781" y="12127"/>
                </a:cubicBezTo>
                <a:cubicBezTo>
                  <a:pt x="17935" y="11961"/>
                  <a:pt x="17583" y="11774"/>
                  <a:pt x="17094" y="11760"/>
                </a:cubicBezTo>
                <a:cubicBezTo>
                  <a:pt x="16716" y="11750"/>
                  <a:pt x="16753" y="11253"/>
                  <a:pt x="17167" y="10756"/>
                </a:cubicBezTo>
                <a:cubicBezTo>
                  <a:pt x="17418" y="10454"/>
                  <a:pt x="17424" y="10398"/>
                  <a:pt x="17225" y="10331"/>
                </a:cubicBezTo>
                <a:cubicBezTo>
                  <a:pt x="17099" y="10288"/>
                  <a:pt x="16799" y="10254"/>
                  <a:pt x="16558" y="10254"/>
                </a:cubicBezTo>
                <a:cubicBezTo>
                  <a:pt x="15936" y="10254"/>
                  <a:pt x="15855" y="9929"/>
                  <a:pt x="16361" y="9464"/>
                </a:cubicBezTo>
                <a:cubicBezTo>
                  <a:pt x="16857" y="9010"/>
                  <a:pt x="16813" y="9005"/>
                  <a:pt x="15321" y="9340"/>
                </a:cubicBezTo>
                <a:cubicBezTo>
                  <a:pt x="13799" y="9682"/>
                  <a:pt x="13516" y="9534"/>
                  <a:pt x="14328" y="8821"/>
                </a:cubicBezTo>
                <a:cubicBezTo>
                  <a:pt x="14712" y="8484"/>
                  <a:pt x="14725" y="8443"/>
                  <a:pt x="14471" y="8385"/>
                </a:cubicBezTo>
                <a:cubicBezTo>
                  <a:pt x="14318" y="8350"/>
                  <a:pt x="13579" y="8432"/>
                  <a:pt x="12829" y="8567"/>
                </a:cubicBezTo>
                <a:cubicBezTo>
                  <a:pt x="11411" y="8822"/>
                  <a:pt x="10960" y="8752"/>
                  <a:pt x="11556" y="8367"/>
                </a:cubicBezTo>
                <a:cubicBezTo>
                  <a:pt x="11808" y="8204"/>
                  <a:pt x="11861" y="8160"/>
                  <a:pt x="11477" y="8184"/>
                </a:cubicBezTo>
                <a:close/>
                <a:moveTo>
                  <a:pt x="3046" y="8567"/>
                </a:moveTo>
                <a:cubicBezTo>
                  <a:pt x="2851" y="8564"/>
                  <a:pt x="2648" y="8623"/>
                  <a:pt x="2468" y="8766"/>
                </a:cubicBezTo>
                <a:cubicBezTo>
                  <a:pt x="2153" y="9017"/>
                  <a:pt x="2108" y="9361"/>
                  <a:pt x="2340" y="9742"/>
                </a:cubicBezTo>
                <a:cubicBezTo>
                  <a:pt x="2574" y="10126"/>
                  <a:pt x="3446" y="10084"/>
                  <a:pt x="3752" y="9674"/>
                </a:cubicBezTo>
                <a:cubicBezTo>
                  <a:pt x="4147" y="9145"/>
                  <a:pt x="3631" y="8577"/>
                  <a:pt x="3046" y="8567"/>
                </a:cubicBezTo>
                <a:close/>
                <a:moveTo>
                  <a:pt x="834" y="8699"/>
                </a:moveTo>
                <a:cubicBezTo>
                  <a:pt x="666" y="8703"/>
                  <a:pt x="514" y="8770"/>
                  <a:pt x="392" y="8899"/>
                </a:cubicBezTo>
                <a:cubicBezTo>
                  <a:pt x="224" y="9077"/>
                  <a:pt x="237" y="9137"/>
                  <a:pt x="477" y="9291"/>
                </a:cubicBezTo>
                <a:cubicBezTo>
                  <a:pt x="850" y="9531"/>
                  <a:pt x="1214" y="9520"/>
                  <a:pt x="1457" y="9262"/>
                </a:cubicBezTo>
                <a:cubicBezTo>
                  <a:pt x="1625" y="9084"/>
                  <a:pt x="1614" y="9026"/>
                  <a:pt x="1374" y="8872"/>
                </a:cubicBezTo>
                <a:cubicBezTo>
                  <a:pt x="1187" y="8752"/>
                  <a:pt x="1002" y="8694"/>
                  <a:pt x="834" y="8699"/>
                </a:cubicBezTo>
                <a:close/>
                <a:moveTo>
                  <a:pt x="17574" y="8709"/>
                </a:moveTo>
                <a:cubicBezTo>
                  <a:pt x="17552" y="8711"/>
                  <a:pt x="17532" y="8719"/>
                  <a:pt x="17516" y="8733"/>
                </a:cubicBezTo>
                <a:cubicBezTo>
                  <a:pt x="17449" y="8792"/>
                  <a:pt x="17506" y="8894"/>
                  <a:pt x="17642" y="8961"/>
                </a:cubicBezTo>
                <a:cubicBezTo>
                  <a:pt x="17830" y="9053"/>
                  <a:pt x="17872" y="9196"/>
                  <a:pt x="17808" y="9537"/>
                </a:cubicBezTo>
                <a:cubicBezTo>
                  <a:pt x="17758" y="9812"/>
                  <a:pt x="17798" y="10069"/>
                  <a:pt x="17910" y="10188"/>
                </a:cubicBezTo>
                <a:cubicBezTo>
                  <a:pt x="18132" y="10423"/>
                  <a:pt x="18966" y="10449"/>
                  <a:pt x="19216" y="10229"/>
                </a:cubicBezTo>
                <a:cubicBezTo>
                  <a:pt x="19314" y="10142"/>
                  <a:pt x="19395" y="9879"/>
                  <a:pt x="19395" y="9645"/>
                </a:cubicBezTo>
                <a:cubicBezTo>
                  <a:pt x="19395" y="9139"/>
                  <a:pt x="18982" y="8885"/>
                  <a:pt x="18342" y="8998"/>
                </a:cubicBezTo>
                <a:cubicBezTo>
                  <a:pt x="18036" y="9051"/>
                  <a:pt x="17880" y="9011"/>
                  <a:pt x="17777" y="8850"/>
                </a:cubicBezTo>
                <a:cubicBezTo>
                  <a:pt x="17719" y="8758"/>
                  <a:pt x="17639" y="8705"/>
                  <a:pt x="17574" y="8709"/>
                </a:cubicBezTo>
                <a:close/>
                <a:moveTo>
                  <a:pt x="20217" y="11157"/>
                </a:moveTo>
                <a:cubicBezTo>
                  <a:pt x="19569" y="11196"/>
                  <a:pt x="19212" y="11481"/>
                  <a:pt x="19424" y="11890"/>
                </a:cubicBezTo>
                <a:cubicBezTo>
                  <a:pt x="19512" y="12059"/>
                  <a:pt x="19691" y="12222"/>
                  <a:pt x="19823" y="12253"/>
                </a:cubicBezTo>
                <a:cubicBezTo>
                  <a:pt x="20334" y="12373"/>
                  <a:pt x="20966" y="12323"/>
                  <a:pt x="21241" y="12140"/>
                </a:cubicBezTo>
                <a:cubicBezTo>
                  <a:pt x="21475" y="11984"/>
                  <a:pt x="21502" y="11883"/>
                  <a:pt x="21389" y="11602"/>
                </a:cubicBezTo>
                <a:cubicBezTo>
                  <a:pt x="21312" y="11411"/>
                  <a:pt x="21116" y="11232"/>
                  <a:pt x="20952" y="11204"/>
                </a:cubicBezTo>
                <a:cubicBezTo>
                  <a:pt x="20682" y="11158"/>
                  <a:pt x="20433" y="11144"/>
                  <a:pt x="20217" y="11157"/>
                </a:cubicBezTo>
                <a:close/>
                <a:moveTo>
                  <a:pt x="1104" y="11540"/>
                </a:moveTo>
                <a:cubicBezTo>
                  <a:pt x="811" y="11538"/>
                  <a:pt x="547" y="11603"/>
                  <a:pt x="411" y="11748"/>
                </a:cubicBezTo>
                <a:cubicBezTo>
                  <a:pt x="133" y="12042"/>
                  <a:pt x="356" y="12707"/>
                  <a:pt x="749" y="12756"/>
                </a:cubicBezTo>
                <a:cubicBezTo>
                  <a:pt x="1421" y="12840"/>
                  <a:pt x="1826" y="12787"/>
                  <a:pt x="2176" y="12570"/>
                </a:cubicBezTo>
                <a:cubicBezTo>
                  <a:pt x="2502" y="12368"/>
                  <a:pt x="2519" y="12316"/>
                  <a:pt x="2344" y="12028"/>
                </a:cubicBezTo>
                <a:cubicBezTo>
                  <a:pt x="2161" y="11728"/>
                  <a:pt x="1592" y="11542"/>
                  <a:pt x="1104" y="1154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36" name="مستطيل مستدير الزوايا"/>
          <p:cNvSpPr/>
          <p:nvPr/>
        </p:nvSpPr>
        <p:spPr>
          <a:xfrm>
            <a:off x="1220675" y="1029702"/>
            <a:ext cx="9491246" cy="4021605"/>
          </a:xfrm>
          <a:prstGeom prst="roundRect">
            <a:avLst>
              <a:gd name="adj" fmla="val 18488"/>
            </a:avLst>
          </a:prstGeom>
          <a:solidFill>
            <a:srgbClr val="FFFFFF">
              <a:alpha val="67123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sp>
        <p:nvSpPr>
          <p:cNvPr id="237" name="الاستدلال"/>
          <p:cNvSpPr/>
          <p:nvPr/>
        </p:nvSpPr>
        <p:spPr>
          <a:xfrm>
            <a:off x="16365353" y="1029702"/>
            <a:ext cx="7588692" cy="2393370"/>
          </a:xfrm>
          <a:prstGeom prst="roundRect">
            <a:avLst>
              <a:gd name="adj" fmla="val 50000"/>
            </a:avLst>
          </a:prstGeom>
          <a:solidFill>
            <a:srgbClr val="D7725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11600" spc="-232">
                <a:solidFill>
                  <a:srgbClr val="FFFFFF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الاستدلال </a:t>
            </a:r>
          </a:p>
        </p:txBody>
      </p:sp>
      <p:pic>
        <p:nvPicPr>
          <p:cNvPr id="238" name="IMG_7295.png" descr="IMG_7295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72209" y="1912459"/>
            <a:ext cx="2132855" cy="1876913"/>
          </a:xfrm>
          <a:prstGeom prst="rect">
            <a:avLst/>
          </a:prstGeom>
          <a:ln w="25400">
            <a:solidFill>
              <a:srgbClr val="FFFFFF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r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3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2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3" grpId="0" animBg="1" advAuto="0"/>
      <p:bldP spid="234" grpId="0" build="p" bldLvl="5" animBg="1" advAuto="0"/>
      <p:bldP spid="237" grpId="0" animBg="1" advAuto="0"/>
      <p:bldP spid="238" grpId="0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IMG_7290.jpeg" descr="IMG_729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66" y="0"/>
            <a:ext cx="11571464" cy="13493225"/>
          </a:xfrm>
          <a:prstGeom prst="rect">
            <a:avLst/>
          </a:prstGeom>
          <a:ln w="12700">
            <a:miter lim="400000"/>
          </a:ln>
        </p:spPr>
      </p:pic>
      <p:sp>
        <p:nvSpPr>
          <p:cNvPr id="241" name="بيضاوي"/>
          <p:cNvSpPr/>
          <p:nvPr/>
        </p:nvSpPr>
        <p:spPr>
          <a:xfrm>
            <a:off x="2213774" y="9433378"/>
            <a:ext cx="2415931" cy="596925"/>
          </a:xfrm>
          <a:prstGeom prst="ellipse">
            <a:avLst/>
          </a:prstGeom>
          <a:solidFill>
            <a:srgbClr val="D73612">
              <a:alpha val="68493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sp>
        <p:nvSpPr>
          <p:cNvPr id="242" name="العقل أداة لحسن التصرف…"/>
          <p:cNvSpPr/>
          <p:nvPr/>
        </p:nvSpPr>
        <p:spPr>
          <a:xfrm>
            <a:off x="12192000" y="2850915"/>
            <a:ext cx="11762045" cy="5404090"/>
          </a:xfrm>
          <a:prstGeom prst="roundRect">
            <a:avLst>
              <a:gd name="adj" fmla="val 50000"/>
            </a:avLst>
          </a:prstGeom>
          <a:solidFill>
            <a:srgbClr val="EBEBEB"/>
          </a:solidFill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marL="546100" indent="-546100" algn="r" defTabSz="825500" rtl="0">
              <a:lnSpc>
                <a:spcPct val="125000"/>
              </a:lnSpc>
              <a:buSzPct val="40000"/>
              <a:buBlip>
                <a:blip r:embed="rId3"/>
              </a:buBlip>
              <a:defRPr sz="4300">
                <a:solidFill>
                  <a:srgbClr val="000000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 العقل أداة لحسن التصرف </a:t>
            </a:r>
          </a:p>
          <a:p>
            <a:pPr marL="546100" indent="-546100" algn="r" defTabSz="825500" rtl="0">
              <a:lnSpc>
                <a:spcPct val="125000"/>
              </a:lnSpc>
              <a:buSzPct val="40000"/>
              <a:buBlip>
                <a:blip r:embed="rId3"/>
              </a:buBlip>
              <a:defRPr sz="4300">
                <a:solidFill>
                  <a:srgbClr val="000000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العقل مصدر الاحكام العقلية وتبادل الافكار مع الغير </a:t>
            </a:r>
          </a:p>
          <a:p>
            <a:pPr marL="546100" indent="-546100" algn="r" defTabSz="825500" rtl="0">
              <a:lnSpc>
                <a:spcPct val="125000"/>
              </a:lnSpc>
              <a:buSzPct val="40000"/>
              <a:buBlip>
                <a:blip r:embed="rId3"/>
              </a:buBlip>
              <a:defRPr sz="4300">
                <a:solidFill>
                  <a:srgbClr val="000000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يبادر الانسان بتفكيره إلى حل مشكلات الحياة الاجتماعية </a:t>
            </a:r>
          </a:p>
          <a:p>
            <a:pPr marL="546100" indent="-546100" algn="r" defTabSz="825500" rtl="0">
              <a:lnSpc>
                <a:spcPct val="125000"/>
              </a:lnSpc>
              <a:buSzPct val="40000"/>
              <a:buBlip>
                <a:blip r:embed="rId3"/>
              </a:buBlip>
              <a:defRPr sz="4300">
                <a:solidFill>
                  <a:srgbClr val="000000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 التفكير يؤثر في حياة الانسان وعلاقته بالآخرين </a:t>
            </a:r>
          </a:p>
          <a:p>
            <a:pPr marL="546100" indent="-546100" algn="r" defTabSz="825500" rtl="0">
              <a:lnSpc>
                <a:spcPct val="125000"/>
              </a:lnSpc>
              <a:buSzPct val="40000"/>
              <a:buBlip>
                <a:blip r:embed="rId3"/>
              </a:buBlip>
              <a:defRPr sz="4300">
                <a:solidFill>
                  <a:srgbClr val="000000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 يساعد التفكير على الفهم والتفاهم والتواصل مع الآخرين </a:t>
            </a:r>
          </a:p>
        </p:txBody>
      </p:sp>
      <p:pic>
        <p:nvPicPr>
          <p:cNvPr id="243" name="IMG_7291.jpeg" descr="IMG_7291.jpeg"/>
          <p:cNvPicPr>
            <a:picLocks noChangeAspect="1"/>
          </p:cNvPicPr>
          <p:nvPr/>
        </p:nvPicPr>
        <p:blipFill>
          <a:blip r:embed="rId4"/>
          <a:srcRect l="30051" t="9964" r="25724"/>
          <a:stretch>
            <a:fillRect/>
          </a:stretch>
        </p:blipFill>
        <p:spPr>
          <a:xfrm>
            <a:off x="10141981" y="9016243"/>
            <a:ext cx="4100039" cy="46995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3" h="21595" extrusionOk="0">
                <a:moveTo>
                  <a:pt x="10092" y="5"/>
                </a:moveTo>
                <a:cubicBezTo>
                  <a:pt x="10065" y="16"/>
                  <a:pt x="10048" y="40"/>
                  <a:pt x="10048" y="78"/>
                </a:cubicBezTo>
                <a:cubicBezTo>
                  <a:pt x="10048" y="154"/>
                  <a:pt x="10116" y="217"/>
                  <a:pt x="10198" y="217"/>
                </a:cubicBezTo>
                <a:cubicBezTo>
                  <a:pt x="10279" y="217"/>
                  <a:pt x="10345" y="192"/>
                  <a:pt x="10345" y="160"/>
                </a:cubicBezTo>
                <a:cubicBezTo>
                  <a:pt x="10345" y="129"/>
                  <a:pt x="10279" y="66"/>
                  <a:pt x="10198" y="22"/>
                </a:cubicBezTo>
                <a:cubicBezTo>
                  <a:pt x="10157" y="0"/>
                  <a:pt x="10119" y="-5"/>
                  <a:pt x="10092" y="5"/>
                </a:cubicBezTo>
                <a:close/>
                <a:moveTo>
                  <a:pt x="15613" y="184"/>
                </a:moveTo>
                <a:cubicBezTo>
                  <a:pt x="15532" y="190"/>
                  <a:pt x="15448" y="265"/>
                  <a:pt x="15414" y="407"/>
                </a:cubicBezTo>
                <a:cubicBezTo>
                  <a:pt x="15386" y="525"/>
                  <a:pt x="15469" y="609"/>
                  <a:pt x="15611" y="609"/>
                </a:cubicBezTo>
                <a:cubicBezTo>
                  <a:pt x="15764" y="609"/>
                  <a:pt x="15838" y="522"/>
                  <a:pt x="15807" y="379"/>
                </a:cubicBezTo>
                <a:cubicBezTo>
                  <a:pt x="15776" y="242"/>
                  <a:pt x="15695" y="179"/>
                  <a:pt x="15613" y="184"/>
                </a:cubicBezTo>
                <a:close/>
                <a:moveTo>
                  <a:pt x="11882" y="346"/>
                </a:moveTo>
                <a:cubicBezTo>
                  <a:pt x="11529" y="312"/>
                  <a:pt x="11311" y="525"/>
                  <a:pt x="11616" y="793"/>
                </a:cubicBezTo>
                <a:cubicBezTo>
                  <a:pt x="11910" y="1052"/>
                  <a:pt x="12039" y="1052"/>
                  <a:pt x="12283" y="793"/>
                </a:cubicBezTo>
                <a:cubicBezTo>
                  <a:pt x="12443" y="623"/>
                  <a:pt x="12440" y="569"/>
                  <a:pt x="12264" y="470"/>
                </a:cubicBezTo>
                <a:cubicBezTo>
                  <a:pt x="12131" y="397"/>
                  <a:pt x="11999" y="358"/>
                  <a:pt x="11882" y="346"/>
                </a:cubicBezTo>
                <a:close/>
                <a:moveTo>
                  <a:pt x="3345" y="383"/>
                </a:moveTo>
                <a:cubicBezTo>
                  <a:pt x="3099" y="381"/>
                  <a:pt x="2831" y="438"/>
                  <a:pt x="2585" y="560"/>
                </a:cubicBezTo>
                <a:cubicBezTo>
                  <a:pt x="2232" y="735"/>
                  <a:pt x="2376" y="1284"/>
                  <a:pt x="2824" y="1468"/>
                </a:cubicBezTo>
                <a:cubicBezTo>
                  <a:pt x="3003" y="1541"/>
                  <a:pt x="3217" y="1570"/>
                  <a:pt x="3299" y="1532"/>
                </a:cubicBezTo>
                <a:cubicBezTo>
                  <a:pt x="3381" y="1493"/>
                  <a:pt x="3514" y="1461"/>
                  <a:pt x="3596" y="1459"/>
                </a:cubicBezTo>
                <a:cubicBezTo>
                  <a:pt x="4010" y="1449"/>
                  <a:pt x="4279" y="1165"/>
                  <a:pt x="4186" y="837"/>
                </a:cubicBezTo>
                <a:cubicBezTo>
                  <a:pt x="4103" y="547"/>
                  <a:pt x="3754" y="385"/>
                  <a:pt x="3345" y="383"/>
                </a:cubicBezTo>
                <a:close/>
                <a:moveTo>
                  <a:pt x="9921" y="1021"/>
                </a:moveTo>
                <a:cubicBezTo>
                  <a:pt x="9570" y="1024"/>
                  <a:pt x="9221" y="1082"/>
                  <a:pt x="8896" y="1202"/>
                </a:cubicBezTo>
                <a:cubicBezTo>
                  <a:pt x="6553" y="2062"/>
                  <a:pt x="6489" y="4827"/>
                  <a:pt x="8788" y="5877"/>
                </a:cubicBezTo>
                <a:cubicBezTo>
                  <a:pt x="9896" y="6384"/>
                  <a:pt x="11676" y="5955"/>
                  <a:pt x="12388" y="5009"/>
                </a:cubicBezTo>
                <a:cubicBezTo>
                  <a:pt x="12958" y="4253"/>
                  <a:pt x="13020" y="3103"/>
                  <a:pt x="12534" y="2305"/>
                </a:cubicBezTo>
                <a:cubicBezTo>
                  <a:pt x="12045" y="1502"/>
                  <a:pt x="10975" y="1013"/>
                  <a:pt x="9921" y="1021"/>
                </a:cubicBezTo>
                <a:close/>
                <a:moveTo>
                  <a:pt x="17231" y="1466"/>
                </a:moveTo>
                <a:cubicBezTo>
                  <a:pt x="16638" y="1476"/>
                  <a:pt x="16146" y="1935"/>
                  <a:pt x="16598" y="2186"/>
                </a:cubicBezTo>
                <a:cubicBezTo>
                  <a:pt x="16880" y="2343"/>
                  <a:pt x="17524" y="2329"/>
                  <a:pt x="17715" y="2161"/>
                </a:cubicBezTo>
                <a:cubicBezTo>
                  <a:pt x="17932" y="1970"/>
                  <a:pt x="17793" y="1558"/>
                  <a:pt x="17489" y="1492"/>
                </a:cubicBezTo>
                <a:cubicBezTo>
                  <a:pt x="17402" y="1473"/>
                  <a:pt x="17316" y="1465"/>
                  <a:pt x="17231" y="1466"/>
                </a:cubicBezTo>
                <a:close/>
                <a:moveTo>
                  <a:pt x="5301" y="1521"/>
                </a:moveTo>
                <a:cubicBezTo>
                  <a:pt x="4919" y="1521"/>
                  <a:pt x="4410" y="1967"/>
                  <a:pt x="4410" y="2303"/>
                </a:cubicBezTo>
                <a:cubicBezTo>
                  <a:pt x="4410" y="2447"/>
                  <a:pt x="4544" y="2681"/>
                  <a:pt x="4707" y="2825"/>
                </a:cubicBezTo>
                <a:cubicBezTo>
                  <a:pt x="4870" y="2968"/>
                  <a:pt x="5138" y="3085"/>
                  <a:pt x="5301" y="3085"/>
                </a:cubicBezTo>
                <a:cubicBezTo>
                  <a:pt x="5464" y="3085"/>
                  <a:pt x="5732" y="2968"/>
                  <a:pt x="5895" y="2825"/>
                </a:cubicBezTo>
                <a:cubicBezTo>
                  <a:pt x="6058" y="2681"/>
                  <a:pt x="6192" y="2447"/>
                  <a:pt x="6192" y="2303"/>
                </a:cubicBezTo>
                <a:cubicBezTo>
                  <a:pt x="6192" y="1967"/>
                  <a:pt x="5683" y="1521"/>
                  <a:pt x="5301" y="1521"/>
                </a:cubicBezTo>
                <a:close/>
                <a:moveTo>
                  <a:pt x="14444" y="1543"/>
                </a:moveTo>
                <a:cubicBezTo>
                  <a:pt x="13650" y="1462"/>
                  <a:pt x="13146" y="2270"/>
                  <a:pt x="13693" y="2750"/>
                </a:cubicBezTo>
                <a:cubicBezTo>
                  <a:pt x="14066" y="3078"/>
                  <a:pt x="14748" y="3008"/>
                  <a:pt x="15042" y="2613"/>
                </a:cubicBezTo>
                <a:cubicBezTo>
                  <a:pt x="15270" y="2308"/>
                  <a:pt x="15273" y="2237"/>
                  <a:pt x="15078" y="1929"/>
                </a:cubicBezTo>
                <a:cubicBezTo>
                  <a:pt x="14939" y="1711"/>
                  <a:pt x="14709" y="1570"/>
                  <a:pt x="14444" y="1543"/>
                </a:cubicBezTo>
                <a:close/>
                <a:moveTo>
                  <a:pt x="19098" y="2303"/>
                </a:moveTo>
                <a:cubicBezTo>
                  <a:pt x="19016" y="2303"/>
                  <a:pt x="18949" y="2391"/>
                  <a:pt x="18949" y="2498"/>
                </a:cubicBezTo>
                <a:cubicBezTo>
                  <a:pt x="18949" y="2606"/>
                  <a:pt x="19016" y="2693"/>
                  <a:pt x="19098" y="2693"/>
                </a:cubicBezTo>
                <a:cubicBezTo>
                  <a:pt x="19180" y="2693"/>
                  <a:pt x="19245" y="2606"/>
                  <a:pt x="19245" y="2498"/>
                </a:cubicBezTo>
                <a:cubicBezTo>
                  <a:pt x="19245" y="2391"/>
                  <a:pt x="19180" y="2303"/>
                  <a:pt x="19098" y="2303"/>
                </a:cubicBezTo>
                <a:close/>
                <a:moveTo>
                  <a:pt x="693" y="2825"/>
                </a:moveTo>
                <a:cubicBezTo>
                  <a:pt x="607" y="2825"/>
                  <a:pt x="578" y="2882"/>
                  <a:pt x="629" y="2954"/>
                </a:cubicBezTo>
                <a:cubicBezTo>
                  <a:pt x="679" y="3026"/>
                  <a:pt x="748" y="3085"/>
                  <a:pt x="784" y="3085"/>
                </a:cubicBezTo>
                <a:cubicBezTo>
                  <a:pt x="820" y="3085"/>
                  <a:pt x="851" y="3026"/>
                  <a:pt x="851" y="2954"/>
                </a:cubicBezTo>
                <a:cubicBezTo>
                  <a:pt x="851" y="2882"/>
                  <a:pt x="779" y="2825"/>
                  <a:pt x="693" y="2825"/>
                </a:cubicBezTo>
                <a:close/>
                <a:moveTo>
                  <a:pt x="17221" y="2876"/>
                </a:moveTo>
                <a:cubicBezTo>
                  <a:pt x="16875" y="2849"/>
                  <a:pt x="16516" y="2896"/>
                  <a:pt x="16060" y="3013"/>
                </a:cubicBezTo>
                <a:cubicBezTo>
                  <a:pt x="14446" y="3425"/>
                  <a:pt x="13613" y="5033"/>
                  <a:pt x="14282" y="6441"/>
                </a:cubicBezTo>
                <a:cubicBezTo>
                  <a:pt x="14590" y="7087"/>
                  <a:pt x="14906" y="7378"/>
                  <a:pt x="15611" y="7663"/>
                </a:cubicBezTo>
                <a:cubicBezTo>
                  <a:pt x="16451" y="8001"/>
                  <a:pt x="17564" y="7977"/>
                  <a:pt x="18367" y="7604"/>
                </a:cubicBezTo>
                <a:cubicBezTo>
                  <a:pt x="19112" y="7258"/>
                  <a:pt x="19839" y="6219"/>
                  <a:pt x="19839" y="5500"/>
                </a:cubicBezTo>
                <a:cubicBezTo>
                  <a:pt x="19839" y="4524"/>
                  <a:pt x="19233" y="3609"/>
                  <a:pt x="18307" y="3189"/>
                </a:cubicBezTo>
                <a:cubicBezTo>
                  <a:pt x="17900" y="3005"/>
                  <a:pt x="17567" y="2903"/>
                  <a:pt x="17221" y="2876"/>
                </a:cubicBezTo>
                <a:close/>
                <a:moveTo>
                  <a:pt x="2871" y="3151"/>
                </a:moveTo>
                <a:cubicBezTo>
                  <a:pt x="1517" y="3155"/>
                  <a:pt x="180" y="3970"/>
                  <a:pt x="14" y="5438"/>
                </a:cubicBezTo>
                <a:cubicBezTo>
                  <a:pt x="-98" y="6424"/>
                  <a:pt x="487" y="7426"/>
                  <a:pt x="1432" y="7865"/>
                </a:cubicBezTo>
                <a:cubicBezTo>
                  <a:pt x="2727" y="8467"/>
                  <a:pt x="4492" y="8126"/>
                  <a:pt x="5243" y="7128"/>
                </a:cubicBezTo>
                <a:cubicBezTo>
                  <a:pt x="5816" y="6368"/>
                  <a:pt x="5914" y="5481"/>
                  <a:pt x="5515" y="4687"/>
                </a:cubicBezTo>
                <a:cubicBezTo>
                  <a:pt x="4986" y="3634"/>
                  <a:pt x="3924" y="3148"/>
                  <a:pt x="2871" y="3151"/>
                </a:cubicBezTo>
                <a:close/>
                <a:moveTo>
                  <a:pt x="12779" y="5941"/>
                </a:moveTo>
                <a:cubicBezTo>
                  <a:pt x="12494" y="5953"/>
                  <a:pt x="12199" y="6060"/>
                  <a:pt x="12050" y="6260"/>
                </a:cubicBezTo>
                <a:cubicBezTo>
                  <a:pt x="11798" y="6598"/>
                  <a:pt x="11937" y="7170"/>
                  <a:pt x="12301" y="7298"/>
                </a:cubicBezTo>
                <a:cubicBezTo>
                  <a:pt x="13189" y="7610"/>
                  <a:pt x="13901" y="6935"/>
                  <a:pt x="13456" y="6204"/>
                </a:cubicBezTo>
                <a:cubicBezTo>
                  <a:pt x="13340" y="6014"/>
                  <a:pt x="13064" y="5930"/>
                  <a:pt x="12779" y="5941"/>
                </a:cubicBezTo>
                <a:close/>
                <a:moveTo>
                  <a:pt x="7249" y="6083"/>
                </a:moveTo>
                <a:cubicBezTo>
                  <a:pt x="6720" y="6083"/>
                  <a:pt x="6489" y="6302"/>
                  <a:pt x="6489" y="6800"/>
                </a:cubicBezTo>
                <a:cubicBezTo>
                  <a:pt x="6489" y="7022"/>
                  <a:pt x="6567" y="7274"/>
                  <a:pt x="6665" y="7360"/>
                </a:cubicBezTo>
                <a:cubicBezTo>
                  <a:pt x="6917" y="7581"/>
                  <a:pt x="7610" y="7555"/>
                  <a:pt x="7886" y="7313"/>
                </a:cubicBezTo>
                <a:cubicBezTo>
                  <a:pt x="8411" y="6852"/>
                  <a:pt x="8013" y="6083"/>
                  <a:pt x="7249" y="6083"/>
                </a:cubicBezTo>
                <a:close/>
                <a:moveTo>
                  <a:pt x="10887" y="6629"/>
                </a:moveTo>
                <a:cubicBezTo>
                  <a:pt x="10830" y="6645"/>
                  <a:pt x="10789" y="6711"/>
                  <a:pt x="10789" y="6800"/>
                </a:cubicBezTo>
                <a:cubicBezTo>
                  <a:pt x="10789" y="6920"/>
                  <a:pt x="10862" y="6995"/>
                  <a:pt x="10949" y="6970"/>
                </a:cubicBezTo>
                <a:cubicBezTo>
                  <a:pt x="11037" y="6944"/>
                  <a:pt x="11109" y="6868"/>
                  <a:pt x="11109" y="6800"/>
                </a:cubicBezTo>
                <a:cubicBezTo>
                  <a:pt x="11109" y="6732"/>
                  <a:pt x="11037" y="6654"/>
                  <a:pt x="10949" y="6629"/>
                </a:cubicBezTo>
                <a:cubicBezTo>
                  <a:pt x="10927" y="6622"/>
                  <a:pt x="10906" y="6623"/>
                  <a:pt x="10887" y="6629"/>
                </a:cubicBezTo>
                <a:close/>
                <a:moveTo>
                  <a:pt x="9010" y="7517"/>
                </a:moveTo>
                <a:cubicBezTo>
                  <a:pt x="8928" y="7517"/>
                  <a:pt x="8862" y="7575"/>
                  <a:pt x="8862" y="7646"/>
                </a:cubicBezTo>
                <a:cubicBezTo>
                  <a:pt x="8862" y="7718"/>
                  <a:pt x="8928" y="7778"/>
                  <a:pt x="9010" y="7778"/>
                </a:cubicBezTo>
                <a:cubicBezTo>
                  <a:pt x="9091" y="7778"/>
                  <a:pt x="9157" y="7718"/>
                  <a:pt x="9157" y="7646"/>
                </a:cubicBezTo>
                <a:cubicBezTo>
                  <a:pt x="9157" y="7575"/>
                  <a:pt x="9091" y="7517"/>
                  <a:pt x="9010" y="7517"/>
                </a:cubicBezTo>
                <a:close/>
                <a:moveTo>
                  <a:pt x="19985" y="7694"/>
                </a:moveTo>
                <a:cubicBezTo>
                  <a:pt x="19946" y="7691"/>
                  <a:pt x="19913" y="7695"/>
                  <a:pt x="19883" y="7705"/>
                </a:cubicBezTo>
                <a:cubicBezTo>
                  <a:pt x="19764" y="7745"/>
                  <a:pt x="19573" y="7778"/>
                  <a:pt x="19457" y="7778"/>
                </a:cubicBezTo>
                <a:cubicBezTo>
                  <a:pt x="19161" y="7778"/>
                  <a:pt x="19194" y="8129"/>
                  <a:pt x="19505" y="8288"/>
                </a:cubicBezTo>
                <a:cubicBezTo>
                  <a:pt x="20127" y="8607"/>
                  <a:pt x="20804" y="8253"/>
                  <a:pt x="20344" y="7849"/>
                </a:cubicBezTo>
                <a:cubicBezTo>
                  <a:pt x="20242" y="7759"/>
                  <a:pt x="20100" y="7701"/>
                  <a:pt x="19985" y="7694"/>
                </a:cubicBezTo>
                <a:close/>
                <a:moveTo>
                  <a:pt x="11477" y="8184"/>
                </a:moveTo>
                <a:cubicBezTo>
                  <a:pt x="11349" y="8192"/>
                  <a:pt x="11173" y="8207"/>
                  <a:pt x="10939" y="8228"/>
                </a:cubicBezTo>
                <a:cubicBezTo>
                  <a:pt x="9125" y="8390"/>
                  <a:pt x="7185" y="8902"/>
                  <a:pt x="5868" y="9568"/>
                </a:cubicBezTo>
                <a:cubicBezTo>
                  <a:pt x="3660" y="10685"/>
                  <a:pt x="2333" y="12688"/>
                  <a:pt x="2333" y="14906"/>
                </a:cubicBezTo>
                <a:cubicBezTo>
                  <a:pt x="2333" y="15707"/>
                  <a:pt x="2290" y="15879"/>
                  <a:pt x="2074" y="15938"/>
                </a:cubicBezTo>
                <a:cubicBezTo>
                  <a:pt x="925" y="16250"/>
                  <a:pt x="344" y="17721"/>
                  <a:pt x="905" y="18900"/>
                </a:cubicBezTo>
                <a:cubicBezTo>
                  <a:pt x="1016" y="19134"/>
                  <a:pt x="1483" y="19681"/>
                  <a:pt x="1943" y="20118"/>
                </a:cubicBezTo>
                <a:cubicBezTo>
                  <a:pt x="2516" y="20661"/>
                  <a:pt x="2780" y="21020"/>
                  <a:pt x="2780" y="21254"/>
                </a:cubicBezTo>
                <a:lnTo>
                  <a:pt x="2780" y="21595"/>
                </a:lnTo>
                <a:lnTo>
                  <a:pt x="15796" y="21595"/>
                </a:lnTo>
                <a:lnTo>
                  <a:pt x="15881" y="21227"/>
                </a:lnTo>
                <a:cubicBezTo>
                  <a:pt x="15935" y="20992"/>
                  <a:pt x="16181" y="20728"/>
                  <a:pt x="16562" y="20495"/>
                </a:cubicBezTo>
                <a:cubicBezTo>
                  <a:pt x="17744" y="19776"/>
                  <a:pt x="18326" y="18701"/>
                  <a:pt x="18137" y="17590"/>
                </a:cubicBezTo>
                <a:cubicBezTo>
                  <a:pt x="17978" y="16663"/>
                  <a:pt x="17673" y="16162"/>
                  <a:pt x="17173" y="16009"/>
                </a:cubicBezTo>
                <a:cubicBezTo>
                  <a:pt x="16642" y="15847"/>
                  <a:pt x="16635" y="15762"/>
                  <a:pt x="17013" y="14359"/>
                </a:cubicBezTo>
                <a:cubicBezTo>
                  <a:pt x="17389" y="12965"/>
                  <a:pt x="17617" y="12305"/>
                  <a:pt x="17781" y="12127"/>
                </a:cubicBezTo>
                <a:cubicBezTo>
                  <a:pt x="17935" y="11961"/>
                  <a:pt x="17583" y="11774"/>
                  <a:pt x="17094" y="11760"/>
                </a:cubicBezTo>
                <a:cubicBezTo>
                  <a:pt x="16716" y="11750"/>
                  <a:pt x="16753" y="11253"/>
                  <a:pt x="17167" y="10756"/>
                </a:cubicBezTo>
                <a:cubicBezTo>
                  <a:pt x="17418" y="10454"/>
                  <a:pt x="17424" y="10398"/>
                  <a:pt x="17225" y="10331"/>
                </a:cubicBezTo>
                <a:cubicBezTo>
                  <a:pt x="17099" y="10288"/>
                  <a:pt x="16799" y="10254"/>
                  <a:pt x="16558" y="10254"/>
                </a:cubicBezTo>
                <a:cubicBezTo>
                  <a:pt x="15936" y="10254"/>
                  <a:pt x="15855" y="9929"/>
                  <a:pt x="16361" y="9464"/>
                </a:cubicBezTo>
                <a:cubicBezTo>
                  <a:pt x="16857" y="9010"/>
                  <a:pt x="16813" y="9005"/>
                  <a:pt x="15321" y="9340"/>
                </a:cubicBezTo>
                <a:cubicBezTo>
                  <a:pt x="13799" y="9682"/>
                  <a:pt x="13516" y="9534"/>
                  <a:pt x="14328" y="8821"/>
                </a:cubicBezTo>
                <a:cubicBezTo>
                  <a:pt x="14712" y="8484"/>
                  <a:pt x="14725" y="8443"/>
                  <a:pt x="14471" y="8385"/>
                </a:cubicBezTo>
                <a:cubicBezTo>
                  <a:pt x="14318" y="8350"/>
                  <a:pt x="13579" y="8432"/>
                  <a:pt x="12829" y="8567"/>
                </a:cubicBezTo>
                <a:cubicBezTo>
                  <a:pt x="11411" y="8822"/>
                  <a:pt x="10960" y="8752"/>
                  <a:pt x="11556" y="8367"/>
                </a:cubicBezTo>
                <a:cubicBezTo>
                  <a:pt x="11808" y="8204"/>
                  <a:pt x="11861" y="8160"/>
                  <a:pt x="11477" y="8184"/>
                </a:cubicBezTo>
                <a:close/>
                <a:moveTo>
                  <a:pt x="3046" y="8567"/>
                </a:moveTo>
                <a:cubicBezTo>
                  <a:pt x="2851" y="8564"/>
                  <a:pt x="2648" y="8623"/>
                  <a:pt x="2468" y="8766"/>
                </a:cubicBezTo>
                <a:cubicBezTo>
                  <a:pt x="2153" y="9017"/>
                  <a:pt x="2108" y="9361"/>
                  <a:pt x="2340" y="9742"/>
                </a:cubicBezTo>
                <a:cubicBezTo>
                  <a:pt x="2574" y="10126"/>
                  <a:pt x="3446" y="10084"/>
                  <a:pt x="3752" y="9674"/>
                </a:cubicBezTo>
                <a:cubicBezTo>
                  <a:pt x="4147" y="9145"/>
                  <a:pt x="3631" y="8577"/>
                  <a:pt x="3046" y="8567"/>
                </a:cubicBezTo>
                <a:close/>
                <a:moveTo>
                  <a:pt x="834" y="8699"/>
                </a:moveTo>
                <a:cubicBezTo>
                  <a:pt x="666" y="8703"/>
                  <a:pt x="514" y="8770"/>
                  <a:pt x="392" y="8899"/>
                </a:cubicBezTo>
                <a:cubicBezTo>
                  <a:pt x="224" y="9077"/>
                  <a:pt x="237" y="9137"/>
                  <a:pt x="477" y="9291"/>
                </a:cubicBezTo>
                <a:cubicBezTo>
                  <a:pt x="850" y="9531"/>
                  <a:pt x="1214" y="9520"/>
                  <a:pt x="1457" y="9262"/>
                </a:cubicBezTo>
                <a:cubicBezTo>
                  <a:pt x="1625" y="9084"/>
                  <a:pt x="1614" y="9026"/>
                  <a:pt x="1374" y="8872"/>
                </a:cubicBezTo>
                <a:cubicBezTo>
                  <a:pt x="1187" y="8752"/>
                  <a:pt x="1002" y="8694"/>
                  <a:pt x="834" y="8699"/>
                </a:cubicBezTo>
                <a:close/>
                <a:moveTo>
                  <a:pt x="17574" y="8709"/>
                </a:moveTo>
                <a:cubicBezTo>
                  <a:pt x="17552" y="8711"/>
                  <a:pt x="17532" y="8719"/>
                  <a:pt x="17516" y="8733"/>
                </a:cubicBezTo>
                <a:cubicBezTo>
                  <a:pt x="17449" y="8792"/>
                  <a:pt x="17506" y="8894"/>
                  <a:pt x="17642" y="8961"/>
                </a:cubicBezTo>
                <a:cubicBezTo>
                  <a:pt x="17830" y="9053"/>
                  <a:pt x="17872" y="9196"/>
                  <a:pt x="17808" y="9537"/>
                </a:cubicBezTo>
                <a:cubicBezTo>
                  <a:pt x="17758" y="9812"/>
                  <a:pt x="17798" y="10069"/>
                  <a:pt x="17910" y="10188"/>
                </a:cubicBezTo>
                <a:cubicBezTo>
                  <a:pt x="18132" y="10423"/>
                  <a:pt x="18966" y="10449"/>
                  <a:pt x="19216" y="10229"/>
                </a:cubicBezTo>
                <a:cubicBezTo>
                  <a:pt x="19314" y="10142"/>
                  <a:pt x="19395" y="9879"/>
                  <a:pt x="19395" y="9645"/>
                </a:cubicBezTo>
                <a:cubicBezTo>
                  <a:pt x="19395" y="9139"/>
                  <a:pt x="18982" y="8885"/>
                  <a:pt x="18342" y="8998"/>
                </a:cubicBezTo>
                <a:cubicBezTo>
                  <a:pt x="18036" y="9051"/>
                  <a:pt x="17880" y="9011"/>
                  <a:pt x="17777" y="8850"/>
                </a:cubicBezTo>
                <a:cubicBezTo>
                  <a:pt x="17719" y="8758"/>
                  <a:pt x="17639" y="8705"/>
                  <a:pt x="17574" y="8709"/>
                </a:cubicBezTo>
                <a:close/>
                <a:moveTo>
                  <a:pt x="20217" y="11157"/>
                </a:moveTo>
                <a:cubicBezTo>
                  <a:pt x="19569" y="11196"/>
                  <a:pt x="19212" y="11481"/>
                  <a:pt x="19424" y="11890"/>
                </a:cubicBezTo>
                <a:cubicBezTo>
                  <a:pt x="19512" y="12059"/>
                  <a:pt x="19691" y="12222"/>
                  <a:pt x="19823" y="12253"/>
                </a:cubicBezTo>
                <a:cubicBezTo>
                  <a:pt x="20334" y="12373"/>
                  <a:pt x="20966" y="12323"/>
                  <a:pt x="21241" y="12140"/>
                </a:cubicBezTo>
                <a:cubicBezTo>
                  <a:pt x="21475" y="11984"/>
                  <a:pt x="21502" y="11883"/>
                  <a:pt x="21389" y="11602"/>
                </a:cubicBezTo>
                <a:cubicBezTo>
                  <a:pt x="21312" y="11411"/>
                  <a:pt x="21116" y="11232"/>
                  <a:pt x="20952" y="11204"/>
                </a:cubicBezTo>
                <a:cubicBezTo>
                  <a:pt x="20682" y="11158"/>
                  <a:pt x="20433" y="11144"/>
                  <a:pt x="20217" y="11157"/>
                </a:cubicBezTo>
                <a:close/>
                <a:moveTo>
                  <a:pt x="1104" y="11540"/>
                </a:moveTo>
                <a:cubicBezTo>
                  <a:pt x="811" y="11538"/>
                  <a:pt x="547" y="11603"/>
                  <a:pt x="411" y="11748"/>
                </a:cubicBezTo>
                <a:cubicBezTo>
                  <a:pt x="133" y="12042"/>
                  <a:pt x="356" y="12707"/>
                  <a:pt x="749" y="12756"/>
                </a:cubicBezTo>
                <a:cubicBezTo>
                  <a:pt x="1421" y="12840"/>
                  <a:pt x="1826" y="12787"/>
                  <a:pt x="2176" y="12570"/>
                </a:cubicBezTo>
                <a:cubicBezTo>
                  <a:pt x="2502" y="12368"/>
                  <a:pt x="2519" y="12316"/>
                  <a:pt x="2344" y="12028"/>
                </a:cubicBezTo>
                <a:cubicBezTo>
                  <a:pt x="2161" y="11728"/>
                  <a:pt x="1592" y="11542"/>
                  <a:pt x="1104" y="1154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44" name="مستطيل مستدير الزوايا"/>
          <p:cNvSpPr/>
          <p:nvPr/>
        </p:nvSpPr>
        <p:spPr>
          <a:xfrm>
            <a:off x="1220675" y="1029702"/>
            <a:ext cx="9491246" cy="4021605"/>
          </a:xfrm>
          <a:prstGeom prst="roundRect">
            <a:avLst>
              <a:gd name="adj" fmla="val 18488"/>
            </a:avLst>
          </a:prstGeom>
          <a:solidFill>
            <a:srgbClr val="FFFFFF">
              <a:alpha val="67123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sp>
        <p:nvSpPr>
          <p:cNvPr id="245" name="فهم الحياة الاجتماعية"/>
          <p:cNvSpPr/>
          <p:nvPr/>
        </p:nvSpPr>
        <p:spPr>
          <a:xfrm>
            <a:off x="16365353" y="1029702"/>
            <a:ext cx="7588692" cy="2393370"/>
          </a:xfrm>
          <a:prstGeom prst="roundRect">
            <a:avLst>
              <a:gd name="adj" fmla="val 50000"/>
            </a:avLst>
          </a:prstGeom>
          <a:solidFill>
            <a:srgbClr val="D7725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6800" spc="-136">
                <a:solidFill>
                  <a:srgbClr val="FFFFFF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فهم الحياة الاجتماعية  </a:t>
            </a:r>
          </a:p>
        </p:txBody>
      </p:sp>
      <p:pic>
        <p:nvPicPr>
          <p:cNvPr id="246" name="IMG_7297.png" descr="IMG_7297.png"/>
          <p:cNvPicPr>
            <a:picLocks noChangeAspect="1"/>
          </p:cNvPicPr>
          <p:nvPr/>
        </p:nvPicPr>
        <p:blipFill>
          <a:blip r:embed="rId5"/>
          <a:srcRect t="9896" r="1638" b="7961"/>
          <a:stretch>
            <a:fillRect/>
          </a:stretch>
        </p:blipFill>
        <p:spPr>
          <a:xfrm>
            <a:off x="12192000" y="2226315"/>
            <a:ext cx="3133757" cy="17446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0" h="21469" extrusionOk="0">
                <a:moveTo>
                  <a:pt x="2193" y="0"/>
                </a:moveTo>
                <a:lnTo>
                  <a:pt x="1198" y="493"/>
                </a:lnTo>
                <a:cubicBezTo>
                  <a:pt x="651" y="765"/>
                  <a:pt x="157" y="987"/>
                  <a:pt x="101" y="987"/>
                </a:cubicBezTo>
                <a:cubicBezTo>
                  <a:pt x="13" y="987"/>
                  <a:pt x="0" y="2037"/>
                  <a:pt x="0" y="8942"/>
                </a:cubicBezTo>
                <a:lnTo>
                  <a:pt x="0" y="16893"/>
                </a:lnTo>
                <a:lnTo>
                  <a:pt x="588" y="16893"/>
                </a:lnTo>
                <a:lnTo>
                  <a:pt x="1178" y="16893"/>
                </a:lnTo>
                <a:lnTo>
                  <a:pt x="1178" y="14681"/>
                </a:lnTo>
                <a:cubicBezTo>
                  <a:pt x="1178" y="13464"/>
                  <a:pt x="1203" y="12441"/>
                  <a:pt x="1236" y="12405"/>
                </a:cubicBezTo>
                <a:cubicBezTo>
                  <a:pt x="1268" y="12369"/>
                  <a:pt x="1343" y="12405"/>
                  <a:pt x="1400" y="12488"/>
                </a:cubicBezTo>
                <a:cubicBezTo>
                  <a:pt x="1476" y="12599"/>
                  <a:pt x="1536" y="13240"/>
                  <a:pt x="1624" y="14920"/>
                </a:cubicBezTo>
                <a:cubicBezTo>
                  <a:pt x="1763" y="17557"/>
                  <a:pt x="1773" y="17652"/>
                  <a:pt x="1928" y="17606"/>
                </a:cubicBezTo>
                <a:cubicBezTo>
                  <a:pt x="2031" y="17576"/>
                  <a:pt x="2045" y="17775"/>
                  <a:pt x="2062" y="19511"/>
                </a:cubicBezTo>
                <a:lnTo>
                  <a:pt x="2081" y="21455"/>
                </a:lnTo>
                <a:lnTo>
                  <a:pt x="2245" y="21455"/>
                </a:lnTo>
                <a:lnTo>
                  <a:pt x="2406" y="21455"/>
                </a:lnTo>
                <a:lnTo>
                  <a:pt x="2458" y="18988"/>
                </a:lnTo>
                <a:cubicBezTo>
                  <a:pt x="2504" y="16739"/>
                  <a:pt x="2579" y="15951"/>
                  <a:pt x="2680" y="16634"/>
                </a:cubicBezTo>
                <a:cubicBezTo>
                  <a:pt x="2704" y="16798"/>
                  <a:pt x="2773" y="16893"/>
                  <a:pt x="2868" y="16893"/>
                </a:cubicBezTo>
                <a:cubicBezTo>
                  <a:pt x="3133" y="16893"/>
                  <a:pt x="3185" y="17124"/>
                  <a:pt x="3185" y="18305"/>
                </a:cubicBezTo>
                <a:cubicBezTo>
                  <a:pt x="3186" y="18918"/>
                  <a:pt x="3205" y="19879"/>
                  <a:pt x="3229" y="20439"/>
                </a:cubicBezTo>
                <a:cubicBezTo>
                  <a:pt x="3267" y="21313"/>
                  <a:pt x="3293" y="21455"/>
                  <a:pt x="3401" y="21455"/>
                </a:cubicBezTo>
                <a:cubicBezTo>
                  <a:pt x="3519" y="21455"/>
                  <a:pt x="3529" y="21292"/>
                  <a:pt x="3546" y="19267"/>
                </a:cubicBezTo>
                <a:lnTo>
                  <a:pt x="3565" y="17079"/>
                </a:lnTo>
                <a:lnTo>
                  <a:pt x="4599" y="17045"/>
                </a:lnTo>
                <a:cubicBezTo>
                  <a:pt x="5167" y="17026"/>
                  <a:pt x="5658" y="17056"/>
                  <a:pt x="5690" y="17113"/>
                </a:cubicBezTo>
                <a:cubicBezTo>
                  <a:pt x="5722" y="17170"/>
                  <a:pt x="5769" y="18169"/>
                  <a:pt x="5794" y="19335"/>
                </a:cubicBezTo>
                <a:cubicBezTo>
                  <a:pt x="5835" y="21269"/>
                  <a:pt x="5849" y="21455"/>
                  <a:pt x="5963" y="21455"/>
                </a:cubicBezTo>
                <a:cubicBezTo>
                  <a:pt x="6076" y="21455"/>
                  <a:pt x="6091" y="21307"/>
                  <a:pt x="6108" y="20004"/>
                </a:cubicBezTo>
                <a:lnTo>
                  <a:pt x="6127" y="18559"/>
                </a:lnTo>
                <a:lnTo>
                  <a:pt x="6439" y="18559"/>
                </a:lnTo>
                <a:lnTo>
                  <a:pt x="6751" y="18559"/>
                </a:lnTo>
                <a:lnTo>
                  <a:pt x="6786" y="19975"/>
                </a:lnTo>
                <a:cubicBezTo>
                  <a:pt x="6815" y="21140"/>
                  <a:pt x="6841" y="21395"/>
                  <a:pt x="6931" y="21425"/>
                </a:cubicBezTo>
                <a:cubicBezTo>
                  <a:pt x="7027" y="21458"/>
                  <a:pt x="7048" y="21191"/>
                  <a:pt x="7087" y="19335"/>
                </a:cubicBezTo>
                <a:cubicBezTo>
                  <a:pt x="7112" y="18162"/>
                  <a:pt x="7131" y="16663"/>
                  <a:pt x="7131" y="16004"/>
                </a:cubicBezTo>
                <a:cubicBezTo>
                  <a:pt x="7131" y="14930"/>
                  <a:pt x="7145" y="14790"/>
                  <a:pt x="7270" y="14671"/>
                </a:cubicBezTo>
                <a:cubicBezTo>
                  <a:pt x="7378" y="14568"/>
                  <a:pt x="7418" y="14582"/>
                  <a:pt x="7448" y="14720"/>
                </a:cubicBezTo>
                <a:cubicBezTo>
                  <a:pt x="7469" y="14818"/>
                  <a:pt x="7556" y="14932"/>
                  <a:pt x="7639" y="14974"/>
                </a:cubicBezTo>
                <a:cubicBezTo>
                  <a:pt x="7781" y="15045"/>
                  <a:pt x="7783" y="15058"/>
                  <a:pt x="7669" y="15213"/>
                </a:cubicBezTo>
                <a:cubicBezTo>
                  <a:pt x="7521" y="15416"/>
                  <a:pt x="7512" y="15702"/>
                  <a:pt x="7650" y="15907"/>
                </a:cubicBezTo>
                <a:cubicBezTo>
                  <a:pt x="7737" y="16035"/>
                  <a:pt x="7754" y="16509"/>
                  <a:pt x="7754" y="18764"/>
                </a:cubicBezTo>
                <a:lnTo>
                  <a:pt x="7754" y="21469"/>
                </a:lnTo>
                <a:lnTo>
                  <a:pt x="7910" y="21430"/>
                </a:lnTo>
                <a:cubicBezTo>
                  <a:pt x="8062" y="21392"/>
                  <a:pt x="8067" y="21343"/>
                  <a:pt x="8110" y="19399"/>
                </a:cubicBezTo>
                <a:cubicBezTo>
                  <a:pt x="8134" y="18303"/>
                  <a:pt x="8174" y="17348"/>
                  <a:pt x="8200" y="17274"/>
                </a:cubicBezTo>
                <a:cubicBezTo>
                  <a:pt x="8263" y="17093"/>
                  <a:pt x="8676" y="17104"/>
                  <a:pt x="8780" y="17289"/>
                </a:cubicBezTo>
                <a:cubicBezTo>
                  <a:pt x="8831" y="17381"/>
                  <a:pt x="8862" y="17835"/>
                  <a:pt x="8862" y="18500"/>
                </a:cubicBezTo>
                <a:cubicBezTo>
                  <a:pt x="8862" y="19086"/>
                  <a:pt x="8883" y="19993"/>
                  <a:pt x="8908" y="20512"/>
                </a:cubicBezTo>
                <a:cubicBezTo>
                  <a:pt x="8946" y="21315"/>
                  <a:pt x="8973" y="21455"/>
                  <a:pt x="9080" y="21455"/>
                </a:cubicBezTo>
                <a:cubicBezTo>
                  <a:pt x="9197" y="21455"/>
                  <a:pt x="9208" y="21296"/>
                  <a:pt x="9225" y="19335"/>
                </a:cubicBezTo>
                <a:lnTo>
                  <a:pt x="9244" y="17211"/>
                </a:lnTo>
                <a:lnTo>
                  <a:pt x="9611" y="17245"/>
                </a:lnTo>
                <a:lnTo>
                  <a:pt x="9980" y="17284"/>
                </a:lnTo>
                <a:lnTo>
                  <a:pt x="9966" y="16009"/>
                </a:lnTo>
                <a:lnTo>
                  <a:pt x="9953" y="14735"/>
                </a:lnTo>
                <a:lnTo>
                  <a:pt x="10461" y="14735"/>
                </a:lnTo>
                <a:lnTo>
                  <a:pt x="10972" y="14735"/>
                </a:lnTo>
                <a:lnTo>
                  <a:pt x="11022" y="15228"/>
                </a:lnTo>
                <a:cubicBezTo>
                  <a:pt x="11049" y="15499"/>
                  <a:pt x="11071" y="16982"/>
                  <a:pt x="11074" y="18524"/>
                </a:cubicBezTo>
                <a:cubicBezTo>
                  <a:pt x="11077" y="21245"/>
                  <a:pt x="11081" y="21333"/>
                  <a:pt x="11216" y="21333"/>
                </a:cubicBezTo>
                <a:cubicBezTo>
                  <a:pt x="11336" y="21333"/>
                  <a:pt x="11356" y="21243"/>
                  <a:pt x="11363" y="20683"/>
                </a:cubicBezTo>
                <a:cubicBezTo>
                  <a:pt x="11368" y="20327"/>
                  <a:pt x="11391" y="19456"/>
                  <a:pt x="11415" y="18744"/>
                </a:cubicBezTo>
                <a:lnTo>
                  <a:pt x="11459" y="17450"/>
                </a:lnTo>
                <a:lnTo>
                  <a:pt x="11771" y="17450"/>
                </a:lnTo>
                <a:lnTo>
                  <a:pt x="12083" y="17450"/>
                </a:lnTo>
                <a:lnTo>
                  <a:pt x="12126" y="18187"/>
                </a:lnTo>
                <a:cubicBezTo>
                  <a:pt x="12151" y="18594"/>
                  <a:pt x="12174" y="19470"/>
                  <a:pt x="12178" y="20131"/>
                </a:cubicBezTo>
                <a:cubicBezTo>
                  <a:pt x="12186" y="21324"/>
                  <a:pt x="12189" y="21333"/>
                  <a:pt x="12359" y="21333"/>
                </a:cubicBezTo>
                <a:lnTo>
                  <a:pt x="12528" y="21333"/>
                </a:lnTo>
                <a:lnTo>
                  <a:pt x="12547" y="19452"/>
                </a:lnTo>
                <a:lnTo>
                  <a:pt x="12566" y="17572"/>
                </a:lnTo>
                <a:lnTo>
                  <a:pt x="12774" y="17572"/>
                </a:lnTo>
                <a:cubicBezTo>
                  <a:pt x="12954" y="17572"/>
                  <a:pt x="12984" y="17619"/>
                  <a:pt x="13004" y="17938"/>
                </a:cubicBezTo>
                <a:cubicBezTo>
                  <a:pt x="13016" y="18142"/>
                  <a:pt x="13056" y="18362"/>
                  <a:pt x="13091" y="18427"/>
                </a:cubicBezTo>
                <a:cubicBezTo>
                  <a:pt x="13127" y="18491"/>
                  <a:pt x="13154" y="19199"/>
                  <a:pt x="13154" y="19999"/>
                </a:cubicBezTo>
                <a:cubicBezTo>
                  <a:pt x="13154" y="21372"/>
                  <a:pt x="13163" y="21455"/>
                  <a:pt x="13294" y="21455"/>
                </a:cubicBezTo>
                <a:cubicBezTo>
                  <a:pt x="13459" y="21455"/>
                  <a:pt x="13441" y="21600"/>
                  <a:pt x="13493" y="19853"/>
                </a:cubicBezTo>
                <a:lnTo>
                  <a:pt x="13537" y="18432"/>
                </a:lnTo>
                <a:lnTo>
                  <a:pt x="13882" y="18432"/>
                </a:lnTo>
                <a:lnTo>
                  <a:pt x="14229" y="18432"/>
                </a:lnTo>
                <a:lnTo>
                  <a:pt x="14273" y="19853"/>
                </a:lnTo>
                <a:cubicBezTo>
                  <a:pt x="14325" y="21600"/>
                  <a:pt x="14307" y="21455"/>
                  <a:pt x="14472" y="21455"/>
                </a:cubicBezTo>
                <a:cubicBezTo>
                  <a:pt x="14603" y="21455"/>
                  <a:pt x="14609" y="21372"/>
                  <a:pt x="14609" y="19999"/>
                </a:cubicBezTo>
                <a:cubicBezTo>
                  <a:pt x="14609" y="19199"/>
                  <a:pt x="14637" y="18491"/>
                  <a:pt x="14672" y="18427"/>
                </a:cubicBezTo>
                <a:cubicBezTo>
                  <a:pt x="14707" y="18362"/>
                  <a:pt x="14748" y="18171"/>
                  <a:pt x="14762" y="18002"/>
                </a:cubicBezTo>
                <a:cubicBezTo>
                  <a:pt x="14776" y="17832"/>
                  <a:pt x="14821" y="17708"/>
                  <a:pt x="14866" y="17723"/>
                </a:cubicBezTo>
                <a:cubicBezTo>
                  <a:pt x="14911" y="17739"/>
                  <a:pt x="15369" y="17786"/>
                  <a:pt x="15883" y="17826"/>
                </a:cubicBezTo>
                <a:lnTo>
                  <a:pt x="16818" y="17894"/>
                </a:lnTo>
                <a:lnTo>
                  <a:pt x="16840" y="17054"/>
                </a:lnTo>
                <a:cubicBezTo>
                  <a:pt x="16852" y="16573"/>
                  <a:pt x="16891" y="16226"/>
                  <a:pt x="16930" y="16244"/>
                </a:cubicBezTo>
                <a:cubicBezTo>
                  <a:pt x="16973" y="16263"/>
                  <a:pt x="17006" y="17271"/>
                  <a:pt x="17018" y="18866"/>
                </a:cubicBezTo>
                <a:lnTo>
                  <a:pt x="17037" y="21455"/>
                </a:lnTo>
                <a:lnTo>
                  <a:pt x="17206" y="21455"/>
                </a:lnTo>
                <a:lnTo>
                  <a:pt x="17379" y="21455"/>
                </a:lnTo>
                <a:lnTo>
                  <a:pt x="17379" y="19867"/>
                </a:lnTo>
                <a:cubicBezTo>
                  <a:pt x="17379" y="18086"/>
                  <a:pt x="17398" y="18015"/>
                  <a:pt x="17830" y="18065"/>
                </a:cubicBezTo>
                <a:lnTo>
                  <a:pt x="18106" y="18095"/>
                </a:lnTo>
                <a:lnTo>
                  <a:pt x="18150" y="19374"/>
                </a:lnTo>
                <a:cubicBezTo>
                  <a:pt x="18174" y="20077"/>
                  <a:pt x="18197" y="20834"/>
                  <a:pt x="18202" y="21054"/>
                </a:cubicBezTo>
                <a:cubicBezTo>
                  <a:pt x="18208" y="21366"/>
                  <a:pt x="18240" y="21455"/>
                  <a:pt x="18347" y="21455"/>
                </a:cubicBezTo>
                <a:cubicBezTo>
                  <a:pt x="18479" y="21455"/>
                  <a:pt x="18485" y="21353"/>
                  <a:pt x="18502" y="18773"/>
                </a:cubicBezTo>
                <a:cubicBezTo>
                  <a:pt x="18514" y="17064"/>
                  <a:pt x="18546" y="16102"/>
                  <a:pt x="18590" y="16122"/>
                </a:cubicBezTo>
                <a:cubicBezTo>
                  <a:pt x="18628" y="16138"/>
                  <a:pt x="18669" y="16619"/>
                  <a:pt x="18680" y="17191"/>
                </a:cubicBezTo>
                <a:cubicBezTo>
                  <a:pt x="18699" y="18158"/>
                  <a:pt x="18710" y="18234"/>
                  <a:pt x="18852" y="18270"/>
                </a:cubicBezTo>
                <a:cubicBezTo>
                  <a:pt x="19001" y="18308"/>
                  <a:pt x="19006" y="18354"/>
                  <a:pt x="19006" y="19882"/>
                </a:cubicBezTo>
                <a:cubicBezTo>
                  <a:pt x="19006" y="21430"/>
                  <a:pt x="19008" y="21455"/>
                  <a:pt x="19161" y="21455"/>
                </a:cubicBezTo>
                <a:cubicBezTo>
                  <a:pt x="19308" y="21455"/>
                  <a:pt x="19319" y="21402"/>
                  <a:pt x="19325" y="20561"/>
                </a:cubicBezTo>
                <a:cubicBezTo>
                  <a:pt x="19329" y="20069"/>
                  <a:pt x="19353" y="19361"/>
                  <a:pt x="19377" y="18988"/>
                </a:cubicBezTo>
                <a:cubicBezTo>
                  <a:pt x="19422" y="18314"/>
                  <a:pt x="19423" y="18309"/>
                  <a:pt x="19643" y="18349"/>
                </a:cubicBezTo>
                <a:cubicBezTo>
                  <a:pt x="19853" y="18386"/>
                  <a:pt x="19865" y="18367"/>
                  <a:pt x="19886" y="17919"/>
                </a:cubicBezTo>
                <a:cubicBezTo>
                  <a:pt x="19898" y="17660"/>
                  <a:pt x="19938" y="17463"/>
                  <a:pt x="19976" y="17479"/>
                </a:cubicBezTo>
                <a:cubicBezTo>
                  <a:pt x="20035" y="17504"/>
                  <a:pt x="20105" y="18969"/>
                  <a:pt x="20140" y="20932"/>
                </a:cubicBezTo>
                <a:cubicBezTo>
                  <a:pt x="20148" y="21368"/>
                  <a:pt x="20173" y="21455"/>
                  <a:pt x="20288" y="21455"/>
                </a:cubicBezTo>
                <a:cubicBezTo>
                  <a:pt x="20422" y="21455"/>
                  <a:pt x="20425" y="21374"/>
                  <a:pt x="20425" y="18642"/>
                </a:cubicBezTo>
                <a:lnTo>
                  <a:pt x="20425" y="15828"/>
                </a:lnTo>
                <a:lnTo>
                  <a:pt x="19752" y="15809"/>
                </a:lnTo>
                <a:cubicBezTo>
                  <a:pt x="19364" y="15799"/>
                  <a:pt x="19008" y="15850"/>
                  <a:pt x="18918" y="15931"/>
                </a:cubicBezTo>
                <a:cubicBezTo>
                  <a:pt x="18704" y="16122"/>
                  <a:pt x="18639" y="15954"/>
                  <a:pt x="18677" y="15311"/>
                </a:cubicBezTo>
                <a:cubicBezTo>
                  <a:pt x="18703" y="14891"/>
                  <a:pt x="18747" y="14754"/>
                  <a:pt x="18877" y="14666"/>
                </a:cubicBezTo>
                <a:cubicBezTo>
                  <a:pt x="19049" y="14550"/>
                  <a:pt x="19094" y="14204"/>
                  <a:pt x="18967" y="13978"/>
                </a:cubicBezTo>
                <a:cubicBezTo>
                  <a:pt x="18927" y="13905"/>
                  <a:pt x="18903" y="13601"/>
                  <a:pt x="18915" y="13304"/>
                </a:cubicBezTo>
                <a:lnTo>
                  <a:pt x="18937" y="12761"/>
                </a:lnTo>
                <a:lnTo>
                  <a:pt x="19768" y="12761"/>
                </a:lnTo>
                <a:lnTo>
                  <a:pt x="20600" y="12761"/>
                </a:lnTo>
                <a:lnTo>
                  <a:pt x="20621" y="13299"/>
                </a:lnTo>
                <a:cubicBezTo>
                  <a:pt x="20637" y="13678"/>
                  <a:pt x="20606" y="13907"/>
                  <a:pt x="20520" y="14075"/>
                </a:cubicBezTo>
                <a:cubicBezTo>
                  <a:pt x="20407" y="14298"/>
                  <a:pt x="20409" y="14326"/>
                  <a:pt x="20518" y="14520"/>
                </a:cubicBezTo>
                <a:cubicBezTo>
                  <a:pt x="20727" y="14893"/>
                  <a:pt x="20771" y="14572"/>
                  <a:pt x="20695" y="13255"/>
                </a:cubicBezTo>
                <a:cubicBezTo>
                  <a:pt x="20656" y="12577"/>
                  <a:pt x="20616" y="11840"/>
                  <a:pt x="20605" y="11619"/>
                </a:cubicBezTo>
                <a:cubicBezTo>
                  <a:pt x="20594" y="11397"/>
                  <a:pt x="20533" y="11116"/>
                  <a:pt x="20471" y="10994"/>
                </a:cubicBezTo>
                <a:cubicBezTo>
                  <a:pt x="20383" y="10819"/>
                  <a:pt x="20356" y="10508"/>
                  <a:pt x="20356" y="9572"/>
                </a:cubicBezTo>
                <a:cubicBezTo>
                  <a:pt x="20356" y="8465"/>
                  <a:pt x="20344" y="8353"/>
                  <a:pt x="20187" y="8073"/>
                </a:cubicBezTo>
                <a:cubicBezTo>
                  <a:pt x="19951" y="7652"/>
                  <a:pt x="19515" y="7652"/>
                  <a:pt x="19279" y="8073"/>
                </a:cubicBezTo>
                <a:cubicBezTo>
                  <a:pt x="19121" y="8353"/>
                  <a:pt x="19109" y="8462"/>
                  <a:pt x="19109" y="9592"/>
                </a:cubicBezTo>
                <a:cubicBezTo>
                  <a:pt x="19109" y="10598"/>
                  <a:pt x="19089" y="10846"/>
                  <a:pt x="18989" y="11003"/>
                </a:cubicBezTo>
                <a:cubicBezTo>
                  <a:pt x="18840" y="11237"/>
                  <a:pt x="18589" y="11102"/>
                  <a:pt x="18527" y="10754"/>
                </a:cubicBezTo>
                <a:cubicBezTo>
                  <a:pt x="18496" y="10582"/>
                  <a:pt x="18424" y="10516"/>
                  <a:pt x="18267" y="10525"/>
                </a:cubicBezTo>
                <a:cubicBezTo>
                  <a:pt x="17878" y="10545"/>
                  <a:pt x="17812" y="9865"/>
                  <a:pt x="18180" y="9616"/>
                </a:cubicBezTo>
                <a:cubicBezTo>
                  <a:pt x="18314" y="9525"/>
                  <a:pt x="18352" y="9437"/>
                  <a:pt x="18317" y="9279"/>
                </a:cubicBezTo>
                <a:cubicBezTo>
                  <a:pt x="18290" y="9162"/>
                  <a:pt x="18258" y="8870"/>
                  <a:pt x="18245" y="8635"/>
                </a:cubicBezTo>
                <a:cubicBezTo>
                  <a:pt x="18200" y="7796"/>
                  <a:pt x="17673" y="7481"/>
                  <a:pt x="17332" y="8088"/>
                </a:cubicBezTo>
                <a:cubicBezTo>
                  <a:pt x="17170" y="8376"/>
                  <a:pt x="17157" y="8472"/>
                  <a:pt x="17193" y="9084"/>
                </a:cubicBezTo>
                <a:cubicBezTo>
                  <a:pt x="17214" y="9456"/>
                  <a:pt x="17281" y="9895"/>
                  <a:pt x="17340" y="10056"/>
                </a:cubicBezTo>
                <a:cubicBezTo>
                  <a:pt x="17445" y="10339"/>
                  <a:pt x="17439" y="10355"/>
                  <a:pt x="17209" y="10549"/>
                </a:cubicBezTo>
                <a:cubicBezTo>
                  <a:pt x="17007" y="10720"/>
                  <a:pt x="16963" y="10839"/>
                  <a:pt x="16900" y="11360"/>
                </a:cubicBezTo>
                <a:cubicBezTo>
                  <a:pt x="16860" y="11697"/>
                  <a:pt x="16826" y="12184"/>
                  <a:pt x="16826" y="12444"/>
                </a:cubicBezTo>
                <a:cubicBezTo>
                  <a:pt x="16826" y="13003"/>
                  <a:pt x="16684" y="13297"/>
                  <a:pt x="16550" y="13011"/>
                </a:cubicBezTo>
                <a:cubicBezTo>
                  <a:pt x="16439" y="12772"/>
                  <a:pt x="16309" y="12775"/>
                  <a:pt x="16099" y="13020"/>
                </a:cubicBezTo>
                <a:cubicBezTo>
                  <a:pt x="16007" y="13128"/>
                  <a:pt x="15903" y="13185"/>
                  <a:pt x="15869" y="13147"/>
                </a:cubicBezTo>
                <a:cubicBezTo>
                  <a:pt x="15835" y="13110"/>
                  <a:pt x="15789" y="12566"/>
                  <a:pt x="15766" y="11936"/>
                </a:cubicBezTo>
                <a:cubicBezTo>
                  <a:pt x="15713" y="10551"/>
                  <a:pt x="15498" y="8457"/>
                  <a:pt x="15312" y="7506"/>
                </a:cubicBezTo>
                <a:lnTo>
                  <a:pt x="15175" y="6808"/>
                </a:lnTo>
                <a:lnTo>
                  <a:pt x="15372" y="6471"/>
                </a:lnTo>
                <a:cubicBezTo>
                  <a:pt x="15621" y="6046"/>
                  <a:pt x="15695" y="5369"/>
                  <a:pt x="15555" y="4772"/>
                </a:cubicBezTo>
                <a:cubicBezTo>
                  <a:pt x="15320" y="3769"/>
                  <a:pt x="14515" y="3668"/>
                  <a:pt x="14139" y="4591"/>
                </a:cubicBezTo>
                <a:cubicBezTo>
                  <a:pt x="14040" y="4834"/>
                  <a:pt x="13846" y="4819"/>
                  <a:pt x="13521" y="4542"/>
                </a:cubicBezTo>
                <a:cubicBezTo>
                  <a:pt x="13336" y="4385"/>
                  <a:pt x="13329" y="4335"/>
                  <a:pt x="13310" y="3389"/>
                </a:cubicBezTo>
                <a:lnTo>
                  <a:pt x="13288" y="2398"/>
                </a:lnTo>
                <a:lnTo>
                  <a:pt x="12927" y="2247"/>
                </a:lnTo>
                <a:cubicBezTo>
                  <a:pt x="12728" y="2164"/>
                  <a:pt x="12513" y="2100"/>
                  <a:pt x="12452" y="2100"/>
                </a:cubicBezTo>
                <a:cubicBezTo>
                  <a:pt x="12391" y="2100"/>
                  <a:pt x="12301" y="2014"/>
                  <a:pt x="12252" y="1910"/>
                </a:cubicBezTo>
                <a:cubicBezTo>
                  <a:pt x="12193" y="1784"/>
                  <a:pt x="12101" y="1740"/>
                  <a:pt x="11979" y="1787"/>
                </a:cubicBezTo>
                <a:cubicBezTo>
                  <a:pt x="11877" y="1827"/>
                  <a:pt x="11708" y="1801"/>
                  <a:pt x="11601" y="1729"/>
                </a:cubicBezTo>
                <a:cubicBezTo>
                  <a:pt x="11373" y="1575"/>
                  <a:pt x="11147" y="1669"/>
                  <a:pt x="11147" y="1919"/>
                </a:cubicBezTo>
                <a:cubicBezTo>
                  <a:pt x="11147" y="2099"/>
                  <a:pt x="10741" y="2477"/>
                  <a:pt x="10647" y="2383"/>
                </a:cubicBezTo>
                <a:cubicBezTo>
                  <a:pt x="10618" y="2355"/>
                  <a:pt x="10595" y="2122"/>
                  <a:pt x="10595" y="1866"/>
                </a:cubicBezTo>
                <a:cubicBezTo>
                  <a:pt x="10595" y="1431"/>
                  <a:pt x="10581" y="1402"/>
                  <a:pt x="10387" y="1402"/>
                </a:cubicBezTo>
                <a:cubicBezTo>
                  <a:pt x="10131" y="1402"/>
                  <a:pt x="10125" y="1550"/>
                  <a:pt x="10365" y="1997"/>
                </a:cubicBezTo>
                <a:cubicBezTo>
                  <a:pt x="10635" y="2498"/>
                  <a:pt x="10497" y="2690"/>
                  <a:pt x="10119" y="2339"/>
                </a:cubicBezTo>
                <a:cubicBezTo>
                  <a:pt x="9891" y="2127"/>
                  <a:pt x="9760" y="2088"/>
                  <a:pt x="9469" y="2144"/>
                </a:cubicBezTo>
                <a:cubicBezTo>
                  <a:pt x="9268" y="2183"/>
                  <a:pt x="8795" y="2222"/>
                  <a:pt x="8416" y="2227"/>
                </a:cubicBezTo>
                <a:cubicBezTo>
                  <a:pt x="7712" y="2237"/>
                  <a:pt x="6956" y="2453"/>
                  <a:pt x="6491" y="2779"/>
                </a:cubicBezTo>
                <a:cubicBezTo>
                  <a:pt x="6347" y="2880"/>
                  <a:pt x="6114" y="2964"/>
                  <a:pt x="5972" y="2964"/>
                </a:cubicBezTo>
                <a:cubicBezTo>
                  <a:pt x="5829" y="2965"/>
                  <a:pt x="5551" y="3042"/>
                  <a:pt x="5354" y="3135"/>
                </a:cubicBezTo>
                <a:cubicBezTo>
                  <a:pt x="5156" y="3229"/>
                  <a:pt x="4976" y="3276"/>
                  <a:pt x="4954" y="3238"/>
                </a:cubicBezTo>
                <a:cubicBezTo>
                  <a:pt x="4933" y="3200"/>
                  <a:pt x="4916" y="2940"/>
                  <a:pt x="4916" y="2662"/>
                </a:cubicBezTo>
                <a:cubicBezTo>
                  <a:pt x="4916" y="2383"/>
                  <a:pt x="4871" y="2040"/>
                  <a:pt x="4818" y="1905"/>
                </a:cubicBezTo>
                <a:cubicBezTo>
                  <a:pt x="4764" y="1769"/>
                  <a:pt x="4711" y="1523"/>
                  <a:pt x="4697" y="1358"/>
                </a:cubicBezTo>
                <a:cubicBezTo>
                  <a:pt x="4675" y="1077"/>
                  <a:pt x="4595" y="1029"/>
                  <a:pt x="3431" y="532"/>
                </a:cubicBezTo>
                <a:lnTo>
                  <a:pt x="2193" y="0"/>
                </a:lnTo>
                <a:close/>
                <a:moveTo>
                  <a:pt x="13463" y="864"/>
                </a:moveTo>
                <a:cubicBezTo>
                  <a:pt x="13404" y="864"/>
                  <a:pt x="13374" y="919"/>
                  <a:pt x="13398" y="987"/>
                </a:cubicBezTo>
                <a:cubicBezTo>
                  <a:pt x="13421" y="1054"/>
                  <a:pt x="13471" y="1114"/>
                  <a:pt x="13507" y="1114"/>
                </a:cubicBezTo>
                <a:cubicBezTo>
                  <a:pt x="13543" y="1114"/>
                  <a:pt x="13570" y="1054"/>
                  <a:pt x="13570" y="987"/>
                </a:cubicBezTo>
                <a:cubicBezTo>
                  <a:pt x="13570" y="919"/>
                  <a:pt x="13523" y="864"/>
                  <a:pt x="13463" y="864"/>
                </a:cubicBezTo>
                <a:close/>
                <a:moveTo>
                  <a:pt x="17015" y="1084"/>
                </a:moveTo>
                <a:cubicBezTo>
                  <a:pt x="16914" y="1099"/>
                  <a:pt x="16822" y="1149"/>
                  <a:pt x="16794" y="1231"/>
                </a:cubicBezTo>
                <a:cubicBezTo>
                  <a:pt x="16776" y="1280"/>
                  <a:pt x="16902" y="1315"/>
                  <a:pt x="17072" y="1309"/>
                </a:cubicBezTo>
                <a:cubicBezTo>
                  <a:pt x="17318" y="1300"/>
                  <a:pt x="17361" y="1271"/>
                  <a:pt x="17278" y="1162"/>
                </a:cubicBezTo>
                <a:cubicBezTo>
                  <a:pt x="17224" y="1093"/>
                  <a:pt x="17116" y="1069"/>
                  <a:pt x="17015" y="1084"/>
                </a:cubicBezTo>
                <a:close/>
                <a:moveTo>
                  <a:pt x="18729" y="1358"/>
                </a:moveTo>
                <a:cubicBezTo>
                  <a:pt x="18681" y="1358"/>
                  <a:pt x="18623" y="1442"/>
                  <a:pt x="18601" y="1543"/>
                </a:cubicBezTo>
                <a:cubicBezTo>
                  <a:pt x="18571" y="1683"/>
                  <a:pt x="18614" y="1729"/>
                  <a:pt x="18776" y="1729"/>
                </a:cubicBezTo>
                <a:cubicBezTo>
                  <a:pt x="18958" y="1729"/>
                  <a:pt x="18975" y="1701"/>
                  <a:pt x="18902" y="1543"/>
                </a:cubicBezTo>
                <a:cubicBezTo>
                  <a:pt x="18854" y="1442"/>
                  <a:pt x="18778" y="1358"/>
                  <a:pt x="18729" y="1358"/>
                </a:cubicBezTo>
                <a:close/>
                <a:moveTo>
                  <a:pt x="6819" y="1607"/>
                </a:moveTo>
                <a:cubicBezTo>
                  <a:pt x="6762" y="1607"/>
                  <a:pt x="6715" y="1661"/>
                  <a:pt x="6715" y="1729"/>
                </a:cubicBezTo>
                <a:cubicBezTo>
                  <a:pt x="6715" y="1797"/>
                  <a:pt x="6762" y="1851"/>
                  <a:pt x="6819" y="1851"/>
                </a:cubicBezTo>
                <a:cubicBezTo>
                  <a:pt x="6876" y="1851"/>
                  <a:pt x="6923" y="1797"/>
                  <a:pt x="6923" y="1729"/>
                </a:cubicBezTo>
                <a:cubicBezTo>
                  <a:pt x="6923" y="1661"/>
                  <a:pt x="6876" y="1607"/>
                  <a:pt x="6819" y="1607"/>
                </a:cubicBezTo>
                <a:close/>
                <a:moveTo>
                  <a:pt x="12865" y="1646"/>
                </a:moveTo>
                <a:cubicBezTo>
                  <a:pt x="12809" y="1685"/>
                  <a:pt x="12828" y="1713"/>
                  <a:pt x="12908" y="1719"/>
                </a:cubicBezTo>
                <a:cubicBezTo>
                  <a:pt x="12981" y="1724"/>
                  <a:pt x="13021" y="1697"/>
                  <a:pt x="12998" y="1656"/>
                </a:cubicBezTo>
                <a:cubicBezTo>
                  <a:pt x="12975" y="1615"/>
                  <a:pt x="12914" y="1610"/>
                  <a:pt x="12865" y="1646"/>
                </a:cubicBezTo>
                <a:close/>
                <a:moveTo>
                  <a:pt x="15752" y="3331"/>
                </a:moveTo>
                <a:cubicBezTo>
                  <a:pt x="15645" y="3331"/>
                  <a:pt x="15614" y="3475"/>
                  <a:pt x="15692" y="3614"/>
                </a:cubicBezTo>
                <a:cubicBezTo>
                  <a:pt x="15747" y="3713"/>
                  <a:pt x="15856" y="3603"/>
                  <a:pt x="15856" y="3448"/>
                </a:cubicBezTo>
                <a:cubicBezTo>
                  <a:pt x="15856" y="3384"/>
                  <a:pt x="15809" y="3331"/>
                  <a:pt x="15752" y="3331"/>
                </a:cubicBezTo>
                <a:close/>
                <a:moveTo>
                  <a:pt x="17174" y="3370"/>
                </a:moveTo>
                <a:cubicBezTo>
                  <a:pt x="17086" y="3359"/>
                  <a:pt x="16998" y="3369"/>
                  <a:pt x="16908" y="3404"/>
                </a:cubicBezTo>
                <a:cubicBezTo>
                  <a:pt x="16768" y="3459"/>
                  <a:pt x="16615" y="3498"/>
                  <a:pt x="16569" y="3492"/>
                </a:cubicBezTo>
                <a:cubicBezTo>
                  <a:pt x="16523" y="3486"/>
                  <a:pt x="16489" y="3517"/>
                  <a:pt x="16496" y="3560"/>
                </a:cubicBezTo>
                <a:cubicBezTo>
                  <a:pt x="16502" y="3603"/>
                  <a:pt x="16454" y="3817"/>
                  <a:pt x="16389" y="4034"/>
                </a:cubicBezTo>
                <a:cubicBezTo>
                  <a:pt x="16239" y="4535"/>
                  <a:pt x="16238" y="5347"/>
                  <a:pt x="16386" y="5748"/>
                </a:cubicBezTo>
                <a:cubicBezTo>
                  <a:pt x="16528" y="6134"/>
                  <a:pt x="16825" y="6412"/>
                  <a:pt x="17089" y="6412"/>
                </a:cubicBezTo>
                <a:cubicBezTo>
                  <a:pt x="17205" y="6412"/>
                  <a:pt x="17343" y="6524"/>
                  <a:pt x="17420" y="6676"/>
                </a:cubicBezTo>
                <a:lnTo>
                  <a:pt x="17554" y="6935"/>
                </a:lnTo>
                <a:lnTo>
                  <a:pt x="17576" y="6593"/>
                </a:lnTo>
                <a:cubicBezTo>
                  <a:pt x="17588" y="6404"/>
                  <a:pt x="17675" y="6071"/>
                  <a:pt x="17767" y="5856"/>
                </a:cubicBezTo>
                <a:cubicBezTo>
                  <a:pt x="17977" y="5366"/>
                  <a:pt x="17991" y="4548"/>
                  <a:pt x="17800" y="3990"/>
                </a:cubicBezTo>
                <a:cubicBezTo>
                  <a:pt x="17676" y="3628"/>
                  <a:pt x="17436" y="3402"/>
                  <a:pt x="17174" y="3370"/>
                </a:cubicBezTo>
                <a:close/>
                <a:moveTo>
                  <a:pt x="20641" y="3868"/>
                </a:moveTo>
                <a:cubicBezTo>
                  <a:pt x="20056" y="4033"/>
                  <a:pt x="19790" y="5433"/>
                  <a:pt x="20184" y="6266"/>
                </a:cubicBezTo>
                <a:cubicBezTo>
                  <a:pt x="20279" y="6467"/>
                  <a:pt x="20356" y="6757"/>
                  <a:pt x="20356" y="6911"/>
                </a:cubicBezTo>
                <a:cubicBezTo>
                  <a:pt x="20356" y="7173"/>
                  <a:pt x="20363" y="7181"/>
                  <a:pt x="20482" y="6989"/>
                </a:cubicBezTo>
                <a:cubicBezTo>
                  <a:pt x="20552" y="6877"/>
                  <a:pt x="20663" y="6784"/>
                  <a:pt x="20725" y="6784"/>
                </a:cubicBezTo>
                <a:cubicBezTo>
                  <a:pt x="20788" y="6784"/>
                  <a:pt x="20961" y="6695"/>
                  <a:pt x="21111" y="6588"/>
                </a:cubicBezTo>
                <a:cubicBezTo>
                  <a:pt x="21436" y="6356"/>
                  <a:pt x="21583" y="5879"/>
                  <a:pt x="21589" y="5387"/>
                </a:cubicBezTo>
                <a:cubicBezTo>
                  <a:pt x="21600" y="4566"/>
                  <a:pt x="21222" y="3704"/>
                  <a:pt x="20641" y="3868"/>
                </a:cubicBezTo>
                <a:close/>
                <a:moveTo>
                  <a:pt x="18727" y="5919"/>
                </a:moveTo>
                <a:cubicBezTo>
                  <a:pt x="18667" y="5919"/>
                  <a:pt x="18638" y="5973"/>
                  <a:pt x="18661" y="6041"/>
                </a:cubicBezTo>
                <a:cubicBezTo>
                  <a:pt x="18685" y="6109"/>
                  <a:pt x="18732" y="6168"/>
                  <a:pt x="18768" y="6168"/>
                </a:cubicBezTo>
                <a:cubicBezTo>
                  <a:pt x="18804" y="6168"/>
                  <a:pt x="18833" y="6109"/>
                  <a:pt x="18833" y="6041"/>
                </a:cubicBezTo>
                <a:cubicBezTo>
                  <a:pt x="18833" y="5973"/>
                  <a:pt x="18786" y="5919"/>
                  <a:pt x="18727" y="5919"/>
                </a:cubicBezTo>
                <a:close/>
                <a:moveTo>
                  <a:pt x="18784" y="7340"/>
                </a:moveTo>
                <a:cubicBezTo>
                  <a:pt x="18772" y="7361"/>
                  <a:pt x="18765" y="7400"/>
                  <a:pt x="18765" y="7453"/>
                </a:cubicBezTo>
                <a:cubicBezTo>
                  <a:pt x="18765" y="7558"/>
                  <a:pt x="18795" y="7648"/>
                  <a:pt x="18833" y="7648"/>
                </a:cubicBezTo>
                <a:cubicBezTo>
                  <a:pt x="18871" y="7648"/>
                  <a:pt x="18902" y="7595"/>
                  <a:pt x="18902" y="7531"/>
                </a:cubicBezTo>
                <a:cubicBezTo>
                  <a:pt x="18902" y="7467"/>
                  <a:pt x="18871" y="7382"/>
                  <a:pt x="18833" y="7340"/>
                </a:cubicBezTo>
                <a:cubicBezTo>
                  <a:pt x="18814" y="7319"/>
                  <a:pt x="18797" y="7319"/>
                  <a:pt x="18784" y="7340"/>
                </a:cubicBezTo>
                <a:close/>
                <a:moveTo>
                  <a:pt x="16859" y="7565"/>
                </a:moveTo>
                <a:cubicBezTo>
                  <a:pt x="16784" y="7565"/>
                  <a:pt x="16777" y="7602"/>
                  <a:pt x="16835" y="7726"/>
                </a:cubicBezTo>
                <a:cubicBezTo>
                  <a:pt x="16877" y="7817"/>
                  <a:pt x="16939" y="7892"/>
                  <a:pt x="16971" y="7892"/>
                </a:cubicBezTo>
                <a:cubicBezTo>
                  <a:pt x="17004" y="7892"/>
                  <a:pt x="17013" y="7817"/>
                  <a:pt x="16993" y="7726"/>
                </a:cubicBezTo>
                <a:cubicBezTo>
                  <a:pt x="16974" y="7636"/>
                  <a:pt x="16914" y="7565"/>
                  <a:pt x="16859" y="7565"/>
                </a:cubicBezTo>
                <a:close/>
                <a:moveTo>
                  <a:pt x="15820" y="8263"/>
                </a:moveTo>
                <a:cubicBezTo>
                  <a:pt x="15713" y="8263"/>
                  <a:pt x="15685" y="8408"/>
                  <a:pt x="15763" y="8547"/>
                </a:cubicBezTo>
                <a:cubicBezTo>
                  <a:pt x="15818" y="8645"/>
                  <a:pt x="15924" y="8536"/>
                  <a:pt x="15924" y="8381"/>
                </a:cubicBezTo>
                <a:cubicBezTo>
                  <a:pt x="15924" y="8317"/>
                  <a:pt x="15877" y="8263"/>
                  <a:pt x="15820" y="8263"/>
                </a:cubicBezTo>
                <a:close/>
                <a:moveTo>
                  <a:pt x="16444" y="8415"/>
                </a:moveTo>
                <a:cubicBezTo>
                  <a:pt x="16259" y="8415"/>
                  <a:pt x="16219" y="8611"/>
                  <a:pt x="16353" y="8850"/>
                </a:cubicBezTo>
                <a:cubicBezTo>
                  <a:pt x="16413" y="8955"/>
                  <a:pt x="16459" y="8958"/>
                  <a:pt x="16526" y="8859"/>
                </a:cubicBezTo>
                <a:cubicBezTo>
                  <a:pt x="16673" y="8642"/>
                  <a:pt x="16631" y="8415"/>
                  <a:pt x="16444" y="8415"/>
                </a:cubicBezTo>
                <a:close/>
                <a:moveTo>
                  <a:pt x="16537" y="9636"/>
                </a:moveTo>
                <a:cubicBezTo>
                  <a:pt x="16501" y="9631"/>
                  <a:pt x="16463" y="9653"/>
                  <a:pt x="16422" y="9699"/>
                </a:cubicBezTo>
                <a:cubicBezTo>
                  <a:pt x="16342" y="9789"/>
                  <a:pt x="16273" y="9789"/>
                  <a:pt x="16192" y="9699"/>
                </a:cubicBezTo>
                <a:cubicBezTo>
                  <a:pt x="16108" y="9606"/>
                  <a:pt x="16044" y="9616"/>
                  <a:pt x="15965" y="9733"/>
                </a:cubicBezTo>
                <a:cubicBezTo>
                  <a:pt x="15814" y="9957"/>
                  <a:pt x="15825" y="10039"/>
                  <a:pt x="16074" y="10544"/>
                </a:cubicBezTo>
                <a:lnTo>
                  <a:pt x="16293" y="10989"/>
                </a:lnTo>
                <a:lnTo>
                  <a:pt x="16523" y="10588"/>
                </a:lnTo>
                <a:cubicBezTo>
                  <a:pt x="16782" y="10141"/>
                  <a:pt x="16807" y="9971"/>
                  <a:pt x="16646" y="9733"/>
                </a:cubicBezTo>
                <a:cubicBezTo>
                  <a:pt x="16606" y="9675"/>
                  <a:pt x="16572" y="9641"/>
                  <a:pt x="16537" y="9636"/>
                </a:cubicBezTo>
                <a:close/>
                <a:moveTo>
                  <a:pt x="16441" y="11589"/>
                </a:moveTo>
                <a:cubicBezTo>
                  <a:pt x="16381" y="11589"/>
                  <a:pt x="16352" y="11649"/>
                  <a:pt x="16375" y="11716"/>
                </a:cubicBezTo>
                <a:cubicBezTo>
                  <a:pt x="16399" y="11784"/>
                  <a:pt x="16449" y="11838"/>
                  <a:pt x="16485" y="11838"/>
                </a:cubicBezTo>
                <a:cubicBezTo>
                  <a:pt x="16520" y="11838"/>
                  <a:pt x="16547" y="11784"/>
                  <a:pt x="16547" y="11716"/>
                </a:cubicBezTo>
                <a:cubicBezTo>
                  <a:pt x="16548" y="11649"/>
                  <a:pt x="16500" y="11589"/>
                  <a:pt x="16441" y="11589"/>
                </a:cubicBezTo>
                <a:close/>
                <a:moveTo>
                  <a:pt x="19706" y="13391"/>
                </a:moveTo>
                <a:cubicBezTo>
                  <a:pt x="19655" y="13426"/>
                  <a:pt x="19598" y="13502"/>
                  <a:pt x="19520" y="13636"/>
                </a:cubicBezTo>
                <a:cubicBezTo>
                  <a:pt x="19347" y="13929"/>
                  <a:pt x="19317" y="14075"/>
                  <a:pt x="19317" y="14637"/>
                </a:cubicBezTo>
                <a:lnTo>
                  <a:pt x="19317" y="15291"/>
                </a:lnTo>
                <a:lnTo>
                  <a:pt x="19733" y="15291"/>
                </a:lnTo>
                <a:lnTo>
                  <a:pt x="20148" y="15291"/>
                </a:lnTo>
                <a:lnTo>
                  <a:pt x="20148" y="14354"/>
                </a:lnTo>
                <a:cubicBezTo>
                  <a:pt x="20148" y="13658"/>
                  <a:pt x="20128" y="13433"/>
                  <a:pt x="20064" y="13474"/>
                </a:cubicBezTo>
                <a:cubicBezTo>
                  <a:pt x="20016" y="13505"/>
                  <a:pt x="19918" y="13476"/>
                  <a:pt x="19848" y="13411"/>
                </a:cubicBezTo>
                <a:cubicBezTo>
                  <a:pt x="19798" y="13365"/>
                  <a:pt x="19756" y="13357"/>
                  <a:pt x="19706" y="13391"/>
                </a:cubicBezTo>
                <a:close/>
                <a:moveTo>
                  <a:pt x="10557" y="15413"/>
                </a:moveTo>
                <a:cubicBezTo>
                  <a:pt x="10552" y="15519"/>
                  <a:pt x="10549" y="15753"/>
                  <a:pt x="10549" y="16092"/>
                </a:cubicBezTo>
                <a:cubicBezTo>
                  <a:pt x="10548" y="16770"/>
                  <a:pt x="10562" y="17062"/>
                  <a:pt x="10576" y="16742"/>
                </a:cubicBezTo>
                <a:cubicBezTo>
                  <a:pt x="10590" y="16422"/>
                  <a:pt x="10590" y="15869"/>
                  <a:pt x="10576" y="15511"/>
                </a:cubicBezTo>
                <a:cubicBezTo>
                  <a:pt x="10569" y="15332"/>
                  <a:pt x="10562" y="15308"/>
                  <a:pt x="10557" y="15413"/>
                </a:cubicBezTo>
                <a:close/>
                <a:moveTo>
                  <a:pt x="20632" y="16029"/>
                </a:moveTo>
                <a:lnTo>
                  <a:pt x="20632" y="17255"/>
                </a:lnTo>
                <a:cubicBezTo>
                  <a:pt x="20632" y="18426"/>
                  <a:pt x="20639" y="18483"/>
                  <a:pt x="20788" y="18534"/>
                </a:cubicBezTo>
                <a:cubicBezTo>
                  <a:pt x="20874" y="18564"/>
                  <a:pt x="20984" y="18593"/>
                  <a:pt x="21032" y="18603"/>
                </a:cubicBezTo>
                <a:cubicBezTo>
                  <a:pt x="21096" y="18615"/>
                  <a:pt x="21119" y="18285"/>
                  <a:pt x="21119" y="17323"/>
                </a:cubicBezTo>
                <a:lnTo>
                  <a:pt x="21119" y="16029"/>
                </a:lnTo>
                <a:lnTo>
                  <a:pt x="20876" y="16029"/>
                </a:lnTo>
                <a:lnTo>
                  <a:pt x="20632" y="16029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r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4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2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2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1" grpId="0" animBg="1" advAuto="0"/>
      <p:bldP spid="242" grpId="0" build="p" bldLvl="5" animBg="1" advAuto="0"/>
      <p:bldP spid="245" grpId="0" animBg="1" advAuto="0"/>
      <p:bldP spid="246" grpId="0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IMG_7298.jpeg" descr="IMG_7298.jpeg"/>
          <p:cNvPicPr>
            <a:picLocks noChangeAspect="1"/>
          </p:cNvPicPr>
          <p:nvPr/>
        </p:nvPicPr>
        <p:blipFill>
          <a:blip r:embed="rId2"/>
          <a:srcRect l="5583" t="6790" r="1874" b="6284"/>
          <a:stretch>
            <a:fillRect/>
          </a:stretch>
        </p:blipFill>
        <p:spPr>
          <a:xfrm>
            <a:off x="2526589" y="2082292"/>
            <a:ext cx="19330812" cy="72913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0" h="21596" extrusionOk="0">
                <a:moveTo>
                  <a:pt x="18934" y="0"/>
                </a:moveTo>
                <a:cubicBezTo>
                  <a:pt x="17266" y="0"/>
                  <a:pt x="17156" y="9"/>
                  <a:pt x="17062" y="142"/>
                </a:cubicBezTo>
                <a:cubicBezTo>
                  <a:pt x="16935" y="321"/>
                  <a:pt x="16832" y="797"/>
                  <a:pt x="16818" y="1278"/>
                </a:cubicBezTo>
                <a:lnTo>
                  <a:pt x="16807" y="1648"/>
                </a:lnTo>
                <a:lnTo>
                  <a:pt x="11818" y="1687"/>
                </a:lnTo>
                <a:lnTo>
                  <a:pt x="6830" y="1726"/>
                </a:lnTo>
                <a:lnTo>
                  <a:pt x="6757" y="1905"/>
                </a:lnTo>
                <a:cubicBezTo>
                  <a:pt x="6717" y="2005"/>
                  <a:pt x="6655" y="2263"/>
                  <a:pt x="6617" y="2480"/>
                </a:cubicBezTo>
                <a:lnTo>
                  <a:pt x="6550" y="2875"/>
                </a:lnTo>
                <a:lnTo>
                  <a:pt x="6542" y="11463"/>
                </a:lnTo>
                <a:cubicBezTo>
                  <a:pt x="6535" y="19901"/>
                  <a:pt x="6536" y="20061"/>
                  <a:pt x="6593" y="20564"/>
                </a:cubicBezTo>
                <a:cubicBezTo>
                  <a:pt x="6655" y="21107"/>
                  <a:pt x="6774" y="21510"/>
                  <a:pt x="6890" y="21570"/>
                </a:cubicBezTo>
                <a:cubicBezTo>
                  <a:pt x="6926" y="21589"/>
                  <a:pt x="9884" y="21600"/>
                  <a:pt x="13463" y="21595"/>
                </a:cubicBezTo>
                <a:cubicBezTo>
                  <a:pt x="19555" y="21587"/>
                  <a:pt x="19976" y="21577"/>
                  <a:pt x="20046" y="21454"/>
                </a:cubicBezTo>
                <a:cubicBezTo>
                  <a:pt x="20088" y="21382"/>
                  <a:pt x="20159" y="21123"/>
                  <a:pt x="20204" y="20879"/>
                </a:cubicBezTo>
                <a:lnTo>
                  <a:pt x="20286" y="20435"/>
                </a:lnTo>
                <a:lnTo>
                  <a:pt x="20293" y="11617"/>
                </a:lnTo>
                <a:lnTo>
                  <a:pt x="20300" y="2799"/>
                </a:lnTo>
                <a:lnTo>
                  <a:pt x="20500" y="2777"/>
                </a:lnTo>
                <a:lnTo>
                  <a:pt x="20700" y="2754"/>
                </a:lnTo>
                <a:lnTo>
                  <a:pt x="20600" y="2317"/>
                </a:lnTo>
                <a:cubicBezTo>
                  <a:pt x="20505" y="1903"/>
                  <a:pt x="20500" y="1848"/>
                  <a:pt x="20509" y="1291"/>
                </a:cubicBezTo>
                <a:cubicBezTo>
                  <a:pt x="20517" y="772"/>
                  <a:pt x="20529" y="661"/>
                  <a:pt x="20611" y="351"/>
                </a:cubicBezTo>
                <a:lnTo>
                  <a:pt x="20704" y="0"/>
                </a:lnTo>
                <a:lnTo>
                  <a:pt x="18934" y="0"/>
                </a:lnTo>
                <a:close/>
                <a:moveTo>
                  <a:pt x="20905" y="355"/>
                </a:moveTo>
                <a:cubicBezTo>
                  <a:pt x="20889" y="338"/>
                  <a:pt x="20907" y="406"/>
                  <a:pt x="20947" y="549"/>
                </a:cubicBezTo>
                <a:cubicBezTo>
                  <a:pt x="20999" y="733"/>
                  <a:pt x="21016" y="848"/>
                  <a:pt x="20995" y="882"/>
                </a:cubicBezTo>
                <a:cubicBezTo>
                  <a:pt x="20973" y="918"/>
                  <a:pt x="20972" y="963"/>
                  <a:pt x="20993" y="1030"/>
                </a:cubicBezTo>
                <a:cubicBezTo>
                  <a:pt x="21010" y="1083"/>
                  <a:pt x="21015" y="1148"/>
                  <a:pt x="21005" y="1174"/>
                </a:cubicBezTo>
                <a:cubicBezTo>
                  <a:pt x="20995" y="1201"/>
                  <a:pt x="21003" y="1277"/>
                  <a:pt x="21024" y="1342"/>
                </a:cubicBezTo>
                <a:cubicBezTo>
                  <a:pt x="21055" y="1441"/>
                  <a:pt x="21052" y="1490"/>
                  <a:pt x="21005" y="1632"/>
                </a:cubicBezTo>
                <a:cubicBezTo>
                  <a:pt x="20974" y="1725"/>
                  <a:pt x="20930" y="1869"/>
                  <a:pt x="20907" y="1950"/>
                </a:cubicBezTo>
                <a:cubicBezTo>
                  <a:pt x="20866" y="2095"/>
                  <a:pt x="20866" y="2094"/>
                  <a:pt x="20946" y="1957"/>
                </a:cubicBezTo>
                <a:cubicBezTo>
                  <a:pt x="21005" y="1854"/>
                  <a:pt x="21035" y="1840"/>
                  <a:pt x="21059" y="1903"/>
                </a:cubicBezTo>
                <a:cubicBezTo>
                  <a:pt x="21082" y="1966"/>
                  <a:pt x="21101" y="1954"/>
                  <a:pt x="21128" y="1857"/>
                </a:cubicBezTo>
                <a:cubicBezTo>
                  <a:pt x="21161" y="1737"/>
                  <a:pt x="21167" y="1742"/>
                  <a:pt x="21193" y="1917"/>
                </a:cubicBezTo>
                <a:cubicBezTo>
                  <a:pt x="21211" y="2035"/>
                  <a:pt x="21223" y="2061"/>
                  <a:pt x="21224" y="1984"/>
                </a:cubicBezTo>
                <a:cubicBezTo>
                  <a:pt x="21225" y="1916"/>
                  <a:pt x="21244" y="1820"/>
                  <a:pt x="21266" y="1773"/>
                </a:cubicBezTo>
                <a:cubicBezTo>
                  <a:pt x="21296" y="1706"/>
                  <a:pt x="21333" y="1747"/>
                  <a:pt x="21432" y="1955"/>
                </a:cubicBezTo>
                <a:cubicBezTo>
                  <a:pt x="21502" y="2102"/>
                  <a:pt x="21563" y="2222"/>
                  <a:pt x="21568" y="2223"/>
                </a:cubicBezTo>
                <a:cubicBezTo>
                  <a:pt x="21572" y="2223"/>
                  <a:pt x="21543" y="2106"/>
                  <a:pt x="21501" y="1962"/>
                </a:cubicBezTo>
                <a:cubicBezTo>
                  <a:pt x="21453" y="1796"/>
                  <a:pt x="21437" y="1682"/>
                  <a:pt x="21456" y="1650"/>
                </a:cubicBezTo>
                <a:cubicBezTo>
                  <a:pt x="21473" y="1623"/>
                  <a:pt x="21480" y="1568"/>
                  <a:pt x="21471" y="1528"/>
                </a:cubicBezTo>
                <a:cubicBezTo>
                  <a:pt x="21461" y="1489"/>
                  <a:pt x="21484" y="1424"/>
                  <a:pt x="21521" y="1385"/>
                </a:cubicBezTo>
                <a:cubicBezTo>
                  <a:pt x="21586" y="1315"/>
                  <a:pt x="21586" y="1313"/>
                  <a:pt x="21507" y="1308"/>
                </a:cubicBezTo>
                <a:cubicBezTo>
                  <a:pt x="21387" y="1301"/>
                  <a:pt x="21377" y="1104"/>
                  <a:pt x="21483" y="816"/>
                </a:cubicBezTo>
                <a:cubicBezTo>
                  <a:pt x="21594" y="510"/>
                  <a:pt x="21600" y="400"/>
                  <a:pt x="21494" y="598"/>
                </a:cubicBezTo>
                <a:cubicBezTo>
                  <a:pt x="21386" y="799"/>
                  <a:pt x="21276" y="768"/>
                  <a:pt x="21251" y="530"/>
                </a:cubicBezTo>
                <a:cubicBezTo>
                  <a:pt x="21234" y="361"/>
                  <a:pt x="21232" y="359"/>
                  <a:pt x="21229" y="508"/>
                </a:cubicBezTo>
                <a:cubicBezTo>
                  <a:pt x="21224" y="802"/>
                  <a:pt x="21156" y="869"/>
                  <a:pt x="21063" y="671"/>
                </a:cubicBezTo>
                <a:cubicBezTo>
                  <a:pt x="20971" y="473"/>
                  <a:pt x="20921" y="372"/>
                  <a:pt x="20905" y="355"/>
                </a:cubicBezTo>
                <a:close/>
                <a:moveTo>
                  <a:pt x="3118" y="2210"/>
                </a:moveTo>
                <a:cubicBezTo>
                  <a:pt x="1475" y="2214"/>
                  <a:pt x="122" y="2218"/>
                  <a:pt x="111" y="2221"/>
                </a:cubicBezTo>
                <a:cubicBezTo>
                  <a:pt x="100" y="2223"/>
                  <a:pt x="71" y="2278"/>
                  <a:pt x="46" y="2344"/>
                </a:cubicBezTo>
                <a:cubicBezTo>
                  <a:pt x="5" y="2452"/>
                  <a:pt x="0" y="3423"/>
                  <a:pt x="0" y="11885"/>
                </a:cubicBezTo>
                <a:cubicBezTo>
                  <a:pt x="0" y="20347"/>
                  <a:pt x="5" y="21319"/>
                  <a:pt x="46" y="21427"/>
                </a:cubicBezTo>
                <a:cubicBezTo>
                  <a:pt x="86" y="21535"/>
                  <a:pt x="404" y="21547"/>
                  <a:pt x="3107" y="21547"/>
                </a:cubicBezTo>
                <a:cubicBezTo>
                  <a:pt x="5879" y="21547"/>
                  <a:pt x="6127" y="21536"/>
                  <a:pt x="6163" y="21420"/>
                </a:cubicBezTo>
                <a:cubicBezTo>
                  <a:pt x="6221" y="21236"/>
                  <a:pt x="6202" y="2472"/>
                  <a:pt x="6145" y="2310"/>
                </a:cubicBezTo>
                <a:cubicBezTo>
                  <a:pt x="6113" y="2221"/>
                  <a:pt x="5628" y="2204"/>
                  <a:pt x="3118" y="221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9" name="أقرأ واستنتج أقرأ واستنتج" descr="أقرأ واستنتج أقرأ واستنتج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8628865" y="8852982"/>
            <a:ext cx="4834094" cy="1028701"/>
          </a:xfrm>
          <a:prstGeom prst="rect">
            <a:avLst/>
          </a:prstGeom>
        </p:spPr>
      </p:pic>
      <p:pic>
        <p:nvPicPr>
          <p:cNvPr id="250" name="IMG_7302.png" descr="IMG_7302.png"/>
          <p:cNvPicPr>
            <a:picLocks noChangeAspect="1"/>
          </p:cNvPicPr>
          <p:nvPr/>
        </p:nvPicPr>
        <p:blipFill>
          <a:blip r:embed="rId4"/>
          <a:srcRect l="17288" t="5563" r="6015" b="3"/>
          <a:stretch>
            <a:fillRect/>
          </a:stretch>
        </p:blipFill>
        <p:spPr>
          <a:xfrm>
            <a:off x="13618563" y="8048776"/>
            <a:ext cx="3692135" cy="36404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01" h="21501" extrusionOk="0">
                <a:moveTo>
                  <a:pt x="7620" y="6"/>
                </a:moveTo>
                <a:cubicBezTo>
                  <a:pt x="5142" y="-99"/>
                  <a:pt x="2579" y="1108"/>
                  <a:pt x="1235" y="3409"/>
                </a:cubicBezTo>
                <a:cubicBezTo>
                  <a:pt x="-844" y="6970"/>
                  <a:pt x="-261" y="11172"/>
                  <a:pt x="2699" y="13960"/>
                </a:cubicBezTo>
                <a:cubicBezTo>
                  <a:pt x="3437" y="14655"/>
                  <a:pt x="4164" y="15227"/>
                  <a:pt x="4316" y="15228"/>
                </a:cubicBezTo>
                <a:cubicBezTo>
                  <a:pt x="4467" y="15230"/>
                  <a:pt x="4740" y="15361"/>
                  <a:pt x="4920" y="15519"/>
                </a:cubicBezTo>
                <a:cubicBezTo>
                  <a:pt x="5325" y="15873"/>
                  <a:pt x="7510" y="16077"/>
                  <a:pt x="8769" y="15878"/>
                </a:cubicBezTo>
                <a:cubicBezTo>
                  <a:pt x="9288" y="15796"/>
                  <a:pt x="9868" y="15543"/>
                  <a:pt x="10073" y="15310"/>
                </a:cubicBezTo>
                <a:cubicBezTo>
                  <a:pt x="10276" y="15080"/>
                  <a:pt x="10638" y="14853"/>
                  <a:pt x="10877" y="14804"/>
                </a:cubicBezTo>
                <a:cubicBezTo>
                  <a:pt x="11116" y="14755"/>
                  <a:pt x="11400" y="14659"/>
                  <a:pt x="11508" y="14588"/>
                </a:cubicBezTo>
                <a:cubicBezTo>
                  <a:pt x="11756" y="14427"/>
                  <a:pt x="12948" y="15335"/>
                  <a:pt x="12806" y="15578"/>
                </a:cubicBezTo>
                <a:cubicBezTo>
                  <a:pt x="12748" y="15676"/>
                  <a:pt x="12523" y="15756"/>
                  <a:pt x="12308" y="15756"/>
                </a:cubicBezTo>
                <a:cubicBezTo>
                  <a:pt x="11999" y="15756"/>
                  <a:pt x="11917" y="15903"/>
                  <a:pt x="11920" y="16447"/>
                </a:cubicBezTo>
                <a:cubicBezTo>
                  <a:pt x="11923" y="16953"/>
                  <a:pt x="12155" y="17416"/>
                  <a:pt x="12781" y="18170"/>
                </a:cubicBezTo>
                <a:cubicBezTo>
                  <a:pt x="13542" y="19087"/>
                  <a:pt x="13750" y="19215"/>
                  <a:pt x="14646" y="19316"/>
                </a:cubicBezTo>
                <a:cubicBezTo>
                  <a:pt x="15806" y="19447"/>
                  <a:pt x="16034" y="19603"/>
                  <a:pt x="16692" y="20702"/>
                </a:cubicBezTo>
                <a:lnTo>
                  <a:pt x="17173" y="21501"/>
                </a:lnTo>
                <a:lnTo>
                  <a:pt x="18887" y="21501"/>
                </a:lnTo>
                <a:cubicBezTo>
                  <a:pt x="19829" y="21501"/>
                  <a:pt x="20601" y="21422"/>
                  <a:pt x="20601" y="21323"/>
                </a:cubicBezTo>
                <a:cubicBezTo>
                  <a:pt x="20601" y="21085"/>
                  <a:pt x="19904" y="20428"/>
                  <a:pt x="19336" y="20132"/>
                </a:cubicBezTo>
                <a:cubicBezTo>
                  <a:pt x="18545" y="19719"/>
                  <a:pt x="18635" y="18499"/>
                  <a:pt x="19580" y="16820"/>
                </a:cubicBezTo>
                <a:cubicBezTo>
                  <a:pt x="20294" y="15550"/>
                  <a:pt x="20756" y="13419"/>
                  <a:pt x="20501" y="12572"/>
                </a:cubicBezTo>
                <a:cubicBezTo>
                  <a:pt x="20316" y="11959"/>
                  <a:pt x="19792" y="12023"/>
                  <a:pt x="19792" y="12659"/>
                </a:cubicBezTo>
                <a:cubicBezTo>
                  <a:pt x="19792" y="13557"/>
                  <a:pt x="19448" y="13451"/>
                  <a:pt x="18955" y="12404"/>
                </a:cubicBezTo>
                <a:cubicBezTo>
                  <a:pt x="18528" y="11497"/>
                  <a:pt x="18407" y="11391"/>
                  <a:pt x="17773" y="11372"/>
                </a:cubicBezTo>
                <a:cubicBezTo>
                  <a:pt x="17384" y="11361"/>
                  <a:pt x="16976" y="11322"/>
                  <a:pt x="16865" y="11286"/>
                </a:cubicBezTo>
                <a:cubicBezTo>
                  <a:pt x="16514" y="11171"/>
                  <a:pt x="15977" y="11525"/>
                  <a:pt x="16079" y="11804"/>
                </a:cubicBezTo>
                <a:cubicBezTo>
                  <a:pt x="16234" y="12230"/>
                  <a:pt x="15637" y="12599"/>
                  <a:pt x="14909" y="12526"/>
                </a:cubicBezTo>
                <a:cubicBezTo>
                  <a:pt x="14541" y="12488"/>
                  <a:pt x="14285" y="12401"/>
                  <a:pt x="14340" y="12331"/>
                </a:cubicBezTo>
                <a:cubicBezTo>
                  <a:pt x="14396" y="12261"/>
                  <a:pt x="14324" y="12058"/>
                  <a:pt x="14183" y="11879"/>
                </a:cubicBezTo>
                <a:cubicBezTo>
                  <a:pt x="13991" y="11634"/>
                  <a:pt x="13980" y="11403"/>
                  <a:pt x="14141" y="10957"/>
                </a:cubicBezTo>
                <a:cubicBezTo>
                  <a:pt x="14259" y="10630"/>
                  <a:pt x="14311" y="10239"/>
                  <a:pt x="14256" y="10088"/>
                </a:cubicBezTo>
                <a:cubicBezTo>
                  <a:pt x="14201" y="9936"/>
                  <a:pt x="14250" y="9750"/>
                  <a:pt x="14365" y="9675"/>
                </a:cubicBezTo>
                <a:cubicBezTo>
                  <a:pt x="14480" y="9600"/>
                  <a:pt x="14521" y="9308"/>
                  <a:pt x="14453" y="9026"/>
                </a:cubicBezTo>
                <a:cubicBezTo>
                  <a:pt x="14386" y="8744"/>
                  <a:pt x="14423" y="8329"/>
                  <a:pt x="14537" y="8105"/>
                </a:cubicBezTo>
                <a:cubicBezTo>
                  <a:pt x="14682" y="7820"/>
                  <a:pt x="14679" y="7653"/>
                  <a:pt x="14526" y="7554"/>
                </a:cubicBezTo>
                <a:cubicBezTo>
                  <a:pt x="14404" y="7474"/>
                  <a:pt x="14363" y="7177"/>
                  <a:pt x="14433" y="6881"/>
                </a:cubicBezTo>
                <a:cubicBezTo>
                  <a:pt x="14503" y="6590"/>
                  <a:pt x="14462" y="6229"/>
                  <a:pt x="14343" y="6077"/>
                </a:cubicBezTo>
                <a:cubicBezTo>
                  <a:pt x="14223" y="5925"/>
                  <a:pt x="14147" y="5718"/>
                  <a:pt x="14174" y="5618"/>
                </a:cubicBezTo>
                <a:cubicBezTo>
                  <a:pt x="14202" y="5517"/>
                  <a:pt x="14097" y="5198"/>
                  <a:pt x="13944" y="4905"/>
                </a:cubicBezTo>
                <a:cubicBezTo>
                  <a:pt x="13791" y="4612"/>
                  <a:pt x="13696" y="4373"/>
                  <a:pt x="13734" y="4373"/>
                </a:cubicBezTo>
                <a:cubicBezTo>
                  <a:pt x="14000" y="4373"/>
                  <a:pt x="12563" y="2447"/>
                  <a:pt x="11707" y="1658"/>
                </a:cubicBezTo>
                <a:cubicBezTo>
                  <a:pt x="10563" y="604"/>
                  <a:pt x="9106" y="69"/>
                  <a:pt x="7620" y="6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51" name="١٥٠"/>
          <p:cNvSpPr/>
          <p:nvPr/>
        </p:nvSpPr>
        <p:spPr>
          <a:xfrm>
            <a:off x="0" y="12461004"/>
            <a:ext cx="3033098" cy="1254996"/>
          </a:xfrm>
          <a:prstGeom prst="roundRect">
            <a:avLst>
              <a:gd name="adj" fmla="val 27757"/>
            </a:avLst>
          </a:prstGeom>
          <a:solidFill>
            <a:srgbClr val="DFEED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7000" b="1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r>
              <a:t>١٥٠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2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8" grpId="0" animBg="1" advAuto="0"/>
      <p:bldP spid="249" grpId="0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IMG_7303.jpeg" descr="IMG_7303.jpeg"/>
          <p:cNvPicPr>
            <a:picLocks noChangeAspect="1"/>
          </p:cNvPicPr>
          <p:nvPr/>
        </p:nvPicPr>
        <p:blipFill>
          <a:blip r:embed="rId2"/>
          <a:srcRect l="11587" b="79157"/>
          <a:stretch>
            <a:fillRect/>
          </a:stretch>
        </p:blipFill>
        <p:spPr>
          <a:xfrm>
            <a:off x="2722165" y="363381"/>
            <a:ext cx="18939530" cy="3263625"/>
          </a:xfrm>
          <a:prstGeom prst="rect">
            <a:avLst/>
          </a:prstGeom>
          <a:ln w="12700">
            <a:miter lim="400000"/>
          </a:ln>
        </p:spPr>
      </p:pic>
      <p:sp>
        <p:nvSpPr>
          <p:cNvPr id="254" name="عوائق داخلية تتصل بالشخص"/>
          <p:cNvSpPr/>
          <p:nvPr/>
        </p:nvSpPr>
        <p:spPr>
          <a:xfrm>
            <a:off x="10028080" y="4429023"/>
            <a:ext cx="9271740" cy="1515780"/>
          </a:xfrm>
          <a:prstGeom prst="roundRect">
            <a:avLst>
              <a:gd name="adj" fmla="val 23034"/>
            </a:avLst>
          </a:prstGeom>
          <a:solidFill>
            <a:srgbClr val="88D9F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6800" spc="-136">
                <a:solidFill>
                  <a:srgbClr val="0000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عوائق داخلية تتصل بالشخص </a:t>
            </a:r>
          </a:p>
        </p:txBody>
      </p:sp>
      <p:graphicFrame>
        <p:nvGraphicFramePr>
          <p:cNvPr id="255" name="الجدول"/>
          <p:cNvGraphicFramePr/>
          <p:nvPr>
            <p:extLst>
              <p:ext uri="{D42A27DB-BD31-4B8C-83A1-F6EECF244321}">
                <p14:modId xmlns:p14="http://schemas.microsoft.com/office/powerpoint/2010/main" val="4252959612"/>
              </p:ext>
            </p:extLst>
          </p:nvPr>
        </p:nvGraphicFramePr>
        <p:xfrm>
          <a:off x="9254083" y="6190714"/>
          <a:ext cx="10909300" cy="5113121"/>
        </p:xfrm>
        <a:graphic>
          <a:graphicData uri="http://schemas.openxmlformats.org/drawingml/2006/table">
            <a:tbl>
              <a:tblPr rtl="1" firstRow="1">
                <a:tableStyleId>{C7B018BB-80A7-4F77-B60F-C8B233D01FF8}</a:tableStyleId>
              </a:tblPr>
              <a:tblGrid>
                <a:gridCol w="54546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4546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76185"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  <a:defRPr b="0"/>
                      </a:pPr>
                      <a:r>
                        <a:rPr sz="3200" b="1"/>
                        <a:t>الحفظ 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solidFill>
                      <a:srgbClr val="CDE8B5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  <a:defRPr b="0"/>
                      </a:pPr>
                      <a:r>
                        <a:rPr sz="3200" b="1"/>
                        <a:t>الانفعال 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000000"/>
                      </a:solidFill>
                      <a:miter lim="400000"/>
                    </a:lnR>
                    <a:solidFill>
                      <a:srgbClr val="CDE8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523841"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  <a:endParaRPr dirty="0"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000000"/>
                      </a:solidFill>
                      <a:miter lim="400000"/>
                    </a:lnR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256" name="IMG_7306.jpeg" descr="IMG_7306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08733" y="8747275"/>
            <a:ext cx="5275018" cy="25119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" name="IMG_7314.jpeg" descr="IMG_7314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4377" y="8363925"/>
            <a:ext cx="7586786" cy="29016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8" name="IMG_7312.jpeg" descr="IMG_7312.jpeg"/>
          <p:cNvPicPr>
            <a:picLocks noChangeAspect="1"/>
          </p:cNvPicPr>
          <p:nvPr/>
        </p:nvPicPr>
        <p:blipFill>
          <a:blip r:embed="rId5"/>
          <a:srcRect l="36729" t="18030" r="25862" b="11484"/>
          <a:stretch>
            <a:fillRect/>
          </a:stretch>
        </p:blipFill>
        <p:spPr>
          <a:xfrm>
            <a:off x="3046112" y="3422743"/>
            <a:ext cx="3497747" cy="43958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2" h="21479" extrusionOk="0">
                <a:moveTo>
                  <a:pt x="9339" y="1"/>
                </a:moveTo>
                <a:cubicBezTo>
                  <a:pt x="9116" y="-1"/>
                  <a:pt x="8899" y="5"/>
                  <a:pt x="8689" y="18"/>
                </a:cubicBezTo>
                <a:cubicBezTo>
                  <a:pt x="7234" y="108"/>
                  <a:pt x="4250" y="758"/>
                  <a:pt x="3054" y="1246"/>
                </a:cubicBezTo>
                <a:cubicBezTo>
                  <a:pt x="2476" y="1481"/>
                  <a:pt x="2458" y="1523"/>
                  <a:pt x="2540" y="2543"/>
                </a:cubicBezTo>
                <a:cubicBezTo>
                  <a:pt x="2598" y="3265"/>
                  <a:pt x="2747" y="3702"/>
                  <a:pt x="3012" y="3935"/>
                </a:cubicBezTo>
                <a:cubicBezTo>
                  <a:pt x="3392" y="4268"/>
                  <a:pt x="3387" y="4299"/>
                  <a:pt x="2759" y="5394"/>
                </a:cubicBezTo>
                <a:cubicBezTo>
                  <a:pt x="1787" y="7091"/>
                  <a:pt x="1554" y="7839"/>
                  <a:pt x="1843" y="8343"/>
                </a:cubicBezTo>
                <a:cubicBezTo>
                  <a:pt x="2249" y="9050"/>
                  <a:pt x="2127" y="9380"/>
                  <a:pt x="1042" y="10503"/>
                </a:cubicBezTo>
                <a:cubicBezTo>
                  <a:pt x="469" y="11098"/>
                  <a:pt x="0" y="11688"/>
                  <a:pt x="0" y="11814"/>
                </a:cubicBezTo>
                <a:cubicBezTo>
                  <a:pt x="0" y="11941"/>
                  <a:pt x="279" y="12253"/>
                  <a:pt x="621" y="12509"/>
                </a:cubicBezTo>
                <a:cubicBezTo>
                  <a:pt x="1106" y="12870"/>
                  <a:pt x="1317" y="13245"/>
                  <a:pt x="1576" y="14213"/>
                </a:cubicBezTo>
                <a:cubicBezTo>
                  <a:pt x="1894" y="15404"/>
                  <a:pt x="1929" y="15694"/>
                  <a:pt x="1875" y="16765"/>
                </a:cubicBezTo>
                <a:cubicBezTo>
                  <a:pt x="1836" y="17545"/>
                  <a:pt x="2263" y="17719"/>
                  <a:pt x="4729" y="17931"/>
                </a:cubicBezTo>
                <a:cubicBezTo>
                  <a:pt x="5972" y="18037"/>
                  <a:pt x="7187" y="18211"/>
                  <a:pt x="7430" y="18316"/>
                </a:cubicBezTo>
                <a:cubicBezTo>
                  <a:pt x="7951" y="18543"/>
                  <a:pt x="8553" y="19474"/>
                  <a:pt x="8553" y="20056"/>
                </a:cubicBezTo>
                <a:cubicBezTo>
                  <a:pt x="8553" y="20281"/>
                  <a:pt x="8612" y="20698"/>
                  <a:pt x="8684" y="20983"/>
                </a:cubicBezTo>
                <a:cubicBezTo>
                  <a:pt x="8830" y="21563"/>
                  <a:pt x="8958" y="21599"/>
                  <a:pt x="9763" y="21274"/>
                </a:cubicBezTo>
                <a:cubicBezTo>
                  <a:pt x="11270" y="20665"/>
                  <a:pt x="14303" y="20132"/>
                  <a:pt x="16377" y="20112"/>
                </a:cubicBezTo>
                <a:lnTo>
                  <a:pt x="18462" y="20091"/>
                </a:lnTo>
                <a:lnTo>
                  <a:pt x="18391" y="17797"/>
                </a:lnTo>
                <a:lnTo>
                  <a:pt x="18320" y="15503"/>
                </a:lnTo>
                <a:lnTo>
                  <a:pt x="18944" y="14983"/>
                </a:lnTo>
                <a:cubicBezTo>
                  <a:pt x="19849" y="14227"/>
                  <a:pt x="20538" y="13013"/>
                  <a:pt x="21043" y="11295"/>
                </a:cubicBezTo>
                <a:cubicBezTo>
                  <a:pt x="21591" y="9429"/>
                  <a:pt x="21600" y="8385"/>
                  <a:pt x="21082" y="6679"/>
                </a:cubicBezTo>
                <a:cubicBezTo>
                  <a:pt x="20087" y="3403"/>
                  <a:pt x="18929" y="2300"/>
                  <a:pt x="15271" y="1154"/>
                </a:cubicBezTo>
                <a:cubicBezTo>
                  <a:pt x="12813" y="385"/>
                  <a:pt x="10905" y="12"/>
                  <a:pt x="9339" y="1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59" name="١٥٠"/>
          <p:cNvSpPr/>
          <p:nvPr/>
        </p:nvSpPr>
        <p:spPr>
          <a:xfrm>
            <a:off x="0" y="12461004"/>
            <a:ext cx="3033098" cy="1254996"/>
          </a:xfrm>
          <a:prstGeom prst="roundRect">
            <a:avLst>
              <a:gd name="adj" fmla="val 27757"/>
            </a:avLst>
          </a:prstGeom>
          <a:solidFill>
            <a:srgbClr val="DFEED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7000" b="1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r>
              <a:t>١٥٠</a:t>
            </a:r>
          </a:p>
        </p:txBody>
      </p:sp>
      <p:sp>
        <p:nvSpPr>
          <p:cNvPr id="260" name="الاكتفاء بالحفظ وتخزين المعلومات…"/>
          <p:cNvSpPr/>
          <p:nvPr/>
        </p:nvSpPr>
        <p:spPr>
          <a:xfrm>
            <a:off x="14708733" y="6898833"/>
            <a:ext cx="5275018" cy="183945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marL="368300" indent="-368300" algn="r" defTabSz="825500" rtl="0">
              <a:buSzPct val="123000"/>
              <a:buChar char="•"/>
              <a:defRPr sz="2900">
                <a:solidFill>
                  <a:srgbClr val="0042A9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r>
              <a:t>الاكتفاء بالحفظ وتخزين المعلومات</a:t>
            </a:r>
          </a:p>
          <a:p>
            <a:pPr marL="368300" indent="-368300" algn="r" defTabSz="825500" rtl="0">
              <a:buSzPct val="123000"/>
              <a:buChar char="•"/>
              <a:defRPr sz="2900">
                <a:solidFill>
                  <a:srgbClr val="0042A9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r>
              <a:t>استلهام المعرفة من الموروثات المحفوظة </a:t>
            </a:r>
          </a:p>
          <a:p>
            <a:pPr marL="368300" indent="-368300" algn="r" defTabSz="825500" rtl="0">
              <a:buSzPct val="123000"/>
              <a:buChar char="•"/>
              <a:defRPr sz="2900">
                <a:solidFill>
                  <a:srgbClr val="0042A9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r>
              <a:t>ترديد الاراء السائدة  </a:t>
            </a:r>
          </a:p>
        </p:txBody>
      </p:sp>
      <p:sp>
        <p:nvSpPr>
          <p:cNvPr id="261" name="الاستجابة للانفعالات…"/>
          <p:cNvSpPr/>
          <p:nvPr/>
        </p:nvSpPr>
        <p:spPr>
          <a:xfrm>
            <a:off x="10029351" y="6907817"/>
            <a:ext cx="4325299" cy="1839459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marL="368300" indent="-368300" algn="r" defTabSz="825500" rtl="0">
              <a:buSzPct val="123000"/>
              <a:buChar char="•"/>
              <a:defRPr sz="2900">
                <a:solidFill>
                  <a:srgbClr val="0042A9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r>
              <a:t>الاستجابة للانفعالات </a:t>
            </a:r>
          </a:p>
          <a:p>
            <a:pPr marL="368300" indent="-368300" algn="r" defTabSz="825500" rtl="0">
              <a:buSzPct val="123000"/>
              <a:buChar char="•"/>
              <a:defRPr sz="2900">
                <a:solidFill>
                  <a:srgbClr val="0042A9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r>
              <a:t>تلبية الحاجات البيولوجية </a:t>
            </a:r>
          </a:p>
        </p:txBody>
      </p:sp>
      <p:pic>
        <p:nvPicPr>
          <p:cNvPr id="262" name="IMG_7307.jpeg" descr="IMG_7307.jpeg"/>
          <p:cNvPicPr>
            <a:picLocks noChangeAspect="1"/>
          </p:cNvPicPr>
          <p:nvPr/>
        </p:nvPicPr>
        <p:blipFill>
          <a:blip r:embed="rId6"/>
          <a:srcRect l="8108" t="1617" r="11213" b="7322"/>
          <a:stretch>
            <a:fillRect/>
          </a:stretch>
        </p:blipFill>
        <p:spPr>
          <a:xfrm>
            <a:off x="9484389" y="8370192"/>
            <a:ext cx="2428549" cy="28889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498" extrusionOk="0">
                <a:moveTo>
                  <a:pt x="11460" y="19"/>
                </a:moveTo>
                <a:cubicBezTo>
                  <a:pt x="11014" y="-62"/>
                  <a:pt x="10574" y="124"/>
                  <a:pt x="10095" y="551"/>
                </a:cubicBezTo>
                <a:cubicBezTo>
                  <a:pt x="9290" y="1267"/>
                  <a:pt x="8130" y="2623"/>
                  <a:pt x="7654" y="3406"/>
                </a:cubicBezTo>
                <a:lnTo>
                  <a:pt x="7276" y="4030"/>
                </a:lnTo>
                <a:lnTo>
                  <a:pt x="6419" y="3649"/>
                </a:lnTo>
                <a:cubicBezTo>
                  <a:pt x="5395" y="3192"/>
                  <a:pt x="4504" y="3162"/>
                  <a:pt x="3587" y="3557"/>
                </a:cubicBezTo>
                <a:cubicBezTo>
                  <a:pt x="2912" y="3848"/>
                  <a:pt x="2154" y="4793"/>
                  <a:pt x="2240" y="5237"/>
                </a:cubicBezTo>
                <a:cubicBezTo>
                  <a:pt x="2265" y="5367"/>
                  <a:pt x="2202" y="5636"/>
                  <a:pt x="2099" y="5834"/>
                </a:cubicBezTo>
                <a:cubicBezTo>
                  <a:pt x="1963" y="6094"/>
                  <a:pt x="2041" y="6280"/>
                  <a:pt x="2381" y="6504"/>
                </a:cubicBezTo>
                <a:cubicBezTo>
                  <a:pt x="2930" y="6868"/>
                  <a:pt x="3364" y="7887"/>
                  <a:pt x="3411" y="8926"/>
                </a:cubicBezTo>
                <a:cubicBezTo>
                  <a:pt x="3454" y="9881"/>
                  <a:pt x="2778" y="10367"/>
                  <a:pt x="1408" y="10367"/>
                </a:cubicBezTo>
                <a:cubicBezTo>
                  <a:pt x="364" y="10367"/>
                  <a:pt x="-18" y="10527"/>
                  <a:pt x="0" y="11191"/>
                </a:cubicBezTo>
                <a:cubicBezTo>
                  <a:pt x="6" y="11413"/>
                  <a:pt x="56" y="11689"/>
                  <a:pt x="141" y="12036"/>
                </a:cubicBezTo>
                <a:cubicBezTo>
                  <a:pt x="692" y="14270"/>
                  <a:pt x="2596" y="17248"/>
                  <a:pt x="4236" y="18447"/>
                </a:cubicBezTo>
                <a:cubicBezTo>
                  <a:pt x="4701" y="18787"/>
                  <a:pt x="5738" y="19314"/>
                  <a:pt x="6539" y="19617"/>
                </a:cubicBezTo>
                <a:cubicBezTo>
                  <a:pt x="8026" y="20178"/>
                  <a:pt x="8158" y="20420"/>
                  <a:pt x="7150" y="20739"/>
                </a:cubicBezTo>
                <a:cubicBezTo>
                  <a:pt x="6845" y="20835"/>
                  <a:pt x="6592" y="21045"/>
                  <a:pt x="6592" y="21206"/>
                </a:cubicBezTo>
                <a:cubicBezTo>
                  <a:pt x="6592" y="21417"/>
                  <a:pt x="6837" y="21498"/>
                  <a:pt x="7470" y="21498"/>
                </a:cubicBezTo>
                <a:cubicBezTo>
                  <a:pt x="8507" y="21498"/>
                  <a:pt x="9068" y="21191"/>
                  <a:pt x="9170" y="20568"/>
                </a:cubicBezTo>
                <a:cubicBezTo>
                  <a:pt x="9235" y="20174"/>
                  <a:pt x="9391" y="20108"/>
                  <a:pt x="10398" y="20048"/>
                </a:cubicBezTo>
                <a:cubicBezTo>
                  <a:pt x="11032" y="20010"/>
                  <a:pt x="11997" y="19929"/>
                  <a:pt x="12539" y="19865"/>
                </a:cubicBezTo>
                <a:cubicBezTo>
                  <a:pt x="13490" y="19752"/>
                  <a:pt x="13535" y="19770"/>
                  <a:pt x="13851" y="20399"/>
                </a:cubicBezTo>
                <a:cubicBezTo>
                  <a:pt x="14293" y="21280"/>
                  <a:pt x="14725" y="21538"/>
                  <a:pt x="15632" y="21466"/>
                </a:cubicBezTo>
                <a:cubicBezTo>
                  <a:pt x="16551" y="21392"/>
                  <a:pt x="16653" y="20945"/>
                  <a:pt x="15829" y="20603"/>
                </a:cubicBezTo>
                <a:cubicBezTo>
                  <a:pt x="15151" y="20322"/>
                  <a:pt x="14808" y="19685"/>
                  <a:pt x="15198" y="19428"/>
                </a:cubicBezTo>
                <a:cubicBezTo>
                  <a:pt x="15349" y="19328"/>
                  <a:pt x="15867" y="19094"/>
                  <a:pt x="16348" y="18908"/>
                </a:cubicBezTo>
                <a:cubicBezTo>
                  <a:pt x="16829" y="18722"/>
                  <a:pt x="17570" y="18214"/>
                  <a:pt x="17995" y="17780"/>
                </a:cubicBezTo>
                <a:cubicBezTo>
                  <a:pt x="19729" y="16009"/>
                  <a:pt x="21582" y="12380"/>
                  <a:pt x="21582" y="10760"/>
                </a:cubicBezTo>
                <a:cubicBezTo>
                  <a:pt x="21582" y="10092"/>
                  <a:pt x="21495" y="9944"/>
                  <a:pt x="20993" y="9785"/>
                </a:cubicBezTo>
                <a:cubicBezTo>
                  <a:pt x="20668" y="9682"/>
                  <a:pt x="20014" y="9599"/>
                  <a:pt x="19540" y="9599"/>
                </a:cubicBezTo>
                <a:cubicBezTo>
                  <a:pt x="17952" y="9599"/>
                  <a:pt x="17751" y="9009"/>
                  <a:pt x="18852" y="7573"/>
                </a:cubicBezTo>
                <a:cubicBezTo>
                  <a:pt x="19304" y="6984"/>
                  <a:pt x="19622" y="6286"/>
                  <a:pt x="19688" y="5734"/>
                </a:cubicBezTo>
                <a:cubicBezTo>
                  <a:pt x="19792" y="4862"/>
                  <a:pt x="19777" y="4840"/>
                  <a:pt x="18997" y="4626"/>
                </a:cubicBezTo>
                <a:cubicBezTo>
                  <a:pt x="18353" y="4449"/>
                  <a:pt x="18069" y="4464"/>
                  <a:pt x="17526" y="4700"/>
                </a:cubicBezTo>
                <a:cubicBezTo>
                  <a:pt x="15984" y="5369"/>
                  <a:pt x="15147" y="4918"/>
                  <a:pt x="13935" y="2766"/>
                </a:cubicBezTo>
                <a:cubicBezTo>
                  <a:pt x="12959" y="1031"/>
                  <a:pt x="12203" y="154"/>
                  <a:pt x="11460" y="19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10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6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2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2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2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6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2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2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4" grpId="0" animBg="1" advAuto="0"/>
      <p:bldP spid="255" grpId="0" animBg="1" advAuto="0"/>
      <p:bldP spid="256" grpId="0" animBg="1" advAuto="0"/>
      <p:bldP spid="257" grpId="0" animBg="1" advAuto="0"/>
      <p:bldP spid="260" grpId="0" build="p" bldLvl="5" animBg="1" advAuto="0"/>
      <p:bldP spid="261" grpId="0" build="p" bldLvl="5" animBg="1" advAuto="0"/>
      <p:bldP spid="262" grpId="0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IMG_7303.jpeg" descr="IMG_7303.jpeg"/>
          <p:cNvPicPr>
            <a:picLocks noChangeAspect="1"/>
          </p:cNvPicPr>
          <p:nvPr/>
        </p:nvPicPr>
        <p:blipFill>
          <a:blip r:embed="rId2"/>
          <a:srcRect l="11587" b="79157"/>
          <a:stretch>
            <a:fillRect/>
          </a:stretch>
        </p:blipFill>
        <p:spPr>
          <a:xfrm>
            <a:off x="2722165" y="363381"/>
            <a:ext cx="18939530" cy="3263625"/>
          </a:xfrm>
          <a:prstGeom prst="rect">
            <a:avLst/>
          </a:prstGeom>
          <a:ln w="12700">
            <a:miter lim="400000"/>
          </a:ln>
        </p:spPr>
      </p:pic>
      <p:sp>
        <p:nvSpPr>
          <p:cNvPr id="265" name="خارجية  متعلقة بمحيطه الخارجي"/>
          <p:cNvSpPr/>
          <p:nvPr/>
        </p:nvSpPr>
        <p:spPr>
          <a:xfrm>
            <a:off x="10028080" y="4429023"/>
            <a:ext cx="9271740" cy="1515780"/>
          </a:xfrm>
          <a:prstGeom prst="roundRect">
            <a:avLst>
              <a:gd name="adj" fmla="val 23034"/>
            </a:avLst>
          </a:prstGeom>
          <a:solidFill>
            <a:srgbClr val="88D9F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6800" spc="-136">
                <a:solidFill>
                  <a:srgbClr val="0000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خارجية  متعلقة بمحيطه الخارجي </a:t>
            </a:r>
          </a:p>
        </p:txBody>
      </p:sp>
      <p:graphicFrame>
        <p:nvGraphicFramePr>
          <p:cNvPr id="266" name="الجدول"/>
          <p:cNvGraphicFramePr/>
          <p:nvPr>
            <p:extLst>
              <p:ext uri="{D42A27DB-BD31-4B8C-83A1-F6EECF244321}">
                <p14:modId xmlns:p14="http://schemas.microsoft.com/office/powerpoint/2010/main" val="1673199479"/>
              </p:ext>
            </p:extLst>
          </p:nvPr>
        </p:nvGraphicFramePr>
        <p:xfrm>
          <a:off x="9254083" y="5926062"/>
          <a:ext cx="10909300" cy="5079325"/>
        </p:xfrm>
        <a:graphic>
          <a:graphicData uri="http://schemas.openxmlformats.org/drawingml/2006/table">
            <a:tbl>
              <a:tblPr rtl="1" firstRow="1">
                <a:tableStyleId>{C7B018BB-80A7-4F77-B60F-C8B233D01FF8}</a:tableStyleId>
              </a:tblPr>
              <a:tblGrid>
                <a:gridCol w="54546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4546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71880"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  <a:defRPr b="0"/>
                      </a:pPr>
                      <a:r>
                        <a:rPr sz="3200" b="1"/>
                        <a:t>مسايرة الآخرين 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solidFill>
                      <a:srgbClr val="CDE8B5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  <a:defRPr b="0"/>
                      </a:pPr>
                      <a:r>
                        <a:rPr sz="3200" b="1"/>
                        <a:t>العادات والتقاليد  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000000"/>
                      </a:solidFill>
                      <a:miter lim="400000"/>
                    </a:lnR>
                    <a:solidFill>
                      <a:srgbClr val="CDE8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490045"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  <a:endParaRPr dirty="0"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000000"/>
                      </a:solidFill>
                      <a:miter lim="400000"/>
                    </a:lnR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267" name="IMG_7312.jpeg" descr="IMG_7312.jpeg"/>
          <p:cNvPicPr>
            <a:picLocks noChangeAspect="1"/>
          </p:cNvPicPr>
          <p:nvPr/>
        </p:nvPicPr>
        <p:blipFill>
          <a:blip r:embed="rId3"/>
          <a:srcRect l="36729" t="18030" r="25862" b="11484"/>
          <a:stretch>
            <a:fillRect/>
          </a:stretch>
        </p:blipFill>
        <p:spPr>
          <a:xfrm>
            <a:off x="3046112" y="3422743"/>
            <a:ext cx="3497747" cy="43958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2" h="21479" extrusionOk="0">
                <a:moveTo>
                  <a:pt x="9339" y="1"/>
                </a:moveTo>
                <a:cubicBezTo>
                  <a:pt x="9116" y="-1"/>
                  <a:pt x="8899" y="5"/>
                  <a:pt x="8689" y="18"/>
                </a:cubicBezTo>
                <a:cubicBezTo>
                  <a:pt x="7234" y="108"/>
                  <a:pt x="4250" y="758"/>
                  <a:pt x="3054" y="1246"/>
                </a:cubicBezTo>
                <a:cubicBezTo>
                  <a:pt x="2476" y="1481"/>
                  <a:pt x="2458" y="1523"/>
                  <a:pt x="2540" y="2543"/>
                </a:cubicBezTo>
                <a:cubicBezTo>
                  <a:pt x="2598" y="3265"/>
                  <a:pt x="2747" y="3702"/>
                  <a:pt x="3012" y="3935"/>
                </a:cubicBezTo>
                <a:cubicBezTo>
                  <a:pt x="3392" y="4268"/>
                  <a:pt x="3387" y="4299"/>
                  <a:pt x="2759" y="5394"/>
                </a:cubicBezTo>
                <a:cubicBezTo>
                  <a:pt x="1787" y="7091"/>
                  <a:pt x="1554" y="7839"/>
                  <a:pt x="1843" y="8343"/>
                </a:cubicBezTo>
                <a:cubicBezTo>
                  <a:pt x="2249" y="9050"/>
                  <a:pt x="2127" y="9380"/>
                  <a:pt x="1042" y="10503"/>
                </a:cubicBezTo>
                <a:cubicBezTo>
                  <a:pt x="469" y="11098"/>
                  <a:pt x="0" y="11688"/>
                  <a:pt x="0" y="11814"/>
                </a:cubicBezTo>
                <a:cubicBezTo>
                  <a:pt x="0" y="11941"/>
                  <a:pt x="279" y="12253"/>
                  <a:pt x="621" y="12509"/>
                </a:cubicBezTo>
                <a:cubicBezTo>
                  <a:pt x="1106" y="12870"/>
                  <a:pt x="1317" y="13245"/>
                  <a:pt x="1576" y="14213"/>
                </a:cubicBezTo>
                <a:cubicBezTo>
                  <a:pt x="1894" y="15404"/>
                  <a:pt x="1929" y="15694"/>
                  <a:pt x="1875" y="16765"/>
                </a:cubicBezTo>
                <a:cubicBezTo>
                  <a:pt x="1836" y="17545"/>
                  <a:pt x="2263" y="17719"/>
                  <a:pt x="4729" y="17931"/>
                </a:cubicBezTo>
                <a:cubicBezTo>
                  <a:pt x="5972" y="18037"/>
                  <a:pt x="7187" y="18211"/>
                  <a:pt x="7430" y="18316"/>
                </a:cubicBezTo>
                <a:cubicBezTo>
                  <a:pt x="7951" y="18543"/>
                  <a:pt x="8553" y="19474"/>
                  <a:pt x="8553" y="20056"/>
                </a:cubicBezTo>
                <a:cubicBezTo>
                  <a:pt x="8553" y="20281"/>
                  <a:pt x="8612" y="20698"/>
                  <a:pt x="8684" y="20983"/>
                </a:cubicBezTo>
                <a:cubicBezTo>
                  <a:pt x="8830" y="21563"/>
                  <a:pt x="8958" y="21599"/>
                  <a:pt x="9763" y="21274"/>
                </a:cubicBezTo>
                <a:cubicBezTo>
                  <a:pt x="11270" y="20665"/>
                  <a:pt x="14303" y="20132"/>
                  <a:pt x="16377" y="20112"/>
                </a:cubicBezTo>
                <a:lnTo>
                  <a:pt x="18462" y="20091"/>
                </a:lnTo>
                <a:lnTo>
                  <a:pt x="18391" y="17797"/>
                </a:lnTo>
                <a:lnTo>
                  <a:pt x="18320" y="15503"/>
                </a:lnTo>
                <a:lnTo>
                  <a:pt x="18944" y="14983"/>
                </a:lnTo>
                <a:cubicBezTo>
                  <a:pt x="19849" y="14227"/>
                  <a:pt x="20538" y="13013"/>
                  <a:pt x="21043" y="11295"/>
                </a:cubicBezTo>
                <a:cubicBezTo>
                  <a:pt x="21591" y="9429"/>
                  <a:pt x="21600" y="8385"/>
                  <a:pt x="21082" y="6679"/>
                </a:cubicBezTo>
                <a:cubicBezTo>
                  <a:pt x="20087" y="3403"/>
                  <a:pt x="18929" y="2300"/>
                  <a:pt x="15271" y="1154"/>
                </a:cubicBezTo>
                <a:cubicBezTo>
                  <a:pt x="12813" y="385"/>
                  <a:pt x="10905" y="12"/>
                  <a:pt x="9339" y="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68" name="IMG_7314.jpeg" descr="IMG_7314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4377" y="8363925"/>
            <a:ext cx="7586786" cy="2901613"/>
          </a:xfrm>
          <a:prstGeom prst="rect">
            <a:avLst/>
          </a:prstGeom>
          <a:ln w="12700">
            <a:miter lim="400000"/>
          </a:ln>
        </p:spPr>
      </p:pic>
      <p:sp>
        <p:nvSpPr>
          <p:cNvPr id="269" name="١٥٠"/>
          <p:cNvSpPr/>
          <p:nvPr/>
        </p:nvSpPr>
        <p:spPr>
          <a:xfrm>
            <a:off x="0" y="12461004"/>
            <a:ext cx="3033098" cy="1254996"/>
          </a:xfrm>
          <a:prstGeom prst="roundRect">
            <a:avLst>
              <a:gd name="adj" fmla="val 27757"/>
            </a:avLst>
          </a:prstGeom>
          <a:solidFill>
            <a:srgbClr val="DFEED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7000" b="1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r>
              <a:t>١٥٠</a:t>
            </a:r>
          </a:p>
        </p:txBody>
      </p:sp>
      <p:sp>
        <p:nvSpPr>
          <p:cNvPr id="270" name="اتباع الاخرين…"/>
          <p:cNvSpPr/>
          <p:nvPr/>
        </p:nvSpPr>
        <p:spPr>
          <a:xfrm>
            <a:off x="14708733" y="6898833"/>
            <a:ext cx="5275018" cy="183945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marL="368300" indent="-368300" algn="r" defTabSz="825500" rtl="0">
              <a:buSzPct val="123000"/>
              <a:buChar char="•"/>
              <a:defRPr sz="2900">
                <a:solidFill>
                  <a:srgbClr val="0042A9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r>
              <a:t>اتباع الاخرين </a:t>
            </a:r>
          </a:p>
          <a:p>
            <a:pPr marL="368300" indent="-368300" algn="r" defTabSz="825500" rtl="0">
              <a:buSzPct val="123000"/>
              <a:buChar char="•"/>
              <a:defRPr sz="2900">
                <a:solidFill>
                  <a:srgbClr val="0042A9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r>
              <a:t>مسايرة الاحداث اليومية  </a:t>
            </a:r>
          </a:p>
        </p:txBody>
      </p:sp>
      <p:pic>
        <p:nvPicPr>
          <p:cNvPr id="271" name="IMG_7311.png" descr="IMG_7311.png"/>
          <p:cNvPicPr>
            <a:picLocks noChangeAspect="1"/>
          </p:cNvPicPr>
          <p:nvPr/>
        </p:nvPicPr>
        <p:blipFill>
          <a:blip r:embed="rId5"/>
          <a:srcRect l="3558" t="25229" r="4670" b="30372"/>
          <a:stretch>
            <a:fillRect/>
          </a:stretch>
        </p:blipFill>
        <p:spPr>
          <a:xfrm>
            <a:off x="15084012" y="8728224"/>
            <a:ext cx="4606132" cy="17480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976" extrusionOk="0">
                <a:moveTo>
                  <a:pt x="9412" y="0"/>
                </a:moveTo>
                <a:cubicBezTo>
                  <a:pt x="8992" y="-18"/>
                  <a:pt x="8573" y="486"/>
                  <a:pt x="8366" y="1529"/>
                </a:cubicBezTo>
                <a:cubicBezTo>
                  <a:pt x="8293" y="1897"/>
                  <a:pt x="8211" y="2222"/>
                  <a:pt x="8183" y="2248"/>
                </a:cubicBezTo>
                <a:cubicBezTo>
                  <a:pt x="8156" y="2274"/>
                  <a:pt x="8080" y="2029"/>
                  <a:pt x="8014" y="1710"/>
                </a:cubicBezTo>
                <a:cubicBezTo>
                  <a:pt x="7842" y="880"/>
                  <a:pt x="7657" y="433"/>
                  <a:pt x="7385" y="195"/>
                </a:cubicBezTo>
                <a:cubicBezTo>
                  <a:pt x="6774" y="-337"/>
                  <a:pt x="6115" y="296"/>
                  <a:pt x="5857" y="1662"/>
                </a:cubicBezTo>
                <a:cubicBezTo>
                  <a:pt x="5794" y="1996"/>
                  <a:pt x="5724" y="2267"/>
                  <a:pt x="5701" y="2267"/>
                </a:cubicBezTo>
                <a:cubicBezTo>
                  <a:pt x="5677" y="2267"/>
                  <a:pt x="5607" y="1996"/>
                  <a:pt x="5544" y="1662"/>
                </a:cubicBezTo>
                <a:cubicBezTo>
                  <a:pt x="5296" y="349"/>
                  <a:pt x="4659" y="-304"/>
                  <a:pt x="4070" y="148"/>
                </a:cubicBezTo>
                <a:cubicBezTo>
                  <a:pt x="3796" y="358"/>
                  <a:pt x="3482" y="1078"/>
                  <a:pt x="3382" y="1719"/>
                </a:cubicBezTo>
                <a:cubicBezTo>
                  <a:pt x="3336" y="2009"/>
                  <a:pt x="3276" y="2277"/>
                  <a:pt x="3249" y="2319"/>
                </a:cubicBezTo>
                <a:cubicBezTo>
                  <a:pt x="3223" y="2362"/>
                  <a:pt x="3135" y="2051"/>
                  <a:pt x="3052" y="1629"/>
                </a:cubicBezTo>
                <a:cubicBezTo>
                  <a:pt x="2860" y="644"/>
                  <a:pt x="2558" y="134"/>
                  <a:pt x="2103" y="29"/>
                </a:cubicBezTo>
                <a:cubicBezTo>
                  <a:pt x="1011" y="-224"/>
                  <a:pt x="388" y="2935"/>
                  <a:pt x="1102" y="5101"/>
                </a:cubicBezTo>
                <a:lnTo>
                  <a:pt x="1308" y="5729"/>
                </a:lnTo>
                <a:lnTo>
                  <a:pt x="1025" y="6982"/>
                </a:lnTo>
                <a:cubicBezTo>
                  <a:pt x="515" y="9245"/>
                  <a:pt x="265" y="10156"/>
                  <a:pt x="128" y="10244"/>
                </a:cubicBezTo>
                <a:cubicBezTo>
                  <a:pt x="29" y="10308"/>
                  <a:pt x="0" y="10411"/>
                  <a:pt x="0" y="10711"/>
                </a:cubicBezTo>
                <a:cubicBezTo>
                  <a:pt x="0" y="11083"/>
                  <a:pt x="8" y="11102"/>
                  <a:pt x="248" y="11101"/>
                </a:cubicBezTo>
                <a:cubicBezTo>
                  <a:pt x="406" y="11101"/>
                  <a:pt x="559" y="11001"/>
                  <a:pt x="672" y="10825"/>
                </a:cubicBezTo>
                <a:cubicBezTo>
                  <a:pt x="790" y="10641"/>
                  <a:pt x="868" y="10593"/>
                  <a:pt x="903" y="10682"/>
                </a:cubicBezTo>
                <a:cubicBezTo>
                  <a:pt x="931" y="10756"/>
                  <a:pt x="974" y="11318"/>
                  <a:pt x="998" y="11930"/>
                </a:cubicBezTo>
                <a:cubicBezTo>
                  <a:pt x="1082" y="14090"/>
                  <a:pt x="1151" y="15539"/>
                  <a:pt x="1184" y="15868"/>
                </a:cubicBezTo>
                <a:cubicBezTo>
                  <a:pt x="1207" y="16109"/>
                  <a:pt x="1184" y="16277"/>
                  <a:pt x="1104" y="16468"/>
                </a:cubicBezTo>
                <a:cubicBezTo>
                  <a:pt x="974" y="16778"/>
                  <a:pt x="965" y="16935"/>
                  <a:pt x="1068" y="17083"/>
                </a:cubicBezTo>
                <a:cubicBezTo>
                  <a:pt x="1165" y="17221"/>
                  <a:pt x="2405" y="17174"/>
                  <a:pt x="2459" y="17030"/>
                </a:cubicBezTo>
                <a:cubicBezTo>
                  <a:pt x="2481" y="16970"/>
                  <a:pt x="2527" y="15900"/>
                  <a:pt x="2559" y="14649"/>
                </a:cubicBezTo>
                <a:cubicBezTo>
                  <a:pt x="2634" y="11742"/>
                  <a:pt x="2660" y="11230"/>
                  <a:pt x="2736" y="11182"/>
                </a:cubicBezTo>
                <a:cubicBezTo>
                  <a:pt x="2770" y="11161"/>
                  <a:pt x="2869" y="11082"/>
                  <a:pt x="2955" y="11011"/>
                </a:cubicBezTo>
                <a:cubicBezTo>
                  <a:pt x="3068" y="10917"/>
                  <a:pt x="3160" y="10931"/>
                  <a:pt x="3281" y="11058"/>
                </a:cubicBezTo>
                <a:cubicBezTo>
                  <a:pt x="3423" y="11207"/>
                  <a:pt x="3451" y="11303"/>
                  <a:pt x="3450" y="11668"/>
                </a:cubicBezTo>
                <a:cubicBezTo>
                  <a:pt x="3450" y="12152"/>
                  <a:pt x="3529" y="13896"/>
                  <a:pt x="3614" y="15292"/>
                </a:cubicBezTo>
                <a:cubicBezTo>
                  <a:pt x="3666" y="16138"/>
                  <a:pt x="3664" y="16230"/>
                  <a:pt x="3564" y="16502"/>
                </a:cubicBezTo>
                <a:cubicBezTo>
                  <a:pt x="3392" y="16971"/>
                  <a:pt x="3487" y="17136"/>
                  <a:pt x="3927" y="17145"/>
                </a:cubicBezTo>
                <a:cubicBezTo>
                  <a:pt x="4732" y="17160"/>
                  <a:pt x="4877" y="17146"/>
                  <a:pt x="4926" y="17021"/>
                </a:cubicBezTo>
                <a:cubicBezTo>
                  <a:pt x="4954" y="16950"/>
                  <a:pt x="4997" y="16051"/>
                  <a:pt x="5023" y="15030"/>
                </a:cubicBezTo>
                <a:cubicBezTo>
                  <a:pt x="5130" y="10873"/>
                  <a:pt x="5116" y="11101"/>
                  <a:pt x="5289" y="11101"/>
                </a:cubicBezTo>
                <a:cubicBezTo>
                  <a:pt x="5347" y="11101"/>
                  <a:pt x="5433" y="11045"/>
                  <a:pt x="5481" y="10982"/>
                </a:cubicBezTo>
                <a:cubicBezTo>
                  <a:pt x="5592" y="10837"/>
                  <a:pt x="5909" y="11162"/>
                  <a:pt x="5909" y="11420"/>
                </a:cubicBezTo>
                <a:cubicBezTo>
                  <a:pt x="5909" y="11839"/>
                  <a:pt x="6018" y="14442"/>
                  <a:pt x="6071" y="15292"/>
                </a:cubicBezTo>
                <a:cubicBezTo>
                  <a:pt x="6120" y="16077"/>
                  <a:pt x="6117" y="16231"/>
                  <a:pt x="6045" y="16435"/>
                </a:cubicBezTo>
                <a:cubicBezTo>
                  <a:pt x="5999" y="16565"/>
                  <a:pt x="5961" y="16781"/>
                  <a:pt x="5961" y="16906"/>
                </a:cubicBezTo>
                <a:cubicBezTo>
                  <a:pt x="5961" y="17103"/>
                  <a:pt x="6022" y="17136"/>
                  <a:pt x="6393" y="17145"/>
                </a:cubicBezTo>
                <a:cubicBezTo>
                  <a:pt x="6630" y="17150"/>
                  <a:pt x="6937" y="17159"/>
                  <a:pt x="7072" y="17168"/>
                </a:cubicBezTo>
                <a:cubicBezTo>
                  <a:pt x="7208" y="17178"/>
                  <a:pt x="7347" y="17114"/>
                  <a:pt x="7381" y="17025"/>
                </a:cubicBezTo>
                <a:cubicBezTo>
                  <a:pt x="7420" y="16926"/>
                  <a:pt x="7462" y="16069"/>
                  <a:pt x="7491" y="14754"/>
                </a:cubicBezTo>
                <a:cubicBezTo>
                  <a:pt x="7517" y="13591"/>
                  <a:pt x="7553" y="12306"/>
                  <a:pt x="7573" y="11901"/>
                </a:cubicBezTo>
                <a:lnTo>
                  <a:pt x="7610" y="11173"/>
                </a:lnTo>
                <a:lnTo>
                  <a:pt x="7858" y="11054"/>
                </a:lnTo>
                <a:cubicBezTo>
                  <a:pt x="8240" y="10875"/>
                  <a:pt x="8346" y="11112"/>
                  <a:pt x="8392" y="12263"/>
                </a:cubicBezTo>
                <a:cubicBezTo>
                  <a:pt x="8411" y="12764"/>
                  <a:pt x="8461" y="13870"/>
                  <a:pt x="8503" y="14716"/>
                </a:cubicBezTo>
                <a:cubicBezTo>
                  <a:pt x="8572" y="16089"/>
                  <a:pt x="8571" y="16268"/>
                  <a:pt x="8500" y="16402"/>
                </a:cubicBezTo>
                <a:cubicBezTo>
                  <a:pt x="8456" y="16484"/>
                  <a:pt x="8420" y="16683"/>
                  <a:pt x="8420" y="16845"/>
                </a:cubicBezTo>
                <a:cubicBezTo>
                  <a:pt x="8420" y="17121"/>
                  <a:pt x="8442" y="17139"/>
                  <a:pt x="8799" y="17121"/>
                </a:cubicBezTo>
                <a:cubicBezTo>
                  <a:pt x="9008" y="17110"/>
                  <a:pt x="9308" y="17141"/>
                  <a:pt x="9467" y="17192"/>
                </a:cubicBezTo>
                <a:cubicBezTo>
                  <a:pt x="9702" y="17268"/>
                  <a:pt x="9771" y="17246"/>
                  <a:pt x="9829" y="17068"/>
                </a:cubicBezTo>
                <a:cubicBezTo>
                  <a:pt x="9877" y="16918"/>
                  <a:pt x="9922" y="15993"/>
                  <a:pt x="9970" y="14140"/>
                </a:cubicBezTo>
                <a:cubicBezTo>
                  <a:pt x="10009" y="12651"/>
                  <a:pt x="10053" y="11360"/>
                  <a:pt x="10067" y="11268"/>
                </a:cubicBezTo>
                <a:cubicBezTo>
                  <a:pt x="10080" y="11176"/>
                  <a:pt x="10140" y="11101"/>
                  <a:pt x="10201" y="11101"/>
                </a:cubicBezTo>
                <a:cubicBezTo>
                  <a:pt x="10261" y="11101"/>
                  <a:pt x="10350" y="11045"/>
                  <a:pt x="10398" y="10982"/>
                </a:cubicBezTo>
                <a:cubicBezTo>
                  <a:pt x="10452" y="10911"/>
                  <a:pt x="10549" y="10935"/>
                  <a:pt x="10651" y="11044"/>
                </a:cubicBezTo>
                <a:cubicBezTo>
                  <a:pt x="10808" y="11213"/>
                  <a:pt x="10816" y="11270"/>
                  <a:pt x="10852" y="12201"/>
                </a:cubicBezTo>
                <a:cubicBezTo>
                  <a:pt x="10873" y="12738"/>
                  <a:pt x="10901" y="13357"/>
                  <a:pt x="10912" y="13578"/>
                </a:cubicBezTo>
                <a:cubicBezTo>
                  <a:pt x="11030" y="15934"/>
                  <a:pt x="11034" y="16254"/>
                  <a:pt x="10956" y="16402"/>
                </a:cubicBezTo>
                <a:cubicBezTo>
                  <a:pt x="10913" y="16483"/>
                  <a:pt x="10878" y="16678"/>
                  <a:pt x="10878" y="16835"/>
                </a:cubicBezTo>
                <a:cubicBezTo>
                  <a:pt x="10878" y="17107"/>
                  <a:pt x="10903" y="17121"/>
                  <a:pt x="11388" y="17130"/>
                </a:cubicBezTo>
                <a:cubicBezTo>
                  <a:pt x="11669" y="17136"/>
                  <a:pt x="11981" y="17150"/>
                  <a:pt x="12080" y="17164"/>
                </a:cubicBezTo>
                <a:cubicBezTo>
                  <a:pt x="12228" y="17183"/>
                  <a:pt x="12274" y="17126"/>
                  <a:pt x="12322" y="16854"/>
                </a:cubicBezTo>
                <a:cubicBezTo>
                  <a:pt x="12355" y="16670"/>
                  <a:pt x="12409" y="15200"/>
                  <a:pt x="12445" y="13582"/>
                </a:cubicBezTo>
                <a:cubicBezTo>
                  <a:pt x="12481" y="11965"/>
                  <a:pt x="12532" y="10493"/>
                  <a:pt x="12559" y="10315"/>
                </a:cubicBezTo>
                <a:lnTo>
                  <a:pt x="12607" y="9992"/>
                </a:lnTo>
                <a:lnTo>
                  <a:pt x="12776" y="10477"/>
                </a:lnTo>
                <a:cubicBezTo>
                  <a:pt x="12971" y="11036"/>
                  <a:pt x="13378" y="11398"/>
                  <a:pt x="13534" y="11149"/>
                </a:cubicBezTo>
                <a:cubicBezTo>
                  <a:pt x="13690" y="10898"/>
                  <a:pt x="13674" y="10487"/>
                  <a:pt x="13499" y="10301"/>
                </a:cubicBezTo>
                <a:cubicBezTo>
                  <a:pt x="13350" y="10144"/>
                  <a:pt x="13246" y="9804"/>
                  <a:pt x="13007" y="8691"/>
                </a:cubicBezTo>
                <a:cubicBezTo>
                  <a:pt x="12952" y="8434"/>
                  <a:pt x="12874" y="8127"/>
                  <a:pt x="12834" y="8010"/>
                </a:cubicBezTo>
                <a:cubicBezTo>
                  <a:pt x="12794" y="7894"/>
                  <a:pt x="12762" y="7756"/>
                  <a:pt x="12762" y="7701"/>
                </a:cubicBezTo>
                <a:cubicBezTo>
                  <a:pt x="12762" y="7646"/>
                  <a:pt x="12680" y="7279"/>
                  <a:pt x="12579" y="6891"/>
                </a:cubicBezTo>
                <a:cubicBezTo>
                  <a:pt x="12479" y="6503"/>
                  <a:pt x="12395" y="6147"/>
                  <a:pt x="12395" y="6096"/>
                </a:cubicBezTo>
                <a:cubicBezTo>
                  <a:pt x="12395" y="6045"/>
                  <a:pt x="12520" y="5689"/>
                  <a:pt x="12672" y="5305"/>
                </a:cubicBezTo>
                <a:cubicBezTo>
                  <a:pt x="12939" y="4632"/>
                  <a:pt x="13076" y="3933"/>
                  <a:pt x="13076" y="3229"/>
                </a:cubicBezTo>
                <a:cubicBezTo>
                  <a:pt x="13076" y="2432"/>
                  <a:pt x="12953" y="1587"/>
                  <a:pt x="12756" y="1015"/>
                </a:cubicBezTo>
                <a:cubicBezTo>
                  <a:pt x="12478" y="208"/>
                  <a:pt x="12189" y="-74"/>
                  <a:pt x="11740" y="34"/>
                </a:cubicBezTo>
                <a:cubicBezTo>
                  <a:pt x="11298" y="139"/>
                  <a:pt x="10984" y="663"/>
                  <a:pt x="10796" y="1610"/>
                </a:cubicBezTo>
                <a:cubicBezTo>
                  <a:pt x="10724" y="1977"/>
                  <a:pt x="10642" y="2240"/>
                  <a:pt x="10614" y="2196"/>
                </a:cubicBezTo>
                <a:cubicBezTo>
                  <a:pt x="10586" y="2151"/>
                  <a:pt x="10518" y="1895"/>
                  <a:pt x="10463" y="1624"/>
                </a:cubicBezTo>
                <a:cubicBezTo>
                  <a:pt x="10250" y="563"/>
                  <a:pt x="9831" y="18"/>
                  <a:pt x="9412" y="0"/>
                </a:cubicBezTo>
                <a:close/>
                <a:moveTo>
                  <a:pt x="16601" y="948"/>
                </a:moveTo>
                <a:cubicBezTo>
                  <a:pt x="16590" y="909"/>
                  <a:pt x="16376" y="1161"/>
                  <a:pt x="16326" y="1272"/>
                </a:cubicBezTo>
                <a:cubicBezTo>
                  <a:pt x="16315" y="1294"/>
                  <a:pt x="16398" y="1644"/>
                  <a:pt x="16508" y="2048"/>
                </a:cubicBezTo>
                <a:cubicBezTo>
                  <a:pt x="16618" y="2452"/>
                  <a:pt x="16715" y="2770"/>
                  <a:pt x="16722" y="2753"/>
                </a:cubicBezTo>
                <a:cubicBezTo>
                  <a:pt x="16736" y="2718"/>
                  <a:pt x="16622" y="1021"/>
                  <a:pt x="16601" y="948"/>
                </a:cubicBezTo>
                <a:close/>
                <a:moveTo>
                  <a:pt x="15747" y="2500"/>
                </a:moveTo>
                <a:cubicBezTo>
                  <a:pt x="15726" y="2444"/>
                  <a:pt x="15660" y="2535"/>
                  <a:pt x="15598" y="2705"/>
                </a:cubicBezTo>
                <a:lnTo>
                  <a:pt x="15483" y="3015"/>
                </a:lnTo>
                <a:lnTo>
                  <a:pt x="15784" y="3510"/>
                </a:lnTo>
                <a:cubicBezTo>
                  <a:pt x="15949" y="3782"/>
                  <a:pt x="16088" y="4005"/>
                  <a:pt x="16095" y="4005"/>
                </a:cubicBezTo>
                <a:cubicBezTo>
                  <a:pt x="16112" y="4006"/>
                  <a:pt x="15791" y="2621"/>
                  <a:pt x="15747" y="2500"/>
                </a:cubicBezTo>
                <a:close/>
                <a:moveTo>
                  <a:pt x="10642" y="3739"/>
                </a:moveTo>
                <a:cubicBezTo>
                  <a:pt x="10654" y="3739"/>
                  <a:pt x="10714" y="4028"/>
                  <a:pt x="10774" y="4377"/>
                </a:cubicBezTo>
                <a:cubicBezTo>
                  <a:pt x="10834" y="4726"/>
                  <a:pt x="10933" y="5140"/>
                  <a:pt x="10992" y="5301"/>
                </a:cubicBezTo>
                <a:cubicBezTo>
                  <a:pt x="11124" y="5660"/>
                  <a:pt x="11078" y="5882"/>
                  <a:pt x="10874" y="5882"/>
                </a:cubicBezTo>
                <a:cubicBezTo>
                  <a:pt x="10747" y="5882"/>
                  <a:pt x="10722" y="5936"/>
                  <a:pt x="10722" y="6201"/>
                </a:cubicBezTo>
                <a:cubicBezTo>
                  <a:pt x="10722" y="6377"/>
                  <a:pt x="10757" y="6558"/>
                  <a:pt x="10800" y="6601"/>
                </a:cubicBezTo>
                <a:cubicBezTo>
                  <a:pt x="10843" y="6643"/>
                  <a:pt x="10878" y="6758"/>
                  <a:pt x="10878" y="6863"/>
                </a:cubicBezTo>
                <a:cubicBezTo>
                  <a:pt x="10878" y="7126"/>
                  <a:pt x="10704" y="7660"/>
                  <a:pt x="10657" y="7539"/>
                </a:cubicBezTo>
                <a:cubicBezTo>
                  <a:pt x="10636" y="7485"/>
                  <a:pt x="10618" y="7331"/>
                  <a:pt x="10618" y="7196"/>
                </a:cubicBezTo>
                <a:cubicBezTo>
                  <a:pt x="10618" y="6875"/>
                  <a:pt x="10367" y="6862"/>
                  <a:pt x="10277" y="7177"/>
                </a:cubicBezTo>
                <a:cubicBezTo>
                  <a:pt x="10218" y="7384"/>
                  <a:pt x="10207" y="7381"/>
                  <a:pt x="10152" y="7120"/>
                </a:cubicBezTo>
                <a:cubicBezTo>
                  <a:pt x="10113" y="6934"/>
                  <a:pt x="10112" y="6803"/>
                  <a:pt x="10147" y="6748"/>
                </a:cubicBezTo>
                <a:cubicBezTo>
                  <a:pt x="10217" y="6638"/>
                  <a:pt x="10213" y="5969"/>
                  <a:pt x="10141" y="5786"/>
                </a:cubicBezTo>
                <a:cubicBezTo>
                  <a:pt x="10056" y="5568"/>
                  <a:pt x="10184" y="5419"/>
                  <a:pt x="10418" y="5463"/>
                </a:cubicBezTo>
                <a:cubicBezTo>
                  <a:pt x="10606" y="5497"/>
                  <a:pt x="10618" y="5478"/>
                  <a:pt x="10618" y="5101"/>
                </a:cubicBezTo>
                <a:cubicBezTo>
                  <a:pt x="10618" y="4867"/>
                  <a:pt x="10585" y="4671"/>
                  <a:pt x="10538" y="4624"/>
                </a:cubicBezTo>
                <a:cubicBezTo>
                  <a:pt x="10466" y="4554"/>
                  <a:pt x="10466" y="4506"/>
                  <a:pt x="10539" y="4143"/>
                </a:cubicBezTo>
                <a:cubicBezTo>
                  <a:pt x="10584" y="3921"/>
                  <a:pt x="10630" y="3739"/>
                  <a:pt x="10642" y="3739"/>
                </a:cubicBezTo>
                <a:close/>
                <a:moveTo>
                  <a:pt x="5701" y="4205"/>
                </a:moveTo>
                <a:cubicBezTo>
                  <a:pt x="5785" y="4189"/>
                  <a:pt x="5838" y="4337"/>
                  <a:pt x="5926" y="4829"/>
                </a:cubicBezTo>
                <a:cubicBezTo>
                  <a:pt x="5947" y="4948"/>
                  <a:pt x="5967" y="5021"/>
                  <a:pt x="5989" y="5110"/>
                </a:cubicBezTo>
                <a:cubicBezTo>
                  <a:pt x="6011" y="5158"/>
                  <a:pt x="6026" y="5181"/>
                  <a:pt x="6063" y="5272"/>
                </a:cubicBezTo>
                <a:cubicBezTo>
                  <a:pt x="6072" y="5293"/>
                  <a:pt x="6075" y="5305"/>
                  <a:pt x="6082" y="5324"/>
                </a:cubicBezTo>
                <a:cubicBezTo>
                  <a:pt x="6087" y="5336"/>
                  <a:pt x="6090" y="5341"/>
                  <a:pt x="6095" y="5353"/>
                </a:cubicBezTo>
                <a:cubicBezTo>
                  <a:pt x="6117" y="5412"/>
                  <a:pt x="6115" y="5419"/>
                  <a:pt x="6130" y="5463"/>
                </a:cubicBezTo>
                <a:cubicBezTo>
                  <a:pt x="6133" y="5469"/>
                  <a:pt x="6134" y="5475"/>
                  <a:pt x="6136" y="5482"/>
                </a:cubicBezTo>
                <a:cubicBezTo>
                  <a:pt x="6181" y="5489"/>
                  <a:pt x="6228" y="5531"/>
                  <a:pt x="6240" y="5582"/>
                </a:cubicBezTo>
                <a:cubicBezTo>
                  <a:pt x="6266" y="5690"/>
                  <a:pt x="5789" y="7749"/>
                  <a:pt x="5686" y="8001"/>
                </a:cubicBezTo>
                <a:cubicBezTo>
                  <a:pt x="5689" y="8067"/>
                  <a:pt x="5679" y="8133"/>
                  <a:pt x="5641" y="8230"/>
                </a:cubicBezTo>
                <a:cubicBezTo>
                  <a:pt x="5605" y="8322"/>
                  <a:pt x="5582" y="8351"/>
                  <a:pt x="5544" y="8268"/>
                </a:cubicBezTo>
                <a:cubicBezTo>
                  <a:pt x="5541" y="8260"/>
                  <a:pt x="5531" y="8220"/>
                  <a:pt x="5527" y="8210"/>
                </a:cubicBezTo>
                <a:cubicBezTo>
                  <a:pt x="5482" y="8225"/>
                  <a:pt x="5451" y="8112"/>
                  <a:pt x="5438" y="7882"/>
                </a:cubicBezTo>
                <a:cubicBezTo>
                  <a:pt x="5413" y="7786"/>
                  <a:pt x="5403" y="7773"/>
                  <a:pt x="5367" y="7625"/>
                </a:cubicBezTo>
                <a:cubicBezTo>
                  <a:pt x="5317" y="7414"/>
                  <a:pt x="5276" y="7242"/>
                  <a:pt x="5250" y="7101"/>
                </a:cubicBezTo>
                <a:cubicBezTo>
                  <a:pt x="5232" y="7005"/>
                  <a:pt x="5229" y="6948"/>
                  <a:pt x="5222" y="6882"/>
                </a:cubicBezTo>
                <a:cubicBezTo>
                  <a:pt x="5174" y="6820"/>
                  <a:pt x="5131" y="6714"/>
                  <a:pt x="5088" y="6486"/>
                </a:cubicBezTo>
                <a:cubicBezTo>
                  <a:pt x="5006" y="6047"/>
                  <a:pt x="5007" y="6009"/>
                  <a:pt x="5098" y="5753"/>
                </a:cubicBezTo>
                <a:cubicBezTo>
                  <a:pt x="5135" y="5647"/>
                  <a:pt x="5194" y="5569"/>
                  <a:pt x="5250" y="5525"/>
                </a:cubicBezTo>
                <a:cubicBezTo>
                  <a:pt x="5251" y="5523"/>
                  <a:pt x="5250" y="5521"/>
                  <a:pt x="5250" y="5520"/>
                </a:cubicBezTo>
                <a:cubicBezTo>
                  <a:pt x="5273" y="5438"/>
                  <a:pt x="5308" y="5346"/>
                  <a:pt x="5353" y="5234"/>
                </a:cubicBezTo>
                <a:cubicBezTo>
                  <a:pt x="5393" y="5135"/>
                  <a:pt x="5425" y="5060"/>
                  <a:pt x="5455" y="5005"/>
                </a:cubicBezTo>
                <a:cubicBezTo>
                  <a:pt x="5491" y="4622"/>
                  <a:pt x="5603" y="4224"/>
                  <a:pt x="5701" y="4205"/>
                </a:cubicBezTo>
                <a:close/>
                <a:moveTo>
                  <a:pt x="17740" y="4277"/>
                </a:moveTo>
                <a:cubicBezTo>
                  <a:pt x="17596" y="4303"/>
                  <a:pt x="17452" y="4392"/>
                  <a:pt x="17314" y="4553"/>
                </a:cubicBezTo>
                <a:cubicBezTo>
                  <a:pt x="17007" y="4909"/>
                  <a:pt x="16908" y="5149"/>
                  <a:pt x="16757" y="5910"/>
                </a:cubicBezTo>
                <a:cubicBezTo>
                  <a:pt x="16538" y="7017"/>
                  <a:pt x="16614" y="8587"/>
                  <a:pt x="16929" y="9506"/>
                </a:cubicBezTo>
                <a:cubicBezTo>
                  <a:pt x="17033" y="9810"/>
                  <a:pt x="16925" y="10009"/>
                  <a:pt x="16629" y="10058"/>
                </a:cubicBezTo>
                <a:lnTo>
                  <a:pt x="16396" y="10096"/>
                </a:lnTo>
                <a:lnTo>
                  <a:pt x="16415" y="9406"/>
                </a:lnTo>
                <a:cubicBezTo>
                  <a:pt x="16436" y="8579"/>
                  <a:pt x="16375" y="8249"/>
                  <a:pt x="16164" y="8025"/>
                </a:cubicBezTo>
                <a:cubicBezTo>
                  <a:pt x="15943" y="7791"/>
                  <a:pt x="15667" y="7954"/>
                  <a:pt x="15531" y="8396"/>
                </a:cubicBezTo>
                <a:cubicBezTo>
                  <a:pt x="15385" y="8871"/>
                  <a:pt x="15418" y="9643"/>
                  <a:pt x="15607" y="10149"/>
                </a:cubicBezTo>
                <a:cubicBezTo>
                  <a:pt x="15681" y="10347"/>
                  <a:pt x="15743" y="10609"/>
                  <a:pt x="15743" y="10725"/>
                </a:cubicBezTo>
                <a:cubicBezTo>
                  <a:pt x="15743" y="11073"/>
                  <a:pt x="15895" y="11904"/>
                  <a:pt x="15965" y="11930"/>
                </a:cubicBezTo>
                <a:cubicBezTo>
                  <a:pt x="16000" y="11943"/>
                  <a:pt x="16195" y="11958"/>
                  <a:pt x="16396" y="11963"/>
                </a:cubicBezTo>
                <a:lnTo>
                  <a:pt x="16763" y="11968"/>
                </a:lnTo>
                <a:lnTo>
                  <a:pt x="16769" y="13644"/>
                </a:lnTo>
                <a:cubicBezTo>
                  <a:pt x="16775" y="15244"/>
                  <a:pt x="16768" y="15372"/>
                  <a:pt x="16594" y="16587"/>
                </a:cubicBezTo>
                <a:cubicBezTo>
                  <a:pt x="16217" y="19220"/>
                  <a:pt x="16123" y="19725"/>
                  <a:pt x="15994" y="19802"/>
                </a:cubicBezTo>
                <a:cubicBezTo>
                  <a:pt x="15792" y="19923"/>
                  <a:pt x="15817" y="20368"/>
                  <a:pt x="16043" y="20707"/>
                </a:cubicBezTo>
                <a:cubicBezTo>
                  <a:pt x="16362" y="21185"/>
                  <a:pt x="16462" y="21080"/>
                  <a:pt x="16791" y="19902"/>
                </a:cubicBezTo>
                <a:cubicBezTo>
                  <a:pt x="16950" y="19331"/>
                  <a:pt x="17183" y="18346"/>
                  <a:pt x="17310" y="17716"/>
                </a:cubicBezTo>
                <a:cubicBezTo>
                  <a:pt x="17437" y="17086"/>
                  <a:pt x="17558" y="16543"/>
                  <a:pt x="17578" y="16511"/>
                </a:cubicBezTo>
                <a:cubicBezTo>
                  <a:pt x="17598" y="16479"/>
                  <a:pt x="17787" y="17071"/>
                  <a:pt x="17995" y="17826"/>
                </a:cubicBezTo>
                <a:cubicBezTo>
                  <a:pt x="18203" y="18580"/>
                  <a:pt x="18432" y="19363"/>
                  <a:pt x="18505" y="19564"/>
                </a:cubicBezTo>
                <a:cubicBezTo>
                  <a:pt x="18632" y="19915"/>
                  <a:pt x="18634" y="19938"/>
                  <a:pt x="18546" y="20188"/>
                </a:cubicBezTo>
                <a:cubicBezTo>
                  <a:pt x="18317" y="20835"/>
                  <a:pt x="18642" y="21263"/>
                  <a:pt x="18970" y="20745"/>
                </a:cubicBezTo>
                <a:cubicBezTo>
                  <a:pt x="19252" y="20299"/>
                  <a:pt x="19246" y="20032"/>
                  <a:pt x="18862" y="17554"/>
                </a:cubicBezTo>
                <a:lnTo>
                  <a:pt x="18514" y="15316"/>
                </a:lnTo>
                <a:lnTo>
                  <a:pt x="18514" y="13820"/>
                </a:lnTo>
                <a:cubicBezTo>
                  <a:pt x="18514" y="12997"/>
                  <a:pt x="18539" y="12288"/>
                  <a:pt x="18566" y="12244"/>
                </a:cubicBezTo>
                <a:cubicBezTo>
                  <a:pt x="18659" y="12098"/>
                  <a:pt x="18889" y="12339"/>
                  <a:pt x="18931" y="12625"/>
                </a:cubicBezTo>
                <a:cubicBezTo>
                  <a:pt x="18957" y="12803"/>
                  <a:pt x="18947" y="13042"/>
                  <a:pt x="18901" y="13268"/>
                </a:cubicBezTo>
                <a:cubicBezTo>
                  <a:pt x="18786" y="13845"/>
                  <a:pt x="18810" y="14543"/>
                  <a:pt x="18957" y="14921"/>
                </a:cubicBezTo>
                <a:cubicBezTo>
                  <a:pt x="19139" y="15385"/>
                  <a:pt x="19513" y="15385"/>
                  <a:pt x="19694" y="14921"/>
                </a:cubicBezTo>
                <a:cubicBezTo>
                  <a:pt x="19871" y="14467"/>
                  <a:pt x="19871" y="13677"/>
                  <a:pt x="19692" y="13135"/>
                </a:cubicBezTo>
                <a:cubicBezTo>
                  <a:pt x="19595" y="12838"/>
                  <a:pt x="19560" y="12581"/>
                  <a:pt x="19560" y="12125"/>
                </a:cubicBezTo>
                <a:cubicBezTo>
                  <a:pt x="19560" y="11234"/>
                  <a:pt x="19480" y="10890"/>
                  <a:pt x="19192" y="10573"/>
                </a:cubicBezTo>
                <a:cubicBezTo>
                  <a:pt x="19053" y="10420"/>
                  <a:pt x="18917" y="10296"/>
                  <a:pt x="18888" y="10296"/>
                </a:cubicBezTo>
                <a:cubicBezTo>
                  <a:pt x="18860" y="10296"/>
                  <a:pt x="18775" y="10239"/>
                  <a:pt x="18702" y="10168"/>
                </a:cubicBezTo>
                <a:lnTo>
                  <a:pt x="18570" y="10039"/>
                </a:lnTo>
                <a:lnTo>
                  <a:pt x="18792" y="9220"/>
                </a:lnTo>
                <a:cubicBezTo>
                  <a:pt x="19004" y="8431"/>
                  <a:pt x="19011" y="8363"/>
                  <a:pt x="19011" y="7372"/>
                </a:cubicBezTo>
                <a:cubicBezTo>
                  <a:pt x="19011" y="6435"/>
                  <a:pt x="18996" y="6279"/>
                  <a:pt x="18838" y="5648"/>
                </a:cubicBezTo>
                <a:cubicBezTo>
                  <a:pt x="18599" y="4695"/>
                  <a:pt x="18172" y="4197"/>
                  <a:pt x="17740" y="4277"/>
                </a:cubicBezTo>
                <a:close/>
                <a:moveTo>
                  <a:pt x="8152" y="4458"/>
                </a:moveTo>
                <a:cubicBezTo>
                  <a:pt x="8219" y="4468"/>
                  <a:pt x="8325" y="4672"/>
                  <a:pt x="8472" y="5063"/>
                </a:cubicBezTo>
                <a:cubicBezTo>
                  <a:pt x="8726" y="5742"/>
                  <a:pt x="8726" y="5741"/>
                  <a:pt x="8630" y="6044"/>
                </a:cubicBezTo>
                <a:cubicBezTo>
                  <a:pt x="8542" y="6319"/>
                  <a:pt x="8530" y="6328"/>
                  <a:pt x="8498" y="6115"/>
                </a:cubicBezTo>
                <a:cubicBezTo>
                  <a:pt x="8475" y="5967"/>
                  <a:pt x="8407" y="5882"/>
                  <a:pt x="8312" y="5882"/>
                </a:cubicBezTo>
                <a:cubicBezTo>
                  <a:pt x="8185" y="5882"/>
                  <a:pt x="8159" y="5935"/>
                  <a:pt x="8159" y="6215"/>
                </a:cubicBezTo>
                <a:cubicBezTo>
                  <a:pt x="8159" y="6476"/>
                  <a:pt x="8187" y="6548"/>
                  <a:pt x="8282" y="6548"/>
                </a:cubicBezTo>
                <a:cubicBezTo>
                  <a:pt x="8472" y="6548"/>
                  <a:pt x="8479" y="6670"/>
                  <a:pt x="8332" y="7334"/>
                </a:cubicBezTo>
                <a:cubicBezTo>
                  <a:pt x="8257" y="7674"/>
                  <a:pt x="8153" y="8068"/>
                  <a:pt x="8103" y="8206"/>
                </a:cubicBezTo>
                <a:cubicBezTo>
                  <a:pt x="8014" y="8450"/>
                  <a:pt x="8011" y="8446"/>
                  <a:pt x="7953" y="8168"/>
                </a:cubicBezTo>
                <a:cubicBezTo>
                  <a:pt x="7904" y="7936"/>
                  <a:pt x="7910" y="7870"/>
                  <a:pt x="7975" y="7806"/>
                </a:cubicBezTo>
                <a:cubicBezTo>
                  <a:pt x="8022" y="7759"/>
                  <a:pt x="8055" y="7564"/>
                  <a:pt x="8055" y="7339"/>
                </a:cubicBezTo>
                <a:cubicBezTo>
                  <a:pt x="8055" y="6977"/>
                  <a:pt x="8040" y="6953"/>
                  <a:pt x="7846" y="6953"/>
                </a:cubicBezTo>
                <a:cubicBezTo>
                  <a:pt x="7587" y="6953"/>
                  <a:pt x="7518" y="6682"/>
                  <a:pt x="7603" y="6015"/>
                </a:cubicBezTo>
                <a:cubicBezTo>
                  <a:pt x="7655" y="5603"/>
                  <a:pt x="7685" y="5542"/>
                  <a:pt x="7858" y="5505"/>
                </a:cubicBezTo>
                <a:cubicBezTo>
                  <a:pt x="8043" y="5466"/>
                  <a:pt x="8055" y="5436"/>
                  <a:pt x="8055" y="4996"/>
                </a:cubicBezTo>
                <a:cubicBezTo>
                  <a:pt x="8055" y="4627"/>
                  <a:pt x="8084" y="4448"/>
                  <a:pt x="8152" y="4458"/>
                </a:cubicBezTo>
                <a:close/>
                <a:moveTo>
                  <a:pt x="3328" y="4643"/>
                </a:moveTo>
                <a:cubicBezTo>
                  <a:pt x="3401" y="4657"/>
                  <a:pt x="3457" y="4786"/>
                  <a:pt x="3577" y="5153"/>
                </a:cubicBezTo>
                <a:lnTo>
                  <a:pt x="3763" y="5725"/>
                </a:lnTo>
                <a:lnTo>
                  <a:pt x="3584" y="6506"/>
                </a:lnTo>
                <a:cubicBezTo>
                  <a:pt x="3486" y="6935"/>
                  <a:pt x="3356" y="7511"/>
                  <a:pt x="3298" y="7782"/>
                </a:cubicBezTo>
                <a:cubicBezTo>
                  <a:pt x="3239" y="8053"/>
                  <a:pt x="3170" y="8309"/>
                  <a:pt x="3142" y="8353"/>
                </a:cubicBezTo>
                <a:cubicBezTo>
                  <a:pt x="3086" y="8441"/>
                  <a:pt x="2920" y="7827"/>
                  <a:pt x="2699" y="6710"/>
                </a:cubicBezTo>
                <a:lnTo>
                  <a:pt x="2557" y="5996"/>
                </a:lnTo>
                <a:lnTo>
                  <a:pt x="2831" y="5372"/>
                </a:lnTo>
                <a:cubicBezTo>
                  <a:pt x="2980" y="5027"/>
                  <a:pt x="3167" y="4707"/>
                  <a:pt x="3246" y="4663"/>
                </a:cubicBezTo>
                <a:cubicBezTo>
                  <a:pt x="3277" y="4645"/>
                  <a:pt x="3303" y="4639"/>
                  <a:pt x="3328" y="4643"/>
                </a:cubicBezTo>
                <a:close/>
                <a:moveTo>
                  <a:pt x="15108" y="4677"/>
                </a:moveTo>
                <a:cubicBezTo>
                  <a:pt x="15073" y="4677"/>
                  <a:pt x="14993" y="5345"/>
                  <a:pt x="15021" y="5410"/>
                </a:cubicBezTo>
                <a:cubicBezTo>
                  <a:pt x="15030" y="5430"/>
                  <a:pt x="15189" y="5541"/>
                  <a:pt x="15376" y="5653"/>
                </a:cubicBezTo>
                <a:cubicBezTo>
                  <a:pt x="15563" y="5765"/>
                  <a:pt x="15726" y="5861"/>
                  <a:pt x="15738" y="5867"/>
                </a:cubicBezTo>
                <a:cubicBezTo>
                  <a:pt x="15772" y="5886"/>
                  <a:pt x="15736" y="5810"/>
                  <a:pt x="15430" y="5224"/>
                </a:cubicBezTo>
                <a:cubicBezTo>
                  <a:pt x="15273" y="4923"/>
                  <a:pt x="15128" y="4677"/>
                  <a:pt x="15108" y="4677"/>
                </a:cubicBezTo>
                <a:close/>
                <a:moveTo>
                  <a:pt x="21390" y="18464"/>
                </a:moveTo>
                <a:cubicBezTo>
                  <a:pt x="21321" y="18464"/>
                  <a:pt x="21327" y="18775"/>
                  <a:pt x="21399" y="18959"/>
                </a:cubicBezTo>
                <a:cubicBezTo>
                  <a:pt x="21457" y="19107"/>
                  <a:pt x="21439" y="19852"/>
                  <a:pt x="21365" y="20435"/>
                </a:cubicBezTo>
                <a:cubicBezTo>
                  <a:pt x="21337" y="20658"/>
                  <a:pt x="21348" y="20735"/>
                  <a:pt x="21406" y="20735"/>
                </a:cubicBezTo>
                <a:cubicBezTo>
                  <a:pt x="21493" y="20735"/>
                  <a:pt x="21600" y="20090"/>
                  <a:pt x="21600" y="19573"/>
                </a:cubicBezTo>
                <a:cubicBezTo>
                  <a:pt x="21600" y="19192"/>
                  <a:pt x="21462" y="18464"/>
                  <a:pt x="21390" y="18464"/>
                </a:cubicBezTo>
                <a:close/>
                <a:moveTo>
                  <a:pt x="20575" y="18483"/>
                </a:moveTo>
                <a:cubicBezTo>
                  <a:pt x="20542" y="18537"/>
                  <a:pt x="20539" y="18741"/>
                  <a:pt x="20591" y="19007"/>
                </a:cubicBezTo>
                <a:cubicBezTo>
                  <a:pt x="20667" y="19394"/>
                  <a:pt x="20664" y="19756"/>
                  <a:pt x="20580" y="20435"/>
                </a:cubicBezTo>
                <a:cubicBezTo>
                  <a:pt x="20517" y="20944"/>
                  <a:pt x="20656" y="20787"/>
                  <a:pt x="20744" y="20250"/>
                </a:cubicBezTo>
                <a:cubicBezTo>
                  <a:pt x="20830" y="19722"/>
                  <a:pt x="20809" y="19078"/>
                  <a:pt x="20692" y="18668"/>
                </a:cubicBezTo>
                <a:cubicBezTo>
                  <a:pt x="20663" y="18569"/>
                  <a:pt x="20638" y="18506"/>
                  <a:pt x="20615" y="18483"/>
                </a:cubicBezTo>
                <a:cubicBezTo>
                  <a:pt x="20599" y="18465"/>
                  <a:pt x="20585" y="18465"/>
                  <a:pt x="20575" y="18483"/>
                </a:cubicBezTo>
                <a:close/>
                <a:moveTo>
                  <a:pt x="19784" y="18497"/>
                </a:moveTo>
                <a:cubicBezTo>
                  <a:pt x="19753" y="18556"/>
                  <a:pt x="19753" y="18775"/>
                  <a:pt x="19802" y="19073"/>
                </a:cubicBezTo>
                <a:cubicBezTo>
                  <a:pt x="19862" y="19437"/>
                  <a:pt x="19866" y="19659"/>
                  <a:pt x="19825" y="20040"/>
                </a:cubicBezTo>
                <a:cubicBezTo>
                  <a:pt x="19795" y="20312"/>
                  <a:pt x="19771" y="20588"/>
                  <a:pt x="19771" y="20650"/>
                </a:cubicBezTo>
                <a:cubicBezTo>
                  <a:pt x="19770" y="20940"/>
                  <a:pt x="19900" y="20600"/>
                  <a:pt x="19960" y="20154"/>
                </a:cubicBezTo>
                <a:cubicBezTo>
                  <a:pt x="20034" y="19610"/>
                  <a:pt x="20012" y="19072"/>
                  <a:pt x="19901" y="18683"/>
                </a:cubicBezTo>
                <a:cubicBezTo>
                  <a:pt x="19872" y="18580"/>
                  <a:pt x="19844" y="18521"/>
                  <a:pt x="19823" y="18497"/>
                </a:cubicBezTo>
                <a:cubicBezTo>
                  <a:pt x="19806" y="18479"/>
                  <a:pt x="19794" y="18477"/>
                  <a:pt x="19784" y="18497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72" name="إتباع السائد…"/>
          <p:cNvSpPr/>
          <p:nvPr/>
        </p:nvSpPr>
        <p:spPr>
          <a:xfrm>
            <a:off x="9317006" y="6769142"/>
            <a:ext cx="5275019" cy="1696583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marL="368300" indent="-368300" algn="r" defTabSz="825500" rtl="0">
              <a:buSzPct val="123000"/>
              <a:buChar char="•"/>
              <a:defRPr sz="2900">
                <a:solidFill>
                  <a:srgbClr val="0042A9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r>
              <a:t>إتباع السائد </a:t>
            </a:r>
          </a:p>
          <a:p>
            <a:pPr marL="368300" indent="-368300" algn="r" defTabSz="825500" rtl="0">
              <a:buSzPct val="123000"/>
              <a:buChar char="•"/>
              <a:defRPr sz="2900">
                <a:solidFill>
                  <a:srgbClr val="0042A9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r>
              <a:t>التشبث بالعادات والتقاليد   </a:t>
            </a:r>
          </a:p>
        </p:txBody>
      </p:sp>
      <p:pic>
        <p:nvPicPr>
          <p:cNvPr id="273" name="IMG_7313.jpeg" descr="IMG_7313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22726" y="8136178"/>
            <a:ext cx="4514539" cy="30042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1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1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1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7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2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27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2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5" grpId="0" animBg="1" advAuto="0"/>
      <p:bldP spid="266" grpId="0" animBg="1" advAuto="0"/>
      <p:bldP spid="268" grpId="0" animBg="1" advAuto="0"/>
      <p:bldP spid="270" grpId="0" build="p" bldLvl="5" animBg="1" advAuto="0"/>
      <p:bldP spid="271" grpId="0" animBg="1" advAuto="0"/>
      <p:bldP spid="272" grpId="0" build="p" bldLvl="5" animBg="1" advAuto="0"/>
      <p:bldP spid="273" grpId="0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مراجعة الدرس السابق مراجعة الدرس السابق " descr="مراجعة الدرس السابق مراجعة الدرس السابق 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2179300" y="2873520"/>
            <a:ext cx="7202383" cy="1028701"/>
          </a:xfrm>
          <a:prstGeom prst="rect">
            <a:avLst/>
          </a:prstGeom>
        </p:spPr>
      </p:pic>
      <p:sp>
        <p:nvSpPr>
          <p:cNvPr id="165" name="مربع نص 5"/>
          <p:cNvSpPr txBox="1"/>
          <p:nvPr/>
        </p:nvSpPr>
        <p:spPr>
          <a:xfrm>
            <a:off x="4728965" y="5135471"/>
            <a:ext cx="14926070" cy="29965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/>
          <a:p>
            <a:pPr marL="740833" indent="-740833" algn="r" defTabSz="1828800" rtl="0">
              <a:lnSpc>
                <a:spcPct val="150000"/>
              </a:lnSpc>
              <a:buSzPct val="100000"/>
              <a:buAutoNum type="arabicPeriod"/>
              <a:defRPr sz="4000">
                <a:solidFill>
                  <a:srgbClr val="474747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t>عرض الصور بصفة مستمرة في وسائل التواصل والتلفاز من قبل بعض الشركات التجارية له تأثير تراكمي ويجعلنا أكثر استهلاكًا لهذه المنتجات ✅ ام ❌</a:t>
            </a:r>
          </a:p>
          <a:p>
            <a:pPr marL="740833" indent="-740833" algn="r" defTabSz="1828800" rtl="0">
              <a:lnSpc>
                <a:spcPct val="150000"/>
              </a:lnSpc>
              <a:buSzPct val="100000"/>
              <a:buAutoNum type="arabicPeriod"/>
              <a:defRPr sz="4000">
                <a:solidFill>
                  <a:srgbClr val="474747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t>اذكري اهمية الصورة كأحد وسائل التفكير الناقد في التواصل ؟ </a:t>
            </a:r>
          </a:p>
        </p:txBody>
      </p:sp>
      <p:sp>
        <p:nvSpPr>
          <p:cNvPr id="166" name="بيضاوي"/>
          <p:cNvSpPr/>
          <p:nvPr/>
        </p:nvSpPr>
        <p:spPr>
          <a:xfrm>
            <a:off x="20352002" y="128352"/>
            <a:ext cx="2506090" cy="2770569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sp>
        <p:nvSpPr>
          <p:cNvPr id="167" name="الدرس الثالث : التفكير الناقد والصورة"/>
          <p:cNvSpPr/>
          <p:nvPr/>
        </p:nvSpPr>
        <p:spPr>
          <a:xfrm>
            <a:off x="8690884" y="999833"/>
            <a:ext cx="11116885" cy="1027607"/>
          </a:xfrm>
          <a:prstGeom prst="roundRect">
            <a:avLst>
              <a:gd name="adj" fmla="val 50000"/>
            </a:avLst>
          </a:prstGeom>
          <a:solidFill>
            <a:srgbClr val="4484F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6500" spc="-13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الدرس الثالث : التفكير الناقد والصورة  </a:t>
            </a:r>
          </a:p>
        </p:txBody>
      </p:sp>
      <p:pic>
        <p:nvPicPr>
          <p:cNvPr id="168" name="IMG_2487.jpeg" descr="IMG_2487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09975" y="8542739"/>
            <a:ext cx="7774025" cy="51732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6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0" animBg="1" advAuto="0"/>
      <p:bldP spid="165" grpId="0" build="p" bldLvl="5" animBg="1" advAuto="0"/>
      <p:bldP spid="167" grpId="0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١٥١"/>
          <p:cNvSpPr/>
          <p:nvPr/>
        </p:nvSpPr>
        <p:spPr>
          <a:xfrm>
            <a:off x="0" y="12461004"/>
            <a:ext cx="3033098" cy="1254996"/>
          </a:xfrm>
          <a:prstGeom prst="roundRect">
            <a:avLst>
              <a:gd name="adj" fmla="val 27757"/>
            </a:avLst>
          </a:prstGeom>
          <a:solidFill>
            <a:srgbClr val="DFEED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7000" b="1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r>
              <a:t>١٥١</a:t>
            </a:r>
          </a:p>
        </p:txBody>
      </p:sp>
      <p:pic>
        <p:nvPicPr>
          <p:cNvPr id="276" name="IMG_7315.jpeg" descr="IMG_731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1632" y="2591619"/>
            <a:ext cx="21400736" cy="486612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7" name="IMG_7302.png" descr="IMG_7302.png"/>
          <p:cNvPicPr>
            <a:picLocks noChangeAspect="1"/>
          </p:cNvPicPr>
          <p:nvPr/>
        </p:nvPicPr>
        <p:blipFill>
          <a:blip r:embed="rId3"/>
          <a:srcRect l="17288" t="5563" r="6015" b="3"/>
          <a:stretch>
            <a:fillRect/>
          </a:stretch>
        </p:blipFill>
        <p:spPr>
          <a:xfrm>
            <a:off x="12873213" y="6413815"/>
            <a:ext cx="3692135" cy="36404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01" h="21501" extrusionOk="0">
                <a:moveTo>
                  <a:pt x="7620" y="6"/>
                </a:moveTo>
                <a:cubicBezTo>
                  <a:pt x="5142" y="-99"/>
                  <a:pt x="2579" y="1108"/>
                  <a:pt x="1235" y="3409"/>
                </a:cubicBezTo>
                <a:cubicBezTo>
                  <a:pt x="-844" y="6970"/>
                  <a:pt x="-261" y="11172"/>
                  <a:pt x="2699" y="13960"/>
                </a:cubicBezTo>
                <a:cubicBezTo>
                  <a:pt x="3437" y="14655"/>
                  <a:pt x="4164" y="15227"/>
                  <a:pt x="4316" y="15228"/>
                </a:cubicBezTo>
                <a:cubicBezTo>
                  <a:pt x="4467" y="15230"/>
                  <a:pt x="4740" y="15361"/>
                  <a:pt x="4920" y="15519"/>
                </a:cubicBezTo>
                <a:cubicBezTo>
                  <a:pt x="5325" y="15873"/>
                  <a:pt x="7510" y="16077"/>
                  <a:pt x="8769" y="15878"/>
                </a:cubicBezTo>
                <a:cubicBezTo>
                  <a:pt x="9288" y="15796"/>
                  <a:pt x="9868" y="15543"/>
                  <a:pt x="10073" y="15310"/>
                </a:cubicBezTo>
                <a:cubicBezTo>
                  <a:pt x="10276" y="15080"/>
                  <a:pt x="10638" y="14853"/>
                  <a:pt x="10877" y="14804"/>
                </a:cubicBezTo>
                <a:cubicBezTo>
                  <a:pt x="11116" y="14755"/>
                  <a:pt x="11400" y="14659"/>
                  <a:pt x="11508" y="14588"/>
                </a:cubicBezTo>
                <a:cubicBezTo>
                  <a:pt x="11756" y="14427"/>
                  <a:pt x="12948" y="15335"/>
                  <a:pt x="12806" y="15578"/>
                </a:cubicBezTo>
                <a:cubicBezTo>
                  <a:pt x="12748" y="15676"/>
                  <a:pt x="12523" y="15756"/>
                  <a:pt x="12308" y="15756"/>
                </a:cubicBezTo>
                <a:cubicBezTo>
                  <a:pt x="11999" y="15756"/>
                  <a:pt x="11917" y="15903"/>
                  <a:pt x="11920" y="16447"/>
                </a:cubicBezTo>
                <a:cubicBezTo>
                  <a:pt x="11923" y="16953"/>
                  <a:pt x="12155" y="17416"/>
                  <a:pt x="12781" y="18170"/>
                </a:cubicBezTo>
                <a:cubicBezTo>
                  <a:pt x="13542" y="19087"/>
                  <a:pt x="13750" y="19215"/>
                  <a:pt x="14646" y="19316"/>
                </a:cubicBezTo>
                <a:cubicBezTo>
                  <a:pt x="15806" y="19447"/>
                  <a:pt x="16034" y="19603"/>
                  <a:pt x="16692" y="20702"/>
                </a:cubicBezTo>
                <a:lnTo>
                  <a:pt x="17173" y="21501"/>
                </a:lnTo>
                <a:lnTo>
                  <a:pt x="18887" y="21501"/>
                </a:lnTo>
                <a:cubicBezTo>
                  <a:pt x="19829" y="21501"/>
                  <a:pt x="20601" y="21422"/>
                  <a:pt x="20601" y="21323"/>
                </a:cubicBezTo>
                <a:cubicBezTo>
                  <a:pt x="20601" y="21085"/>
                  <a:pt x="19904" y="20428"/>
                  <a:pt x="19336" y="20132"/>
                </a:cubicBezTo>
                <a:cubicBezTo>
                  <a:pt x="18545" y="19719"/>
                  <a:pt x="18635" y="18499"/>
                  <a:pt x="19580" y="16820"/>
                </a:cubicBezTo>
                <a:cubicBezTo>
                  <a:pt x="20294" y="15550"/>
                  <a:pt x="20756" y="13419"/>
                  <a:pt x="20501" y="12572"/>
                </a:cubicBezTo>
                <a:cubicBezTo>
                  <a:pt x="20316" y="11959"/>
                  <a:pt x="19792" y="12023"/>
                  <a:pt x="19792" y="12659"/>
                </a:cubicBezTo>
                <a:cubicBezTo>
                  <a:pt x="19792" y="13557"/>
                  <a:pt x="19448" y="13451"/>
                  <a:pt x="18955" y="12404"/>
                </a:cubicBezTo>
                <a:cubicBezTo>
                  <a:pt x="18528" y="11497"/>
                  <a:pt x="18407" y="11391"/>
                  <a:pt x="17773" y="11372"/>
                </a:cubicBezTo>
                <a:cubicBezTo>
                  <a:pt x="17384" y="11361"/>
                  <a:pt x="16976" y="11322"/>
                  <a:pt x="16865" y="11286"/>
                </a:cubicBezTo>
                <a:cubicBezTo>
                  <a:pt x="16514" y="11171"/>
                  <a:pt x="15977" y="11525"/>
                  <a:pt x="16079" y="11804"/>
                </a:cubicBezTo>
                <a:cubicBezTo>
                  <a:pt x="16234" y="12230"/>
                  <a:pt x="15637" y="12599"/>
                  <a:pt x="14909" y="12526"/>
                </a:cubicBezTo>
                <a:cubicBezTo>
                  <a:pt x="14541" y="12488"/>
                  <a:pt x="14285" y="12401"/>
                  <a:pt x="14340" y="12331"/>
                </a:cubicBezTo>
                <a:cubicBezTo>
                  <a:pt x="14396" y="12261"/>
                  <a:pt x="14324" y="12058"/>
                  <a:pt x="14183" y="11879"/>
                </a:cubicBezTo>
                <a:cubicBezTo>
                  <a:pt x="13991" y="11634"/>
                  <a:pt x="13980" y="11403"/>
                  <a:pt x="14141" y="10957"/>
                </a:cubicBezTo>
                <a:cubicBezTo>
                  <a:pt x="14259" y="10630"/>
                  <a:pt x="14311" y="10239"/>
                  <a:pt x="14256" y="10088"/>
                </a:cubicBezTo>
                <a:cubicBezTo>
                  <a:pt x="14201" y="9936"/>
                  <a:pt x="14250" y="9750"/>
                  <a:pt x="14365" y="9675"/>
                </a:cubicBezTo>
                <a:cubicBezTo>
                  <a:pt x="14480" y="9600"/>
                  <a:pt x="14521" y="9308"/>
                  <a:pt x="14453" y="9026"/>
                </a:cubicBezTo>
                <a:cubicBezTo>
                  <a:pt x="14386" y="8744"/>
                  <a:pt x="14423" y="8329"/>
                  <a:pt x="14537" y="8105"/>
                </a:cubicBezTo>
                <a:cubicBezTo>
                  <a:pt x="14682" y="7820"/>
                  <a:pt x="14679" y="7653"/>
                  <a:pt x="14526" y="7554"/>
                </a:cubicBezTo>
                <a:cubicBezTo>
                  <a:pt x="14404" y="7474"/>
                  <a:pt x="14363" y="7177"/>
                  <a:pt x="14433" y="6881"/>
                </a:cubicBezTo>
                <a:cubicBezTo>
                  <a:pt x="14503" y="6590"/>
                  <a:pt x="14462" y="6229"/>
                  <a:pt x="14343" y="6077"/>
                </a:cubicBezTo>
                <a:cubicBezTo>
                  <a:pt x="14223" y="5925"/>
                  <a:pt x="14147" y="5718"/>
                  <a:pt x="14174" y="5618"/>
                </a:cubicBezTo>
                <a:cubicBezTo>
                  <a:pt x="14202" y="5517"/>
                  <a:pt x="14097" y="5198"/>
                  <a:pt x="13944" y="4905"/>
                </a:cubicBezTo>
                <a:cubicBezTo>
                  <a:pt x="13791" y="4612"/>
                  <a:pt x="13696" y="4373"/>
                  <a:pt x="13734" y="4373"/>
                </a:cubicBezTo>
                <a:cubicBezTo>
                  <a:pt x="14000" y="4373"/>
                  <a:pt x="12563" y="2447"/>
                  <a:pt x="11707" y="1658"/>
                </a:cubicBezTo>
                <a:cubicBezTo>
                  <a:pt x="10563" y="604"/>
                  <a:pt x="9106" y="69"/>
                  <a:pt x="7620" y="6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78" name="استنتج المضمون استنتج المضمون" descr="استنتج المضمون استنتج المضمون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7594992" y="7432339"/>
            <a:ext cx="4834095" cy="102870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8" grpId="0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IMG_7317.jpeg" descr="IMG_7317.jpeg"/>
          <p:cNvPicPr>
            <a:picLocks noChangeAspect="1"/>
          </p:cNvPicPr>
          <p:nvPr/>
        </p:nvPicPr>
        <p:blipFill>
          <a:blip r:embed="rId2"/>
          <a:srcRect l="4215" t="4525" r="1891" b="7726"/>
          <a:stretch>
            <a:fillRect/>
          </a:stretch>
        </p:blipFill>
        <p:spPr>
          <a:xfrm>
            <a:off x="2549399" y="3367894"/>
            <a:ext cx="19285202" cy="83268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6" h="21600" extrusionOk="0">
                <a:moveTo>
                  <a:pt x="20808" y="0"/>
                </a:moveTo>
                <a:lnTo>
                  <a:pt x="19602" y="16"/>
                </a:lnTo>
                <a:cubicBezTo>
                  <a:pt x="18500" y="32"/>
                  <a:pt x="18386" y="42"/>
                  <a:pt x="18298" y="134"/>
                </a:cubicBezTo>
                <a:cubicBezTo>
                  <a:pt x="18096" y="345"/>
                  <a:pt x="17981" y="743"/>
                  <a:pt x="17963" y="1297"/>
                </a:cubicBezTo>
                <a:lnTo>
                  <a:pt x="17952" y="1600"/>
                </a:lnTo>
                <a:lnTo>
                  <a:pt x="9174" y="1628"/>
                </a:lnTo>
                <a:lnTo>
                  <a:pt x="395" y="1655"/>
                </a:lnTo>
                <a:lnTo>
                  <a:pt x="295" y="1779"/>
                </a:lnTo>
                <a:cubicBezTo>
                  <a:pt x="173" y="1931"/>
                  <a:pt x="86" y="2163"/>
                  <a:pt x="34" y="2478"/>
                </a:cubicBezTo>
                <a:cubicBezTo>
                  <a:pt x="-1" y="2696"/>
                  <a:pt x="-4" y="3528"/>
                  <a:pt x="2" y="11725"/>
                </a:cubicBezTo>
                <a:cubicBezTo>
                  <a:pt x="8" y="19988"/>
                  <a:pt x="12" y="20747"/>
                  <a:pt x="49" y="20902"/>
                </a:cubicBezTo>
                <a:cubicBezTo>
                  <a:pt x="107" y="21150"/>
                  <a:pt x="213" y="21378"/>
                  <a:pt x="322" y="21495"/>
                </a:cubicBezTo>
                <a:cubicBezTo>
                  <a:pt x="416" y="21594"/>
                  <a:pt x="764" y="21598"/>
                  <a:pt x="10205" y="21599"/>
                </a:cubicBezTo>
                <a:lnTo>
                  <a:pt x="19990" y="21600"/>
                </a:lnTo>
                <a:lnTo>
                  <a:pt x="20086" y="21482"/>
                </a:lnTo>
                <a:cubicBezTo>
                  <a:pt x="20221" y="21317"/>
                  <a:pt x="20282" y="21174"/>
                  <a:pt x="20345" y="20877"/>
                </a:cubicBezTo>
                <a:lnTo>
                  <a:pt x="20400" y="20621"/>
                </a:lnTo>
                <a:lnTo>
                  <a:pt x="20412" y="11697"/>
                </a:lnTo>
                <a:lnTo>
                  <a:pt x="20424" y="2775"/>
                </a:lnTo>
                <a:lnTo>
                  <a:pt x="20600" y="2758"/>
                </a:lnTo>
                <a:lnTo>
                  <a:pt x="20777" y="2742"/>
                </a:lnTo>
                <a:lnTo>
                  <a:pt x="20681" y="2489"/>
                </a:lnTo>
                <a:cubicBezTo>
                  <a:pt x="20561" y="2175"/>
                  <a:pt x="20509" y="1827"/>
                  <a:pt x="20509" y="1352"/>
                </a:cubicBezTo>
                <a:cubicBezTo>
                  <a:pt x="20509" y="905"/>
                  <a:pt x="20580" y="514"/>
                  <a:pt x="20716" y="208"/>
                </a:cubicBezTo>
                <a:lnTo>
                  <a:pt x="20808" y="0"/>
                </a:lnTo>
                <a:close/>
                <a:moveTo>
                  <a:pt x="20821" y="453"/>
                </a:moveTo>
                <a:lnTo>
                  <a:pt x="20824" y="1362"/>
                </a:lnTo>
                <a:cubicBezTo>
                  <a:pt x="20826" y="2158"/>
                  <a:pt x="20822" y="2270"/>
                  <a:pt x="20788" y="2263"/>
                </a:cubicBezTo>
                <a:cubicBezTo>
                  <a:pt x="20768" y="2259"/>
                  <a:pt x="20751" y="2277"/>
                  <a:pt x="20751" y="2305"/>
                </a:cubicBezTo>
                <a:cubicBezTo>
                  <a:pt x="20751" y="2351"/>
                  <a:pt x="20985" y="2321"/>
                  <a:pt x="21062" y="2265"/>
                </a:cubicBezTo>
                <a:cubicBezTo>
                  <a:pt x="21080" y="2252"/>
                  <a:pt x="21110" y="2270"/>
                  <a:pt x="21129" y="2306"/>
                </a:cubicBezTo>
                <a:cubicBezTo>
                  <a:pt x="21153" y="2352"/>
                  <a:pt x="21179" y="2354"/>
                  <a:pt x="21216" y="2314"/>
                </a:cubicBezTo>
                <a:cubicBezTo>
                  <a:pt x="21246" y="2283"/>
                  <a:pt x="21306" y="2271"/>
                  <a:pt x="21349" y="2285"/>
                </a:cubicBezTo>
                <a:cubicBezTo>
                  <a:pt x="21408" y="2305"/>
                  <a:pt x="21427" y="2292"/>
                  <a:pt x="21422" y="2237"/>
                </a:cubicBezTo>
                <a:cubicBezTo>
                  <a:pt x="21418" y="2195"/>
                  <a:pt x="21439" y="2153"/>
                  <a:pt x="21469" y="2142"/>
                </a:cubicBezTo>
                <a:cubicBezTo>
                  <a:pt x="21523" y="2123"/>
                  <a:pt x="21524" y="2111"/>
                  <a:pt x="21524" y="1288"/>
                </a:cubicBezTo>
                <a:lnTo>
                  <a:pt x="21524" y="453"/>
                </a:lnTo>
                <a:lnTo>
                  <a:pt x="21440" y="453"/>
                </a:lnTo>
                <a:cubicBezTo>
                  <a:pt x="21393" y="453"/>
                  <a:pt x="21313" y="492"/>
                  <a:pt x="21260" y="540"/>
                </a:cubicBezTo>
                <a:cubicBezTo>
                  <a:pt x="21174" y="620"/>
                  <a:pt x="21159" y="620"/>
                  <a:pt x="21092" y="540"/>
                </a:cubicBezTo>
                <a:cubicBezTo>
                  <a:pt x="21052" y="492"/>
                  <a:pt x="20974" y="453"/>
                  <a:pt x="20920" y="453"/>
                </a:cubicBezTo>
                <a:lnTo>
                  <a:pt x="20821" y="453"/>
                </a:lnTo>
                <a:close/>
                <a:moveTo>
                  <a:pt x="21582" y="2276"/>
                </a:moveTo>
                <a:cubicBezTo>
                  <a:pt x="21573" y="2272"/>
                  <a:pt x="21561" y="2274"/>
                  <a:pt x="21548" y="2282"/>
                </a:cubicBezTo>
                <a:cubicBezTo>
                  <a:pt x="21521" y="2299"/>
                  <a:pt x="21500" y="2321"/>
                  <a:pt x="21500" y="2333"/>
                </a:cubicBezTo>
                <a:cubicBezTo>
                  <a:pt x="21500" y="2345"/>
                  <a:pt x="21521" y="2354"/>
                  <a:pt x="21548" y="2354"/>
                </a:cubicBezTo>
                <a:cubicBezTo>
                  <a:pt x="21574" y="2354"/>
                  <a:pt x="21596" y="2332"/>
                  <a:pt x="21596" y="2304"/>
                </a:cubicBezTo>
                <a:cubicBezTo>
                  <a:pt x="21596" y="2290"/>
                  <a:pt x="21591" y="2280"/>
                  <a:pt x="21582" y="2276"/>
                </a:cubicBezTo>
                <a:close/>
              </a:path>
            </a:pathLst>
          </a:custGeom>
          <a:ln w="25400">
            <a:solidFill>
              <a:srgbClr val="FFFFFF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sp>
        <p:nvSpPr>
          <p:cNvPr id="281" name="١٥١"/>
          <p:cNvSpPr/>
          <p:nvPr/>
        </p:nvSpPr>
        <p:spPr>
          <a:xfrm>
            <a:off x="0" y="12461004"/>
            <a:ext cx="3033098" cy="1254996"/>
          </a:xfrm>
          <a:prstGeom prst="roundRect">
            <a:avLst>
              <a:gd name="adj" fmla="val 27757"/>
            </a:avLst>
          </a:prstGeom>
          <a:solidFill>
            <a:srgbClr val="DFEED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7000" b="1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r>
              <a:t>١٥١</a:t>
            </a:r>
          </a:p>
        </p:txBody>
      </p:sp>
      <p:grpSp>
        <p:nvGrpSpPr>
          <p:cNvPr id="284" name="مستطيل مستدير الزوايا"/>
          <p:cNvGrpSpPr/>
          <p:nvPr/>
        </p:nvGrpSpPr>
        <p:grpSpPr>
          <a:xfrm>
            <a:off x="4369642" y="816983"/>
            <a:ext cx="15657416" cy="2139705"/>
            <a:chOff x="0" y="0"/>
            <a:chExt cx="15657414" cy="2139703"/>
          </a:xfrm>
        </p:grpSpPr>
        <p:sp>
          <p:nvSpPr>
            <p:cNvPr id="283" name="مستطيل مستدير الزوايا"/>
            <p:cNvSpPr/>
            <p:nvPr/>
          </p:nvSpPr>
          <p:spPr>
            <a:xfrm>
              <a:off x="101600" y="101600"/>
              <a:ext cx="15441515" cy="1796804"/>
            </a:xfrm>
            <a:prstGeom prst="roundRect">
              <a:avLst>
                <a:gd name="adj" fmla="val 39840"/>
              </a:avLst>
            </a:prstGeom>
            <a:blipFill rotWithShape="1">
              <a:blip r:embed="rId3"/>
              <a:srcRect/>
              <a:stretch>
                <a:fillRect/>
              </a:stretch>
            </a:blip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  <a:endParaRPr/>
            </a:p>
          </p:txBody>
        </p:sp>
        <p:pic>
          <p:nvPicPr>
            <p:cNvPr id="282" name="مستطيل مستدير الزوايا مستطيل مستدير الزوايا" descr="مستطيل مستدير الزوايا مستطيل مستدير الزوايا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5657415" cy="2139704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0" grpId="0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IMG_7312.jpeg" descr="IMG_7312.jpeg"/>
          <p:cNvPicPr>
            <a:picLocks noChangeAspect="1"/>
          </p:cNvPicPr>
          <p:nvPr/>
        </p:nvPicPr>
        <p:blipFill>
          <a:blip r:embed="rId2"/>
          <a:srcRect l="36727" t="18032" r="25861" b="11485"/>
          <a:stretch>
            <a:fillRect/>
          </a:stretch>
        </p:blipFill>
        <p:spPr>
          <a:xfrm>
            <a:off x="9723459" y="4888214"/>
            <a:ext cx="4927732" cy="619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3" h="21479" extrusionOk="0">
                <a:moveTo>
                  <a:pt x="9340" y="1"/>
                </a:moveTo>
                <a:cubicBezTo>
                  <a:pt x="9116" y="-1"/>
                  <a:pt x="8898" y="4"/>
                  <a:pt x="8688" y="17"/>
                </a:cubicBezTo>
                <a:cubicBezTo>
                  <a:pt x="7233" y="107"/>
                  <a:pt x="4251" y="757"/>
                  <a:pt x="3054" y="1245"/>
                </a:cubicBezTo>
                <a:cubicBezTo>
                  <a:pt x="2476" y="1481"/>
                  <a:pt x="2459" y="1522"/>
                  <a:pt x="2541" y="2542"/>
                </a:cubicBezTo>
                <a:cubicBezTo>
                  <a:pt x="2599" y="3264"/>
                  <a:pt x="2748" y="3702"/>
                  <a:pt x="3013" y="3935"/>
                </a:cubicBezTo>
                <a:cubicBezTo>
                  <a:pt x="3392" y="4268"/>
                  <a:pt x="3386" y="4299"/>
                  <a:pt x="2759" y="5394"/>
                </a:cubicBezTo>
                <a:cubicBezTo>
                  <a:pt x="1786" y="7092"/>
                  <a:pt x="1555" y="7839"/>
                  <a:pt x="1844" y="8343"/>
                </a:cubicBezTo>
                <a:cubicBezTo>
                  <a:pt x="2250" y="9050"/>
                  <a:pt x="2127" y="9380"/>
                  <a:pt x="1042" y="10503"/>
                </a:cubicBezTo>
                <a:cubicBezTo>
                  <a:pt x="469" y="11097"/>
                  <a:pt x="0" y="11687"/>
                  <a:pt x="0" y="11813"/>
                </a:cubicBezTo>
                <a:cubicBezTo>
                  <a:pt x="0" y="11940"/>
                  <a:pt x="280" y="12252"/>
                  <a:pt x="622" y="12507"/>
                </a:cubicBezTo>
                <a:cubicBezTo>
                  <a:pt x="1107" y="12869"/>
                  <a:pt x="1318" y="13246"/>
                  <a:pt x="1576" y="14214"/>
                </a:cubicBezTo>
                <a:cubicBezTo>
                  <a:pt x="1895" y="15406"/>
                  <a:pt x="1929" y="15694"/>
                  <a:pt x="1876" y="16765"/>
                </a:cubicBezTo>
                <a:cubicBezTo>
                  <a:pt x="1837" y="17545"/>
                  <a:pt x="2263" y="17719"/>
                  <a:pt x="4729" y="17931"/>
                </a:cubicBezTo>
                <a:cubicBezTo>
                  <a:pt x="5972" y="18038"/>
                  <a:pt x="7188" y="18211"/>
                  <a:pt x="7431" y="18317"/>
                </a:cubicBezTo>
                <a:cubicBezTo>
                  <a:pt x="7952" y="18543"/>
                  <a:pt x="8553" y="19475"/>
                  <a:pt x="8553" y="20057"/>
                </a:cubicBezTo>
                <a:cubicBezTo>
                  <a:pt x="8553" y="20282"/>
                  <a:pt x="8611" y="20699"/>
                  <a:pt x="8683" y="20983"/>
                </a:cubicBezTo>
                <a:cubicBezTo>
                  <a:pt x="8829" y="21564"/>
                  <a:pt x="8958" y="21599"/>
                  <a:pt x="9763" y="21274"/>
                </a:cubicBezTo>
                <a:cubicBezTo>
                  <a:pt x="11270" y="20664"/>
                  <a:pt x="14303" y="20132"/>
                  <a:pt x="16377" y="20112"/>
                </a:cubicBezTo>
                <a:lnTo>
                  <a:pt x="18463" y="20093"/>
                </a:lnTo>
                <a:lnTo>
                  <a:pt x="18392" y="17798"/>
                </a:lnTo>
                <a:lnTo>
                  <a:pt x="18320" y="15503"/>
                </a:lnTo>
                <a:lnTo>
                  <a:pt x="18944" y="14982"/>
                </a:lnTo>
                <a:cubicBezTo>
                  <a:pt x="19849" y="14227"/>
                  <a:pt x="20539" y="13014"/>
                  <a:pt x="21044" y="11295"/>
                </a:cubicBezTo>
                <a:cubicBezTo>
                  <a:pt x="21592" y="9429"/>
                  <a:pt x="21600" y="8385"/>
                  <a:pt x="21082" y="6679"/>
                </a:cubicBezTo>
                <a:cubicBezTo>
                  <a:pt x="20087" y="3402"/>
                  <a:pt x="18928" y="2300"/>
                  <a:pt x="15270" y="1154"/>
                </a:cubicBezTo>
                <a:cubicBezTo>
                  <a:pt x="12812" y="384"/>
                  <a:pt x="10905" y="12"/>
                  <a:pt x="9340" y="1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87" name="١٥٢"/>
          <p:cNvSpPr/>
          <p:nvPr/>
        </p:nvSpPr>
        <p:spPr>
          <a:xfrm>
            <a:off x="0" y="12461004"/>
            <a:ext cx="3033098" cy="1254996"/>
          </a:xfrm>
          <a:prstGeom prst="roundRect">
            <a:avLst>
              <a:gd name="adj" fmla="val 27757"/>
            </a:avLst>
          </a:prstGeom>
          <a:solidFill>
            <a:srgbClr val="DFEED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7000" b="1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r>
              <a:t>١٥٢</a:t>
            </a:r>
          </a:p>
        </p:txBody>
      </p:sp>
      <p:pic>
        <p:nvPicPr>
          <p:cNvPr id="288" name="IMG_7322.png" descr="IMG_7322.png"/>
          <p:cNvPicPr>
            <a:picLocks noChangeAspect="1"/>
          </p:cNvPicPr>
          <p:nvPr/>
        </p:nvPicPr>
        <p:blipFill>
          <a:blip r:embed="rId3"/>
          <a:srcRect l="25983" t="17697" r="25983" b="77743"/>
          <a:stretch>
            <a:fillRect/>
          </a:stretch>
        </p:blipFill>
        <p:spPr>
          <a:xfrm>
            <a:off x="1350171" y="1431533"/>
            <a:ext cx="18282824" cy="12121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89" name="IMG_7323.png" descr="IMG_7323.png"/>
          <p:cNvPicPr>
            <a:picLocks noChangeAspect="1"/>
          </p:cNvPicPr>
          <p:nvPr/>
        </p:nvPicPr>
        <p:blipFill>
          <a:blip r:embed="rId4"/>
          <a:srcRect l="16092" t="22339" r="20825" b="33414"/>
          <a:stretch>
            <a:fillRect/>
          </a:stretch>
        </p:blipFill>
        <p:spPr>
          <a:xfrm>
            <a:off x="20226058" y="507535"/>
            <a:ext cx="3731485" cy="2617219"/>
          </a:xfrm>
          <a:prstGeom prst="rect">
            <a:avLst/>
          </a:prstGeom>
          <a:ln w="12700">
            <a:miter lim="400000"/>
          </a:ln>
        </p:spPr>
      </p:pic>
      <p:sp>
        <p:nvSpPr>
          <p:cNvPr id="290" name="ذاتية"/>
          <p:cNvSpPr/>
          <p:nvPr/>
        </p:nvSpPr>
        <p:spPr>
          <a:xfrm rot="16213389">
            <a:off x="19578783" y="6806410"/>
            <a:ext cx="6072869" cy="1574801"/>
          </a:xfrm>
          <a:prstGeom prst="roundRect">
            <a:avLst>
              <a:gd name="adj" fmla="val 50000"/>
            </a:avLst>
          </a:prstGeom>
          <a:solidFill>
            <a:srgbClr val="50568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8500" spc="-17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ذاتية </a:t>
            </a:r>
          </a:p>
        </p:txBody>
      </p:sp>
      <p:sp>
        <p:nvSpPr>
          <p:cNvPr id="291" name="خارجية"/>
          <p:cNvSpPr/>
          <p:nvPr/>
        </p:nvSpPr>
        <p:spPr>
          <a:xfrm rot="5400000">
            <a:off x="-732486" y="6764897"/>
            <a:ext cx="6072869" cy="1574801"/>
          </a:xfrm>
          <a:prstGeom prst="roundRect">
            <a:avLst>
              <a:gd name="adj" fmla="val 50000"/>
            </a:avLst>
          </a:prstGeom>
          <a:solidFill>
            <a:srgbClr val="50568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8500" spc="-17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خارجية  </a:t>
            </a:r>
          </a:p>
        </p:txBody>
      </p:sp>
      <p:sp>
        <p:nvSpPr>
          <p:cNvPr id="292" name="الخوف من اتخاذ القرار"/>
          <p:cNvSpPr txBox="1"/>
          <p:nvPr/>
        </p:nvSpPr>
        <p:spPr>
          <a:xfrm>
            <a:off x="8409962" y="4565266"/>
            <a:ext cx="7564077" cy="787401"/>
          </a:xfrm>
          <a:prstGeom prst="rect">
            <a:avLst/>
          </a:prstGeom>
          <a:solidFill>
            <a:srgbClr val="F9C31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Muna Regular"/>
                <a:ea typeface="Muna Regular"/>
                <a:cs typeface="Muna Regular"/>
                <a:sym typeface="Muna Regular"/>
              </a:defRPr>
            </a:lvl1pPr>
          </a:lstStyle>
          <a:p>
            <a:pPr rtl="0">
              <a:defRPr/>
            </a:pPr>
            <a:r>
              <a:t>الخوف من اتخاذ القرار </a:t>
            </a:r>
          </a:p>
        </p:txBody>
      </p:sp>
      <p:sp>
        <p:nvSpPr>
          <p:cNvPr id="293" name="التعصب والتطرف"/>
          <p:cNvSpPr txBox="1"/>
          <p:nvPr/>
        </p:nvSpPr>
        <p:spPr>
          <a:xfrm>
            <a:off x="8409963" y="5731824"/>
            <a:ext cx="7564076" cy="787401"/>
          </a:xfrm>
          <a:prstGeom prst="rect">
            <a:avLst/>
          </a:prstGeom>
          <a:solidFill>
            <a:srgbClr val="F9C31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Muna Regular"/>
                <a:ea typeface="Muna Regular"/>
                <a:cs typeface="Muna Regular"/>
                <a:sym typeface="Muna Regular"/>
              </a:defRPr>
            </a:lvl1pPr>
          </a:lstStyle>
          <a:p>
            <a:pPr rtl="0">
              <a:defRPr/>
            </a:pPr>
            <a:r>
              <a:t>التعصب والتطرف </a:t>
            </a:r>
          </a:p>
        </p:txBody>
      </p:sp>
      <p:sp>
        <p:nvSpPr>
          <p:cNvPr id="294" name="تغلب العاطفة على العقل"/>
          <p:cNvSpPr txBox="1"/>
          <p:nvPr/>
        </p:nvSpPr>
        <p:spPr>
          <a:xfrm>
            <a:off x="8409963" y="6857999"/>
            <a:ext cx="7564076" cy="787401"/>
          </a:xfrm>
          <a:prstGeom prst="rect">
            <a:avLst/>
          </a:prstGeom>
          <a:solidFill>
            <a:srgbClr val="F9C31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Muna Regular"/>
                <a:ea typeface="Muna Regular"/>
                <a:cs typeface="Muna Regular"/>
                <a:sym typeface="Muna Regular"/>
              </a:defRPr>
            </a:lvl1pPr>
          </a:lstStyle>
          <a:p>
            <a:pPr rtl="0">
              <a:defRPr/>
            </a:pPr>
            <a:r>
              <a:t>تغلب العاطفة على العقل </a:t>
            </a:r>
          </a:p>
        </p:txBody>
      </p:sp>
      <p:sp>
        <p:nvSpPr>
          <p:cNvPr id="295" name="الخوف من الوقوع في الخطأ أو النقد"/>
          <p:cNvSpPr txBox="1"/>
          <p:nvPr/>
        </p:nvSpPr>
        <p:spPr>
          <a:xfrm>
            <a:off x="8409962" y="9110351"/>
            <a:ext cx="7564077" cy="787401"/>
          </a:xfrm>
          <a:prstGeom prst="rect">
            <a:avLst/>
          </a:prstGeom>
          <a:solidFill>
            <a:srgbClr val="F9C31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Muna Regular"/>
                <a:ea typeface="Muna Regular"/>
                <a:cs typeface="Muna Regular"/>
                <a:sym typeface="Muna Regular"/>
              </a:defRPr>
            </a:lvl1pPr>
          </a:lstStyle>
          <a:p>
            <a:pPr rtl="0">
              <a:defRPr/>
            </a:pPr>
            <a:r>
              <a:t>الخوف من الوقوع في الخطأ أو النقد </a:t>
            </a:r>
          </a:p>
        </p:txBody>
      </p:sp>
      <p:sp>
        <p:nvSpPr>
          <p:cNvPr id="296" name="محدودية المصادر المعلوماتية"/>
          <p:cNvSpPr txBox="1"/>
          <p:nvPr/>
        </p:nvSpPr>
        <p:spPr>
          <a:xfrm>
            <a:off x="8409962" y="7984176"/>
            <a:ext cx="7564077" cy="787401"/>
          </a:xfrm>
          <a:prstGeom prst="rect">
            <a:avLst/>
          </a:prstGeom>
          <a:solidFill>
            <a:srgbClr val="F9C31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Muna Regular"/>
                <a:ea typeface="Muna Regular"/>
                <a:cs typeface="Muna Regular"/>
                <a:sym typeface="Muna Regular"/>
              </a:defRPr>
            </a:lvl1pPr>
          </a:lstStyle>
          <a:p>
            <a:pPr rtl="0">
              <a:defRPr/>
            </a:pPr>
            <a:r>
              <a:t>محدودية المصادر المعلوماتية </a:t>
            </a:r>
          </a:p>
        </p:txBody>
      </p:sp>
      <p:sp>
        <p:nvSpPr>
          <p:cNvPr id="297" name="نمط حياة المجتمع"/>
          <p:cNvSpPr txBox="1"/>
          <p:nvPr/>
        </p:nvSpPr>
        <p:spPr>
          <a:xfrm>
            <a:off x="8409962" y="10236527"/>
            <a:ext cx="7564077" cy="787401"/>
          </a:xfrm>
          <a:prstGeom prst="rect">
            <a:avLst/>
          </a:prstGeom>
          <a:solidFill>
            <a:srgbClr val="F9C31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Muna Regular"/>
                <a:ea typeface="Muna Regular"/>
                <a:cs typeface="Muna Regular"/>
                <a:sym typeface="Muna Regular"/>
              </a:defRPr>
            </a:lvl1pPr>
          </a:lstStyle>
          <a:p>
            <a:pPr rtl="0">
              <a:defRPr/>
            </a:pPr>
            <a:r>
              <a:t>نمط حياة المجتمع </a:t>
            </a:r>
          </a:p>
        </p:txBody>
      </p:sp>
      <p:sp>
        <p:nvSpPr>
          <p:cNvPr id="298" name="ضيق الوقت"/>
          <p:cNvSpPr txBox="1"/>
          <p:nvPr/>
        </p:nvSpPr>
        <p:spPr>
          <a:xfrm>
            <a:off x="8409961" y="11362704"/>
            <a:ext cx="7564077" cy="787401"/>
          </a:xfrm>
          <a:prstGeom prst="rect">
            <a:avLst/>
          </a:prstGeom>
          <a:solidFill>
            <a:srgbClr val="F9C31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Muna Regular"/>
                <a:ea typeface="Muna Regular"/>
                <a:cs typeface="Muna Regular"/>
                <a:sym typeface="Muna Regular"/>
              </a:defRPr>
            </a:lvl1pPr>
          </a:lstStyle>
          <a:p>
            <a:pPr rtl="0">
              <a:defRPr/>
            </a:pPr>
            <a:r>
              <a:t>ضيق الوقت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-0.000000 C 0.017420 0.026294 0.034840 0.052589 0.055382 0.069388 C 0.075925 0.086187 0.099590 0.093491 0.123173 0.094952 C 0.146755 0.096413 0.170256 0.092030 0.194167 0.086187 C 0.218079 0.080344 0.242401 0.073040 0.266723 0.065736" pathEditMode="relative">
                                      <p:cBhvr>
                                        <p:cTn id="24" dur="9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C -0.024815 0.009349 -0.049631 0.018698 -0.074610 0.023665 C -0.099590 0.028632 -0.124734 0.029216 -0.150124 0.021620 C -0.175515 0.014024 -0.201152 -0.001753 -0.215367 -0.011979 C -0.229582 -0.022204 -0.232376 -0.026879 -0.235170 -0.031553" pathEditMode="relative">
                                      <p:cBhvr>
                                        <p:cTn id="28" dur="8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C 0.023691 0.018650 0.047341 0.037564 0.070502 0.048791 C 0.093547 0.059961 0.116329 0.063474 0.137552 0.055364 C 0.158618 0.047314 0.177568 0.027794 0.198029 0.014170 C 0.219311 -0.000001 0.241926 -0.007195 0.264696 -0.006788" pathEditMode="relative">
                                      <p:cBhvr>
                                        <p:cTn id="32" dur="9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C -0.023047 0.005895 -0.046056 0.012279 -0.070173 0.015192 C -0.094378 0.018117 -0.119850 0.017482 -0.142318 0.003652 C -0.164373 -0.009923 -0.183300 -0.034662 -0.199919 -0.050544 C -0.213367 -0.063395 -0.225057 -0.072292 -0.237142 -0.079163" pathEditMode="relative">
                                      <p:cBhvr>
                                        <p:cTn id="36" dur="8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-0.000000 C 0.023665 0.009933 0.047330 0.019867 0.073049 0.021182 C 0.098768 0.022496 0.126542 0.015192 0.150371 0.003506 C 0.174200 -0.008180 0.194085 -0.024249 0.212902 -0.039295 C 0.231719 -0.054342 0.249468 -0.068365 0.267216 -0.082389" pathEditMode="relative">
                                      <p:cBhvr>
                                        <p:cTn id="40" dur="9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C -0.023501 0.005259 -0.047001 0.010518 -0.070748 0.006574 C -0.094495 0.002629 -0.118489 -0.010518 -0.141250 -0.030677 C -0.164011 -0.050836 -0.185539 -0.078007 -0.201727 -0.099042 C -0.217914 -0.120078 -0.228761 -0.134978 -0.239607 -0.149878" pathEditMode="relative">
                                      <p:cBhvr>
                                        <p:cTn id="44" dur="9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8" grpId="0" animBg="1" advAuto="0"/>
      <p:bldP spid="290" grpId="0" animBg="1" advAuto="0"/>
      <p:bldP spid="291" grpId="0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١٥٢"/>
          <p:cNvSpPr/>
          <p:nvPr/>
        </p:nvSpPr>
        <p:spPr>
          <a:xfrm>
            <a:off x="0" y="12461004"/>
            <a:ext cx="3033098" cy="1254996"/>
          </a:xfrm>
          <a:prstGeom prst="roundRect">
            <a:avLst>
              <a:gd name="adj" fmla="val 27757"/>
            </a:avLst>
          </a:prstGeom>
          <a:solidFill>
            <a:srgbClr val="DFEED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7000" b="1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r>
              <a:t>١٥٢</a:t>
            </a:r>
          </a:p>
        </p:txBody>
      </p:sp>
      <p:pic>
        <p:nvPicPr>
          <p:cNvPr id="301" name="IMG_7324.jpeg" descr="IMG_732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7648" y="3519882"/>
            <a:ext cx="18683758" cy="529373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2" name="IMG_7312.jpeg" descr="IMG_7312.jpeg"/>
          <p:cNvPicPr>
            <a:picLocks noChangeAspect="1"/>
          </p:cNvPicPr>
          <p:nvPr/>
        </p:nvPicPr>
        <p:blipFill>
          <a:blip r:embed="rId3"/>
          <a:srcRect l="36727" t="18030" r="25860" b="11485"/>
          <a:stretch>
            <a:fillRect/>
          </a:stretch>
        </p:blipFill>
        <p:spPr>
          <a:xfrm>
            <a:off x="1314678" y="3162242"/>
            <a:ext cx="4497244" cy="56513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2" h="21479" extrusionOk="0">
                <a:moveTo>
                  <a:pt x="9339" y="1"/>
                </a:moveTo>
                <a:cubicBezTo>
                  <a:pt x="9116" y="-1"/>
                  <a:pt x="8898" y="6"/>
                  <a:pt x="8688" y="19"/>
                </a:cubicBezTo>
                <a:cubicBezTo>
                  <a:pt x="7233" y="109"/>
                  <a:pt x="4249" y="759"/>
                  <a:pt x="3053" y="1247"/>
                </a:cubicBezTo>
                <a:cubicBezTo>
                  <a:pt x="2475" y="1482"/>
                  <a:pt x="2460" y="1522"/>
                  <a:pt x="2542" y="2542"/>
                </a:cubicBezTo>
                <a:cubicBezTo>
                  <a:pt x="2600" y="3264"/>
                  <a:pt x="2748" y="3703"/>
                  <a:pt x="3013" y="3936"/>
                </a:cubicBezTo>
                <a:cubicBezTo>
                  <a:pt x="3392" y="4269"/>
                  <a:pt x="3387" y="4300"/>
                  <a:pt x="2760" y="5395"/>
                </a:cubicBezTo>
                <a:cubicBezTo>
                  <a:pt x="1787" y="7092"/>
                  <a:pt x="1556" y="7840"/>
                  <a:pt x="1845" y="8344"/>
                </a:cubicBezTo>
                <a:cubicBezTo>
                  <a:pt x="2250" y="9051"/>
                  <a:pt x="2128" y="9380"/>
                  <a:pt x="1044" y="10504"/>
                </a:cubicBezTo>
                <a:cubicBezTo>
                  <a:pt x="470" y="11098"/>
                  <a:pt x="0" y="11688"/>
                  <a:pt x="0" y="11814"/>
                </a:cubicBezTo>
                <a:cubicBezTo>
                  <a:pt x="0" y="11941"/>
                  <a:pt x="279" y="12253"/>
                  <a:pt x="621" y="12508"/>
                </a:cubicBezTo>
                <a:cubicBezTo>
                  <a:pt x="1106" y="12870"/>
                  <a:pt x="1317" y="13246"/>
                  <a:pt x="1576" y="14214"/>
                </a:cubicBezTo>
                <a:cubicBezTo>
                  <a:pt x="1894" y="15406"/>
                  <a:pt x="1929" y="15694"/>
                  <a:pt x="1875" y="16765"/>
                </a:cubicBezTo>
                <a:cubicBezTo>
                  <a:pt x="1836" y="17545"/>
                  <a:pt x="2263" y="17719"/>
                  <a:pt x="4729" y="17931"/>
                </a:cubicBezTo>
                <a:cubicBezTo>
                  <a:pt x="5972" y="18038"/>
                  <a:pt x="7187" y="18212"/>
                  <a:pt x="7430" y="18317"/>
                </a:cubicBezTo>
                <a:cubicBezTo>
                  <a:pt x="7951" y="18543"/>
                  <a:pt x="8553" y="19475"/>
                  <a:pt x="8553" y="20056"/>
                </a:cubicBezTo>
                <a:cubicBezTo>
                  <a:pt x="8553" y="20282"/>
                  <a:pt x="8612" y="20699"/>
                  <a:pt x="8684" y="20984"/>
                </a:cubicBezTo>
                <a:cubicBezTo>
                  <a:pt x="8830" y="21565"/>
                  <a:pt x="8959" y="21599"/>
                  <a:pt x="9764" y="21274"/>
                </a:cubicBezTo>
                <a:cubicBezTo>
                  <a:pt x="11271" y="20665"/>
                  <a:pt x="14302" y="20132"/>
                  <a:pt x="16375" y="20112"/>
                </a:cubicBezTo>
                <a:lnTo>
                  <a:pt x="18461" y="20093"/>
                </a:lnTo>
                <a:lnTo>
                  <a:pt x="18391" y="17798"/>
                </a:lnTo>
                <a:lnTo>
                  <a:pt x="18319" y="15504"/>
                </a:lnTo>
                <a:lnTo>
                  <a:pt x="18942" y="14984"/>
                </a:lnTo>
                <a:cubicBezTo>
                  <a:pt x="19847" y="14228"/>
                  <a:pt x="20537" y="13015"/>
                  <a:pt x="21042" y="11296"/>
                </a:cubicBezTo>
                <a:cubicBezTo>
                  <a:pt x="21590" y="9430"/>
                  <a:pt x="21600" y="8384"/>
                  <a:pt x="21082" y="6678"/>
                </a:cubicBezTo>
                <a:cubicBezTo>
                  <a:pt x="20087" y="3402"/>
                  <a:pt x="18927" y="2300"/>
                  <a:pt x="15269" y="1155"/>
                </a:cubicBezTo>
                <a:cubicBezTo>
                  <a:pt x="12811" y="385"/>
                  <a:pt x="10905" y="12"/>
                  <a:pt x="9339" y="1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4" name="الجدول"/>
          <p:cNvGraphicFramePr/>
          <p:nvPr>
            <p:extLst>
              <p:ext uri="{D42A27DB-BD31-4B8C-83A1-F6EECF244321}">
                <p14:modId xmlns:p14="http://schemas.microsoft.com/office/powerpoint/2010/main" val="77093790"/>
              </p:ext>
            </p:extLst>
          </p:nvPr>
        </p:nvGraphicFramePr>
        <p:xfrm>
          <a:off x="3883331" y="3816741"/>
          <a:ext cx="18092998" cy="7790928"/>
        </p:xfrm>
        <a:graphic>
          <a:graphicData uri="http://schemas.openxmlformats.org/drawingml/2006/table">
            <a:tbl>
              <a:tblPr rtl="1" firstRow="1" firstCol="1">
                <a:tableStyleId>{EEE7283C-3CF3-47DC-8721-378D4A62B228}</a:tableStyleId>
              </a:tblPr>
              <a:tblGrid>
                <a:gridCol w="534577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74722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298488">
                <a:tc gridSpan="2">
                  <a:txBody>
                    <a:bodyPr/>
                    <a:lstStyle/>
                    <a:p>
                      <a:pPr defTabSz="914400" rtl="0">
                        <a:tabLst>
                          <a:tab pos="1663700" algn="l"/>
                        </a:tabLst>
                        <a:defRPr/>
                      </a:pPr>
                      <a:r>
                        <a:rPr sz="5000" b="1">
                          <a:solidFill>
                            <a:srgbClr val="FFFFFF"/>
                          </a:solidFill>
                          <a:latin typeface="Galvji"/>
                          <a:ea typeface="Galvji"/>
                          <a:cs typeface="Galvji"/>
                          <a:sym typeface="Galvji"/>
                        </a:rPr>
                        <a:t>عوامل داخلية للتفكير السليم 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364D12"/>
                      </a:solidFill>
                      <a:custDash>
                        <a:ds d="200000" sp="200000"/>
                      </a:custDash>
                      <a:miter lim="400000"/>
                    </a:lnL>
                    <a:lnR w="12700">
                      <a:solidFill>
                        <a:srgbClr val="364D12"/>
                      </a:solidFill>
                      <a:custDash>
                        <a:ds d="200000" sp="200000"/>
                      </a:custDash>
                      <a:miter lim="400000"/>
                    </a:lnR>
                    <a:lnT w="12700">
                      <a:solidFill>
                        <a:srgbClr val="364D12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solidFill>
                        <a:srgbClr val="364D12"/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rgbClr val="478A6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98488">
                <a:tc>
                  <a:txBody>
                    <a:bodyPr/>
                    <a:lstStyle/>
                    <a:p>
                      <a:pPr defTabSz="914400" rtl="0">
                        <a:tabLst>
                          <a:tab pos="1663700" algn="l"/>
                        </a:tabLst>
                        <a:defRPr/>
                      </a:pPr>
                      <a:r>
                        <a:rPr sz="3200"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الوعي بقدرات الانسان 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364D12"/>
                      </a:solidFill>
                      <a:custDash>
                        <a:ds d="200000" sp="200000"/>
                      </a:custDash>
                      <a:miter lim="400000"/>
                    </a:lnL>
                    <a:lnR w="12700">
                      <a:solidFill>
                        <a:srgbClr val="364D12"/>
                      </a:solidFill>
                      <a:custDash>
                        <a:ds d="200000" sp="200000"/>
                      </a:custDash>
                      <a:miter lim="400000"/>
                    </a:lnR>
                    <a:lnT w="12700">
                      <a:solidFill>
                        <a:srgbClr val="364D12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solidFill>
                        <a:srgbClr val="364D12"/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rgbClr val="8FC63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200"/>
                        <a:t>التأمل في الذات - اكتشاف قدرة الانسان على التفكير 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364D12"/>
                      </a:solidFill>
                      <a:custDash>
                        <a:ds d="200000" sp="200000"/>
                      </a:custDash>
                      <a:miter lim="400000"/>
                    </a:lnL>
                    <a:lnR w="12700">
                      <a:solidFill>
                        <a:srgbClr val="364D12"/>
                      </a:solidFill>
                      <a:custDash>
                        <a:ds d="200000" sp="200000"/>
                      </a:custDash>
                      <a:miter lim="400000"/>
                    </a:lnR>
                    <a:lnT w="12700">
                      <a:solidFill>
                        <a:srgbClr val="364D12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solidFill>
                        <a:srgbClr val="364D12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98488">
                <a:tc>
                  <a:txBody>
                    <a:bodyPr/>
                    <a:lstStyle/>
                    <a:p>
                      <a:pPr defTabSz="914400" rtl="0">
                        <a:tabLst>
                          <a:tab pos="1663700" algn="l"/>
                        </a:tabLst>
                        <a:defRPr/>
                      </a:pPr>
                      <a:r>
                        <a:rPr sz="3200"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التفكير تفكيراً مستقلاً 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364D12"/>
                      </a:solidFill>
                      <a:custDash>
                        <a:ds d="200000" sp="200000"/>
                      </a:custDash>
                      <a:miter lim="400000"/>
                    </a:lnL>
                    <a:lnR w="12700">
                      <a:solidFill>
                        <a:srgbClr val="364D12"/>
                      </a:solidFill>
                      <a:custDash>
                        <a:ds d="200000" sp="200000"/>
                      </a:custDash>
                      <a:miter lim="400000"/>
                    </a:lnR>
                    <a:lnT w="12700">
                      <a:solidFill>
                        <a:srgbClr val="364D12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solidFill>
                        <a:srgbClr val="364D12"/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rgbClr val="8FC63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200"/>
                        <a:t>التفكير جهد فردي - أن يفكر الانسان بمعزل عن المحيط وعن التأثير السلبي للآخرين 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364D12"/>
                      </a:solidFill>
                      <a:custDash>
                        <a:ds d="200000" sp="200000"/>
                      </a:custDash>
                      <a:miter lim="400000"/>
                    </a:lnL>
                    <a:lnR w="12700">
                      <a:solidFill>
                        <a:srgbClr val="364D12"/>
                      </a:solidFill>
                      <a:custDash>
                        <a:ds d="200000" sp="200000"/>
                      </a:custDash>
                      <a:miter lim="400000"/>
                    </a:lnR>
                    <a:lnT w="12700">
                      <a:solidFill>
                        <a:srgbClr val="364D12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solidFill>
                        <a:srgbClr val="364D12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298488">
                <a:tc>
                  <a:txBody>
                    <a:bodyPr/>
                    <a:lstStyle/>
                    <a:p>
                      <a:pPr defTabSz="914400" rtl="0">
                        <a:tabLst>
                          <a:tab pos="1663700" algn="l"/>
                        </a:tabLst>
                        <a:defRPr/>
                      </a:pPr>
                      <a:r>
                        <a:rPr sz="3200"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الرغبة في البحث عن الحقيقة 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364D12"/>
                      </a:solidFill>
                      <a:custDash>
                        <a:ds d="200000" sp="200000"/>
                      </a:custDash>
                      <a:miter lim="400000"/>
                    </a:lnL>
                    <a:lnR w="12700">
                      <a:solidFill>
                        <a:srgbClr val="364D12"/>
                      </a:solidFill>
                      <a:custDash>
                        <a:ds d="200000" sp="200000"/>
                      </a:custDash>
                      <a:miter lim="400000"/>
                    </a:lnR>
                    <a:lnT w="12700">
                      <a:solidFill>
                        <a:srgbClr val="364D12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solidFill>
                        <a:srgbClr val="364D12"/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rgbClr val="8FC63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200"/>
                        <a:t>الوعي بالجهل ، إدارة البحث عن الحقيقة 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364D12"/>
                      </a:solidFill>
                      <a:custDash>
                        <a:ds d="200000" sp="200000"/>
                      </a:custDash>
                      <a:miter lim="400000"/>
                    </a:lnL>
                    <a:lnR w="12700">
                      <a:solidFill>
                        <a:srgbClr val="364D12"/>
                      </a:solidFill>
                      <a:custDash>
                        <a:ds d="200000" sp="200000"/>
                      </a:custDash>
                      <a:miter lim="400000"/>
                    </a:lnR>
                    <a:lnT w="12700">
                      <a:solidFill>
                        <a:srgbClr val="364D12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solidFill>
                        <a:srgbClr val="364D12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298488">
                <a:tc>
                  <a:txBody>
                    <a:bodyPr/>
                    <a:lstStyle/>
                    <a:p>
                      <a:pPr defTabSz="914400" rtl="0">
                        <a:tabLst>
                          <a:tab pos="1663700" algn="l"/>
                        </a:tabLst>
                        <a:defRPr/>
                      </a:pPr>
                      <a:r>
                        <a:rPr sz="3200"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الحرص على النقد 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364D12"/>
                      </a:solidFill>
                      <a:custDash>
                        <a:ds d="200000" sp="200000"/>
                      </a:custDash>
                      <a:miter lim="400000"/>
                    </a:lnL>
                    <a:lnR w="12700">
                      <a:solidFill>
                        <a:srgbClr val="364D12"/>
                      </a:solidFill>
                      <a:custDash>
                        <a:ds d="200000" sp="200000"/>
                      </a:custDash>
                      <a:miter lim="400000"/>
                    </a:lnR>
                    <a:lnT w="12700">
                      <a:solidFill>
                        <a:srgbClr val="364D12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solidFill>
                        <a:srgbClr val="364D12"/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rgbClr val="8FC63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200" dirty="0"/>
                        <a:t>التخلص من الاراء السائدة ، المراجعة النقدية للمواقف 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364D12"/>
                      </a:solidFill>
                      <a:custDash>
                        <a:ds d="200000" sp="200000"/>
                      </a:custDash>
                      <a:miter lim="400000"/>
                    </a:lnL>
                    <a:lnR w="12700">
                      <a:solidFill>
                        <a:srgbClr val="364D12"/>
                      </a:solidFill>
                      <a:custDash>
                        <a:ds d="200000" sp="200000"/>
                      </a:custDash>
                      <a:miter lim="400000"/>
                    </a:lnR>
                    <a:lnT w="12700">
                      <a:solidFill>
                        <a:srgbClr val="364D12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solidFill>
                        <a:srgbClr val="364D12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298488">
                <a:tc>
                  <a:txBody>
                    <a:bodyPr/>
                    <a:lstStyle/>
                    <a:p>
                      <a:pPr defTabSz="914400" rtl="0">
                        <a:tabLst>
                          <a:tab pos="1663700" algn="l"/>
                        </a:tabLst>
                        <a:defRPr/>
                      </a:pPr>
                      <a:r>
                        <a:rPr sz="3200"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إرادة التفكير 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364D12"/>
                      </a:solidFill>
                      <a:custDash>
                        <a:ds d="200000" sp="200000"/>
                      </a:custDash>
                      <a:miter lim="400000"/>
                    </a:lnL>
                    <a:lnR w="12700">
                      <a:solidFill>
                        <a:srgbClr val="364D12"/>
                      </a:solidFill>
                      <a:custDash>
                        <a:ds d="200000" sp="200000"/>
                      </a:custDash>
                      <a:miter lim="400000"/>
                    </a:lnR>
                    <a:lnT w="12700">
                      <a:solidFill>
                        <a:srgbClr val="364D12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solidFill>
                        <a:srgbClr val="364D12"/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rgbClr val="8FC63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200" dirty="0"/>
                        <a:t>يتوقف التفكير على الإرادة ( الفرق بين القدرة - العقل - والإرادة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364D12"/>
                      </a:solidFill>
                      <a:custDash>
                        <a:ds d="200000" sp="200000"/>
                      </a:custDash>
                      <a:miter lim="400000"/>
                    </a:lnL>
                    <a:lnR w="12700">
                      <a:solidFill>
                        <a:srgbClr val="364D12"/>
                      </a:solidFill>
                      <a:custDash>
                        <a:ds d="200000" sp="200000"/>
                      </a:custDash>
                      <a:miter lim="400000"/>
                    </a:lnR>
                    <a:lnT w="12700">
                      <a:solidFill>
                        <a:srgbClr val="364D12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solidFill>
                        <a:srgbClr val="364D12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305" name="١٥٣"/>
          <p:cNvSpPr/>
          <p:nvPr/>
        </p:nvSpPr>
        <p:spPr>
          <a:xfrm>
            <a:off x="0" y="12461004"/>
            <a:ext cx="3033098" cy="1254996"/>
          </a:xfrm>
          <a:prstGeom prst="roundRect">
            <a:avLst>
              <a:gd name="adj" fmla="val 27757"/>
            </a:avLst>
          </a:prstGeom>
          <a:solidFill>
            <a:srgbClr val="DFEED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7000" b="1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r>
              <a:t>١٥٣</a:t>
            </a:r>
          </a:p>
        </p:txBody>
      </p:sp>
      <p:pic>
        <p:nvPicPr>
          <p:cNvPr id="306" name="IMG_7325.jpeg" descr="IMG_7325.jpeg"/>
          <p:cNvPicPr>
            <a:picLocks noChangeAspect="1"/>
          </p:cNvPicPr>
          <p:nvPr/>
        </p:nvPicPr>
        <p:blipFill>
          <a:blip r:embed="rId2"/>
          <a:srcRect l="40760" t="3656" r="3274" b="89592"/>
          <a:stretch>
            <a:fillRect/>
          </a:stretch>
        </p:blipFill>
        <p:spPr>
          <a:xfrm>
            <a:off x="7738223" y="838331"/>
            <a:ext cx="14238106" cy="2005719"/>
          </a:xfrm>
          <a:prstGeom prst="rect">
            <a:avLst/>
          </a:prstGeom>
          <a:ln w="12700">
            <a:miter lim="400000"/>
          </a:ln>
        </p:spPr>
      </p:pic>
      <p:sp>
        <p:nvSpPr>
          <p:cNvPr id="307" name="مستطيل مستدير الزوايا"/>
          <p:cNvSpPr/>
          <p:nvPr/>
        </p:nvSpPr>
        <p:spPr>
          <a:xfrm>
            <a:off x="2694682" y="1471671"/>
            <a:ext cx="3580445" cy="3580446"/>
          </a:xfrm>
          <a:prstGeom prst="roundRect">
            <a:avLst>
              <a:gd name="adj" fmla="val 26080"/>
            </a:avLst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4" grpId="0" animBg="1" advAuto="0"/>
      <p:bldP spid="306" grpId="0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9" name="الجدول"/>
          <p:cNvGraphicFramePr/>
          <p:nvPr>
            <p:extLst>
              <p:ext uri="{D42A27DB-BD31-4B8C-83A1-F6EECF244321}">
                <p14:modId xmlns:p14="http://schemas.microsoft.com/office/powerpoint/2010/main" val="2244086538"/>
              </p:ext>
            </p:extLst>
          </p:nvPr>
        </p:nvGraphicFramePr>
        <p:xfrm>
          <a:off x="1841104" y="3663196"/>
          <a:ext cx="19072915" cy="6389608"/>
        </p:xfrm>
        <a:graphic>
          <a:graphicData uri="http://schemas.openxmlformats.org/drawingml/2006/table">
            <a:tbl>
              <a:tblPr rtl="1" firstRow="1" firstCol="1">
                <a:tableStyleId>{EEE7283C-3CF3-47DC-8721-378D4A62B228}</a:tableStyleId>
              </a:tblPr>
              <a:tblGrid>
                <a:gridCol w="563529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43761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597402">
                <a:tc gridSpan="2">
                  <a:txBody>
                    <a:bodyPr/>
                    <a:lstStyle/>
                    <a:p>
                      <a:pPr defTabSz="914400" rtl="0">
                        <a:tabLst>
                          <a:tab pos="1663700" algn="l"/>
                        </a:tabLst>
                        <a:defRPr/>
                      </a:pPr>
                      <a:r>
                        <a:rPr sz="5000" b="1">
                          <a:solidFill>
                            <a:srgbClr val="FFFFFF"/>
                          </a:solidFill>
                          <a:latin typeface="Galvji"/>
                          <a:ea typeface="Galvji"/>
                          <a:cs typeface="Galvji"/>
                          <a:sym typeface="Galvji"/>
                        </a:rPr>
                        <a:t>عوامل خارجية للتفكير السليم 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364D12"/>
                      </a:solidFill>
                      <a:custDash>
                        <a:ds d="200000" sp="200000"/>
                      </a:custDash>
                      <a:miter lim="400000"/>
                    </a:lnL>
                    <a:lnR w="12700">
                      <a:solidFill>
                        <a:srgbClr val="364D12"/>
                      </a:solidFill>
                      <a:custDash>
                        <a:ds d="200000" sp="200000"/>
                      </a:custDash>
                      <a:miter lim="400000"/>
                    </a:lnR>
                    <a:lnT w="12700">
                      <a:solidFill>
                        <a:srgbClr val="364D12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solidFill>
                        <a:srgbClr val="364D12"/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rgbClr val="478A6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597402">
                <a:tc>
                  <a:txBody>
                    <a:bodyPr/>
                    <a:lstStyle/>
                    <a:p>
                      <a:pPr defTabSz="914400" rtl="0">
                        <a:tabLst>
                          <a:tab pos="1663700" algn="l"/>
                        </a:tabLst>
                        <a:defRPr/>
                      </a:pPr>
                      <a:r>
                        <a:rPr sz="3200"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مشاغل الحياة دافع للتفكير 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364D12"/>
                      </a:solidFill>
                      <a:custDash>
                        <a:ds d="200000" sp="200000"/>
                      </a:custDash>
                      <a:miter lim="400000"/>
                    </a:lnL>
                    <a:lnR w="12700">
                      <a:solidFill>
                        <a:srgbClr val="364D12"/>
                      </a:solidFill>
                      <a:custDash>
                        <a:ds d="200000" sp="200000"/>
                      </a:custDash>
                      <a:miter lim="400000"/>
                    </a:lnR>
                    <a:lnT w="12700">
                      <a:solidFill>
                        <a:srgbClr val="364D12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solidFill>
                        <a:srgbClr val="364D12"/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rgbClr val="8FC63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200"/>
                        <a:t> تقلبات الحياة تدفع الإنسان إلى التفكير - يتعرض الإنسان إلى وضعيات اجتماعية أو اقتصادية تحثه على التفكير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364D12"/>
                      </a:solidFill>
                      <a:custDash>
                        <a:ds d="200000" sp="200000"/>
                      </a:custDash>
                      <a:miter lim="400000"/>
                    </a:lnL>
                    <a:lnR w="12700">
                      <a:solidFill>
                        <a:srgbClr val="364D12"/>
                      </a:solidFill>
                      <a:custDash>
                        <a:ds d="200000" sp="200000"/>
                      </a:custDash>
                      <a:miter lim="400000"/>
                    </a:lnR>
                    <a:lnT w="12700">
                      <a:solidFill>
                        <a:srgbClr val="364D12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solidFill>
                        <a:srgbClr val="364D12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597402">
                <a:tc>
                  <a:txBody>
                    <a:bodyPr/>
                    <a:lstStyle/>
                    <a:p>
                      <a:pPr defTabSz="914400" rtl="0">
                        <a:tabLst>
                          <a:tab pos="1663700" algn="l"/>
                        </a:tabLst>
                        <a:defRPr/>
                      </a:pPr>
                      <a:r>
                        <a:rPr sz="3200"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التجارب الانسانية حافز للتفكير  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364D12"/>
                      </a:solidFill>
                      <a:custDash>
                        <a:ds d="200000" sp="200000"/>
                      </a:custDash>
                      <a:miter lim="400000"/>
                    </a:lnL>
                    <a:lnR w="12700">
                      <a:solidFill>
                        <a:srgbClr val="364D12"/>
                      </a:solidFill>
                      <a:custDash>
                        <a:ds d="200000" sp="200000"/>
                      </a:custDash>
                      <a:miter lim="400000"/>
                    </a:lnR>
                    <a:lnT w="12700">
                      <a:solidFill>
                        <a:srgbClr val="364D12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solidFill>
                        <a:srgbClr val="364D12"/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rgbClr val="8FC63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200"/>
                        <a:t> يرتبط التفكير بتجارب الإنسان - يخوض الفرد تجارب اجتماعية واقتصادية تدفعه إلى التفكير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364D12"/>
                      </a:solidFill>
                      <a:custDash>
                        <a:ds d="200000" sp="200000"/>
                      </a:custDash>
                      <a:miter lim="400000"/>
                    </a:lnL>
                    <a:lnR w="12700">
                      <a:solidFill>
                        <a:srgbClr val="364D12"/>
                      </a:solidFill>
                      <a:custDash>
                        <a:ds d="200000" sp="200000"/>
                      </a:custDash>
                      <a:miter lim="400000"/>
                    </a:lnR>
                    <a:lnT w="12700">
                      <a:solidFill>
                        <a:srgbClr val="364D12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solidFill>
                        <a:srgbClr val="364D12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597402">
                <a:tc>
                  <a:txBody>
                    <a:bodyPr/>
                    <a:lstStyle/>
                    <a:p>
                      <a:pPr defTabSz="914400" rtl="0">
                        <a:tabLst>
                          <a:tab pos="1663700" algn="l"/>
                        </a:tabLst>
                        <a:defRPr/>
                      </a:pPr>
                      <a:r>
                        <a:rPr sz="3200"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 التشجيع على النقد واقتراح حلول للممارسات اليومية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364D12"/>
                      </a:solidFill>
                      <a:custDash>
                        <a:ds d="200000" sp="200000"/>
                      </a:custDash>
                      <a:miter lim="400000"/>
                    </a:lnL>
                    <a:lnR w="12700">
                      <a:solidFill>
                        <a:srgbClr val="364D12"/>
                      </a:solidFill>
                      <a:custDash>
                        <a:ds d="200000" sp="200000"/>
                      </a:custDash>
                      <a:miter lim="400000"/>
                    </a:lnR>
                    <a:lnT w="12700">
                      <a:solidFill>
                        <a:srgbClr val="364D12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solidFill>
                        <a:srgbClr val="364D12"/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rgbClr val="8FC63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200" dirty="0"/>
                        <a:t> يسهم المجتمع في تنمية ملكات الإنسان - يحث المجتمع الافراد على النقد والبحث عن حلول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364D12"/>
                      </a:solidFill>
                      <a:custDash>
                        <a:ds d="200000" sp="200000"/>
                      </a:custDash>
                      <a:miter lim="400000"/>
                    </a:lnL>
                    <a:lnR w="12700">
                      <a:solidFill>
                        <a:srgbClr val="364D12"/>
                      </a:solidFill>
                      <a:custDash>
                        <a:ds d="200000" sp="200000"/>
                      </a:custDash>
                      <a:miter lim="400000"/>
                    </a:lnR>
                    <a:lnT w="12700">
                      <a:solidFill>
                        <a:srgbClr val="364D12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solidFill>
                        <a:srgbClr val="364D12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310" name="١٥٣"/>
          <p:cNvSpPr/>
          <p:nvPr/>
        </p:nvSpPr>
        <p:spPr>
          <a:xfrm>
            <a:off x="0" y="12461004"/>
            <a:ext cx="3033098" cy="1254996"/>
          </a:xfrm>
          <a:prstGeom prst="roundRect">
            <a:avLst>
              <a:gd name="adj" fmla="val 27757"/>
            </a:avLst>
          </a:prstGeom>
          <a:solidFill>
            <a:srgbClr val="DFEED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7000" b="1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r>
              <a:t>١٥٣</a:t>
            </a:r>
          </a:p>
        </p:txBody>
      </p:sp>
      <p:pic>
        <p:nvPicPr>
          <p:cNvPr id="311" name="IMG_7325.jpeg" descr="IMG_7325.jpeg"/>
          <p:cNvPicPr>
            <a:picLocks noChangeAspect="1"/>
          </p:cNvPicPr>
          <p:nvPr/>
        </p:nvPicPr>
        <p:blipFill>
          <a:blip r:embed="rId2"/>
          <a:srcRect l="40760" t="3656" r="3274" b="89592"/>
          <a:stretch>
            <a:fillRect/>
          </a:stretch>
        </p:blipFill>
        <p:spPr>
          <a:xfrm>
            <a:off x="7738223" y="838331"/>
            <a:ext cx="14238106" cy="2005719"/>
          </a:xfrm>
          <a:prstGeom prst="rect">
            <a:avLst/>
          </a:prstGeom>
          <a:ln w="12700">
            <a:miter lim="400000"/>
          </a:ln>
        </p:spPr>
      </p:pic>
      <p:sp>
        <p:nvSpPr>
          <p:cNvPr id="312" name="مستطيل مستدير الزوايا"/>
          <p:cNvSpPr/>
          <p:nvPr/>
        </p:nvSpPr>
        <p:spPr>
          <a:xfrm>
            <a:off x="1516548" y="1713274"/>
            <a:ext cx="3370064" cy="3370064"/>
          </a:xfrm>
          <a:prstGeom prst="roundRect">
            <a:avLst>
              <a:gd name="adj" fmla="val 26080"/>
            </a:avLst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" grpId="0" animBg="1" advAuto="0"/>
      <p:bldP spid="311" grpId="0" animBg="1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افكر بنفسي"/>
          <p:cNvSpPr txBox="1"/>
          <p:nvPr/>
        </p:nvSpPr>
        <p:spPr>
          <a:xfrm>
            <a:off x="18419157" y="8772935"/>
            <a:ext cx="4732340" cy="787401"/>
          </a:xfrm>
          <a:prstGeom prst="rect">
            <a:avLst/>
          </a:prstGeom>
          <a:solidFill>
            <a:srgbClr val="11053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000">
                <a:solidFill>
                  <a:srgbClr val="FFFFFF"/>
                </a:solidFill>
                <a:latin typeface="Muna Regular"/>
                <a:ea typeface="Muna Regular"/>
                <a:cs typeface="Muna Regular"/>
                <a:sym typeface="Muna Regular"/>
              </a:defRPr>
            </a:lvl1pPr>
          </a:lstStyle>
          <a:p>
            <a:pPr rtl="0">
              <a:defRPr/>
            </a:pPr>
            <a:r>
              <a:t>افكر بنفسي</a:t>
            </a:r>
          </a:p>
        </p:txBody>
      </p:sp>
      <p:sp>
        <p:nvSpPr>
          <p:cNvPr id="315" name="أن افكر مع الاخرين"/>
          <p:cNvSpPr txBox="1"/>
          <p:nvPr/>
        </p:nvSpPr>
        <p:spPr>
          <a:xfrm>
            <a:off x="18419157" y="10498359"/>
            <a:ext cx="4732340" cy="787401"/>
          </a:xfrm>
          <a:prstGeom prst="rect">
            <a:avLst/>
          </a:prstGeom>
          <a:solidFill>
            <a:srgbClr val="11053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000">
                <a:solidFill>
                  <a:srgbClr val="FFFFFF"/>
                </a:solidFill>
                <a:latin typeface="Muna Regular"/>
                <a:ea typeface="Muna Regular"/>
                <a:cs typeface="Muna Regular"/>
                <a:sym typeface="Muna Regular"/>
              </a:defRPr>
            </a:lvl1pPr>
          </a:lstStyle>
          <a:p>
            <a:pPr rtl="0">
              <a:defRPr/>
            </a:pPr>
            <a:r>
              <a:t>أن افكر مع الاخرين  </a:t>
            </a:r>
          </a:p>
        </p:txBody>
      </p:sp>
      <p:sp>
        <p:nvSpPr>
          <p:cNvPr id="316" name="افكر ضد الاخرين"/>
          <p:cNvSpPr txBox="1"/>
          <p:nvPr/>
        </p:nvSpPr>
        <p:spPr>
          <a:xfrm>
            <a:off x="18419157" y="6464299"/>
            <a:ext cx="4732340" cy="787401"/>
          </a:xfrm>
          <a:prstGeom prst="rect">
            <a:avLst/>
          </a:prstGeom>
          <a:solidFill>
            <a:srgbClr val="11053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000">
                <a:solidFill>
                  <a:srgbClr val="FFFFFF"/>
                </a:solidFill>
                <a:latin typeface="Muna Regular"/>
                <a:ea typeface="Muna Regular"/>
                <a:cs typeface="Muna Regular"/>
                <a:sym typeface="Muna Regular"/>
              </a:defRPr>
            </a:lvl1pPr>
          </a:lstStyle>
          <a:p>
            <a:pPr rtl="0">
              <a:defRPr/>
            </a:pPr>
            <a:r>
              <a:t>افكر ضد الاخرين  </a:t>
            </a:r>
          </a:p>
        </p:txBody>
      </p:sp>
      <p:sp>
        <p:nvSpPr>
          <p:cNvPr id="317" name="١٥٤"/>
          <p:cNvSpPr/>
          <p:nvPr/>
        </p:nvSpPr>
        <p:spPr>
          <a:xfrm>
            <a:off x="0" y="12461004"/>
            <a:ext cx="3033098" cy="1254996"/>
          </a:xfrm>
          <a:prstGeom prst="roundRect">
            <a:avLst>
              <a:gd name="adj" fmla="val 27757"/>
            </a:avLst>
          </a:prstGeom>
          <a:solidFill>
            <a:srgbClr val="DFEED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7000" b="1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r>
              <a:t>١٥٤</a:t>
            </a:r>
          </a:p>
        </p:txBody>
      </p:sp>
      <p:pic>
        <p:nvPicPr>
          <p:cNvPr id="318" name="IMG_7331.png" descr="IMG_7331.png"/>
          <p:cNvPicPr>
            <a:picLocks noChangeAspect="1"/>
          </p:cNvPicPr>
          <p:nvPr/>
        </p:nvPicPr>
        <p:blipFill>
          <a:blip r:embed="rId2"/>
          <a:srcRect l="16468" t="12971" r="23447" b="73887"/>
          <a:stretch>
            <a:fillRect/>
          </a:stretch>
        </p:blipFill>
        <p:spPr>
          <a:xfrm>
            <a:off x="4482923" y="480870"/>
            <a:ext cx="15418239" cy="2355427"/>
          </a:xfrm>
          <a:prstGeom prst="rect">
            <a:avLst/>
          </a:prstGeom>
          <a:ln w="12700">
            <a:miter lim="400000"/>
          </a:ln>
        </p:spPr>
      </p:pic>
      <p:pic>
        <p:nvPicPr>
          <p:cNvPr id="319" name="IMG_7332.png" descr="IMG_7332.png"/>
          <p:cNvPicPr>
            <a:picLocks noChangeAspect="1"/>
          </p:cNvPicPr>
          <p:nvPr/>
        </p:nvPicPr>
        <p:blipFill>
          <a:blip r:embed="rId3"/>
          <a:srcRect l="12060" t="10275" r="50571" b="83002"/>
          <a:stretch>
            <a:fillRect/>
          </a:stretch>
        </p:blipFill>
        <p:spPr>
          <a:xfrm>
            <a:off x="16055364" y="4983236"/>
            <a:ext cx="7639196" cy="959830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sp>
        <p:nvSpPr>
          <p:cNvPr id="320" name="أن افكر مثل الاخرين"/>
          <p:cNvSpPr txBox="1"/>
          <p:nvPr/>
        </p:nvSpPr>
        <p:spPr>
          <a:xfrm>
            <a:off x="18419157" y="5107194"/>
            <a:ext cx="4732340" cy="787401"/>
          </a:xfrm>
          <a:prstGeom prst="rect">
            <a:avLst/>
          </a:prstGeom>
          <a:solidFill>
            <a:srgbClr val="11053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000">
                <a:solidFill>
                  <a:srgbClr val="FFFFFF"/>
                </a:solidFill>
                <a:latin typeface="Muna Regular"/>
                <a:ea typeface="Muna Regular"/>
                <a:cs typeface="Muna Regular"/>
                <a:sym typeface="Muna Regular"/>
              </a:defRPr>
            </a:lvl1pPr>
          </a:lstStyle>
          <a:p>
            <a:pPr rtl="0">
              <a:defRPr/>
            </a:pPr>
            <a:r>
              <a:t>أن افكر مثل الاخرين  </a:t>
            </a:r>
          </a:p>
        </p:txBody>
      </p:sp>
      <p:pic>
        <p:nvPicPr>
          <p:cNvPr id="321" name="IMG_7338.jpeg" descr="IMG_7338.jpeg"/>
          <p:cNvPicPr>
            <a:picLocks noChangeAspect="1"/>
          </p:cNvPicPr>
          <p:nvPr/>
        </p:nvPicPr>
        <p:blipFill>
          <a:blip r:embed="rId4"/>
          <a:srcRect l="12431" t="5159" r="10962" b="978"/>
          <a:stretch>
            <a:fillRect/>
          </a:stretch>
        </p:blipFill>
        <p:spPr>
          <a:xfrm>
            <a:off x="9319018" y="4976886"/>
            <a:ext cx="5745964" cy="70402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5" h="21437" extrusionOk="0">
                <a:moveTo>
                  <a:pt x="8552" y="2"/>
                </a:moveTo>
                <a:cubicBezTo>
                  <a:pt x="8142" y="37"/>
                  <a:pt x="7475" y="537"/>
                  <a:pt x="5769" y="1914"/>
                </a:cubicBezTo>
                <a:lnTo>
                  <a:pt x="3405" y="3822"/>
                </a:lnTo>
                <a:lnTo>
                  <a:pt x="2902" y="3422"/>
                </a:lnTo>
                <a:cubicBezTo>
                  <a:pt x="2353" y="2987"/>
                  <a:pt x="1843" y="2905"/>
                  <a:pt x="1489" y="3192"/>
                </a:cubicBezTo>
                <a:cubicBezTo>
                  <a:pt x="1051" y="3548"/>
                  <a:pt x="1226" y="3915"/>
                  <a:pt x="2196" y="4675"/>
                </a:cubicBezTo>
                <a:cubicBezTo>
                  <a:pt x="2835" y="5176"/>
                  <a:pt x="3214" y="5393"/>
                  <a:pt x="3448" y="5393"/>
                </a:cubicBezTo>
                <a:cubicBezTo>
                  <a:pt x="3708" y="5393"/>
                  <a:pt x="4403" y="4893"/>
                  <a:pt x="6515" y="3183"/>
                </a:cubicBezTo>
                <a:cubicBezTo>
                  <a:pt x="9391" y="853"/>
                  <a:pt x="9544" y="671"/>
                  <a:pt x="9024" y="204"/>
                </a:cubicBezTo>
                <a:cubicBezTo>
                  <a:pt x="8870" y="66"/>
                  <a:pt x="8738" y="-14"/>
                  <a:pt x="8552" y="2"/>
                </a:cubicBezTo>
                <a:close/>
                <a:moveTo>
                  <a:pt x="17513" y="7"/>
                </a:moveTo>
                <a:cubicBezTo>
                  <a:pt x="17268" y="7"/>
                  <a:pt x="16866" y="251"/>
                  <a:pt x="16060" y="890"/>
                </a:cubicBezTo>
                <a:lnTo>
                  <a:pt x="14945" y="1774"/>
                </a:lnTo>
                <a:lnTo>
                  <a:pt x="13851" y="890"/>
                </a:lnTo>
                <a:cubicBezTo>
                  <a:pt x="12686" y="-50"/>
                  <a:pt x="12368" y="-159"/>
                  <a:pt x="11899" y="222"/>
                </a:cubicBezTo>
                <a:cubicBezTo>
                  <a:pt x="11441" y="594"/>
                  <a:pt x="11569" y="843"/>
                  <a:pt x="12718" y="1798"/>
                </a:cubicBezTo>
                <a:lnTo>
                  <a:pt x="13803" y="2699"/>
                </a:lnTo>
                <a:lnTo>
                  <a:pt x="12718" y="3602"/>
                </a:lnTo>
                <a:cubicBezTo>
                  <a:pt x="11569" y="4557"/>
                  <a:pt x="11441" y="4806"/>
                  <a:pt x="11899" y="5178"/>
                </a:cubicBezTo>
                <a:cubicBezTo>
                  <a:pt x="12395" y="5581"/>
                  <a:pt x="12773" y="5462"/>
                  <a:pt x="13940" y="4537"/>
                </a:cubicBezTo>
                <a:lnTo>
                  <a:pt x="15021" y="3682"/>
                </a:lnTo>
                <a:lnTo>
                  <a:pt x="16096" y="4537"/>
                </a:lnTo>
                <a:cubicBezTo>
                  <a:pt x="17222" y="5433"/>
                  <a:pt x="17629" y="5575"/>
                  <a:pt x="18061" y="5224"/>
                </a:cubicBezTo>
                <a:cubicBezTo>
                  <a:pt x="18504" y="4864"/>
                  <a:pt x="18323" y="4526"/>
                  <a:pt x="17198" y="3608"/>
                </a:cubicBezTo>
                <a:lnTo>
                  <a:pt x="16126" y="2733"/>
                </a:lnTo>
                <a:lnTo>
                  <a:pt x="17198" y="1879"/>
                </a:lnTo>
                <a:cubicBezTo>
                  <a:pt x="18088" y="1169"/>
                  <a:pt x="18269" y="967"/>
                  <a:pt x="18269" y="685"/>
                </a:cubicBezTo>
                <a:cubicBezTo>
                  <a:pt x="18269" y="275"/>
                  <a:pt x="17971" y="7"/>
                  <a:pt x="17513" y="7"/>
                </a:cubicBezTo>
                <a:close/>
                <a:moveTo>
                  <a:pt x="15721" y="6442"/>
                </a:moveTo>
                <a:cubicBezTo>
                  <a:pt x="13946" y="6446"/>
                  <a:pt x="11623" y="6456"/>
                  <a:pt x="9177" y="6471"/>
                </a:cubicBezTo>
                <a:lnTo>
                  <a:pt x="284" y="6524"/>
                </a:lnTo>
                <a:lnTo>
                  <a:pt x="293" y="7979"/>
                </a:lnTo>
                <a:cubicBezTo>
                  <a:pt x="302" y="9408"/>
                  <a:pt x="311" y="9456"/>
                  <a:pt x="867" y="10726"/>
                </a:cubicBezTo>
                <a:cubicBezTo>
                  <a:pt x="1704" y="12642"/>
                  <a:pt x="2326" y="14413"/>
                  <a:pt x="2419" y="15143"/>
                </a:cubicBezTo>
                <a:cubicBezTo>
                  <a:pt x="2520" y="15932"/>
                  <a:pt x="2288" y="16518"/>
                  <a:pt x="889" y="18998"/>
                </a:cubicBezTo>
                <a:cubicBezTo>
                  <a:pt x="361" y="19933"/>
                  <a:pt x="-38" y="20770"/>
                  <a:pt x="3" y="20856"/>
                </a:cubicBezTo>
                <a:cubicBezTo>
                  <a:pt x="44" y="20943"/>
                  <a:pt x="219" y="21015"/>
                  <a:pt x="393" y="21015"/>
                </a:cubicBezTo>
                <a:cubicBezTo>
                  <a:pt x="669" y="21015"/>
                  <a:pt x="822" y="20820"/>
                  <a:pt x="1605" y="19479"/>
                </a:cubicBezTo>
                <a:cubicBezTo>
                  <a:pt x="2764" y="17494"/>
                  <a:pt x="3271" y="16266"/>
                  <a:pt x="3271" y="15450"/>
                </a:cubicBezTo>
                <a:cubicBezTo>
                  <a:pt x="3271" y="14702"/>
                  <a:pt x="2790" y="13027"/>
                  <a:pt x="2209" y="11749"/>
                </a:cubicBezTo>
                <a:cubicBezTo>
                  <a:pt x="1287" y="9719"/>
                  <a:pt x="1246" y="9582"/>
                  <a:pt x="1231" y="8464"/>
                </a:cubicBezTo>
                <a:cubicBezTo>
                  <a:pt x="1223" y="7871"/>
                  <a:pt x="1265" y="7326"/>
                  <a:pt x="1324" y="7252"/>
                </a:cubicBezTo>
                <a:cubicBezTo>
                  <a:pt x="1407" y="7146"/>
                  <a:pt x="3325" y="7117"/>
                  <a:pt x="10185" y="7117"/>
                </a:cubicBezTo>
                <a:cubicBezTo>
                  <a:pt x="18207" y="7117"/>
                  <a:pt x="18949" y="7132"/>
                  <a:pt x="19026" y="7295"/>
                </a:cubicBezTo>
                <a:cubicBezTo>
                  <a:pt x="19072" y="7393"/>
                  <a:pt x="19031" y="7962"/>
                  <a:pt x="18934" y="8560"/>
                </a:cubicBezTo>
                <a:cubicBezTo>
                  <a:pt x="18604" y="10593"/>
                  <a:pt x="18608" y="10907"/>
                  <a:pt x="18984" y="11549"/>
                </a:cubicBezTo>
                <a:cubicBezTo>
                  <a:pt x="19170" y="11866"/>
                  <a:pt x="19623" y="12460"/>
                  <a:pt x="19991" y="12867"/>
                </a:cubicBezTo>
                <a:cubicBezTo>
                  <a:pt x="20358" y="13275"/>
                  <a:pt x="20659" y="13666"/>
                  <a:pt x="20659" y="13735"/>
                </a:cubicBezTo>
                <a:cubicBezTo>
                  <a:pt x="20659" y="13960"/>
                  <a:pt x="20349" y="14119"/>
                  <a:pt x="19910" y="14119"/>
                </a:cubicBezTo>
                <a:cubicBezTo>
                  <a:pt x="18796" y="14119"/>
                  <a:pt x="18242" y="14709"/>
                  <a:pt x="18588" y="15525"/>
                </a:cubicBezTo>
                <a:cubicBezTo>
                  <a:pt x="18754" y="15916"/>
                  <a:pt x="18752" y="15973"/>
                  <a:pt x="18569" y="16030"/>
                </a:cubicBezTo>
                <a:cubicBezTo>
                  <a:pt x="18455" y="16065"/>
                  <a:pt x="18087" y="16030"/>
                  <a:pt x="17751" y="15952"/>
                </a:cubicBezTo>
                <a:cubicBezTo>
                  <a:pt x="16756" y="15721"/>
                  <a:pt x="16477" y="15744"/>
                  <a:pt x="16477" y="16058"/>
                </a:cubicBezTo>
                <a:cubicBezTo>
                  <a:pt x="16477" y="16281"/>
                  <a:pt x="16596" y="16363"/>
                  <a:pt x="17186" y="16554"/>
                </a:cubicBezTo>
                <a:cubicBezTo>
                  <a:pt x="17575" y="16680"/>
                  <a:pt x="17988" y="16861"/>
                  <a:pt x="18104" y="16955"/>
                </a:cubicBezTo>
                <a:cubicBezTo>
                  <a:pt x="18298" y="17112"/>
                  <a:pt x="18287" y="17135"/>
                  <a:pt x="17988" y="17227"/>
                </a:cubicBezTo>
                <a:cubicBezTo>
                  <a:pt x="17554" y="17361"/>
                  <a:pt x="17439" y="17498"/>
                  <a:pt x="17078" y="18298"/>
                </a:cubicBezTo>
                <a:cubicBezTo>
                  <a:pt x="16747" y="19033"/>
                  <a:pt x="16309" y="19398"/>
                  <a:pt x="15762" y="19398"/>
                </a:cubicBezTo>
                <a:cubicBezTo>
                  <a:pt x="15571" y="19397"/>
                  <a:pt x="14997" y="19277"/>
                  <a:pt x="14486" y="19131"/>
                </a:cubicBezTo>
                <a:cubicBezTo>
                  <a:pt x="13408" y="18821"/>
                  <a:pt x="12819" y="18795"/>
                  <a:pt x="12024" y="19023"/>
                </a:cubicBezTo>
                <a:cubicBezTo>
                  <a:pt x="11208" y="19257"/>
                  <a:pt x="10581" y="19682"/>
                  <a:pt x="10294" y="20194"/>
                </a:cubicBezTo>
                <a:cubicBezTo>
                  <a:pt x="10008" y="20705"/>
                  <a:pt x="9964" y="21294"/>
                  <a:pt x="10206" y="21373"/>
                </a:cubicBezTo>
                <a:cubicBezTo>
                  <a:pt x="10297" y="21403"/>
                  <a:pt x="10383" y="21432"/>
                  <a:pt x="10395" y="21436"/>
                </a:cubicBezTo>
                <a:cubicBezTo>
                  <a:pt x="10407" y="21441"/>
                  <a:pt x="10512" y="21415"/>
                  <a:pt x="10627" y="21380"/>
                </a:cubicBezTo>
                <a:cubicBezTo>
                  <a:pt x="10751" y="21341"/>
                  <a:pt x="10837" y="21188"/>
                  <a:pt x="10837" y="21006"/>
                </a:cubicBezTo>
                <a:cubicBezTo>
                  <a:pt x="10837" y="20650"/>
                  <a:pt x="11466" y="20012"/>
                  <a:pt x="12066" y="19760"/>
                </a:cubicBezTo>
                <a:cubicBezTo>
                  <a:pt x="12602" y="19535"/>
                  <a:pt x="13405" y="19558"/>
                  <a:pt x="14342" y="19823"/>
                </a:cubicBezTo>
                <a:cubicBezTo>
                  <a:pt x="15350" y="20108"/>
                  <a:pt x="16171" y="20107"/>
                  <a:pt x="16799" y="19821"/>
                </a:cubicBezTo>
                <a:cubicBezTo>
                  <a:pt x="17367" y="19561"/>
                  <a:pt x="17553" y="19349"/>
                  <a:pt x="17866" y="18598"/>
                </a:cubicBezTo>
                <a:cubicBezTo>
                  <a:pt x="18041" y="18178"/>
                  <a:pt x="18221" y="17982"/>
                  <a:pt x="18646" y="17748"/>
                </a:cubicBezTo>
                <a:cubicBezTo>
                  <a:pt x="19113" y="17492"/>
                  <a:pt x="19199" y="17388"/>
                  <a:pt x="19199" y="17079"/>
                </a:cubicBezTo>
                <a:cubicBezTo>
                  <a:pt x="19199" y="16827"/>
                  <a:pt x="19278" y="16678"/>
                  <a:pt x="19455" y="16601"/>
                </a:cubicBezTo>
                <a:cubicBezTo>
                  <a:pt x="19867" y="16422"/>
                  <a:pt x="19907" y="16103"/>
                  <a:pt x="19584" y="15578"/>
                </a:cubicBezTo>
                <a:cubicBezTo>
                  <a:pt x="19207" y="14965"/>
                  <a:pt x="19363" y="14766"/>
                  <a:pt x="20220" y="14766"/>
                </a:cubicBezTo>
                <a:cubicBezTo>
                  <a:pt x="20702" y="14766"/>
                  <a:pt x="20886" y="14705"/>
                  <a:pt x="21216" y="14437"/>
                </a:cubicBezTo>
                <a:cubicBezTo>
                  <a:pt x="21433" y="14261"/>
                  <a:pt x="21551" y="14098"/>
                  <a:pt x="21555" y="13890"/>
                </a:cubicBezTo>
                <a:cubicBezTo>
                  <a:pt x="21562" y="13542"/>
                  <a:pt x="21250" y="13072"/>
                  <a:pt x="20537" y="12218"/>
                </a:cubicBezTo>
                <a:cubicBezTo>
                  <a:pt x="20025" y="11605"/>
                  <a:pt x="19569" y="10930"/>
                  <a:pt x="19519" y="10713"/>
                </a:cubicBezTo>
                <a:cubicBezTo>
                  <a:pt x="19465" y="10482"/>
                  <a:pt x="19518" y="9909"/>
                  <a:pt x="19645" y="9331"/>
                </a:cubicBezTo>
                <a:cubicBezTo>
                  <a:pt x="19765" y="8788"/>
                  <a:pt x="19863" y="7925"/>
                  <a:pt x="19863" y="7412"/>
                </a:cubicBezTo>
                <a:lnTo>
                  <a:pt x="19863" y="6481"/>
                </a:lnTo>
                <a:lnTo>
                  <a:pt x="18966" y="6448"/>
                </a:lnTo>
                <a:cubicBezTo>
                  <a:pt x="18720" y="6439"/>
                  <a:pt x="17495" y="6438"/>
                  <a:pt x="15721" y="6442"/>
                </a:cubicBezTo>
                <a:close/>
                <a:moveTo>
                  <a:pt x="15532" y="8332"/>
                </a:moveTo>
                <a:cubicBezTo>
                  <a:pt x="14208" y="8314"/>
                  <a:pt x="12695" y="8590"/>
                  <a:pt x="12695" y="8952"/>
                </a:cubicBezTo>
                <a:cubicBezTo>
                  <a:pt x="12695" y="9212"/>
                  <a:pt x="12967" y="9223"/>
                  <a:pt x="13802" y="8992"/>
                </a:cubicBezTo>
                <a:cubicBezTo>
                  <a:pt x="14378" y="8832"/>
                  <a:pt x="15671" y="8822"/>
                  <a:pt x="17071" y="8968"/>
                </a:cubicBezTo>
                <a:cubicBezTo>
                  <a:pt x="17295" y="8991"/>
                  <a:pt x="17413" y="8944"/>
                  <a:pt x="17445" y="8819"/>
                </a:cubicBezTo>
                <a:cubicBezTo>
                  <a:pt x="17480" y="8678"/>
                  <a:pt x="17314" y="8593"/>
                  <a:pt x="16729" y="8455"/>
                </a:cubicBezTo>
                <a:cubicBezTo>
                  <a:pt x="16393" y="8376"/>
                  <a:pt x="15973" y="8338"/>
                  <a:pt x="15532" y="8332"/>
                </a:cubicBezTo>
                <a:close/>
                <a:moveTo>
                  <a:pt x="8512" y="8872"/>
                </a:moveTo>
                <a:cubicBezTo>
                  <a:pt x="7856" y="8890"/>
                  <a:pt x="7198" y="9183"/>
                  <a:pt x="6864" y="9743"/>
                </a:cubicBezTo>
                <a:cubicBezTo>
                  <a:pt x="6515" y="10327"/>
                  <a:pt x="6520" y="10517"/>
                  <a:pt x="6907" y="11461"/>
                </a:cubicBezTo>
                <a:cubicBezTo>
                  <a:pt x="7081" y="11886"/>
                  <a:pt x="7265" y="12393"/>
                  <a:pt x="7316" y="12587"/>
                </a:cubicBezTo>
                <a:cubicBezTo>
                  <a:pt x="7367" y="12781"/>
                  <a:pt x="7558" y="13084"/>
                  <a:pt x="7740" y="13260"/>
                </a:cubicBezTo>
                <a:cubicBezTo>
                  <a:pt x="8003" y="13513"/>
                  <a:pt x="8181" y="13580"/>
                  <a:pt x="8583" y="13580"/>
                </a:cubicBezTo>
                <a:cubicBezTo>
                  <a:pt x="9181" y="13580"/>
                  <a:pt x="9603" y="13318"/>
                  <a:pt x="9371" y="13091"/>
                </a:cubicBezTo>
                <a:cubicBezTo>
                  <a:pt x="9262" y="12984"/>
                  <a:pt x="9135" y="12974"/>
                  <a:pt x="8884" y="13051"/>
                </a:cubicBezTo>
                <a:cubicBezTo>
                  <a:pt x="8437" y="13189"/>
                  <a:pt x="8097" y="12946"/>
                  <a:pt x="7907" y="12351"/>
                </a:cubicBezTo>
                <a:cubicBezTo>
                  <a:pt x="7830" y="12109"/>
                  <a:pt x="7651" y="11654"/>
                  <a:pt x="7510" y="11341"/>
                </a:cubicBezTo>
                <a:cubicBezTo>
                  <a:pt x="7132" y="10503"/>
                  <a:pt x="7172" y="10178"/>
                  <a:pt x="7705" y="9746"/>
                </a:cubicBezTo>
                <a:cubicBezTo>
                  <a:pt x="8265" y="9291"/>
                  <a:pt x="8836" y="9254"/>
                  <a:pt x="9316" y="9643"/>
                </a:cubicBezTo>
                <a:cubicBezTo>
                  <a:pt x="9660" y="9922"/>
                  <a:pt x="9734" y="10331"/>
                  <a:pt x="9503" y="10680"/>
                </a:cubicBezTo>
                <a:cubicBezTo>
                  <a:pt x="9394" y="10845"/>
                  <a:pt x="9313" y="10868"/>
                  <a:pt x="9115" y="10781"/>
                </a:cubicBezTo>
                <a:cubicBezTo>
                  <a:pt x="8747" y="10622"/>
                  <a:pt x="8315" y="10648"/>
                  <a:pt x="8315" y="10830"/>
                </a:cubicBezTo>
                <a:cubicBezTo>
                  <a:pt x="8315" y="10917"/>
                  <a:pt x="8433" y="11039"/>
                  <a:pt x="8579" y="11102"/>
                </a:cubicBezTo>
                <a:cubicBezTo>
                  <a:pt x="8724" y="11165"/>
                  <a:pt x="8934" y="11361"/>
                  <a:pt x="9046" y="11537"/>
                </a:cubicBezTo>
                <a:cubicBezTo>
                  <a:pt x="9461" y="12188"/>
                  <a:pt x="9820" y="11881"/>
                  <a:pt x="10209" y="10540"/>
                </a:cubicBezTo>
                <a:cubicBezTo>
                  <a:pt x="10332" y="10114"/>
                  <a:pt x="10321" y="9967"/>
                  <a:pt x="10137" y="9655"/>
                </a:cubicBezTo>
                <a:cubicBezTo>
                  <a:pt x="9819" y="9112"/>
                  <a:pt x="9167" y="8855"/>
                  <a:pt x="8512" y="8872"/>
                </a:cubicBezTo>
                <a:close/>
                <a:moveTo>
                  <a:pt x="16670" y="9595"/>
                </a:moveTo>
                <a:cubicBezTo>
                  <a:pt x="16521" y="9595"/>
                  <a:pt x="15804" y="9674"/>
                  <a:pt x="15077" y="9772"/>
                </a:cubicBezTo>
                <a:cubicBezTo>
                  <a:pt x="14159" y="9896"/>
                  <a:pt x="13757" y="9996"/>
                  <a:pt x="13757" y="10097"/>
                </a:cubicBezTo>
                <a:cubicBezTo>
                  <a:pt x="13757" y="10178"/>
                  <a:pt x="14220" y="10485"/>
                  <a:pt x="14786" y="10779"/>
                </a:cubicBezTo>
                <a:cubicBezTo>
                  <a:pt x="15765" y="11288"/>
                  <a:pt x="16279" y="11439"/>
                  <a:pt x="16279" y="11216"/>
                </a:cubicBezTo>
                <a:cubicBezTo>
                  <a:pt x="16279" y="11161"/>
                  <a:pt x="16226" y="11090"/>
                  <a:pt x="16163" y="11058"/>
                </a:cubicBezTo>
                <a:cubicBezTo>
                  <a:pt x="15969" y="10961"/>
                  <a:pt x="16431" y="10001"/>
                  <a:pt x="16699" y="9944"/>
                </a:cubicBezTo>
                <a:cubicBezTo>
                  <a:pt x="17031" y="9874"/>
                  <a:pt x="17008" y="9595"/>
                  <a:pt x="16670" y="9595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22" name="مستطيل"/>
          <p:cNvSpPr/>
          <p:nvPr/>
        </p:nvSpPr>
        <p:spPr>
          <a:xfrm>
            <a:off x="12192000" y="4486930"/>
            <a:ext cx="3335591" cy="8180366"/>
          </a:xfrm>
          <a:prstGeom prst="rect">
            <a:avLst/>
          </a:prstGeom>
          <a:solidFill>
            <a:srgbClr val="ED220D">
              <a:alpha val="46118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sp>
        <p:nvSpPr>
          <p:cNvPr id="323" name="مستطيل"/>
          <p:cNvSpPr/>
          <p:nvPr/>
        </p:nvSpPr>
        <p:spPr>
          <a:xfrm>
            <a:off x="8856409" y="4486930"/>
            <a:ext cx="3335591" cy="8180366"/>
          </a:xfrm>
          <a:prstGeom prst="rect">
            <a:avLst/>
          </a:prstGeom>
          <a:solidFill>
            <a:srgbClr val="60D937">
              <a:alpha val="45662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pic>
        <p:nvPicPr>
          <p:cNvPr id="324" name="IMG_7332.png" descr="IMG_7332.png"/>
          <p:cNvPicPr>
            <a:picLocks noChangeAspect="1"/>
          </p:cNvPicPr>
          <p:nvPr/>
        </p:nvPicPr>
        <p:blipFill>
          <a:blip r:embed="rId3"/>
          <a:srcRect l="11825" t="18694" r="50806" b="71047"/>
          <a:stretch>
            <a:fillRect/>
          </a:stretch>
        </p:blipFill>
        <p:spPr>
          <a:xfrm>
            <a:off x="16055364" y="6825499"/>
            <a:ext cx="7639196" cy="1464745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pic>
        <p:nvPicPr>
          <p:cNvPr id="325" name="IMG_7332.png" descr="IMG_7332.png"/>
          <p:cNvPicPr>
            <a:picLocks noChangeAspect="1"/>
          </p:cNvPicPr>
          <p:nvPr/>
        </p:nvPicPr>
        <p:blipFill>
          <a:blip r:embed="rId3"/>
          <a:srcRect l="12161" t="29975" r="50940" b="62544"/>
          <a:stretch>
            <a:fillRect/>
          </a:stretch>
        </p:blipFill>
        <p:spPr>
          <a:xfrm>
            <a:off x="258626" y="4820254"/>
            <a:ext cx="7543022" cy="1068025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pic>
        <p:nvPicPr>
          <p:cNvPr id="326" name="IMG_7332.png" descr="IMG_7332.png"/>
          <p:cNvPicPr>
            <a:picLocks noChangeAspect="1"/>
          </p:cNvPicPr>
          <p:nvPr/>
        </p:nvPicPr>
        <p:blipFill>
          <a:blip r:embed="rId3"/>
          <a:srcRect l="13102" t="38731" r="50000" b="51095"/>
          <a:stretch>
            <a:fillRect/>
          </a:stretch>
        </p:blipFill>
        <p:spPr>
          <a:xfrm>
            <a:off x="258626" y="6613635"/>
            <a:ext cx="7543022" cy="1452722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C -0.021364 0.013147 -0.042728 0.026294 -0.065654 0.033160 C -0.088579 0.040026 -0.113066 0.040610 -0.137141 0.034621 C -0.161217 0.028632 -0.184882 0.016069 -0.204603 0.002045 C -0.224324 -0.011979 -0.240100 -0.027463 -0.255877 -0.042947" pathEditMode="relative">
                                      <p:cBhvr>
                                        <p:cTn id="11" dur="9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10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C -0.025130 0.002543 -0.050275 0.004582 -0.075185 0.005697 C -0.100099 0.006813 -0.124781 0.006939 -0.150699 0.009057 C -0.176444 0.011160 -0.203420 0.013417 -0.221365 0.009787 C -0.237919 0.006439 -0.246697 0.001909 -0.255379 -0.002832" pathEditMode="relative">
                                      <p:cBhvr>
                                        <p:cTn id="25" dur="8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10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10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C -0.022350 0.013147 -0.044700 0.026294 -0.068283 0.037250 C -0.091866 0.048206 -0.116681 0.056971 -0.141332 0.064713 C -0.165983 0.072455 -0.190470 0.079175 -0.212409 0.084872 C -0.234348 0.090569 -0.253740 0.095244 -0.274447 0.099918 C -0.295154 0.104593 -0.317175 0.109268 -0.339279 0.110874 C -0.361383 0.112481 -0.383569 0.111021 -0.403700 0.100649 C -0.423832 0.090277 -0.441909 0.070995 -0.451441 0.041779 C -0.460973 0.012563 -0.461959 -0.026586 -0.461055 -0.066174 C -0.460151 -0.105762 -0.457357 -0.145788 -0.455139 -0.186252 C -0.452920 -0.226716 -0.451277 -0.267618 -0.449633 -0.308520" pathEditMode="relative">
                                      <p:cBhvr>
                                        <p:cTn id="39" dur="22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10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10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C -0.000002 0.000000 -0.049276 0.012271 -0.071790 0.011832 C -0.094305 0.011394 -0.114683 0.004382 -0.136951 -0.004821 C -0.159219 -0.014024 -0.183377 -0.025418 -0.207453 -0.037981 C -0.231528 -0.050544 -0.255522 -0.064275 -0.277379 -0.078007 C -0.299236 -0.091738 -0.318957 -0.105470 -0.339335 -0.123145 C -0.359713 -0.140821 -0.380749 -0.162441 -0.398662 -0.192825 C -0.416575 -0.223210 -0.431365 -0.262359 -0.446156 -0.301508" pathEditMode="relative">
                                      <p:cBhvr>
                                        <p:cTn id="53" dur="16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10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4" grpId="0" animBg="1" advAuto="0"/>
      <p:bldP spid="315" grpId="0" animBg="1" advAuto="0"/>
      <p:bldP spid="316" grpId="0" animBg="1" advAuto="0"/>
      <p:bldP spid="319" grpId="0" animBg="1" advAuto="0"/>
      <p:bldP spid="320" grpId="0" animBg="1" advAuto="0"/>
      <p:bldP spid="324" grpId="0" animBg="1" advAuto="0"/>
      <p:bldP spid="325" grpId="0" animBg="1" advAuto="0"/>
      <p:bldP spid="326" grpId="0" animBg="1" advAuto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8" name="الجدول"/>
          <p:cNvGraphicFramePr/>
          <p:nvPr>
            <p:extLst>
              <p:ext uri="{D42A27DB-BD31-4B8C-83A1-F6EECF244321}">
                <p14:modId xmlns:p14="http://schemas.microsoft.com/office/powerpoint/2010/main" val="3534687371"/>
              </p:ext>
            </p:extLst>
          </p:nvPr>
        </p:nvGraphicFramePr>
        <p:xfrm>
          <a:off x="1260529" y="3679503"/>
          <a:ext cx="21678567" cy="7947431"/>
        </p:xfrm>
        <a:graphic>
          <a:graphicData uri="http://schemas.openxmlformats.org/drawingml/2006/table">
            <a:tbl>
              <a:tblPr rtl="1" firstRow="1">
                <a:tableStyleId>{C7B018BB-80A7-4F77-B60F-C8B233D01FF8}</a:tableStyleId>
              </a:tblPr>
              <a:tblGrid>
                <a:gridCol w="587295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57942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22618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897876"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  <a:defRPr b="0"/>
                      </a:pPr>
                      <a:r>
                        <a:rPr sz="3200" b="1"/>
                        <a:t>الذات لان  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solidFill>
                      <a:srgbClr val="CDE8B5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  <a:defRPr b="0"/>
                      </a:pPr>
                      <a:r>
                        <a:rPr sz="3200" b="1"/>
                        <a:t>الحياة لان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CDE8B5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  <a:defRPr b="0"/>
                      </a:pPr>
                      <a:r>
                        <a:rPr sz="3200" b="1"/>
                        <a:t>الكتب لان 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000000"/>
                      </a:solidFill>
                      <a:miter lim="400000"/>
                    </a:lnR>
                    <a:solidFill>
                      <a:srgbClr val="CDE8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049555"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  <a:endParaRPr/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  <a:endParaRPr dirty="0"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000000"/>
                      </a:solidFill>
                      <a:miter lim="400000"/>
                    </a:lnR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329" name="الإنسان يستقي معارفه من الكتب…"/>
          <p:cNvSpPr/>
          <p:nvPr/>
        </p:nvSpPr>
        <p:spPr>
          <a:xfrm>
            <a:off x="1444904" y="4780975"/>
            <a:ext cx="6623727" cy="2832741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marL="495300" indent="-495300" algn="r" defTabSz="825500" rtl="0">
              <a:buSzPct val="123000"/>
              <a:buChar char="•"/>
              <a:defRPr sz="3900">
                <a:solidFill>
                  <a:srgbClr val="0042A9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r>
              <a:t>الإنسان يستقي معارفه من الكتب</a:t>
            </a:r>
          </a:p>
          <a:p>
            <a:pPr marL="495300" indent="-495300" algn="r" defTabSz="825500" rtl="0">
              <a:buSzPct val="123000"/>
              <a:buChar char="•"/>
              <a:defRPr sz="3900">
                <a:solidFill>
                  <a:srgbClr val="0042A9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r>
              <a:t>تقديم حلول للمشكلات الحياة</a:t>
            </a:r>
          </a:p>
        </p:txBody>
      </p:sp>
      <p:sp>
        <p:nvSpPr>
          <p:cNvPr id="330" name="١٥٤"/>
          <p:cNvSpPr/>
          <p:nvPr/>
        </p:nvSpPr>
        <p:spPr>
          <a:xfrm>
            <a:off x="0" y="12461004"/>
            <a:ext cx="3033098" cy="1254996"/>
          </a:xfrm>
          <a:prstGeom prst="roundRect">
            <a:avLst>
              <a:gd name="adj" fmla="val 27757"/>
            </a:avLst>
          </a:prstGeom>
          <a:solidFill>
            <a:srgbClr val="DFEED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7000" b="1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r>
              <a:t>١٥٤</a:t>
            </a:r>
          </a:p>
        </p:txBody>
      </p:sp>
      <p:pic>
        <p:nvPicPr>
          <p:cNvPr id="331" name="IMG_7331.png" descr="IMG_7331.png"/>
          <p:cNvPicPr>
            <a:picLocks noChangeAspect="1"/>
          </p:cNvPicPr>
          <p:nvPr/>
        </p:nvPicPr>
        <p:blipFill>
          <a:blip r:embed="rId2"/>
          <a:srcRect l="33633" t="64421" r="23515" b="31380"/>
          <a:stretch>
            <a:fillRect/>
          </a:stretch>
        </p:blipFill>
        <p:spPr>
          <a:xfrm>
            <a:off x="5151351" y="889610"/>
            <a:ext cx="18956959" cy="1297303"/>
          </a:xfrm>
          <a:prstGeom prst="rect">
            <a:avLst/>
          </a:prstGeom>
          <a:ln w="12700">
            <a:miter lim="400000"/>
          </a:ln>
        </p:spPr>
      </p:pic>
      <p:pic>
        <p:nvPicPr>
          <p:cNvPr id="332" name="IMG_7343.jpeg" descr="IMG_7343.jpeg"/>
          <p:cNvPicPr>
            <a:picLocks noChangeAspect="1"/>
          </p:cNvPicPr>
          <p:nvPr/>
        </p:nvPicPr>
        <p:blipFill>
          <a:blip r:embed="rId3"/>
          <a:srcRect l="16656" t="9622" r="15184" b="9124"/>
          <a:stretch>
            <a:fillRect/>
          </a:stretch>
        </p:blipFill>
        <p:spPr>
          <a:xfrm>
            <a:off x="17315560" y="8377175"/>
            <a:ext cx="4105043" cy="32624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9" h="21548" extrusionOk="0">
                <a:moveTo>
                  <a:pt x="10421" y="38"/>
                </a:moveTo>
                <a:cubicBezTo>
                  <a:pt x="10411" y="-51"/>
                  <a:pt x="10403" y="23"/>
                  <a:pt x="10403" y="200"/>
                </a:cubicBezTo>
                <a:cubicBezTo>
                  <a:pt x="10403" y="377"/>
                  <a:pt x="10411" y="448"/>
                  <a:pt x="10421" y="360"/>
                </a:cubicBezTo>
                <a:cubicBezTo>
                  <a:pt x="10432" y="271"/>
                  <a:pt x="10432" y="126"/>
                  <a:pt x="10421" y="38"/>
                </a:cubicBezTo>
                <a:close/>
                <a:moveTo>
                  <a:pt x="11910" y="454"/>
                </a:moveTo>
                <a:cubicBezTo>
                  <a:pt x="11890" y="428"/>
                  <a:pt x="11600" y="1045"/>
                  <a:pt x="11600" y="1115"/>
                </a:cubicBezTo>
                <a:cubicBezTo>
                  <a:pt x="11600" y="1175"/>
                  <a:pt x="11624" y="1134"/>
                  <a:pt x="11783" y="792"/>
                </a:cubicBezTo>
                <a:cubicBezTo>
                  <a:pt x="11864" y="620"/>
                  <a:pt x="11921" y="468"/>
                  <a:pt x="11910" y="454"/>
                </a:cubicBezTo>
                <a:close/>
                <a:moveTo>
                  <a:pt x="8695" y="730"/>
                </a:moveTo>
                <a:cubicBezTo>
                  <a:pt x="8712" y="777"/>
                  <a:pt x="8767" y="891"/>
                  <a:pt x="8860" y="1062"/>
                </a:cubicBezTo>
                <a:cubicBezTo>
                  <a:pt x="8933" y="1199"/>
                  <a:pt x="9005" y="1311"/>
                  <a:pt x="9018" y="1311"/>
                </a:cubicBezTo>
                <a:cubicBezTo>
                  <a:pt x="9053" y="1311"/>
                  <a:pt x="8891" y="981"/>
                  <a:pt x="8766" y="798"/>
                </a:cubicBezTo>
                <a:cubicBezTo>
                  <a:pt x="8700" y="702"/>
                  <a:pt x="8678" y="682"/>
                  <a:pt x="8695" y="730"/>
                </a:cubicBezTo>
                <a:close/>
                <a:moveTo>
                  <a:pt x="10451" y="779"/>
                </a:moveTo>
                <a:cubicBezTo>
                  <a:pt x="10446" y="792"/>
                  <a:pt x="10445" y="825"/>
                  <a:pt x="10444" y="874"/>
                </a:cubicBezTo>
                <a:cubicBezTo>
                  <a:pt x="10443" y="970"/>
                  <a:pt x="10452" y="1016"/>
                  <a:pt x="10465" y="976"/>
                </a:cubicBezTo>
                <a:cubicBezTo>
                  <a:pt x="10478" y="936"/>
                  <a:pt x="10479" y="857"/>
                  <a:pt x="10467" y="800"/>
                </a:cubicBezTo>
                <a:cubicBezTo>
                  <a:pt x="10461" y="772"/>
                  <a:pt x="10455" y="766"/>
                  <a:pt x="10451" y="779"/>
                </a:cubicBezTo>
                <a:close/>
                <a:moveTo>
                  <a:pt x="13022" y="1610"/>
                </a:moveTo>
                <a:cubicBezTo>
                  <a:pt x="12996" y="1610"/>
                  <a:pt x="12860" y="1687"/>
                  <a:pt x="12719" y="1781"/>
                </a:cubicBezTo>
                <a:cubicBezTo>
                  <a:pt x="12578" y="1874"/>
                  <a:pt x="12483" y="1951"/>
                  <a:pt x="12509" y="1951"/>
                </a:cubicBezTo>
                <a:cubicBezTo>
                  <a:pt x="12534" y="1951"/>
                  <a:pt x="12670" y="1874"/>
                  <a:pt x="12811" y="1781"/>
                </a:cubicBezTo>
                <a:cubicBezTo>
                  <a:pt x="12952" y="1687"/>
                  <a:pt x="13047" y="1610"/>
                  <a:pt x="13022" y="1610"/>
                </a:cubicBezTo>
                <a:close/>
                <a:moveTo>
                  <a:pt x="10476" y="1736"/>
                </a:moveTo>
                <a:cubicBezTo>
                  <a:pt x="10214" y="1719"/>
                  <a:pt x="9952" y="1788"/>
                  <a:pt x="9806" y="1956"/>
                </a:cubicBezTo>
                <a:cubicBezTo>
                  <a:pt x="9755" y="2015"/>
                  <a:pt x="9582" y="2146"/>
                  <a:pt x="9423" y="2245"/>
                </a:cubicBezTo>
                <a:cubicBezTo>
                  <a:pt x="8922" y="2556"/>
                  <a:pt x="8757" y="2983"/>
                  <a:pt x="8757" y="3967"/>
                </a:cubicBezTo>
                <a:cubicBezTo>
                  <a:pt x="8757" y="4570"/>
                  <a:pt x="8827" y="5202"/>
                  <a:pt x="8908" y="5332"/>
                </a:cubicBezTo>
                <a:cubicBezTo>
                  <a:pt x="8935" y="5377"/>
                  <a:pt x="8924" y="5454"/>
                  <a:pt x="8876" y="5545"/>
                </a:cubicBezTo>
                <a:lnTo>
                  <a:pt x="8801" y="5686"/>
                </a:lnTo>
                <a:lnTo>
                  <a:pt x="8418" y="5605"/>
                </a:lnTo>
                <a:cubicBezTo>
                  <a:pt x="7450" y="5403"/>
                  <a:pt x="6905" y="5340"/>
                  <a:pt x="6393" y="5372"/>
                </a:cubicBezTo>
                <a:cubicBezTo>
                  <a:pt x="5908" y="5402"/>
                  <a:pt x="5866" y="5398"/>
                  <a:pt x="5821" y="5293"/>
                </a:cubicBezTo>
                <a:cubicBezTo>
                  <a:pt x="5795" y="5231"/>
                  <a:pt x="5732" y="5150"/>
                  <a:pt x="5684" y="5118"/>
                </a:cubicBezTo>
                <a:cubicBezTo>
                  <a:pt x="5528" y="5013"/>
                  <a:pt x="4179" y="4693"/>
                  <a:pt x="3861" y="4685"/>
                </a:cubicBezTo>
                <a:cubicBezTo>
                  <a:pt x="3431" y="4674"/>
                  <a:pt x="3242" y="4839"/>
                  <a:pt x="2885" y="5545"/>
                </a:cubicBezTo>
                <a:cubicBezTo>
                  <a:pt x="2624" y="6060"/>
                  <a:pt x="2545" y="6198"/>
                  <a:pt x="2274" y="6604"/>
                </a:cubicBezTo>
                <a:cubicBezTo>
                  <a:pt x="2122" y="6833"/>
                  <a:pt x="1512" y="8440"/>
                  <a:pt x="1234" y="9348"/>
                </a:cubicBezTo>
                <a:cubicBezTo>
                  <a:pt x="885" y="10486"/>
                  <a:pt x="736" y="11140"/>
                  <a:pt x="708" y="11650"/>
                </a:cubicBezTo>
                <a:cubicBezTo>
                  <a:pt x="683" y="12114"/>
                  <a:pt x="684" y="12124"/>
                  <a:pt x="825" y="12326"/>
                </a:cubicBezTo>
                <a:lnTo>
                  <a:pt x="969" y="12533"/>
                </a:lnTo>
                <a:lnTo>
                  <a:pt x="817" y="12819"/>
                </a:lnTo>
                <a:cubicBezTo>
                  <a:pt x="581" y="13261"/>
                  <a:pt x="448" y="13586"/>
                  <a:pt x="266" y="14161"/>
                </a:cubicBezTo>
                <a:cubicBezTo>
                  <a:pt x="32" y="14904"/>
                  <a:pt x="-19" y="15246"/>
                  <a:pt x="5" y="15922"/>
                </a:cubicBezTo>
                <a:cubicBezTo>
                  <a:pt x="50" y="17154"/>
                  <a:pt x="542" y="18300"/>
                  <a:pt x="1413" y="19196"/>
                </a:cubicBezTo>
                <a:cubicBezTo>
                  <a:pt x="2144" y="19949"/>
                  <a:pt x="3484" y="20256"/>
                  <a:pt x="4727" y="19959"/>
                </a:cubicBezTo>
                <a:cubicBezTo>
                  <a:pt x="4957" y="19904"/>
                  <a:pt x="5301" y="19823"/>
                  <a:pt x="5492" y="19778"/>
                </a:cubicBezTo>
                <a:cubicBezTo>
                  <a:pt x="5915" y="19679"/>
                  <a:pt x="6763" y="19605"/>
                  <a:pt x="6872" y="19658"/>
                </a:cubicBezTo>
                <a:cubicBezTo>
                  <a:pt x="6916" y="19679"/>
                  <a:pt x="7215" y="19709"/>
                  <a:pt x="7538" y="19726"/>
                </a:cubicBezTo>
                <a:cubicBezTo>
                  <a:pt x="7860" y="19743"/>
                  <a:pt x="8145" y="19780"/>
                  <a:pt x="8171" y="19807"/>
                </a:cubicBezTo>
                <a:cubicBezTo>
                  <a:pt x="8220" y="19856"/>
                  <a:pt x="9136" y="20065"/>
                  <a:pt x="9270" y="20059"/>
                </a:cubicBezTo>
                <a:cubicBezTo>
                  <a:pt x="9418" y="20051"/>
                  <a:pt x="10595" y="20426"/>
                  <a:pt x="11531" y="20777"/>
                </a:cubicBezTo>
                <a:cubicBezTo>
                  <a:pt x="12564" y="21164"/>
                  <a:pt x="13004" y="21280"/>
                  <a:pt x="13898" y="21398"/>
                </a:cubicBezTo>
                <a:cubicBezTo>
                  <a:pt x="14200" y="21438"/>
                  <a:pt x="14458" y="21494"/>
                  <a:pt x="14473" y="21524"/>
                </a:cubicBezTo>
                <a:cubicBezTo>
                  <a:pt x="14481" y="21540"/>
                  <a:pt x="14492" y="21549"/>
                  <a:pt x="14502" y="21547"/>
                </a:cubicBezTo>
                <a:cubicBezTo>
                  <a:pt x="14513" y="21546"/>
                  <a:pt x="14524" y="21535"/>
                  <a:pt x="14534" y="21516"/>
                </a:cubicBezTo>
                <a:cubicBezTo>
                  <a:pt x="14553" y="21477"/>
                  <a:pt x="14823" y="21442"/>
                  <a:pt x="15238" y="21427"/>
                </a:cubicBezTo>
                <a:cubicBezTo>
                  <a:pt x="15771" y="21408"/>
                  <a:pt x="16008" y="21374"/>
                  <a:pt x="16369" y="21254"/>
                </a:cubicBezTo>
                <a:cubicBezTo>
                  <a:pt x="17098" y="21012"/>
                  <a:pt x="18194" y="20419"/>
                  <a:pt x="18788" y="19948"/>
                </a:cubicBezTo>
                <a:cubicBezTo>
                  <a:pt x="18883" y="19873"/>
                  <a:pt x="18975" y="19810"/>
                  <a:pt x="18992" y="19810"/>
                </a:cubicBezTo>
                <a:cubicBezTo>
                  <a:pt x="19039" y="19810"/>
                  <a:pt x="19600" y="19231"/>
                  <a:pt x="19978" y="18790"/>
                </a:cubicBezTo>
                <a:cubicBezTo>
                  <a:pt x="20275" y="18443"/>
                  <a:pt x="20835" y="17567"/>
                  <a:pt x="21002" y="17191"/>
                </a:cubicBezTo>
                <a:cubicBezTo>
                  <a:pt x="21418" y="16253"/>
                  <a:pt x="21527" y="15817"/>
                  <a:pt x="21559" y="14952"/>
                </a:cubicBezTo>
                <a:cubicBezTo>
                  <a:pt x="21581" y="14363"/>
                  <a:pt x="21571" y="14232"/>
                  <a:pt x="21482" y="13899"/>
                </a:cubicBezTo>
                <a:cubicBezTo>
                  <a:pt x="21348" y="13397"/>
                  <a:pt x="21060" y="12796"/>
                  <a:pt x="20704" y="12281"/>
                </a:cubicBezTo>
                <a:lnTo>
                  <a:pt x="20414" y="11862"/>
                </a:lnTo>
                <a:lnTo>
                  <a:pt x="20527" y="11731"/>
                </a:lnTo>
                <a:cubicBezTo>
                  <a:pt x="20695" y="11532"/>
                  <a:pt x="20755" y="11250"/>
                  <a:pt x="20694" y="10942"/>
                </a:cubicBezTo>
                <a:cubicBezTo>
                  <a:pt x="20628" y="10614"/>
                  <a:pt x="19849" y="8689"/>
                  <a:pt x="19524" y="8051"/>
                </a:cubicBezTo>
                <a:cubicBezTo>
                  <a:pt x="19294" y="7600"/>
                  <a:pt x="19274" y="7537"/>
                  <a:pt x="19284" y="7254"/>
                </a:cubicBezTo>
                <a:cubicBezTo>
                  <a:pt x="19315" y="6420"/>
                  <a:pt x="18947" y="5123"/>
                  <a:pt x="18471" y="4389"/>
                </a:cubicBezTo>
                <a:cubicBezTo>
                  <a:pt x="18008" y="3675"/>
                  <a:pt x="17537" y="3225"/>
                  <a:pt x="16984" y="2973"/>
                </a:cubicBezTo>
                <a:cubicBezTo>
                  <a:pt x="16631" y="2812"/>
                  <a:pt x="16571" y="2805"/>
                  <a:pt x="15864" y="2806"/>
                </a:cubicBezTo>
                <a:cubicBezTo>
                  <a:pt x="15171" y="2806"/>
                  <a:pt x="15088" y="2817"/>
                  <a:pt x="14698" y="2973"/>
                </a:cubicBezTo>
                <a:cubicBezTo>
                  <a:pt x="14151" y="3193"/>
                  <a:pt x="13477" y="3618"/>
                  <a:pt x="12817" y="4161"/>
                </a:cubicBezTo>
                <a:cubicBezTo>
                  <a:pt x="12525" y="4401"/>
                  <a:pt x="12270" y="4578"/>
                  <a:pt x="12250" y="4551"/>
                </a:cubicBezTo>
                <a:cubicBezTo>
                  <a:pt x="12230" y="4525"/>
                  <a:pt x="12206" y="4198"/>
                  <a:pt x="12196" y="3828"/>
                </a:cubicBezTo>
                <a:cubicBezTo>
                  <a:pt x="12181" y="3267"/>
                  <a:pt x="12161" y="3111"/>
                  <a:pt x="12071" y="2892"/>
                </a:cubicBezTo>
                <a:cubicBezTo>
                  <a:pt x="11881" y="2428"/>
                  <a:pt x="11644" y="2190"/>
                  <a:pt x="11377" y="2190"/>
                </a:cubicBezTo>
                <a:cubicBezTo>
                  <a:pt x="11295" y="2190"/>
                  <a:pt x="11202" y="2133"/>
                  <a:pt x="11137" y="2045"/>
                </a:cubicBezTo>
                <a:cubicBezTo>
                  <a:pt x="10997" y="1858"/>
                  <a:pt x="10737" y="1754"/>
                  <a:pt x="10476" y="1736"/>
                </a:cubicBezTo>
                <a:close/>
                <a:moveTo>
                  <a:pt x="8011" y="2315"/>
                </a:moveTo>
                <a:cubicBezTo>
                  <a:pt x="7967" y="2315"/>
                  <a:pt x="7975" y="2333"/>
                  <a:pt x="8034" y="2365"/>
                </a:cubicBezTo>
                <a:cubicBezTo>
                  <a:pt x="8085" y="2393"/>
                  <a:pt x="8160" y="2415"/>
                  <a:pt x="8199" y="2415"/>
                </a:cubicBezTo>
                <a:cubicBezTo>
                  <a:pt x="8243" y="2415"/>
                  <a:pt x="8232" y="2397"/>
                  <a:pt x="8174" y="2365"/>
                </a:cubicBezTo>
                <a:cubicBezTo>
                  <a:pt x="8122" y="2338"/>
                  <a:pt x="8049" y="2315"/>
                  <a:pt x="8011" y="2315"/>
                </a:cubicBezTo>
                <a:close/>
                <a:moveTo>
                  <a:pt x="13126" y="3028"/>
                </a:moveTo>
                <a:cubicBezTo>
                  <a:pt x="13094" y="3045"/>
                  <a:pt x="13120" y="3060"/>
                  <a:pt x="13184" y="3060"/>
                </a:cubicBezTo>
                <a:cubicBezTo>
                  <a:pt x="13249" y="3060"/>
                  <a:pt x="13275" y="3045"/>
                  <a:pt x="13243" y="3028"/>
                </a:cubicBezTo>
                <a:cubicBezTo>
                  <a:pt x="13211" y="3012"/>
                  <a:pt x="13158" y="3012"/>
                  <a:pt x="13126" y="3028"/>
                </a:cubicBezTo>
                <a:close/>
                <a:moveTo>
                  <a:pt x="12893" y="3089"/>
                </a:moveTo>
                <a:cubicBezTo>
                  <a:pt x="12860" y="3105"/>
                  <a:pt x="12887" y="3118"/>
                  <a:pt x="12951" y="3118"/>
                </a:cubicBezTo>
                <a:cubicBezTo>
                  <a:pt x="13015" y="3118"/>
                  <a:pt x="13041" y="3105"/>
                  <a:pt x="13009" y="3089"/>
                </a:cubicBezTo>
                <a:cubicBezTo>
                  <a:pt x="12977" y="3072"/>
                  <a:pt x="12925" y="3072"/>
                  <a:pt x="12893" y="3089"/>
                </a:cubicBezTo>
                <a:close/>
                <a:moveTo>
                  <a:pt x="7604" y="3613"/>
                </a:moveTo>
                <a:cubicBezTo>
                  <a:pt x="7534" y="3626"/>
                  <a:pt x="7590" y="3637"/>
                  <a:pt x="7731" y="3637"/>
                </a:cubicBezTo>
                <a:cubicBezTo>
                  <a:pt x="7872" y="3637"/>
                  <a:pt x="7931" y="3626"/>
                  <a:pt x="7861" y="3613"/>
                </a:cubicBezTo>
                <a:cubicBezTo>
                  <a:pt x="7790" y="3600"/>
                  <a:pt x="7675" y="3600"/>
                  <a:pt x="7604" y="361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33" name="IMG_7348.jpeg" descr="IMG_7348.jpeg"/>
          <p:cNvPicPr>
            <a:picLocks noChangeAspect="1"/>
          </p:cNvPicPr>
          <p:nvPr/>
        </p:nvPicPr>
        <p:blipFill>
          <a:blip r:embed="rId4"/>
          <a:srcRect l="11011" t="156" r="8671" b="35"/>
          <a:stretch>
            <a:fillRect/>
          </a:stretch>
        </p:blipFill>
        <p:spPr>
          <a:xfrm>
            <a:off x="1103302" y="7626433"/>
            <a:ext cx="6760369" cy="4000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600" extrusionOk="0">
                <a:moveTo>
                  <a:pt x="10863" y="0"/>
                </a:moveTo>
                <a:lnTo>
                  <a:pt x="10667" y="748"/>
                </a:lnTo>
                <a:cubicBezTo>
                  <a:pt x="10554" y="1179"/>
                  <a:pt x="10440" y="2002"/>
                  <a:pt x="10415" y="2576"/>
                </a:cubicBezTo>
                <a:cubicBezTo>
                  <a:pt x="10389" y="3150"/>
                  <a:pt x="10348" y="3681"/>
                  <a:pt x="10321" y="3754"/>
                </a:cubicBezTo>
                <a:cubicBezTo>
                  <a:pt x="10294" y="3827"/>
                  <a:pt x="10353" y="4125"/>
                  <a:pt x="10451" y="4416"/>
                </a:cubicBezTo>
                <a:cubicBezTo>
                  <a:pt x="10620" y="4916"/>
                  <a:pt x="10733" y="5019"/>
                  <a:pt x="11081" y="4986"/>
                </a:cubicBezTo>
                <a:cubicBezTo>
                  <a:pt x="11162" y="4979"/>
                  <a:pt x="11362" y="5160"/>
                  <a:pt x="11523" y="5389"/>
                </a:cubicBezTo>
                <a:cubicBezTo>
                  <a:pt x="11866" y="5876"/>
                  <a:pt x="12374" y="5936"/>
                  <a:pt x="12826" y="5541"/>
                </a:cubicBezTo>
                <a:cubicBezTo>
                  <a:pt x="12992" y="5396"/>
                  <a:pt x="13169" y="5319"/>
                  <a:pt x="13218" y="5370"/>
                </a:cubicBezTo>
                <a:cubicBezTo>
                  <a:pt x="13312" y="5468"/>
                  <a:pt x="13269" y="5998"/>
                  <a:pt x="13120" y="6579"/>
                </a:cubicBezTo>
                <a:cubicBezTo>
                  <a:pt x="13071" y="6768"/>
                  <a:pt x="13017" y="7076"/>
                  <a:pt x="12999" y="7262"/>
                </a:cubicBezTo>
                <a:cubicBezTo>
                  <a:pt x="12979" y="7479"/>
                  <a:pt x="12841" y="7661"/>
                  <a:pt x="12613" y="7774"/>
                </a:cubicBezTo>
                <a:cubicBezTo>
                  <a:pt x="12330" y="7915"/>
                  <a:pt x="12257" y="8038"/>
                  <a:pt x="12257" y="8381"/>
                </a:cubicBezTo>
                <a:cubicBezTo>
                  <a:pt x="12257" y="8798"/>
                  <a:pt x="12239" y="8809"/>
                  <a:pt x="11630" y="8762"/>
                </a:cubicBezTo>
                <a:cubicBezTo>
                  <a:pt x="10974" y="8711"/>
                  <a:pt x="10773" y="8893"/>
                  <a:pt x="10990" y="9334"/>
                </a:cubicBezTo>
                <a:cubicBezTo>
                  <a:pt x="11193" y="9747"/>
                  <a:pt x="10916" y="10155"/>
                  <a:pt x="10508" y="10044"/>
                </a:cubicBezTo>
                <a:cubicBezTo>
                  <a:pt x="10115" y="9936"/>
                  <a:pt x="9957" y="10224"/>
                  <a:pt x="10226" y="10556"/>
                </a:cubicBezTo>
                <a:cubicBezTo>
                  <a:pt x="10462" y="10847"/>
                  <a:pt x="10492" y="11441"/>
                  <a:pt x="10282" y="11640"/>
                </a:cubicBezTo>
                <a:cubicBezTo>
                  <a:pt x="10193" y="11723"/>
                  <a:pt x="10121" y="11933"/>
                  <a:pt x="10121" y="12105"/>
                </a:cubicBezTo>
                <a:cubicBezTo>
                  <a:pt x="10120" y="12338"/>
                  <a:pt x="10016" y="12445"/>
                  <a:pt x="9713" y="12523"/>
                </a:cubicBezTo>
                <a:cubicBezTo>
                  <a:pt x="9489" y="12580"/>
                  <a:pt x="9342" y="12638"/>
                  <a:pt x="9386" y="12651"/>
                </a:cubicBezTo>
                <a:cubicBezTo>
                  <a:pt x="9430" y="12665"/>
                  <a:pt x="9418" y="12826"/>
                  <a:pt x="9359" y="13011"/>
                </a:cubicBezTo>
                <a:cubicBezTo>
                  <a:pt x="9273" y="13283"/>
                  <a:pt x="9291" y="13385"/>
                  <a:pt x="9457" y="13534"/>
                </a:cubicBezTo>
                <a:cubicBezTo>
                  <a:pt x="9569" y="13636"/>
                  <a:pt x="9662" y="13798"/>
                  <a:pt x="9662" y="13892"/>
                </a:cubicBezTo>
                <a:cubicBezTo>
                  <a:pt x="9662" y="14177"/>
                  <a:pt x="9342" y="14290"/>
                  <a:pt x="9140" y="14076"/>
                </a:cubicBezTo>
                <a:cubicBezTo>
                  <a:pt x="8914" y="13838"/>
                  <a:pt x="8883" y="14087"/>
                  <a:pt x="9101" y="14391"/>
                </a:cubicBezTo>
                <a:cubicBezTo>
                  <a:pt x="9197" y="14526"/>
                  <a:pt x="9231" y="14753"/>
                  <a:pt x="9192" y="15015"/>
                </a:cubicBezTo>
                <a:cubicBezTo>
                  <a:pt x="9158" y="15244"/>
                  <a:pt x="9187" y="15544"/>
                  <a:pt x="9258" y="15688"/>
                </a:cubicBezTo>
                <a:cubicBezTo>
                  <a:pt x="9361" y="15897"/>
                  <a:pt x="9355" y="16003"/>
                  <a:pt x="9230" y="16243"/>
                </a:cubicBezTo>
                <a:cubicBezTo>
                  <a:pt x="8887" y="16903"/>
                  <a:pt x="8925" y="17490"/>
                  <a:pt x="9319" y="17591"/>
                </a:cubicBezTo>
                <a:cubicBezTo>
                  <a:pt x="9429" y="17619"/>
                  <a:pt x="9673" y="16553"/>
                  <a:pt x="9714" y="15855"/>
                </a:cubicBezTo>
                <a:cubicBezTo>
                  <a:pt x="9724" y="15693"/>
                  <a:pt x="9751" y="15607"/>
                  <a:pt x="9847" y="15570"/>
                </a:cubicBezTo>
                <a:cubicBezTo>
                  <a:pt x="9937" y="15453"/>
                  <a:pt x="10087" y="15421"/>
                  <a:pt x="10183" y="15557"/>
                </a:cubicBezTo>
                <a:cubicBezTo>
                  <a:pt x="10227" y="15560"/>
                  <a:pt x="10256" y="15559"/>
                  <a:pt x="10309" y="15564"/>
                </a:cubicBezTo>
                <a:cubicBezTo>
                  <a:pt x="10789" y="15608"/>
                  <a:pt x="10898" y="15563"/>
                  <a:pt x="10956" y="15304"/>
                </a:cubicBezTo>
                <a:cubicBezTo>
                  <a:pt x="10994" y="15134"/>
                  <a:pt x="11149" y="14781"/>
                  <a:pt x="11303" y="14520"/>
                </a:cubicBezTo>
                <a:cubicBezTo>
                  <a:pt x="11503" y="14179"/>
                  <a:pt x="11568" y="13925"/>
                  <a:pt x="11535" y="13611"/>
                </a:cubicBezTo>
                <a:cubicBezTo>
                  <a:pt x="11467" y="12979"/>
                  <a:pt x="11570" y="12813"/>
                  <a:pt x="11842" y="13114"/>
                </a:cubicBezTo>
                <a:cubicBezTo>
                  <a:pt x="12023" y="13314"/>
                  <a:pt x="12079" y="13528"/>
                  <a:pt x="12074" y="14023"/>
                </a:cubicBezTo>
                <a:cubicBezTo>
                  <a:pt x="12071" y="14379"/>
                  <a:pt x="12103" y="14761"/>
                  <a:pt x="12144" y="14874"/>
                </a:cubicBezTo>
                <a:cubicBezTo>
                  <a:pt x="12230" y="15107"/>
                  <a:pt x="12371" y="16012"/>
                  <a:pt x="12428" y="16569"/>
                </a:cubicBezTo>
                <a:cubicBezTo>
                  <a:pt x="12462" y="16645"/>
                  <a:pt x="12466" y="16717"/>
                  <a:pt x="12442" y="16800"/>
                </a:cubicBezTo>
                <a:cubicBezTo>
                  <a:pt x="12446" y="16882"/>
                  <a:pt x="12455" y="16990"/>
                  <a:pt x="12447" y="17012"/>
                </a:cubicBezTo>
                <a:cubicBezTo>
                  <a:pt x="12420" y="17084"/>
                  <a:pt x="12310" y="17143"/>
                  <a:pt x="12201" y="17143"/>
                </a:cubicBezTo>
                <a:cubicBezTo>
                  <a:pt x="12046" y="17143"/>
                  <a:pt x="12002" y="17264"/>
                  <a:pt x="12002" y="17706"/>
                </a:cubicBezTo>
                <a:cubicBezTo>
                  <a:pt x="12002" y="18053"/>
                  <a:pt x="11926" y="18379"/>
                  <a:pt x="11803" y="18557"/>
                </a:cubicBezTo>
                <a:cubicBezTo>
                  <a:pt x="11745" y="18641"/>
                  <a:pt x="11711" y="18710"/>
                  <a:pt x="11687" y="18782"/>
                </a:cubicBezTo>
                <a:cubicBezTo>
                  <a:pt x="11674" y="18973"/>
                  <a:pt x="11685" y="19215"/>
                  <a:pt x="11720" y="19494"/>
                </a:cubicBezTo>
                <a:cubicBezTo>
                  <a:pt x="11729" y="19547"/>
                  <a:pt x="11734" y="19579"/>
                  <a:pt x="11745" y="19641"/>
                </a:cubicBezTo>
                <a:cubicBezTo>
                  <a:pt x="11823" y="20079"/>
                  <a:pt x="11960" y="20574"/>
                  <a:pt x="12049" y="20741"/>
                </a:cubicBezTo>
                <a:cubicBezTo>
                  <a:pt x="12139" y="20908"/>
                  <a:pt x="12183" y="21169"/>
                  <a:pt x="12148" y="21326"/>
                </a:cubicBezTo>
                <a:cubicBezTo>
                  <a:pt x="12133" y="21389"/>
                  <a:pt x="12153" y="21437"/>
                  <a:pt x="12266" y="21476"/>
                </a:cubicBezTo>
                <a:cubicBezTo>
                  <a:pt x="12318" y="21491"/>
                  <a:pt x="12391" y="21506"/>
                  <a:pt x="12477" y="21519"/>
                </a:cubicBezTo>
                <a:cubicBezTo>
                  <a:pt x="12495" y="21521"/>
                  <a:pt x="12502" y="21525"/>
                  <a:pt x="12522" y="21527"/>
                </a:cubicBezTo>
                <a:cubicBezTo>
                  <a:pt x="12528" y="21528"/>
                  <a:pt x="12529" y="21529"/>
                  <a:pt x="12536" y="21529"/>
                </a:cubicBezTo>
                <a:cubicBezTo>
                  <a:pt x="12881" y="21570"/>
                  <a:pt x="13538" y="21588"/>
                  <a:pt x="14615" y="21598"/>
                </a:cubicBezTo>
                <a:cubicBezTo>
                  <a:pt x="14671" y="21598"/>
                  <a:pt x="14697" y="21599"/>
                  <a:pt x="14744" y="21600"/>
                </a:cubicBezTo>
                <a:lnTo>
                  <a:pt x="14778" y="21600"/>
                </a:lnTo>
                <a:cubicBezTo>
                  <a:pt x="16715" y="21599"/>
                  <a:pt x="17656" y="21592"/>
                  <a:pt x="18708" y="21585"/>
                </a:cubicBezTo>
                <a:lnTo>
                  <a:pt x="18708" y="21358"/>
                </a:lnTo>
                <a:cubicBezTo>
                  <a:pt x="18708" y="21076"/>
                  <a:pt x="18823" y="20917"/>
                  <a:pt x="18969" y="20996"/>
                </a:cubicBezTo>
                <a:cubicBezTo>
                  <a:pt x="19021" y="21023"/>
                  <a:pt x="19084" y="21000"/>
                  <a:pt x="19126" y="20936"/>
                </a:cubicBezTo>
                <a:cubicBezTo>
                  <a:pt x="19166" y="20877"/>
                  <a:pt x="19271" y="20779"/>
                  <a:pt x="19360" y="20717"/>
                </a:cubicBezTo>
                <a:cubicBezTo>
                  <a:pt x="19448" y="20655"/>
                  <a:pt x="19514" y="20561"/>
                  <a:pt x="19508" y="20509"/>
                </a:cubicBezTo>
                <a:cubicBezTo>
                  <a:pt x="19499" y="20438"/>
                  <a:pt x="19604" y="20418"/>
                  <a:pt x="19955" y="20417"/>
                </a:cubicBezTo>
                <a:cubicBezTo>
                  <a:pt x="20457" y="20416"/>
                  <a:pt x="20516" y="20374"/>
                  <a:pt x="20526" y="20016"/>
                </a:cubicBezTo>
                <a:cubicBezTo>
                  <a:pt x="20532" y="19833"/>
                  <a:pt x="20494" y="19750"/>
                  <a:pt x="20281" y="19472"/>
                </a:cubicBezTo>
                <a:cubicBezTo>
                  <a:pt x="20143" y="19292"/>
                  <a:pt x="20031" y="19131"/>
                  <a:pt x="20031" y="19112"/>
                </a:cubicBezTo>
                <a:cubicBezTo>
                  <a:pt x="20031" y="19093"/>
                  <a:pt x="20058" y="18965"/>
                  <a:pt x="20092" y="18827"/>
                </a:cubicBezTo>
                <a:cubicBezTo>
                  <a:pt x="20108" y="18763"/>
                  <a:pt x="20123" y="18719"/>
                  <a:pt x="20137" y="18684"/>
                </a:cubicBezTo>
                <a:cubicBezTo>
                  <a:pt x="20128" y="18597"/>
                  <a:pt x="20146" y="18476"/>
                  <a:pt x="20186" y="18454"/>
                </a:cubicBezTo>
                <a:cubicBezTo>
                  <a:pt x="20208" y="18442"/>
                  <a:pt x="20264" y="18480"/>
                  <a:pt x="20310" y="18538"/>
                </a:cubicBezTo>
                <a:cubicBezTo>
                  <a:pt x="20324" y="18555"/>
                  <a:pt x="20334" y="18564"/>
                  <a:pt x="20346" y="18572"/>
                </a:cubicBezTo>
                <a:cubicBezTo>
                  <a:pt x="20385" y="18567"/>
                  <a:pt x="20414" y="18554"/>
                  <a:pt x="20431" y="18536"/>
                </a:cubicBezTo>
                <a:cubicBezTo>
                  <a:pt x="20435" y="18531"/>
                  <a:pt x="20446" y="18511"/>
                  <a:pt x="20450" y="18506"/>
                </a:cubicBezTo>
                <a:cubicBezTo>
                  <a:pt x="20459" y="18473"/>
                  <a:pt x="20448" y="18433"/>
                  <a:pt x="20407" y="18390"/>
                </a:cubicBezTo>
                <a:cubicBezTo>
                  <a:pt x="20345" y="18325"/>
                  <a:pt x="20482" y="18146"/>
                  <a:pt x="20594" y="18146"/>
                </a:cubicBezTo>
                <a:cubicBezTo>
                  <a:pt x="20691" y="18146"/>
                  <a:pt x="20692" y="18079"/>
                  <a:pt x="20596" y="17959"/>
                </a:cubicBezTo>
                <a:cubicBezTo>
                  <a:pt x="20504" y="17844"/>
                  <a:pt x="20520" y="17835"/>
                  <a:pt x="20990" y="17715"/>
                </a:cubicBezTo>
                <a:cubicBezTo>
                  <a:pt x="21211" y="17658"/>
                  <a:pt x="21362" y="17580"/>
                  <a:pt x="21420" y="17490"/>
                </a:cubicBezTo>
                <a:cubicBezTo>
                  <a:pt x="21444" y="17452"/>
                  <a:pt x="21471" y="17423"/>
                  <a:pt x="21492" y="17406"/>
                </a:cubicBezTo>
                <a:cubicBezTo>
                  <a:pt x="21594" y="17122"/>
                  <a:pt x="21600" y="16739"/>
                  <a:pt x="21480" y="16631"/>
                </a:cubicBezTo>
                <a:cubicBezTo>
                  <a:pt x="21367" y="16528"/>
                  <a:pt x="21374" y="16371"/>
                  <a:pt x="21497" y="16234"/>
                </a:cubicBezTo>
                <a:cubicBezTo>
                  <a:pt x="21528" y="16200"/>
                  <a:pt x="21551" y="16159"/>
                  <a:pt x="21567" y="16114"/>
                </a:cubicBezTo>
                <a:cubicBezTo>
                  <a:pt x="21571" y="16045"/>
                  <a:pt x="21577" y="15979"/>
                  <a:pt x="21581" y="15887"/>
                </a:cubicBezTo>
                <a:cubicBezTo>
                  <a:pt x="21581" y="15873"/>
                  <a:pt x="21581" y="15861"/>
                  <a:pt x="21582" y="15849"/>
                </a:cubicBezTo>
                <a:cubicBezTo>
                  <a:pt x="21578" y="15788"/>
                  <a:pt x="21573" y="15722"/>
                  <a:pt x="21572" y="15684"/>
                </a:cubicBezTo>
                <a:cubicBezTo>
                  <a:pt x="21569" y="15619"/>
                  <a:pt x="21509" y="15524"/>
                  <a:pt x="21437" y="15474"/>
                </a:cubicBezTo>
                <a:cubicBezTo>
                  <a:pt x="21366" y="15424"/>
                  <a:pt x="21279" y="15317"/>
                  <a:pt x="21245" y="15236"/>
                </a:cubicBezTo>
                <a:cubicBezTo>
                  <a:pt x="21211" y="15154"/>
                  <a:pt x="21121" y="15053"/>
                  <a:pt x="21045" y="15011"/>
                </a:cubicBezTo>
                <a:cubicBezTo>
                  <a:pt x="20917" y="14941"/>
                  <a:pt x="20856" y="14731"/>
                  <a:pt x="20955" y="14745"/>
                </a:cubicBezTo>
                <a:cubicBezTo>
                  <a:pt x="20939" y="14698"/>
                  <a:pt x="20940" y="14669"/>
                  <a:pt x="20975" y="14646"/>
                </a:cubicBezTo>
                <a:cubicBezTo>
                  <a:pt x="20987" y="14638"/>
                  <a:pt x="20998" y="14606"/>
                  <a:pt x="21009" y="14574"/>
                </a:cubicBezTo>
                <a:cubicBezTo>
                  <a:pt x="21016" y="14526"/>
                  <a:pt x="21024" y="14476"/>
                  <a:pt x="21038" y="14419"/>
                </a:cubicBezTo>
                <a:cubicBezTo>
                  <a:pt x="21043" y="14402"/>
                  <a:pt x="21042" y="14367"/>
                  <a:pt x="21046" y="14349"/>
                </a:cubicBezTo>
                <a:cubicBezTo>
                  <a:pt x="21052" y="14224"/>
                  <a:pt x="21061" y="14071"/>
                  <a:pt x="21065" y="13997"/>
                </a:cubicBezTo>
                <a:cubicBezTo>
                  <a:pt x="21083" y="13652"/>
                  <a:pt x="20999" y="12688"/>
                  <a:pt x="20941" y="12579"/>
                </a:cubicBezTo>
                <a:cubicBezTo>
                  <a:pt x="20904" y="12509"/>
                  <a:pt x="20895" y="12443"/>
                  <a:pt x="20919" y="12418"/>
                </a:cubicBezTo>
                <a:cubicBezTo>
                  <a:pt x="20945" y="12391"/>
                  <a:pt x="20945" y="12267"/>
                  <a:pt x="20920" y="12079"/>
                </a:cubicBezTo>
                <a:cubicBezTo>
                  <a:pt x="20906" y="11970"/>
                  <a:pt x="20901" y="11859"/>
                  <a:pt x="20901" y="11769"/>
                </a:cubicBezTo>
                <a:cubicBezTo>
                  <a:pt x="20891" y="11727"/>
                  <a:pt x="20884" y="11675"/>
                  <a:pt x="20884" y="11621"/>
                </a:cubicBezTo>
                <a:cubicBezTo>
                  <a:pt x="20884" y="11579"/>
                  <a:pt x="20876" y="11540"/>
                  <a:pt x="20868" y="11503"/>
                </a:cubicBezTo>
                <a:cubicBezTo>
                  <a:pt x="20832" y="11444"/>
                  <a:pt x="20767" y="11386"/>
                  <a:pt x="20659" y="11321"/>
                </a:cubicBezTo>
                <a:cubicBezTo>
                  <a:pt x="20641" y="11320"/>
                  <a:pt x="20628" y="11314"/>
                  <a:pt x="20616" y="11297"/>
                </a:cubicBezTo>
                <a:cubicBezTo>
                  <a:pt x="20589" y="11282"/>
                  <a:pt x="20553" y="11264"/>
                  <a:pt x="20521" y="11248"/>
                </a:cubicBezTo>
                <a:cubicBezTo>
                  <a:pt x="20520" y="11248"/>
                  <a:pt x="20520" y="11247"/>
                  <a:pt x="20519" y="11248"/>
                </a:cubicBezTo>
                <a:cubicBezTo>
                  <a:pt x="20487" y="11268"/>
                  <a:pt x="20401" y="11234"/>
                  <a:pt x="20329" y="11173"/>
                </a:cubicBezTo>
                <a:cubicBezTo>
                  <a:pt x="20298" y="11147"/>
                  <a:pt x="20291" y="11128"/>
                  <a:pt x="20274" y="11109"/>
                </a:cubicBezTo>
                <a:cubicBezTo>
                  <a:pt x="20179" y="11051"/>
                  <a:pt x="20092" y="10992"/>
                  <a:pt x="20064" y="10950"/>
                </a:cubicBezTo>
                <a:cubicBezTo>
                  <a:pt x="19997" y="10851"/>
                  <a:pt x="19979" y="10873"/>
                  <a:pt x="19855" y="11211"/>
                </a:cubicBezTo>
                <a:cubicBezTo>
                  <a:pt x="19713" y="11598"/>
                  <a:pt x="19661" y="11655"/>
                  <a:pt x="19619" y="11471"/>
                </a:cubicBezTo>
                <a:cubicBezTo>
                  <a:pt x="19605" y="11406"/>
                  <a:pt x="19574" y="11384"/>
                  <a:pt x="19546" y="11417"/>
                </a:cubicBezTo>
                <a:cubicBezTo>
                  <a:pt x="19476" y="11500"/>
                  <a:pt x="19337" y="11486"/>
                  <a:pt x="19319" y="11394"/>
                </a:cubicBezTo>
                <a:cubicBezTo>
                  <a:pt x="19301" y="11302"/>
                  <a:pt x="19589" y="10906"/>
                  <a:pt x="19637" y="10956"/>
                </a:cubicBezTo>
                <a:cubicBezTo>
                  <a:pt x="19655" y="10975"/>
                  <a:pt x="19706" y="10944"/>
                  <a:pt x="19751" y="10888"/>
                </a:cubicBezTo>
                <a:cubicBezTo>
                  <a:pt x="19796" y="10832"/>
                  <a:pt x="19818" y="10787"/>
                  <a:pt x="19798" y="10787"/>
                </a:cubicBezTo>
                <a:cubicBezTo>
                  <a:pt x="19778" y="10787"/>
                  <a:pt x="19805" y="10706"/>
                  <a:pt x="19860" y="10607"/>
                </a:cubicBezTo>
                <a:lnTo>
                  <a:pt x="19908" y="10521"/>
                </a:lnTo>
                <a:cubicBezTo>
                  <a:pt x="19917" y="10501"/>
                  <a:pt x="19918" y="10488"/>
                  <a:pt x="19921" y="10474"/>
                </a:cubicBezTo>
                <a:cubicBezTo>
                  <a:pt x="19911" y="10463"/>
                  <a:pt x="19901" y="10458"/>
                  <a:pt x="19889" y="10451"/>
                </a:cubicBezTo>
                <a:cubicBezTo>
                  <a:pt x="19872" y="10460"/>
                  <a:pt x="19855" y="10464"/>
                  <a:pt x="19831" y="10504"/>
                </a:cubicBezTo>
                <a:cubicBezTo>
                  <a:pt x="19769" y="10609"/>
                  <a:pt x="19589" y="10453"/>
                  <a:pt x="19631" y="10331"/>
                </a:cubicBezTo>
                <a:cubicBezTo>
                  <a:pt x="19647" y="10283"/>
                  <a:pt x="19645" y="10270"/>
                  <a:pt x="19627" y="10299"/>
                </a:cubicBezTo>
                <a:cubicBezTo>
                  <a:pt x="19608" y="10327"/>
                  <a:pt x="19554" y="10315"/>
                  <a:pt x="19508" y="10273"/>
                </a:cubicBezTo>
                <a:cubicBezTo>
                  <a:pt x="19446" y="10217"/>
                  <a:pt x="19438" y="10175"/>
                  <a:pt x="19472" y="10116"/>
                </a:cubicBezTo>
                <a:cubicBezTo>
                  <a:pt x="19553" y="9980"/>
                  <a:pt x="19528" y="9575"/>
                  <a:pt x="19434" y="9491"/>
                </a:cubicBezTo>
                <a:cubicBezTo>
                  <a:pt x="19388" y="9449"/>
                  <a:pt x="19362" y="9369"/>
                  <a:pt x="19375" y="9313"/>
                </a:cubicBezTo>
                <a:cubicBezTo>
                  <a:pt x="19386" y="9261"/>
                  <a:pt x="19363" y="9193"/>
                  <a:pt x="19323" y="9148"/>
                </a:cubicBezTo>
                <a:cubicBezTo>
                  <a:pt x="19289" y="9123"/>
                  <a:pt x="19265" y="9110"/>
                  <a:pt x="19239" y="9094"/>
                </a:cubicBezTo>
                <a:cubicBezTo>
                  <a:pt x="19235" y="9092"/>
                  <a:pt x="19228" y="9092"/>
                  <a:pt x="19224" y="9090"/>
                </a:cubicBezTo>
                <a:cubicBezTo>
                  <a:pt x="19209" y="9082"/>
                  <a:pt x="19205" y="9081"/>
                  <a:pt x="19195" y="9077"/>
                </a:cubicBezTo>
                <a:cubicBezTo>
                  <a:pt x="19183" y="9092"/>
                  <a:pt x="19179" y="9121"/>
                  <a:pt x="19185" y="9182"/>
                </a:cubicBezTo>
                <a:cubicBezTo>
                  <a:pt x="19203" y="9386"/>
                  <a:pt x="19100" y="9633"/>
                  <a:pt x="19020" y="9581"/>
                </a:cubicBezTo>
                <a:cubicBezTo>
                  <a:pt x="18964" y="9545"/>
                  <a:pt x="18956" y="9570"/>
                  <a:pt x="18976" y="9694"/>
                </a:cubicBezTo>
                <a:cubicBezTo>
                  <a:pt x="18993" y="9808"/>
                  <a:pt x="18974" y="9872"/>
                  <a:pt x="18907" y="9930"/>
                </a:cubicBezTo>
                <a:cubicBezTo>
                  <a:pt x="18857" y="9974"/>
                  <a:pt x="18769" y="10081"/>
                  <a:pt x="18715" y="10166"/>
                </a:cubicBezTo>
                <a:cubicBezTo>
                  <a:pt x="18615" y="10319"/>
                  <a:pt x="18615" y="10318"/>
                  <a:pt x="18552" y="10174"/>
                </a:cubicBezTo>
                <a:cubicBezTo>
                  <a:pt x="18493" y="10039"/>
                  <a:pt x="18506" y="10006"/>
                  <a:pt x="18734" y="9662"/>
                </a:cubicBezTo>
                <a:cubicBezTo>
                  <a:pt x="18896" y="9417"/>
                  <a:pt x="18960" y="9276"/>
                  <a:pt x="18926" y="9240"/>
                </a:cubicBezTo>
                <a:cubicBezTo>
                  <a:pt x="18899" y="9211"/>
                  <a:pt x="18897" y="9178"/>
                  <a:pt x="18908" y="9137"/>
                </a:cubicBezTo>
                <a:cubicBezTo>
                  <a:pt x="18892" y="9074"/>
                  <a:pt x="18876" y="8992"/>
                  <a:pt x="18864" y="8891"/>
                </a:cubicBezTo>
                <a:cubicBezTo>
                  <a:pt x="18847" y="8845"/>
                  <a:pt x="18833" y="8787"/>
                  <a:pt x="18829" y="8724"/>
                </a:cubicBezTo>
                <a:cubicBezTo>
                  <a:pt x="18826" y="8686"/>
                  <a:pt x="18817" y="8659"/>
                  <a:pt x="18810" y="8631"/>
                </a:cubicBezTo>
                <a:cubicBezTo>
                  <a:pt x="18806" y="8621"/>
                  <a:pt x="18804" y="8612"/>
                  <a:pt x="18800" y="8601"/>
                </a:cubicBezTo>
                <a:cubicBezTo>
                  <a:pt x="18792" y="8602"/>
                  <a:pt x="18784" y="8608"/>
                  <a:pt x="18773" y="8623"/>
                </a:cubicBezTo>
                <a:cubicBezTo>
                  <a:pt x="18731" y="8681"/>
                  <a:pt x="18696" y="8658"/>
                  <a:pt x="18635" y="8526"/>
                </a:cubicBezTo>
                <a:cubicBezTo>
                  <a:pt x="18571" y="8388"/>
                  <a:pt x="18538" y="8365"/>
                  <a:pt x="18478" y="8421"/>
                </a:cubicBezTo>
                <a:cubicBezTo>
                  <a:pt x="18389" y="8505"/>
                  <a:pt x="18352" y="8451"/>
                  <a:pt x="18361" y="8261"/>
                </a:cubicBezTo>
                <a:cubicBezTo>
                  <a:pt x="18329" y="8196"/>
                  <a:pt x="18321" y="8096"/>
                  <a:pt x="18362" y="8025"/>
                </a:cubicBezTo>
                <a:cubicBezTo>
                  <a:pt x="18432" y="7907"/>
                  <a:pt x="18421" y="7566"/>
                  <a:pt x="18340" y="7275"/>
                </a:cubicBezTo>
                <a:cubicBezTo>
                  <a:pt x="18328" y="7233"/>
                  <a:pt x="18319" y="7207"/>
                  <a:pt x="18309" y="7179"/>
                </a:cubicBezTo>
                <a:cubicBezTo>
                  <a:pt x="18253" y="7141"/>
                  <a:pt x="18226" y="7099"/>
                  <a:pt x="18226" y="7059"/>
                </a:cubicBezTo>
                <a:cubicBezTo>
                  <a:pt x="18199" y="7052"/>
                  <a:pt x="18167" y="7056"/>
                  <a:pt x="18115" y="7071"/>
                </a:cubicBezTo>
                <a:cubicBezTo>
                  <a:pt x="18031" y="7097"/>
                  <a:pt x="17859" y="7215"/>
                  <a:pt x="17734" y="7333"/>
                </a:cubicBezTo>
                <a:cubicBezTo>
                  <a:pt x="17691" y="7374"/>
                  <a:pt x="17680" y="7380"/>
                  <a:pt x="17657" y="7399"/>
                </a:cubicBezTo>
                <a:cubicBezTo>
                  <a:pt x="17654" y="7402"/>
                  <a:pt x="17653" y="7405"/>
                  <a:pt x="17650" y="7408"/>
                </a:cubicBezTo>
                <a:cubicBezTo>
                  <a:pt x="17526" y="7542"/>
                  <a:pt x="17511" y="7548"/>
                  <a:pt x="17493" y="7449"/>
                </a:cubicBezTo>
                <a:cubicBezTo>
                  <a:pt x="17417" y="7288"/>
                  <a:pt x="17113" y="7102"/>
                  <a:pt x="16960" y="7123"/>
                </a:cubicBezTo>
                <a:cubicBezTo>
                  <a:pt x="16858" y="7137"/>
                  <a:pt x="16813" y="7116"/>
                  <a:pt x="16820" y="7054"/>
                </a:cubicBezTo>
                <a:cubicBezTo>
                  <a:pt x="16828" y="6990"/>
                  <a:pt x="16758" y="6964"/>
                  <a:pt x="16578" y="6964"/>
                </a:cubicBezTo>
                <a:cubicBezTo>
                  <a:pt x="16439" y="6964"/>
                  <a:pt x="16276" y="6931"/>
                  <a:pt x="16215" y="6891"/>
                </a:cubicBezTo>
                <a:cubicBezTo>
                  <a:pt x="16095" y="6814"/>
                  <a:pt x="15955" y="6762"/>
                  <a:pt x="15723" y="6701"/>
                </a:cubicBezTo>
                <a:cubicBezTo>
                  <a:pt x="15552" y="6656"/>
                  <a:pt x="15406" y="6537"/>
                  <a:pt x="15442" y="6476"/>
                </a:cubicBezTo>
                <a:cubicBezTo>
                  <a:pt x="15456" y="6453"/>
                  <a:pt x="15445" y="6393"/>
                  <a:pt x="15419" y="6341"/>
                </a:cubicBezTo>
                <a:cubicBezTo>
                  <a:pt x="15381" y="6263"/>
                  <a:pt x="15360" y="6270"/>
                  <a:pt x="15303" y="6381"/>
                </a:cubicBezTo>
                <a:cubicBezTo>
                  <a:pt x="15247" y="6490"/>
                  <a:pt x="15210" y="6506"/>
                  <a:pt x="15129" y="6452"/>
                </a:cubicBezTo>
                <a:lnTo>
                  <a:pt x="15026" y="6381"/>
                </a:lnTo>
                <a:lnTo>
                  <a:pt x="15140" y="6182"/>
                </a:lnTo>
                <a:cubicBezTo>
                  <a:pt x="15203" y="6071"/>
                  <a:pt x="15244" y="5960"/>
                  <a:pt x="15230" y="5938"/>
                </a:cubicBezTo>
                <a:cubicBezTo>
                  <a:pt x="15217" y="5915"/>
                  <a:pt x="15251" y="5838"/>
                  <a:pt x="15306" y="5764"/>
                </a:cubicBezTo>
                <a:cubicBezTo>
                  <a:pt x="15381" y="5665"/>
                  <a:pt x="15409" y="5553"/>
                  <a:pt x="15412" y="5340"/>
                </a:cubicBezTo>
                <a:cubicBezTo>
                  <a:pt x="15413" y="5181"/>
                  <a:pt x="15418" y="4980"/>
                  <a:pt x="15420" y="4892"/>
                </a:cubicBezTo>
                <a:cubicBezTo>
                  <a:pt x="15421" y="4863"/>
                  <a:pt x="15433" y="4834"/>
                  <a:pt x="15442" y="4804"/>
                </a:cubicBezTo>
                <a:cubicBezTo>
                  <a:pt x="15443" y="4800"/>
                  <a:pt x="15445" y="4796"/>
                  <a:pt x="15446" y="4791"/>
                </a:cubicBezTo>
                <a:lnTo>
                  <a:pt x="15446" y="4691"/>
                </a:lnTo>
                <a:lnTo>
                  <a:pt x="15483" y="4697"/>
                </a:lnTo>
                <a:cubicBezTo>
                  <a:pt x="15494" y="4675"/>
                  <a:pt x="15504" y="4653"/>
                  <a:pt x="15521" y="4633"/>
                </a:cubicBezTo>
                <a:cubicBezTo>
                  <a:pt x="15594" y="4546"/>
                  <a:pt x="15583" y="4530"/>
                  <a:pt x="15513" y="4524"/>
                </a:cubicBezTo>
                <a:cubicBezTo>
                  <a:pt x="15477" y="4520"/>
                  <a:pt x="15466" y="4514"/>
                  <a:pt x="15391" y="4513"/>
                </a:cubicBezTo>
                <a:cubicBezTo>
                  <a:pt x="15203" y="4511"/>
                  <a:pt x="15116" y="4482"/>
                  <a:pt x="15100" y="4412"/>
                </a:cubicBezTo>
                <a:cubicBezTo>
                  <a:pt x="15087" y="4357"/>
                  <a:pt x="14988" y="4269"/>
                  <a:pt x="14878" y="4219"/>
                </a:cubicBezTo>
                <a:cubicBezTo>
                  <a:pt x="14631" y="4107"/>
                  <a:pt x="14401" y="3761"/>
                  <a:pt x="14401" y="3501"/>
                </a:cubicBezTo>
                <a:cubicBezTo>
                  <a:pt x="14401" y="3398"/>
                  <a:pt x="14380" y="3278"/>
                  <a:pt x="14354" y="3234"/>
                </a:cubicBezTo>
                <a:cubicBezTo>
                  <a:pt x="14319" y="3175"/>
                  <a:pt x="14330" y="3131"/>
                  <a:pt x="14397" y="3071"/>
                </a:cubicBezTo>
                <a:cubicBezTo>
                  <a:pt x="14519" y="2960"/>
                  <a:pt x="14554" y="3013"/>
                  <a:pt x="14586" y="3343"/>
                </a:cubicBezTo>
                <a:cubicBezTo>
                  <a:pt x="14616" y="3670"/>
                  <a:pt x="14679" y="3772"/>
                  <a:pt x="15009" y="4039"/>
                </a:cubicBezTo>
                <a:cubicBezTo>
                  <a:pt x="15327" y="4298"/>
                  <a:pt x="15638" y="4324"/>
                  <a:pt x="15751" y="4099"/>
                </a:cubicBezTo>
                <a:cubicBezTo>
                  <a:pt x="15809" y="3985"/>
                  <a:pt x="15879" y="3928"/>
                  <a:pt x="15930" y="3926"/>
                </a:cubicBezTo>
                <a:cubicBezTo>
                  <a:pt x="15936" y="3908"/>
                  <a:pt x="15943" y="3891"/>
                  <a:pt x="15946" y="3870"/>
                </a:cubicBezTo>
                <a:cubicBezTo>
                  <a:pt x="15961" y="3775"/>
                  <a:pt x="16055" y="3716"/>
                  <a:pt x="16167" y="3701"/>
                </a:cubicBezTo>
                <a:cubicBezTo>
                  <a:pt x="16220" y="3619"/>
                  <a:pt x="16281" y="3577"/>
                  <a:pt x="16300" y="3660"/>
                </a:cubicBezTo>
                <a:cubicBezTo>
                  <a:pt x="16304" y="3680"/>
                  <a:pt x="16317" y="3699"/>
                  <a:pt x="16330" y="3716"/>
                </a:cubicBezTo>
                <a:cubicBezTo>
                  <a:pt x="16347" y="3721"/>
                  <a:pt x="16364" y="3721"/>
                  <a:pt x="16381" y="3729"/>
                </a:cubicBezTo>
                <a:cubicBezTo>
                  <a:pt x="16409" y="3741"/>
                  <a:pt x="16416" y="3738"/>
                  <a:pt x="16430" y="3741"/>
                </a:cubicBezTo>
                <a:cubicBezTo>
                  <a:pt x="16441" y="3737"/>
                  <a:pt x="16452" y="3733"/>
                  <a:pt x="16458" y="3726"/>
                </a:cubicBezTo>
                <a:cubicBezTo>
                  <a:pt x="16457" y="3714"/>
                  <a:pt x="16461" y="3706"/>
                  <a:pt x="16447" y="3677"/>
                </a:cubicBezTo>
                <a:cubicBezTo>
                  <a:pt x="16418" y="3619"/>
                  <a:pt x="16413" y="3552"/>
                  <a:pt x="16419" y="3495"/>
                </a:cubicBezTo>
                <a:cubicBezTo>
                  <a:pt x="16419" y="3489"/>
                  <a:pt x="16420" y="3483"/>
                  <a:pt x="16420" y="3478"/>
                </a:cubicBezTo>
                <a:cubicBezTo>
                  <a:pt x="16422" y="3462"/>
                  <a:pt x="16424" y="3449"/>
                  <a:pt x="16429" y="3437"/>
                </a:cubicBezTo>
                <a:cubicBezTo>
                  <a:pt x="16450" y="3353"/>
                  <a:pt x="16508" y="3293"/>
                  <a:pt x="16557" y="3362"/>
                </a:cubicBezTo>
                <a:cubicBezTo>
                  <a:pt x="16657" y="3503"/>
                  <a:pt x="16773" y="3281"/>
                  <a:pt x="16812" y="3004"/>
                </a:cubicBezTo>
                <a:cubicBezTo>
                  <a:pt x="16817" y="2906"/>
                  <a:pt x="16817" y="2786"/>
                  <a:pt x="16812" y="2642"/>
                </a:cubicBezTo>
                <a:cubicBezTo>
                  <a:pt x="16811" y="2640"/>
                  <a:pt x="16812" y="2640"/>
                  <a:pt x="16812" y="2638"/>
                </a:cubicBezTo>
                <a:cubicBezTo>
                  <a:pt x="16799" y="2567"/>
                  <a:pt x="16798" y="2513"/>
                  <a:pt x="16803" y="2471"/>
                </a:cubicBezTo>
                <a:cubicBezTo>
                  <a:pt x="16799" y="2404"/>
                  <a:pt x="16797" y="2354"/>
                  <a:pt x="16791" y="2278"/>
                </a:cubicBezTo>
                <a:cubicBezTo>
                  <a:pt x="16766" y="1934"/>
                  <a:pt x="16762" y="1774"/>
                  <a:pt x="16776" y="1676"/>
                </a:cubicBezTo>
                <a:cubicBezTo>
                  <a:pt x="16774" y="1655"/>
                  <a:pt x="16772" y="1660"/>
                  <a:pt x="16770" y="1637"/>
                </a:cubicBezTo>
                <a:cubicBezTo>
                  <a:pt x="16755" y="1465"/>
                  <a:pt x="16706" y="1196"/>
                  <a:pt x="16660" y="1041"/>
                </a:cubicBezTo>
                <a:cubicBezTo>
                  <a:pt x="16613" y="886"/>
                  <a:pt x="16586" y="761"/>
                  <a:pt x="16600" y="761"/>
                </a:cubicBezTo>
                <a:cubicBezTo>
                  <a:pt x="16614" y="761"/>
                  <a:pt x="16580" y="655"/>
                  <a:pt x="16525" y="527"/>
                </a:cubicBezTo>
                <a:cubicBezTo>
                  <a:pt x="16471" y="399"/>
                  <a:pt x="16406" y="228"/>
                  <a:pt x="16382" y="148"/>
                </a:cubicBezTo>
                <a:cubicBezTo>
                  <a:pt x="16349" y="38"/>
                  <a:pt x="14980" y="15"/>
                  <a:pt x="10863" y="0"/>
                </a:cubicBezTo>
                <a:close/>
                <a:moveTo>
                  <a:pt x="16067" y="3934"/>
                </a:moveTo>
                <a:cubicBezTo>
                  <a:pt x="16042" y="3934"/>
                  <a:pt x="16021" y="3965"/>
                  <a:pt x="16021" y="4005"/>
                </a:cubicBezTo>
                <a:cubicBezTo>
                  <a:pt x="16021" y="4045"/>
                  <a:pt x="16030" y="4078"/>
                  <a:pt x="16040" y="4078"/>
                </a:cubicBezTo>
                <a:cubicBezTo>
                  <a:pt x="16048" y="4078"/>
                  <a:pt x="16064" y="4050"/>
                  <a:pt x="16077" y="4020"/>
                </a:cubicBezTo>
                <a:cubicBezTo>
                  <a:pt x="16080" y="3997"/>
                  <a:pt x="16085" y="3974"/>
                  <a:pt x="16086" y="3949"/>
                </a:cubicBezTo>
                <a:cubicBezTo>
                  <a:pt x="16081" y="3941"/>
                  <a:pt x="16076" y="3934"/>
                  <a:pt x="16067" y="3934"/>
                </a:cubicBezTo>
                <a:close/>
                <a:moveTo>
                  <a:pt x="4508" y="4624"/>
                </a:moveTo>
                <a:lnTo>
                  <a:pt x="3798" y="5218"/>
                </a:lnTo>
                <a:cubicBezTo>
                  <a:pt x="3408" y="5545"/>
                  <a:pt x="2787" y="6275"/>
                  <a:pt x="2417" y="6838"/>
                </a:cubicBezTo>
                <a:cubicBezTo>
                  <a:pt x="1762" y="7835"/>
                  <a:pt x="1743" y="7852"/>
                  <a:pt x="1605" y="7502"/>
                </a:cubicBezTo>
                <a:cubicBezTo>
                  <a:pt x="1469" y="7157"/>
                  <a:pt x="1449" y="7154"/>
                  <a:pt x="1071" y="7421"/>
                </a:cubicBezTo>
                <a:cubicBezTo>
                  <a:pt x="855" y="7573"/>
                  <a:pt x="512" y="7948"/>
                  <a:pt x="309" y="8254"/>
                </a:cubicBezTo>
                <a:lnTo>
                  <a:pt x="0" y="8721"/>
                </a:lnTo>
                <a:cubicBezTo>
                  <a:pt x="24" y="8840"/>
                  <a:pt x="143" y="9059"/>
                  <a:pt x="334" y="9356"/>
                </a:cubicBezTo>
                <a:lnTo>
                  <a:pt x="983" y="10251"/>
                </a:lnTo>
                <a:cubicBezTo>
                  <a:pt x="1558" y="11042"/>
                  <a:pt x="2028" y="11759"/>
                  <a:pt x="2028" y="11848"/>
                </a:cubicBezTo>
                <a:cubicBezTo>
                  <a:pt x="2028" y="11879"/>
                  <a:pt x="2046" y="11906"/>
                  <a:pt x="2065" y="11929"/>
                </a:cubicBezTo>
                <a:cubicBezTo>
                  <a:pt x="2082" y="11935"/>
                  <a:pt x="2101" y="11934"/>
                  <a:pt x="2125" y="11910"/>
                </a:cubicBezTo>
                <a:cubicBezTo>
                  <a:pt x="2161" y="11873"/>
                  <a:pt x="2241" y="11966"/>
                  <a:pt x="2325" y="12103"/>
                </a:cubicBezTo>
                <a:cubicBezTo>
                  <a:pt x="2348" y="12133"/>
                  <a:pt x="2367" y="12182"/>
                  <a:pt x="2390" y="12221"/>
                </a:cubicBezTo>
                <a:cubicBezTo>
                  <a:pt x="2409" y="12259"/>
                  <a:pt x="2429" y="12278"/>
                  <a:pt x="2448" y="12321"/>
                </a:cubicBezTo>
                <a:cubicBezTo>
                  <a:pt x="2572" y="12604"/>
                  <a:pt x="2706" y="12797"/>
                  <a:pt x="2749" y="12752"/>
                </a:cubicBezTo>
                <a:cubicBezTo>
                  <a:pt x="2793" y="12707"/>
                  <a:pt x="2890" y="12813"/>
                  <a:pt x="2963" y="12986"/>
                </a:cubicBezTo>
                <a:cubicBezTo>
                  <a:pt x="3037" y="13159"/>
                  <a:pt x="3177" y="13353"/>
                  <a:pt x="3275" y="13414"/>
                </a:cubicBezTo>
                <a:cubicBezTo>
                  <a:pt x="3373" y="13476"/>
                  <a:pt x="3454" y="13624"/>
                  <a:pt x="3454" y="13746"/>
                </a:cubicBezTo>
                <a:cubicBezTo>
                  <a:pt x="3454" y="13774"/>
                  <a:pt x="3460" y="13804"/>
                  <a:pt x="3469" y="13836"/>
                </a:cubicBezTo>
                <a:cubicBezTo>
                  <a:pt x="3615" y="14068"/>
                  <a:pt x="3759" y="14274"/>
                  <a:pt x="3871" y="14402"/>
                </a:cubicBezTo>
                <a:cubicBezTo>
                  <a:pt x="3931" y="14448"/>
                  <a:pt x="3988" y="14480"/>
                  <a:pt x="4034" y="14481"/>
                </a:cubicBezTo>
                <a:cubicBezTo>
                  <a:pt x="4102" y="14483"/>
                  <a:pt x="4474" y="14963"/>
                  <a:pt x="4860" y="15546"/>
                </a:cubicBezTo>
                <a:cubicBezTo>
                  <a:pt x="5351" y="16289"/>
                  <a:pt x="5595" y="16551"/>
                  <a:pt x="5670" y="16425"/>
                </a:cubicBezTo>
                <a:cubicBezTo>
                  <a:pt x="5803" y="16201"/>
                  <a:pt x="5998" y="16385"/>
                  <a:pt x="5998" y="16736"/>
                </a:cubicBezTo>
                <a:cubicBezTo>
                  <a:pt x="5998" y="16880"/>
                  <a:pt x="6055" y="16963"/>
                  <a:pt x="6125" y="16920"/>
                </a:cubicBezTo>
                <a:cubicBezTo>
                  <a:pt x="6195" y="16877"/>
                  <a:pt x="6352" y="16992"/>
                  <a:pt x="6473" y="17177"/>
                </a:cubicBezTo>
                <a:lnTo>
                  <a:pt x="6692" y="17516"/>
                </a:lnTo>
                <a:lnTo>
                  <a:pt x="6819" y="16513"/>
                </a:lnTo>
                <a:cubicBezTo>
                  <a:pt x="6889" y="15961"/>
                  <a:pt x="7018" y="15372"/>
                  <a:pt x="7104" y="15201"/>
                </a:cubicBezTo>
                <a:cubicBezTo>
                  <a:pt x="7254" y="14905"/>
                  <a:pt x="7268" y="14908"/>
                  <a:pt x="7441" y="15287"/>
                </a:cubicBezTo>
                <a:cubicBezTo>
                  <a:pt x="7674" y="15798"/>
                  <a:pt x="7672" y="15972"/>
                  <a:pt x="7423" y="16331"/>
                </a:cubicBezTo>
                <a:cubicBezTo>
                  <a:pt x="7311" y="16492"/>
                  <a:pt x="7219" y="16715"/>
                  <a:pt x="7219" y="16826"/>
                </a:cubicBezTo>
                <a:cubicBezTo>
                  <a:pt x="7219" y="16937"/>
                  <a:pt x="7250" y="16976"/>
                  <a:pt x="7286" y="16914"/>
                </a:cubicBezTo>
                <a:cubicBezTo>
                  <a:pt x="7308" y="16878"/>
                  <a:pt x="7344" y="16879"/>
                  <a:pt x="7385" y="16899"/>
                </a:cubicBezTo>
                <a:cubicBezTo>
                  <a:pt x="7421" y="16890"/>
                  <a:pt x="7451" y="16907"/>
                  <a:pt x="7475" y="16974"/>
                </a:cubicBezTo>
                <a:cubicBezTo>
                  <a:pt x="7476" y="16975"/>
                  <a:pt x="7477" y="16975"/>
                  <a:pt x="7478" y="16976"/>
                </a:cubicBezTo>
                <a:cubicBezTo>
                  <a:pt x="7497" y="17003"/>
                  <a:pt x="7514" y="17011"/>
                  <a:pt x="7531" y="17012"/>
                </a:cubicBezTo>
                <a:cubicBezTo>
                  <a:pt x="7573" y="16978"/>
                  <a:pt x="7627" y="16804"/>
                  <a:pt x="7696" y="16500"/>
                </a:cubicBezTo>
                <a:cubicBezTo>
                  <a:pt x="7702" y="16458"/>
                  <a:pt x="7709" y="16430"/>
                  <a:pt x="7716" y="16382"/>
                </a:cubicBezTo>
                <a:cubicBezTo>
                  <a:pt x="7779" y="15961"/>
                  <a:pt x="7831" y="15422"/>
                  <a:pt x="7831" y="15186"/>
                </a:cubicBezTo>
                <a:cubicBezTo>
                  <a:pt x="7831" y="14608"/>
                  <a:pt x="7997" y="14470"/>
                  <a:pt x="8142" y="14927"/>
                </a:cubicBezTo>
                <a:cubicBezTo>
                  <a:pt x="8231" y="15210"/>
                  <a:pt x="8229" y="15537"/>
                  <a:pt x="8133" y="16299"/>
                </a:cubicBezTo>
                <a:cubicBezTo>
                  <a:pt x="8064" y="16848"/>
                  <a:pt x="8035" y="17416"/>
                  <a:pt x="8068" y="17563"/>
                </a:cubicBezTo>
                <a:cubicBezTo>
                  <a:pt x="8084" y="17632"/>
                  <a:pt x="8118" y="17693"/>
                  <a:pt x="8159" y="17741"/>
                </a:cubicBezTo>
                <a:cubicBezTo>
                  <a:pt x="8165" y="17745"/>
                  <a:pt x="8169" y="17754"/>
                  <a:pt x="8175" y="17758"/>
                </a:cubicBezTo>
                <a:cubicBezTo>
                  <a:pt x="8179" y="17762"/>
                  <a:pt x="8184" y="17763"/>
                  <a:pt x="8189" y="17766"/>
                </a:cubicBezTo>
                <a:cubicBezTo>
                  <a:pt x="8245" y="17801"/>
                  <a:pt x="8333" y="17788"/>
                  <a:pt x="8429" y="17743"/>
                </a:cubicBezTo>
                <a:cubicBezTo>
                  <a:pt x="8509" y="17617"/>
                  <a:pt x="8571" y="17327"/>
                  <a:pt x="8655" y="16714"/>
                </a:cubicBezTo>
                <a:cubicBezTo>
                  <a:pt x="8798" y="15667"/>
                  <a:pt x="8796" y="15565"/>
                  <a:pt x="8618" y="15090"/>
                </a:cubicBezTo>
                <a:cubicBezTo>
                  <a:pt x="8508" y="14796"/>
                  <a:pt x="8370" y="14624"/>
                  <a:pt x="8289" y="14676"/>
                </a:cubicBezTo>
                <a:cubicBezTo>
                  <a:pt x="8205" y="14731"/>
                  <a:pt x="8087" y="14564"/>
                  <a:pt x="7993" y="14259"/>
                </a:cubicBezTo>
                <a:cubicBezTo>
                  <a:pt x="7908" y="13980"/>
                  <a:pt x="7741" y="13707"/>
                  <a:pt x="7622" y="13654"/>
                </a:cubicBezTo>
                <a:cubicBezTo>
                  <a:pt x="7444" y="13576"/>
                  <a:pt x="7426" y="13502"/>
                  <a:pt x="7514" y="13224"/>
                </a:cubicBezTo>
                <a:cubicBezTo>
                  <a:pt x="7573" y="13038"/>
                  <a:pt x="7793" y="12717"/>
                  <a:pt x="8005" y="12508"/>
                </a:cubicBezTo>
                <a:cubicBezTo>
                  <a:pt x="8216" y="12298"/>
                  <a:pt x="8426" y="12021"/>
                  <a:pt x="8470" y="11893"/>
                </a:cubicBezTo>
                <a:cubicBezTo>
                  <a:pt x="8513" y="11765"/>
                  <a:pt x="8615" y="11702"/>
                  <a:pt x="8698" y="11756"/>
                </a:cubicBezTo>
                <a:cubicBezTo>
                  <a:pt x="8897" y="11885"/>
                  <a:pt x="8897" y="11308"/>
                  <a:pt x="8698" y="10864"/>
                </a:cubicBezTo>
                <a:cubicBezTo>
                  <a:pt x="8616" y="10681"/>
                  <a:pt x="8549" y="10399"/>
                  <a:pt x="8547" y="10241"/>
                </a:cubicBezTo>
                <a:cubicBezTo>
                  <a:pt x="8541" y="9676"/>
                  <a:pt x="5868" y="5709"/>
                  <a:pt x="5059" y="5064"/>
                </a:cubicBezTo>
                <a:lnTo>
                  <a:pt x="4508" y="4624"/>
                </a:lnTo>
                <a:close/>
                <a:moveTo>
                  <a:pt x="16777" y="9669"/>
                </a:moveTo>
                <a:cubicBezTo>
                  <a:pt x="16798" y="9654"/>
                  <a:pt x="16818" y="9654"/>
                  <a:pt x="16838" y="9675"/>
                </a:cubicBezTo>
                <a:cubicBezTo>
                  <a:pt x="16858" y="9696"/>
                  <a:pt x="16875" y="10175"/>
                  <a:pt x="16875" y="10738"/>
                </a:cubicBezTo>
                <a:lnTo>
                  <a:pt x="16875" y="11760"/>
                </a:lnTo>
                <a:lnTo>
                  <a:pt x="17050" y="11856"/>
                </a:lnTo>
                <a:cubicBezTo>
                  <a:pt x="17201" y="11936"/>
                  <a:pt x="17240" y="11931"/>
                  <a:pt x="17329" y="11833"/>
                </a:cubicBezTo>
                <a:cubicBezTo>
                  <a:pt x="17444" y="11705"/>
                  <a:pt x="17523" y="11748"/>
                  <a:pt x="17508" y="11929"/>
                </a:cubicBezTo>
                <a:cubicBezTo>
                  <a:pt x="17503" y="11995"/>
                  <a:pt x="17513" y="12316"/>
                  <a:pt x="17531" y="12641"/>
                </a:cubicBezTo>
                <a:cubicBezTo>
                  <a:pt x="17564" y="13216"/>
                  <a:pt x="17569" y="13232"/>
                  <a:pt x="17697" y="13307"/>
                </a:cubicBezTo>
                <a:cubicBezTo>
                  <a:pt x="17834" y="13388"/>
                  <a:pt x="17842" y="13383"/>
                  <a:pt x="18226" y="12911"/>
                </a:cubicBezTo>
                <a:cubicBezTo>
                  <a:pt x="18329" y="12783"/>
                  <a:pt x="18430" y="12834"/>
                  <a:pt x="18393" y="12996"/>
                </a:cubicBezTo>
                <a:cubicBezTo>
                  <a:pt x="18379" y="13056"/>
                  <a:pt x="18401" y="13119"/>
                  <a:pt x="18443" y="13144"/>
                </a:cubicBezTo>
                <a:cubicBezTo>
                  <a:pt x="18484" y="13169"/>
                  <a:pt x="18551" y="13239"/>
                  <a:pt x="18592" y="13299"/>
                </a:cubicBezTo>
                <a:cubicBezTo>
                  <a:pt x="18659" y="13396"/>
                  <a:pt x="18675" y="13391"/>
                  <a:pt x="18753" y="13273"/>
                </a:cubicBezTo>
                <a:cubicBezTo>
                  <a:pt x="18868" y="13096"/>
                  <a:pt x="18915" y="13195"/>
                  <a:pt x="18927" y="13637"/>
                </a:cubicBezTo>
                <a:cubicBezTo>
                  <a:pt x="18939" y="14058"/>
                  <a:pt x="19072" y="14502"/>
                  <a:pt x="19233" y="14668"/>
                </a:cubicBezTo>
                <a:cubicBezTo>
                  <a:pt x="19339" y="14777"/>
                  <a:pt x="19351" y="14775"/>
                  <a:pt x="19504" y="14591"/>
                </a:cubicBezTo>
                <a:cubicBezTo>
                  <a:pt x="19692" y="14365"/>
                  <a:pt x="19743" y="14413"/>
                  <a:pt x="19724" y="14799"/>
                </a:cubicBezTo>
                <a:cubicBezTo>
                  <a:pt x="19711" y="15076"/>
                  <a:pt x="19709" y="15078"/>
                  <a:pt x="19529" y="15077"/>
                </a:cubicBezTo>
                <a:cubicBezTo>
                  <a:pt x="19424" y="15077"/>
                  <a:pt x="19348" y="15110"/>
                  <a:pt x="19348" y="15156"/>
                </a:cubicBezTo>
                <a:cubicBezTo>
                  <a:pt x="19348" y="15201"/>
                  <a:pt x="19309" y="15298"/>
                  <a:pt x="19262" y="15371"/>
                </a:cubicBezTo>
                <a:cubicBezTo>
                  <a:pt x="19203" y="15461"/>
                  <a:pt x="19189" y="15524"/>
                  <a:pt x="19219" y="15574"/>
                </a:cubicBezTo>
                <a:cubicBezTo>
                  <a:pt x="19290" y="15694"/>
                  <a:pt x="19268" y="15949"/>
                  <a:pt x="19176" y="16091"/>
                </a:cubicBezTo>
                <a:cubicBezTo>
                  <a:pt x="19120" y="16177"/>
                  <a:pt x="19106" y="16248"/>
                  <a:pt x="19133" y="16294"/>
                </a:cubicBezTo>
                <a:cubicBezTo>
                  <a:pt x="19158" y="16338"/>
                  <a:pt x="19159" y="16410"/>
                  <a:pt x="19135" y="16485"/>
                </a:cubicBezTo>
                <a:cubicBezTo>
                  <a:pt x="19103" y="16588"/>
                  <a:pt x="19040" y="16604"/>
                  <a:pt x="18736" y="16584"/>
                </a:cubicBezTo>
                <a:lnTo>
                  <a:pt x="18378" y="16558"/>
                </a:lnTo>
                <a:lnTo>
                  <a:pt x="18323" y="16776"/>
                </a:lnTo>
                <a:cubicBezTo>
                  <a:pt x="18275" y="16973"/>
                  <a:pt x="18280" y="17013"/>
                  <a:pt x="18367" y="17171"/>
                </a:cubicBezTo>
                <a:cubicBezTo>
                  <a:pt x="18448" y="17316"/>
                  <a:pt x="18457" y="17366"/>
                  <a:pt x="18412" y="17458"/>
                </a:cubicBezTo>
                <a:cubicBezTo>
                  <a:pt x="18371" y="17541"/>
                  <a:pt x="18368" y="17594"/>
                  <a:pt x="18404" y="17668"/>
                </a:cubicBezTo>
                <a:cubicBezTo>
                  <a:pt x="18493" y="17849"/>
                  <a:pt x="18358" y="17943"/>
                  <a:pt x="18082" y="17891"/>
                </a:cubicBezTo>
                <a:cubicBezTo>
                  <a:pt x="17834" y="17843"/>
                  <a:pt x="17834" y="17843"/>
                  <a:pt x="17785" y="18066"/>
                </a:cubicBezTo>
                <a:cubicBezTo>
                  <a:pt x="17757" y="18189"/>
                  <a:pt x="17704" y="18289"/>
                  <a:pt x="17667" y="18289"/>
                </a:cubicBezTo>
                <a:cubicBezTo>
                  <a:pt x="17630" y="18289"/>
                  <a:pt x="17562" y="18354"/>
                  <a:pt x="17515" y="18433"/>
                </a:cubicBezTo>
                <a:cubicBezTo>
                  <a:pt x="17390" y="18644"/>
                  <a:pt x="17154" y="18597"/>
                  <a:pt x="17005" y="18330"/>
                </a:cubicBezTo>
                <a:cubicBezTo>
                  <a:pt x="16900" y="18140"/>
                  <a:pt x="16854" y="17592"/>
                  <a:pt x="16931" y="17434"/>
                </a:cubicBezTo>
                <a:cubicBezTo>
                  <a:pt x="16967" y="17361"/>
                  <a:pt x="16960" y="17320"/>
                  <a:pt x="16904" y="17267"/>
                </a:cubicBezTo>
                <a:cubicBezTo>
                  <a:pt x="16863" y="17228"/>
                  <a:pt x="16844" y="17163"/>
                  <a:pt x="16861" y="17115"/>
                </a:cubicBezTo>
                <a:cubicBezTo>
                  <a:pt x="16904" y="16996"/>
                  <a:pt x="16924" y="16799"/>
                  <a:pt x="16938" y="16344"/>
                </a:cubicBezTo>
                <a:cubicBezTo>
                  <a:pt x="16950" y="15952"/>
                  <a:pt x="16950" y="15951"/>
                  <a:pt x="17125" y="15853"/>
                </a:cubicBezTo>
                <a:lnTo>
                  <a:pt x="17301" y="15752"/>
                </a:lnTo>
                <a:lnTo>
                  <a:pt x="17301" y="14715"/>
                </a:lnTo>
                <a:lnTo>
                  <a:pt x="17301" y="13676"/>
                </a:lnTo>
                <a:lnTo>
                  <a:pt x="17184" y="13626"/>
                </a:lnTo>
                <a:cubicBezTo>
                  <a:pt x="17027" y="13563"/>
                  <a:pt x="16917" y="13395"/>
                  <a:pt x="16917" y="13211"/>
                </a:cubicBezTo>
                <a:cubicBezTo>
                  <a:pt x="16915" y="12856"/>
                  <a:pt x="16871" y="12766"/>
                  <a:pt x="16627" y="12624"/>
                </a:cubicBezTo>
                <a:lnTo>
                  <a:pt x="16383" y="12482"/>
                </a:lnTo>
                <a:lnTo>
                  <a:pt x="16371" y="12144"/>
                </a:lnTo>
                <a:cubicBezTo>
                  <a:pt x="16361" y="11897"/>
                  <a:pt x="16330" y="11761"/>
                  <a:pt x="16254" y="11640"/>
                </a:cubicBezTo>
                <a:cubicBezTo>
                  <a:pt x="16135" y="11449"/>
                  <a:pt x="16123" y="11324"/>
                  <a:pt x="16212" y="11239"/>
                </a:cubicBezTo>
                <a:cubicBezTo>
                  <a:pt x="16247" y="11207"/>
                  <a:pt x="16357" y="11016"/>
                  <a:pt x="16458" y="10815"/>
                </a:cubicBezTo>
                <a:cubicBezTo>
                  <a:pt x="16607" y="10519"/>
                  <a:pt x="16646" y="10389"/>
                  <a:pt x="16654" y="10131"/>
                </a:cubicBezTo>
                <a:cubicBezTo>
                  <a:pt x="16662" y="9901"/>
                  <a:pt x="16717" y="9713"/>
                  <a:pt x="16777" y="9669"/>
                </a:cubicBezTo>
                <a:close/>
                <a:moveTo>
                  <a:pt x="20226" y="10528"/>
                </a:moveTo>
                <a:cubicBezTo>
                  <a:pt x="20213" y="10533"/>
                  <a:pt x="20184" y="10566"/>
                  <a:pt x="20149" y="10607"/>
                </a:cubicBezTo>
                <a:cubicBezTo>
                  <a:pt x="20164" y="10737"/>
                  <a:pt x="20182" y="10750"/>
                  <a:pt x="20234" y="10701"/>
                </a:cubicBezTo>
                <a:cubicBezTo>
                  <a:pt x="20227" y="10662"/>
                  <a:pt x="20226" y="10620"/>
                  <a:pt x="20234" y="10584"/>
                </a:cubicBezTo>
                <a:cubicBezTo>
                  <a:pt x="20244" y="10540"/>
                  <a:pt x="20241" y="10522"/>
                  <a:pt x="20226" y="10528"/>
                </a:cubicBezTo>
                <a:close/>
              </a:path>
            </a:pathLst>
          </a:custGeom>
          <a:ln w="25400">
            <a:solidFill>
              <a:srgbClr val="FFFFFF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pic>
        <p:nvPicPr>
          <p:cNvPr id="334" name="IMG_7351.jpeg" descr="IMG_7351.jpeg"/>
          <p:cNvPicPr>
            <a:picLocks noChangeAspect="1"/>
          </p:cNvPicPr>
          <p:nvPr/>
        </p:nvPicPr>
        <p:blipFill>
          <a:blip r:embed="rId5"/>
          <a:srcRect l="25731" t="1669" r="26300" b="1702"/>
          <a:stretch>
            <a:fillRect/>
          </a:stretch>
        </p:blipFill>
        <p:spPr>
          <a:xfrm>
            <a:off x="10273051" y="7790666"/>
            <a:ext cx="3837898" cy="36815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56" h="21527" extrusionOk="0">
                <a:moveTo>
                  <a:pt x="18265" y="0"/>
                </a:moveTo>
                <a:lnTo>
                  <a:pt x="17656" y="571"/>
                </a:lnTo>
                <a:cubicBezTo>
                  <a:pt x="17101" y="1089"/>
                  <a:pt x="17044" y="1224"/>
                  <a:pt x="17044" y="2063"/>
                </a:cubicBezTo>
                <a:lnTo>
                  <a:pt x="17044" y="2987"/>
                </a:lnTo>
                <a:lnTo>
                  <a:pt x="18310" y="2987"/>
                </a:lnTo>
                <a:lnTo>
                  <a:pt x="19573" y="2987"/>
                </a:lnTo>
                <a:lnTo>
                  <a:pt x="19573" y="2045"/>
                </a:lnTo>
                <a:cubicBezTo>
                  <a:pt x="19573" y="1162"/>
                  <a:pt x="19531" y="1066"/>
                  <a:pt x="18919" y="550"/>
                </a:cubicBezTo>
                <a:lnTo>
                  <a:pt x="18265" y="0"/>
                </a:lnTo>
                <a:close/>
                <a:moveTo>
                  <a:pt x="1614" y="636"/>
                </a:moveTo>
                <a:lnTo>
                  <a:pt x="1561" y="1659"/>
                </a:lnTo>
                <a:cubicBezTo>
                  <a:pt x="1533" y="2222"/>
                  <a:pt x="1550" y="2792"/>
                  <a:pt x="1599" y="2924"/>
                </a:cubicBezTo>
                <a:cubicBezTo>
                  <a:pt x="1664" y="3104"/>
                  <a:pt x="2090" y="3165"/>
                  <a:pt x="3270" y="3165"/>
                </a:cubicBezTo>
                <a:lnTo>
                  <a:pt x="4854" y="3165"/>
                </a:lnTo>
                <a:lnTo>
                  <a:pt x="4962" y="2070"/>
                </a:lnTo>
                <a:cubicBezTo>
                  <a:pt x="5022" y="1468"/>
                  <a:pt x="5014" y="915"/>
                  <a:pt x="4944" y="842"/>
                </a:cubicBezTo>
                <a:cubicBezTo>
                  <a:pt x="4874" y="770"/>
                  <a:pt x="4096" y="693"/>
                  <a:pt x="3215" y="673"/>
                </a:cubicBezTo>
                <a:lnTo>
                  <a:pt x="1614" y="636"/>
                </a:lnTo>
                <a:close/>
                <a:moveTo>
                  <a:pt x="10249" y="3418"/>
                </a:moveTo>
                <a:cubicBezTo>
                  <a:pt x="9225" y="3490"/>
                  <a:pt x="8769" y="4821"/>
                  <a:pt x="9591" y="6410"/>
                </a:cubicBezTo>
                <a:cubicBezTo>
                  <a:pt x="10004" y="7209"/>
                  <a:pt x="10015" y="7284"/>
                  <a:pt x="9745" y="7491"/>
                </a:cubicBezTo>
                <a:cubicBezTo>
                  <a:pt x="9350" y="7794"/>
                  <a:pt x="7847" y="7961"/>
                  <a:pt x="7338" y="7758"/>
                </a:cubicBezTo>
                <a:cubicBezTo>
                  <a:pt x="7110" y="7667"/>
                  <a:pt x="6616" y="7094"/>
                  <a:pt x="6241" y="6484"/>
                </a:cubicBezTo>
                <a:cubicBezTo>
                  <a:pt x="5865" y="5874"/>
                  <a:pt x="5428" y="5326"/>
                  <a:pt x="5271" y="5268"/>
                </a:cubicBezTo>
                <a:cubicBezTo>
                  <a:pt x="5114" y="5210"/>
                  <a:pt x="4976" y="5071"/>
                  <a:pt x="4964" y="4959"/>
                </a:cubicBezTo>
                <a:cubicBezTo>
                  <a:pt x="4953" y="4848"/>
                  <a:pt x="4934" y="4628"/>
                  <a:pt x="4922" y="4472"/>
                </a:cubicBezTo>
                <a:cubicBezTo>
                  <a:pt x="4909" y="4288"/>
                  <a:pt x="4807" y="4226"/>
                  <a:pt x="4633" y="4296"/>
                </a:cubicBezTo>
                <a:cubicBezTo>
                  <a:pt x="4454" y="4368"/>
                  <a:pt x="4336" y="4286"/>
                  <a:pt x="4277" y="4050"/>
                </a:cubicBezTo>
                <a:cubicBezTo>
                  <a:pt x="4229" y="3855"/>
                  <a:pt x="4121" y="3695"/>
                  <a:pt x="4039" y="3695"/>
                </a:cubicBezTo>
                <a:cubicBezTo>
                  <a:pt x="3769" y="3695"/>
                  <a:pt x="3882" y="4250"/>
                  <a:pt x="4269" y="4818"/>
                </a:cubicBezTo>
                <a:cubicBezTo>
                  <a:pt x="4477" y="5124"/>
                  <a:pt x="4657" y="5495"/>
                  <a:pt x="4666" y="5642"/>
                </a:cubicBezTo>
                <a:cubicBezTo>
                  <a:pt x="4675" y="5788"/>
                  <a:pt x="5036" y="6486"/>
                  <a:pt x="5468" y="7192"/>
                </a:cubicBezTo>
                <a:cubicBezTo>
                  <a:pt x="6159" y="8322"/>
                  <a:pt x="6367" y="8527"/>
                  <a:pt x="7221" y="8925"/>
                </a:cubicBezTo>
                <a:lnTo>
                  <a:pt x="8191" y="9378"/>
                </a:lnTo>
                <a:lnTo>
                  <a:pt x="7793" y="9719"/>
                </a:lnTo>
                <a:cubicBezTo>
                  <a:pt x="7316" y="10128"/>
                  <a:pt x="6785" y="10145"/>
                  <a:pt x="5671" y="9791"/>
                </a:cubicBezTo>
                <a:cubicBezTo>
                  <a:pt x="5213" y="9645"/>
                  <a:pt x="4706" y="9570"/>
                  <a:pt x="4545" y="9624"/>
                </a:cubicBezTo>
                <a:cubicBezTo>
                  <a:pt x="4366" y="9683"/>
                  <a:pt x="4185" y="9599"/>
                  <a:pt x="4081" y="9406"/>
                </a:cubicBezTo>
                <a:cubicBezTo>
                  <a:pt x="3940" y="9145"/>
                  <a:pt x="3852" y="9124"/>
                  <a:pt x="3586" y="9294"/>
                </a:cubicBezTo>
                <a:cubicBezTo>
                  <a:pt x="3326" y="9461"/>
                  <a:pt x="3205" y="9444"/>
                  <a:pt x="2970" y="9206"/>
                </a:cubicBezTo>
                <a:cubicBezTo>
                  <a:pt x="2697" y="8929"/>
                  <a:pt x="2682" y="8933"/>
                  <a:pt x="2738" y="9264"/>
                </a:cubicBezTo>
                <a:cubicBezTo>
                  <a:pt x="2777" y="9495"/>
                  <a:pt x="3031" y="9697"/>
                  <a:pt x="3467" y="9847"/>
                </a:cubicBezTo>
                <a:cubicBezTo>
                  <a:pt x="3834" y="9973"/>
                  <a:pt x="4251" y="10180"/>
                  <a:pt x="4392" y="10306"/>
                </a:cubicBezTo>
                <a:cubicBezTo>
                  <a:pt x="4716" y="10595"/>
                  <a:pt x="6528" y="11121"/>
                  <a:pt x="7203" y="11121"/>
                </a:cubicBezTo>
                <a:cubicBezTo>
                  <a:pt x="8347" y="11121"/>
                  <a:pt x="8066" y="11643"/>
                  <a:pt x="6444" y="12534"/>
                </a:cubicBezTo>
                <a:cubicBezTo>
                  <a:pt x="5735" y="12923"/>
                  <a:pt x="5018" y="13242"/>
                  <a:pt x="4852" y="13242"/>
                </a:cubicBezTo>
                <a:cubicBezTo>
                  <a:pt x="4657" y="13242"/>
                  <a:pt x="4568" y="13354"/>
                  <a:pt x="4600" y="13553"/>
                </a:cubicBezTo>
                <a:cubicBezTo>
                  <a:pt x="4635" y="13774"/>
                  <a:pt x="4540" y="13857"/>
                  <a:pt x="4269" y="13847"/>
                </a:cubicBezTo>
                <a:cubicBezTo>
                  <a:pt x="4060" y="13840"/>
                  <a:pt x="3891" y="13896"/>
                  <a:pt x="3891" y="13970"/>
                </a:cubicBezTo>
                <a:cubicBezTo>
                  <a:pt x="3891" y="14273"/>
                  <a:pt x="4229" y="14286"/>
                  <a:pt x="4927" y="14015"/>
                </a:cubicBezTo>
                <a:cubicBezTo>
                  <a:pt x="5331" y="13857"/>
                  <a:pt x="5803" y="13736"/>
                  <a:pt x="5978" y="13743"/>
                </a:cubicBezTo>
                <a:cubicBezTo>
                  <a:pt x="6152" y="13750"/>
                  <a:pt x="6749" y="13515"/>
                  <a:pt x="7305" y="13221"/>
                </a:cubicBezTo>
                <a:cubicBezTo>
                  <a:pt x="7926" y="12892"/>
                  <a:pt x="8377" y="12749"/>
                  <a:pt x="8473" y="12850"/>
                </a:cubicBezTo>
                <a:cubicBezTo>
                  <a:pt x="8559" y="12940"/>
                  <a:pt x="8669" y="13939"/>
                  <a:pt x="8716" y="15073"/>
                </a:cubicBezTo>
                <a:cubicBezTo>
                  <a:pt x="8764" y="16206"/>
                  <a:pt x="8862" y="17871"/>
                  <a:pt x="8935" y="18770"/>
                </a:cubicBezTo>
                <a:cubicBezTo>
                  <a:pt x="9075" y="20507"/>
                  <a:pt x="8966" y="20881"/>
                  <a:pt x="8252" y="21118"/>
                </a:cubicBezTo>
                <a:cubicBezTo>
                  <a:pt x="8079" y="21176"/>
                  <a:pt x="7937" y="21306"/>
                  <a:pt x="7937" y="21408"/>
                </a:cubicBezTo>
                <a:cubicBezTo>
                  <a:pt x="7937" y="21600"/>
                  <a:pt x="9380" y="21453"/>
                  <a:pt x="9708" y="21227"/>
                </a:cubicBezTo>
                <a:cubicBezTo>
                  <a:pt x="9801" y="21163"/>
                  <a:pt x="9885" y="20832"/>
                  <a:pt x="9896" y="20492"/>
                </a:cubicBezTo>
                <a:cubicBezTo>
                  <a:pt x="9985" y="17655"/>
                  <a:pt x="10203" y="14277"/>
                  <a:pt x="10300" y="14214"/>
                </a:cubicBezTo>
                <a:cubicBezTo>
                  <a:pt x="10365" y="14172"/>
                  <a:pt x="10535" y="14235"/>
                  <a:pt x="10680" y="14353"/>
                </a:cubicBezTo>
                <a:cubicBezTo>
                  <a:pt x="10888" y="14525"/>
                  <a:pt x="10964" y="15147"/>
                  <a:pt x="11053" y="17398"/>
                </a:cubicBezTo>
                <a:cubicBezTo>
                  <a:pt x="11114" y="18954"/>
                  <a:pt x="11163" y="20443"/>
                  <a:pt x="11161" y="20707"/>
                </a:cubicBezTo>
                <a:cubicBezTo>
                  <a:pt x="11157" y="21121"/>
                  <a:pt x="11251" y="21217"/>
                  <a:pt x="11837" y="21383"/>
                </a:cubicBezTo>
                <a:cubicBezTo>
                  <a:pt x="12211" y="21488"/>
                  <a:pt x="12682" y="21550"/>
                  <a:pt x="12883" y="21520"/>
                </a:cubicBezTo>
                <a:cubicBezTo>
                  <a:pt x="13203" y="21472"/>
                  <a:pt x="13168" y="21413"/>
                  <a:pt x="12610" y="21067"/>
                </a:cubicBezTo>
                <a:lnTo>
                  <a:pt x="11969" y="20673"/>
                </a:lnTo>
                <a:lnTo>
                  <a:pt x="12055" y="19122"/>
                </a:lnTo>
                <a:cubicBezTo>
                  <a:pt x="12102" y="18271"/>
                  <a:pt x="12188" y="16541"/>
                  <a:pt x="12245" y="15277"/>
                </a:cubicBezTo>
                <a:cubicBezTo>
                  <a:pt x="12303" y="14013"/>
                  <a:pt x="12379" y="12876"/>
                  <a:pt x="12415" y="12752"/>
                </a:cubicBezTo>
                <a:cubicBezTo>
                  <a:pt x="12463" y="12592"/>
                  <a:pt x="12824" y="12708"/>
                  <a:pt x="13659" y="13149"/>
                </a:cubicBezTo>
                <a:cubicBezTo>
                  <a:pt x="14305" y="13490"/>
                  <a:pt x="14944" y="13725"/>
                  <a:pt x="15076" y="13671"/>
                </a:cubicBezTo>
                <a:cubicBezTo>
                  <a:pt x="15209" y="13618"/>
                  <a:pt x="15602" y="13698"/>
                  <a:pt x="15949" y="13850"/>
                </a:cubicBezTo>
                <a:cubicBezTo>
                  <a:pt x="16687" y="14173"/>
                  <a:pt x="17212" y="14207"/>
                  <a:pt x="17212" y="13931"/>
                </a:cubicBezTo>
                <a:cubicBezTo>
                  <a:pt x="17212" y="13823"/>
                  <a:pt x="17104" y="13778"/>
                  <a:pt x="16971" y="13831"/>
                </a:cubicBezTo>
                <a:cubicBezTo>
                  <a:pt x="16708" y="13937"/>
                  <a:pt x="16304" y="13548"/>
                  <a:pt x="16483" y="13360"/>
                </a:cubicBezTo>
                <a:cubicBezTo>
                  <a:pt x="16544" y="13296"/>
                  <a:pt x="16358" y="13242"/>
                  <a:pt x="16070" y="13242"/>
                </a:cubicBezTo>
                <a:cubicBezTo>
                  <a:pt x="15782" y="13242"/>
                  <a:pt x="15499" y="13162"/>
                  <a:pt x="15441" y="13063"/>
                </a:cubicBezTo>
                <a:cubicBezTo>
                  <a:pt x="15382" y="12964"/>
                  <a:pt x="14941" y="12675"/>
                  <a:pt x="14460" y="12423"/>
                </a:cubicBezTo>
                <a:cubicBezTo>
                  <a:pt x="12900" y="11603"/>
                  <a:pt x="12649" y="11121"/>
                  <a:pt x="13782" y="11121"/>
                </a:cubicBezTo>
                <a:cubicBezTo>
                  <a:pt x="14586" y="11121"/>
                  <a:pt x="16191" y="10619"/>
                  <a:pt x="16686" y="10213"/>
                </a:cubicBezTo>
                <a:cubicBezTo>
                  <a:pt x="16908" y="10032"/>
                  <a:pt x="17212" y="9880"/>
                  <a:pt x="17362" y="9877"/>
                </a:cubicBezTo>
                <a:cubicBezTo>
                  <a:pt x="17720" y="9869"/>
                  <a:pt x="18223" y="9461"/>
                  <a:pt x="18223" y="9178"/>
                </a:cubicBezTo>
                <a:cubicBezTo>
                  <a:pt x="18223" y="9013"/>
                  <a:pt x="18166" y="9007"/>
                  <a:pt x="18000" y="9150"/>
                </a:cubicBezTo>
                <a:cubicBezTo>
                  <a:pt x="17837" y="9292"/>
                  <a:pt x="17726" y="9289"/>
                  <a:pt x="17583" y="9139"/>
                </a:cubicBezTo>
                <a:cubicBezTo>
                  <a:pt x="17434" y="8983"/>
                  <a:pt x="17286" y="9030"/>
                  <a:pt x="16973" y="9338"/>
                </a:cubicBezTo>
                <a:cubicBezTo>
                  <a:pt x="16747" y="9561"/>
                  <a:pt x="16484" y="9693"/>
                  <a:pt x="16388" y="9631"/>
                </a:cubicBezTo>
                <a:cubicBezTo>
                  <a:pt x="16292" y="9569"/>
                  <a:pt x="15720" y="9655"/>
                  <a:pt x="15116" y="9823"/>
                </a:cubicBezTo>
                <a:cubicBezTo>
                  <a:pt x="14324" y="10045"/>
                  <a:pt x="13891" y="10084"/>
                  <a:pt x="13564" y="9963"/>
                </a:cubicBezTo>
                <a:cubicBezTo>
                  <a:pt x="12823" y="9688"/>
                  <a:pt x="12911" y="9394"/>
                  <a:pt x="13882" y="8895"/>
                </a:cubicBezTo>
                <a:cubicBezTo>
                  <a:pt x="14639" y="8506"/>
                  <a:pt x="14920" y="8217"/>
                  <a:pt x="15564" y="7166"/>
                </a:cubicBezTo>
                <a:cubicBezTo>
                  <a:pt x="15990" y="6473"/>
                  <a:pt x="16276" y="5837"/>
                  <a:pt x="16201" y="5753"/>
                </a:cubicBezTo>
                <a:cubicBezTo>
                  <a:pt x="16125" y="5669"/>
                  <a:pt x="16322" y="5245"/>
                  <a:pt x="16638" y="4811"/>
                </a:cubicBezTo>
                <a:cubicBezTo>
                  <a:pt x="16954" y="4376"/>
                  <a:pt x="17212" y="3947"/>
                  <a:pt x="17212" y="3857"/>
                </a:cubicBezTo>
                <a:cubicBezTo>
                  <a:pt x="17212" y="3535"/>
                  <a:pt x="16926" y="3703"/>
                  <a:pt x="16739" y="4133"/>
                </a:cubicBezTo>
                <a:cubicBezTo>
                  <a:pt x="16615" y="4419"/>
                  <a:pt x="16459" y="4535"/>
                  <a:pt x="16291" y="4467"/>
                </a:cubicBezTo>
                <a:cubicBezTo>
                  <a:pt x="16108" y="4393"/>
                  <a:pt x="16033" y="4476"/>
                  <a:pt x="16033" y="4753"/>
                </a:cubicBezTo>
                <a:cubicBezTo>
                  <a:pt x="16033" y="4972"/>
                  <a:pt x="15903" y="5179"/>
                  <a:pt x="15737" y="5228"/>
                </a:cubicBezTo>
                <a:cubicBezTo>
                  <a:pt x="15574" y="5276"/>
                  <a:pt x="15163" y="5782"/>
                  <a:pt x="14822" y="6349"/>
                </a:cubicBezTo>
                <a:cubicBezTo>
                  <a:pt x="13980" y="7755"/>
                  <a:pt x="13622" y="7977"/>
                  <a:pt x="12431" y="7830"/>
                </a:cubicBezTo>
                <a:cubicBezTo>
                  <a:pt x="11236" y="7683"/>
                  <a:pt x="10799" y="7387"/>
                  <a:pt x="11104" y="6932"/>
                </a:cubicBezTo>
                <a:cubicBezTo>
                  <a:pt x="11905" y="5735"/>
                  <a:pt x="12066" y="4221"/>
                  <a:pt x="11437" y="3804"/>
                </a:cubicBezTo>
                <a:cubicBezTo>
                  <a:pt x="10996" y="3511"/>
                  <a:pt x="10590" y="3394"/>
                  <a:pt x="10249" y="3418"/>
                </a:cubicBezTo>
                <a:close/>
                <a:moveTo>
                  <a:pt x="1380" y="6280"/>
                </a:moveTo>
                <a:cubicBezTo>
                  <a:pt x="429" y="6311"/>
                  <a:pt x="-7" y="6432"/>
                  <a:pt x="0" y="6739"/>
                </a:cubicBezTo>
                <a:cubicBezTo>
                  <a:pt x="4" y="6924"/>
                  <a:pt x="167" y="7175"/>
                  <a:pt x="475" y="7514"/>
                </a:cubicBezTo>
                <a:cubicBezTo>
                  <a:pt x="730" y="7796"/>
                  <a:pt x="950" y="8106"/>
                  <a:pt x="963" y="8204"/>
                </a:cubicBezTo>
                <a:cubicBezTo>
                  <a:pt x="975" y="8301"/>
                  <a:pt x="994" y="8439"/>
                  <a:pt x="1005" y="8512"/>
                </a:cubicBezTo>
                <a:cubicBezTo>
                  <a:pt x="1030" y="8686"/>
                  <a:pt x="1893" y="8679"/>
                  <a:pt x="2157" y="8503"/>
                </a:cubicBezTo>
                <a:cubicBezTo>
                  <a:pt x="2271" y="8427"/>
                  <a:pt x="2411" y="8050"/>
                  <a:pt x="2469" y="7665"/>
                </a:cubicBezTo>
                <a:cubicBezTo>
                  <a:pt x="2527" y="7280"/>
                  <a:pt x="2611" y="6902"/>
                  <a:pt x="2656" y="6825"/>
                </a:cubicBezTo>
                <a:cubicBezTo>
                  <a:pt x="2864" y="6471"/>
                  <a:pt x="2341" y="6248"/>
                  <a:pt x="1380" y="6280"/>
                </a:cubicBezTo>
                <a:close/>
                <a:moveTo>
                  <a:pt x="19986" y="6561"/>
                </a:moveTo>
                <a:lnTo>
                  <a:pt x="19394" y="6862"/>
                </a:lnTo>
                <a:cubicBezTo>
                  <a:pt x="18327" y="7406"/>
                  <a:pt x="18344" y="7351"/>
                  <a:pt x="18910" y="8463"/>
                </a:cubicBezTo>
                <a:lnTo>
                  <a:pt x="19434" y="9492"/>
                </a:lnTo>
                <a:lnTo>
                  <a:pt x="20374" y="8937"/>
                </a:lnTo>
                <a:cubicBezTo>
                  <a:pt x="21474" y="8288"/>
                  <a:pt x="21593" y="8073"/>
                  <a:pt x="21010" y="7795"/>
                </a:cubicBezTo>
                <a:cubicBezTo>
                  <a:pt x="20776" y="7683"/>
                  <a:pt x="20451" y="7360"/>
                  <a:pt x="20286" y="7076"/>
                </a:cubicBezTo>
                <a:lnTo>
                  <a:pt x="19986" y="6561"/>
                </a:lnTo>
                <a:close/>
                <a:moveTo>
                  <a:pt x="21143" y="11155"/>
                </a:moveTo>
                <a:cubicBezTo>
                  <a:pt x="20966" y="11148"/>
                  <a:pt x="20586" y="11475"/>
                  <a:pt x="20586" y="11673"/>
                </a:cubicBezTo>
                <a:cubicBezTo>
                  <a:pt x="20586" y="11758"/>
                  <a:pt x="20653" y="11828"/>
                  <a:pt x="20734" y="11828"/>
                </a:cubicBezTo>
                <a:cubicBezTo>
                  <a:pt x="20950" y="11828"/>
                  <a:pt x="21327" y="11307"/>
                  <a:pt x="21205" y="11179"/>
                </a:cubicBezTo>
                <a:cubicBezTo>
                  <a:pt x="21189" y="11163"/>
                  <a:pt x="21168" y="11157"/>
                  <a:pt x="21143" y="11155"/>
                </a:cubicBezTo>
                <a:close/>
                <a:moveTo>
                  <a:pt x="19292" y="11998"/>
                </a:moveTo>
                <a:cubicBezTo>
                  <a:pt x="18876" y="11963"/>
                  <a:pt x="18428" y="12118"/>
                  <a:pt x="18053" y="12511"/>
                </a:cubicBezTo>
                <a:cubicBezTo>
                  <a:pt x="17768" y="12810"/>
                  <a:pt x="17596" y="13154"/>
                  <a:pt x="17634" y="13351"/>
                </a:cubicBezTo>
                <a:cubicBezTo>
                  <a:pt x="17669" y="13534"/>
                  <a:pt x="17742" y="13900"/>
                  <a:pt x="17795" y="14165"/>
                </a:cubicBezTo>
                <a:cubicBezTo>
                  <a:pt x="17850" y="14439"/>
                  <a:pt x="18092" y="14764"/>
                  <a:pt x="18354" y="14917"/>
                </a:cubicBezTo>
                <a:cubicBezTo>
                  <a:pt x="19355" y="15502"/>
                  <a:pt x="20586" y="14753"/>
                  <a:pt x="20586" y="13557"/>
                </a:cubicBezTo>
                <a:cubicBezTo>
                  <a:pt x="20586" y="12645"/>
                  <a:pt x="19986" y="12056"/>
                  <a:pt x="19292" y="11998"/>
                </a:cubicBezTo>
                <a:close/>
                <a:moveTo>
                  <a:pt x="2709" y="12397"/>
                </a:moveTo>
                <a:lnTo>
                  <a:pt x="1992" y="12423"/>
                </a:lnTo>
                <a:lnTo>
                  <a:pt x="1276" y="12448"/>
                </a:lnTo>
                <a:lnTo>
                  <a:pt x="1228" y="13817"/>
                </a:lnTo>
                <a:lnTo>
                  <a:pt x="1177" y="15186"/>
                </a:lnTo>
                <a:lnTo>
                  <a:pt x="1943" y="15186"/>
                </a:lnTo>
                <a:lnTo>
                  <a:pt x="2709" y="15186"/>
                </a:lnTo>
                <a:lnTo>
                  <a:pt x="2709" y="13792"/>
                </a:lnTo>
                <a:lnTo>
                  <a:pt x="2709" y="12397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335" name="الانسان كائن يفكر…"/>
          <p:cNvSpPr/>
          <p:nvPr/>
        </p:nvSpPr>
        <p:spPr>
          <a:xfrm>
            <a:off x="17071537" y="5185236"/>
            <a:ext cx="5335635" cy="2263771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marL="495300" indent="-495300" algn="r" defTabSz="825500" rtl="0">
              <a:buSzPct val="123000"/>
              <a:buChar char="•"/>
              <a:defRPr sz="3900">
                <a:solidFill>
                  <a:srgbClr val="0042A9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r>
              <a:t>الانسان كائن يفكر </a:t>
            </a:r>
          </a:p>
          <a:p>
            <a:pPr marL="495300" indent="-495300" algn="r" defTabSz="825500" rtl="0">
              <a:buSzPct val="123000"/>
              <a:buChar char="•"/>
              <a:defRPr sz="3900">
                <a:solidFill>
                  <a:srgbClr val="0042A9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r>
              <a:t>له قدرة على استعمال العقل </a:t>
            </a:r>
          </a:p>
        </p:txBody>
      </p:sp>
      <p:sp>
        <p:nvSpPr>
          <p:cNvPr id="336" name="الإنسان يبحث عن حلول في تقلبات الحياة…"/>
          <p:cNvSpPr/>
          <p:nvPr/>
        </p:nvSpPr>
        <p:spPr>
          <a:xfrm>
            <a:off x="8538405" y="4957926"/>
            <a:ext cx="8063359" cy="2491081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marL="495300" indent="-495300" algn="r" defTabSz="825500" rtl="0">
              <a:buSzPct val="123000"/>
              <a:buChar char="•"/>
              <a:defRPr sz="3900">
                <a:solidFill>
                  <a:srgbClr val="0042A9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r>
              <a:t> الإنسان يبحث عن حلول في تقلبات الحياة</a:t>
            </a:r>
          </a:p>
          <a:p>
            <a:pPr marL="495300" indent="-495300" algn="r" defTabSz="825500" rtl="0">
              <a:buSzPct val="123000"/>
              <a:buChar char="•"/>
              <a:defRPr sz="3900">
                <a:solidFill>
                  <a:srgbClr val="0042A9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r>
              <a:t>الإنسان يعالج مشاغل الحياة الاقتصادية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33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3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3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10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32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3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3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8" grpId="0" animBg="1" advAuto="0"/>
      <p:bldP spid="329" grpId="0" build="p" bldLvl="5" animBg="1" advAuto="0"/>
      <p:bldP spid="332" grpId="0" animBg="1" advAuto="0"/>
      <p:bldP spid="333" grpId="0" animBg="1" advAuto="0"/>
      <p:bldP spid="334" grpId="0" animBg="1" advAuto="0"/>
      <p:bldP spid="335" grpId="0" build="p" bldLvl="5" animBg="1" advAuto="0"/>
      <p:bldP spid="336" grpId="0" build="p" bldLvl="5" animBg="1" advAuto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IMG_7352.jpeg" descr="IMG_735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904506"/>
            <a:ext cx="24384001" cy="7886700"/>
          </a:xfrm>
          <a:prstGeom prst="rect">
            <a:avLst/>
          </a:prstGeom>
          <a:ln w="12700">
            <a:miter lim="400000"/>
          </a:ln>
        </p:spPr>
      </p:pic>
      <p:sp>
        <p:nvSpPr>
          <p:cNvPr id="339" name="١٥٤"/>
          <p:cNvSpPr/>
          <p:nvPr/>
        </p:nvSpPr>
        <p:spPr>
          <a:xfrm>
            <a:off x="0" y="12461004"/>
            <a:ext cx="3033098" cy="1254996"/>
          </a:xfrm>
          <a:prstGeom prst="roundRect">
            <a:avLst>
              <a:gd name="adj" fmla="val 27757"/>
            </a:avLst>
          </a:prstGeom>
          <a:solidFill>
            <a:srgbClr val="DFEED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7000" b="1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r>
              <a:t>١٥٤</a:t>
            </a:r>
          </a:p>
        </p:txBody>
      </p:sp>
      <p:pic>
        <p:nvPicPr>
          <p:cNvPr id="340" name="IMG_7333.png" descr="IMG_7333.png"/>
          <p:cNvPicPr>
            <a:picLocks noChangeAspect="1"/>
          </p:cNvPicPr>
          <p:nvPr/>
        </p:nvPicPr>
        <p:blipFill>
          <a:blip r:embed="rId3"/>
          <a:srcRect l="5680" t="32894" r="3692" b="34999"/>
          <a:stretch>
            <a:fillRect/>
          </a:stretch>
        </p:blipFill>
        <p:spPr>
          <a:xfrm>
            <a:off x="942794" y="2742908"/>
            <a:ext cx="18147612" cy="44906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3" h="21600" extrusionOk="0">
                <a:moveTo>
                  <a:pt x="18913" y="0"/>
                </a:moveTo>
                <a:cubicBezTo>
                  <a:pt x="17751" y="0"/>
                  <a:pt x="17113" y="64"/>
                  <a:pt x="17045" y="189"/>
                </a:cubicBezTo>
                <a:cubicBezTo>
                  <a:pt x="16909" y="441"/>
                  <a:pt x="16826" y="996"/>
                  <a:pt x="16797" y="1859"/>
                </a:cubicBezTo>
                <a:lnTo>
                  <a:pt x="16773" y="2568"/>
                </a:lnTo>
                <a:lnTo>
                  <a:pt x="8573" y="2655"/>
                </a:lnTo>
                <a:cubicBezTo>
                  <a:pt x="851" y="2739"/>
                  <a:pt x="365" y="2763"/>
                  <a:pt x="232" y="3056"/>
                </a:cubicBezTo>
                <a:cubicBezTo>
                  <a:pt x="155" y="3228"/>
                  <a:pt x="72" y="3522"/>
                  <a:pt x="47" y="3709"/>
                </a:cubicBezTo>
                <a:cubicBezTo>
                  <a:pt x="-16" y="4186"/>
                  <a:pt x="-15" y="20082"/>
                  <a:pt x="48" y="20559"/>
                </a:cubicBezTo>
                <a:cubicBezTo>
                  <a:pt x="74" y="20753"/>
                  <a:pt x="157" y="21065"/>
                  <a:pt x="234" y="21254"/>
                </a:cubicBezTo>
                <a:cubicBezTo>
                  <a:pt x="370" y="21592"/>
                  <a:pt x="547" y="21599"/>
                  <a:pt x="10244" y="21600"/>
                </a:cubicBezTo>
                <a:cubicBezTo>
                  <a:pt x="17470" y="21600"/>
                  <a:pt x="20140" y="21547"/>
                  <a:pt x="20210" y="21401"/>
                </a:cubicBezTo>
                <a:cubicBezTo>
                  <a:pt x="20263" y="21291"/>
                  <a:pt x="20350" y="21037"/>
                  <a:pt x="20404" y="20838"/>
                </a:cubicBezTo>
                <a:lnTo>
                  <a:pt x="20502" y="20475"/>
                </a:lnTo>
                <a:lnTo>
                  <a:pt x="20502" y="12435"/>
                </a:lnTo>
                <a:cubicBezTo>
                  <a:pt x="20502" y="4560"/>
                  <a:pt x="20504" y="4391"/>
                  <a:pt x="20588" y="4301"/>
                </a:cubicBezTo>
                <a:cubicBezTo>
                  <a:pt x="20674" y="4211"/>
                  <a:pt x="20673" y="4199"/>
                  <a:pt x="20578" y="3654"/>
                </a:cubicBezTo>
                <a:cubicBezTo>
                  <a:pt x="20440" y="2869"/>
                  <a:pt x="20441" y="1308"/>
                  <a:pt x="20580" y="546"/>
                </a:cubicBezTo>
                <a:lnTo>
                  <a:pt x="20679" y="0"/>
                </a:lnTo>
                <a:lnTo>
                  <a:pt x="18913" y="0"/>
                </a:lnTo>
                <a:close/>
                <a:moveTo>
                  <a:pt x="20950" y="744"/>
                </a:moveTo>
                <a:cubicBezTo>
                  <a:pt x="20943" y="739"/>
                  <a:pt x="20947" y="786"/>
                  <a:pt x="20962" y="886"/>
                </a:cubicBezTo>
                <a:cubicBezTo>
                  <a:pt x="20983" y="1032"/>
                  <a:pt x="21001" y="1324"/>
                  <a:pt x="21002" y="1535"/>
                </a:cubicBezTo>
                <a:cubicBezTo>
                  <a:pt x="21003" y="1746"/>
                  <a:pt x="21018" y="1979"/>
                  <a:pt x="21036" y="2052"/>
                </a:cubicBezTo>
                <a:cubicBezTo>
                  <a:pt x="21054" y="2125"/>
                  <a:pt x="21037" y="2327"/>
                  <a:pt x="20999" y="2501"/>
                </a:cubicBezTo>
                <a:cubicBezTo>
                  <a:pt x="20932" y="2800"/>
                  <a:pt x="20939" y="2811"/>
                  <a:pt x="21146" y="2743"/>
                </a:cubicBezTo>
                <a:cubicBezTo>
                  <a:pt x="21322" y="2686"/>
                  <a:pt x="21380" y="2740"/>
                  <a:pt x="21442" y="3018"/>
                </a:cubicBezTo>
                <a:cubicBezTo>
                  <a:pt x="21534" y="3434"/>
                  <a:pt x="21584" y="3485"/>
                  <a:pt x="21501" y="3079"/>
                </a:cubicBezTo>
                <a:cubicBezTo>
                  <a:pt x="21469" y="2922"/>
                  <a:pt x="21442" y="2623"/>
                  <a:pt x="21441" y="2415"/>
                </a:cubicBezTo>
                <a:cubicBezTo>
                  <a:pt x="21440" y="2207"/>
                  <a:pt x="21424" y="1942"/>
                  <a:pt x="21406" y="1827"/>
                </a:cubicBezTo>
                <a:cubicBezTo>
                  <a:pt x="21388" y="1712"/>
                  <a:pt x="21393" y="1567"/>
                  <a:pt x="21417" y="1506"/>
                </a:cubicBezTo>
                <a:cubicBezTo>
                  <a:pt x="21516" y="1259"/>
                  <a:pt x="21451" y="1100"/>
                  <a:pt x="21276" y="1157"/>
                </a:cubicBezTo>
                <a:cubicBezTo>
                  <a:pt x="21148" y="1199"/>
                  <a:pt x="21066" y="1125"/>
                  <a:pt x="21007" y="918"/>
                </a:cubicBezTo>
                <a:cubicBezTo>
                  <a:pt x="20976" y="807"/>
                  <a:pt x="20957" y="750"/>
                  <a:pt x="20950" y="744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0" grpId="0" animBg="1" advAuto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١٥٥"/>
          <p:cNvSpPr/>
          <p:nvPr/>
        </p:nvSpPr>
        <p:spPr>
          <a:xfrm>
            <a:off x="0" y="12461004"/>
            <a:ext cx="3033098" cy="1254996"/>
          </a:xfrm>
          <a:prstGeom prst="roundRect">
            <a:avLst>
              <a:gd name="adj" fmla="val 27757"/>
            </a:avLst>
          </a:prstGeom>
          <a:solidFill>
            <a:srgbClr val="DFEED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7000" b="1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r>
              <a:t>١٥٥</a:t>
            </a:r>
          </a:p>
        </p:txBody>
      </p:sp>
      <p:pic>
        <p:nvPicPr>
          <p:cNvPr id="343" name="IMG_7355.jpeg" descr="IMG_7355.jpeg"/>
          <p:cNvPicPr>
            <a:picLocks noChangeAspect="1"/>
          </p:cNvPicPr>
          <p:nvPr/>
        </p:nvPicPr>
        <p:blipFill>
          <a:blip r:embed="rId2"/>
          <a:srcRect l="16188" b="55225"/>
          <a:stretch>
            <a:fillRect/>
          </a:stretch>
        </p:blipFill>
        <p:spPr>
          <a:xfrm>
            <a:off x="5313452" y="1427852"/>
            <a:ext cx="18517243" cy="372814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4" name="IMG_7355.jpeg" descr="IMG_7355.jpeg"/>
          <p:cNvPicPr>
            <a:picLocks noChangeAspect="1"/>
          </p:cNvPicPr>
          <p:nvPr/>
        </p:nvPicPr>
        <p:blipFill>
          <a:blip r:embed="rId2"/>
          <a:srcRect t="46202"/>
          <a:stretch>
            <a:fillRect/>
          </a:stretch>
        </p:blipFill>
        <p:spPr>
          <a:xfrm>
            <a:off x="1228352" y="4908519"/>
            <a:ext cx="22844695" cy="4631762"/>
          </a:xfrm>
          <a:prstGeom prst="rect">
            <a:avLst/>
          </a:prstGeom>
          <a:ln w="12700">
            <a:miter lim="400000"/>
          </a:ln>
        </p:spPr>
      </p:pic>
      <p:pic>
        <p:nvPicPr>
          <p:cNvPr id="345" name="IMG_7361.jpeg" descr="IMG_7361.jpeg"/>
          <p:cNvPicPr>
            <a:picLocks noChangeAspect="1"/>
          </p:cNvPicPr>
          <p:nvPr/>
        </p:nvPicPr>
        <p:blipFill>
          <a:blip r:embed="rId3"/>
          <a:srcRect l="4920" t="20" r="3355"/>
          <a:stretch>
            <a:fillRect/>
          </a:stretch>
        </p:blipFill>
        <p:spPr>
          <a:xfrm>
            <a:off x="7799779" y="7888607"/>
            <a:ext cx="8784443" cy="455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100" y="0"/>
                </a:moveTo>
                <a:cubicBezTo>
                  <a:pt x="9365" y="1"/>
                  <a:pt x="7912" y="4"/>
                  <a:pt x="6937" y="9"/>
                </a:cubicBezTo>
                <a:lnTo>
                  <a:pt x="6750" y="376"/>
                </a:lnTo>
                <a:cubicBezTo>
                  <a:pt x="6454" y="954"/>
                  <a:pt x="6373" y="1333"/>
                  <a:pt x="6373" y="2121"/>
                </a:cubicBezTo>
                <a:cubicBezTo>
                  <a:pt x="6374" y="2857"/>
                  <a:pt x="6423" y="3102"/>
                  <a:pt x="6688" y="3679"/>
                </a:cubicBezTo>
                <a:cubicBezTo>
                  <a:pt x="6852" y="4040"/>
                  <a:pt x="7065" y="4274"/>
                  <a:pt x="7352" y="4411"/>
                </a:cubicBezTo>
                <a:lnTo>
                  <a:pt x="7532" y="4497"/>
                </a:lnTo>
                <a:lnTo>
                  <a:pt x="7542" y="5091"/>
                </a:lnTo>
                <a:cubicBezTo>
                  <a:pt x="7548" y="5418"/>
                  <a:pt x="7565" y="5683"/>
                  <a:pt x="7579" y="5682"/>
                </a:cubicBezTo>
                <a:cubicBezTo>
                  <a:pt x="7594" y="5680"/>
                  <a:pt x="7758" y="5405"/>
                  <a:pt x="7943" y="5071"/>
                </a:cubicBezTo>
                <a:cubicBezTo>
                  <a:pt x="8254" y="4509"/>
                  <a:pt x="8291" y="4464"/>
                  <a:pt x="8436" y="4463"/>
                </a:cubicBezTo>
                <a:cubicBezTo>
                  <a:pt x="8523" y="4463"/>
                  <a:pt x="8567" y="4478"/>
                  <a:pt x="8609" y="4548"/>
                </a:cubicBezTo>
                <a:cubicBezTo>
                  <a:pt x="8705" y="4461"/>
                  <a:pt x="8985" y="4460"/>
                  <a:pt x="9643" y="4460"/>
                </a:cubicBezTo>
                <a:cubicBezTo>
                  <a:pt x="10678" y="4460"/>
                  <a:pt x="10695" y="4456"/>
                  <a:pt x="10924" y="4277"/>
                </a:cubicBezTo>
                <a:cubicBezTo>
                  <a:pt x="11740" y="3638"/>
                  <a:pt x="11931" y="1600"/>
                  <a:pt x="11291" y="367"/>
                </a:cubicBezTo>
                <a:lnTo>
                  <a:pt x="11100" y="0"/>
                </a:lnTo>
                <a:close/>
                <a:moveTo>
                  <a:pt x="3613" y="96"/>
                </a:moveTo>
                <a:cubicBezTo>
                  <a:pt x="3601" y="149"/>
                  <a:pt x="3550" y="194"/>
                  <a:pt x="3498" y="194"/>
                </a:cubicBezTo>
                <a:cubicBezTo>
                  <a:pt x="3446" y="194"/>
                  <a:pt x="3362" y="244"/>
                  <a:pt x="3313" y="306"/>
                </a:cubicBezTo>
                <a:cubicBezTo>
                  <a:pt x="3211" y="436"/>
                  <a:pt x="3047" y="1034"/>
                  <a:pt x="3084" y="1147"/>
                </a:cubicBezTo>
                <a:cubicBezTo>
                  <a:pt x="3097" y="1188"/>
                  <a:pt x="3115" y="1304"/>
                  <a:pt x="3125" y="1406"/>
                </a:cubicBezTo>
                <a:cubicBezTo>
                  <a:pt x="3134" y="1508"/>
                  <a:pt x="3169" y="1672"/>
                  <a:pt x="3202" y="1767"/>
                </a:cubicBezTo>
                <a:cubicBezTo>
                  <a:pt x="3235" y="1866"/>
                  <a:pt x="3249" y="1994"/>
                  <a:pt x="3234" y="2066"/>
                </a:cubicBezTo>
                <a:cubicBezTo>
                  <a:pt x="3220" y="2136"/>
                  <a:pt x="3200" y="2337"/>
                  <a:pt x="3189" y="2516"/>
                </a:cubicBezTo>
                <a:cubicBezTo>
                  <a:pt x="3178" y="2694"/>
                  <a:pt x="3157" y="2889"/>
                  <a:pt x="3144" y="2948"/>
                </a:cubicBezTo>
                <a:cubicBezTo>
                  <a:pt x="3104" y="3130"/>
                  <a:pt x="3122" y="3541"/>
                  <a:pt x="3191" y="3973"/>
                </a:cubicBezTo>
                <a:cubicBezTo>
                  <a:pt x="3253" y="4359"/>
                  <a:pt x="3268" y="4392"/>
                  <a:pt x="3459" y="4572"/>
                </a:cubicBezTo>
                <a:lnTo>
                  <a:pt x="3663" y="4766"/>
                </a:lnTo>
                <a:lnTo>
                  <a:pt x="3662" y="5424"/>
                </a:lnTo>
                <a:cubicBezTo>
                  <a:pt x="3661" y="6034"/>
                  <a:pt x="3653" y="6097"/>
                  <a:pt x="3559" y="6306"/>
                </a:cubicBezTo>
                <a:cubicBezTo>
                  <a:pt x="3485" y="6471"/>
                  <a:pt x="3403" y="6554"/>
                  <a:pt x="3256" y="6614"/>
                </a:cubicBezTo>
                <a:cubicBezTo>
                  <a:pt x="3146" y="6659"/>
                  <a:pt x="3009" y="6757"/>
                  <a:pt x="2952" y="6836"/>
                </a:cubicBezTo>
                <a:cubicBezTo>
                  <a:pt x="2895" y="6915"/>
                  <a:pt x="2823" y="6981"/>
                  <a:pt x="2791" y="6981"/>
                </a:cubicBezTo>
                <a:cubicBezTo>
                  <a:pt x="2702" y="6981"/>
                  <a:pt x="2467" y="7271"/>
                  <a:pt x="2467" y="7381"/>
                </a:cubicBezTo>
                <a:cubicBezTo>
                  <a:pt x="2467" y="7435"/>
                  <a:pt x="2435" y="7512"/>
                  <a:pt x="2397" y="7552"/>
                </a:cubicBezTo>
                <a:cubicBezTo>
                  <a:pt x="2357" y="7593"/>
                  <a:pt x="2315" y="7742"/>
                  <a:pt x="2300" y="7896"/>
                </a:cubicBezTo>
                <a:cubicBezTo>
                  <a:pt x="2286" y="8046"/>
                  <a:pt x="2243" y="8348"/>
                  <a:pt x="2207" y="8566"/>
                </a:cubicBezTo>
                <a:cubicBezTo>
                  <a:pt x="2171" y="8783"/>
                  <a:pt x="2104" y="9205"/>
                  <a:pt x="2057" y="9502"/>
                </a:cubicBezTo>
                <a:cubicBezTo>
                  <a:pt x="2010" y="9799"/>
                  <a:pt x="1949" y="10186"/>
                  <a:pt x="1920" y="10361"/>
                </a:cubicBezTo>
                <a:cubicBezTo>
                  <a:pt x="1892" y="10536"/>
                  <a:pt x="1869" y="10779"/>
                  <a:pt x="1869" y="10902"/>
                </a:cubicBezTo>
                <a:cubicBezTo>
                  <a:pt x="1869" y="11026"/>
                  <a:pt x="1850" y="11169"/>
                  <a:pt x="1825" y="11216"/>
                </a:cubicBezTo>
                <a:cubicBezTo>
                  <a:pt x="1800" y="11264"/>
                  <a:pt x="1795" y="11301"/>
                  <a:pt x="1812" y="11301"/>
                </a:cubicBezTo>
                <a:cubicBezTo>
                  <a:pt x="1830" y="11301"/>
                  <a:pt x="1817" y="11358"/>
                  <a:pt x="1787" y="11427"/>
                </a:cubicBezTo>
                <a:cubicBezTo>
                  <a:pt x="1722" y="11574"/>
                  <a:pt x="1596" y="12433"/>
                  <a:pt x="1626" y="12525"/>
                </a:cubicBezTo>
                <a:cubicBezTo>
                  <a:pt x="1637" y="12559"/>
                  <a:pt x="1629" y="12609"/>
                  <a:pt x="1608" y="12634"/>
                </a:cubicBezTo>
                <a:cubicBezTo>
                  <a:pt x="1557" y="12695"/>
                  <a:pt x="1560" y="13340"/>
                  <a:pt x="1612" y="13561"/>
                </a:cubicBezTo>
                <a:cubicBezTo>
                  <a:pt x="1635" y="13658"/>
                  <a:pt x="1687" y="13755"/>
                  <a:pt x="1727" y="13775"/>
                </a:cubicBezTo>
                <a:cubicBezTo>
                  <a:pt x="1768" y="13796"/>
                  <a:pt x="1791" y="13848"/>
                  <a:pt x="1777" y="13890"/>
                </a:cubicBezTo>
                <a:cubicBezTo>
                  <a:pt x="1761" y="13941"/>
                  <a:pt x="1457" y="13967"/>
                  <a:pt x="876" y="13967"/>
                </a:cubicBezTo>
                <a:lnTo>
                  <a:pt x="0" y="13967"/>
                </a:lnTo>
                <a:lnTo>
                  <a:pt x="0" y="14397"/>
                </a:lnTo>
                <a:lnTo>
                  <a:pt x="0" y="14830"/>
                </a:lnTo>
                <a:lnTo>
                  <a:pt x="129" y="14830"/>
                </a:lnTo>
                <a:cubicBezTo>
                  <a:pt x="200" y="14830"/>
                  <a:pt x="265" y="14855"/>
                  <a:pt x="274" y="14884"/>
                </a:cubicBezTo>
                <a:cubicBezTo>
                  <a:pt x="284" y="14914"/>
                  <a:pt x="320" y="16299"/>
                  <a:pt x="354" y="17962"/>
                </a:cubicBezTo>
                <a:cubicBezTo>
                  <a:pt x="388" y="19626"/>
                  <a:pt x="424" y="21125"/>
                  <a:pt x="434" y="21294"/>
                </a:cubicBezTo>
                <a:lnTo>
                  <a:pt x="453" y="21600"/>
                </a:lnTo>
                <a:lnTo>
                  <a:pt x="8261" y="21600"/>
                </a:lnTo>
                <a:lnTo>
                  <a:pt x="8260" y="21365"/>
                </a:lnTo>
                <a:cubicBezTo>
                  <a:pt x="8257" y="20465"/>
                  <a:pt x="8349" y="16778"/>
                  <a:pt x="8377" y="16644"/>
                </a:cubicBezTo>
                <a:cubicBezTo>
                  <a:pt x="8381" y="16624"/>
                  <a:pt x="8384" y="16622"/>
                  <a:pt x="8388" y="16607"/>
                </a:cubicBezTo>
                <a:cubicBezTo>
                  <a:pt x="8389" y="16310"/>
                  <a:pt x="8388" y="16019"/>
                  <a:pt x="8401" y="15659"/>
                </a:cubicBezTo>
                <a:lnTo>
                  <a:pt x="8428" y="14866"/>
                </a:lnTo>
                <a:lnTo>
                  <a:pt x="8550" y="14843"/>
                </a:lnTo>
                <a:lnTo>
                  <a:pt x="8671" y="14821"/>
                </a:lnTo>
                <a:lnTo>
                  <a:pt x="8671" y="14394"/>
                </a:lnTo>
                <a:lnTo>
                  <a:pt x="8671" y="13967"/>
                </a:lnTo>
                <a:lnTo>
                  <a:pt x="7384" y="13967"/>
                </a:lnTo>
                <a:cubicBezTo>
                  <a:pt x="6612" y="13967"/>
                  <a:pt x="6089" y="13940"/>
                  <a:pt x="6076" y="13899"/>
                </a:cubicBezTo>
                <a:cubicBezTo>
                  <a:pt x="6064" y="13862"/>
                  <a:pt x="6088" y="13795"/>
                  <a:pt x="6129" y="13753"/>
                </a:cubicBezTo>
                <a:cubicBezTo>
                  <a:pt x="6229" y="13650"/>
                  <a:pt x="6211" y="13521"/>
                  <a:pt x="6082" y="13410"/>
                </a:cubicBezTo>
                <a:cubicBezTo>
                  <a:pt x="5957" y="13305"/>
                  <a:pt x="5980" y="13174"/>
                  <a:pt x="6124" y="13174"/>
                </a:cubicBezTo>
                <a:cubicBezTo>
                  <a:pt x="6272" y="13174"/>
                  <a:pt x="6558" y="12877"/>
                  <a:pt x="6574" y="12705"/>
                </a:cubicBezTo>
                <a:cubicBezTo>
                  <a:pt x="6582" y="12626"/>
                  <a:pt x="6652" y="12426"/>
                  <a:pt x="6731" y="12260"/>
                </a:cubicBezTo>
                <a:cubicBezTo>
                  <a:pt x="6811" y="12094"/>
                  <a:pt x="6887" y="11867"/>
                  <a:pt x="6901" y="11756"/>
                </a:cubicBezTo>
                <a:cubicBezTo>
                  <a:pt x="6915" y="11645"/>
                  <a:pt x="6964" y="11480"/>
                  <a:pt x="7011" y="11389"/>
                </a:cubicBezTo>
                <a:cubicBezTo>
                  <a:pt x="7057" y="11299"/>
                  <a:pt x="7123" y="11109"/>
                  <a:pt x="7157" y="10970"/>
                </a:cubicBezTo>
                <a:cubicBezTo>
                  <a:pt x="7191" y="10831"/>
                  <a:pt x="7244" y="10699"/>
                  <a:pt x="7274" y="10677"/>
                </a:cubicBezTo>
                <a:cubicBezTo>
                  <a:pt x="7304" y="10655"/>
                  <a:pt x="7361" y="10502"/>
                  <a:pt x="7402" y="10338"/>
                </a:cubicBezTo>
                <a:cubicBezTo>
                  <a:pt x="7443" y="10175"/>
                  <a:pt x="7511" y="9927"/>
                  <a:pt x="7552" y="9789"/>
                </a:cubicBezTo>
                <a:cubicBezTo>
                  <a:pt x="7642" y="9485"/>
                  <a:pt x="7650" y="9197"/>
                  <a:pt x="7569" y="9257"/>
                </a:cubicBezTo>
                <a:cubicBezTo>
                  <a:pt x="7489" y="9317"/>
                  <a:pt x="7456" y="9093"/>
                  <a:pt x="7514" y="8883"/>
                </a:cubicBezTo>
                <a:cubicBezTo>
                  <a:pt x="7579" y="8649"/>
                  <a:pt x="7717" y="8527"/>
                  <a:pt x="8036" y="8417"/>
                </a:cubicBezTo>
                <a:cubicBezTo>
                  <a:pt x="8214" y="8356"/>
                  <a:pt x="8332" y="8271"/>
                  <a:pt x="8395" y="8158"/>
                </a:cubicBezTo>
                <a:cubicBezTo>
                  <a:pt x="8447" y="8065"/>
                  <a:pt x="8535" y="7988"/>
                  <a:pt x="8590" y="7986"/>
                </a:cubicBezTo>
                <a:cubicBezTo>
                  <a:pt x="8738" y="7983"/>
                  <a:pt x="8867" y="7749"/>
                  <a:pt x="8852" y="7513"/>
                </a:cubicBezTo>
                <a:cubicBezTo>
                  <a:pt x="8842" y="7350"/>
                  <a:pt x="8813" y="7307"/>
                  <a:pt x="8671" y="7238"/>
                </a:cubicBezTo>
                <a:cubicBezTo>
                  <a:pt x="8436" y="7124"/>
                  <a:pt x="8313" y="7160"/>
                  <a:pt x="8179" y="7377"/>
                </a:cubicBezTo>
                <a:cubicBezTo>
                  <a:pt x="8114" y="7482"/>
                  <a:pt x="8029" y="7555"/>
                  <a:pt x="7985" y="7543"/>
                </a:cubicBezTo>
                <a:cubicBezTo>
                  <a:pt x="7918" y="7524"/>
                  <a:pt x="7908" y="7480"/>
                  <a:pt x="7918" y="7251"/>
                </a:cubicBezTo>
                <a:cubicBezTo>
                  <a:pt x="7935" y="6882"/>
                  <a:pt x="7837" y="6909"/>
                  <a:pt x="7586" y="7342"/>
                </a:cubicBezTo>
                <a:cubicBezTo>
                  <a:pt x="7529" y="7441"/>
                  <a:pt x="7430" y="7595"/>
                  <a:pt x="7367" y="7688"/>
                </a:cubicBezTo>
                <a:cubicBezTo>
                  <a:pt x="7303" y="7780"/>
                  <a:pt x="7252" y="7900"/>
                  <a:pt x="7252" y="7955"/>
                </a:cubicBezTo>
                <a:cubicBezTo>
                  <a:pt x="7252" y="8010"/>
                  <a:pt x="7218" y="8091"/>
                  <a:pt x="7176" y="8133"/>
                </a:cubicBezTo>
                <a:cubicBezTo>
                  <a:pt x="7135" y="8176"/>
                  <a:pt x="7102" y="8255"/>
                  <a:pt x="7102" y="8310"/>
                </a:cubicBezTo>
                <a:cubicBezTo>
                  <a:pt x="7102" y="8365"/>
                  <a:pt x="7063" y="8470"/>
                  <a:pt x="7014" y="8543"/>
                </a:cubicBezTo>
                <a:cubicBezTo>
                  <a:pt x="6932" y="8668"/>
                  <a:pt x="6769" y="9095"/>
                  <a:pt x="6660" y="9474"/>
                </a:cubicBezTo>
                <a:cubicBezTo>
                  <a:pt x="6633" y="9567"/>
                  <a:pt x="6598" y="9645"/>
                  <a:pt x="6582" y="9645"/>
                </a:cubicBezTo>
                <a:cubicBezTo>
                  <a:pt x="6566" y="9645"/>
                  <a:pt x="6507" y="9824"/>
                  <a:pt x="6449" y="10043"/>
                </a:cubicBezTo>
                <a:cubicBezTo>
                  <a:pt x="6341" y="10455"/>
                  <a:pt x="6239" y="10547"/>
                  <a:pt x="6210" y="10258"/>
                </a:cubicBezTo>
                <a:cubicBezTo>
                  <a:pt x="6202" y="10179"/>
                  <a:pt x="6148" y="9978"/>
                  <a:pt x="6088" y="9812"/>
                </a:cubicBezTo>
                <a:cubicBezTo>
                  <a:pt x="6029" y="9646"/>
                  <a:pt x="5981" y="9478"/>
                  <a:pt x="5981" y="9438"/>
                </a:cubicBezTo>
                <a:cubicBezTo>
                  <a:pt x="5981" y="9398"/>
                  <a:pt x="5898" y="9048"/>
                  <a:pt x="5798" y="8660"/>
                </a:cubicBezTo>
                <a:cubicBezTo>
                  <a:pt x="5697" y="8271"/>
                  <a:pt x="5587" y="7834"/>
                  <a:pt x="5555" y="7689"/>
                </a:cubicBezTo>
                <a:cubicBezTo>
                  <a:pt x="5522" y="7545"/>
                  <a:pt x="5469" y="7410"/>
                  <a:pt x="5438" y="7387"/>
                </a:cubicBezTo>
                <a:cubicBezTo>
                  <a:pt x="5407" y="7364"/>
                  <a:pt x="5383" y="7303"/>
                  <a:pt x="5383" y="7251"/>
                </a:cubicBezTo>
                <a:cubicBezTo>
                  <a:pt x="5383" y="7098"/>
                  <a:pt x="5065" y="6602"/>
                  <a:pt x="4952" y="6578"/>
                </a:cubicBezTo>
                <a:cubicBezTo>
                  <a:pt x="4895" y="6567"/>
                  <a:pt x="4834" y="6530"/>
                  <a:pt x="4817" y="6497"/>
                </a:cubicBezTo>
                <a:cubicBezTo>
                  <a:pt x="4763" y="6393"/>
                  <a:pt x="4868" y="5899"/>
                  <a:pt x="4969" y="5783"/>
                </a:cubicBezTo>
                <a:cubicBezTo>
                  <a:pt x="5083" y="5652"/>
                  <a:pt x="5249" y="5003"/>
                  <a:pt x="5299" y="4497"/>
                </a:cubicBezTo>
                <a:cubicBezTo>
                  <a:pt x="5318" y="4299"/>
                  <a:pt x="5329" y="3679"/>
                  <a:pt x="5324" y="3123"/>
                </a:cubicBezTo>
                <a:cubicBezTo>
                  <a:pt x="5313" y="1928"/>
                  <a:pt x="5272" y="1668"/>
                  <a:pt x="5069" y="1481"/>
                </a:cubicBezTo>
                <a:cubicBezTo>
                  <a:pt x="4994" y="1413"/>
                  <a:pt x="4941" y="1330"/>
                  <a:pt x="4950" y="1299"/>
                </a:cubicBezTo>
                <a:cubicBezTo>
                  <a:pt x="4960" y="1268"/>
                  <a:pt x="4948" y="1240"/>
                  <a:pt x="4923" y="1235"/>
                </a:cubicBezTo>
                <a:cubicBezTo>
                  <a:pt x="4898" y="1231"/>
                  <a:pt x="4785" y="1163"/>
                  <a:pt x="4672" y="1083"/>
                </a:cubicBezTo>
                <a:cubicBezTo>
                  <a:pt x="4559" y="1003"/>
                  <a:pt x="4389" y="936"/>
                  <a:pt x="4294" y="934"/>
                </a:cubicBezTo>
                <a:cubicBezTo>
                  <a:pt x="4117" y="932"/>
                  <a:pt x="4039" y="836"/>
                  <a:pt x="4021" y="596"/>
                </a:cubicBezTo>
                <a:cubicBezTo>
                  <a:pt x="4010" y="459"/>
                  <a:pt x="3834" y="225"/>
                  <a:pt x="3734" y="216"/>
                </a:cubicBezTo>
                <a:cubicBezTo>
                  <a:pt x="3700" y="213"/>
                  <a:pt x="3651" y="163"/>
                  <a:pt x="3625" y="103"/>
                </a:cubicBezTo>
                <a:cubicBezTo>
                  <a:pt x="3624" y="101"/>
                  <a:pt x="3614" y="99"/>
                  <a:pt x="3613" y="96"/>
                </a:cubicBezTo>
                <a:close/>
                <a:moveTo>
                  <a:pt x="12707" y="7184"/>
                </a:moveTo>
                <a:cubicBezTo>
                  <a:pt x="12567" y="7183"/>
                  <a:pt x="12428" y="7304"/>
                  <a:pt x="12288" y="7548"/>
                </a:cubicBezTo>
                <a:cubicBezTo>
                  <a:pt x="12231" y="7647"/>
                  <a:pt x="12185" y="7756"/>
                  <a:pt x="12185" y="7789"/>
                </a:cubicBezTo>
                <a:cubicBezTo>
                  <a:pt x="12185" y="7910"/>
                  <a:pt x="11987" y="8421"/>
                  <a:pt x="11941" y="8421"/>
                </a:cubicBezTo>
                <a:cubicBezTo>
                  <a:pt x="11914" y="8421"/>
                  <a:pt x="11846" y="8575"/>
                  <a:pt x="11790" y="8763"/>
                </a:cubicBezTo>
                <a:cubicBezTo>
                  <a:pt x="11711" y="9027"/>
                  <a:pt x="11690" y="9190"/>
                  <a:pt x="11695" y="9477"/>
                </a:cubicBezTo>
                <a:cubicBezTo>
                  <a:pt x="11700" y="9800"/>
                  <a:pt x="11683" y="9891"/>
                  <a:pt x="11569" y="10179"/>
                </a:cubicBezTo>
                <a:cubicBezTo>
                  <a:pt x="11418" y="10560"/>
                  <a:pt x="11406" y="10687"/>
                  <a:pt x="11515" y="10799"/>
                </a:cubicBezTo>
                <a:cubicBezTo>
                  <a:pt x="11558" y="10843"/>
                  <a:pt x="11584" y="10924"/>
                  <a:pt x="11574" y="10978"/>
                </a:cubicBezTo>
                <a:cubicBezTo>
                  <a:pt x="11563" y="11031"/>
                  <a:pt x="11580" y="11114"/>
                  <a:pt x="11610" y="11162"/>
                </a:cubicBezTo>
                <a:cubicBezTo>
                  <a:pt x="11658" y="11239"/>
                  <a:pt x="11656" y="11273"/>
                  <a:pt x="11606" y="11421"/>
                </a:cubicBezTo>
                <a:cubicBezTo>
                  <a:pt x="11574" y="11515"/>
                  <a:pt x="11557" y="11589"/>
                  <a:pt x="11569" y="11589"/>
                </a:cubicBezTo>
                <a:cubicBezTo>
                  <a:pt x="11580" y="11589"/>
                  <a:pt x="11564" y="11680"/>
                  <a:pt x="11535" y="11792"/>
                </a:cubicBezTo>
                <a:cubicBezTo>
                  <a:pt x="11505" y="11903"/>
                  <a:pt x="11470" y="12186"/>
                  <a:pt x="11456" y="12422"/>
                </a:cubicBezTo>
                <a:cubicBezTo>
                  <a:pt x="11439" y="12734"/>
                  <a:pt x="11411" y="12885"/>
                  <a:pt x="11351" y="12982"/>
                </a:cubicBezTo>
                <a:cubicBezTo>
                  <a:pt x="10990" y="13570"/>
                  <a:pt x="10981" y="13598"/>
                  <a:pt x="11006" y="13993"/>
                </a:cubicBezTo>
                <a:cubicBezTo>
                  <a:pt x="11046" y="14637"/>
                  <a:pt x="11091" y="14904"/>
                  <a:pt x="11294" y="15730"/>
                </a:cubicBezTo>
                <a:cubicBezTo>
                  <a:pt x="11365" y="16017"/>
                  <a:pt x="11365" y="16019"/>
                  <a:pt x="11283" y="16326"/>
                </a:cubicBezTo>
                <a:cubicBezTo>
                  <a:pt x="11208" y="16605"/>
                  <a:pt x="11204" y="16669"/>
                  <a:pt x="11244" y="16975"/>
                </a:cubicBezTo>
                <a:cubicBezTo>
                  <a:pt x="11276" y="17223"/>
                  <a:pt x="11279" y="17469"/>
                  <a:pt x="11251" y="17891"/>
                </a:cubicBezTo>
                <a:cubicBezTo>
                  <a:pt x="11230" y="18208"/>
                  <a:pt x="11188" y="18953"/>
                  <a:pt x="11159" y="19547"/>
                </a:cubicBezTo>
                <a:cubicBezTo>
                  <a:pt x="11129" y="20141"/>
                  <a:pt x="11080" y="20821"/>
                  <a:pt x="11049" y="21059"/>
                </a:cubicBezTo>
                <a:cubicBezTo>
                  <a:pt x="11017" y="21296"/>
                  <a:pt x="10991" y="21516"/>
                  <a:pt x="10990" y="21545"/>
                </a:cubicBezTo>
                <a:cubicBezTo>
                  <a:pt x="10989" y="21567"/>
                  <a:pt x="12599" y="21582"/>
                  <a:pt x="14603" y="21591"/>
                </a:cubicBezTo>
                <a:lnTo>
                  <a:pt x="14645" y="21440"/>
                </a:lnTo>
                <a:cubicBezTo>
                  <a:pt x="14607" y="21283"/>
                  <a:pt x="14608" y="20253"/>
                  <a:pt x="14650" y="19825"/>
                </a:cubicBezTo>
                <a:cubicBezTo>
                  <a:pt x="14670" y="19631"/>
                  <a:pt x="14694" y="19296"/>
                  <a:pt x="14707" y="19079"/>
                </a:cubicBezTo>
                <a:cubicBezTo>
                  <a:pt x="14720" y="18861"/>
                  <a:pt x="14745" y="18585"/>
                  <a:pt x="14764" y="18466"/>
                </a:cubicBezTo>
                <a:cubicBezTo>
                  <a:pt x="14839" y="17980"/>
                  <a:pt x="14877" y="17647"/>
                  <a:pt x="14877" y="17471"/>
                </a:cubicBezTo>
                <a:cubicBezTo>
                  <a:pt x="14877" y="17369"/>
                  <a:pt x="14893" y="17267"/>
                  <a:pt x="14914" y="17242"/>
                </a:cubicBezTo>
                <a:cubicBezTo>
                  <a:pt x="14934" y="17218"/>
                  <a:pt x="14951" y="17006"/>
                  <a:pt x="14951" y="16770"/>
                </a:cubicBezTo>
                <a:cubicBezTo>
                  <a:pt x="14951" y="16427"/>
                  <a:pt x="14973" y="16265"/>
                  <a:pt x="15063" y="15958"/>
                </a:cubicBezTo>
                <a:cubicBezTo>
                  <a:pt x="15158" y="15634"/>
                  <a:pt x="15176" y="15497"/>
                  <a:pt x="15175" y="15076"/>
                </a:cubicBezTo>
                <a:cubicBezTo>
                  <a:pt x="15175" y="14715"/>
                  <a:pt x="15157" y="14524"/>
                  <a:pt x="15107" y="14379"/>
                </a:cubicBezTo>
                <a:cubicBezTo>
                  <a:pt x="15035" y="14167"/>
                  <a:pt x="14795" y="13894"/>
                  <a:pt x="14681" y="13894"/>
                </a:cubicBezTo>
                <a:cubicBezTo>
                  <a:pt x="14643" y="13894"/>
                  <a:pt x="14575" y="13847"/>
                  <a:pt x="14528" y="13788"/>
                </a:cubicBezTo>
                <a:cubicBezTo>
                  <a:pt x="14440" y="13676"/>
                  <a:pt x="14004" y="13390"/>
                  <a:pt x="13921" y="13390"/>
                </a:cubicBezTo>
                <a:cubicBezTo>
                  <a:pt x="13895" y="13390"/>
                  <a:pt x="13836" y="13294"/>
                  <a:pt x="13793" y="13175"/>
                </a:cubicBezTo>
                <a:cubicBezTo>
                  <a:pt x="13749" y="13057"/>
                  <a:pt x="13693" y="12969"/>
                  <a:pt x="13669" y="12978"/>
                </a:cubicBezTo>
                <a:cubicBezTo>
                  <a:pt x="13639" y="12989"/>
                  <a:pt x="13622" y="12838"/>
                  <a:pt x="13614" y="12514"/>
                </a:cubicBezTo>
                <a:cubicBezTo>
                  <a:pt x="13603" y="12024"/>
                  <a:pt x="13620" y="11899"/>
                  <a:pt x="13842" y="11017"/>
                </a:cubicBezTo>
                <a:cubicBezTo>
                  <a:pt x="13887" y="10842"/>
                  <a:pt x="13924" y="10681"/>
                  <a:pt x="13925" y="10658"/>
                </a:cubicBezTo>
                <a:cubicBezTo>
                  <a:pt x="13927" y="10635"/>
                  <a:pt x="13959" y="10425"/>
                  <a:pt x="13996" y="10192"/>
                </a:cubicBezTo>
                <a:cubicBezTo>
                  <a:pt x="14108" y="9481"/>
                  <a:pt x="14071" y="9180"/>
                  <a:pt x="13789" y="8500"/>
                </a:cubicBezTo>
                <a:cubicBezTo>
                  <a:pt x="13556" y="7940"/>
                  <a:pt x="13513" y="7872"/>
                  <a:pt x="13344" y="7810"/>
                </a:cubicBezTo>
                <a:cubicBezTo>
                  <a:pt x="13300" y="7793"/>
                  <a:pt x="13205" y="7677"/>
                  <a:pt x="13132" y="7554"/>
                </a:cubicBezTo>
                <a:cubicBezTo>
                  <a:pt x="12986" y="7307"/>
                  <a:pt x="12846" y="7185"/>
                  <a:pt x="12707" y="7184"/>
                </a:cubicBezTo>
                <a:close/>
                <a:moveTo>
                  <a:pt x="19912" y="7744"/>
                </a:moveTo>
                <a:cubicBezTo>
                  <a:pt x="19866" y="7749"/>
                  <a:pt x="19832" y="7761"/>
                  <a:pt x="19825" y="7782"/>
                </a:cubicBezTo>
                <a:cubicBezTo>
                  <a:pt x="19814" y="7816"/>
                  <a:pt x="19742" y="7845"/>
                  <a:pt x="19663" y="7845"/>
                </a:cubicBezTo>
                <a:cubicBezTo>
                  <a:pt x="19582" y="7845"/>
                  <a:pt x="19501" y="7891"/>
                  <a:pt x="19474" y="7953"/>
                </a:cubicBezTo>
                <a:cubicBezTo>
                  <a:pt x="19448" y="8012"/>
                  <a:pt x="19395" y="8062"/>
                  <a:pt x="19354" y="8062"/>
                </a:cubicBezTo>
                <a:cubicBezTo>
                  <a:pt x="19313" y="8062"/>
                  <a:pt x="19246" y="8141"/>
                  <a:pt x="19206" y="8240"/>
                </a:cubicBezTo>
                <a:cubicBezTo>
                  <a:pt x="19165" y="8339"/>
                  <a:pt x="19109" y="8421"/>
                  <a:pt x="19080" y="8421"/>
                </a:cubicBezTo>
                <a:cubicBezTo>
                  <a:pt x="19050" y="8421"/>
                  <a:pt x="19026" y="8461"/>
                  <a:pt x="19026" y="8511"/>
                </a:cubicBezTo>
                <a:cubicBezTo>
                  <a:pt x="19026" y="8561"/>
                  <a:pt x="18993" y="8722"/>
                  <a:pt x="18952" y="8868"/>
                </a:cubicBezTo>
                <a:cubicBezTo>
                  <a:pt x="18911" y="9015"/>
                  <a:pt x="18887" y="9182"/>
                  <a:pt x="18898" y="9239"/>
                </a:cubicBezTo>
                <a:cubicBezTo>
                  <a:pt x="18910" y="9295"/>
                  <a:pt x="18898" y="9484"/>
                  <a:pt x="18873" y="9656"/>
                </a:cubicBezTo>
                <a:cubicBezTo>
                  <a:pt x="18848" y="9828"/>
                  <a:pt x="18823" y="10018"/>
                  <a:pt x="18817" y="10077"/>
                </a:cubicBezTo>
                <a:cubicBezTo>
                  <a:pt x="18779" y="10500"/>
                  <a:pt x="18744" y="10649"/>
                  <a:pt x="18624" y="10886"/>
                </a:cubicBezTo>
                <a:cubicBezTo>
                  <a:pt x="18496" y="11139"/>
                  <a:pt x="18493" y="11161"/>
                  <a:pt x="18552" y="11288"/>
                </a:cubicBezTo>
                <a:cubicBezTo>
                  <a:pt x="18602" y="11394"/>
                  <a:pt x="18614" y="11570"/>
                  <a:pt x="18614" y="12155"/>
                </a:cubicBezTo>
                <a:cubicBezTo>
                  <a:pt x="18614" y="12690"/>
                  <a:pt x="18627" y="12886"/>
                  <a:pt x="18661" y="12890"/>
                </a:cubicBezTo>
                <a:cubicBezTo>
                  <a:pt x="18925" y="12921"/>
                  <a:pt x="19169" y="13463"/>
                  <a:pt x="19123" y="13911"/>
                </a:cubicBezTo>
                <a:cubicBezTo>
                  <a:pt x="19111" y="14027"/>
                  <a:pt x="19119" y="14269"/>
                  <a:pt x="19140" y="14450"/>
                </a:cubicBezTo>
                <a:cubicBezTo>
                  <a:pt x="19175" y="14751"/>
                  <a:pt x="19169" y="14797"/>
                  <a:pt x="19090" y="14967"/>
                </a:cubicBezTo>
                <a:cubicBezTo>
                  <a:pt x="18940" y="15286"/>
                  <a:pt x="18811" y="15657"/>
                  <a:pt x="18751" y="15934"/>
                </a:cubicBezTo>
                <a:cubicBezTo>
                  <a:pt x="18719" y="16080"/>
                  <a:pt x="18676" y="16199"/>
                  <a:pt x="18654" y="16199"/>
                </a:cubicBezTo>
                <a:cubicBezTo>
                  <a:pt x="18633" y="16199"/>
                  <a:pt x="18614" y="16254"/>
                  <a:pt x="18614" y="16321"/>
                </a:cubicBezTo>
                <a:cubicBezTo>
                  <a:pt x="18614" y="16388"/>
                  <a:pt x="18582" y="16508"/>
                  <a:pt x="18543" y="16590"/>
                </a:cubicBezTo>
                <a:cubicBezTo>
                  <a:pt x="18454" y="16776"/>
                  <a:pt x="18316" y="17635"/>
                  <a:pt x="18316" y="18002"/>
                </a:cubicBezTo>
                <a:cubicBezTo>
                  <a:pt x="18316" y="18327"/>
                  <a:pt x="18263" y="18420"/>
                  <a:pt x="18168" y="18255"/>
                </a:cubicBezTo>
                <a:cubicBezTo>
                  <a:pt x="18131" y="18190"/>
                  <a:pt x="18043" y="18129"/>
                  <a:pt x="17973" y="18120"/>
                </a:cubicBezTo>
                <a:cubicBezTo>
                  <a:pt x="17904" y="18111"/>
                  <a:pt x="17788" y="18039"/>
                  <a:pt x="17717" y="17960"/>
                </a:cubicBezTo>
                <a:cubicBezTo>
                  <a:pt x="17645" y="17881"/>
                  <a:pt x="17522" y="17753"/>
                  <a:pt x="17443" y="17674"/>
                </a:cubicBezTo>
                <a:cubicBezTo>
                  <a:pt x="17364" y="17596"/>
                  <a:pt x="17181" y="17317"/>
                  <a:pt x="17037" y="17054"/>
                </a:cubicBezTo>
                <a:cubicBezTo>
                  <a:pt x="16783" y="16589"/>
                  <a:pt x="16777" y="16567"/>
                  <a:pt x="16789" y="16261"/>
                </a:cubicBezTo>
                <a:lnTo>
                  <a:pt x="16801" y="15947"/>
                </a:lnTo>
                <a:lnTo>
                  <a:pt x="16410" y="15926"/>
                </a:lnTo>
                <a:cubicBezTo>
                  <a:pt x="16040" y="15906"/>
                  <a:pt x="16016" y="15915"/>
                  <a:pt x="15955" y="16071"/>
                </a:cubicBezTo>
                <a:cubicBezTo>
                  <a:pt x="15948" y="16090"/>
                  <a:pt x="15945" y="16085"/>
                  <a:pt x="15940" y="16099"/>
                </a:cubicBezTo>
                <a:cubicBezTo>
                  <a:pt x="15943" y="16113"/>
                  <a:pt x="15943" y="16143"/>
                  <a:pt x="15946" y="16150"/>
                </a:cubicBezTo>
                <a:cubicBezTo>
                  <a:pt x="15959" y="16175"/>
                  <a:pt x="15973" y="16346"/>
                  <a:pt x="15975" y="16535"/>
                </a:cubicBezTo>
                <a:cubicBezTo>
                  <a:pt x="15978" y="16862"/>
                  <a:pt x="15974" y="16881"/>
                  <a:pt x="15872" y="16896"/>
                </a:cubicBezTo>
                <a:cubicBezTo>
                  <a:pt x="15814" y="16905"/>
                  <a:pt x="15758" y="16924"/>
                  <a:pt x="15750" y="16939"/>
                </a:cubicBezTo>
                <a:cubicBezTo>
                  <a:pt x="15742" y="16954"/>
                  <a:pt x="15763" y="17114"/>
                  <a:pt x="15795" y="17295"/>
                </a:cubicBezTo>
                <a:lnTo>
                  <a:pt x="15842" y="17556"/>
                </a:lnTo>
                <a:cubicBezTo>
                  <a:pt x="15844" y="17554"/>
                  <a:pt x="15851" y="17532"/>
                  <a:pt x="15852" y="17532"/>
                </a:cubicBezTo>
                <a:cubicBezTo>
                  <a:pt x="15880" y="17532"/>
                  <a:pt x="15916" y="17663"/>
                  <a:pt x="15934" y="17840"/>
                </a:cubicBezTo>
                <a:cubicBezTo>
                  <a:pt x="15979" y="18277"/>
                  <a:pt x="16054" y="18342"/>
                  <a:pt x="16581" y="18415"/>
                </a:cubicBezTo>
                <a:cubicBezTo>
                  <a:pt x="16986" y="18471"/>
                  <a:pt x="17046" y="18496"/>
                  <a:pt x="17164" y="18669"/>
                </a:cubicBezTo>
                <a:cubicBezTo>
                  <a:pt x="17237" y="18775"/>
                  <a:pt x="17312" y="18863"/>
                  <a:pt x="17335" y="18863"/>
                </a:cubicBezTo>
                <a:cubicBezTo>
                  <a:pt x="17358" y="18863"/>
                  <a:pt x="17391" y="18907"/>
                  <a:pt x="17407" y="18960"/>
                </a:cubicBezTo>
                <a:cubicBezTo>
                  <a:pt x="17424" y="19014"/>
                  <a:pt x="17483" y="19113"/>
                  <a:pt x="17539" y="19182"/>
                </a:cubicBezTo>
                <a:cubicBezTo>
                  <a:pt x="17609" y="19269"/>
                  <a:pt x="17637" y="19358"/>
                  <a:pt x="17628" y="19464"/>
                </a:cubicBezTo>
                <a:cubicBezTo>
                  <a:pt x="17614" y="19628"/>
                  <a:pt x="17700" y="20017"/>
                  <a:pt x="17769" y="20105"/>
                </a:cubicBezTo>
                <a:cubicBezTo>
                  <a:pt x="17792" y="20134"/>
                  <a:pt x="17846" y="20159"/>
                  <a:pt x="17889" y="20160"/>
                </a:cubicBezTo>
                <a:cubicBezTo>
                  <a:pt x="17974" y="20161"/>
                  <a:pt x="18248" y="20528"/>
                  <a:pt x="18473" y="20944"/>
                </a:cubicBezTo>
                <a:cubicBezTo>
                  <a:pt x="18567" y="21118"/>
                  <a:pt x="18613" y="21267"/>
                  <a:pt x="18613" y="21401"/>
                </a:cubicBezTo>
                <a:lnTo>
                  <a:pt x="18614" y="21600"/>
                </a:lnTo>
                <a:lnTo>
                  <a:pt x="21104" y="21600"/>
                </a:lnTo>
                <a:lnTo>
                  <a:pt x="21075" y="21042"/>
                </a:lnTo>
                <a:cubicBezTo>
                  <a:pt x="21060" y="20735"/>
                  <a:pt x="21040" y="19754"/>
                  <a:pt x="21031" y="18863"/>
                </a:cubicBezTo>
                <a:cubicBezTo>
                  <a:pt x="21021" y="17971"/>
                  <a:pt x="20995" y="17113"/>
                  <a:pt x="20975" y="16954"/>
                </a:cubicBezTo>
                <a:cubicBezTo>
                  <a:pt x="20954" y="16796"/>
                  <a:pt x="20929" y="16472"/>
                  <a:pt x="20919" y="16234"/>
                </a:cubicBezTo>
                <a:cubicBezTo>
                  <a:pt x="20909" y="15997"/>
                  <a:pt x="20873" y="15657"/>
                  <a:pt x="20838" y="15479"/>
                </a:cubicBezTo>
                <a:cubicBezTo>
                  <a:pt x="20804" y="15300"/>
                  <a:pt x="20772" y="15121"/>
                  <a:pt x="20767" y="15082"/>
                </a:cubicBezTo>
                <a:cubicBezTo>
                  <a:pt x="20738" y="14835"/>
                  <a:pt x="20688" y="14620"/>
                  <a:pt x="20611" y="14422"/>
                </a:cubicBezTo>
                <a:cubicBezTo>
                  <a:pt x="20532" y="14219"/>
                  <a:pt x="20529" y="14188"/>
                  <a:pt x="20582" y="14104"/>
                </a:cubicBezTo>
                <a:cubicBezTo>
                  <a:pt x="20614" y="14053"/>
                  <a:pt x="20699" y="14014"/>
                  <a:pt x="20771" y="14018"/>
                </a:cubicBezTo>
                <a:cubicBezTo>
                  <a:pt x="20905" y="14025"/>
                  <a:pt x="21145" y="13773"/>
                  <a:pt x="21206" y="13561"/>
                </a:cubicBezTo>
                <a:cubicBezTo>
                  <a:pt x="21223" y="13502"/>
                  <a:pt x="21278" y="13424"/>
                  <a:pt x="21328" y="13388"/>
                </a:cubicBezTo>
                <a:cubicBezTo>
                  <a:pt x="21380" y="13350"/>
                  <a:pt x="21418" y="13263"/>
                  <a:pt x="21418" y="13185"/>
                </a:cubicBezTo>
                <a:cubicBezTo>
                  <a:pt x="21418" y="13110"/>
                  <a:pt x="21443" y="13007"/>
                  <a:pt x="21474" y="12957"/>
                </a:cubicBezTo>
                <a:cubicBezTo>
                  <a:pt x="21504" y="12908"/>
                  <a:pt x="21530" y="12764"/>
                  <a:pt x="21530" y="12638"/>
                </a:cubicBezTo>
                <a:cubicBezTo>
                  <a:pt x="21530" y="12512"/>
                  <a:pt x="21550" y="12372"/>
                  <a:pt x="21574" y="12326"/>
                </a:cubicBezTo>
                <a:cubicBezTo>
                  <a:pt x="21590" y="12295"/>
                  <a:pt x="21599" y="12262"/>
                  <a:pt x="21599" y="12222"/>
                </a:cubicBezTo>
                <a:cubicBezTo>
                  <a:pt x="21600" y="12182"/>
                  <a:pt x="21593" y="12135"/>
                  <a:pt x="21578" y="12074"/>
                </a:cubicBezTo>
                <a:cubicBezTo>
                  <a:pt x="21556" y="11981"/>
                  <a:pt x="21546" y="11823"/>
                  <a:pt x="21556" y="11724"/>
                </a:cubicBezTo>
                <a:cubicBezTo>
                  <a:pt x="21567" y="11613"/>
                  <a:pt x="21551" y="11508"/>
                  <a:pt x="21515" y="11450"/>
                </a:cubicBezTo>
                <a:cubicBezTo>
                  <a:pt x="21482" y="11398"/>
                  <a:pt x="21455" y="11280"/>
                  <a:pt x="21455" y="11186"/>
                </a:cubicBezTo>
                <a:cubicBezTo>
                  <a:pt x="21455" y="11087"/>
                  <a:pt x="21418" y="10969"/>
                  <a:pt x="21365" y="10902"/>
                </a:cubicBezTo>
                <a:cubicBezTo>
                  <a:pt x="21316" y="10840"/>
                  <a:pt x="21265" y="10721"/>
                  <a:pt x="21250" y="10634"/>
                </a:cubicBezTo>
                <a:cubicBezTo>
                  <a:pt x="21236" y="10546"/>
                  <a:pt x="21215" y="10424"/>
                  <a:pt x="21204" y="10365"/>
                </a:cubicBezTo>
                <a:cubicBezTo>
                  <a:pt x="21193" y="10305"/>
                  <a:pt x="21186" y="10136"/>
                  <a:pt x="21188" y="9989"/>
                </a:cubicBezTo>
                <a:cubicBezTo>
                  <a:pt x="21190" y="9842"/>
                  <a:pt x="21175" y="9702"/>
                  <a:pt x="21155" y="9679"/>
                </a:cubicBezTo>
                <a:cubicBezTo>
                  <a:pt x="21135" y="9655"/>
                  <a:pt x="21119" y="9555"/>
                  <a:pt x="21119" y="9457"/>
                </a:cubicBezTo>
                <a:cubicBezTo>
                  <a:pt x="21119" y="9259"/>
                  <a:pt x="20977" y="8705"/>
                  <a:pt x="20904" y="8614"/>
                </a:cubicBezTo>
                <a:cubicBezTo>
                  <a:pt x="20878" y="8583"/>
                  <a:pt x="20832" y="8460"/>
                  <a:pt x="20800" y="8342"/>
                </a:cubicBezTo>
                <a:cubicBezTo>
                  <a:pt x="20769" y="8224"/>
                  <a:pt x="20728" y="8145"/>
                  <a:pt x="20711" y="8165"/>
                </a:cubicBezTo>
                <a:cubicBezTo>
                  <a:pt x="20695" y="8185"/>
                  <a:pt x="20650" y="8136"/>
                  <a:pt x="20613" y="8058"/>
                </a:cubicBezTo>
                <a:cubicBezTo>
                  <a:pt x="20576" y="7980"/>
                  <a:pt x="20510" y="7917"/>
                  <a:pt x="20466" y="7917"/>
                </a:cubicBezTo>
                <a:cubicBezTo>
                  <a:pt x="20421" y="7917"/>
                  <a:pt x="20370" y="7885"/>
                  <a:pt x="20349" y="7845"/>
                </a:cubicBezTo>
                <a:cubicBezTo>
                  <a:pt x="20313" y="7776"/>
                  <a:pt x="20052" y="7728"/>
                  <a:pt x="19912" y="7744"/>
                </a:cubicBezTo>
                <a:close/>
              </a:path>
            </a:pathLst>
          </a:custGeom>
          <a:ln w="25400">
            <a:solidFill>
              <a:srgbClr val="FFFFFF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3" grpId="0" animBg="1" advAuto="0"/>
      <p:bldP spid="344" grpId="0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IMG_7278.jpeg" descr="IMG_7278.jpeg"/>
          <p:cNvPicPr>
            <a:picLocks noChangeAspect="1"/>
          </p:cNvPicPr>
          <p:nvPr/>
        </p:nvPicPr>
        <p:blipFill>
          <a:blip r:embed="rId2"/>
          <a:srcRect l="3096" t="43385" b="1"/>
          <a:stretch>
            <a:fillRect/>
          </a:stretch>
        </p:blipFill>
        <p:spPr>
          <a:xfrm>
            <a:off x="12736362" y="3524130"/>
            <a:ext cx="9766191" cy="38957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10455" y="21600"/>
                </a:lnTo>
                <a:lnTo>
                  <a:pt x="21600" y="21600"/>
                </a:lnTo>
                <a:lnTo>
                  <a:pt x="21600" y="2524"/>
                </a:lnTo>
                <a:lnTo>
                  <a:pt x="21600" y="0"/>
                </a:lnTo>
                <a:lnTo>
                  <a:pt x="12827" y="0"/>
                </a:lnTo>
                <a:lnTo>
                  <a:pt x="12827" y="266"/>
                </a:lnTo>
                <a:lnTo>
                  <a:pt x="10194" y="290"/>
                </a:lnTo>
                <a:cubicBezTo>
                  <a:pt x="8746" y="303"/>
                  <a:pt x="7550" y="285"/>
                  <a:pt x="7536" y="251"/>
                </a:cubicBezTo>
                <a:cubicBezTo>
                  <a:pt x="7528" y="230"/>
                  <a:pt x="7523" y="129"/>
                  <a:pt x="7519" y="0"/>
                </a:cubicBez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171" name="الدرس الرابع : التفكير المنهجي حاجة انسانية"/>
          <p:cNvSpPr/>
          <p:nvPr/>
        </p:nvSpPr>
        <p:spPr>
          <a:xfrm>
            <a:off x="5854058" y="7775229"/>
            <a:ext cx="13764610" cy="1272353"/>
          </a:xfrm>
          <a:prstGeom prst="roundRect">
            <a:avLst>
              <a:gd name="adj" fmla="val 50000"/>
            </a:avLst>
          </a:prstGeom>
          <a:solidFill>
            <a:srgbClr val="DD420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6500" spc="-130">
                <a:solidFill>
                  <a:srgbClr val="EBEBEB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الدرس الرابع : التفكير المنهجي حاجة انسانية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" grpId="0" animBg="1" advAuto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ذكر أمثلة للمبدعين في مجال التفكير…"/>
          <p:cNvSpPr/>
          <p:nvPr/>
        </p:nvSpPr>
        <p:spPr>
          <a:xfrm>
            <a:off x="1748187" y="5336245"/>
            <a:ext cx="6412839" cy="2901774"/>
          </a:xfrm>
          <a:prstGeom prst="roundRect">
            <a:avLst>
              <a:gd name="adj" fmla="val 0"/>
            </a:avLst>
          </a:prstGeom>
          <a:solidFill>
            <a:srgbClr val="EBEBEB"/>
          </a:solidFill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defTabSz="825500" rtl="0">
              <a:lnSpc>
                <a:spcPct val="125000"/>
              </a:lnSpc>
              <a:defRPr sz="3700">
                <a:solidFill>
                  <a:srgbClr val="000000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 ذكر أمثلة للمبدعين في مجال التفكير</a:t>
            </a:r>
          </a:p>
          <a:p>
            <a:pPr defTabSz="825500" rtl="0">
              <a:lnSpc>
                <a:spcPct val="125000"/>
              </a:lnSpc>
              <a:defRPr sz="3700">
                <a:solidFill>
                  <a:srgbClr val="000000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‏مكانة العلماء في تقديم العلوم استخلاص الحاجة لأعمال العقل</a:t>
            </a:r>
          </a:p>
        </p:txBody>
      </p:sp>
      <p:sp>
        <p:nvSpPr>
          <p:cNvPr id="348" name="فهم التغيرات الحاصلة على الصعيد الاجتماعي…"/>
          <p:cNvSpPr/>
          <p:nvPr/>
        </p:nvSpPr>
        <p:spPr>
          <a:xfrm>
            <a:off x="9562621" y="5336245"/>
            <a:ext cx="6043720" cy="2734750"/>
          </a:xfrm>
          <a:prstGeom prst="roundRect">
            <a:avLst>
              <a:gd name="adj" fmla="val 0"/>
            </a:avLst>
          </a:prstGeom>
          <a:solidFill>
            <a:srgbClr val="EBEBEB"/>
          </a:solidFill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defTabSz="825500" rtl="0">
              <a:lnSpc>
                <a:spcPct val="125000"/>
              </a:lnSpc>
              <a:defRPr sz="3700">
                <a:solidFill>
                  <a:srgbClr val="000000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 فهم التغيرات الحاصلة على الصعيد الاجتماعي</a:t>
            </a:r>
          </a:p>
          <a:p>
            <a:pPr defTabSz="825500" rtl="0">
              <a:lnSpc>
                <a:spcPct val="125000"/>
              </a:lnSpc>
              <a:defRPr sz="3700">
                <a:solidFill>
                  <a:srgbClr val="000000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الوعي بالظروف الاقتصادية وتناقضات الطبقية</a:t>
            </a:r>
          </a:p>
        </p:txBody>
      </p:sp>
      <p:sp>
        <p:nvSpPr>
          <p:cNvPr id="349" name="العمل على بناء حكيم سليم…"/>
          <p:cNvSpPr/>
          <p:nvPr/>
        </p:nvSpPr>
        <p:spPr>
          <a:xfrm>
            <a:off x="17007937" y="5336245"/>
            <a:ext cx="6043720" cy="2734750"/>
          </a:xfrm>
          <a:prstGeom prst="roundRect">
            <a:avLst>
              <a:gd name="adj" fmla="val 0"/>
            </a:avLst>
          </a:prstGeom>
          <a:solidFill>
            <a:srgbClr val="EBEBEB"/>
          </a:solidFill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defTabSz="825500" rtl="0">
              <a:lnSpc>
                <a:spcPct val="125000"/>
              </a:lnSpc>
              <a:defRPr sz="3700">
                <a:solidFill>
                  <a:srgbClr val="000000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العمل على بناء حكيم سليم</a:t>
            </a:r>
          </a:p>
          <a:p>
            <a:pPr defTabSz="825500" rtl="0">
              <a:lnSpc>
                <a:spcPct val="125000"/>
              </a:lnSpc>
              <a:defRPr sz="3700">
                <a:solidFill>
                  <a:srgbClr val="000000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أقامت علاقات مع الآخرين تخضع للعقل</a:t>
            </a:r>
          </a:p>
        </p:txBody>
      </p:sp>
      <p:sp>
        <p:nvSpPr>
          <p:cNvPr id="350" name="١٥٥"/>
          <p:cNvSpPr/>
          <p:nvPr/>
        </p:nvSpPr>
        <p:spPr>
          <a:xfrm>
            <a:off x="0" y="12461004"/>
            <a:ext cx="3033098" cy="1254996"/>
          </a:xfrm>
          <a:prstGeom prst="roundRect">
            <a:avLst>
              <a:gd name="adj" fmla="val 27757"/>
            </a:avLst>
          </a:prstGeom>
          <a:solidFill>
            <a:srgbClr val="DFEED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7000" b="1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r>
              <a:t>١٥٥</a:t>
            </a:r>
          </a:p>
        </p:txBody>
      </p:sp>
      <p:pic>
        <p:nvPicPr>
          <p:cNvPr id="351" name="IMG_7360.jpeg" descr="IMG_7360.jpeg"/>
          <p:cNvPicPr>
            <a:picLocks noChangeAspect="1"/>
          </p:cNvPicPr>
          <p:nvPr/>
        </p:nvPicPr>
        <p:blipFill>
          <a:blip r:embed="rId2"/>
          <a:srcRect l="28261" t="7935" r="29092" b="7558"/>
          <a:stretch>
            <a:fillRect/>
          </a:stretch>
        </p:blipFill>
        <p:spPr>
          <a:xfrm>
            <a:off x="17206225" y="7293078"/>
            <a:ext cx="5307678" cy="57954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473" extrusionOk="0">
                <a:moveTo>
                  <a:pt x="9946" y="7"/>
                </a:moveTo>
                <a:cubicBezTo>
                  <a:pt x="9121" y="-68"/>
                  <a:pt x="8601" y="458"/>
                  <a:pt x="8463" y="1526"/>
                </a:cubicBezTo>
                <a:cubicBezTo>
                  <a:pt x="8396" y="2052"/>
                  <a:pt x="8272" y="2336"/>
                  <a:pt x="7982" y="2636"/>
                </a:cubicBezTo>
                <a:cubicBezTo>
                  <a:pt x="7656" y="2975"/>
                  <a:pt x="7615" y="3092"/>
                  <a:pt x="7724" y="3354"/>
                </a:cubicBezTo>
                <a:cubicBezTo>
                  <a:pt x="7798" y="3531"/>
                  <a:pt x="7991" y="3691"/>
                  <a:pt x="8168" y="3722"/>
                </a:cubicBezTo>
                <a:cubicBezTo>
                  <a:pt x="8340" y="3752"/>
                  <a:pt x="8509" y="3783"/>
                  <a:pt x="8544" y="3792"/>
                </a:cubicBezTo>
                <a:cubicBezTo>
                  <a:pt x="8579" y="3802"/>
                  <a:pt x="8855" y="3595"/>
                  <a:pt x="9157" y="3334"/>
                </a:cubicBezTo>
                <a:cubicBezTo>
                  <a:pt x="9460" y="3071"/>
                  <a:pt x="9962" y="2793"/>
                  <a:pt x="10277" y="2711"/>
                </a:cubicBezTo>
                <a:cubicBezTo>
                  <a:pt x="11021" y="2519"/>
                  <a:pt x="11406" y="2070"/>
                  <a:pt x="11406" y="1392"/>
                </a:cubicBezTo>
                <a:cubicBezTo>
                  <a:pt x="11406" y="729"/>
                  <a:pt x="11026" y="270"/>
                  <a:pt x="10317" y="76"/>
                </a:cubicBezTo>
                <a:cubicBezTo>
                  <a:pt x="10187" y="41"/>
                  <a:pt x="10064" y="18"/>
                  <a:pt x="9946" y="7"/>
                </a:cubicBezTo>
                <a:close/>
                <a:moveTo>
                  <a:pt x="17030" y="2428"/>
                </a:moveTo>
                <a:cubicBezTo>
                  <a:pt x="16777" y="2414"/>
                  <a:pt x="16534" y="2531"/>
                  <a:pt x="16390" y="2782"/>
                </a:cubicBezTo>
                <a:cubicBezTo>
                  <a:pt x="16213" y="3090"/>
                  <a:pt x="16223" y="3151"/>
                  <a:pt x="16509" y="3495"/>
                </a:cubicBezTo>
                <a:cubicBezTo>
                  <a:pt x="16713" y="3741"/>
                  <a:pt x="16853" y="4131"/>
                  <a:pt x="16912" y="4616"/>
                </a:cubicBezTo>
                <a:cubicBezTo>
                  <a:pt x="17043" y="5676"/>
                  <a:pt x="17092" y="5781"/>
                  <a:pt x="17572" y="6048"/>
                </a:cubicBezTo>
                <a:cubicBezTo>
                  <a:pt x="18213" y="6404"/>
                  <a:pt x="18908" y="6363"/>
                  <a:pt x="19408" y="5936"/>
                </a:cubicBezTo>
                <a:cubicBezTo>
                  <a:pt x="19936" y="5487"/>
                  <a:pt x="20059" y="5042"/>
                  <a:pt x="19818" y="4455"/>
                </a:cubicBezTo>
                <a:cubicBezTo>
                  <a:pt x="19665" y="4083"/>
                  <a:pt x="19477" y="3925"/>
                  <a:pt x="18818" y="3623"/>
                </a:cubicBezTo>
                <a:cubicBezTo>
                  <a:pt x="18320" y="3395"/>
                  <a:pt x="17900" y="3098"/>
                  <a:pt x="17732" y="2854"/>
                </a:cubicBezTo>
                <a:cubicBezTo>
                  <a:pt x="17547" y="2585"/>
                  <a:pt x="17283" y="2441"/>
                  <a:pt x="17030" y="2428"/>
                </a:cubicBezTo>
                <a:close/>
                <a:moveTo>
                  <a:pt x="13895" y="5567"/>
                </a:moveTo>
                <a:cubicBezTo>
                  <a:pt x="13002" y="5588"/>
                  <a:pt x="12160" y="5883"/>
                  <a:pt x="11667" y="6361"/>
                </a:cubicBezTo>
                <a:cubicBezTo>
                  <a:pt x="11420" y="6601"/>
                  <a:pt x="11221" y="6661"/>
                  <a:pt x="10669" y="6663"/>
                </a:cubicBezTo>
                <a:cubicBezTo>
                  <a:pt x="9463" y="6667"/>
                  <a:pt x="8402" y="7303"/>
                  <a:pt x="7949" y="8292"/>
                </a:cubicBezTo>
                <a:cubicBezTo>
                  <a:pt x="7789" y="8639"/>
                  <a:pt x="7637" y="8768"/>
                  <a:pt x="7303" y="8835"/>
                </a:cubicBezTo>
                <a:cubicBezTo>
                  <a:pt x="7042" y="8887"/>
                  <a:pt x="6587" y="9176"/>
                  <a:pt x="6171" y="9557"/>
                </a:cubicBezTo>
                <a:cubicBezTo>
                  <a:pt x="5349" y="10307"/>
                  <a:pt x="5071" y="11011"/>
                  <a:pt x="5198" y="12020"/>
                </a:cubicBezTo>
                <a:cubicBezTo>
                  <a:pt x="5243" y="12379"/>
                  <a:pt x="5297" y="12806"/>
                  <a:pt x="5317" y="12970"/>
                </a:cubicBezTo>
                <a:cubicBezTo>
                  <a:pt x="5363" y="13340"/>
                  <a:pt x="4822" y="13543"/>
                  <a:pt x="4110" y="13421"/>
                </a:cubicBezTo>
                <a:cubicBezTo>
                  <a:pt x="3476" y="13313"/>
                  <a:pt x="2518" y="12497"/>
                  <a:pt x="2202" y="11798"/>
                </a:cubicBezTo>
                <a:cubicBezTo>
                  <a:pt x="1969" y="11283"/>
                  <a:pt x="1613" y="11047"/>
                  <a:pt x="1613" y="11408"/>
                </a:cubicBezTo>
                <a:cubicBezTo>
                  <a:pt x="1613" y="11743"/>
                  <a:pt x="2329" y="12861"/>
                  <a:pt x="2770" y="13214"/>
                </a:cubicBezTo>
                <a:cubicBezTo>
                  <a:pt x="3332" y="13664"/>
                  <a:pt x="4430" y="13898"/>
                  <a:pt x="5204" y="13733"/>
                </a:cubicBezTo>
                <a:cubicBezTo>
                  <a:pt x="5688" y="13630"/>
                  <a:pt x="5783" y="13655"/>
                  <a:pt x="6279" y="14014"/>
                </a:cubicBezTo>
                <a:cubicBezTo>
                  <a:pt x="6578" y="14230"/>
                  <a:pt x="7174" y="14721"/>
                  <a:pt x="7602" y="15105"/>
                </a:cubicBezTo>
                <a:cubicBezTo>
                  <a:pt x="8466" y="15880"/>
                  <a:pt x="8993" y="16091"/>
                  <a:pt x="10149" y="16122"/>
                </a:cubicBezTo>
                <a:lnTo>
                  <a:pt x="10930" y="16143"/>
                </a:lnTo>
                <a:lnTo>
                  <a:pt x="11019" y="17383"/>
                </a:lnTo>
                <a:cubicBezTo>
                  <a:pt x="11067" y="18064"/>
                  <a:pt x="11205" y="19063"/>
                  <a:pt x="11325" y="19602"/>
                </a:cubicBezTo>
                <a:cubicBezTo>
                  <a:pt x="11446" y="20140"/>
                  <a:pt x="11512" y="20612"/>
                  <a:pt x="11471" y="20650"/>
                </a:cubicBezTo>
                <a:cubicBezTo>
                  <a:pt x="11429" y="20688"/>
                  <a:pt x="11160" y="20703"/>
                  <a:pt x="10874" y="20684"/>
                </a:cubicBezTo>
                <a:cubicBezTo>
                  <a:pt x="10443" y="20656"/>
                  <a:pt x="10301" y="20709"/>
                  <a:pt x="10059" y="20990"/>
                </a:cubicBezTo>
                <a:cubicBezTo>
                  <a:pt x="9837" y="21247"/>
                  <a:pt x="9807" y="21353"/>
                  <a:pt x="9936" y="21427"/>
                </a:cubicBezTo>
                <a:cubicBezTo>
                  <a:pt x="10123" y="21532"/>
                  <a:pt x="11152" y="21438"/>
                  <a:pt x="11653" y="21269"/>
                </a:cubicBezTo>
                <a:cubicBezTo>
                  <a:pt x="11868" y="21197"/>
                  <a:pt x="11945" y="21094"/>
                  <a:pt x="11896" y="20946"/>
                </a:cubicBezTo>
                <a:cubicBezTo>
                  <a:pt x="11857" y="20826"/>
                  <a:pt x="11728" y="20004"/>
                  <a:pt x="11609" y="19118"/>
                </a:cubicBezTo>
                <a:cubicBezTo>
                  <a:pt x="11423" y="17733"/>
                  <a:pt x="11417" y="17393"/>
                  <a:pt x="11574" y="16703"/>
                </a:cubicBezTo>
                <a:lnTo>
                  <a:pt x="11758" y="15900"/>
                </a:lnTo>
                <a:lnTo>
                  <a:pt x="13179" y="15920"/>
                </a:lnTo>
                <a:lnTo>
                  <a:pt x="14602" y="15937"/>
                </a:lnTo>
                <a:lnTo>
                  <a:pt x="14559" y="16731"/>
                </a:lnTo>
                <a:cubicBezTo>
                  <a:pt x="14533" y="17187"/>
                  <a:pt x="14638" y="18149"/>
                  <a:pt x="14805" y="18987"/>
                </a:cubicBezTo>
                <a:cubicBezTo>
                  <a:pt x="14965" y="19790"/>
                  <a:pt x="15067" y="20515"/>
                  <a:pt x="15031" y="20599"/>
                </a:cubicBezTo>
                <a:cubicBezTo>
                  <a:pt x="14992" y="20692"/>
                  <a:pt x="14805" y="20730"/>
                  <a:pt x="14547" y="20696"/>
                </a:cubicBezTo>
                <a:cubicBezTo>
                  <a:pt x="14081" y="20633"/>
                  <a:pt x="13445" y="20936"/>
                  <a:pt x="13445" y="21221"/>
                </a:cubicBezTo>
                <a:cubicBezTo>
                  <a:pt x="13445" y="21506"/>
                  <a:pt x="13623" y="21532"/>
                  <a:pt x="14584" y="21387"/>
                </a:cubicBezTo>
                <a:lnTo>
                  <a:pt x="15496" y="21249"/>
                </a:lnTo>
                <a:lnTo>
                  <a:pt x="15414" y="20741"/>
                </a:lnTo>
                <a:cubicBezTo>
                  <a:pt x="14932" y="17782"/>
                  <a:pt x="14985" y="16143"/>
                  <a:pt x="15560" y="16143"/>
                </a:cubicBezTo>
                <a:cubicBezTo>
                  <a:pt x="15772" y="16143"/>
                  <a:pt x="15820" y="16220"/>
                  <a:pt x="15799" y="16515"/>
                </a:cubicBezTo>
                <a:cubicBezTo>
                  <a:pt x="15766" y="16978"/>
                  <a:pt x="16220" y="17324"/>
                  <a:pt x="16741" y="17233"/>
                </a:cubicBezTo>
                <a:cubicBezTo>
                  <a:pt x="17018" y="17184"/>
                  <a:pt x="17123" y="17070"/>
                  <a:pt x="17214" y="16719"/>
                </a:cubicBezTo>
                <a:cubicBezTo>
                  <a:pt x="17308" y="16358"/>
                  <a:pt x="17440" y="16221"/>
                  <a:pt x="17871" y="16039"/>
                </a:cubicBezTo>
                <a:cubicBezTo>
                  <a:pt x="18167" y="15913"/>
                  <a:pt x="18593" y="15656"/>
                  <a:pt x="18818" y="15467"/>
                </a:cubicBezTo>
                <a:cubicBezTo>
                  <a:pt x="19625" y="14787"/>
                  <a:pt x="20205" y="14935"/>
                  <a:pt x="20031" y="15780"/>
                </a:cubicBezTo>
                <a:cubicBezTo>
                  <a:pt x="19890" y="16464"/>
                  <a:pt x="19149" y="17141"/>
                  <a:pt x="18192" y="17459"/>
                </a:cubicBezTo>
                <a:cubicBezTo>
                  <a:pt x="17708" y="17620"/>
                  <a:pt x="17390" y="17797"/>
                  <a:pt x="17390" y="17908"/>
                </a:cubicBezTo>
                <a:cubicBezTo>
                  <a:pt x="17390" y="18161"/>
                  <a:pt x="17929" y="18028"/>
                  <a:pt x="18952" y="17519"/>
                </a:cubicBezTo>
                <a:cubicBezTo>
                  <a:pt x="19946" y="17025"/>
                  <a:pt x="20412" y="16332"/>
                  <a:pt x="20404" y="15361"/>
                </a:cubicBezTo>
                <a:cubicBezTo>
                  <a:pt x="20399" y="14856"/>
                  <a:pt x="20461" y="14695"/>
                  <a:pt x="20749" y="14453"/>
                </a:cubicBezTo>
                <a:cubicBezTo>
                  <a:pt x="21279" y="14009"/>
                  <a:pt x="21556" y="13331"/>
                  <a:pt x="21575" y="12649"/>
                </a:cubicBezTo>
                <a:cubicBezTo>
                  <a:pt x="21594" y="11967"/>
                  <a:pt x="21353" y="11282"/>
                  <a:pt x="20849" y="10823"/>
                </a:cubicBezTo>
                <a:cubicBezTo>
                  <a:pt x="20667" y="10657"/>
                  <a:pt x="20592" y="10390"/>
                  <a:pt x="20576" y="9864"/>
                </a:cubicBezTo>
                <a:cubicBezTo>
                  <a:pt x="20536" y="8476"/>
                  <a:pt x="19375" y="7404"/>
                  <a:pt x="17911" y="7404"/>
                </a:cubicBezTo>
                <a:cubicBezTo>
                  <a:pt x="17307" y="7404"/>
                  <a:pt x="17246" y="7373"/>
                  <a:pt x="16822" y="6835"/>
                </a:cubicBezTo>
                <a:cubicBezTo>
                  <a:pt x="16192" y="6036"/>
                  <a:pt x="15413" y="5648"/>
                  <a:pt x="14281" y="5575"/>
                </a:cubicBezTo>
                <a:cubicBezTo>
                  <a:pt x="14152" y="5566"/>
                  <a:pt x="14023" y="5564"/>
                  <a:pt x="13895" y="5567"/>
                </a:cubicBezTo>
                <a:close/>
                <a:moveTo>
                  <a:pt x="1463" y="6292"/>
                </a:moveTo>
                <a:cubicBezTo>
                  <a:pt x="563" y="6286"/>
                  <a:pt x="-6" y="6816"/>
                  <a:pt x="0" y="7599"/>
                </a:cubicBezTo>
                <a:cubicBezTo>
                  <a:pt x="0" y="7711"/>
                  <a:pt x="13" y="7830"/>
                  <a:pt x="38" y="7951"/>
                </a:cubicBezTo>
                <a:cubicBezTo>
                  <a:pt x="140" y="8443"/>
                  <a:pt x="302" y="8584"/>
                  <a:pt x="1213" y="8968"/>
                </a:cubicBezTo>
                <a:cubicBezTo>
                  <a:pt x="1658" y="9156"/>
                  <a:pt x="1985" y="9401"/>
                  <a:pt x="2171" y="9689"/>
                </a:cubicBezTo>
                <a:cubicBezTo>
                  <a:pt x="2405" y="10051"/>
                  <a:pt x="2523" y="10121"/>
                  <a:pt x="2858" y="10096"/>
                </a:cubicBezTo>
                <a:cubicBezTo>
                  <a:pt x="3127" y="10076"/>
                  <a:pt x="3337" y="9959"/>
                  <a:pt x="3478" y="9746"/>
                </a:cubicBezTo>
                <a:cubicBezTo>
                  <a:pt x="3680" y="9444"/>
                  <a:pt x="3672" y="9398"/>
                  <a:pt x="3333" y="8943"/>
                </a:cubicBezTo>
                <a:cubicBezTo>
                  <a:pt x="3062" y="8580"/>
                  <a:pt x="2973" y="8308"/>
                  <a:pt x="2973" y="7836"/>
                </a:cubicBezTo>
                <a:cubicBezTo>
                  <a:pt x="2973" y="6830"/>
                  <a:pt x="2453" y="6298"/>
                  <a:pt x="1463" y="629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52" name="IMG_7356.jpeg" descr="IMG_7356.jpeg"/>
          <p:cNvPicPr>
            <a:picLocks noChangeAspect="1"/>
          </p:cNvPicPr>
          <p:nvPr/>
        </p:nvPicPr>
        <p:blipFill>
          <a:blip r:embed="rId3"/>
          <a:srcRect l="38254" t="9350" r="6180" b="79041"/>
          <a:stretch>
            <a:fillRect/>
          </a:stretch>
        </p:blipFill>
        <p:spPr>
          <a:xfrm>
            <a:off x="5550271" y="813581"/>
            <a:ext cx="16369383" cy="1618835"/>
          </a:xfrm>
          <a:prstGeom prst="rect">
            <a:avLst/>
          </a:prstGeom>
          <a:ln w="12700">
            <a:miter lim="400000"/>
          </a:ln>
        </p:spPr>
      </p:pic>
      <p:sp>
        <p:nvSpPr>
          <p:cNvPr id="353" name="مستطيل مستدير الزوايا"/>
          <p:cNvSpPr/>
          <p:nvPr/>
        </p:nvSpPr>
        <p:spPr>
          <a:xfrm>
            <a:off x="7408243" y="921388"/>
            <a:ext cx="6326782" cy="1199653"/>
          </a:xfrm>
          <a:prstGeom prst="roundRect">
            <a:avLst>
              <a:gd name="adj" fmla="val 13729"/>
            </a:avLst>
          </a:prstGeom>
          <a:solidFill>
            <a:srgbClr val="F5EC00">
              <a:alpha val="52968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sp>
        <p:nvSpPr>
          <p:cNvPr id="354" name="حجة من حياتك الشخصية"/>
          <p:cNvSpPr/>
          <p:nvPr/>
        </p:nvSpPr>
        <p:spPr>
          <a:xfrm>
            <a:off x="18160922" y="4162107"/>
            <a:ext cx="3737751" cy="1329577"/>
          </a:xfrm>
          <a:prstGeom prst="roundRect">
            <a:avLst>
              <a:gd name="adj" fmla="val 50000"/>
            </a:avLst>
          </a:prstGeom>
          <a:solidFill>
            <a:srgbClr val="EE918A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حجة من حياتك الشخصية</a:t>
            </a:r>
          </a:p>
        </p:txBody>
      </p:sp>
      <p:sp>
        <p:nvSpPr>
          <p:cNvPr id="355" name="حجة من المجتمع"/>
          <p:cNvSpPr/>
          <p:nvPr/>
        </p:nvSpPr>
        <p:spPr>
          <a:xfrm>
            <a:off x="10616462" y="4162107"/>
            <a:ext cx="3737751" cy="1329577"/>
          </a:xfrm>
          <a:prstGeom prst="roundRect">
            <a:avLst>
              <a:gd name="adj" fmla="val 50000"/>
            </a:avLst>
          </a:prstGeom>
          <a:solidFill>
            <a:srgbClr val="EE918A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حجة من المجتمع </a:t>
            </a:r>
          </a:p>
        </p:txBody>
      </p:sp>
      <p:sp>
        <p:nvSpPr>
          <p:cNvPr id="356" name="حجة من حياتك الشخصية"/>
          <p:cNvSpPr/>
          <p:nvPr/>
        </p:nvSpPr>
        <p:spPr>
          <a:xfrm>
            <a:off x="3033097" y="4162107"/>
            <a:ext cx="3737751" cy="1329577"/>
          </a:xfrm>
          <a:prstGeom prst="roundRect">
            <a:avLst>
              <a:gd name="adj" fmla="val 50000"/>
            </a:avLst>
          </a:prstGeom>
          <a:solidFill>
            <a:srgbClr val="EE918A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حجة من حياتك الشخصية</a:t>
            </a:r>
          </a:p>
        </p:txBody>
      </p:sp>
      <p:sp>
        <p:nvSpPr>
          <p:cNvPr id="357" name="مستطيل مستدير الزوايا"/>
          <p:cNvSpPr/>
          <p:nvPr/>
        </p:nvSpPr>
        <p:spPr>
          <a:xfrm>
            <a:off x="15165709" y="921388"/>
            <a:ext cx="1629697" cy="1199653"/>
          </a:xfrm>
          <a:prstGeom prst="roundRect">
            <a:avLst>
              <a:gd name="adj" fmla="val 12677"/>
            </a:avLst>
          </a:prstGeom>
          <a:solidFill>
            <a:srgbClr val="F5EC00">
              <a:alpha val="52968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4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3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3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349">
                                            <p:txEl>
                                              <p:charRg st="60" end="6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10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34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3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3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10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3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7" grpId="0" build="p" bldLvl="5" animBg="1" advAuto="0"/>
      <p:bldP spid="348" grpId="0" build="p" bldLvl="5" animBg="1" advAuto="0"/>
      <p:bldP spid="349" grpId="0" build="p" bldLvl="5" animBg="1" advAuto="0"/>
      <p:bldP spid="353" grpId="0" animBg="1" advAuto="0"/>
      <p:bldP spid="354" grpId="0" animBg="1" advAuto="0"/>
      <p:bldP spid="355" grpId="0" animBg="1" advAuto="0"/>
      <p:bldP spid="356" grpId="0" animBg="1" advAuto="0"/>
      <p:bldP spid="357" grpId="0" animBg="1" advAuto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١٥٥"/>
          <p:cNvSpPr/>
          <p:nvPr/>
        </p:nvSpPr>
        <p:spPr>
          <a:xfrm>
            <a:off x="0" y="12461004"/>
            <a:ext cx="3033098" cy="1254996"/>
          </a:xfrm>
          <a:prstGeom prst="roundRect">
            <a:avLst>
              <a:gd name="adj" fmla="val 27757"/>
            </a:avLst>
          </a:prstGeom>
          <a:solidFill>
            <a:srgbClr val="DFEED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7000" b="1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r>
              <a:t>١٥٥</a:t>
            </a:r>
          </a:p>
        </p:txBody>
      </p:sp>
      <p:pic>
        <p:nvPicPr>
          <p:cNvPr id="360" name="IMG_7357.jpeg" descr="IMG_735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222" y="3386905"/>
            <a:ext cx="18509893" cy="5961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61" name="IMG_7364.jpeg" descr="IMG_7364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97980" y="2348575"/>
            <a:ext cx="5156644" cy="7167735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0" grpId="0" animBg="1" advAuto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١٥٦"/>
          <p:cNvSpPr/>
          <p:nvPr/>
        </p:nvSpPr>
        <p:spPr>
          <a:xfrm>
            <a:off x="0" y="12461004"/>
            <a:ext cx="3033098" cy="1254996"/>
          </a:xfrm>
          <a:prstGeom prst="roundRect">
            <a:avLst>
              <a:gd name="adj" fmla="val 27757"/>
            </a:avLst>
          </a:prstGeom>
          <a:solidFill>
            <a:srgbClr val="DFEED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7000" b="1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r>
              <a:t>١٥٦</a:t>
            </a:r>
          </a:p>
        </p:txBody>
      </p:sp>
      <p:pic>
        <p:nvPicPr>
          <p:cNvPr id="364" name="IMG_7365.jpeg" descr="IMG_7365.jpeg"/>
          <p:cNvPicPr>
            <a:picLocks noChangeAspect="1"/>
          </p:cNvPicPr>
          <p:nvPr/>
        </p:nvPicPr>
        <p:blipFill>
          <a:blip r:embed="rId2"/>
          <a:srcRect l="5085" t="80518" r="50000" b="4019"/>
          <a:stretch>
            <a:fillRect/>
          </a:stretch>
        </p:blipFill>
        <p:spPr>
          <a:xfrm>
            <a:off x="7441831" y="3981470"/>
            <a:ext cx="12012949" cy="481731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5" name="IMG_7367.jpeg" descr="IMG_7367.jpeg"/>
          <p:cNvPicPr>
            <a:picLocks noChangeAspect="1"/>
          </p:cNvPicPr>
          <p:nvPr/>
        </p:nvPicPr>
        <p:blipFill>
          <a:blip r:embed="rId3"/>
          <a:srcRect l="4048" t="16897" r="65715" b="7030"/>
          <a:stretch>
            <a:fillRect/>
          </a:stretch>
        </p:blipFill>
        <p:spPr>
          <a:xfrm>
            <a:off x="3970810" y="3981470"/>
            <a:ext cx="3995671" cy="56547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5" h="21597" extrusionOk="0">
                <a:moveTo>
                  <a:pt x="16319" y="0"/>
                </a:moveTo>
                <a:cubicBezTo>
                  <a:pt x="16285" y="-1"/>
                  <a:pt x="16248" y="1"/>
                  <a:pt x="16212" y="1"/>
                </a:cubicBezTo>
                <a:cubicBezTo>
                  <a:pt x="15484" y="19"/>
                  <a:pt x="14837" y="366"/>
                  <a:pt x="14708" y="908"/>
                </a:cubicBezTo>
                <a:cubicBezTo>
                  <a:pt x="14648" y="1157"/>
                  <a:pt x="14690" y="1368"/>
                  <a:pt x="14871" y="1738"/>
                </a:cubicBezTo>
                <a:cubicBezTo>
                  <a:pt x="15178" y="2367"/>
                  <a:pt x="15135" y="2527"/>
                  <a:pt x="14368" y="3566"/>
                </a:cubicBezTo>
                <a:cubicBezTo>
                  <a:pt x="13655" y="4532"/>
                  <a:pt x="13271" y="5221"/>
                  <a:pt x="12970" y="6080"/>
                </a:cubicBezTo>
                <a:cubicBezTo>
                  <a:pt x="12571" y="7218"/>
                  <a:pt x="12560" y="7114"/>
                  <a:pt x="13101" y="7216"/>
                </a:cubicBezTo>
                <a:cubicBezTo>
                  <a:pt x="13818" y="7353"/>
                  <a:pt x="14087" y="7436"/>
                  <a:pt x="14087" y="7529"/>
                </a:cubicBezTo>
                <a:cubicBezTo>
                  <a:pt x="14087" y="7574"/>
                  <a:pt x="14269" y="7799"/>
                  <a:pt x="14492" y="8027"/>
                </a:cubicBezTo>
                <a:cubicBezTo>
                  <a:pt x="14887" y="8432"/>
                  <a:pt x="14896" y="8457"/>
                  <a:pt x="14832" y="8999"/>
                </a:cubicBezTo>
                <a:cubicBezTo>
                  <a:pt x="14796" y="9305"/>
                  <a:pt x="14688" y="9789"/>
                  <a:pt x="14590" y="10074"/>
                </a:cubicBezTo>
                <a:cubicBezTo>
                  <a:pt x="14398" y="10634"/>
                  <a:pt x="14231" y="12939"/>
                  <a:pt x="14357" y="13295"/>
                </a:cubicBezTo>
                <a:cubicBezTo>
                  <a:pt x="14425" y="13486"/>
                  <a:pt x="14474" y="13506"/>
                  <a:pt x="14766" y="13465"/>
                </a:cubicBezTo>
                <a:cubicBezTo>
                  <a:pt x="15059" y="13423"/>
                  <a:pt x="15130" y="13454"/>
                  <a:pt x="15371" y="13724"/>
                </a:cubicBezTo>
                <a:cubicBezTo>
                  <a:pt x="15761" y="14160"/>
                  <a:pt x="15824" y="14503"/>
                  <a:pt x="15596" y="14927"/>
                </a:cubicBezTo>
                <a:cubicBezTo>
                  <a:pt x="14922" y="16179"/>
                  <a:pt x="14409" y="17389"/>
                  <a:pt x="14233" y="18147"/>
                </a:cubicBezTo>
                <a:cubicBezTo>
                  <a:pt x="14032" y="19009"/>
                  <a:pt x="13878" y="19232"/>
                  <a:pt x="13728" y="18880"/>
                </a:cubicBezTo>
                <a:cubicBezTo>
                  <a:pt x="13686" y="18782"/>
                  <a:pt x="13520" y="18386"/>
                  <a:pt x="13358" y="18000"/>
                </a:cubicBezTo>
                <a:cubicBezTo>
                  <a:pt x="13115" y="17423"/>
                  <a:pt x="13034" y="17314"/>
                  <a:pt x="12906" y="17389"/>
                </a:cubicBezTo>
                <a:cubicBezTo>
                  <a:pt x="12782" y="17462"/>
                  <a:pt x="12693" y="17416"/>
                  <a:pt x="12463" y="17159"/>
                </a:cubicBezTo>
                <a:cubicBezTo>
                  <a:pt x="12305" y="16981"/>
                  <a:pt x="12174" y="16776"/>
                  <a:pt x="12174" y="16704"/>
                </a:cubicBezTo>
                <a:cubicBezTo>
                  <a:pt x="12174" y="16631"/>
                  <a:pt x="12117" y="16432"/>
                  <a:pt x="12044" y="16260"/>
                </a:cubicBezTo>
                <a:cubicBezTo>
                  <a:pt x="11876" y="15864"/>
                  <a:pt x="12073" y="14936"/>
                  <a:pt x="12467" y="14271"/>
                </a:cubicBezTo>
                <a:cubicBezTo>
                  <a:pt x="12616" y="14021"/>
                  <a:pt x="12737" y="13722"/>
                  <a:pt x="12737" y="13607"/>
                </a:cubicBezTo>
                <a:cubicBezTo>
                  <a:pt x="12737" y="13367"/>
                  <a:pt x="12020" y="12502"/>
                  <a:pt x="11680" y="12334"/>
                </a:cubicBezTo>
                <a:cubicBezTo>
                  <a:pt x="11354" y="12172"/>
                  <a:pt x="10556" y="12194"/>
                  <a:pt x="10047" y="12378"/>
                </a:cubicBezTo>
                <a:cubicBezTo>
                  <a:pt x="9045" y="12740"/>
                  <a:pt x="8819" y="13334"/>
                  <a:pt x="9309" y="14333"/>
                </a:cubicBezTo>
                <a:cubicBezTo>
                  <a:pt x="9722" y="15176"/>
                  <a:pt x="9672" y="15532"/>
                  <a:pt x="9001" y="16563"/>
                </a:cubicBezTo>
                <a:cubicBezTo>
                  <a:pt x="8718" y="16996"/>
                  <a:pt x="8349" y="17690"/>
                  <a:pt x="8181" y="18106"/>
                </a:cubicBezTo>
                <a:cubicBezTo>
                  <a:pt x="8013" y="18521"/>
                  <a:pt x="7830" y="18922"/>
                  <a:pt x="7775" y="18997"/>
                </a:cubicBezTo>
                <a:cubicBezTo>
                  <a:pt x="7561" y="19288"/>
                  <a:pt x="7235" y="19325"/>
                  <a:pt x="4535" y="19346"/>
                </a:cubicBezTo>
                <a:cubicBezTo>
                  <a:pt x="3082" y="19357"/>
                  <a:pt x="1589" y="19369"/>
                  <a:pt x="1218" y="19373"/>
                </a:cubicBezTo>
                <a:cubicBezTo>
                  <a:pt x="847" y="19377"/>
                  <a:pt x="605" y="19408"/>
                  <a:pt x="679" y="19441"/>
                </a:cubicBezTo>
                <a:cubicBezTo>
                  <a:pt x="752" y="19474"/>
                  <a:pt x="1307" y="19493"/>
                  <a:pt x="1913" y="19482"/>
                </a:cubicBezTo>
                <a:cubicBezTo>
                  <a:pt x="4350" y="19441"/>
                  <a:pt x="7169" y="19467"/>
                  <a:pt x="7282" y="19534"/>
                </a:cubicBezTo>
                <a:cubicBezTo>
                  <a:pt x="7348" y="19572"/>
                  <a:pt x="7418" y="19822"/>
                  <a:pt x="7436" y="20089"/>
                </a:cubicBezTo>
                <a:cubicBezTo>
                  <a:pt x="7468" y="20535"/>
                  <a:pt x="7442" y="20591"/>
                  <a:pt x="7133" y="20810"/>
                </a:cubicBezTo>
                <a:cubicBezTo>
                  <a:pt x="6854" y="21007"/>
                  <a:pt x="6705" y="21049"/>
                  <a:pt x="6255" y="21051"/>
                </a:cubicBezTo>
                <a:cubicBezTo>
                  <a:pt x="5069" y="21056"/>
                  <a:pt x="2396" y="21200"/>
                  <a:pt x="2221" y="21269"/>
                </a:cubicBezTo>
                <a:cubicBezTo>
                  <a:pt x="1973" y="21368"/>
                  <a:pt x="2894" y="21430"/>
                  <a:pt x="5545" y="21494"/>
                </a:cubicBezTo>
                <a:cubicBezTo>
                  <a:pt x="6688" y="21521"/>
                  <a:pt x="7637" y="21552"/>
                  <a:pt x="7653" y="21562"/>
                </a:cubicBezTo>
                <a:cubicBezTo>
                  <a:pt x="7696" y="21588"/>
                  <a:pt x="7997" y="21599"/>
                  <a:pt x="8438" y="21597"/>
                </a:cubicBezTo>
                <a:cubicBezTo>
                  <a:pt x="9762" y="21590"/>
                  <a:pt x="12363" y="21474"/>
                  <a:pt x="13159" y="21360"/>
                </a:cubicBezTo>
                <a:cubicBezTo>
                  <a:pt x="13832" y="21265"/>
                  <a:pt x="14087" y="21074"/>
                  <a:pt x="14087" y="20669"/>
                </a:cubicBezTo>
                <a:cubicBezTo>
                  <a:pt x="14087" y="20376"/>
                  <a:pt x="14573" y="19977"/>
                  <a:pt x="14843" y="20051"/>
                </a:cubicBezTo>
                <a:cubicBezTo>
                  <a:pt x="15100" y="20121"/>
                  <a:pt x="20637" y="20203"/>
                  <a:pt x="21085" y="20143"/>
                </a:cubicBezTo>
                <a:cubicBezTo>
                  <a:pt x="21458" y="20094"/>
                  <a:pt x="21493" y="20069"/>
                  <a:pt x="21389" y="19932"/>
                </a:cubicBezTo>
                <a:cubicBezTo>
                  <a:pt x="21232" y="19724"/>
                  <a:pt x="21256" y="16778"/>
                  <a:pt x="21423" y="15759"/>
                </a:cubicBezTo>
                <a:cubicBezTo>
                  <a:pt x="21513" y="15215"/>
                  <a:pt x="21552" y="14532"/>
                  <a:pt x="21543" y="13948"/>
                </a:cubicBezTo>
                <a:cubicBezTo>
                  <a:pt x="21534" y="13365"/>
                  <a:pt x="21476" y="12880"/>
                  <a:pt x="21376" y="12735"/>
                </a:cubicBezTo>
                <a:cubicBezTo>
                  <a:pt x="21155" y="12415"/>
                  <a:pt x="20982" y="12410"/>
                  <a:pt x="20721" y="12713"/>
                </a:cubicBezTo>
                <a:cubicBezTo>
                  <a:pt x="20409" y="13075"/>
                  <a:pt x="20435" y="13332"/>
                  <a:pt x="20843" y="13991"/>
                </a:cubicBezTo>
                <a:cubicBezTo>
                  <a:pt x="21277" y="14690"/>
                  <a:pt x="21245" y="14906"/>
                  <a:pt x="20567" y="15999"/>
                </a:cubicBezTo>
                <a:cubicBezTo>
                  <a:pt x="20296" y="16436"/>
                  <a:pt x="19962" y="17097"/>
                  <a:pt x="19822" y="17469"/>
                </a:cubicBezTo>
                <a:cubicBezTo>
                  <a:pt x="19683" y="17841"/>
                  <a:pt x="19543" y="18175"/>
                  <a:pt x="19512" y="18212"/>
                </a:cubicBezTo>
                <a:cubicBezTo>
                  <a:pt x="19390" y="18355"/>
                  <a:pt x="19260" y="18113"/>
                  <a:pt x="19031" y="17313"/>
                </a:cubicBezTo>
                <a:cubicBezTo>
                  <a:pt x="18899" y="16855"/>
                  <a:pt x="18616" y="16157"/>
                  <a:pt x="18399" y="15762"/>
                </a:cubicBezTo>
                <a:cubicBezTo>
                  <a:pt x="17711" y="14506"/>
                  <a:pt x="17709" y="14506"/>
                  <a:pt x="18284" y="13537"/>
                </a:cubicBezTo>
                <a:cubicBezTo>
                  <a:pt x="18386" y="13364"/>
                  <a:pt x="18460" y="13264"/>
                  <a:pt x="18536" y="13187"/>
                </a:cubicBezTo>
                <a:cubicBezTo>
                  <a:pt x="18655" y="13067"/>
                  <a:pt x="18788" y="13018"/>
                  <a:pt x="19080" y="12958"/>
                </a:cubicBezTo>
                <a:cubicBezTo>
                  <a:pt x="19363" y="12900"/>
                  <a:pt x="19593" y="12810"/>
                  <a:pt x="19593" y="12760"/>
                </a:cubicBezTo>
                <a:cubicBezTo>
                  <a:pt x="19593" y="12538"/>
                  <a:pt x="19081" y="11407"/>
                  <a:pt x="18690" y="10765"/>
                </a:cubicBezTo>
                <a:cubicBezTo>
                  <a:pt x="18456" y="10379"/>
                  <a:pt x="17981" y="9728"/>
                  <a:pt x="17635" y="9319"/>
                </a:cubicBezTo>
                <a:cubicBezTo>
                  <a:pt x="17103" y="8687"/>
                  <a:pt x="17008" y="8516"/>
                  <a:pt x="17008" y="8187"/>
                </a:cubicBezTo>
                <a:cubicBezTo>
                  <a:pt x="17008" y="7743"/>
                  <a:pt x="17145" y="7609"/>
                  <a:pt x="17593" y="7609"/>
                </a:cubicBezTo>
                <a:lnTo>
                  <a:pt x="17860" y="7609"/>
                </a:lnTo>
                <a:lnTo>
                  <a:pt x="17907" y="7606"/>
                </a:lnTo>
                <a:lnTo>
                  <a:pt x="17907" y="6633"/>
                </a:lnTo>
                <a:cubicBezTo>
                  <a:pt x="17907" y="5576"/>
                  <a:pt x="17694" y="4469"/>
                  <a:pt x="17327" y="3595"/>
                </a:cubicBezTo>
                <a:cubicBezTo>
                  <a:pt x="17034" y="2897"/>
                  <a:pt x="17095" y="2523"/>
                  <a:pt x="17578" y="1976"/>
                </a:cubicBezTo>
                <a:cubicBezTo>
                  <a:pt x="18244" y="1223"/>
                  <a:pt x="18019" y="460"/>
                  <a:pt x="17034" y="122"/>
                </a:cubicBezTo>
                <a:cubicBezTo>
                  <a:pt x="16799" y="42"/>
                  <a:pt x="16556" y="5"/>
                  <a:pt x="16319" y="0"/>
                </a:cubicBezTo>
                <a:close/>
                <a:moveTo>
                  <a:pt x="193" y="19397"/>
                </a:moveTo>
                <a:cubicBezTo>
                  <a:pt x="5" y="19397"/>
                  <a:pt x="-48" y="19421"/>
                  <a:pt x="43" y="19461"/>
                </a:cubicBezTo>
                <a:cubicBezTo>
                  <a:pt x="121" y="19495"/>
                  <a:pt x="253" y="19505"/>
                  <a:pt x="336" y="19482"/>
                </a:cubicBezTo>
                <a:cubicBezTo>
                  <a:pt x="560" y="19422"/>
                  <a:pt x="520" y="19397"/>
                  <a:pt x="193" y="19397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4" grpId="0" animBg="1" advAuto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١٥٦"/>
          <p:cNvSpPr/>
          <p:nvPr/>
        </p:nvSpPr>
        <p:spPr>
          <a:xfrm>
            <a:off x="0" y="12461004"/>
            <a:ext cx="3033098" cy="1254996"/>
          </a:xfrm>
          <a:prstGeom prst="roundRect">
            <a:avLst>
              <a:gd name="adj" fmla="val 27757"/>
            </a:avLst>
          </a:prstGeom>
          <a:solidFill>
            <a:srgbClr val="DFEED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7000" b="1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r>
              <a:t>١٥٦</a:t>
            </a:r>
          </a:p>
        </p:txBody>
      </p:sp>
      <p:pic>
        <p:nvPicPr>
          <p:cNvPr id="368" name="IMG_7365.jpeg" descr="IMG_7365.jpeg"/>
          <p:cNvPicPr>
            <a:picLocks noChangeAspect="1"/>
          </p:cNvPicPr>
          <p:nvPr/>
        </p:nvPicPr>
        <p:blipFill>
          <a:blip r:embed="rId2"/>
          <a:srcRect l="49403" t="80055" r="3074" b="4482"/>
          <a:stretch>
            <a:fillRect/>
          </a:stretch>
        </p:blipFill>
        <p:spPr>
          <a:xfrm>
            <a:off x="5134288" y="2196393"/>
            <a:ext cx="15221586" cy="5769149"/>
          </a:xfrm>
          <a:prstGeom prst="rect">
            <a:avLst/>
          </a:prstGeom>
          <a:ln w="12700">
            <a:miter lim="400000"/>
          </a:ln>
        </p:spPr>
      </p:pic>
      <p:pic>
        <p:nvPicPr>
          <p:cNvPr id="369" name="IMG_7340.png" descr="IMG_7340.png"/>
          <p:cNvPicPr>
            <a:picLocks noChangeAspect="1"/>
          </p:cNvPicPr>
          <p:nvPr/>
        </p:nvPicPr>
        <p:blipFill>
          <a:blip r:embed="rId3"/>
          <a:srcRect l="19333" t="558" r="13831" b="425"/>
          <a:stretch>
            <a:fillRect/>
          </a:stretch>
        </p:blipFill>
        <p:spPr>
          <a:xfrm>
            <a:off x="4222270" y="6452098"/>
            <a:ext cx="6764217" cy="56118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5" h="21600" extrusionOk="0">
                <a:moveTo>
                  <a:pt x="12882" y="0"/>
                </a:moveTo>
                <a:lnTo>
                  <a:pt x="12882" y="235"/>
                </a:lnTo>
                <a:cubicBezTo>
                  <a:pt x="12881" y="432"/>
                  <a:pt x="12770" y="855"/>
                  <a:pt x="12637" y="1176"/>
                </a:cubicBezTo>
                <a:cubicBezTo>
                  <a:pt x="12444" y="1643"/>
                  <a:pt x="12340" y="1761"/>
                  <a:pt x="12114" y="1766"/>
                </a:cubicBezTo>
                <a:cubicBezTo>
                  <a:pt x="11958" y="1769"/>
                  <a:pt x="11765" y="1838"/>
                  <a:pt x="11685" y="1919"/>
                </a:cubicBezTo>
                <a:cubicBezTo>
                  <a:pt x="11578" y="2025"/>
                  <a:pt x="11402" y="2027"/>
                  <a:pt x="11027" y="1923"/>
                </a:cubicBezTo>
                <a:cubicBezTo>
                  <a:pt x="10361" y="1739"/>
                  <a:pt x="10288" y="1836"/>
                  <a:pt x="10148" y="3067"/>
                </a:cubicBezTo>
                <a:cubicBezTo>
                  <a:pt x="10086" y="3604"/>
                  <a:pt x="9989" y="4054"/>
                  <a:pt x="9930" y="4069"/>
                </a:cubicBezTo>
                <a:cubicBezTo>
                  <a:pt x="9872" y="4085"/>
                  <a:pt x="9796" y="3748"/>
                  <a:pt x="9763" y="3319"/>
                </a:cubicBezTo>
                <a:cubicBezTo>
                  <a:pt x="9689" y="2390"/>
                  <a:pt x="9510" y="1825"/>
                  <a:pt x="9293" y="1825"/>
                </a:cubicBezTo>
                <a:cubicBezTo>
                  <a:pt x="9206" y="1825"/>
                  <a:pt x="8894" y="1888"/>
                  <a:pt x="8598" y="1964"/>
                </a:cubicBezTo>
                <a:cubicBezTo>
                  <a:pt x="8135" y="2085"/>
                  <a:pt x="7982" y="2211"/>
                  <a:pt x="7508" y="2873"/>
                </a:cubicBezTo>
                <a:cubicBezTo>
                  <a:pt x="7145" y="3380"/>
                  <a:pt x="6877" y="3643"/>
                  <a:pt x="6720" y="3643"/>
                </a:cubicBezTo>
                <a:cubicBezTo>
                  <a:pt x="6461" y="3643"/>
                  <a:pt x="5958" y="4345"/>
                  <a:pt x="6066" y="4557"/>
                </a:cubicBezTo>
                <a:cubicBezTo>
                  <a:pt x="6102" y="4627"/>
                  <a:pt x="6014" y="4737"/>
                  <a:pt x="5868" y="4804"/>
                </a:cubicBezTo>
                <a:cubicBezTo>
                  <a:pt x="5641" y="4908"/>
                  <a:pt x="4916" y="5978"/>
                  <a:pt x="4871" y="6274"/>
                </a:cubicBezTo>
                <a:cubicBezTo>
                  <a:pt x="4863" y="6327"/>
                  <a:pt x="4852" y="6416"/>
                  <a:pt x="4845" y="6472"/>
                </a:cubicBezTo>
                <a:cubicBezTo>
                  <a:pt x="4832" y="6572"/>
                  <a:pt x="4212" y="7452"/>
                  <a:pt x="3761" y="8011"/>
                </a:cubicBezTo>
                <a:cubicBezTo>
                  <a:pt x="3589" y="8224"/>
                  <a:pt x="3561" y="8356"/>
                  <a:pt x="3633" y="8594"/>
                </a:cubicBezTo>
                <a:cubicBezTo>
                  <a:pt x="3706" y="8831"/>
                  <a:pt x="3666" y="9019"/>
                  <a:pt x="3459" y="9414"/>
                </a:cubicBezTo>
                <a:cubicBezTo>
                  <a:pt x="3251" y="9813"/>
                  <a:pt x="3190" y="10104"/>
                  <a:pt x="3188" y="10713"/>
                </a:cubicBezTo>
                <a:cubicBezTo>
                  <a:pt x="3186" y="11145"/>
                  <a:pt x="3202" y="11579"/>
                  <a:pt x="3227" y="11674"/>
                </a:cubicBezTo>
                <a:cubicBezTo>
                  <a:pt x="3255" y="11780"/>
                  <a:pt x="3129" y="11906"/>
                  <a:pt x="2898" y="11999"/>
                </a:cubicBezTo>
                <a:cubicBezTo>
                  <a:pt x="2561" y="12135"/>
                  <a:pt x="2518" y="12203"/>
                  <a:pt x="2489" y="12676"/>
                </a:cubicBezTo>
                <a:cubicBezTo>
                  <a:pt x="2465" y="13074"/>
                  <a:pt x="2511" y="13261"/>
                  <a:pt x="2677" y="13443"/>
                </a:cubicBezTo>
                <a:cubicBezTo>
                  <a:pt x="2798" y="13575"/>
                  <a:pt x="2898" y="13643"/>
                  <a:pt x="2898" y="13594"/>
                </a:cubicBezTo>
                <a:cubicBezTo>
                  <a:pt x="2898" y="13335"/>
                  <a:pt x="3328" y="13832"/>
                  <a:pt x="3431" y="14211"/>
                </a:cubicBezTo>
                <a:cubicBezTo>
                  <a:pt x="3498" y="14454"/>
                  <a:pt x="3641" y="14680"/>
                  <a:pt x="3747" y="14714"/>
                </a:cubicBezTo>
                <a:cubicBezTo>
                  <a:pt x="3859" y="14749"/>
                  <a:pt x="3968" y="14944"/>
                  <a:pt x="4006" y="15172"/>
                </a:cubicBezTo>
                <a:cubicBezTo>
                  <a:pt x="4042" y="15390"/>
                  <a:pt x="4200" y="15717"/>
                  <a:pt x="4358" y="15894"/>
                </a:cubicBezTo>
                <a:cubicBezTo>
                  <a:pt x="4545" y="16104"/>
                  <a:pt x="4624" y="16292"/>
                  <a:pt x="4579" y="16431"/>
                </a:cubicBezTo>
                <a:cubicBezTo>
                  <a:pt x="4542" y="16549"/>
                  <a:pt x="4472" y="16615"/>
                  <a:pt x="4425" y="16580"/>
                </a:cubicBezTo>
                <a:cubicBezTo>
                  <a:pt x="4379" y="16546"/>
                  <a:pt x="4230" y="16714"/>
                  <a:pt x="4096" y="16950"/>
                </a:cubicBezTo>
                <a:cubicBezTo>
                  <a:pt x="3876" y="17337"/>
                  <a:pt x="3801" y="17379"/>
                  <a:pt x="3332" y="17379"/>
                </a:cubicBezTo>
                <a:cubicBezTo>
                  <a:pt x="2714" y="17379"/>
                  <a:pt x="2629" y="17433"/>
                  <a:pt x="2408" y="17948"/>
                </a:cubicBezTo>
                <a:cubicBezTo>
                  <a:pt x="2105" y="18658"/>
                  <a:pt x="2510" y="19474"/>
                  <a:pt x="3167" y="19477"/>
                </a:cubicBezTo>
                <a:cubicBezTo>
                  <a:pt x="3429" y="19478"/>
                  <a:pt x="3652" y="19337"/>
                  <a:pt x="3804" y="19124"/>
                </a:cubicBezTo>
                <a:cubicBezTo>
                  <a:pt x="3885" y="18929"/>
                  <a:pt x="3972" y="18713"/>
                  <a:pt x="3972" y="18638"/>
                </a:cubicBezTo>
                <a:cubicBezTo>
                  <a:pt x="3972" y="18567"/>
                  <a:pt x="3997" y="18500"/>
                  <a:pt x="4043" y="18442"/>
                </a:cubicBezTo>
                <a:cubicBezTo>
                  <a:pt x="4114" y="18249"/>
                  <a:pt x="4262" y="18174"/>
                  <a:pt x="4496" y="18224"/>
                </a:cubicBezTo>
                <a:cubicBezTo>
                  <a:pt x="4597" y="18211"/>
                  <a:pt x="4703" y="18211"/>
                  <a:pt x="4811" y="18232"/>
                </a:cubicBezTo>
                <a:cubicBezTo>
                  <a:pt x="5036" y="18276"/>
                  <a:pt x="5255" y="18244"/>
                  <a:pt x="5345" y="18154"/>
                </a:cubicBezTo>
                <a:cubicBezTo>
                  <a:pt x="5466" y="18032"/>
                  <a:pt x="5528" y="18054"/>
                  <a:pt x="5647" y="18256"/>
                </a:cubicBezTo>
                <a:cubicBezTo>
                  <a:pt x="5729" y="18396"/>
                  <a:pt x="5905" y="18651"/>
                  <a:pt x="6036" y="18820"/>
                </a:cubicBezTo>
                <a:cubicBezTo>
                  <a:pt x="6140" y="18954"/>
                  <a:pt x="6188" y="19027"/>
                  <a:pt x="6200" y="19087"/>
                </a:cubicBezTo>
                <a:cubicBezTo>
                  <a:pt x="6367" y="19179"/>
                  <a:pt x="6600" y="19256"/>
                  <a:pt x="6870" y="19287"/>
                </a:cubicBezTo>
                <a:cubicBezTo>
                  <a:pt x="6959" y="19297"/>
                  <a:pt x="7159" y="19405"/>
                  <a:pt x="7316" y="19530"/>
                </a:cubicBezTo>
                <a:cubicBezTo>
                  <a:pt x="7633" y="19782"/>
                  <a:pt x="9143" y="19876"/>
                  <a:pt x="9206" y="19648"/>
                </a:cubicBezTo>
                <a:cubicBezTo>
                  <a:pt x="9225" y="19578"/>
                  <a:pt x="9300" y="19421"/>
                  <a:pt x="9374" y="19299"/>
                </a:cubicBezTo>
                <a:cubicBezTo>
                  <a:pt x="9498" y="19093"/>
                  <a:pt x="9527" y="19099"/>
                  <a:pt x="9797" y="19356"/>
                </a:cubicBezTo>
                <a:cubicBezTo>
                  <a:pt x="9978" y="19529"/>
                  <a:pt x="10076" y="19736"/>
                  <a:pt x="10061" y="19915"/>
                </a:cubicBezTo>
                <a:cubicBezTo>
                  <a:pt x="10040" y="20157"/>
                  <a:pt x="10090" y="20201"/>
                  <a:pt x="10396" y="20204"/>
                </a:cubicBezTo>
                <a:cubicBezTo>
                  <a:pt x="10624" y="20206"/>
                  <a:pt x="10822" y="20299"/>
                  <a:pt x="10933" y="20463"/>
                </a:cubicBezTo>
                <a:cubicBezTo>
                  <a:pt x="11102" y="20712"/>
                  <a:pt x="11128" y="20717"/>
                  <a:pt x="11484" y="20512"/>
                </a:cubicBezTo>
                <a:cubicBezTo>
                  <a:pt x="11720" y="20376"/>
                  <a:pt x="12004" y="20321"/>
                  <a:pt x="12262" y="20363"/>
                </a:cubicBezTo>
                <a:cubicBezTo>
                  <a:pt x="12592" y="20416"/>
                  <a:pt x="12667" y="20388"/>
                  <a:pt x="12667" y="20211"/>
                </a:cubicBezTo>
                <a:cubicBezTo>
                  <a:pt x="12667" y="20092"/>
                  <a:pt x="12774" y="19821"/>
                  <a:pt x="12902" y="19611"/>
                </a:cubicBezTo>
                <a:cubicBezTo>
                  <a:pt x="13081" y="19318"/>
                  <a:pt x="13169" y="19266"/>
                  <a:pt x="13279" y="19376"/>
                </a:cubicBezTo>
                <a:cubicBezTo>
                  <a:pt x="13391" y="19488"/>
                  <a:pt x="13419" y="19447"/>
                  <a:pt x="13419" y="19185"/>
                </a:cubicBezTo>
                <a:cubicBezTo>
                  <a:pt x="13419" y="18775"/>
                  <a:pt x="13565" y="18645"/>
                  <a:pt x="13741" y="18901"/>
                </a:cubicBezTo>
                <a:cubicBezTo>
                  <a:pt x="13833" y="19034"/>
                  <a:pt x="13858" y="19487"/>
                  <a:pt x="13825" y="20395"/>
                </a:cubicBezTo>
                <a:lnTo>
                  <a:pt x="13815" y="20650"/>
                </a:lnTo>
                <a:lnTo>
                  <a:pt x="13781" y="21600"/>
                </a:lnTo>
                <a:cubicBezTo>
                  <a:pt x="13809" y="21599"/>
                  <a:pt x="13939" y="21597"/>
                  <a:pt x="13939" y="21595"/>
                </a:cubicBezTo>
                <a:cubicBezTo>
                  <a:pt x="13922" y="21497"/>
                  <a:pt x="14004" y="21198"/>
                  <a:pt x="14178" y="20719"/>
                </a:cubicBezTo>
                <a:cubicBezTo>
                  <a:pt x="14230" y="20576"/>
                  <a:pt x="14285" y="20255"/>
                  <a:pt x="14301" y="20005"/>
                </a:cubicBezTo>
                <a:cubicBezTo>
                  <a:pt x="14323" y="19674"/>
                  <a:pt x="14369" y="19574"/>
                  <a:pt x="14536" y="19530"/>
                </a:cubicBezTo>
                <a:cubicBezTo>
                  <a:pt x="14458" y="19182"/>
                  <a:pt x="14537" y="18252"/>
                  <a:pt x="14654" y="18252"/>
                </a:cubicBezTo>
                <a:cubicBezTo>
                  <a:pt x="14713" y="18252"/>
                  <a:pt x="14776" y="18536"/>
                  <a:pt x="14794" y="18885"/>
                </a:cubicBezTo>
                <a:cubicBezTo>
                  <a:pt x="14807" y="19134"/>
                  <a:pt x="14786" y="19333"/>
                  <a:pt x="14755" y="19486"/>
                </a:cubicBezTo>
                <a:cubicBezTo>
                  <a:pt x="14928" y="19442"/>
                  <a:pt x="14929" y="19272"/>
                  <a:pt x="14966" y="17928"/>
                </a:cubicBezTo>
                <a:cubicBezTo>
                  <a:pt x="14971" y="17749"/>
                  <a:pt x="15017" y="17594"/>
                  <a:pt x="15069" y="17582"/>
                </a:cubicBezTo>
                <a:cubicBezTo>
                  <a:pt x="15122" y="17571"/>
                  <a:pt x="15205" y="17482"/>
                  <a:pt x="15254" y="17387"/>
                </a:cubicBezTo>
                <a:cubicBezTo>
                  <a:pt x="15362" y="17175"/>
                  <a:pt x="15785" y="17126"/>
                  <a:pt x="15969" y="17306"/>
                </a:cubicBezTo>
                <a:cubicBezTo>
                  <a:pt x="16072" y="17407"/>
                  <a:pt x="16104" y="17310"/>
                  <a:pt x="16106" y="16872"/>
                </a:cubicBezTo>
                <a:cubicBezTo>
                  <a:pt x="16108" y="16516"/>
                  <a:pt x="16186" y="16183"/>
                  <a:pt x="16315" y="15980"/>
                </a:cubicBezTo>
                <a:lnTo>
                  <a:pt x="16519" y="15659"/>
                </a:lnTo>
                <a:lnTo>
                  <a:pt x="16774" y="15946"/>
                </a:lnTo>
                <a:cubicBezTo>
                  <a:pt x="17089" y="16304"/>
                  <a:pt x="17281" y="16333"/>
                  <a:pt x="17019" y="15983"/>
                </a:cubicBezTo>
                <a:cubicBezTo>
                  <a:pt x="16561" y="15371"/>
                  <a:pt x="17349" y="15048"/>
                  <a:pt x="17820" y="15655"/>
                </a:cubicBezTo>
                <a:cubicBezTo>
                  <a:pt x="17959" y="15833"/>
                  <a:pt x="18119" y="15980"/>
                  <a:pt x="18176" y="15980"/>
                </a:cubicBezTo>
                <a:cubicBezTo>
                  <a:pt x="18234" y="15980"/>
                  <a:pt x="17981" y="15622"/>
                  <a:pt x="17615" y="15184"/>
                </a:cubicBezTo>
                <a:cubicBezTo>
                  <a:pt x="16944" y="14380"/>
                  <a:pt x="16889" y="14221"/>
                  <a:pt x="17196" y="13987"/>
                </a:cubicBezTo>
                <a:cubicBezTo>
                  <a:pt x="17325" y="13888"/>
                  <a:pt x="17472" y="13959"/>
                  <a:pt x="17807" y="14280"/>
                </a:cubicBezTo>
                <a:cubicBezTo>
                  <a:pt x="18286" y="14739"/>
                  <a:pt x="18416" y="14655"/>
                  <a:pt x="17985" y="14165"/>
                </a:cubicBezTo>
                <a:cubicBezTo>
                  <a:pt x="17692" y="13831"/>
                  <a:pt x="17730" y="13583"/>
                  <a:pt x="18059" y="13687"/>
                </a:cubicBezTo>
                <a:cubicBezTo>
                  <a:pt x="18266" y="13753"/>
                  <a:pt x="18266" y="13747"/>
                  <a:pt x="18073" y="13479"/>
                </a:cubicBezTo>
                <a:cubicBezTo>
                  <a:pt x="17964" y="13329"/>
                  <a:pt x="17790" y="13099"/>
                  <a:pt x="17686" y="12969"/>
                </a:cubicBezTo>
                <a:cubicBezTo>
                  <a:pt x="17475" y="12704"/>
                  <a:pt x="17448" y="12529"/>
                  <a:pt x="17603" y="12413"/>
                </a:cubicBezTo>
                <a:cubicBezTo>
                  <a:pt x="17763" y="12293"/>
                  <a:pt x="19289" y="13193"/>
                  <a:pt x="19448" y="13501"/>
                </a:cubicBezTo>
                <a:cubicBezTo>
                  <a:pt x="19587" y="13769"/>
                  <a:pt x="19861" y="13876"/>
                  <a:pt x="19861" y="13663"/>
                </a:cubicBezTo>
                <a:cubicBezTo>
                  <a:pt x="19861" y="13602"/>
                  <a:pt x="19776" y="13461"/>
                  <a:pt x="19673" y="13350"/>
                </a:cubicBezTo>
                <a:cubicBezTo>
                  <a:pt x="19436" y="13094"/>
                  <a:pt x="17944" y="12215"/>
                  <a:pt x="17747" y="12215"/>
                </a:cubicBezTo>
                <a:cubicBezTo>
                  <a:pt x="17473" y="12215"/>
                  <a:pt x="17069" y="11796"/>
                  <a:pt x="17072" y="11516"/>
                </a:cubicBezTo>
                <a:cubicBezTo>
                  <a:pt x="17074" y="11364"/>
                  <a:pt x="17210" y="11082"/>
                  <a:pt x="17374" y="10887"/>
                </a:cubicBezTo>
                <a:cubicBezTo>
                  <a:pt x="17666" y="10541"/>
                  <a:pt x="17689" y="10538"/>
                  <a:pt x="18364" y="10669"/>
                </a:cubicBezTo>
                <a:cubicBezTo>
                  <a:pt x="18745" y="10742"/>
                  <a:pt x="19100" y="10856"/>
                  <a:pt x="19156" y="10924"/>
                </a:cubicBezTo>
                <a:cubicBezTo>
                  <a:pt x="19212" y="10991"/>
                  <a:pt x="19324" y="11046"/>
                  <a:pt x="19404" y="11046"/>
                </a:cubicBezTo>
                <a:cubicBezTo>
                  <a:pt x="19484" y="11046"/>
                  <a:pt x="19770" y="11165"/>
                  <a:pt x="20038" y="11313"/>
                </a:cubicBezTo>
                <a:cubicBezTo>
                  <a:pt x="20386" y="11505"/>
                  <a:pt x="20641" y="11553"/>
                  <a:pt x="20756" y="11463"/>
                </a:cubicBezTo>
                <a:cubicBezTo>
                  <a:pt x="20798" y="11349"/>
                  <a:pt x="20789" y="11258"/>
                  <a:pt x="20702" y="11188"/>
                </a:cubicBezTo>
                <a:cubicBezTo>
                  <a:pt x="20681" y="11181"/>
                  <a:pt x="20663" y="11168"/>
                  <a:pt x="20639" y="11167"/>
                </a:cubicBezTo>
                <a:cubicBezTo>
                  <a:pt x="20536" y="11161"/>
                  <a:pt x="20379" y="11133"/>
                  <a:pt x="20290" y="11106"/>
                </a:cubicBezTo>
                <a:cubicBezTo>
                  <a:pt x="20202" y="11078"/>
                  <a:pt x="20057" y="11034"/>
                  <a:pt x="19968" y="11009"/>
                </a:cubicBezTo>
                <a:cubicBezTo>
                  <a:pt x="19640" y="10917"/>
                  <a:pt x="19260" y="10758"/>
                  <a:pt x="18918" y="10571"/>
                </a:cubicBezTo>
                <a:cubicBezTo>
                  <a:pt x="18724" y="10465"/>
                  <a:pt x="18434" y="10366"/>
                  <a:pt x="18273" y="10351"/>
                </a:cubicBezTo>
                <a:cubicBezTo>
                  <a:pt x="17805" y="10307"/>
                  <a:pt x="17936" y="10007"/>
                  <a:pt x="18573" y="9662"/>
                </a:cubicBezTo>
                <a:cubicBezTo>
                  <a:pt x="18897" y="9486"/>
                  <a:pt x="19062" y="9367"/>
                  <a:pt x="18938" y="9398"/>
                </a:cubicBezTo>
                <a:cubicBezTo>
                  <a:pt x="18813" y="9428"/>
                  <a:pt x="18631" y="9400"/>
                  <a:pt x="18532" y="9334"/>
                </a:cubicBezTo>
                <a:cubicBezTo>
                  <a:pt x="18368" y="9223"/>
                  <a:pt x="18370" y="9180"/>
                  <a:pt x="18569" y="8842"/>
                </a:cubicBezTo>
                <a:cubicBezTo>
                  <a:pt x="18688" y="8639"/>
                  <a:pt x="18787" y="8360"/>
                  <a:pt x="18787" y="8224"/>
                </a:cubicBezTo>
                <a:cubicBezTo>
                  <a:pt x="18787" y="8089"/>
                  <a:pt x="18848" y="7905"/>
                  <a:pt x="18921" y="7811"/>
                </a:cubicBezTo>
                <a:cubicBezTo>
                  <a:pt x="19032" y="7669"/>
                  <a:pt x="19009" y="7666"/>
                  <a:pt x="18787" y="7803"/>
                </a:cubicBezTo>
                <a:cubicBezTo>
                  <a:pt x="18157" y="8191"/>
                  <a:pt x="18153" y="8195"/>
                  <a:pt x="18039" y="7937"/>
                </a:cubicBezTo>
                <a:cubicBezTo>
                  <a:pt x="17949" y="7735"/>
                  <a:pt x="17974" y="7645"/>
                  <a:pt x="18166" y="7482"/>
                </a:cubicBezTo>
                <a:cubicBezTo>
                  <a:pt x="18298" y="7371"/>
                  <a:pt x="18357" y="7278"/>
                  <a:pt x="18300" y="7276"/>
                </a:cubicBezTo>
                <a:cubicBezTo>
                  <a:pt x="18243" y="7274"/>
                  <a:pt x="18293" y="7182"/>
                  <a:pt x="18411" y="7073"/>
                </a:cubicBezTo>
                <a:cubicBezTo>
                  <a:pt x="18460" y="7027"/>
                  <a:pt x="18463" y="7009"/>
                  <a:pt x="18488" y="6980"/>
                </a:cubicBezTo>
                <a:cubicBezTo>
                  <a:pt x="18504" y="6917"/>
                  <a:pt x="18495" y="6849"/>
                  <a:pt x="18482" y="6793"/>
                </a:cubicBezTo>
                <a:cubicBezTo>
                  <a:pt x="18465" y="6779"/>
                  <a:pt x="18470" y="6769"/>
                  <a:pt x="18445" y="6752"/>
                </a:cubicBezTo>
                <a:cubicBezTo>
                  <a:pt x="18254" y="6621"/>
                  <a:pt x="18270" y="6068"/>
                  <a:pt x="18474" y="5770"/>
                </a:cubicBezTo>
                <a:cubicBezTo>
                  <a:pt x="18694" y="5450"/>
                  <a:pt x="18334" y="5440"/>
                  <a:pt x="18052" y="5757"/>
                </a:cubicBezTo>
                <a:cubicBezTo>
                  <a:pt x="17644" y="6217"/>
                  <a:pt x="17383" y="6351"/>
                  <a:pt x="16959" y="6326"/>
                </a:cubicBezTo>
                <a:lnTo>
                  <a:pt x="16586" y="6306"/>
                </a:lnTo>
                <a:lnTo>
                  <a:pt x="16586" y="5900"/>
                </a:lnTo>
                <a:cubicBezTo>
                  <a:pt x="16578" y="5844"/>
                  <a:pt x="16567" y="5794"/>
                  <a:pt x="16570" y="5730"/>
                </a:cubicBezTo>
                <a:cubicBezTo>
                  <a:pt x="16571" y="5699"/>
                  <a:pt x="16582" y="5669"/>
                  <a:pt x="16586" y="5640"/>
                </a:cubicBezTo>
                <a:cubicBezTo>
                  <a:pt x="16586" y="5635"/>
                  <a:pt x="16586" y="5637"/>
                  <a:pt x="16586" y="5632"/>
                </a:cubicBezTo>
                <a:cubicBezTo>
                  <a:pt x="16586" y="4988"/>
                  <a:pt x="16583" y="4982"/>
                  <a:pt x="16298" y="5081"/>
                </a:cubicBezTo>
                <a:cubicBezTo>
                  <a:pt x="15965" y="5197"/>
                  <a:pt x="15144" y="5094"/>
                  <a:pt x="14956" y="4914"/>
                </a:cubicBezTo>
                <a:cubicBezTo>
                  <a:pt x="14867" y="4830"/>
                  <a:pt x="14857" y="4697"/>
                  <a:pt x="14925" y="4480"/>
                </a:cubicBezTo>
                <a:cubicBezTo>
                  <a:pt x="15033" y="4137"/>
                  <a:pt x="14856" y="4033"/>
                  <a:pt x="14627" y="4309"/>
                </a:cubicBezTo>
                <a:cubicBezTo>
                  <a:pt x="14536" y="4420"/>
                  <a:pt x="14423" y="4360"/>
                  <a:pt x="14180" y="4066"/>
                </a:cubicBezTo>
                <a:cubicBezTo>
                  <a:pt x="13867" y="3688"/>
                  <a:pt x="13821" y="3364"/>
                  <a:pt x="14020" y="2974"/>
                </a:cubicBezTo>
                <a:cubicBezTo>
                  <a:pt x="14073" y="2870"/>
                  <a:pt x="14012" y="2851"/>
                  <a:pt x="13818" y="2910"/>
                </a:cubicBezTo>
                <a:cubicBezTo>
                  <a:pt x="13660" y="2958"/>
                  <a:pt x="13509" y="2935"/>
                  <a:pt x="13469" y="2857"/>
                </a:cubicBezTo>
                <a:cubicBezTo>
                  <a:pt x="13422" y="2764"/>
                  <a:pt x="13336" y="2784"/>
                  <a:pt x="13214" y="2918"/>
                </a:cubicBezTo>
                <a:cubicBezTo>
                  <a:pt x="13049" y="3099"/>
                  <a:pt x="13009" y="3097"/>
                  <a:pt x="12792" y="2913"/>
                </a:cubicBezTo>
                <a:cubicBezTo>
                  <a:pt x="12602" y="2751"/>
                  <a:pt x="12575" y="2673"/>
                  <a:pt x="12675" y="2528"/>
                </a:cubicBezTo>
                <a:cubicBezTo>
                  <a:pt x="12744" y="2427"/>
                  <a:pt x="12770" y="2345"/>
                  <a:pt x="12732" y="2345"/>
                </a:cubicBezTo>
                <a:cubicBezTo>
                  <a:pt x="12693" y="2345"/>
                  <a:pt x="12711" y="2228"/>
                  <a:pt x="12775" y="2085"/>
                </a:cubicBezTo>
                <a:cubicBezTo>
                  <a:pt x="12854" y="1906"/>
                  <a:pt x="12854" y="1749"/>
                  <a:pt x="12778" y="1578"/>
                </a:cubicBezTo>
                <a:cubicBezTo>
                  <a:pt x="12696" y="1392"/>
                  <a:pt x="12724" y="1189"/>
                  <a:pt x="12882" y="767"/>
                </a:cubicBezTo>
                <a:cubicBezTo>
                  <a:pt x="12998" y="457"/>
                  <a:pt x="13093" y="131"/>
                  <a:pt x="13094" y="41"/>
                </a:cubicBezTo>
                <a:cubicBezTo>
                  <a:pt x="13094" y="26"/>
                  <a:pt x="12950" y="13"/>
                  <a:pt x="12882" y="0"/>
                </a:cubicBezTo>
                <a:close/>
                <a:moveTo>
                  <a:pt x="6508" y="1436"/>
                </a:moveTo>
                <a:cubicBezTo>
                  <a:pt x="6052" y="1436"/>
                  <a:pt x="5766" y="1816"/>
                  <a:pt x="5754" y="2435"/>
                </a:cubicBezTo>
                <a:cubicBezTo>
                  <a:pt x="5746" y="2838"/>
                  <a:pt x="5780" y="2912"/>
                  <a:pt x="5985" y="2930"/>
                </a:cubicBezTo>
                <a:cubicBezTo>
                  <a:pt x="6118" y="2942"/>
                  <a:pt x="6258" y="2992"/>
                  <a:pt x="6297" y="3040"/>
                </a:cubicBezTo>
                <a:cubicBezTo>
                  <a:pt x="6336" y="3088"/>
                  <a:pt x="6450" y="3124"/>
                  <a:pt x="6548" y="3124"/>
                </a:cubicBezTo>
                <a:cubicBezTo>
                  <a:pt x="6722" y="3124"/>
                  <a:pt x="6769" y="2806"/>
                  <a:pt x="6635" y="2536"/>
                </a:cubicBezTo>
                <a:cubicBezTo>
                  <a:pt x="6553" y="2369"/>
                  <a:pt x="6726" y="1825"/>
                  <a:pt x="6860" y="1825"/>
                </a:cubicBezTo>
                <a:cubicBezTo>
                  <a:pt x="6969" y="1825"/>
                  <a:pt x="7137" y="2079"/>
                  <a:pt x="7139" y="2249"/>
                </a:cubicBezTo>
                <a:cubicBezTo>
                  <a:pt x="7141" y="2355"/>
                  <a:pt x="7300" y="2387"/>
                  <a:pt x="7300" y="2281"/>
                </a:cubicBezTo>
                <a:cubicBezTo>
                  <a:pt x="7300" y="2245"/>
                  <a:pt x="7300" y="2168"/>
                  <a:pt x="7300" y="2110"/>
                </a:cubicBezTo>
                <a:cubicBezTo>
                  <a:pt x="7300" y="1829"/>
                  <a:pt x="6839" y="1436"/>
                  <a:pt x="6508" y="1436"/>
                </a:cubicBezTo>
                <a:close/>
                <a:moveTo>
                  <a:pt x="3909" y="2545"/>
                </a:moveTo>
                <a:cubicBezTo>
                  <a:pt x="3807" y="2540"/>
                  <a:pt x="3707" y="2566"/>
                  <a:pt x="3613" y="2629"/>
                </a:cubicBezTo>
                <a:cubicBezTo>
                  <a:pt x="3370" y="2794"/>
                  <a:pt x="3376" y="3587"/>
                  <a:pt x="3623" y="3761"/>
                </a:cubicBezTo>
                <a:cubicBezTo>
                  <a:pt x="4037" y="4052"/>
                  <a:pt x="4509" y="3765"/>
                  <a:pt x="4509" y="3222"/>
                </a:cubicBezTo>
                <a:cubicBezTo>
                  <a:pt x="4509" y="2846"/>
                  <a:pt x="4214" y="2559"/>
                  <a:pt x="3909" y="2545"/>
                </a:cubicBezTo>
                <a:close/>
                <a:moveTo>
                  <a:pt x="18358" y="3550"/>
                </a:moveTo>
                <a:cubicBezTo>
                  <a:pt x="18284" y="3574"/>
                  <a:pt x="18214" y="3595"/>
                  <a:pt x="18113" y="3652"/>
                </a:cubicBezTo>
                <a:cubicBezTo>
                  <a:pt x="18093" y="3671"/>
                  <a:pt x="18070" y="3682"/>
                  <a:pt x="18052" y="3704"/>
                </a:cubicBezTo>
                <a:cubicBezTo>
                  <a:pt x="17886" y="3909"/>
                  <a:pt x="17895" y="3909"/>
                  <a:pt x="18182" y="3753"/>
                </a:cubicBezTo>
                <a:cubicBezTo>
                  <a:pt x="18336" y="3670"/>
                  <a:pt x="18399" y="3587"/>
                  <a:pt x="18358" y="3550"/>
                </a:cubicBezTo>
                <a:close/>
                <a:moveTo>
                  <a:pt x="3972" y="5201"/>
                </a:moveTo>
                <a:cubicBezTo>
                  <a:pt x="3913" y="5201"/>
                  <a:pt x="3865" y="5290"/>
                  <a:pt x="3865" y="5397"/>
                </a:cubicBezTo>
                <a:cubicBezTo>
                  <a:pt x="3865" y="5504"/>
                  <a:pt x="3913" y="5591"/>
                  <a:pt x="3972" y="5591"/>
                </a:cubicBezTo>
                <a:cubicBezTo>
                  <a:pt x="4031" y="5591"/>
                  <a:pt x="4079" y="5504"/>
                  <a:pt x="4079" y="5397"/>
                </a:cubicBezTo>
                <a:cubicBezTo>
                  <a:pt x="4079" y="5290"/>
                  <a:pt x="4031" y="5201"/>
                  <a:pt x="3972" y="5201"/>
                </a:cubicBezTo>
                <a:close/>
                <a:moveTo>
                  <a:pt x="21364" y="6647"/>
                </a:moveTo>
                <a:cubicBezTo>
                  <a:pt x="21216" y="6644"/>
                  <a:pt x="20975" y="6723"/>
                  <a:pt x="20827" y="6825"/>
                </a:cubicBezTo>
                <a:cubicBezTo>
                  <a:pt x="20490" y="7058"/>
                  <a:pt x="20756" y="7058"/>
                  <a:pt x="21256" y="6825"/>
                </a:cubicBezTo>
                <a:cubicBezTo>
                  <a:pt x="21587" y="6671"/>
                  <a:pt x="21600" y="6651"/>
                  <a:pt x="21364" y="6647"/>
                </a:cubicBezTo>
                <a:close/>
                <a:moveTo>
                  <a:pt x="1550" y="7684"/>
                </a:moveTo>
                <a:cubicBezTo>
                  <a:pt x="1478" y="7683"/>
                  <a:pt x="1418" y="7690"/>
                  <a:pt x="1365" y="7705"/>
                </a:cubicBezTo>
                <a:cubicBezTo>
                  <a:pt x="1259" y="7736"/>
                  <a:pt x="1181" y="7800"/>
                  <a:pt x="1087" y="7913"/>
                </a:cubicBezTo>
                <a:cubicBezTo>
                  <a:pt x="656" y="8435"/>
                  <a:pt x="826" y="9399"/>
                  <a:pt x="1396" y="9653"/>
                </a:cubicBezTo>
                <a:cubicBezTo>
                  <a:pt x="2013" y="9927"/>
                  <a:pt x="2576" y="9480"/>
                  <a:pt x="2576" y="8712"/>
                </a:cubicBezTo>
                <a:cubicBezTo>
                  <a:pt x="2576" y="8041"/>
                  <a:pt x="2381" y="7784"/>
                  <a:pt x="1805" y="7705"/>
                </a:cubicBezTo>
                <a:cubicBezTo>
                  <a:pt x="1704" y="7691"/>
                  <a:pt x="1621" y="7684"/>
                  <a:pt x="1550" y="7684"/>
                </a:cubicBezTo>
                <a:close/>
                <a:moveTo>
                  <a:pt x="19823" y="9025"/>
                </a:moveTo>
                <a:cubicBezTo>
                  <a:pt x="19786" y="9031"/>
                  <a:pt x="19719" y="9056"/>
                  <a:pt x="19673" y="9069"/>
                </a:cubicBezTo>
                <a:cubicBezTo>
                  <a:pt x="19648" y="9093"/>
                  <a:pt x="19621" y="9116"/>
                  <a:pt x="19608" y="9155"/>
                </a:cubicBezTo>
                <a:cubicBezTo>
                  <a:pt x="19536" y="9384"/>
                  <a:pt x="19908" y="9450"/>
                  <a:pt x="20021" y="9228"/>
                </a:cubicBezTo>
                <a:cubicBezTo>
                  <a:pt x="20058" y="9157"/>
                  <a:pt x="20066" y="9098"/>
                  <a:pt x="20038" y="9098"/>
                </a:cubicBezTo>
                <a:cubicBezTo>
                  <a:pt x="20010" y="9098"/>
                  <a:pt x="19916" y="9065"/>
                  <a:pt x="19831" y="9025"/>
                </a:cubicBezTo>
                <a:cubicBezTo>
                  <a:pt x="19828" y="9024"/>
                  <a:pt x="19825" y="9026"/>
                  <a:pt x="19823" y="9025"/>
                </a:cubicBezTo>
                <a:close/>
                <a:moveTo>
                  <a:pt x="275" y="11565"/>
                </a:moveTo>
                <a:cubicBezTo>
                  <a:pt x="79" y="11565"/>
                  <a:pt x="0" y="11635"/>
                  <a:pt x="0" y="11804"/>
                </a:cubicBezTo>
                <a:cubicBezTo>
                  <a:pt x="0" y="11935"/>
                  <a:pt x="32" y="12082"/>
                  <a:pt x="73" y="12132"/>
                </a:cubicBezTo>
                <a:cubicBezTo>
                  <a:pt x="219" y="12308"/>
                  <a:pt x="483" y="12145"/>
                  <a:pt x="517" y="11857"/>
                </a:cubicBezTo>
                <a:cubicBezTo>
                  <a:pt x="544" y="11621"/>
                  <a:pt x="500" y="11565"/>
                  <a:pt x="275" y="11565"/>
                </a:cubicBezTo>
                <a:close/>
                <a:moveTo>
                  <a:pt x="2040" y="15201"/>
                </a:moveTo>
                <a:cubicBezTo>
                  <a:pt x="1830" y="15201"/>
                  <a:pt x="1735" y="15571"/>
                  <a:pt x="1896" y="15765"/>
                </a:cubicBezTo>
                <a:cubicBezTo>
                  <a:pt x="2059" y="15962"/>
                  <a:pt x="2254" y="15830"/>
                  <a:pt x="2254" y="15525"/>
                </a:cubicBezTo>
                <a:cubicBezTo>
                  <a:pt x="2254" y="15287"/>
                  <a:pt x="2197" y="15201"/>
                  <a:pt x="2040" y="15201"/>
                </a:cubicBezTo>
                <a:close/>
                <a:moveTo>
                  <a:pt x="13362" y="19675"/>
                </a:moveTo>
                <a:cubicBezTo>
                  <a:pt x="13356" y="19672"/>
                  <a:pt x="13350" y="19677"/>
                  <a:pt x="13345" y="19692"/>
                </a:cubicBezTo>
                <a:cubicBezTo>
                  <a:pt x="13336" y="19721"/>
                  <a:pt x="13329" y="19786"/>
                  <a:pt x="13329" y="19875"/>
                </a:cubicBezTo>
                <a:cubicBezTo>
                  <a:pt x="13329" y="19965"/>
                  <a:pt x="13336" y="20028"/>
                  <a:pt x="13345" y="20057"/>
                </a:cubicBezTo>
                <a:cubicBezTo>
                  <a:pt x="13355" y="20087"/>
                  <a:pt x="13367" y="20082"/>
                  <a:pt x="13382" y="20037"/>
                </a:cubicBezTo>
                <a:cubicBezTo>
                  <a:pt x="13412" y="19948"/>
                  <a:pt x="13412" y="19803"/>
                  <a:pt x="13382" y="19713"/>
                </a:cubicBezTo>
                <a:cubicBezTo>
                  <a:pt x="13375" y="19691"/>
                  <a:pt x="13368" y="19678"/>
                  <a:pt x="13362" y="19675"/>
                </a:cubicBezTo>
                <a:close/>
                <a:moveTo>
                  <a:pt x="10980" y="20963"/>
                </a:moveTo>
                <a:cubicBezTo>
                  <a:pt x="10969" y="20977"/>
                  <a:pt x="10962" y="21020"/>
                  <a:pt x="10960" y="21096"/>
                </a:cubicBezTo>
                <a:cubicBezTo>
                  <a:pt x="10955" y="21233"/>
                  <a:pt x="10978" y="21310"/>
                  <a:pt x="11014" y="21267"/>
                </a:cubicBezTo>
                <a:cubicBezTo>
                  <a:pt x="11050" y="21224"/>
                  <a:pt x="11055" y="21113"/>
                  <a:pt x="11024" y="21020"/>
                </a:cubicBezTo>
                <a:cubicBezTo>
                  <a:pt x="11007" y="20968"/>
                  <a:pt x="10991" y="20949"/>
                  <a:pt x="10980" y="20963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5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" grpId="0" animBg="1" advAuto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١٥٦"/>
          <p:cNvSpPr/>
          <p:nvPr/>
        </p:nvSpPr>
        <p:spPr>
          <a:xfrm>
            <a:off x="0" y="12461004"/>
            <a:ext cx="3033098" cy="1254996"/>
          </a:xfrm>
          <a:prstGeom prst="roundRect">
            <a:avLst>
              <a:gd name="adj" fmla="val 27757"/>
            </a:avLst>
          </a:prstGeom>
          <a:solidFill>
            <a:srgbClr val="DFEED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7000" b="1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r>
              <a:t>١٥٦</a:t>
            </a:r>
          </a:p>
        </p:txBody>
      </p:sp>
      <p:pic>
        <p:nvPicPr>
          <p:cNvPr id="372" name="IMG_7365.jpeg" descr="IMG_7365.jpeg"/>
          <p:cNvPicPr>
            <a:picLocks noChangeAspect="1"/>
          </p:cNvPicPr>
          <p:nvPr/>
        </p:nvPicPr>
        <p:blipFill>
          <a:blip r:embed="rId2"/>
          <a:srcRect l="25252" t="4319" r="6207" b="91469"/>
          <a:stretch>
            <a:fillRect/>
          </a:stretch>
        </p:blipFill>
        <p:spPr>
          <a:xfrm>
            <a:off x="1561031" y="585228"/>
            <a:ext cx="20948681" cy="1499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373" name="IMG_7373.jpeg" descr="IMG_7373.jpeg"/>
          <p:cNvPicPr>
            <a:picLocks noChangeAspect="1"/>
          </p:cNvPicPr>
          <p:nvPr/>
        </p:nvPicPr>
        <p:blipFill>
          <a:blip r:embed="rId3"/>
          <a:srcRect l="2763" t="2268" r="4681" b="2233"/>
          <a:stretch>
            <a:fillRect/>
          </a:stretch>
        </p:blipFill>
        <p:spPr>
          <a:xfrm>
            <a:off x="12455341" y="2996034"/>
            <a:ext cx="10829548" cy="92591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94" extrusionOk="0">
                <a:moveTo>
                  <a:pt x="10185" y="0"/>
                </a:moveTo>
                <a:cubicBezTo>
                  <a:pt x="9866" y="2"/>
                  <a:pt x="9574" y="18"/>
                  <a:pt x="9349" y="50"/>
                </a:cubicBezTo>
                <a:cubicBezTo>
                  <a:pt x="8136" y="225"/>
                  <a:pt x="7053" y="586"/>
                  <a:pt x="6018" y="1160"/>
                </a:cubicBezTo>
                <a:cubicBezTo>
                  <a:pt x="5336" y="1538"/>
                  <a:pt x="5246" y="1651"/>
                  <a:pt x="5377" y="1967"/>
                </a:cubicBezTo>
                <a:cubicBezTo>
                  <a:pt x="5443" y="2125"/>
                  <a:pt x="7873" y="5873"/>
                  <a:pt x="8593" y="6925"/>
                </a:cubicBezTo>
                <a:cubicBezTo>
                  <a:pt x="8767" y="7180"/>
                  <a:pt x="8929" y="7183"/>
                  <a:pt x="9399" y="6942"/>
                </a:cubicBezTo>
                <a:cubicBezTo>
                  <a:pt x="9948" y="6661"/>
                  <a:pt x="10652" y="6447"/>
                  <a:pt x="11361" y="6349"/>
                </a:cubicBezTo>
                <a:cubicBezTo>
                  <a:pt x="11711" y="6300"/>
                  <a:pt x="12031" y="6227"/>
                  <a:pt x="12073" y="6186"/>
                </a:cubicBezTo>
                <a:cubicBezTo>
                  <a:pt x="12115" y="6145"/>
                  <a:pt x="12175" y="5922"/>
                  <a:pt x="12207" y="5690"/>
                </a:cubicBezTo>
                <a:cubicBezTo>
                  <a:pt x="12699" y="2116"/>
                  <a:pt x="12860" y="871"/>
                  <a:pt x="12860" y="641"/>
                </a:cubicBezTo>
                <a:cubicBezTo>
                  <a:pt x="12860" y="388"/>
                  <a:pt x="12845" y="357"/>
                  <a:pt x="12684" y="279"/>
                </a:cubicBezTo>
                <a:cubicBezTo>
                  <a:pt x="12343" y="112"/>
                  <a:pt x="11143" y="-6"/>
                  <a:pt x="10185" y="0"/>
                </a:cubicBezTo>
                <a:close/>
                <a:moveTo>
                  <a:pt x="14273" y="828"/>
                </a:moveTo>
                <a:cubicBezTo>
                  <a:pt x="14151" y="849"/>
                  <a:pt x="14091" y="948"/>
                  <a:pt x="14053" y="1114"/>
                </a:cubicBezTo>
                <a:cubicBezTo>
                  <a:pt x="13948" y="1573"/>
                  <a:pt x="13238" y="6073"/>
                  <a:pt x="13238" y="6276"/>
                </a:cubicBezTo>
                <a:cubicBezTo>
                  <a:pt x="13238" y="6525"/>
                  <a:pt x="13276" y="6563"/>
                  <a:pt x="13725" y="6782"/>
                </a:cubicBezTo>
                <a:cubicBezTo>
                  <a:pt x="14369" y="7095"/>
                  <a:pt x="14909" y="7521"/>
                  <a:pt x="15513" y="8188"/>
                </a:cubicBezTo>
                <a:cubicBezTo>
                  <a:pt x="15835" y="8544"/>
                  <a:pt x="16144" y="8835"/>
                  <a:pt x="16200" y="8835"/>
                </a:cubicBezTo>
                <a:cubicBezTo>
                  <a:pt x="16317" y="8835"/>
                  <a:pt x="16268" y="8873"/>
                  <a:pt x="18060" y="7405"/>
                </a:cubicBezTo>
                <a:cubicBezTo>
                  <a:pt x="19635" y="6114"/>
                  <a:pt x="19721" y="6032"/>
                  <a:pt x="19721" y="5797"/>
                </a:cubicBezTo>
                <a:cubicBezTo>
                  <a:pt x="19721" y="5533"/>
                  <a:pt x="19241" y="4749"/>
                  <a:pt x="18602" y="3969"/>
                </a:cubicBezTo>
                <a:cubicBezTo>
                  <a:pt x="17657" y="2816"/>
                  <a:pt x="16784" y="2068"/>
                  <a:pt x="15588" y="1386"/>
                </a:cubicBezTo>
                <a:cubicBezTo>
                  <a:pt x="14854" y="967"/>
                  <a:pt x="14477" y="791"/>
                  <a:pt x="14273" y="828"/>
                </a:cubicBezTo>
                <a:close/>
                <a:moveTo>
                  <a:pt x="4136" y="2585"/>
                </a:moveTo>
                <a:cubicBezTo>
                  <a:pt x="3912" y="2586"/>
                  <a:pt x="3777" y="2686"/>
                  <a:pt x="3366" y="3155"/>
                </a:cubicBezTo>
                <a:cubicBezTo>
                  <a:pt x="1769" y="4976"/>
                  <a:pt x="672" y="7423"/>
                  <a:pt x="209" y="10198"/>
                </a:cubicBezTo>
                <a:lnTo>
                  <a:pt x="87" y="10933"/>
                </a:lnTo>
                <a:lnTo>
                  <a:pt x="209" y="11048"/>
                </a:lnTo>
                <a:cubicBezTo>
                  <a:pt x="370" y="11201"/>
                  <a:pt x="518" y="11218"/>
                  <a:pt x="3191" y="11388"/>
                </a:cubicBezTo>
                <a:cubicBezTo>
                  <a:pt x="6064" y="11572"/>
                  <a:pt x="6401" y="11579"/>
                  <a:pt x="6502" y="11461"/>
                </a:cubicBezTo>
                <a:cubicBezTo>
                  <a:pt x="6545" y="11411"/>
                  <a:pt x="6653" y="11102"/>
                  <a:pt x="6743" y="10776"/>
                </a:cubicBezTo>
                <a:cubicBezTo>
                  <a:pt x="6955" y="10014"/>
                  <a:pt x="7295" y="9210"/>
                  <a:pt x="7624" y="8697"/>
                </a:cubicBezTo>
                <a:cubicBezTo>
                  <a:pt x="7766" y="8474"/>
                  <a:pt x="7898" y="8220"/>
                  <a:pt x="7917" y="8131"/>
                </a:cubicBezTo>
                <a:cubicBezTo>
                  <a:pt x="7959" y="7936"/>
                  <a:pt x="7943" y="7910"/>
                  <a:pt x="5838" y="4834"/>
                </a:cubicBezTo>
                <a:cubicBezTo>
                  <a:pt x="4428" y="2774"/>
                  <a:pt x="4285" y="2585"/>
                  <a:pt x="4136" y="2585"/>
                </a:cubicBezTo>
                <a:close/>
                <a:moveTo>
                  <a:pt x="20374" y="7195"/>
                </a:moveTo>
                <a:cubicBezTo>
                  <a:pt x="20243" y="7167"/>
                  <a:pt x="19961" y="7383"/>
                  <a:pt x="18519" y="8429"/>
                </a:cubicBezTo>
                <a:cubicBezTo>
                  <a:pt x="18141" y="8704"/>
                  <a:pt x="17571" y="9116"/>
                  <a:pt x="17254" y="9344"/>
                </a:cubicBezTo>
                <a:cubicBezTo>
                  <a:pt x="16880" y="9613"/>
                  <a:pt x="16661" y="9813"/>
                  <a:pt x="16629" y="9913"/>
                </a:cubicBezTo>
                <a:cubicBezTo>
                  <a:pt x="16594" y="10023"/>
                  <a:pt x="16613" y="10194"/>
                  <a:pt x="16692" y="10509"/>
                </a:cubicBezTo>
                <a:cubicBezTo>
                  <a:pt x="16754" y="10752"/>
                  <a:pt x="16865" y="11430"/>
                  <a:pt x="16939" y="12015"/>
                </a:cubicBezTo>
                <a:cubicBezTo>
                  <a:pt x="17012" y="12601"/>
                  <a:pt x="17100" y="13197"/>
                  <a:pt x="17132" y="13341"/>
                </a:cubicBezTo>
                <a:cubicBezTo>
                  <a:pt x="17227" y="13757"/>
                  <a:pt x="17408" y="14081"/>
                  <a:pt x="17614" y="14203"/>
                </a:cubicBezTo>
                <a:cubicBezTo>
                  <a:pt x="17792" y="14309"/>
                  <a:pt x="18713" y="14566"/>
                  <a:pt x="20180" y="14920"/>
                </a:cubicBezTo>
                <a:cubicBezTo>
                  <a:pt x="21003" y="15118"/>
                  <a:pt x="21371" y="15133"/>
                  <a:pt x="21446" y="14970"/>
                </a:cubicBezTo>
                <a:cubicBezTo>
                  <a:pt x="21547" y="14749"/>
                  <a:pt x="21598" y="13948"/>
                  <a:pt x="21599" y="13037"/>
                </a:cubicBezTo>
                <a:cubicBezTo>
                  <a:pt x="21600" y="12126"/>
                  <a:pt x="21550" y="11105"/>
                  <a:pt x="21450" y="10445"/>
                </a:cubicBezTo>
                <a:cubicBezTo>
                  <a:pt x="21263" y="9215"/>
                  <a:pt x="20746" y="7507"/>
                  <a:pt x="20492" y="7282"/>
                </a:cubicBezTo>
                <a:cubicBezTo>
                  <a:pt x="20444" y="7240"/>
                  <a:pt x="20417" y="7204"/>
                  <a:pt x="20374" y="7195"/>
                </a:cubicBezTo>
                <a:close/>
                <a:moveTo>
                  <a:pt x="11861" y="7383"/>
                </a:moveTo>
                <a:cubicBezTo>
                  <a:pt x="10918" y="7383"/>
                  <a:pt x="10134" y="7652"/>
                  <a:pt x="9371" y="8241"/>
                </a:cubicBezTo>
                <a:cubicBezTo>
                  <a:pt x="8572" y="8856"/>
                  <a:pt x="7993" y="9732"/>
                  <a:pt x="7654" y="10841"/>
                </a:cubicBezTo>
                <a:cubicBezTo>
                  <a:pt x="7488" y="11382"/>
                  <a:pt x="7485" y="11416"/>
                  <a:pt x="7485" y="12530"/>
                </a:cubicBezTo>
                <a:lnTo>
                  <a:pt x="7486" y="13667"/>
                </a:lnTo>
                <a:lnTo>
                  <a:pt x="7676" y="14237"/>
                </a:lnTo>
                <a:cubicBezTo>
                  <a:pt x="8069" y="15414"/>
                  <a:pt x="8755" y="16319"/>
                  <a:pt x="9641" y="16827"/>
                </a:cubicBezTo>
                <a:cubicBezTo>
                  <a:pt x="10260" y="17182"/>
                  <a:pt x="10580" y="17275"/>
                  <a:pt x="11590" y="17397"/>
                </a:cubicBezTo>
                <a:cubicBezTo>
                  <a:pt x="13423" y="17619"/>
                  <a:pt x="13552" y="17690"/>
                  <a:pt x="14918" y="19237"/>
                </a:cubicBezTo>
                <a:cubicBezTo>
                  <a:pt x="15481" y="19873"/>
                  <a:pt x="15974" y="20394"/>
                  <a:pt x="16014" y="20394"/>
                </a:cubicBezTo>
                <a:cubicBezTo>
                  <a:pt x="16054" y="20394"/>
                  <a:pt x="16340" y="20307"/>
                  <a:pt x="16648" y="20201"/>
                </a:cubicBezTo>
                <a:cubicBezTo>
                  <a:pt x="16956" y="20095"/>
                  <a:pt x="17372" y="19951"/>
                  <a:pt x="17571" y="19883"/>
                </a:cubicBezTo>
                <a:lnTo>
                  <a:pt x="17933" y="19759"/>
                </a:lnTo>
                <a:lnTo>
                  <a:pt x="18119" y="19081"/>
                </a:lnTo>
                <a:cubicBezTo>
                  <a:pt x="18222" y="18709"/>
                  <a:pt x="18359" y="18180"/>
                  <a:pt x="18423" y="17907"/>
                </a:cubicBezTo>
                <a:lnTo>
                  <a:pt x="18541" y="17411"/>
                </a:lnTo>
                <a:lnTo>
                  <a:pt x="18388" y="17213"/>
                </a:lnTo>
                <a:cubicBezTo>
                  <a:pt x="18304" y="17104"/>
                  <a:pt x="17857" y="16560"/>
                  <a:pt x="17394" y="16004"/>
                </a:cubicBezTo>
                <a:cubicBezTo>
                  <a:pt x="16273" y="14657"/>
                  <a:pt x="16196" y="14462"/>
                  <a:pt x="15993" y="12453"/>
                </a:cubicBezTo>
                <a:cubicBezTo>
                  <a:pt x="15792" y="10455"/>
                  <a:pt x="15561" y="9782"/>
                  <a:pt x="14755" y="8831"/>
                </a:cubicBezTo>
                <a:cubicBezTo>
                  <a:pt x="14290" y="8283"/>
                  <a:pt x="14179" y="8188"/>
                  <a:pt x="13670" y="7903"/>
                </a:cubicBezTo>
                <a:cubicBezTo>
                  <a:pt x="12967" y="7508"/>
                  <a:pt x="12528" y="7383"/>
                  <a:pt x="11861" y="7383"/>
                </a:cubicBezTo>
                <a:close/>
                <a:moveTo>
                  <a:pt x="1244" y="12685"/>
                </a:moveTo>
                <a:cubicBezTo>
                  <a:pt x="103" y="12682"/>
                  <a:pt x="2" y="12742"/>
                  <a:pt x="0" y="13008"/>
                </a:cubicBezTo>
                <a:cubicBezTo>
                  <a:pt x="0" y="13062"/>
                  <a:pt x="4" y="13123"/>
                  <a:pt x="4" y="13194"/>
                </a:cubicBezTo>
                <a:cubicBezTo>
                  <a:pt x="4" y="14064"/>
                  <a:pt x="286" y="15774"/>
                  <a:pt x="607" y="16854"/>
                </a:cubicBezTo>
                <a:cubicBezTo>
                  <a:pt x="1027" y="18264"/>
                  <a:pt x="1961" y="20118"/>
                  <a:pt x="2733" y="21078"/>
                </a:cubicBezTo>
                <a:cubicBezTo>
                  <a:pt x="3070" y="21496"/>
                  <a:pt x="3178" y="21594"/>
                  <a:pt x="3307" y="21594"/>
                </a:cubicBezTo>
                <a:cubicBezTo>
                  <a:pt x="3441" y="21594"/>
                  <a:pt x="3678" y="21354"/>
                  <a:pt x="4827" y="20056"/>
                </a:cubicBezTo>
                <a:cubicBezTo>
                  <a:pt x="6600" y="18053"/>
                  <a:pt x="7728" y="16688"/>
                  <a:pt x="7728" y="16547"/>
                </a:cubicBezTo>
                <a:cubicBezTo>
                  <a:pt x="7728" y="16485"/>
                  <a:pt x="7627" y="16252"/>
                  <a:pt x="7503" y="16029"/>
                </a:cubicBezTo>
                <a:cubicBezTo>
                  <a:pt x="7017" y="15154"/>
                  <a:pt x="6773" y="14445"/>
                  <a:pt x="6569" y="13311"/>
                </a:cubicBezTo>
                <a:cubicBezTo>
                  <a:pt x="6486" y="12856"/>
                  <a:pt x="6472" y="12827"/>
                  <a:pt x="6318" y="12791"/>
                </a:cubicBezTo>
                <a:cubicBezTo>
                  <a:pt x="6229" y="12770"/>
                  <a:pt x="4814" y="12734"/>
                  <a:pt x="3174" y="12710"/>
                </a:cubicBezTo>
                <a:cubicBezTo>
                  <a:pt x="2324" y="12698"/>
                  <a:pt x="1700" y="12686"/>
                  <a:pt x="1244" y="12685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74" name="مستطيل مستدير الزوايا"/>
          <p:cNvSpPr/>
          <p:nvPr/>
        </p:nvSpPr>
        <p:spPr>
          <a:xfrm rot="20366677">
            <a:off x="20738084" y="6269886"/>
            <a:ext cx="3062230" cy="3472531"/>
          </a:xfrm>
          <a:prstGeom prst="roundRect">
            <a:avLst>
              <a:gd name="adj" fmla="val 19639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sp>
        <p:nvSpPr>
          <p:cNvPr id="375" name="أهمية ١- استقامة السلوك…"/>
          <p:cNvSpPr txBox="1"/>
          <p:nvPr/>
        </p:nvSpPr>
        <p:spPr>
          <a:xfrm>
            <a:off x="2269966" y="3462291"/>
            <a:ext cx="9072554" cy="1473201"/>
          </a:xfrm>
          <a:prstGeom prst="rect">
            <a:avLst/>
          </a:prstGeom>
          <a:solidFill>
            <a:srgbClr val="E6C17A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 sz="4000" b="1">
                <a:solidFill>
                  <a:srgbClr val="000000"/>
                </a:solidFill>
                <a:latin typeface="Al Nile"/>
                <a:ea typeface="Al Nile"/>
                <a:cs typeface="Al Nile"/>
                <a:sym typeface="Al Nile"/>
              </a:defRPr>
            </a:pPr>
            <a:r>
              <a:t> أهمية ١- استقامة السلوك</a:t>
            </a:r>
          </a:p>
          <a:p>
            <a:pPr rtl="0">
              <a:defRPr sz="4000" b="1">
                <a:solidFill>
                  <a:srgbClr val="000000"/>
                </a:solidFill>
                <a:latin typeface="Al Nile"/>
                <a:ea typeface="Al Nile"/>
                <a:cs typeface="Al Nile"/>
                <a:sym typeface="Al Nile"/>
              </a:defRPr>
            </a:pPr>
            <a:r>
              <a:t>٢- بناء علاقات لا تخضع بالضرورة للأهواء</a:t>
            </a:r>
          </a:p>
        </p:txBody>
      </p:sp>
      <p:sp>
        <p:nvSpPr>
          <p:cNvPr id="376" name="مستطيل مستدير الزوايا"/>
          <p:cNvSpPr/>
          <p:nvPr/>
        </p:nvSpPr>
        <p:spPr>
          <a:xfrm rot="18112707">
            <a:off x="19021116" y="3041689"/>
            <a:ext cx="3336138" cy="3903844"/>
          </a:xfrm>
          <a:prstGeom prst="roundRect">
            <a:avLst>
              <a:gd name="adj" fmla="val 15885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sp>
        <p:nvSpPr>
          <p:cNvPr id="377" name="الابتعاد عن العداء والكراهية…"/>
          <p:cNvSpPr txBox="1"/>
          <p:nvPr/>
        </p:nvSpPr>
        <p:spPr>
          <a:xfrm>
            <a:off x="2269966" y="4993610"/>
            <a:ext cx="9072554" cy="1473201"/>
          </a:xfrm>
          <a:prstGeom prst="rect">
            <a:avLst/>
          </a:prstGeom>
          <a:solidFill>
            <a:srgbClr val="DF757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 sz="4000" b="1">
                <a:solidFill>
                  <a:srgbClr val="000000"/>
                </a:solidFill>
                <a:latin typeface="Al Nile"/>
                <a:ea typeface="Al Nile"/>
                <a:cs typeface="Al Nile"/>
                <a:sym typeface="Al Nile"/>
              </a:defRPr>
            </a:pPr>
            <a:r>
              <a:t> الابتعاد عن العداء والكراهية</a:t>
            </a:r>
          </a:p>
          <a:p>
            <a:pPr rtl="0">
              <a:defRPr sz="4000" b="1">
                <a:solidFill>
                  <a:srgbClr val="000000"/>
                </a:solidFill>
                <a:latin typeface="Al Nile"/>
                <a:ea typeface="Al Nile"/>
                <a:cs typeface="Al Nile"/>
                <a:sym typeface="Al Nile"/>
              </a:defRPr>
            </a:pPr>
            <a:r>
              <a:t>سلوك يحكمه العقل</a:t>
            </a:r>
          </a:p>
        </p:txBody>
      </p:sp>
      <p:sp>
        <p:nvSpPr>
          <p:cNvPr id="378" name="مستطيل مستدير الزوايا"/>
          <p:cNvSpPr/>
          <p:nvPr/>
        </p:nvSpPr>
        <p:spPr>
          <a:xfrm rot="14434698">
            <a:off x="15326025" y="2111981"/>
            <a:ext cx="3901263" cy="4173822"/>
          </a:xfrm>
          <a:prstGeom prst="roundRect">
            <a:avLst>
              <a:gd name="adj" fmla="val 31565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sp>
        <p:nvSpPr>
          <p:cNvPr id="379" name="ضرورة الاحتكاك إلى العقل…"/>
          <p:cNvSpPr txBox="1"/>
          <p:nvPr/>
        </p:nvSpPr>
        <p:spPr>
          <a:xfrm>
            <a:off x="2269966" y="6536213"/>
            <a:ext cx="9072554" cy="1473201"/>
          </a:xfrm>
          <a:prstGeom prst="rect">
            <a:avLst/>
          </a:prstGeom>
          <a:solidFill>
            <a:srgbClr val="82AFB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 sz="4000" b="1">
                <a:solidFill>
                  <a:srgbClr val="000000"/>
                </a:solidFill>
                <a:latin typeface="Al Nile"/>
                <a:ea typeface="Al Nile"/>
                <a:cs typeface="Al Nile"/>
                <a:sym typeface="Al Nile"/>
              </a:defRPr>
            </a:pPr>
            <a:r>
              <a:t> ‏ضرورة الاحتكاك إلى العقل</a:t>
            </a:r>
          </a:p>
          <a:p>
            <a:pPr rtl="0">
              <a:defRPr sz="4000" b="1">
                <a:solidFill>
                  <a:srgbClr val="000000"/>
                </a:solidFill>
                <a:latin typeface="Al Nile"/>
                <a:ea typeface="Al Nile"/>
                <a:cs typeface="Al Nile"/>
                <a:sym typeface="Al Nile"/>
              </a:defRPr>
            </a:pPr>
            <a:r>
              <a:t>قيمة بناء علاقات تعاون </a:t>
            </a:r>
          </a:p>
        </p:txBody>
      </p:sp>
      <p:sp>
        <p:nvSpPr>
          <p:cNvPr id="380" name="مستطيل مستدير الزوايا"/>
          <p:cNvSpPr/>
          <p:nvPr/>
        </p:nvSpPr>
        <p:spPr>
          <a:xfrm rot="13500000">
            <a:off x="12147949" y="4449303"/>
            <a:ext cx="4117872" cy="4173822"/>
          </a:xfrm>
          <a:prstGeom prst="roundRect">
            <a:avLst>
              <a:gd name="adj" fmla="val 21226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sp>
        <p:nvSpPr>
          <p:cNvPr id="381" name=" ضرورة مقاومة الفشل…"/>
          <p:cNvSpPr txBox="1"/>
          <p:nvPr/>
        </p:nvSpPr>
        <p:spPr>
          <a:xfrm>
            <a:off x="2269966" y="8067532"/>
            <a:ext cx="9072554" cy="1473201"/>
          </a:xfrm>
          <a:prstGeom prst="rect">
            <a:avLst/>
          </a:prstGeom>
          <a:solidFill>
            <a:srgbClr val="746B9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 sz="4000" b="1">
                <a:solidFill>
                  <a:srgbClr val="FFFFFF"/>
                </a:solidFill>
                <a:latin typeface="Al Nile"/>
                <a:ea typeface="Al Nile"/>
                <a:cs typeface="Al Nile"/>
                <a:sym typeface="Al Nile"/>
              </a:defRPr>
            </a:pPr>
            <a:r>
              <a:t> ‏ ضرورة مقاومة الفشل</a:t>
            </a:r>
          </a:p>
          <a:p>
            <a:pPr rtl="0">
              <a:defRPr sz="4000" b="1">
                <a:solidFill>
                  <a:srgbClr val="FFFFFF"/>
                </a:solidFill>
                <a:latin typeface="Al Nile"/>
                <a:ea typeface="Al Nile"/>
                <a:cs typeface="Al Nile"/>
                <a:sym typeface="Al Nile"/>
              </a:defRPr>
            </a:pPr>
            <a:r>
              <a:t>أهمية الثقة في الذات</a:t>
            </a:r>
          </a:p>
        </p:txBody>
      </p:sp>
      <p:sp>
        <p:nvSpPr>
          <p:cNvPr id="382" name="مستطيل مستدير الزوايا"/>
          <p:cNvSpPr/>
          <p:nvPr/>
        </p:nvSpPr>
        <p:spPr>
          <a:xfrm rot="14992493">
            <a:off x="11987694" y="7825763"/>
            <a:ext cx="4471958" cy="4336811"/>
          </a:xfrm>
          <a:prstGeom prst="roundRect">
            <a:avLst>
              <a:gd name="adj" fmla="val 20155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sp>
        <p:nvSpPr>
          <p:cNvPr id="383" name=" أهمية التفكير والبحث عن حلول عملية…"/>
          <p:cNvSpPr txBox="1"/>
          <p:nvPr/>
        </p:nvSpPr>
        <p:spPr>
          <a:xfrm>
            <a:off x="2269966" y="9610135"/>
            <a:ext cx="9072554" cy="2159001"/>
          </a:xfrm>
          <a:prstGeom prst="rect">
            <a:avLst/>
          </a:prstGeom>
          <a:solidFill>
            <a:srgbClr val="A9689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 sz="4000" b="1">
                <a:solidFill>
                  <a:srgbClr val="FFFFFF"/>
                </a:solidFill>
                <a:latin typeface="Al Nile"/>
                <a:ea typeface="Al Nile"/>
                <a:cs typeface="Al Nile"/>
                <a:sym typeface="Al Nile"/>
              </a:defRPr>
            </a:pPr>
            <a:r>
              <a:t> ‏ أهمية التفكير والبحث عن حلول عملية</a:t>
            </a:r>
          </a:p>
          <a:p>
            <a:pPr rtl="0">
              <a:defRPr sz="4000" b="1">
                <a:solidFill>
                  <a:srgbClr val="FFFFFF"/>
                </a:solidFill>
                <a:latin typeface="Al Nile"/>
                <a:ea typeface="Al Nile"/>
                <a:cs typeface="Al Nile"/>
                <a:sym typeface="Al Nile"/>
              </a:defRPr>
            </a:pPr>
            <a:r>
              <a:t>‏التفكير ممارسة تتصل بالواقع</a:t>
            </a:r>
          </a:p>
          <a:p>
            <a:pPr rtl="0">
              <a:defRPr sz="4000" b="1">
                <a:solidFill>
                  <a:srgbClr val="FFFFFF"/>
                </a:solidFill>
                <a:latin typeface="Al Nile"/>
                <a:ea typeface="Al Nile"/>
                <a:cs typeface="Al Nile"/>
                <a:sym typeface="Al Nile"/>
              </a:defRPr>
            </a:pPr>
            <a:r>
              <a:t>ضرورة تجاوز المشاكل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6" dur="2500" fill="hold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6" dur="2500" fill="hold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0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26" dur="2500" fill="hold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10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36" dur="2500" fill="hold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10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xit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46" dur="2500" fill="hold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10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4" grpId="0" animBg="1" advAuto="0"/>
      <p:bldP spid="375" grpId="0" animBg="1" advAuto="0"/>
      <p:bldP spid="376" grpId="0" animBg="1" advAuto="0"/>
      <p:bldP spid="377" grpId="0" animBg="1" advAuto="0"/>
      <p:bldP spid="378" grpId="0" animBg="1" advAuto="0"/>
      <p:bldP spid="379" grpId="0" animBg="1" advAuto="0"/>
      <p:bldP spid="380" grpId="0" animBg="1" advAuto="0"/>
      <p:bldP spid="381" grpId="0" animBg="1" advAuto="0"/>
      <p:bldP spid="382" grpId="0" animBg="1" advAuto="0"/>
      <p:bldP spid="383" grpId="0" animBg="1" advAuto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IMG_7374.jpeg" descr="IMG_7374.jpeg"/>
          <p:cNvPicPr>
            <a:picLocks noChangeAspect="1"/>
          </p:cNvPicPr>
          <p:nvPr/>
        </p:nvPicPr>
        <p:blipFill>
          <a:blip r:embed="rId2"/>
          <a:srcRect l="35186" t="26740" r="49524" b="59426"/>
          <a:stretch>
            <a:fillRect/>
          </a:stretch>
        </p:blipFill>
        <p:spPr>
          <a:xfrm>
            <a:off x="10317276" y="4205225"/>
            <a:ext cx="3749448" cy="38647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04" h="21547" extrusionOk="0">
                <a:moveTo>
                  <a:pt x="20202" y="0"/>
                </a:moveTo>
                <a:cubicBezTo>
                  <a:pt x="19776" y="0"/>
                  <a:pt x="19288" y="349"/>
                  <a:pt x="19125" y="770"/>
                </a:cubicBezTo>
                <a:cubicBezTo>
                  <a:pt x="18964" y="1183"/>
                  <a:pt x="19187" y="1945"/>
                  <a:pt x="19524" y="2137"/>
                </a:cubicBezTo>
                <a:cubicBezTo>
                  <a:pt x="19887" y="2346"/>
                  <a:pt x="20585" y="2298"/>
                  <a:pt x="20904" y="2042"/>
                </a:cubicBezTo>
                <a:cubicBezTo>
                  <a:pt x="21065" y="1913"/>
                  <a:pt x="21231" y="1585"/>
                  <a:pt x="21276" y="1312"/>
                </a:cubicBezTo>
                <a:cubicBezTo>
                  <a:pt x="21346" y="883"/>
                  <a:pt x="21302" y="762"/>
                  <a:pt x="20942" y="409"/>
                </a:cubicBezTo>
                <a:cubicBezTo>
                  <a:pt x="20713" y="185"/>
                  <a:pt x="20379" y="0"/>
                  <a:pt x="20202" y="0"/>
                </a:cubicBezTo>
                <a:close/>
                <a:moveTo>
                  <a:pt x="990" y="223"/>
                </a:moveTo>
                <a:cubicBezTo>
                  <a:pt x="595" y="257"/>
                  <a:pt x="219" y="437"/>
                  <a:pt x="99" y="743"/>
                </a:cubicBezTo>
                <a:cubicBezTo>
                  <a:pt x="-104" y="1263"/>
                  <a:pt x="13" y="1855"/>
                  <a:pt x="374" y="2133"/>
                </a:cubicBezTo>
                <a:cubicBezTo>
                  <a:pt x="1421" y="2940"/>
                  <a:pt x="2767" y="1658"/>
                  <a:pt x="2000" y="584"/>
                </a:cubicBezTo>
                <a:cubicBezTo>
                  <a:pt x="1801" y="305"/>
                  <a:pt x="1385" y="190"/>
                  <a:pt x="990" y="223"/>
                </a:cubicBezTo>
                <a:close/>
                <a:moveTo>
                  <a:pt x="17451" y="1783"/>
                </a:moveTo>
                <a:cubicBezTo>
                  <a:pt x="17011" y="1741"/>
                  <a:pt x="16552" y="1892"/>
                  <a:pt x="16209" y="2292"/>
                </a:cubicBezTo>
                <a:cubicBezTo>
                  <a:pt x="15645" y="2949"/>
                  <a:pt x="15813" y="4280"/>
                  <a:pt x="16509" y="4678"/>
                </a:cubicBezTo>
                <a:cubicBezTo>
                  <a:pt x="16831" y="4862"/>
                  <a:pt x="17681" y="4856"/>
                  <a:pt x="18101" y="4669"/>
                </a:cubicBezTo>
                <a:cubicBezTo>
                  <a:pt x="18467" y="4505"/>
                  <a:pt x="18865" y="3824"/>
                  <a:pt x="18865" y="3359"/>
                </a:cubicBezTo>
                <a:cubicBezTo>
                  <a:pt x="18865" y="2462"/>
                  <a:pt x="18185" y="1854"/>
                  <a:pt x="17451" y="1783"/>
                </a:cubicBezTo>
                <a:close/>
                <a:moveTo>
                  <a:pt x="3152" y="2680"/>
                </a:moveTo>
                <a:cubicBezTo>
                  <a:pt x="2712" y="2680"/>
                  <a:pt x="2502" y="2765"/>
                  <a:pt x="2190" y="3071"/>
                </a:cubicBezTo>
                <a:cubicBezTo>
                  <a:pt x="1852" y="3403"/>
                  <a:pt x="1790" y="3569"/>
                  <a:pt x="1790" y="4153"/>
                </a:cubicBezTo>
                <a:cubicBezTo>
                  <a:pt x="1790" y="4738"/>
                  <a:pt x="1852" y="4904"/>
                  <a:pt x="2190" y="5235"/>
                </a:cubicBezTo>
                <a:cubicBezTo>
                  <a:pt x="2901" y="5933"/>
                  <a:pt x="4332" y="5682"/>
                  <a:pt x="4643" y="4806"/>
                </a:cubicBezTo>
                <a:cubicBezTo>
                  <a:pt x="5083" y="3567"/>
                  <a:pt x="4461" y="2680"/>
                  <a:pt x="3152" y="2680"/>
                </a:cubicBezTo>
                <a:close/>
                <a:moveTo>
                  <a:pt x="10023" y="3766"/>
                </a:moveTo>
                <a:cubicBezTo>
                  <a:pt x="9311" y="3748"/>
                  <a:pt x="8613" y="3986"/>
                  <a:pt x="8100" y="4459"/>
                </a:cubicBezTo>
                <a:cubicBezTo>
                  <a:pt x="7866" y="4674"/>
                  <a:pt x="7586" y="4760"/>
                  <a:pt x="7045" y="4782"/>
                </a:cubicBezTo>
                <a:cubicBezTo>
                  <a:pt x="5906" y="4827"/>
                  <a:pt x="5005" y="5423"/>
                  <a:pt x="4566" y="6423"/>
                </a:cubicBezTo>
                <a:cubicBezTo>
                  <a:pt x="4335" y="6952"/>
                  <a:pt x="4298" y="8060"/>
                  <a:pt x="4494" y="8572"/>
                </a:cubicBezTo>
                <a:cubicBezTo>
                  <a:pt x="4604" y="8858"/>
                  <a:pt x="4548" y="8988"/>
                  <a:pt x="4118" y="9468"/>
                </a:cubicBezTo>
                <a:cubicBezTo>
                  <a:pt x="2867" y="10861"/>
                  <a:pt x="3097" y="12932"/>
                  <a:pt x="4609" y="13905"/>
                </a:cubicBezTo>
                <a:cubicBezTo>
                  <a:pt x="4975" y="14140"/>
                  <a:pt x="5069" y="14290"/>
                  <a:pt x="5069" y="14637"/>
                </a:cubicBezTo>
                <a:cubicBezTo>
                  <a:pt x="5069" y="15657"/>
                  <a:pt x="5947" y="16497"/>
                  <a:pt x="7047" y="16527"/>
                </a:cubicBezTo>
                <a:cubicBezTo>
                  <a:pt x="7446" y="16538"/>
                  <a:pt x="7747" y="16636"/>
                  <a:pt x="7960" y="16828"/>
                </a:cubicBezTo>
                <a:cubicBezTo>
                  <a:pt x="8135" y="16984"/>
                  <a:pt x="8463" y="17207"/>
                  <a:pt x="8688" y="17323"/>
                </a:cubicBezTo>
                <a:cubicBezTo>
                  <a:pt x="9497" y="17741"/>
                  <a:pt x="11220" y="17449"/>
                  <a:pt x="11769" y="16801"/>
                </a:cubicBezTo>
                <a:cubicBezTo>
                  <a:pt x="11900" y="16645"/>
                  <a:pt x="11996" y="16668"/>
                  <a:pt x="12360" y="16940"/>
                </a:cubicBezTo>
                <a:cubicBezTo>
                  <a:pt x="13004" y="17422"/>
                  <a:pt x="13772" y="17501"/>
                  <a:pt x="14549" y="17164"/>
                </a:cubicBezTo>
                <a:cubicBezTo>
                  <a:pt x="15084" y="16932"/>
                  <a:pt x="15230" y="16783"/>
                  <a:pt x="15460" y="16246"/>
                </a:cubicBezTo>
                <a:cubicBezTo>
                  <a:pt x="15867" y="15294"/>
                  <a:pt x="15931" y="15206"/>
                  <a:pt x="16234" y="15161"/>
                </a:cubicBezTo>
                <a:cubicBezTo>
                  <a:pt x="16386" y="15139"/>
                  <a:pt x="16759" y="14913"/>
                  <a:pt x="17061" y="14659"/>
                </a:cubicBezTo>
                <a:cubicBezTo>
                  <a:pt x="18060" y="13821"/>
                  <a:pt x="18333" y="12269"/>
                  <a:pt x="17699" y="11024"/>
                </a:cubicBezTo>
                <a:lnTo>
                  <a:pt x="17352" y="10342"/>
                </a:lnTo>
                <a:lnTo>
                  <a:pt x="17648" y="9787"/>
                </a:lnTo>
                <a:cubicBezTo>
                  <a:pt x="17875" y="9358"/>
                  <a:pt x="17926" y="9076"/>
                  <a:pt x="17875" y="8556"/>
                </a:cubicBezTo>
                <a:cubicBezTo>
                  <a:pt x="17796" y="7750"/>
                  <a:pt x="17474" y="7288"/>
                  <a:pt x="16669" y="6826"/>
                </a:cubicBezTo>
                <a:cubicBezTo>
                  <a:pt x="16193" y="6553"/>
                  <a:pt x="16047" y="6378"/>
                  <a:pt x="15947" y="5965"/>
                </a:cubicBezTo>
                <a:cubicBezTo>
                  <a:pt x="15761" y="5193"/>
                  <a:pt x="14854" y="4367"/>
                  <a:pt x="13965" y="4158"/>
                </a:cubicBezTo>
                <a:cubicBezTo>
                  <a:pt x="13365" y="4016"/>
                  <a:pt x="13156" y="4022"/>
                  <a:pt x="12603" y="4200"/>
                </a:cubicBezTo>
                <a:cubicBezTo>
                  <a:pt x="11969" y="4403"/>
                  <a:pt x="11930" y="4400"/>
                  <a:pt x="11286" y="4080"/>
                </a:cubicBezTo>
                <a:cubicBezTo>
                  <a:pt x="10885" y="3881"/>
                  <a:pt x="10451" y="3777"/>
                  <a:pt x="10023" y="3766"/>
                </a:cubicBezTo>
                <a:close/>
                <a:moveTo>
                  <a:pt x="17772" y="16274"/>
                </a:moveTo>
                <a:cubicBezTo>
                  <a:pt x="17147" y="16274"/>
                  <a:pt x="17022" y="16325"/>
                  <a:pt x="16669" y="16712"/>
                </a:cubicBezTo>
                <a:cubicBezTo>
                  <a:pt x="15995" y="17452"/>
                  <a:pt x="16166" y="18662"/>
                  <a:pt x="17005" y="19082"/>
                </a:cubicBezTo>
                <a:cubicBezTo>
                  <a:pt x="18563" y="19862"/>
                  <a:pt x="20041" y="17991"/>
                  <a:pt x="18876" y="16712"/>
                </a:cubicBezTo>
                <a:cubicBezTo>
                  <a:pt x="18524" y="16325"/>
                  <a:pt x="18396" y="16274"/>
                  <a:pt x="17772" y="16274"/>
                </a:cubicBezTo>
                <a:close/>
                <a:moveTo>
                  <a:pt x="4230" y="16825"/>
                </a:moveTo>
                <a:cubicBezTo>
                  <a:pt x="3494" y="16914"/>
                  <a:pt x="2882" y="17550"/>
                  <a:pt x="2882" y="18394"/>
                </a:cubicBezTo>
                <a:cubicBezTo>
                  <a:pt x="2882" y="18929"/>
                  <a:pt x="3361" y="19612"/>
                  <a:pt x="3854" y="19781"/>
                </a:cubicBezTo>
                <a:cubicBezTo>
                  <a:pt x="4455" y="19989"/>
                  <a:pt x="4451" y="19989"/>
                  <a:pt x="4986" y="19770"/>
                </a:cubicBezTo>
                <a:cubicBezTo>
                  <a:pt x="5610" y="19515"/>
                  <a:pt x="5888" y="19078"/>
                  <a:pt x="5888" y="18350"/>
                </a:cubicBezTo>
                <a:cubicBezTo>
                  <a:pt x="5888" y="17623"/>
                  <a:pt x="5611" y="17186"/>
                  <a:pt x="4990" y="16932"/>
                </a:cubicBezTo>
                <a:cubicBezTo>
                  <a:pt x="4735" y="16827"/>
                  <a:pt x="4476" y="16796"/>
                  <a:pt x="4230" y="16825"/>
                </a:cubicBezTo>
                <a:close/>
                <a:moveTo>
                  <a:pt x="1464" y="19288"/>
                </a:moveTo>
                <a:cubicBezTo>
                  <a:pt x="367" y="19288"/>
                  <a:pt x="0" y="21030"/>
                  <a:pt x="1013" y="21430"/>
                </a:cubicBezTo>
                <a:cubicBezTo>
                  <a:pt x="1442" y="21600"/>
                  <a:pt x="1618" y="21590"/>
                  <a:pt x="2052" y="21370"/>
                </a:cubicBezTo>
                <a:cubicBezTo>
                  <a:pt x="3059" y="20860"/>
                  <a:pt x="2615" y="19288"/>
                  <a:pt x="1464" y="19288"/>
                </a:cubicBezTo>
                <a:close/>
                <a:moveTo>
                  <a:pt x="20033" y="19319"/>
                </a:moveTo>
                <a:cubicBezTo>
                  <a:pt x="19456" y="19358"/>
                  <a:pt x="18998" y="19797"/>
                  <a:pt x="19005" y="20423"/>
                </a:cubicBezTo>
                <a:cubicBezTo>
                  <a:pt x="19010" y="20866"/>
                  <a:pt x="19194" y="21162"/>
                  <a:pt x="19616" y="21408"/>
                </a:cubicBezTo>
                <a:cubicBezTo>
                  <a:pt x="19946" y="21600"/>
                  <a:pt x="20603" y="21504"/>
                  <a:pt x="20926" y="21218"/>
                </a:cubicBezTo>
                <a:cubicBezTo>
                  <a:pt x="21496" y="20712"/>
                  <a:pt x="21334" y="19704"/>
                  <a:pt x="20638" y="19421"/>
                </a:cubicBezTo>
                <a:cubicBezTo>
                  <a:pt x="20432" y="19337"/>
                  <a:pt x="20226" y="19306"/>
                  <a:pt x="20033" y="193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86" name="IMG_7376.jpeg" descr="IMG_7376.jpeg"/>
          <p:cNvPicPr>
            <a:picLocks noChangeAspect="1"/>
          </p:cNvPicPr>
          <p:nvPr/>
        </p:nvPicPr>
        <p:blipFill>
          <a:blip r:embed="rId3"/>
          <a:srcRect l="18618" t="7150" r="32454" b="121"/>
          <a:stretch>
            <a:fillRect/>
          </a:stretch>
        </p:blipFill>
        <p:spPr>
          <a:xfrm>
            <a:off x="9999227" y="8185041"/>
            <a:ext cx="4385545" cy="55309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0" h="21599" extrusionOk="0">
                <a:moveTo>
                  <a:pt x="11186" y="2"/>
                </a:moveTo>
                <a:cubicBezTo>
                  <a:pt x="9353" y="27"/>
                  <a:pt x="7999" y="275"/>
                  <a:pt x="6562" y="833"/>
                </a:cubicBezTo>
                <a:cubicBezTo>
                  <a:pt x="5278" y="1331"/>
                  <a:pt x="2807" y="2775"/>
                  <a:pt x="2611" y="3139"/>
                </a:cubicBezTo>
                <a:cubicBezTo>
                  <a:pt x="2388" y="3554"/>
                  <a:pt x="2427" y="3789"/>
                  <a:pt x="2730" y="3852"/>
                </a:cubicBezTo>
                <a:cubicBezTo>
                  <a:pt x="3018" y="3912"/>
                  <a:pt x="3019" y="3934"/>
                  <a:pt x="2761" y="4401"/>
                </a:cubicBezTo>
                <a:cubicBezTo>
                  <a:pt x="1553" y="6592"/>
                  <a:pt x="1398" y="7157"/>
                  <a:pt x="1759" y="7948"/>
                </a:cubicBezTo>
                <a:cubicBezTo>
                  <a:pt x="1764" y="7959"/>
                  <a:pt x="1759" y="7970"/>
                  <a:pt x="1763" y="7981"/>
                </a:cubicBezTo>
                <a:cubicBezTo>
                  <a:pt x="1778" y="8021"/>
                  <a:pt x="1794" y="8057"/>
                  <a:pt x="1792" y="8088"/>
                </a:cubicBezTo>
                <a:cubicBezTo>
                  <a:pt x="1983" y="8662"/>
                  <a:pt x="1730" y="9238"/>
                  <a:pt x="780" y="10375"/>
                </a:cubicBezTo>
                <a:cubicBezTo>
                  <a:pt x="776" y="10383"/>
                  <a:pt x="769" y="10388"/>
                  <a:pt x="765" y="10395"/>
                </a:cubicBezTo>
                <a:cubicBezTo>
                  <a:pt x="751" y="10421"/>
                  <a:pt x="726" y="10444"/>
                  <a:pt x="716" y="10467"/>
                </a:cubicBezTo>
                <a:cubicBezTo>
                  <a:pt x="686" y="10532"/>
                  <a:pt x="642" y="10579"/>
                  <a:pt x="591" y="10606"/>
                </a:cubicBezTo>
                <a:lnTo>
                  <a:pt x="12" y="11294"/>
                </a:lnTo>
                <a:cubicBezTo>
                  <a:pt x="-10" y="11428"/>
                  <a:pt x="-5" y="11556"/>
                  <a:pt x="57" y="11668"/>
                </a:cubicBezTo>
                <a:cubicBezTo>
                  <a:pt x="69" y="11688"/>
                  <a:pt x="76" y="11702"/>
                  <a:pt x="83" y="11716"/>
                </a:cubicBezTo>
                <a:lnTo>
                  <a:pt x="243" y="11851"/>
                </a:lnTo>
                <a:cubicBezTo>
                  <a:pt x="460" y="12033"/>
                  <a:pt x="825" y="12213"/>
                  <a:pt x="1071" y="12265"/>
                </a:cubicBezTo>
                <a:cubicBezTo>
                  <a:pt x="1199" y="12273"/>
                  <a:pt x="1317" y="12308"/>
                  <a:pt x="1427" y="12364"/>
                </a:cubicBezTo>
                <a:cubicBezTo>
                  <a:pt x="1633" y="12434"/>
                  <a:pt x="1753" y="12536"/>
                  <a:pt x="1798" y="12674"/>
                </a:cubicBezTo>
                <a:cubicBezTo>
                  <a:pt x="1916" y="12848"/>
                  <a:pt x="1950" y="13031"/>
                  <a:pt x="1759" y="13143"/>
                </a:cubicBezTo>
                <a:cubicBezTo>
                  <a:pt x="1747" y="13176"/>
                  <a:pt x="1748" y="13195"/>
                  <a:pt x="1734" y="13230"/>
                </a:cubicBezTo>
                <a:cubicBezTo>
                  <a:pt x="1648" y="13435"/>
                  <a:pt x="1605" y="13576"/>
                  <a:pt x="1603" y="13697"/>
                </a:cubicBezTo>
                <a:cubicBezTo>
                  <a:pt x="1603" y="13698"/>
                  <a:pt x="1603" y="13699"/>
                  <a:pt x="1603" y="13700"/>
                </a:cubicBezTo>
                <a:cubicBezTo>
                  <a:pt x="1602" y="13818"/>
                  <a:pt x="1643" y="13917"/>
                  <a:pt x="1724" y="14037"/>
                </a:cubicBezTo>
                <a:cubicBezTo>
                  <a:pt x="1725" y="14038"/>
                  <a:pt x="1723" y="14042"/>
                  <a:pt x="1724" y="14042"/>
                </a:cubicBezTo>
                <a:cubicBezTo>
                  <a:pt x="1728" y="14044"/>
                  <a:pt x="1730" y="14053"/>
                  <a:pt x="1734" y="14055"/>
                </a:cubicBezTo>
                <a:cubicBezTo>
                  <a:pt x="1770" y="14072"/>
                  <a:pt x="1784" y="14146"/>
                  <a:pt x="1798" y="14217"/>
                </a:cubicBezTo>
                <a:cubicBezTo>
                  <a:pt x="1803" y="14241"/>
                  <a:pt x="1815" y="14245"/>
                  <a:pt x="1818" y="14273"/>
                </a:cubicBezTo>
                <a:cubicBezTo>
                  <a:pt x="1830" y="14330"/>
                  <a:pt x="1822" y="14388"/>
                  <a:pt x="1808" y="14440"/>
                </a:cubicBezTo>
                <a:cubicBezTo>
                  <a:pt x="1806" y="14500"/>
                  <a:pt x="1812" y="14552"/>
                  <a:pt x="1798" y="14619"/>
                </a:cubicBezTo>
                <a:cubicBezTo>
                  <a:pt x="1738" y="14918"/>
                  <a:pt x="1769" y="15138"/>
                  <a:pt x="1878" y="15192"/>
                </a:cubicBezTo>
                <a:cubicBezTo>
                  <a:pt x="1906" y="15206"/>
                  <a:pt x="1925" y="15286"/>
                  <a:pt x="1949" y="15342"/>
                </a:cubicBezTo>
                <a:cubicBezTo>
                  <a:pt x="2023" y="15338"/>
                  <a:pt x="2095" y="15336"/>
                  <a:pt x="2119" y="15355"/>
                </a:cubicBezTo>
                <a:cubicBezTo>
                  <a:pt x="2280" y="15483"/>
                  <a:pt x="2221" y="15800"/>
                  <a:pt x="2048" y="15924"/>
                </a:cubicBezTo>
                <a:cubicBezTo>
                  <a:pt x="2048" y="15937"/>
                  <a:pt x="2054" y="15946"/>
                  <a:pt x="2054" y="15959"/>
                </a:cubicBezTo>
                <a:cubicBezTo>
                  <a:pt x="2054" y="16492"/>
                  <a:pt x="2142" y="16715"/>
                  <a:pt x="2445" y="17005"/>
                </a:cubicBezTo>
                <a:cubicBezTo>
                  <a:pt x="2450" y="17011"/>
                  <a:pt x="2449" y="17016"/>
                  <a:pt x="2455" y="17021"/>
                </a:cubicBezTo>
                <a:cubicBezTo>
                  <a:pt x="2458" y="17024"/>
                  <a:pt x="2461" y="17026"/>
                  <a:pt x="2464" y="17029"/>
                </a:cubicBezTo>
                <a:cubicBezTo>
                  <a:pt x="2599" y="17155"/>
                  <a:pt x="2714" y="17224"/>
                  <a:pt x="2842" y="17284"/>
                </a:cubicBezTo>
                <a:cubicBezTo>
                  <a:pt x="2883" y="17302"/>
                  <a:pt x="2922" y="17321"/>
                  <a:pt x="2972" y="17335"/>
                </a:cubicBezTo>
                <a:cubicBezTo>
                  <a:pt x="3245" y="17364"/>
                  <a:pt x="3498" y="17391"/>
                  <a:pt x="4084" y="17407"/>
                </a:cubicBezTo>
                <a:cubicBezTo>
                  <a:pt x="5513" y="17445"/>
                  <a:pt x="5868" y="17487"/>
                  <a:pt x="5805" y="17642"/>
                </a:cubicBezTo>
                <a:cubicBezTo>
                  <a:pt x="6141" y="17709"/>
                  <a:pt x="6386" y="17802"/>
                  <a:pt x="6546" y="17940"/>
                </a:cubicBezTo>
                <a:cubicBezTo>
                  <a:pt x="6565" y="17954"/>
                  <a:pt x="6589" y="17958"/>
                  <a:pt x="6606" y="17976"/>
                </a:cubicBezTo>
                <a:cubicBezTo>
                  <a:pt x="6717" y="18085"/>
                  <a:pt x="6802" y="18220"/>
                  <a:pt x="6872" y="18389"/>
                </a:cubicBezTo>
                <a:cubicBezTo>
                  <a:pt x="6962" y="18605"/>
                  <a:pt x="6995" y="18918"/>
                  <a:pt x="7003" y="19245"/>
                </a:cubicBezTo>
                <a:cubicBezTo>
                  <a:pt x="7166" y="19369"/>
                  <a:pt x="7240" y="19816"/>
                  <a:pt x="7093" y="20080"/>
                </a:cubicBezTo>
                <a:cubicBezTo>
                  <a:pt x="7028" y="20197"/>
                  <a:pt x="6989" y="20336"/>
                  <a:pt x="7003" y="20390"/>
                </a:cubicBezTo>
                <a:cubicBezTo>
                  <a:pt x="7018" y="20444"/>
                  <a:pt x="6921" y="20691"/>
                  <a:pt x="6788" y="20943"/>
                </a:cubicBezTo>
                <a:cubicBezTo>
                  <a:pt x="6656" y="21194"/>
                  <a:pt x="6547" y="21449"/>
                  <a:pt x="6546" y="21512"/>
                </a:cubicBezTo>
                <a:cubicBezTo>
                  <a:pt x="6560" y="21515"/>
                  <a:pt x="6579" y="21513"/>
                  <a:pt x="6597" y="21515"/>
                </a:cubicBezTo>
                <a:cubicBezTo>
                  <a:pt x="6638" y="21551"/>
                  <a:pt x="9000" y="21579"/>
                  <a:pt x="12343" y="21599"/>
                </a:cubicBezTo>
                <a:cubicBezTo>
                  <a:pt x="15189" y="21590"/>
                  <a:pt x="17279" y="21580"/>
                  <a:pt x="19048" y="21568"/>
                </a:cubicBezTo>
                <a:cubicBezTo>
                  <a:pt x="20230" y="21551"/>
                  <a:pt x="21500" y="21532"/>
                  <a:pt x="21590" y="21508"/>
                </a:cubicBezTo>
                <a:cubicBezTo>
                  <a:pt x="21568" y="21454"/>
                  <a:pt x="21436" y="21300"/>
                  <a:pt x="21289" y="21134"/>
                </a:cubicBezTo>
                <a:cubicBezTo>
                  <a:pt x="21269" y="21116"/>
                  <a:pt x="21260" y="21103"/>
                  <a:pt x="21248" y="21086"/>
                </a:cubicBezTo>
                <a:cubicBezTo>
                  <a:pt x="21213" y="21048"/>
                  <a:pt x="21221" y="21043"/>
                  <a:pt x="21184" y="21002"/>
                </a:cubicBezTo>
                <a:cubicBezTo>
                  <a:pt x="21160" y="20977"/>
                  <a:pt x="21134" y="20954"/>
                  <a:pt x="21109" y="20928"/>
                </a:cubicBezTo>
                <a:cubicBezTo>
                  <a:pt x="21046" y="20863"/>
                  <a:pt x="20953" y="20782"/>
                  <a:pt x="20883" y="20713"/>
                </a:cubicBezTo>
                <a:cubicBezTo>
                  <a:pt x="20138" y="19971"/>
                  <a:pt x="19091" y="19036"/>
                  <a:pt x="18796" y="18899"/>
                </a:cubicBezTo>
                <a:cubicBezTo>
                  <a:pt x="18664" y="18885"/>
                  <a:pt x="18512" y="18800"/>
                  <a:pt x="18411" y="18696"/>
                </a:cubicBezTo>
                <a:cubicBezTo>
                  <a:pt x="18375" y="18679"/>
                  <a:pt x="18345" y="18673"/>
                  <a:pt x="18300" y="18644"/>
                </a:cubicBezTo>
                <a:cubicBezTo>
                  <a:pt x="18205" y="18582"/>
                  <a:pt x="18109" y="18504"/>
                  <a:pt x="17999" y="18417"/>
                </a:cubicBezTo>
                <a:cubicBezTo>
                  <a:pt x="17937" y="18367"/>
                  <a:pt x="17883" y="18327"/>
                  <a:pt x="17823" y="18275"/>
                </a:cubicBezTo>
                <a:cubicBezTo>
                  <a:pt x="17719" y="18186"/>
                  <a:pt x="17636" y="18085"/>
                  <a:pt x="17534" y="17991"/>
                </a:cubicBezTo>
                <a:cubicBezTo>
                  <a:pt x="17383" y="17866"/>
                  <a:pt x="17244" y="17730"/>
                  <a:pt x="17106" y="17574"/>
                </a:cubicBezTo>
                <a:cubicBezTo>
                  <a:pt x="17075" y="17539"/>
                  <a:pt x="17032" y="17505"/>
                  <a:pt x="17003" y="17470"/>
                </a:cubicBezTo>
                <a:cubicBezTo>
                  <a:pt x="16878" y="17423"/>
                  <a:pt x="16778" y="17268"/>
                  <a:pt x="16747" y="17084"/>
                </a:cubicBezTo>
                <a:cubicBezTo>
                  <a:pt x="16729" y="17050"/>
                  <a:pt x="16681" y="16999"/>
                  <a:pt x="16670" y="16970"/>
                </a:cubicBezTo>
                <a:cubicBezTo>
                  <a:pt x="16662" y="16946"/>
                  <a:pt x="16659" y="16925"/>
                  <a:pt x="16651" y="16902"/>
                </a:cubicBezTo>
                <a:cubicBezTo>
                  <a:pt x="16651" y="16901"/>
                  <a:pt x="16651" y="16899"/>
                  <a:pt x="16651" y="16898"/>
                </a:cubicBezTo>
                <a:cubicBezTo>
                  <a:pt x="16649" y="16894"/>
                  <a:pt x="16646" y="16886"/>
                  <a:pt x="16645" y="16881"/>
                </a:cubicBezTo>
                <a:cubicBezTo>
                  <a:pt x="16521" y="16495"/>
                  <a:pt x="16490" y="16160"/>
                  <a:pt x="16536" y="15908"/>
                </a:cubicBezTo>
                <a:cubicBezTo>
                  <a:pt x="16541" y="15464"/>
                  <a:pt x="16609" y="15073"/>
                  <a:pt x="16737" y="15073"/>
                </a:cubicBezTo>
                <a:cubicBezTo>
                  <a:pt x="16824" y="15073"/>
                  <a:pt x="17079" y="14615"/>
                  <a:pt x="17307" y="14055"/>
                </a:cubicBezTo>
                <a:cubicBezTo>
                  <a:pt x="17315" y="14036"/>
                  <a:pt x="17340" y="13991"/>
                  <a:pt x="17348" y="13971"/>
                </a:cubicBezTo>
                <a:cubicBezTo>
                  <a:pt x="17366" y="13887"/>
                  <a:pt x="17396" y="13798"/>
                  <a:pt x="17468" y="13648"/>
                </a:cubicBezTo>
                <a:cubicBezTo>
                  <a:pt x="17562" y="13451"/>
                  <a:pt x="17634" y="13274"/>
                  <a:pt x="17624" y="13255"/>
                </a:cubicBezTo>
                <a:cubicBezTo>
                  <a:pt x="17614" y="13236"/>
                  <a:pt x="17712" y="13063"/>
                  <a:pt x="17845" y="12872"/>
                </a:cubicBezTo>
                <a:cubicBezTo>
                  <a:pt x="17909" y="12780"/>
                  <a:pt x="18248" y="12220"/>
                  <a:pt x="18472" y="11858"/>
                </a:cubicBezTo>
                <a:cubicBezTo>
                  <a:pt x="18578" y="11676"/>
                  <a:pt x="18678" y="11487"/>
                  <a:pt x="18782" y="11318"/>
                </a:cubicBezTo>
                <a:cubicBezTo>
                  <a:pt x="20374" y="8733"/>
                  <a:pt x="20579" y="8190"/>
                  <a:pt x="20553" y="6671"/>
                </a:cubicBezTo>
                <a:cubicBezTo>
                  <a:pt x="20515" y="4555"/>
                  <a:pt x="19958" y="3484"/>
                  <a:pt x="18159" y="2078"/>
                </a:cubicBezTo>
                <a:cubicBezTo>
                  <a:pt x="17598" y="1639"/>
                  <a:pt x="17137" y="1219"/>
                  <a:pt x="17137" y="1146"/>
                </a:cubicBezTo>
                <a:cubicBezTo>
                  <a:pt x="17137" y="1116"/>
                  <a:pt x="17109" y="1100"/>
                  <a:pt x="17077" y="1087"/>
                </a:cubicBezTo>
                <a:cubicBezTo>
                  <a:pt x="17072" y="1084"/>
                  <a:pt x="17072" y="1078"/>
                  <a:pt x="17067" y="1075"/>
                </a:cubicBezTo>
                <a:cubicBezTo>
                  <a:pt x="17066" y="1075"/>
                  <a:pt x="17062" y="1075"/>
                  <a:pt x="17061" y="1075"/>
                </a:cubicBezTo>
                <a:cubicBezTo>
                  <a:pt x="17017" y="1066"/>
                  <a:pt x="16957" y="1072"/>
                  <a:pt x="16891" y="1092"/>
                </a:cubicBezTo>
                <a:cubicBezTo>
                  <a:pt x="16756" y="1133"/>
                  <a:pt x="16378" y="1020"/>
                  <a:pt x="16049" y="841"/>
                </a:cubicBezTo>
                <a:cubicBezTo>
                  <a:pt x="15404" y="489"/>
                  <a:pt x="14574" y="188"/>
                  <a:pt x="14353" y="229"/>
                </a:cubicBezTo>
                <a:cubicBezTo>
                  <a:pt x="14278" y="242"/>
                  <a:pt x="14134" y="206"/>
                  <a:pt x="14033" y="148"/>
                </a:cubicBezTo>
                <a:cubicBezTo>
                  <a:pt x="13932" y="90"/>
                  <a:pt x="13018" y="25"/>
                  <a:pt x="12003" y="6"/>
                </a:cubicBezTo>
                <a:cubicBezTo>
                  <a:pt x="11720" y="0"/>
                  <a:pt x="11448" y="-1"/>
                  <a:pt x="11186" y="2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389" name="IMG_7374.jpeg"/>
          <p:cNvGrpSpPr/>
          <p:nvPr/>
        </p:nvGrpSpPr>
        <p:grpSpPr>
          <a:xfrm>
            <a:off x="15113206" y="403262"/>
            <a:ext cx="5277727" cy="4947180"/>
            <a:chOff x="0" y="0"/>
            <a:chExt cx="5277725" cy="4947179"/>
          </a:xfrm>
        </p:grpSpPr>
        <p:pic>
          <p:nvPicPr>
            <p:cNvPr id="388" name="IMG_7374.jpeg" descr="IMG_7374.jpeg"/>
            <p:cNvPicPr>
              <a:picLocks noChangeAspect="1"/>
            </p:cNvPicPr>
            <p:nvPr/>
          </p:nvPicPr>
          <p:blipFill>
            <a:blip r:embed="rId2"/>
            <a:srcRect l="53666" t="12825" r="21983" b="67532"/>
            <a:stretch>
              <a:fillRect/>
            </a:stretch>
          </p:blipFill>
          <p:spPr>
            <a:xfrm>
              <a:off x="127000" y="88900"/>
              <a:ext cx="5023726" cy="461698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87" name="IMG_7374.jpeg" descr="IMG_7374.jpeg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5277726" cy="4947180"/>
            </a:xfrm>
            <a:prstGeom prst="rect">
              <a:avLst/>
            </a:prstGeom>
            <a:effectLst/>
          </p:spPr>
        </p:pic>
      </p:grpSp>
      <p:grpSp>
        <p:nvGrpSpPr>
          <p:cNvPr id="392" name="IMG_7374.jpeg"/>
          <p:cNvGrpSpPr/>
          <p:nvPr/>
        </p:nvGrpSpPr>
        <p:grpSpPr>
          <a:xfrm>
            <a:off x="15113206" y="7056139"/>
            <a:ext cx="5277727" cy="4947180"/>
            <a:chOff x="0" y="0"/>
            <a:chExt cx="5277725" cy="4947179"/>
          </a:xfrm>
        </p:grpSpPr>
        <p:pic>
          <p:nvPicPr>
            <p:cNvPr id="391" name="IMG_7374.jpeg" descr="IMG_7374.jpeg"/>
            <p:cNvPicPr>
              <a:picLocks noChangeAspect="1"/>
            </p:cNvPicPr>
            <p:nvPr/>
          </p:nvPicPr>
          <p:blipFill>
            <a:blip r:embed="rId2"/>
            <a:srcRect l="53782" t="33896" r="21867" b="46462"/>
            <a:stretch>
              <a:fillRect/>
            </a:stretch>
          </p:blipFill>
          <p:spPr>
            <a:xfrm>
              <a:off x="127000" y="88900"/>
              <a:ext cx="5023726" cy="461698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90" name="IMG_7374.jpeg" descr="IMG_7374.jpeg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5277726" cy="4947180"/>
            </a:xfrm>
            <a:prstGeom prst="rect">
              <a:avLst/>
            </a:prstGeom>
            <a:effectLst/>
          </p:spPr>
        </p:pic>
      </p:grpSp>
      <p:grpSp>
        <p:nvGrpSpPr>
          <p:cNvPr id="395" name="IMG_7374.jpeg"/>
          <p:cNvGrpSpPr/>
          <p:nvPr/>
        </p:nvGrpSpPr>
        <p:grpSpPr>
          <a:xfrm>
            <a:off x="3993067" y="403262"/>
            <a:ext cx="5277727" cy="4947180"/>
            <a:chOff x="0" y="0"/>
            <a:chExt cx="5277725" cy="4947179"/>
          </a:xfrm>
        </p:grpSpPr>
        <p:pic>
          <p:nvPicPr>
            <p:cNvPr id="394" name="IMG_7374.jpeg" descr="IMG_7374.jpeg"/>
            <p:cNvPicPr>
              <a:picLocks noChangeAspect="1"/>
            </p:cNvPicPr>
            <p:nvPr/>
          </p:nvPicPr>
          <p:blipFill>
            <a:blip r:embed="rId2"/>
            <a:srcRect l="7167" t="13030" r="68482" b="67328"/>
            <a:stretch>
              <a:fillRect/>
            </a:stretch>
          </p:blipFill>
          <p:spPr>
            <a:xfrm>
              <a:off x="127000" y="88900"/>
              <a:ext cx="5023726" cy="461698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93" name="IMG_7374.jpeg" descr="IMG_7374.jpeg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5277726" cy="4947180"/>
            </a:xfrm>
            <a:prstGeom prst="rect">
              <a:avLst/>
            </a:prstGeom>
            <a:effectLst/>
          </p:spPr>
        </p:pic>
      </p:grpSp>
      <p:grpSp>
        <p:nvGrpSpPr>
          <p:cNvPr id="398" name="IMG_7374.jpeg"/>
          <p:cNvGrpSpPr/>
          <p:nvPr/>
        </p:nvGrpSpPr>
        <p:grpSpPr>
          <a:xfrm>
            <a:off x="3993067" y="7056139"/>
            <a:ext cx="5277727" cy="4947180"/>
            <a:chOff x="0" y="0"/>
            <a:chExt cx="5277725" cy="4947179"/>
          </a:xfrm>
        </p:grpSpPr>
        <p:pic>
          <p:nvPicPr>
            <p:cNvPr id="397" name="IMG_7374.jpeg" descr="IMG_7374.jpeg"/>
            <p:cNvPicPr>
              <a:picLocks noChangeAspect="1"/>
            </p:cNvPicPr>
            <p:nvPr/>
          </p:nvPicPr>
          <p:blipFill>
            <a:blip r:embed="rId2"/>
            <a:srcRect l="7050" t="33691" r="68599" b="46666"/>
            <a:stretch>
              <a:fillRect/>
            </a:stretch>
          </p:blipFill>
          <p:spPr>
            <a:xfrm>
              <a:off x="127000" y="88900"/>
              <a:ext cx="5023726" cy="461698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96" name="IMG_7374.jpeg" descr="IMG_7374.jpeg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5277726" cy="4947180"/>
            </a:xfrm>
            <a:prstGeom prst="rect">
              <a:avLst/>
            </a:prstGeom>
            <a:effectLst/>
          </p:spPr>
        </p:pic>
      </p:grpSp>
      <p:sp>
        <p:nvSpPr>
          <p:cNvPr id="399" name="١٥٧"/>
          <p:cNvSpPr/>
          <p:nvPr/>
        </p:nvSpPr>
        <p:spPr>
          <a:xfrm>
            <a:off x="0" y="12461004"/>
            <a:ext cx="3033098" cy="1254996"/>
          </a:xfrm>
          <a:prstGeom prst="roundRect">
            <a:avLst>
              <a:gd name="adj" fmla="val 27757"/>
            </a:avLst>
          </a:prstGeom>
          <a:solidFill>
            <a:srgbClr val="DFEED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7000" b="1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r>
              <a:t>١٥٧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10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10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10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10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5" grpId="0" animBg="1" advAuto="0"/>
      <p:bldP spid="389" grpId="0" animBg="1" advAuto="0"/>
      <p:bldP spid="392" grpId="0" animBg="1" advAuto="0"/>
      <p:bldP spid="395" grpId="0" animBg="1" advAuto="0"/>
      <p:bldP spid="398" grpId="0" animBg="1" advAuto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1" name="الجدول"/>
          <p:cNvGraphicFramePr/>
          <p:nvPr>
            <p:extLst>
              <p:ext uri="{D42A27DB-BD31-4B8C-83A1-F6EECF244321}">
                <p14:modId xmlns:p14="http://schemas.microsoft.com/office/powerpoint/2010/main" val="1434317115"/>
              </p:ext>
            </p:extLst>
          </p:nvPr>
        </p:nvGraphicFramePr>
        <p:xfrm>
          <a:off x="4453648" y="7289994"/>
          <a:ext cx="16147899" cy="3874640"/>
        </p:xfrm>
        <a:graphic>
          <a:graphicData uri="http://schemas.openxmlformats.org/drawingml/2006/table">
            <a:tbl>
              <a:tblPr rtl="1">
                <a:tableStyleId>{EEE7283C-3CF3-47DC-8721-378D4A62B228}</a:tableStyleId>
              </a:tblPr>
              <a:tblGrid>
                <a:gridCol w="504441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1034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968660">
                <a:tc>
                  <a:txBody>
                    <a:bodyPr/>
                    <a:lstStyle/>
                    <a:p>
                      <a:pPr defTabSz="914400"/>
                      <a:r>
                        <a:rPr sz="3200"/>
                        <a:t>التعريف الاول 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4D4D4D"/>
                      </a:solidFill>
                      <a:custDash>
                        <a:ds d="100000" sp="200000"/>
                      </a:custDash>
                    </a:lnL>
                    <a:lnR w="3175">
                      <a:solidFill>
                        <a:srgbClr val="838383"/>
                      </a:solidFill>
                      <a:custDash>
                        <a:ds d="100000" sp="200000"/>
                      </a:custDash>
                    </a:lnR>
                    <a:lnT w="3175">
                      <a:solidFill>
                        <a:srgbClr val="4D4D4D"/>
                      </a:solidFill>
                      <a:custDash>
                        <a:ds d="100000" sp="200000"/>
                      </a:custDash>
                    </a:lnT>
                    <a:lnB w="25400" cap="rnd">
                      <a:solidFill>
                        <a:srgbClr val="FF6250"/>
                      </a:solidFill>
                      <a:custDash>
                        <a:ds d="100000" sp="200000"/>
                      </a:custDash>
                    </a:lnB>
                  </a:tcPr>
                </a:tc>
                <a:tc>
                  <a:txBody>
                    <a:bodyPr/>
                    <a:lstStyle/>
                    <a:p>
                      <a:pPr algn="r" defTabSz="825500" rtl="0">
                        <a:defRPr/>
                      </a:pPr>
                      <a:r>
                        <a:rPr sz="3000">
                          <a:solidFill>
                            <a:srgbClr val="0042A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 يرتبط التفكير بنشاط النفس في تفاعلها مع ما يوجد خارجها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838383"/>
                      </a:solidFill>
                      <a:custDash>
                        <a:ds d="100000" sp="200000"/>
                      </a:custDash>
                    </a:lnL>
                    <a:lnR w="3175">
                      <a:solidFill>
                        <a:srgbClr val="4D4D4D"/>
                      </a:solidFill>
                      <a:custDash>
                        <a:ds d="100000" sp="200000"/>
                      </a:custDash>
                    </a:lnR>
                    <a:lnT w="3175">
                      <a:solidFill>
                        <a:srgbClr val="4D4D4D"/>
                      </a:solidFill>
                      <a:custDash>
                        <a:ds d="100000" sp="200000"/>
                      </a:custDash>
                    </a:lnT>
                    <a:lnB w="25400" cap="rnd">
                      <a:solidFill>
                        <a:srgbClr val="FF6250"/>
                      </a:solidFill>
                      <a:custDash>
                        <a:ds d="100000" sp="200000"/>
                      </a:custDash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68660">
                <a:tc>
                  <a:txBody>
                    <a:bodyPr/>
                    <a:lstStyle/>
                    <a:p>
                      <a:pPr defTabSz="914400"/>
                      <a:r>
                        <a:rPr sz="3200"/>
                        <a:t>التعريف الثاني 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4D4D4D"/>
                      </a:solidFill>
                      <a:custDash>
                        <a:ds d="100000" sp="200000"/>
                      </a:custDash>
                    </a:lnL>
                    <a:lnR w="3175">
                      <a:solidFill>
                        <a:srgbClr val="838383"/>
                      </a:solidFill>
                      <a:custDash>
                        <a:ds d="100000" sp="200000"/>
                      </a:custDash>
                    </a:lnR>
                    <a:lnT w="25400" cap="rnd">
                      <a:solidFill>
                        <a:srgbClr val="FF6250"/>
                      </a:solidFill>
                      <a:custDash>
                        <a:ds d="100000" sp="200000"/>
                      </a:custDash>
                    </a:lnT>
                    <a:lnB w="25400" cap="rnd">
                      <a:solidFill>
                        <a:srgbClr val="FF6250"/>
                      </a:solidFill>
                      <a:custDash>
                        <a:ds d="100000" sp="200000"/>
                      </a:custDash>
                    </a:lnB>
                  </a:tcPr>
                </a:tc>
                <a:tc>
                  <a:txBody>
                    <a:bodyPr/>
                    <a:lstStyle/>
                    <a:p>
                      <a:pPr defTabSz="914400" rtl="0">
                        <a:defRPr/>
                      </a:pPr>
                      <a:r>
                        <a:rPr sz="3000" b="1">
                          <a:solidFill>
                            <a:srgbClr val="0042A9"/>
                          </a:solidFill>
                        </a:rPr>
                        <a:t> التفكير هو نشاط عصبي مرتبط بي بآلية الدماغ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838383"/>
                      </a:solidFill>
                      <a:custDash>
                        <a:ds d="100000" sp="200000"/>
                      </a:custDash>
                    </a:lnL>
                    <a:lnR w="3175">
                      <a:solidFill>
                        <a:srgbClr val="4D4D4D"/>
                      </a:solidFill>
                      <a:custDash>
                        <a:ds d="100000" sp="200000"/>
                      </a:custDash>
                    </a:lnR>
                    <a:lnT w="25400" cap="rnd">
                      <a:solidFill>
                        <a:srgbClr val="FF6250"/>
                      </a:solidFill>
                      <a:custDash>
                        <a:ds d="100000" sp="200000"/>
                      </a:custDash>
                    </a:lnT>
                    <a:lnB w="25400" cap="rnd">
                      <a:solidFill>
                        <a:srgbClr val="FF6250"/>
                      </a:solidFill>
                      <a:custDash>
                        <a:ds d="100000" sp="200000"/>
                      </a:custDash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68660">
                <a:tc>
                  <a:txBody>
                    <a:bodyPr/>
                    <a:lstStyle/>
                    <a:p>
                      <a:pPr defTabSz="914400"/>
                      <a:r>
                        <a:rPr sz="3200"/>
                        <a:t>التعريف الثالث 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4D4D4D"/>
                      </a:solidFill>
                      <a:custDash>
                        <a:ds d="100000" sp="200000"/>
                      </a:custDash>
                    </a:lnL>
                    <a:lnR w="3175">
                      <a:solidFill>
                        <a:srgbClr val="838383"/>
                      </a:solidFill>
                      <a:custDash>
                        <a:ds d="100000" sp="200000"/>
                      </a:custDash>
                    </a:lnR>
                    <a:lnT w="25400" cap="rnd">
                      <a:solidFill>
                        <a:srgbClr val="FF6250"/>
                      </a:solidFill>
                      <a:custDash>
                        <a:ds d="100000" sp="200000"/>
                      </a:custDash>
                    </a:lnT>
                    <a:lnB w="25400" cap="rnd">
                      <a:solidFill>
                        <a:srgbClr val="FF6250"/>
                      </a:solidFill>
                      <a:custDash>
                        <a:ds d="100000" sp="200000"/>
                      </a:custDash>
                    </a:lnB>
                  </a:tcPr>
                </a:tc>
                <a:tc>
                  <a:txBody>
                    <a:bodyPr/>
                    <a:lstStyle/>
                    <a:p>
                      <a:pPr defTabSz="914400" rtl="0">
                        <a:defRPr/>
                      </a:pPr>
                      <a:r>
                        <a:rPr sz="3000" b="1">
                          <a:solidFill>
                            <a:srgbClr val="0042A9"/>
                          </a:solidFill>
                        </a:rPr>
                        <a:t> التفكير بما هو أفعال الوعي القصدي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838383"/>
                      </a:solidFill>
                      <a:custDash>
                        <a:ds d="100000" sp="200000"/>
                      </a:custDash>
                    </a:lnL>
                    <a:lnR w="3175">
                      <a:solidFill>
                        <a:srgbClr val="4D4D4D"/>
                      </a:solidFill>
                      <a:custDash>
                        <a:ds d="100000" sp="200000"/>
                      </a:custDash>
                    </a:lnR>
                    <a:lnT w="25400" cap="rnd">
                      <a:solidFill>
                        <a:srgbClr val="FF6250"/>
                      </a:solidFill>
                      <a:custDash>
                        <a:ds d="100000" sp="200000"/>
                      </a:custDash>
                    </a:lnT>
                    <a:lnB w="25400" cap="rnd">
                      <a:solidFill>
                        <a:srgbClr val="FF6250"/>
                      </a:solidFill>
                      <a:custDash>
                        <a:ds d="100000" sp="200000"/>
                      </a:custDash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68660">
                <a:tc>
                  <a:txBody>
                    <a:bodyPr/>
                    <a:lstStyle/>
                    <a:p>
                      <a:pPr defTabSz="914400"/>
                      <a:r>
                        <a:rPr sz="3200"/>
                        <a:t>التعريف الرابع 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4D4D4D"/>
                      </a:solidFill>
                      <a:custDash>
                        <a:ds d="100000" sp="200000"/>
                      </a:custDash>
                    </a:lnL>
                    <a:lnR w="3175">
                      <a:solidFill>
                        <a:srgbClr val="838383"/>
                      </a:solidFill>
                      <a:custDash>
                        <a:ds d="100000" sp="200000"/>
                      </a:custDash>
                    </a:lnR>
                    <a:lnT w="25400" cap="rnd">
                      <a:solidFill>
                        <a:srgbClr val="FF6250"/>
                      </a:solidFill>
                      <a:custDash>
                        <a:ds d="100000" sp="200000"/>
                      </a:custDash>
                    </a:lnT>
                    <a:lnB w="3175">
                      <a:solidFill>
                        <a:srgbClr val="4D4D4D"/>
                      </a:solidFill>
                      <a:custDash>
                        <a:ds d="100000" sp="200000"/>
                      </a:custDash>
                    </a:lnB>
                  </a:tcPr>
                </a:tc>
                <a:tc>
                  <a:txBody>
                    <a:bodyPr/>
                    <a:lstStyle/>
                    <a:p>
                      <a:pPr defTabSz="914400" rtl="0">
                        <a:defRPr/>
                      </a:pPr>
                      <a:r>
                        <a:rPr sz="3000" b="1" dirty="0">
                          <a:solidFill>
                            <a:srgbClr val="0042A9"/>
                          </a:solidFill>
                        </a:rPr>
                        <a:t>‏التفكير عملية ذهنية تتصل بالمحيط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838383"/>
                      </a:solidFill>
                      <a:custDash>
                        <a:ds d="100000" sp="200000"/>
                      </a:custDash>
                    </a:lnL>
                    <a:lnR w="3175">
                      <a:solidFill>
                        <a:srgbClr val="4D4D4D"/>
                      </a:solidFill>
                      <a:custDash>
                        <a:ds d="100000" sp="200000"/>
                      </a:custDash>
                    </a:lnR>
                    <a:lnT w="25400" cap="rnd">
                      <a:solidFill>
                        <a:srgbClr val="FF6250"/>
                      </a:solidFill>
                      <a:custDash>
                        <a:ds d="100000" sp="200000"/>
                      </a:custDash>
                    </a:lnT>
                    <a:lnB w="3175">
                      <a:solidFill>
                        <a:srgbClr val="4D4D4D"/>
                      </a:solidFill>
                      <a:custDash>
                        <a:ds d="100000" sp="200000"/>
                      </a:custDash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402" name="١٥٧"/>
          <p:cNvSpPr/>
          <p:nvPr/>
        </p:nvSpPr>
        <p:spPr>
          <a:xfrm>
            <a:off x="0" y="12461004"/>
            <a:ext cx="3033098" cy="1254996"/>
          </a:xfrm>
          <a:prstGeom prst="roundRect">
            <a:avLst>
              <a:gd name="adj" fmla="val 27757"/>
            </a:avLst>
          </a:prstGeom>
          <a:solidFill>
            <a:srgbClr val="DFEED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7000" b="1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r>
              <a:t>١٥٧</a:t>
            </a:r>
          </a:p>
        </p:txBody>
      </p:sp>
      <p:pic>
        <p:nvPicPr>
          <p:cNvPr id="403" name="IMG_7378.jpeg" descr="IMG_737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5355" y="503712"/>
            <a:ext cx="5255265" cy="4217554"/>
          </a:xfrm>
          <a:prstGeom prst="rect">
            <a:avLst/>
          </a:prstGeom>
          <a:ln w="12700">
            <a:miter lim="400000"/>
          </a:ln>
        </p:spPr>
      </p:pic>
      <p:pic>
        <p:nvPicPr>
          <p:cNvPr id="404" name="IMG_7374.jpeg" descr="IMG_7374.jpeg"/>
          <p:cNvPicPr>
            <a:picLocks noChangeAspect="1"/>
          </p:cNvPicPr>
          <p:nvPr/>
        </p:nvPicPr>
        <p:blipFill>
          <a:blip r:embed="rId3"/>
          <a:srcRect l="16552" t="55047" r="21595" b="40256"/>
          <a:stretch>
            <a:fillRect/>
          </a:stretch>
        </p:blipFill>
        <p:spPr>
          <a:xfrm>
            <a:off x="3033097" y="2612489"/>
            <a:ext cx="14739875" cy="1274928"/>
          </a:xfrm>
          <a:prstGeom prst="rect">
            <a:avLst/>
          </a:prstGeom>
          <a:ln w="12700">
            <a:miter lim="400000"/>
          </a:ln>
        </p:spPr>
      </p:pic>
      <p:sp>
        <p:nvSpPr>
          <p:cNvPr id="405" name="مجالات التفكير"/>
          <p:cNvSpPr/>
          <p:nvPr/>
        </p:nvSpPr>
        <p:spPr>
          <a:xfrm>
            <a:off x="14360083" y="5257278"/>
            <a:ext cx="7492518" cy="2032716"/>
          </a:xfrm>
          <a:prstGeom prst="roundRect">
            <a:avLst>
              <a:gd name="adj" fmla="val 50000"/>
            </a:avLst>
          </a:prstGeom>
          <a:solidFill>
            <a:srgbClr val="D7725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10300" spc="-206">
                <a:solidFill>
                  <a:srgbClr val="FFFFFF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مجالات التفكير </a:t>
            </a:r>
          </a:p>
        </p:txBody>
      </p:sp>
      <p:pic>
        <p:nvPicPr>
          <p:cNvPr id="406" name="IMG_7379.jpeg" descr="IMG_7379.jpeg"/>
          <p:cNvPicPr>
            <a:picLocks noChangeAspect="1"/>
          </p:cNvPicPr>
          <p:nvPr/>
        </p:nvPicPr>
        <p:blipFill>
          <a:blip r:embed="rId4"/>
          <a:srcRect l="16181" r="19574"/>
          <a:stretch>
            <a:fillRect/>
          </a:stretch>
        </p:blipFill>
        <p:spPr>
          <a:xfrm>
            <a:off x="262572" y="8258654"/>
            <a:ext cx="4191076" cy="36793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10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1" grpId="0" animBg="1" advAuto="0"/>
      <p:bldP spid="404" grpId="0" animBg="1" advAuto="0"/>
      <p:bldP spid="405" grpId="0" animBg="1" advAuto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8" name="الجدول"/>
          <p:cNvGraphicFramePr/>
          <p:nvPr>
            <p:extLst>
              <p:ext uri="{D42A27DB-BD31-4B8C-83A1-F6EECF244321}">
                <p14:modId xmlns:p14="http://schemas.microsoft.com/office/powerpoint/2010/main" val="906758673"/>
              </p:ext>
            </p:extLst>
          </p:nvPr>
        </p:nvGraphicFramePr>
        <p:xfrm>
          <a:off x="4453648" y="7155183"/>
          <a:ext cx="16147899" cy="3874640"/>
        </p:xfrm>
        <a:graphic>
          <a:graphicData uri="http://schemas.openxmlformats.org/drawingml/2006/table">
            <a:tbl>
              <a:tblPr rtl="1">
                <a:tableStyleId>{EEE7283C-3CF3-47DC-8721-378D4A62B228}</a:tableStyleId>
              </a:tblPr>
              <a:tblGrid>
                <a:gridCol w="504441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1034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968660">
                <a:tc>
                  <a:txBody>
                    <a:bodyPr/>
                    <a:lstStyle/>
                    <a:p>
                      <a:pPr defTabSz="914400"/>
                      <a:r>
                        <a:rPr sz="3200"/>
                        <a:t>التعريف الاول 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4D4D4D"/>
                      </a:solidFill>
                      <a:custDash>
                        <a:ds d="100000" sp="200000"/>
                      </a:custDash>
                    </a:lnL>
                    <a:lnR w="3175">
                      <a:solidFill>
                        <a:srgbClr val="838383"/>
                      </a:solidFill>
                      <a:custDash>
                        <a:ds d="100000" sp="200000"/>
                      </a:custDash>
                    </a:lnR>
                    <a:lnT w="3175">
                      <a:solidFill>
                        <a:srgbClr val="4D4D4D"/>
                      </a:solidFill>
                      <a:custDash>
                        <a:ds d="100000" sp="200000"/>
                      </a:custDash>
                    </a:lnT>
                    <a:lnB w="25400" cap="rnd">
                      <a:solidFill>
                        <a:srgbClr val="FF6250"/>
                      </a:solidFill>
                      <a:custDash>
                        <a:ds d="100000" sp="200000"/>
                      </a:custDash>
                    </a:lnB>
                  </a:tcPr>
                </a:tc>
                <a:tc>
                  <a:txBody>
                    <a:bodyPr/>
                    <a:lstStyle/>
                    <a:p>
                      <a:pPr defTabSz="825500" rtl="0">
                        <a:defRPr/>
                      </a:pPr>
                      <a:r>
                        <a:rPr sz="3000">
                          <a:solidFill>
                            <a:srgbClr val="0042A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‏تصور تجريدي للعالم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838383"/>
                      </a:solidFill>
                      <a:custDash>
                        <a:ds d="100000" sp="200000"/>
                      </a:custDash>
                    </a:lnL>
                    <a:lnR w="3175">
                      <a:solidFill>
                        <a:srgbClr val="4D4D4D"/>
                      </a:solidFill>
                      <a:custDash>
                        <a:ds d="100000" sp="200000"/>
                      </a:custDash>
                    </a:lnR>
                    <a:lnT w="3175">
                      <a:solidFill>
                        <a:srgbClr val="4D4D4D"/>
                      </a:solidFill>
                      <a:custDash>
                        <a:ds d="100000" sp="200000"/>
                      </a:custDash>
                    </a:lnT>
                    <a:lnB w="25400" cap="rnd">
                      <a:solidFill>
                        <a:srgbClr val="FF6250"/>
                      </a:solidFill>
                      <a:custDash>
                        <a:ds d="100000" sp="200000"/>
                      </a:custDash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68660">
                <a:tc>
                  <a:txBody>
                    <a:bodyPr/>
                    <a:lstStyle/>
                    <a:p>
                      <a:pPr defTabSz="914400"/>
                      <a:r>
                        <a:rPr sz="3200"/>
                        <a:t>التعريف الثاني 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4D4D4D"/>
                      </a:solidFill>
                      <a:custDash>
                        <a:ds d="100000" sp="200000"/>
                      </a:custDash>
                    </a:lnL>
                    <a:lnR w="3175">
                      <a:solidFill>
                        <a:srgbClr val="838383"/>
                      </a:solidFill>
                      <a:custDash>
                        <a:ds d="100000" sp="200000"/>
                      </a:custDash>
                    </a:lnR>
                    <a:lnT w="25400" cap="rnd">
                      <a:solidFill>
                        <a:srgbClr val="FF6250"/>
                      </a:solidFill>
                      <a:custDash>
                        <a:ds d="100000" sp="200000"/>
                      </a:custDash>
                    </a:lnT>
                    <a:lnB w="25400" cap="rnd">
                      <a:solidFill>
                        <a:srgbClr val="FF6250"/>
                      </a:solidFill>
                      <a:custDash>
                        <a:ds d="100000" sp="200000"/>
                      </a:custDash>
                    </a:lnB>
                  </a:tcPr>
                </a:tc>
                <a:tc>
                  <a:txBody>
                    <a:bodyPr/>
                    <a:lstStyle/>
                    <a:p>
                      <a:pPr defTabSz="914400" rtl="0">
                        <a:defRPr/>
                      </a:pPr>
                      <a:r>
                        <a:rPr sz="3000" b="1">
                          <a:solidFill>
                            <a:srgbClr val="0042A9"/>
                          </a:solidFill>
                        </a:rPr>
                        <a:t> التفكير يدل على جهد فيزيولوجي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838383"/>
                      </a:solidFill>
                      <a:custDash>
                        <a:ds d="100000" sp="200000"/>
                      </a:custDash>
                    </a:lnL>
                    <a:lnR w="3175">
                      <a:solidFill>
                        <a:srgbClr val="4D4D4D"/>
                      </a:solidFill>
                      <a:custDash>
                        <a:ds d="100000" sp="200000"/>
                      </a:custDash>
                    </a:lnR>
                    <a:lnT w="25400" cap="rnd">
                      <a:solidFill>
                        <a:srgbClr val="FF6250"/>
                      </a:solidFill>
                      <a:custDash>
                        <a:ds d="100000" sp="200000"/>
                      </a:custDash>
                    </a:lnT>
                    <a:lnB w="25400" cap="rnd">
                      <a:solidFill>
                        <a:srgbClr val="FF6250"/>
                      </a:solidFill>
                      <a:custDash>
                        <a:ds d="100000" sp="200000"/>
                      </a:custDash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68660">
                <a:tc>
                  <a:txBody>
                    <a:bodyPr/>
                    <a:lstStyle/>
                    <a:p>
                      <a:pPr defTabSz="914400"/>
                      <a:r>
                        <a:rPr sz="3200"/>
                        <a:t>التعريف الثالث 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4D4D4D"/>
                      </a:solidFill>
                      <a:custDash>
                        <a:ds d="100000" sp="200000"/>
                      </a:custDash>
                    </a:lnL>
                    <a:lnR w="3175">
                      <a:solidFill>
                        <a:srgbClr val="838383"/>
                      </a:solidFill>
                      <a:custDash>
                        <a:ds d="100000" sp="200000"/>
                      </a:custDash>
                    </a:lnR>
                    <a:lnT w="25400" cap="rnd">
                      <a:solidFill>
                        <a:srgbClr val="FF6250"/>
                      </a:solidFill>
                      <a:custDash>
                        <a:ds d="100000" sp="200000"/>
                      </a:custDash>
                    </a:lnT>
                    <a:lnB w="25400" cap="rnd">
                      <a:solidFill>
                        <a:srgbClr val="FF6250"/>
                      </a:solidFill>
                      <a:custDash>
                        <a:ds d="100000" sp="200000"/>
                      </a:custDash>
                    </a:lnB>
                  </a:tcPr>
                </a:tc>
                <a:tc>
                  <a:txBody>
                    <a:bodyPr/>
                    <a:lstStyle/>
                    <a:p>
                      <a:pPr defTabSz="914400" rtl="0">
                        <a:defRPr/>
                      </a:pPr>
                      <a:r>
                        <a:rPr sz="3000" b="1">
                          <a:solidFill>
                            <a:srgbClr val="0042A9"/>
                          </a:solidFill>
                        </a:rPr>
                        <a:t> الحكم وبناء المواقف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838383"/>
                      </a:solidFill>
                      <a:custDash>
                        <a:ds d="100000" sp="200000"/>
                      </a:custDash>
                    </a:lnL>
                    <a:lnR w="3175">
                      <a:solidFill>
                        <a:srgbClr val="4D4D4D"/>
                      </a:solidFill>
                      <a:custDash>
                        <a:ds d="100000" sp="200000"/>
                      </a:custDash>
                    </a:lnR>
                    <a:lnT w="25400" cap="rnd">
                      <a:solidFill>
                        <a:srgbClr val="FF6250"/>
                      </a:solidFill>
                      <a:custDash>
                        <a:ds d="100000" sp="200000"/>
                      </a:custDash>
                    </a:lnT>
                    <a:lnB w="25400" cap="rnd">
                      <a:solidFill>
                        <a:srgbClr val="FF6250"/>
                      </a:solidFill>
                      <a:custDash>
                        <a:ds d="100000" sp="200000"/>
                      </a:custDash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68660">
                <a:tc>
                  <a:txBody>
                    <a:bodyPr/>
                    <a:lstStyle/>
                    <a:p>
                      <a:pPr defTabSz="914400"/>
                      <a:r>
                        <a:rPr sz="3200"/>
                        <a:t>التعريف الرابع 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4D4D4D"/>
                      </a:solidFill>
                      <a:custDash>
                        <a:ds d="100000" sp="200000"/>
                      </a:custDash>
                    </a:lnL>
                    <a:lnR w="3175">
                      <a:solidFill>
                        <a:srgbClr val="838383"/>
                      </a:solidFill>
                      <a:custDash>
                        <a:ds d="100000" sp="200000"/>
                      </a:custDash>
                    </a:lnR>
                    <a:lnT w="25400" cap="rnd">
                      <a:solidFill>
                        <a:srgbClr val="FF6250"/>
                      </a:solidFill>
                      <a:custDash>
                        <a:ds d="100000" sp="200000"/>
                      </a:custDash>
                    </a:lnT>
                    <a:lnB w="3175">
                      <a:solidFill>
                        <a:srgbClr val="4D4D4D"/>
                      </a:solidFill>
                      <a:custDash>
                        <a:ds d="100000" sp="200000"/>
                      </a:custDash>
                    </a:lnB>
                  </a:tcPr>
                </a:tc>
                <a:tc>
                  <a:txBody>
                    <a:bodyPr/>
                    <a:lstStyle/>
                    <a:p>
                      <a:pPr defTabSz="914400" rtl="0">
                        <a:defRPr/>
                      </a:pPr>
                      <a:r>
                        <a:rPr sz="3000" b="1" dirty="0">
                          <a:solidFill>
                            <a:srgbClr val="0042A9"/>
                          </a:solidFill>
                        </a:rPr>
                        <a:t>‏عملية فردية ولكنها تتأثر بالسياق الثقافي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838383"/>
                      </a:solidFill>
                      <a:custDash>
                        <a:ds d="100000" sp="200000"/>
                      </a:custDash>
                    </a:lnL>
                    <a:lnR w="3175">
                      <a:solidFill>
                        <a:srgbClr val="4D4D4D"/>
                      </a:solidFill>
                      <a:custDash>
                        <a:ds d="100000" sp="200000"/>
                      </a:custDash>
                    </a:lnR>
                    <a:lnT w="25400" cap="rnd">
                      <a:solidFill>
                        <a:srgbClr val="FF6250"/>
                      </a:solidFill>
                      <a:custDash>
                        <a:ds d="100000" sp="200000"/>
                      </a:custDash>
                    </a:lnT>
                    <a:lnB w="3175">
                      <a:solidFill>
                        <a:srgbClr val="4D4D4D"/>
                      </a:solidFill>
                      <a:custDash>
                        <a:ds d="100000" sp="200000"/>
                      </a:custDash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409" name="١٥٧"/>
          <p:cNvSpPr/>
          <p:nvPr/>
        </p:nvSpPr>
        <p:spPr>
          <a:xfrm>
            <a:off x="0" y="12461004"/>
            <a:ext cx="3033098" cy="1254996"/>
          </a:xfrm>
          <a:prstGeom prst="roundRect">
            <a:avLst>
              <a:gd name="adj" fmla="val 27757"/>
            </a:avLst>
          </a:prstGeom>
          <a:solidFill>
            <a:srgbClr val="DFEED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7000" b="1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r>
              <a:t>١٥٧</a:t>
            </a:r>
          </a:p>
        </p:txBody>
      </p:sp>
      <p:pic>
        <p:nvPicPr>
          <p:cNvPr id="410" name="IMG_7378.jpeg" descr="IMG_737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5355" y="503712"/>
            <a:ext cx="5255265" cy="4217554"/>
          </a:xfrm>
          <a:prstGeom prst="rect">
            <a:avLst/>
          </a:prstGeom>
          <a:ln w="12700">
            <a:miter lim="400000"/>
          </a:ln>
        </p:spPr>
      </p:pic>
      <p:pic>
        <p:nvPicPr>
          <p:cNvPr id="411" name="IMG_7374.jpeg" descr="IMG_7374.jpeg"/>
          <p:cNvPicPr>
            <a:picLocks noChangeAspect="1"/>
          </p:cNvPicPr>
          <p:nvPr/>
        </p:nvPicPr>
        <p:blipFill>
          <a:blip r:embed="rId3"/>
          <a:srcRect l="16552" t="55047" r="21595" b="40256"/>
          <a:stretch>
            <a:fillRect/>
          </a:stretch>
        </p:blipFill>
        <p:spPr>
          <a:xfrm>
            <a:off x="3033097" y="2612489"/>
            <a:ext cx="14739875" cy="1274928"/>
          </a:xfrm>
          <a:prstGeom prst="rect">
            <a:avLst/>
          </a:prstGeom>
          <a:ln w="12700">
            <a:miter lim="400000"/>
          </a:ln>
        </p:spPr>
      </p:pic>
      <p:sp>
        <p:nvSpPr>
          <p:cNvPr id="412" name="خصائص التفكير"/>
          <p:cNvSpPr/>
          <p:nvPr/>
        </p:nvSpPr>
        <p:spPr>
          <a:xfrm>
            <a:off x="13693469" y="5257278"/>
            <a:ext cx="8159132" cy="2032716"/>
          </a:xfrm>
          <a:prstGeom prst="roundRect">
            <a:avLst>
              <a:gd name="adj" fmla="val 50000"/>
            </a:avLst>
          </a:prstGeom>
          <a:solidFill>
            <a:srgbClr val="D7725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10300" spc="-206">
                <a:solidFill>
                  <a:srgbClr val="FFFFFF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خصائص التفكير </a:t>
            </a:r>
          </a:p>
        </p:txBody>
      </p:sp>
      <p:pic>
        <p:nvPicPr>
          <p:cNvPr id="413" name="IMG_7379.jpeg" descr="IMG_7379.jpeg"/>
          <p:cNvPicPr>
            <a:picLocks noChangeAspect="1"/>
          </p:cNvPicPr>
          <p:nvPr/>
        </p:nvPicPr>
        <p:blipFill>
          <a:blip r:embed="rId4"/>
          <a:srcRect l="16181" r="19574"/>
          <a:stretch>
            <a:fillRect/>
          </a:stretch>
        </p:blipFill>
        <p:spPr>
          <a:xfrm>
            <a:off x="262572" y="8258654"/>
            <a:ext cx="4191076" cy="36793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10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8" grpId="0" animBg="1" advAuto="0"/>
      <p:bldP spid="411" grpId="0" animBg="1" advAuto="0"/>
      <p:bldP spid="412" grpId="0" animBg="1" advAuto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5" name="الجدول"/>
          <p:cNvGraphicFramePr/>
          <p:nvPr>
            <p:extLst>
              <p:ext uri="{D42A27DB-BD31-4B8C-83A1-F6EECF244321}">
                <p14:modId xmlns:p14="http://schemas.microsoft.com/office/powerpoint/2010/main" val="3061576458"/>
              </p:ext>
            </p:extLst>
          </p:nvPr>
        </p:nvGraphicFramePr>
        <p:xfrm>
          <a:off x="5145088" y="7298891"/>
          <a:ext cx="16147899" cy="3874640"/>
        </p:xfrm>
        <a:graphic>
          <a:graphicData uri="http://schemas.openxmlformats.org/drawingml/2006/table">
            <a:tbl>
              <a:tblPr rtl="1">
                <a:tableStyleId>{EEE7283C-3CF3-47DC-8721-378D4A62B228}</a:tableStyleId>
              </a:tblPr>
              <a:tblGrid>
                <a:gridCol w="504441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1034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968660">
                <a:tc>
                  <a:txBody>
                    <a:bodyPr/>
                    <a:lstStyle/>
                    <a:p>
                      <a:pPr defTabSz="914400"/>
                      <a:r>
                        <a:rPr sz="3200"/>
                        <a:t>التعريف الاول 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4D4D4D"/>
                      </a:solidFill>
                      <a:custDash>
                        <a:ds d="100000" sp="200000"/>
                      </a:custDash>
                    </a:lnL>
                    <a:lnR w="3175">
                      <a:solidFill>
                        <a:srgbClr val="838383"/>
                      </a:solidFill>
                      <a:custDash>
                        <a:ds d="100000" sp="200000"/>
                      </a:custDash>
                    </a:lnR>
                    <a:lnT w="3175">
                      <a:solidFill>
                        <a:srgbClr val="4D4D4D"/>
                      </a:solidFill>
                      <a:custDash>
                        <a:ds d="100000" sp="200000"/>
                      </a:custDash>
                    </a:lnT>
                    <a:lnB w="25400" cap="rnd">
                      <a:solidFill>
                        <a:srgbClr val="FF6250"/>
                      </a:solidFill>
                      <a:custDash>
                        <a:ds d="100000" sp="200000"/>
                      </a:custDash>
                    </a:lnB>
                  </a:tcPr>
                </a:tc>
                <a:tc>
                  <a:txBody>
                    <a:bodyPr/>
                    <a:lstStyle/>
                    <a:p>
                      <a:pPr defTabSz="825500" rtl="0">
                        <a:defRPr/>
                      </a:pPr>
                      <a:r>
                        <a:rPr sz="3000">
                          <a:solidFill>
                            <a:srgbClr val="0042A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‏ وضع الخطط ورسم الأهداف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838383"/>
                      </a:solidFill>
                      <a:custDash>
                        <a:ds d="100000" sp="200000"/>
                      </a:custDash>
                    </a:lnL>
                    <a:lnR w="3175">
                      <a:solidFill>
                        <a:srgbClr val="4D4D4D"/>
                      </a:solidFill>
                      <a:custDash>
                        <a:ds d="100000" sp="200000"/>
                      </a:custDash>
                    </a:lnR>
                    <a:lnT w="3175">
                      <a:solidFill>
                        <a:srgbClr val="4D4D4D"/>
                      </a:solidFill>
                      <a:custDash>
                        <a:ds d="100000" sp="200000"/>
                      </a:custDash>
                    </a:lnT>
                    <a:lnB w="25400" cap="rnd">
                      <a:solidFill>
                        <a:srgbClr val="FF6250"/>
                      </a:solidFill>
                      <a:custDash>
                        <a:ds d="100000" sp="200000"/>
                      </a:custDash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68660">
                <a:tc>
                  <a:txBody>
                    <a:bodyPr/>
                    <a:lstStyle/>
                    <a:p>
                      <a:pPr defTabSz="914400"/>
                      <a:r>
                        <a:rPr sz="3200"/>
                        <a:t>التعريف الثاني 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4D4D4D"/>
                      </a:solidFill>
                      <a:custDash>
                        <a:ds d="100000" sp="200000"/>
                      </a:custDash>
                    </a:lnL>
                    <a:lnR w="3175">
                      <a:solidFill>
                        <a:srgbClr val="838383"/>
                      </a:solidFill>
                      <a:custDash>
                        <a:ds d="100000" sp="200000"/>
                      </a:custDash>
                    </a:lnR>
                    <a:lnT w="25400" cap="rnd">
                      <a:solidFill>
                        <a:srgbClr val="FF6250"/>
                      </a:solidFill>
                      <a:custDash>
                        <a:ds d="100000" sp="200000"/>
                      </a:custDash>
                    </a:lnT>
                    <a:lnB w="25400" cap="rnd">
                      <a:solidFill>
                        <a:srgbClr val="FF6250"/>
                      </a:solidFill>
                      <a:custDash>
                        <a:ds d="100000" sp="200000"/>
                      </a:custDash>
                    </a:lnB>
                  </a:tcPr>
                </a:tc>
                <a:tc>
                  <a:txBody>
                    <a:bodyPr/>
                    <a:lstStyle/>
                    <a:p>
                      <a:pPr defTabSz="914400" rtl="0">
                        <a:defRPr/>
                      </a:pPr>
                      <a:r>
                        <a:rPr sz="3000" b="1">
                          <a:solidFill>
                            <a:srgbClr val="0042A9"/>
                          </a:solidFill>
                        </a:rPr>
                        <a:t> يحل المشكلات وإتخاذ قرارات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838383"/>
                      </a:solidFill>
                      <a:custDash>
                        <a:ds d="100000" sp="200000"/>
                      </a:custDash>
                    </a:lnL>
                    <a:lnR w="3175">
                      <a:solidFill>
                        <a:srgbClr val="4D4D4D"/>
                      </a:solidFill>
                      <a:custDash>
                        <a:ds d="100000" sp="200000"/>
                      </a:custDash>
                    </a:lnR>
                    <a:lnT w="25400" cap="rnd">
                      <a:solidFill>
                        <a:srgbClr val="FF6250"/>
                      </a:solidFill>
                      <a:custDash>
                        <a:ds d="100000" sp="200000"/>
                      </a:custDash>
                    </a:lnT>
                    <a:lnB w="25400" cap="rnd">
                      <a:solidFill>
                        <a:srgbClr val="FF6250"/>
                      </a:solidFill>
                      <a:custDash>
                        <a:ds d="100000" sp="200000"/>
                      </a:custDash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68660">
                <a:tc>
                  <a:txBody>
                    <a:bodyPr/>
                    <a:lstStyle/>
                    <a:p>
                      <a:pPr defTabSz="914400"/>
                      <a:r>
                        <a:rPr sz="3200"/>
                        <a:t>التعريف الثالث 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4D4D4D"/>
                      </a:solidFill>
                      <a:custDash>
                        <a:ds d="100000" sp="200000"/>
                      </a:custDash>
                    </a:lnL>
                    <a:lnR w="3175">
                      <a:solidFill>
                        <a:srgbClr val="838383"/>
                      </a:solidFill>
                      <a:custDash>
                        <a:ds d="100000" sp="200000"/>
                      </a:custDash>
                    </a:lnR>
                    <a:lnT w="25400" cap="rnd">
                      <a:solidFill>
                        <a:srgbClr val="FF6250"/>
                      </a:solidFill>
                      <a:custDash>
                        <a:ds d="100000" sp="200000"/>
                      </a:custDash>
                    </a:lnT>
                    <a:lnB w="25400" cap="rnd">
                      <a:solidFill>
                        <a:srgbClr val="FF6250"/>
                      </a:solidFill>
                      <a:custDash>
                        <a:ds d="100000" sp="200000"/>
                      </a:custDash>
                    </a:lnB>
                  </a:tcPr>
                </a:tc>
                <a:tc>
                  <a:txBody>
                    <a:bodyPr/>
                    <a:lstStyle/>
                    <a:p>
                      <a:pPr defTabSz="914400" rtl="0">
                        <a:defRPr/>
                      </a:pPr>
                      <a:r>
                        <a:rPr sz="3000" b="1">
                          <a:solidFill>
                            <a:srgbClr val="0042A9"/>
                          </a:solidFill>
                        </a:rPr>
                        <a:t>التفكير دافع للعمل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838383"/>
                      </a:solidFill>
                      <a:custDash>
                        <a:ds d="100000" sp="200000"/>
                      </a:custDash>
                    </a:lnL>
                    <a:lnR w="3175">
                      <a:solidFill>
                        <a:srgbClr val="4D4D4D"/>
                      </a:solidFill>
                      <a:custDash>
                        <a:ds d="100000" sp="200000"/>
                      </a:custDash>
                    </a:lnR>
                    <a:lnT w="25400" cap="rnd">
                      <a:solidFill>
                        <a:srgbClr val="FF6250"/>
                      </a:solidFill>
                      <a:custDash>
                        <a:ds d="100000" sp="200000"/>
                      </a:custDash>
                    </a:lnT>
                    <a:lnB w="25400" cap="rnd">
                      <a:solidFill>
                        <a:srgbClr val="FF6250"/>
                      </a:solidFill>
                      <a:custDash>
                        <a:ds d="100000" sp="200000"/>
                      </a:custDash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68660">
                <a:tc>
                  <a:txBody>
                    <a:bodyPr/>
                    <a:lstStyle/>
                    <a:p>
                      <a:pPr defTabSz="914400"/>
                      <a:r>
                        <a:rPr sz="3200"/>
                        <a:t>التعريف الرابع 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4D4D4D"/>
                      </a:solidFill>
                      <a:custDash>
                        <a:ds d="100000" sp="200000"/>
                      </a:custDash>
                    </a:lnL>
                    <a:lnR w="3175">
                      <a:solidFill>
                        <a:srgbClr val="838383"/>
                      </a:solidFill>
                      <a:custDash>
                        <a:ds d="100000" sp="200000"/>
                      </a:custDash>
                    </a:lnR>
                    <a:lnT w="25400" cap="rnd">
                      <a:solidFill>
                        <a:srgbClr val="FF6250"/>
                      </a:solidFill>
                      <a:custDash>
                        <a:ds d="100000" sp="200000"/>
                      </a:custDash>
                    </a:lnT>
                    <a:lnB w="3175">
                      <a:solidFill>
                        <a:srgbClr val="4D4D4D"/>
                      </a:solidFill>
                      <a:custDash>
                        <a:ds d="100000" sp="200000"/>
                      </a:custDash>
                    </a:lnB>
                  </a:tcPr>
                </a:tc>
                <a:tc>
                  <a:txBody>
                    <a:bodyPr/>
                    <a:lstStyle/>
                    <a:p>
                      <a:pPr defTabSz="914400" rtl="0">
                        <a:defRPr/>
                      </a:pPr>
                      <a:r>
                        <a:rPr sz="3000" b="1" dirty="0">
                          <a:solidFill>
                            <a:srgbClr val="0042A9"/>
                          </a:solidFill>
                        </a:rPr>
                        <a:t>‏ يوجه التفكير العلاقات مع الآخرين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838383"/>
                      </a:solidFill>
                      <a:custDash>
                        <a:ds d="100000" sp="200000"/>
                      </a:custDash>
                    </a:lnL>
                    <a:lnR w="3175">
                      <a:solidFill>
                        <a:srgbClr val="4D4D4D"/>
                      </a:solidFill>
                      <a:custDash>
                        <a:ds d="100000" sp="200000"/>
                      </a:custDash>
                    </a:lnR>
                    <a:lnT w="25400" cap="rnd">
                      <a:solidFill>
                        <a:srgbClr val="FF6250"/>
                      </a:solidFill>
                      <a:custDash>
                        <a:ds d="100000" sp="200000"/>
                      </a:custDash>
                    </a:lnT>
                    <a:lnB w="3175">
                      <a:solidFill>
                        <a:srgbClr val="4D4D4D"/>
                      </a:solidFill>
                      <a:custDash>
                        <a:ds d="100000" sp="200000"/>
                      </a:custDash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416" name="١٥٧"/>
          <p:cNvSpPr/>
          <p:nvPr/>
        </p:nvSpPr>
        <p:spPr>
          <a:xfrm>
            <a:off x="0" y="12461004"/>
            <a:ext cx="3033098" cy="1254996"/>
          </a:xfrm>
          <a:prstGeom prst="roundRect">
            <a:avLst>
              <a:gd name="adj" fmla="val 27757"/>
            </a:avLst>
          </a:prstGeom>
          <a:solidFill>
            <a:srgbClr val="DFEED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7000" b="1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r>
              <a:t>١٥٧</a:t>
            </a:r>
          </a:p>
        </p:txBody>
      </p:sp>
      <p:pic>
        <p:nvPicPr>
          <p:cNvPr id="417" name="IMG_7378.jpeg" descr="IMG_737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5355" y="503712"/>
            <a:ext cx="5255265" cy="4217554"/>
          </a:xfrm>
          <a:prstGeom prst="rect">
            <a:avLst/>
          </a:prstGeom>
          <a:ln w="12700">
            <a:miter lim="400000"/>
          </a:ln>
        </p:spPr>
      </p:pic>
      <p:pic>
        <p:nvPicPr>
          <p:cNvPr id="418" name="IMG_7374.jpeg" descr="IMG_7374.jpeg"/>
          <p:cNvPicPr>
            <a:picLocks noChangeAspect="1"/>
          </p:cNvPicPr>
          <p:nvPr/>
        </p:nvPicPr>
        <p:blipFill>
          <a:blip r:embed="rId3"/>
          <a:srcRect l="16552" t="55047" r="21595" b="40256"/>
          <a:stretch>
            <a:fillRect/>
          </a:stretch>
        </p:blipFill>
        <p:spPr>
          <a:xfrm>
            <a:off x="3033097" y="2612489"/>
            <a:ext cx="14739875" cy="1274928"/>
          </a:xfrm>
          <a:prstGeom prst="rect">
            <a:avLst/>
          </a:prstGeom>
          <a:ln w="12700">
            <a:miter lim="400000"/>
          </a:ln>
        </p:spPr>
      </p:pic>
      <p:sp>
        <p:nvSpPr>
          <p:cNvPr id="419" name="وظائف التفكير"/>
          <p:cNvSpPr/>
          <p:nvPr/>
        </p:nvSpPr>
        <p:spPr>
          <a:xfrm>
            <a:off x="13693469" y="5257278"/>
            <a:ext cx="8159132" cy="2032716"/>
          </a:xfrm>
          <a:prstGeom prst="roundRect">
            <a:avLst>
              <a:gd name="adj" fmla="val 50000"/>
            </a:avLst>
          </a:prstGeom>
          <a:solidFill>
            <a:srgbClr val="D7725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10300" spc="-206">
                <a:solidFill>
                  <a:srgbClr val="FFFFFF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وظائف التفكير </a:t>
            </a:r>
          </a:p>
        </p:txBody>
      </p:sp>
      <p:pic>
        <p:nvPicPr>
          <p:cNvPr id="420" name="IMG_7379.jpeg" descr="IMG_7379.jpeg"/>
          <p:cNvPicPr>
            <a:picLocks noChangeAspect="1"/>
          </p:cNvPicPr>
          <p:nvPr/>
        </p:nvPicPr>
        <p:blipFill>
          <a:blip r:embed="rId4"/>
          <a:srcRect l="16181" r="19574"/>
          <a:stretch>
            <a:fillRect/>
          </a:stretch>
        </p:blipFill>
        <p:spPr>
          <a:xfrm>
            <a:off x="262572" y="8258654"/>
            <a:ext cx="4191076" cy="36793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10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5" grpId="0" animBg="1" advAuto="0"/>
      <p:bldP spid="418" grpId="0" animBg="1" advAuto="0"/>
      <p:bldP spid="419" grpId="0" animBg="1" advAuto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١٥٨"/>
          <p:cNvSpPr/>
          <p:nvPr/>
        </p:nvSpPr>
        <p:spPr>
          <a:xfrm>
            <a:off x="0" y="12461004"/>
            <a:ext cx="3033098" cy="1254996"/>
          </a:xfrm>
          <a:prstGeom prst="roundRect">
            <a:avLst>
              <a:gd name="adj" fmla="val 27757"/>
            </a:avLst>
          </a:prstGeom>
          <a:solidFill>
            <a:srgbClr val="DFEED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7000" b="1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r>
              <a:t>١٥٨</a:t>
            </a:r>
          </a:p>
        </p:txBody>
      </p:sp>
      <p:grpSp>
        <p:nvGrpSpPr>
          <p:cNvPr id="425" name="IMG_7380.jpeg"/>
          <p:cNvGrpSpPr/>
          <p:nvPr/>
        </p:nvGrpSpPr>
        <p:grpSpPr>
          <a:xfrm>
            <a:off x="3171207" y="4991457"/>
            <a:ext cx="18041588" cy="5555476"/>
            <a:chOff x="0" y="0"/>
            <a:chExt cx="18041587" cy="5555474"/>
          </a:xfrm>
        </p:grpSpPr>
        <p:pic>
          <p:nvPicPr>
            <p:cNvPr id="424" name="IMG_7380.jpeg" descr="IMG_7380.jpeg"/>
            <p:cNvPicPr>
              <a:picLocks noChangeAspect="1"/>
            </p:cNvPicPr>
            <p:nvPr/>
          </p:nvPicPr>
          <p:blipFill>
            <a:blip r:embed="rId2"/>
            <a:srcRect l="7446" t="13170" r="9849" b="67033"/>
            <a:stretch>
              <a:fillRect/>
            </a:stretch>
          </p:blipFill>
          <p:spPr>
            <a:xfrm>
              <a:off x="127000" y="88900"/>
              <a:ext cx="17787588" cy="522527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23" name="IMG_7380.jpeg" descr="IMG_7380.jpeg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1"/>
              <a:ext cx="18041588" cy="5555476"/>
            </a:xfrm>
            <a:prstGeom prst="rect">
              <a:avLst/>
            </a:prstGeom>
            <a:effectLst/>
          </p:spPr>
        </p:pic>
      </p:grpSp>
      <p:pic>
        <p:nvPicPr>
          <p:cNvPr id="426" name="IMG_7278.jpeg" descr="IMG_7278.jpeg"/>
          <p:cNvPicPr>
            <a:picLocks noChangeAspect="1"/>
          </p:cNvPicPr>
          <p:nvPr/>
        </p:nvPicPr>
        <p:blipFill>
          <a:blip r:embed="rId4"/>
          <a:srcRect l="3096" t="43385" r="1"/>
          <a:stretch>
            <a:fillRect/>
          </a:stretch>
        </p:blipFill>
        <p:spPr>
          <a:xfrm>
            <a:off x="16027495" y="1760468"/>
            <a:ext cx="7677151" cy="30625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10455" y="21600"/>
                </a:lnTo>
                <a:lnTo>
                  <a:pt x="21600" y="21600"/>
                </a:lnTo>
                <a:lnTo>
                  <a:pt x="21600" y="2525"/>
                </a:lnTo>
                <a:lnTo>
                  <a:pt x="21600" y="0"/>
                </a:lnTo>
                <a:lnTo>
                  <a:pt x="12828" y="0"/>
                </a:lnTo>
                <a:lnTo>
                  <a:pt x="12828" y="266"/>
                </a:lnTo>
                <a:lnTo>
                  <a:pt x="10195" y="288"/>
                </a:lnTo>
                <a:cubicBezTo>
                  <a:pt x="8747" y="301"/>
                  <a:pt x="7551" y="286"/>
                  <a:pt x="7537" y="252"/>
                </a:cubicBezTo>
                <a:cubicBezTo>
                  <a:pt x="7530" y="234"/>
                  <a:pt x="7527" y="100"/>
                  <a:pt x="7523" y="0"/>
                </a:cubicBez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427" name="IMG_6238.jpeg" descr="IMG_6238.jpeg"/>
          <p:cNvPicPr>
            <a:picLocks noChangeAspect="1"/>
          </p:cNvPicPr>
          <p:nvPr/>
        </p:nvPicPr>
        <p:blipFill>
          <a:blip r:embed="rId5"/>
          <a:srcRect l="25378" t="15873" r="25340" b="20815"/>
          <a:stretch>
            <a:fillRect/>
          </a:stretch>
        </p:blipFill>
        <p:spPr>
          <a:xfrm>
            <a:off x="2199086" y="728818"/>
            <a:ext cx="3590852" cy="461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989" h="21533" extrusionOk="0">
                <a:moveTo>
                  <a:pt x="10437" y="1"/>
                </a:moveTo>
                <a:cubicBezTo>
                  <a:pt x="10170" y="4"/>
                  <a:pt x="9901" y="21"/>
                  <a:pt x="9627" y="54"/>
                </a:cubicBezTo>
                <a:cubicBezTo>
                  <a:pt x="6201" y="478"/>
                  <a:pt x="3901" y="3107"/>
                  <a:pt x="4661" y="5732"/>
                </a:cubicBezTo>
                <a:cubicBezTo>
                  <a:pt x="4785" y="6163"/>
                  <a:pt x="4903" y="6592"/>
                  <a:pt x="4921" y="6684"/>
                </a:cubicBezTo>
                <a:cubicBezTo>
                  <a:pt x="4947" y="6823"/>
                  <a:pt x="4671" y="6863"/>
                  <a:pt x="3364" y="6909"/>
                </a:cubicBezTo>
                <a:cubicBezTo>
                  <a:pt x="2003" y="6957"/>
                  <a:pt x="1748" y="6995"/>
                  <a:pt x="1578" y="7181"/>
                </a:cubicBezTo>
                <a:cubicBezTo>
                  <a:pt x="1428" y="7345"/>
                  <a:pt x="1381" y="7793"/>
                  <a:pt x="1381" y="9002"/>
                </a:cubicBezTo>
                <a:lnTo>
                  <a:pt x="1381" y="10608"/>
                </a:lnTo>
                <a:lnTo>
                  <a:pt x="917" y="10827"/>
                </a:lnTo>
                <a:cubicBezTo>
                  <a:pt x="-306" y="11403"/>
                  <a:pt x="-306" y="13042"/>
                  <a:pt x="917" y="13618"/>
                </a:cubicBezTo>
                <a:lnTo>
                  <a:pt x="1381" y="13837"/>
                </a:lnTo>
                <a:lnTo>
                  <a:pt x="1383" y="17449"/>
                </a:lnTo>
                <a:cubicBezTo>
                  <a:pt x="1384" y="19436"/>
                  <a:pt x="1431" y="21115"/>
                  <a:pt x="1487" y="21182"/>
                </a:cubicBezTo>
                <a:cubicBezTo>
                  <a:pt x="1544" y="21249"/>
                  <a:pt x="1716" y="21361"/>
                  <a:pt x="1870" y="21432"/>
                </a:cubicBezTo>
                <a:cubicBezTo>
                  <a:pt x="2071" y="21525"/>
                  <a:pt x="3321" y="21551"/>
                  <a:pt x="6282" y="21521"/>
                </a:cubicBezTo>
                <a:cubicBezTo>
                  <a:pt x="8555" y="21498"/>
                  <a:pt x="10511" y="21482"/>
                  <a:pt x="10627" y="21484"/>
                </a:cubicBezTo>
                <a:cubicBezTo>
                  <a:pt x="10743" y="21486"/>
                  <a:pt x="12673" y="21491"/>
                  <a:pt x="14919" y="21497"/>
                </a:cubicBezTo>
                <a:cubicBezTo>
                  <a:pt x="18748" y="21507"/>
                  <a:pt x="19022" y="21495"/>
                  <a:pt x="19298" y="21295"/>
                </a:cubicBezTo>
                <a:cubicBezTo>
                  <a:pt x="19586" y="21087"/>
                  <a:pt x="19593" y="20999"/>
                  <a:pt x="19593" y="17459"/>
                </a:cubicBezTo>
                <a:lnTo>
                  <a:pt x="19593" y="13837"/>
                </a:lnTo>
                <a:lnTo>
                  <a:pt x="20071" y="13613"/>
                </a:lnTo>
                <a:cubicBezTo>
                  <a:pt x="21294" y="13036"/>
                  <a:pt x="21294" y="11409"/>
                  <a:pt x="20071" y="10832"/>
                </a:cubicBezTo>
                <a:lnTo>
                  <a:pt x="19593" y="10608"/>
                </a:lnTo>
                <a:lnTo>
                  <a:pt x="19593" y="8989"/>
                </a:lnTo>
                <a:cubicBezTo>
                  <a:pt x="19593" y="7374"/>
                  <a:pt x="19592" y="7372"/>
                  <a:pt x="19224" y="7140"/>
                </a:cubicBezTo>
                <a:cubicBezTo>
                  <a:pt x="18908" y="6942"/>
                  <a:pt x="18658" y="6909"/>
                  <a:pt x="17496" y="6909"/>
                </a:cubicBezTo>
                <a:cubicBezTo>
                  <a:pt x="16749" y="6909"/>
                  <a:pt x="16098" y="6878"/>
                  <a:pt x="16053" y="6842"/>
                </a:cubicBezTo>
                <a:cubicBezTo>
                  <a:pt x="16007" y="6806"/>
                  <a:pt x="16059" y="6579"/>
                  <a:pt x="16164" y="6340"/>
                </a:cubicBezTo>
                <a:cubicBezTo>
                  <a:pt x="17545" y="3215"/>
                  <a:pt x="14436" y="-49"/>
                  <a:pt x="10437" y="1"/>
                </a:cubicBezTo>
                <a:close/>
              </a:path>
            </a:pathLst>
          </a:custGeom>
          <a:ln w="25400">
            <a:solidFill>
              <a:srgbClr val="FFFFFF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switch dir="r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7" grpId="0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لماذا يعد التفكير حاجة انسانية ؟!"/>
          <p:cNvSpPr txBox="1">
            <a:spLocks noGrp="1"/>
          </p:cNvSpPr>
          <p:nvPr>
            <p:ph type="body" sz="quarter" idx="1"/>
          </p:nvPr>
        </p:nvSpPr>
        <p:spPr>
          <a:xfrm>
            <a:off x="1206500" y="1075927"/>
            <a:ext cx="21971000" cy="2437801"/>
          </a:xfrm>
          <a:prstGeom prst="rect">
            <a:avLst/>
          </a:prstGeom>
        </p:spPr>
        <p:txBody>
          <a:bodyPr/>
          <a:lstStyle>
            <a:lvl1pPr defTabSz="1243552">
              <a:defRPr sz="12750" b="0" spc="-127">
                <a:gradFill flip="none" rotWithShape="1">
                  <a:gsLst>
                    <a:gs pos="0">
                      <a:schemeClr val="accent5"/>
                    </a:gs>
                    <a:gs pos="100000">
                      <a:schemeClr val="accent5">
                        <a:lumOff val="-29866"/>
                      </a:schemeClr>
                    </a:gs>
                  </a:gsLst>
                  <a:lin ang="5400000" scaled="0"/>
                </a:gra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لماذا يعد التفكير حاجة انسانية ؟!</a:t>
            </a:r>
          </a:p>
        </p:txBody>
      </p:sp>
      <p:sp>
        <p:nvSpPr>
          <p:cNvPr id="174" name="مستطيل مستدير الزوايا"/>
          <p:cNvSpPr/>
          <p:nvPr/>
        </p:nvSpPr>
        <p:spPr>
          <a:xfrm>
            <a:off x="6103599" y="3792498"/>
            <a:ext cx="12176802" cy="9197208"/>
          </a:xfrm>
          <a:prstGeom prst="roundRect">
            <a:avLst>
              <a:gd name="adj" fmla="val 20148"/>
            </a:avLst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١٥٨"/>
          <p:cNvSpPr/>
          <p:nvPr/>
        </p:nvSpPr>
        <p:spPr>
          <a:xfrm>
            <a:off x="0" y="12461004"/>
            <a:ext cx="3033098" cy="1254996"/>
          </a:xfrm>
          <a:prstGeom prst="roundRect">
            <a:avLst>
              <a:gd name="adj" fmla="val 27757"/>
            </a:avLst>
          </a:prstGeom>
          <a:solidFill>
            <a:srgbClr val="DFEED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7000" b="1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r>
              <a:t>١٥٨</a:t>
            </a:r>
          </a:p>
        </p:txBody>
      </p:sp>
      <p:pic>
        <p:nvPicPr>
          <p:cNvPr id="430" name="IMG_7380.jpeg" descr="IMG_7380.jpeg"/>
          <p:cNvPicPr>
            <a:picLocks noChangeAspect="1"/>
          </p:cNvPicPr>
          <p:nvPr/>
        </p:nvPicPr>
        <p:blipFill>
          <a:blip r:embed="rId2"/>
          <a:srcRect l="23511" t="33306" r="8451" b="57221"/>
          <a:stretch>
            <a:fillRect/>
          </a:stretch>
        </p:blipFill>
        <p:spPr>
          <a:xfrm>
            <a:off x="5529491" y="1456311"/>
            <a:ext cx="15032109" cy="256846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33" name="IMG_7380.jpeg"/>
          <p:cNvGrpSpPr/>
          <p:nvPr/>
        </p:nvGrpSpPr>
        <p:grpSpPr>
          <a:xfrm>
            <a:off x="3171207" y="4991457"/>
            <a:ext cx="18041588" cy="5555476"/>
            <a:chOff x="0" y="0"/>
            <a:chExt cx="18041587" cy="5555474"/>
          </a:xfrm>
        </p:grpSpPr>
        <p:pic>
          <p:nvPicPr>
            <p:cNvPr id="432" name="IMG_7380.jpeg" descr="IMG_7380.jpeg"/>
            <p:cNvPicPr>
              <a:picLocks noChangeAspect="1"/>
            </p:cNvPicPr>
            <p:nvPr/>
          </p:nvPicPr>
          <p:blipFill>
            <a:blip r:embed="rId2"/>
            <a:srcRect l="7446" t="13170" r="9849" b="67033"/>
            <a:stretch>
              <a:fillRect/>
            </a:stretch>
          </p:blipFill>
          <p:spPr>
            <a:xfrm>
              <a:off x="127000" y="88900"/>
              <a:ext cx="17787588" cy="522527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31" name="IMG_7380.jpeg" descr="IMG_7380.jpeg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1"/>
              <a:ext cx="18041588" cy="5555476"/>
            </a:xfrm>
            <a:prstGeom prst="rect">
              <a:avLst/>
            </a:prstGeom>
            <a:effectLst/>
          </p:spPr>
        </p:pic>
      </p:grpSp>
      <p:sp>
        <p:nvSpPr>
          <p:cNvPr id="434" name="مستطيل مستدير الزوايا"/>
          <p:cNvSpPr/>
          <p:nvPr/>
        </p:nvSpPr>
        <p:spPr>
          <a:xfrm>
            <a:off x="16087963" y="2740598"/>
            <a:ext cx="1842661" cy="1043370"/>
          </a:xfrm>
          <a:prstGeom prst="roundRect">
            <a:avLst>
              <a:gd name="adj" fmla="val 12938"/>
            </a:avLst>
          </a:prstGeom>
          <a:solidFill>
            <a:srgbClr val="F5EC00">
              <a:alpha val="52968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sp>
        <p:nvSpPr>
          <p:cNvPr id="435" name="مستطيل مستدير الزوايا"/>
          <p:cNvSpPr/>
          <p:nvPr/>
        </p:nvSpPr>
        <p:spPr>
          <a:xfrm>
            <a:off x="17398139" y="6858000"/>
            <a:ext cx="1213888" cy="911195"/>
          </a:xfrm>
          <a:prstGeom prst="roundRect">
            <a:avLst>
              <a:gd name="adj" fmla="val 18075"/>
            </a:avLst>
          </a:prstGeom>
          <a:solidFill>
            <a:srgbClr val="F5EC00">
              <a:alpha val="52968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sp>
        <p:nvSpPr>
          <p:cNvPr id="436" name="مستطيل مستدير الزوايا"/>
          <p:cNvSpPr/>
          <p:nvPr/>
        </p:nvSpPr>
        <p:spPr>
          <a:xfrm>
            <a:off x="9608768" y="6858000"/>
            <a:ext cx="1352349" cy="911195"/>
          </a:xfrm>
          <a:prstGeom prst="roundRect">
            <a:avLst>
              <a:gd name="adj" fmla="val 18075"/>
            </a:avLst>
          </a:prstGeom>
          <a:solidFill>
            <a:srgbClr val="F5EC00">
              <a:alpha val="52968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sp>
        <p:nvSpPr>
          <p:cNvPr id="437" name="مستطيل مستدير الزوايا"/>
          <p:cNvSpPr/>
          <p:nvPr/>
        </p:nvSpPr>
        <p:spPr>
          <a:xfrm>
            <a:off x="8097402" y="6858000"/>
            <a:ext cx="1352349" cy="911195"/>
          </a:xfrm>
          <a:prstGeom prst="roundRect">
            <a:avLst>
              <a:gd name="adj" fmla="val 18075"/>
            </a:avLst>
          </a:prstGeom>
          <a:solidFill>
            <a:srgbClr val="F5EC00">
              <a:alpha val="52968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sp>
        <p:nvSpPr>
          <p:cNvPr id="438" name="مستطيل مستدير الزوايا"/>
          <p:cNvSpPr/>
          <p:nvPr/>
        </p:nvSpPr>
        <p:spPr>
          <a:xfrm>
            <a:off x="6497169" y="6858000"/>
            <a:ext cx="1352349" cy="911195"/>
          </a:xfrm>
          <a:prstGeom prst="roundRect">
            <a:avLst>
              <a:gd name="adj" fmla="val 18075"/>
            </a:avLst>
          </a:prstGeom>
          <a:solidFill>
            <a:srgbClr val="F5EC00">
              <a:alpha val="52968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sp>
        <p:nvSpPr>
          <p:cNvPr id="439" name="مستطيل مستدير الزوايا"/>
          <p:cNvSpPr/>
          <p:nvPr/>
        </p:nvSpPr>
        <p:spPr>
          <a:xfrm>
            <a:off x="5000397" y="6858000"/>
            <a:ext cx="1248887" cy="911195"/>
          </a:xfrm>
          <a:prstGeom prst="roundRect">
            <a:avLst>
              <a:gd name="adj" fmla="val 18075"/>
            </a:avLst>
          </a:prstGeom>
          <a:solidFill>
            <a:srgbClr val="F5EC00">
              <a:alpha val="52968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sp>
        <p:nvSpPr>
          <p:cNvPr id="440" name="مستطيل مستدير الزوايا"/>
          <p:cNvSpPr/>
          <p:nvPr/>
        </p:nvSpPr>
        <p:spPr>
          <a:xfrm>
            <a:off x="9449750" y="7769194"/>
            <a:ext cx="1352349" cy="835666"/>
          </a:xfrm>
          <a:prstGeom prst="roundRect">
            <a:avLst>
              <a:gd name="adj" fmla="val 19709"/>
            </a:avLst>
          </a:prstGeom>
          <a:solidFill>
            <a:srgbClr val="F5EC00">
              <a:alpha val="52968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0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10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10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10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4" grpId="0" animBg="1" advAuto="0"/>
      <p:bldP spid="435" grpId="0" animBg="1" advAuto="0"/>
      <p:bldP spid="436" grpId="0" animBg="1" advAuto="0"/>
      <p:bldP spid="437" grpId="0" animBg="1" advAuto="0"/>
      <p:bldP spid="438" grpId="0" animBg="1" advAuto="0"/>
      <p:bldP spid="439" grpId="0" animBg="1" advAuto="0"/>
      <p:bldP spid="440" grpId="0" animBg="1" advAuto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١٥٨"/>
          <p:cNvSpPr/>
          <p:nvPr/>
        </p:nvSpPr>
        <p:spPr>
          <a:xfrm>
            <a:off x="0" y="12461004"/>
            <a:ext cx="3033098" cy="1254996"/>
          </a:xfrm>
          <a:prstGeom prst="roundRect">
            <a:avLst>
              <a:gd name="adj" fmla="val 27757"/>
            </a:avLst>
          </a:prstGeom>
          <a:solidFill>
            <a:srgbClr val="DFEED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7000" b="1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r>
              <a:t>١٥٨</a:t>
            </a:r>
          </a:p>
        </p:txBody>
      </p:sp>
      <p:pic>
        <p:nvPicPr>
          <p:cNvPr id="443" name="IMG_7380.jpeg" descr="IMG_7380.jpeg"/>
          <p:cNvPicPr>
            <a:picLocks noChangeAspect="1"/>
          </p:cNvPicPr>
          <p:nvPr/>
        </p:nvPicPr>
        <p:blipFill>
          <a:blip r:embed="rId2"/>
          <a:srcRect l="23402" t="54986" r="8560" b="41438"/>
          <a:stretch>
            <a:fillRect/>
          </a:stretch>
        </p:blipFill>
        <p:spPr>
          <a:xfrm>
            <a:off x="2524238" y="988877"/>
            <a:ext cx="19318956" cy="1246070"/>
          </a:xfrm>
          <a:prstGeom prst="rect">
            <a:avLst/>
          </a:prstGeom>
          <a:ln w="12700">
            <a:miter lim="400000"/>
          </a:ln>
        </p:spPr>
      </p:pic>
      <p:pic>
        <p:nvPicPr>
          <p:cNvPr id="444" name="IMG_7380.jpeg" descr="IMG_7380.jpeg"/>
          <p:cNvPicPr>
            <a:picLocks noChangeAspect="1"/>
          </p:cNvPicPr>
          <p:nvPr/>
        </p:nvPicPr>
        <p:blipFill>
          <a:blip r:embed="rId2"/>
          <a:srcRect l="9089" t="59707" r="11204" b="5970"/>
          <a:stretch>
            <a:fillRect/>
          </a:stretch>
        </p:blipFill>
        <p:spPr>
          <a:xfrm>
            <a:off x="5493963" y="3377194"/>
            <a:ext cx="13379633" cy="7070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6" h="21593" extrusionOk="0">
                <a:moveTo>
                  <a:pt x="0" y="0"/>
                </a:moveTo>
                <a:lnTo>
                  <a:pt x="0" y="10753"/>
                </a:lnTo>
                <a:cubicBezTo>
                  <a:pt x="0" y="16667"/>
                  <a:pt x="13" y="21529"/>
                  <a:pt x="28" y="21557"/>
                </a:cubicBezTo>
                <a:cubicBezTo>
                  <a:pt x="42" y="21585"/>
                  <a:pt x="4898" y="21600"/>
                  <a:pt x="10818" y="21590"/>
                </a:cubicBezTo>
                <a:lnTo>
                  <a:pt x="21583" y="21570"/>
                </a:lnTo>
                <a:lnTo>
                  <a:pt x="21594" y="13095"/>
                </a:lnTo>
                <a:cubicBezTo>
                  <a:pt x="21600" y="8433"/>
                  <a:pt x="21594" y="3580"/>
                  <a:pt x="21579" y="2310"/>
                </a:cubicBezTo>
                <a:lnTo>
                  <a:pt x="21553" y="0"/>
                </a:lnTo>
                <a:lnTo>
                  <a:pt x="10777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445" name="تحقيق مصلحة أو هدف"/>
          <p:cNvSpPr txBox="1"/>
          <p:nvPr/>
        </p:nvSpPr>
        <p:spPr>
          <a:xfrm>
            <a:off x="5928364" y="4180086"/>
            <a:ext cx="5676229" cy="787401"/>
          </a:xfrm>
          <a:prstGeom prst="rect">
            <a:avLst/>
          </a:prstGeom>
          <a:solidFill>
            <a:srgbClr val="11053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000">
                <a:solidFill>
                  <a:srgbClr val="FFFFFF"/>
                </a:solidFill>
                <a:latin typeface="Muna Regular"/>
                <a:ea typeface="Muna Regular"/>
                <a:cs typeface="Muna Regular"/>
                <a:sym typeface="Muna Regular"/>
              </a:defRPr>
            </a:lvl1pPr>
          </a:lstStyle>
          <a:p>
            <a:pPr rtl="0">
              <a:defRPr/>
            </a:pPr>
            <a:r>
              <a:t>تحقيق مصلحة أو هدف  </a:t>
            </a:r>
          </a:p>
        </p:txBody>
      </p:sp>
      <p:pic>
        <p:nvPicPr>
          <p:cNvPr id="446" name="IMG_7383.jpeg" descr="IMG_7383.jpeg"/>
          <p:cNvPicPr>
            <a:picLocks noChangeAspect="1"/>
          </p:cNvPicPr>
          <p:nvPr/>
        </p:nvPicPr>
        <p:blipFill>
          <a:blip r:embed="rId3"/>
          <a:srcRect l="16546" t="52190" r="54612"/>
          <a:stretch>
            <a:fillRect/>
          </a:stretch>
        </p:blipFill>
        <p:spPr>
          <a:xfrm>
            <a:off x="19384103" y="4465757"/>
            <a:ext cx="4999898" cy="58521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69" h="21600" extrusionOk="0">
                <a:moveTo>
                  <a:pt x="13221" y="0"/>
                </a:moveTo>
                <a:cubicBezTo>
                  <a:pt x="13015" y="0"/>
                  <a:pt x="12878" y="114"/>
                  <a:pt x="12915" y="253"/>
                </a:cubicBezTo>
                <a:cubicBezTo>
                  <a:pt x="12951" y="393"/>
                  <a:pt x="12559" y="894"/>
                  <a:pt x="12040" y="1365"/>
                </a:cubicBezTo>
                <a:cubicBezTo>
                  <a:pt x="11130" y="2192"/>
                  <a:pt x="11086" y="2209"/>
                  <a:pt x="10841" y="1809"/>
                </a:cubicBezTo>
                <a:cubicBezTo>
                  <a:pt x="10273" y="882"/>
                  <a:pt x="8452" y="523"/>
                  <a:pt x="7190" y="1093"/>
                </a:cubicBezTo>
                <a:cubicBezTo>
                  <a:pt x="5422" y="1891"/>
                  <a:pt x="5401" y="4646"/>
                  <a:pt x="7157" y="5345"/>
                </a:cubicBezTo>
                <a:cubicBezTo>
                  <a:pt x="7560" y="5506"/>
                  <a:pt x="7649" y="5629"/>
                  <a:pt x="7474" y="5782"/>
                </a:cubicBezTo>
                <a:cubicBezTo>
                  <a:pt x="7317" y="5919"/>
                  <a:pt x="7301" y="6162"/>
                  <a:pt x="7431" y="6460"/>
                </a:cubicBezTo>
                <a:cubicBezTo>
                  <a:pt x="7557" y="6750"/>
                  <a:pt x="7547" y="6970"/>
                  <a:pt x="7404" y="7047"/>
                </a:cubicBezTo>
                <a:cubicBezTo>
                  <a:pt x="7279" y="7115"/>
                  <a:pt x="5811" y="7219"/>
                  <a:pt x="4138" y="7280"/>
                </a:cubicBezTo>
                <a:lnTo>
                  <a:pt x="1093" y="7391"/>
                </a:lnTo>
                <a:lnTo>
                  <a:pt x="768" y="8105"/>
                </a:lnTo>
                <a:cubicBezTo>
                  <a:pt x="-531" y="10956"/>
                  <a:pt x="-173" y="13608"/>
                  <a:pt x="1775" y="15553"/>
                </a:cubicBezTo>
                <a:lnTo>
                  <a:pt x="2547" y="16322"/>
                </a:lnTo>
                <a:lnTo>
                  <a:pt x="2496" y="18960"/>
                </a:lnTo>
                <a:lnTo>
                  <a:pt x="2445" y="21600"/>
                </a:lnTo>
                <a:lnTo>
                  <a:pt x="10826" y="21600"/>
                </a:lnTo>
                <a:lnTo>
                  <a:pt x="10826" y="20797"/>
                </a:lnTo>
                <a:cubicBezTo>
                  <a:pt x="10826" y="19575"/>
                  <a:pt x="11621" y="18975"/>
                  <a:pt x="13164" y="19031"/>
                </a:cubicBezTo>
                <a:cubicBezTo>
                  <a:pt x="14951" y="19095"/>
                  <a:pt x="14910" y="19117"/>
                  <a:pt x="14910" y="18115"/>
                </a:cubicBezTo>
                <a:cubicBezTo>
                  <a:pt x="14910" y="17363"/>
                  <a:pt x="14991" y="17184"/>
                  <a:pt x="15376" y="17096"/>
                </a:cubicBezTo>
                <a:cubicBezTo>
                  <a:pt x="15660" y="17031"/>
                  <a:pt x="15794" y="16881"/>
                  <a:pt x="15719" y="16712"/>
                </a:cubicBezTo>
                <a:cubicBezTo>
                  <a:pt x="15652" y="16559"/>
                  <a:pt x="15750" y="16381"/>
                  <a:pt x="15935" y="16319"/>
                </a:cubicBezTo>
                <a:cubicBezTo>
                  <a:pt x="16153" y="16246"/>
                  <a:pt x="16269" y="15935"/>
                  <a:pt x="16269" y="15432"/>
                </a:cubicBezTo>
                <a:cubicBezTo>
                  <a:pt x="16269" y="14786"/>
                  <a:pt x="16368" y="14623"/>
                  <a:pt x="16840" y="14466"/>
                </a:cubicBezTo>
                <a:cubicBezTo>
                  <a:pt x="17652" y="14197"/>
                  <a:pt x="17544" y="13853"/>
                  <a:pt x="16368" y="12930"/>
                </a:cubicBezTo>
                <a:cubicBezTo>
                  <a:pt x="15332" y="12117"/>
                  <a:pt x="15336" y="12119"/>
                  <a:pt x="15691" y="11519"/>
                </a:cubicBezTo>
                <a:cubicBezTo>
                  <a:pt x="16186" y="10683"/>
                  <a:pt x="16125" y="9807"/>
                  <a:pt x="15482" y="8440"/>
                </a:cubicBezTo>
                <a:cubicBezTo>
                  <a:pt x="15178" y="7795"/>
                  <a:pt x="14984" y="7192"/>
                  <a:pt x="15048" y="7101"/>
                </a:cubicBezTo>
                <a:cubicBezTo>
                  <a:pt x="15101" y="7027"/>
                  <a:pt x="17669" y="6967"/>
                  <a:pt x="21069" y="6946"/>
                </a:cubicBezTo>
                <a:lnTo>
                  <a:pt x="21069" y="6883"/>
                </a:lnTo>
                <a:lnTo>
                  <a:pt x="13436" y="6836"/>
                </a:lnTo>
                <a:lnTo>
                  <a:pt x="13371" y="4856"/>
                </a:lnTo>
                <a:cubicBezTo>
                  <a:pt x="13328" y="3566"/>
                  <a:pt x="13400" y="2717"/>
                  <a:pt x="13582" y="2421"/>
                </a:cubicBezTo>
                <a:cubicBezTo>
                  <a:pt x="13800" y="2065"/>
                  <a:pt x="13800" y="1825"/>
                  <a:pt x="13585" y="1307"/>
                </a:cubicBezTo>
                <a:cubicBezTo>
                  <a:pt x="13435" y="943"/>
                  <a:pt x="13377" y="501"/>
                  <a:pt x="13455" y="324"/>
                </a:cubicBezTo>
                <a:cubicBezTo>
                  <a:pt x="13550" y="106"/>
                  <a:pt x="13473" y="0"/>
                  <a:pt x="13221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447" name="IMG_7383.jpeg" descr="IMG_7383.jpeg"/>
          <p:cNvPicPr>
            <a:picLocks noChangeAspect="1"/>
          </p:cNvPicPr>
          <p:nvPr/>
        </p:nvPicPr>
        <p:blipFill>
          <a:blip r:embed="rId3"/>
          <a:srcRect l="54372" t="40566" r="14381"/>
          <a:stretch>
            <a:fillRect/>
          </a:stretch>
        </p:blipFill>
        <p:spPr>
          <a:xfrm>
            <a:off x="0" y="3867516"/>
            <a:ext cx="4803023" cy="64504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558" h="21600" extrusionOk="0">
                <a:moveTo>
                  <a:pt x="11742" y="0"/>
                </a:moveTo>
                <a:cubicBezTo>
                  <a:pt x="9571" y="0"/>
                  <a:pt x="9425" y="25"/>
                  <a:pt x="7952" y="574"/>
                </a:cubicBezTo>
                <a:cubicBezTo>
                  <a:pt x="5373" y="1536"/>
                  <a:pt x="3619" y="3284"/>
                  <a:pt x="3039" y="5463"/>
                </a:cubicBezTo>
                <a:cubicBezTo>
                  <a:pt x="2758" y="6520"/>
                  <a:pt x="2873" y="7998"/>
                  <a:pt x="3314" y="8979"/>
                </a:cubicBezTo>
                <a:cubicBezTo>
                  <a:pt x="3541" y="9482"/>
                  <a:pt x="3561" y="9684"/>
                  <a:pt x="3387" y="9736"/>
                </a:cubicBezTo>
                <a:cubicBezTo>
                  <a:pt x="3312" y="9759"/>
                  <a:pt x="1896" y="9770"/>
                  <a:pt x="0" y="9773"/>
                </a:cubicBezTo>
                <a:lnTo>
                  <a:pt x="0" y="9804"/>
                </a:lnTo>
                <a:lnTo>
                  <a:pt x="3656" y="9804"/>
                </a:lnTo>
                <a:lnTo>
                  <a:pt x="4184" y="10456"/>
                </a:lnTo>
                <a:cubicBezTo>
                  <a:pt x="4639" y="11018"/>
                  <a:pt x="4681" y="11173"/>
                  <a:pt x="4493" y="11594"/>
                </a:cubicBezTo>
                <a:cubicBezTo>
                  <a:pt x="4187" y="12280"/>
                  <a:pt x="4220" y="12928"/>
                  <a:pt x="4595" y="13493"/>
                </a:cubicBezTo>
                <a:lnTo>
                  <a:pt x="4918" y="13978"/>
                </a:lnTo>
                <a:lnTo>
                  <a:pt x="3985" y="14647"/>
                </a:lnTo>
                <a:cubicBezTo>
                  <a:pt x="3471" y="15015"/>
                  <a:pt x="3048" y="15392"/>
                  <a:pt x="3048" y="15484"/>
                </a:cubicBezTo>
                <a:cubicBezTo>
                  <a:pt x="3048" y="15576"/>
                  <a:pt x="3280" y="15731"/>
                  <a:pt x="3561" y="15831"/>
                </a:cubicBezTo>
                <a:cubicBezTo>
                  <a:pt x="3979" y="15980"/>
                  <a:pt x="4070" y="16128"/>
                  <a:pt x="4070" y="16639"/>
                </a:cubicBezTo>
                <a:cubicBezTo>
                  <a:pt x="4070" y="17043"/>
                  <a:pt x="4176" y="17294"/>
                  <a:pt x="4373" y="17353"/>
                </a:cubicBezTo>
                <a:cubicBezTo>
                  <a:pt x="4539" y="17402"/>
                  <a:pt x="4627" y="17546"/>
                  <a:pt x="4566" y="17669"/>
                </a:cubicBezTo>
                <a:cubicBezTo>
                  <a:pt x="4499" y="17805"/>
                  <a:pt x="4621" y="17925"/>
                  <a:pt x="4877" y="17977"/>
                </a:cubicBezTo>
                <a:cubicBezTo>
                  <a:pt x="5224" y="18048"/>
                  <a:pt x="5295" y="18192"/>
                  <a:pt x="5295" y="18797"/>
                </a:cubicBezTo>
                <a:lnTo>
                  <a:pt x="5295" y="19529"/>
                </a:lnTo>
                <a:lnTo>
                  <a:pt x="6635" y="19529"/>
                </a:lnTo>
                <a:cubicBezTo>
                  <a:pt x="8318" y="19529"/>
                  <a:pt x="8973" y="19929"/>
                  <a:pt x="8973" y="20955"/>
                </a:cubicBezTo>
                <a:lnTo>
                  <a:pt x="8973" y="21600"/>
                </a:lnTo>
                <a:lnTo>
                  <a:pt x="16505" y="21600"/>
                </a:lnTo>
                <a:lnTo>
                  <a:pt x="16393" y="19568"/>
                </a:lnTo>
                <a:lnTo>
                  <a:pt x="16281" y="17535"/>
                </a:lnTo>
                <a:lnTo>
                  <a:pt x="16991" y="16818"/>
                </a:lnTo>
                <a:cubicBezTo>
                  <a:pt x="18504" y="15286"/>
                  <a:pt x="18928" y="14129"/>
                  <a:pt x="18574" y="12494"/>
                </a:cubicBezTo>
                <a:cubicBezTo>
                  <a:pt x="18345" y="11435"/>
                  <a:pt x="18347" y="11424"/>
                  <a:pt x="18965" y="10759"/>
                </a:cubicBezTo>
                <a:cubicBezTo>
                  <a:pt x="19307" y="10391"/>
                  <a:pt x="19762" y="9718"/>
                  <a:pt x="19979" y="9266"/>
                </a:cubicBezTo>
                <a:cubicBezTo>
                  <a:pt x="21600" y="5886"/>
                  <a:pt x="19723" y="2206"/>
                  <a:pt x="15555" y="599"/>
                </a:cubicBezTo>
                <a:cubicBezTo>
                  <a:pt x="14042" y="16"/>
                  <a:pt x="13940" y="0"/>
                  <a:pt x="11742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48" name="خطوات عملية منظمة"/>
          <p:cNvSpPr txBox="1"/>
          <p:nvPr/>
        </p:nvSpPr>
        <p:spPr>
          <a:xfrm>
            <a:off x="5928364" y="5057375"/>
            <a:ext cx="5676229" cy="787401"/>
          </a:xfrm>
          <a:prstGeom prst="rect">
            <a:avLst/>
          </a:prstGeom>
          <a:solidFill>
            <a:srgbClr val="11053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000">
                <a:solidFill>
                  <a:srgbClr val="FFFFFF"/>
                </a:solidFill>
                <a:latin typeface="Muna Regular"/>
                <a:ea typeface="Muna Regular"/>
                <a:cs typeface="Muna Regular"/>
                <a:sym typeface="Muna Regular"/>
              </a:defRPr>
            </a:lvl1pPr>
          </a:lstStyle>
          <a:p>
            <a:pPr rtl="0">
              <a:defRPr/>
            </a:pPr>
            <a:r>
              <a:t>‏خطوات عملية منظمة</a:t>
            </a:r>
          </a:p>
        </p:txBody>
      </p:sp>
      <p:sp>
        <p:nvSpPr>
          <p:cNvPr id="449" name="ايجابي"/>
          <p:cNvSpPr txBox="1"/>
          <p:nvPr/>
        </p:nvSpPr>
        <p:spPr>
          <a:xfrm>
            <a:off x="5928364" y="5953657"/>
            <a:ext cx="5676229" cy="787401"/>
          </a:xfrm>
          <a:prstGeom prst="rect">
            <a:avLst/>
          </a:prstGeom>
          <a:solidFill>
            <a:srgbClr val="11053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000">
                <a:solidFill>
                  <a:srgbClr val="FFFFFF"/>
                </a:solidFill>
                <a:latin typeface="Muna Regular"/>
                <a:ea typeface="Muna Regular"/>
                <a:cs typeface="Muna Regular"/>
                <a:sym typeface="Muna Regular"/>
              </a:defRPr>
            </a:lvl1pPr>
          </a:lstStyle>
          <a:p>
            <a:pPr rtl="0">
              <a:defRPr/>
            </a:pPr>
            <a:r>
              <a:t>‏ايجابي</a:t>
            </a:r>
          </a:p>
        </p:txBody>
      </p:sp>
      <p:sp>
        <p:nvSpPr>
          <p:cNvPr id="450" name="تحكمه قواعد محددة"/>
          <p:cNvSpPr txBox="1"/>
          <p:nvPr/>
        </p:nvSpPr>
        <p:spPr>
          <a:xfrm>
            <a:off x="5928364" y="6912507"/>
            <a:ext cx="5676229" cy="787401"/>
          </a:xfrm>
          <a:prstGeom prst="rect">
            <a:avLst/>
          </a:prstGeom>
          <a:solidFill>
            <a:srgbClr val="11053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000">
                <a:solidFill>
                  <a:srgbClr val="FFFFFF"/>
                </a:solidFill>
                <a:latin typeface="Muna Regular"/>
                <a:ea typeface="Muna Regular"/>
                <a:cs typeface="Muna Regular"/>
                <a:sym typeface="Muna Regular"/>
              </a:defRPr>
            </a:lvl1pPr>
          </a:lstStyle>
          <a:p>
            <a:pPr rtl="0">
              <a:defRPr/>
            </a:pPr>
            <a:r>
              <a:t>تحكمه قواعد محددة  </a:t>
            </a:r>
          </a:p>
        </p:txBody>
      </p:sp>
      <p:sp>
        <p:nvSpPr>
          <p:cNvPr id="451" name="يعتمد على الاستدلال"/>
          <p:cNvSpPr txBox="1"/>
          <p:nvPr/>
        </p:nvSpPr>
        <p:spPr>
          <a:xfrm>
            <a:off x="5928364" y="7801503"/>
            <a:ext cx="5676229" cy="787401"/>
          </a:xfrm>
          <a:prstGeom prst="rect">
            <a:avLst/>
          </a:prstGeom>
          <a:solidFill>
            <a:srgbClr val="11053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000">
                <a:solidFill>
                  <a:srgbClr val="FFFFFF"/>
                </a:solidFill>
                <a:latin typeface="Muna Regular"/>
                <a:ea typeface="Muna Regular"/>
                <a:cs typeface="Muna Regular"/>
                <a:sym typeface="Muna Regular"/>
              </a:defRPr>
            </a:lvl1pPr>
          </a:lstStyle>
          <a:p>
            <a:pPr rtl="0">
              <a:defRPr/>
            </a:pPr>
            <a:r>
              <a:t> يعتمد على الاستدلال</a:t>
            </a:r>
          </a:p>
        </p:txBody>
      </p:sp>
      <p:sp>
        <p:nvSpPr>
          <p:cNvPr id="452" name="قرارات تتم وفق منهجية علمية"/>
          <p:cNvSpPr txBox="1"/>
          <p:nvPr/>
        </p:nvSpPr>
        <p:spPr>
          <a:xfrm>
            <a:off x="5928365" y="9644928"/>
            <a:ext cx="5676228" cy="723901"/>
          </a:xfrm>
          <a:prstGeom prst="rect">
            <a:avLst/>
          </a:prstGeom>
          <a:solidFill>
            <a:srgbClr val="11053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600">
                <a:solidFill>
                  <a:srgbClr val="FFFFFF"/>
                </a:solidFill>
                <a:latin typeface="Muna Regular"/>
                <a:ea typeface="Muna Regular"/>
                <a:cs typeface="Muna Regular"/>
                <a:sym typeface="Muna Regular"/>
              </a:defRPr>
            </a:lvl1pPr>
          </a:lstStyle>
          <a:p>
            <a:pPr rtl="0">
              <a:defRPr/>
            </a:pPr>
            <a:r>
              <a:t> قرارات تتم وفق منهجية علمية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10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10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10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10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10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4" grpId="0" animBg="1" advAuto="0"/>
      <p:bldP spid="445" grpId="0" animBg="1" advAuto="0"/>
      <p:bldP spid="448" grpId="0" animBg="1" advAuto="0"/>
      <p:bldP spid="449" grpId="0" animBg="1" advAuto="0"/>
      <p:bldP spid="450" grpId="0" animBg="1" advAuto="0"/>
      <p:bldP spid="451" grpId="0" animBg="1" advAuto="0"/>
      <p:bldP spid="452" grpId="0" animBg="1" advAuto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١٥٩"/>
          <p:cNvSpPr/>
          <p:nvPr/>
        </p:nvSpPr>
        <p:spPr>
          <a:xfrm>
            <a:off x="0" y="12461004"/>
            <a:ext cx="3033098" cy="1254996"/>
          </a:xfrm>
          <a:prstGeom prst="roundRect">
            <a:avLst>
              <a:gd name="adj" fmla="val 27757"/>
            </a:avLst>
          </a:prstGeom>
          <a:solidFill>
            <a:srgbClr val="DFEED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7000" b="1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r>
              <a:t>١٥٩</a:t>
            </a:r>
          </a:p>
        </p:txBody>
      </p:sp>
      <p:pic>
        <p:nvPicPr>
          <p:cNvPr id="455" name="IMG_7384.png" descr="IMG_7384.png"/>
          <p:cNvPicPr>
            <a:picLocks noChangeAspect="1"/>
          </p:cNvPicPr>
          <p:nvPr/>
        </p:nvPicPr>
        <p:blipFill>
          <a:blip r:embed="rId2"/>
          <a:srcRect l="62705" t="9235" r="12630" b="86175"/>
          <a:stretch>
            <a:fillRect/>
          </a:stretch>
        </p:blipFill>
        <p:spPr>
          <a:xfrm>
            <a:off x="5025826" y="1231510"/>
            <a:ext cx="14332312" cy="1862535"/>
          </a:xfrm>
          <a:prstGeom prst="rect">
            <a:avLst/>
          </a:prstGeom>
          <a:ln w="12700">
            <a:miter lim="400000"/>
          </a:ln>
        </p:spPr>
      </p:pic>
      <p:pic>
        <p:nvPicPr>
          <p:cNvPr id="456" name="IMG_7386.png" descr="IMG_7386.png"/>
          <p:cNvPicPr>
            <a:picLocks noChangeAspect="1"/>
          </p:cNvPicPr>
          <p:nvPr/>
        </p:nvPicPr>
        <p:blipFill>
          <a:blip r:embed="rId3"/>
          <a:srcRect l="5100" t="7340" r="19219" b="7338"/>
          <a:stretch>
            <a:fillRect/>
          </a:stretch>
        </p:blipFill>
        <p:spPr>
          <a:xfrm>
            <a:off x="8580429" y="4985731"/>
            <a:ext cx="8172054" cy="61337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486" y="0"/>
                </a:moveTo>
                <a:cubicBezTo>
                  <a:pt x="2337" y="80"/>
                  <a:pt x="2268" y="218"/>
                  <a:pt x="2267" y="457"/>
                </a:cubicBezTo>
                <a:cubicBezTo>
                  <a:pt x="2266" y="627"/>
                  <a:pt x="2293" y="615"/>
                  <a:pt x="2461" y="373"/>
                </a:cubicBezTo>
                <a:cubicBezTo>
                  <a:pt x="2664" y="81"/>
                  <a:pt x="2810" y="93"/>
                  <a:pt x="2810" y="403"/>
                </a:cubicBezTo>
                <a:cubicBezTo>
                  <a:pt x="2810" y="620"/>
                  <a:pt x="2586" y="908"/>
                  <a:pt x="2112" y="1297"/>
                </a:cubicBezTo>
                <a:cubicBezTo>
                  <a:pt x="1920" y="1454"/>
                  <a:pt x="1733" y="1646"/>
                  <a:pt x="1699" y="1723"/>
                </a:cubicBezTo>
                <a:cubicBezTo>
                  <a:pt x="1665" y="1800"/>
                  <a:pt x="1595" y="1861"/>
                  <a:pt x="1544" y="1862"/>
                </a:cubicBezTo>
                <a:cubicBezTo>
                  <a:pt x="1412" y="1862"/>
                  <a:pt x="251" y="3298"/>
                  <a:pt x="251" y="3460"/>
                </a:cubicBezTo>
                <a:cubicBezTo>
                  <a:pt x="251" y="3535"/>
                  <a:pt x="163" y="3672"/>
                  <a:pt x="55" y="3767"/>
                </a:cubicBezTo>
                <a:cubicBezTo>
                  <a:pt x="31" y="3787"/>
                  <a:pt x="19" y="3809"/>
                  <a:pt x="0" y="3831"/>
                </a:cubicBezTo>
                <a:lnTo>
                  <a:pt x="0" y="15242"/>
                </a:lnTo>
                <a:cubicBezTo>
                  <a:pt x="162" y="15487"/>
                  <a:pt x="343" y="15756"/>
                  <a:pt x="560" y="16057"/>
                </a:cubicBezTo>
                <a:cubicBezTo>
                  <a:pt x="1221" y="16976"/>
                  <a:pt x="2078" y="17898"/>
                  <a:pt x="2631" y="18285"/>
                </a:cubicBezTo>
                <a:cubicBezTo>
                  <a:pt x="3590" y="18956"/>
                  <a:pt x="4281" y="19362"/>
                  <a:pt x="4826" y="19579"/>
                </a:cubicBezTo>
                <a:cubicBezTo>
                  <a:pt x="5479" y="19839"/>
                  <a:pt x="5610" y="19960"/>
                  <a:pt x="5723" y="20404"/>
                </a:cubicBezTo>
                <a:cubicBezTo>
                  <a:pt x="5780" y="20627"/>
                  <a:pt x="5810" y="20845"/>
                  <a:pt x="5790" y="20887"/>
                </a:cubicBezTo>
                <a:cubicBezTo>
                  <a:pt x="5771" y="20930"/>
                  <a:pt x="5789" y="20994"/>
                  <a:pt x="5832" y="21030"/>
                </a:cubicBezTo>
                <a:cubicBezTo>
                  <a:pt x="5890" y="21077"/>
                  <a:pt x="5911" y="21324"/>
                  <a:pt x="5908" y="21600"/>
                </a:cubicBezTo>
                <a:lnTo>
                  <a:pt x="14837" y="21600"/>
                </a:lnTo>
                <a:cubicBezTo>
                  <a:pt x="14856" y="21379"/>
                  <a:pt x="14845" y="21087"/>
                  <a:pt x="14814" y="20587"/>
                </a:cubicBezTo>
                <a:cubicBezTo>
                  <a:pt x="14784" y="20107"/>
                  <a:pt x="14807" y="20006"/>
                  <a:pt x="14982" y="19761"/>
                </a:cubicBezTo>
                <a:cubicBezTo>
                  <a:pt x="15118" y="19570"/>
                  <a:pt x="15180" y="19365"/>
                  <a:pt x="15180" y="19118"/>
                </a:cubicBezTo>
                <a:cubicBezTo>
                  <a:pt x="15180" y="18890"/>
                  <a:pt x="15215" y="18767"/>
                  <a:pt x="15275" y="18782"/>
                </a:cubicBezTo>
                <a:cubicBezTo>
                  <a:pt x="15326" y="18796"/>
                  <a:pt x="15351" y="18741"/>
                  <a:pt x="15328" y="18662"/>
                </a:cubicBezTo>
                <a:cubicBezTo>
                  <a:pt x="15305" y="18583"/>
                  <a:pt x="15321" y="18489"/>
                  <a:pt x="15365" y="18453"/>
                </a:cubicBezTo>
                <a:cubicBezTo>
                  <a:pt x="15408" y="18417"/>
                  <a:pt x="15428" y="18326"/>
                  <a:pt x="15406" y="18250"/>
                </a:cubicBezTo>
                <a:cubicBezTo>
                  <a:pt x="15381" y="18163"/>
                  <a:pt x="15548" y="17957"/>
                  <a:pt x="15855" y="17696"/>
                </a:cubicBezTo>
                <a:cubicBezTo>
                  <a:pt x="16124" y="17469"/>
                  <a:pt x="16658" y="16871"/>
                  <a:pt x="17042" y="16367"/>
                </a:cubicBezTo>
                <a:lnTo>
                  <a:pt x="17740" y="15449"/>
                </a:lnTo>
                <a:lnTo>
                  <a:pt x="21600" y="15458"/>
                </a:lnTo>
                <a:lnTo>
                  <a:pt x="21600" y="14323"/>
                </a:lnTo>
                <a:cubicBezTo>
                  <a:pt x="21058" y="14335"/>
                  <a:pt x="20692" y="14355"/>
                  <a:pt x="20680" y="14381"/>
                </a:cubicBezTo>
                <a:cubicBezTo>
                  <a:pt x="20597" y="14560"/>
                  <a:pt x="20491" y="14455"/>
                  <a:pt x="20329" y="14029"/>
                </a:cubicBezTo>
                <a:cubicBezTo>
                  <a:pt x="20237" y="13788"/>
                  <a:pt x="20060" y="13417"/>
                  <a:pt x="19935" y="13206"/>
                </a:cubicBezTo>
                <a:cubicBezTo>
                  <a:pt x="19811" y="12995"/>
                  <a:pt x="19695" y="12728"/>
                  <a:pt x="19678" y="12611"/>
                </a:cubicBezTo>
                <a:cubicBezTo>
                  <a:pt x="19661" y="12493"/>
                  <a:pt x="19572" y="12257"/>
                  <a:pt x="19480" y="12085"/>
                </a:cubicBezTo>
                <a:cubicBezTo>
                  <a:pt x="19324" y="11794"/>
                  <a:pt x="19312" y="11635"/>
                  <a:pt x="19301" y="9905"/>
                </a:cubicBezTo>
                <a:cubicBezTo>
                  <a:pt x="19294" y="8880"/>
                  <a:pt x="19316" y="8021"/>
                  <a:pt x="19349" y="7994"/>
                </a:cubicBezTo>
                <a:cubicBezTo>
                  <a:pt x="19382" y="7967"/>
                  <a:pt x="19469" y="8087"/>
                  <a:pt x="19543" y="8261"/>
                </a:cubicBezTo>
                <a:cubicBezTo>
                  <a:pt x="19680" y="8582"/>
                  <a:pt x="19774" y="8624"/>
                  <a:pt x="20086" y="8513"/>
                </a:cubicBezTo>
                <a:cubicBezTo>
                  <a:pt x="20276" y="8445"/>
                  <a:pt x="20328" y="8165"/>
                  <a:pt x="20151" y="8165"/>
                </a:cubicBezTo>
                <a:cubicBezTo>
                  <a:pt x="20092" y="8165"/>
                  <a:pt x="19972" y="7978"/>
                  <a:pt x="19883" y="7751"/>
                </a:cubicBezTo>
                <a:cubicBezTo>
                  <a:pt x="19794" y="7524"/>
                  <a:pt x="19737" y="7337"/>
                  <a:pt x="19759" y="7337"/>
                </a:cubicBezTo>
                <a:cubicBezTo>
                  <a:pt x="19781" y="7337"/>
                  <a:pt x="19685" y="7053"/>
                  <a:pt x="19545" y="6706"/>
                </a:cubicBezTo>
                <a:cubicBezTo>
                  <a:pt x="19276" y="6038"/>
                  <a:pt x="18993" y="5688"/>
                  <a:pt x="18746" y="5718"/>
                </a:cubicBezTo>
                <a:cubicBezTo>
                  <a:pt x="18659" y="5728"/>
                  <a:pt x="18594" y="5671"/>
                  <a:pt x="18593" y="5582"/>
                </a:cubicBezTo>
                <a:cubicBezTo>
                  <a:pt x="18588" y="5349"/>
                  <a:pt x="18362" y="4837"/>
                  <a:pt x="18137" y="4558"/>
                </a:cubicBezTo>
                <a:cubicBezTo>
                  <a:pt x="18028" y="4421"/>
                  <a:pt x="17954" y="4279"/>
                  <a:pt x="17973" y="4238"/>
                </a:cubicBezTo>
                <a:cubicBezTo>
                  <a:pt x="17992" y="4197"/>
                  <a:pt x="17802" y="3881"/>
                  <a:pt x="17551" y="3537"/>
                </a:cubicBezTo>
                <a:cubicBezTo>
                  <a:pt x="17300" y="3194"/>
                  <a:pt x="17055" y="2816"/>
                  <a:pt x="17007" y="2697"/>
                </a:cubicBezTo>
                <a:cubicBezTo>
                  <a:pt x="16960" y="2578"/>
                  <a:pt x="16871" y="2482"/>
                  <a:pt x="16811" y="2482"/>
                </a:cubicBezTo>
                <a:cubicBezTo>
                  <a:pt x="16752" y="2482"/>
                  <a:pt x="16631" y="2359"/>
                  <a:pt x="16543" y="2210"/>
                </a:cubicBezTo>
                <a:cubicBezTo>
                  <a:pt x="16454" y="2060"/>
                  <a:pt x="16382" y="1979"/>
                  <a:pt x="16380" y="2029"/>
                </a:cubicBezTo>
                <a:cubicBezTo>
                  <a:pt x="16379" y="2080"/>
                  <a:pt x="16335" y="2048"/>
                  <a:pt x="16283" y="1958"/>
                </a:cubicBezTo>
                <a:cubicBezTo>
                  <a:pt x="16178" y="1777"/>
                  <a:pt x="15407" y="1034"/>
                  <a:pt x="15324" y="1034"/>
                </a:cubicBezTo>
                <a:cubicBezTo>
                  <a:pt x="15295" y="1034"/>
                  <a:pt x="15208" y="963"/>
                  <a:pt x="15134" y="874"/>
                </a:cubicBezTo>
                <a:cubicBezTo>
                  <a:pt x="15060" y="784"/>
                  <a:pt x="14951" y="698"/>
                  <a:pt x="14890" y="686"/>
                </a:cubicBezTo>
                <a:cubicBezTo>
                  <a:pt x="14828" y="674"/>
                  <a:pt x="14685" y="585"/>
                  <a:pt x="14572" y="486"/>
                </a:cubicBezTo>
                <a:cubicBezTo>
                  <a:pt x="14380" y="319"/>
                  <a:pt x="14042" y="110"/>
                  <a:pt x="13862" y="46"/>
                </a:cubicBezTo>
                <a:cubicBezTo>
                  <a:pt x="13855" y="44"/>
                  <a:pt x="13790" y="8"/>
                  <a:pt x="13774" y="0"/>
                </a:cubicBezTo>
                <a:lnTo>
                  <a:pt x="3911" y="0"/>
                </a:lnTo>
                <a:cubicBezTo>
                  <a:pt x="3803" y="62"/>
                  <a:pt x="3688" y="131"/>
                  <a:pt x="3580" y="205"/>
                </a:cubicBezTo>
                <a:lnTo>
                  <a:pt x="3125" y="519"/>
                </a:lnTo>
                <a:lnTo>
                  <a:pt x="3033" y="285"/>
                </a:lnTo>
                <a:cubicBezTo>
                  <a:pt x="2976" y="142"/>
                  <a:pt x="2923" y="55"/>
                  <a:pt x="2864" y="0"/>
                </a:cubicBezTo>
                <a:lnTo>
                  <a:pt x="2486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457" name="خط"/>
          <p:cNvSpPr/>
          <p:nvPr/>
        </p:nvSpPr>
        <p:spPr>
          <a:xfrm>
            <a:off x="16619132" y="9229670"/>
            <a:ext cx="6151221" cy="1"/>
          </a:xfrm>
          <a:prstGeom prst="line">
            <a:avLst/>
          </a:prstGeom>
          <a:ln w="304800">
            <a:solidFill>
              <a:srgbClr val="002664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458" name="خط"/>
          <p:cNvSpPr/>
          <p:nvPr/>
        </p:nvSpPr>
        <p:spPr>
          <a:xfrm>
            <a:off x="2394347" y="7924693"/>
            <a:ext cx="6447239" cy="1"/>
          </a:xfrm>
          <a:prstGeom prst="line">
            <a:avLst/>
          </a:prstGeom>
          <a:ln w="139700">
            <a:solidFill>
              <a:srgbClr val="002664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pic>
        <p:nvPicPr>
          <p:cNvPr id="459" name="IMG_7384.png" descr="IMG_7384.png"/>
          <p:cNvPicPr>
            <a:picLocks noChangeAspect="1"/>
          </p:cNvPicPr>
          <p:nvPr/>
        </p:nvPicPr>
        <p:blipFill>
          <a:blip r:embed="rId2"/>
          <a:srcRect l="25655" t="36103" r="60446" b="46284"/>
          <a:stretch>
            <a:fillRect/>
          </a:stretch>
        </p:blipFill>
        <p:spPr>
          <a:xfrm>
            <a:off x="17404516" y="5090698"/>
            <a:ext cx="4255483" cy="3766790"/>
          </a:xfrm>
          <a:prstGeom prst="rect">
            <a:avLst/>
          </a:prstGeom>
          <a:ln w="12700">
            <a:miter lim="400000"/>
          </a:ln>
        </p:spPr>
      </p:pic>
      <p:sp>
        <p:nvSpPr>
          <p:cNvPr id="460" name="التفكير المنهجي هو"/>
          <p:cNvSpPr/>
          <p:nvPr/>
        </p:nvSpPr>
        <p:spPr>
          <a:xfrm>
            <a:off x="17404517" y="9601902"/>
            <a:ext cx="4417755" cy="1247706"/>
          </a:xfrm>
          <a:prstGeom prst="roundRect">
            <a:avLst>
              <a:gd name="adj" fmla="val 50000"/>
            </a:avLst>
          </a:prstGeom>
          <a:solidFill>
            <a:srgbClr val="7EBED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التفكير المنهجي هو </a:t>
            </a:r>
          </a:p>
        </p:txBody>
      </p:sp>
      <p:sp>
        <p:nvSpPr>
          <p:cNvPr id="461" name="قواعد التفكير المنهجي"/>
          <p:cNvSpPr/>
          <p:nvPr/>
        </p:nvSpPr>
        <p:spPr>
          <a:xfrm>
            <a:off x="2394347" y="6582352"/>
            <a:ext cx="5432497" cy="1015569"/>
          </a:xfrm>
          <a:prstGeom prst="roundRect">
            <a:avLst>
              <a:gd name="adj" fmla="val 50000"/>
            </a:avLst>
          </a:prstGeom>
          <a:solidFill>
            <a:srgbClr val="7EBED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قواعد التفكير المنهجي </a:t>
            </a:r>
          </a:p>
        </p:txBody>
      </p:sp>
      <p:pic>
        <p:nvPicPr>
          <p:cNvPr id="462" name="IMG_7384.png" descr="IMG_7384.png"/>
          <p:cNvPicPr>
            <a:picLocks noChangeAspect="1"/>
          </p:cNvPicPr>
          <p:nvPr/>
        </p:nvPicPr>
        <p:blipFill>
          <a:blip r:embed="rId2"/>
          <a:srcRect l="17537" t="57301" r="61194" b="37642"/>
          <a:stretch>
            <a:fillRect/>
          </a:stretch>
        </p:blipFill>
        <p:spPr>
          <a:xfrm>
            <a:off x="1769665" y="8251464"/>
            <a:ext cx="6512125" cy="10812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9" grpId="0" animBg="1" advAuto="0"/>
      <p:bldP spid="460" grpId="0" animBg="1" advAuto="0"/>
      <p:bldP spid="461" grpId="0" animBg="1" advAuto="0"/>
      <p:bldP spid="462" grpId="0" animBg="1" advAuto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" name="IMG_7384.png" descr="IMG_7384.png"/>
          <p:cNvPicPr>
            <a:picLocks noChangeAspect="1"/>
          </p:cNvPicPr>
          <p:nvPr/>
        </p:nvPicPr>
        <p:blipFill>
          <a:blip r:embed="rId2"/>
          <a:srcRect l="45232" t="38502" r="37204" b="21107"/>
          <a:stretch>
            <a:fillRect/>
          </a:stretch>
        </p:blipFill>
        <p:spPr>
          <a:xfrm>
            <a:off x="3520082" y="1209670"/>
            <a:ext cx="6524434" cy="10480375"/>
          </a:xfrm>
          <a:prstGeom prst="rect">
            <a:avLst/>
          </a:prstGeom>
          <a:ln w="12700">
            <a:miter lim="400000"/>
          </a:ln>
        </p:spPr>
      </p:pic>
      <p:sp>
        <p:nvSpPr>
          <p:cNvPr id="465" name="١٥٩"/>
          <p:cNvSpPr/>
          <p:nvPr/>
        </p:nvSpPr>
        <p:spPr>
          <a:xfrm>
            <a:off x="0" y="12461004"/>
            <a:ext cx="3033098" cy="1254996"/>
          </a:xfrm>
          <a:prstGeom prst="roundRect">
            <a:avLst>
              <a:gd name="adj" fmla="val 27757"/>
            </a:avLst>
          </a:prstGeom>
          <a:solidFill>
            <a:srgbClr val="DFEED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7000" b="1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r>
              <a:t>١٥٩</a:t>
            </a:r>
          </a:p>
        </p:txBody>
      </p:sp>
      <p:pic>
        <p:nvPicPr>
          <p:cNvPr id="466" name="IMG_7384.png" descr="IMG_7384.png"/>
          <p:cNvPicPr>
            <a:picLocks noChangeAspect="1"/>
          </p:cNvPicPr>
          <p:nvPr/>
        </p:nvPicPr>
        <p:blipFill>
          <a:blip r:embed="rId2"/>
          <a:srcRect l="62513" t="38502" r="8078" b="21107"/>
          <a:stretch>
            <a:fillRect/>
          </a:stretch>
        </p:blipFill>
        <p:spPr>
          <a:xfrm>
            <a:off x="10261100" y="897104"/>
            <a:ext cx="10924403" cy="104803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6" grpId="0" animBg="1" advAuto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8" name="IMG_7387.jpeg" descr="IMG_7387.jpeg"/>
          <p:cNvPicPr>
            <a:picLocks noChangeAspect="1"/>
          </p:cNvPicPr>
          <p:nvPr/>
        </p:nvPicPr>
        <p:blipFill>
          <a:blip r:embed="rId2"/>
          <a:srcRect l="2003" r="6482" b="9591"/>
          <a:stretch>
            <a:fillRect/>
          </a:stretch>
        </p:blipFill>
        <p:spPr>
          <a:xfrm>
            <a:off x="14757081" y="757945"/>
            <a:ext cx="9333570" cy="11540456"/>
          </a:xfrm>
          <a:prstGeom prst="rect">
            <a:avLst/>
          </a:prstGeom>
          <a:ln w="12700">
            <a:miter lim="400000"/>
          </a:ln>
        </p:spPr>
      </p:pic>
      <p:sp>
        <p:nvSpPr>
          <p:cNvPr id="469" name="١٦٠"/>
          <p:cNvSpPr/>
          <p:nvPr/>
        </p:nvSpPr>
        <p:spPr>
          <a:xfrm>
            <a:off x="0" y="12461004"/>
            <a:ext cx="3033098" cy="1254996"/>
          </a:xfrm>
          <a:prstGeom prst="roundRect">
            <a:avLst>
              <a:gd name="adj" fmla="val 27757"/>
            </a:avLst>
          </a:prstGeom>
          <a:solidFill>
            <a:srgbClr val="DFEED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7000" b="1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r>
              <a:t>١٦٠</a:t>
            </a:r>
          </a:p>
        </p:txBody>
      </p:sp>
      <p:graphicFrame>
        <p:nvGraphicFramePr>
          <p:cNvPr id="470" name="الجدول"/>
          <p:cNvGraphicFramePr/>
          <p:nvPr>
            <p:extLst>
              <p:ext uri="{D42A27DB-BD31-4B8C-83A1-F6EECF244321}">
                <p14:modId xmlns:p14="http://schemas.microsoft.com/office/powerpoint/2010/main" val="2261725919"/>
              </p:ext>
            </p:extLst>
          </p:nvPr>
        </p:nvGraphicFramePr>
        <p:xfrm>
          <a:off x="1516549" y="1788618"/>
          <a:ext cx="12072672" cy="3620192"/>
        </p:xfrm>
        <a:graphic>
          <a:graphicData uri="http://schemas.openxmlformats.org/drawingml/2006/table">
            <a:tbl>
              <a:tblPr rtl="1" firstRow="1">
                <a:tableStyleId>{C7B018BB-80A7-4F77-B60F-C8B233D01FF8}</a:tableStyleId>
              </a:tblPr>
              <a:tblGrid>
                <a:gridCol w="60363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03633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810096">
                <a:tc gridSpan="2"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  <a:defRPr b="0"/>
                      </a:pPr>
                      <a:r>
                        <a:rPr sz="3200" b="1"/>
                        <a:t>التفكير المنهجي و الاستدلال 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810096">
                <a:tc gridSpan="2">
                  <a:txBody>
                    <a:bodyPr/>
                    <a:lstStyle/>
                    <a:p>
                      <a:pPr defTabSz="914400"/>
                      <a:r>
                        <a:rPr sz="3200" dirty="0"/>
                        <a:t>التفكير المنهجي برهاني حجاجي ينطلق من مقدمات لينتهي إلى نتائج
ويستعمل العقل لبناء مواقف وتصرف تصرفاً عقليا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471" name="مستطيل مستدير الزوايا"/>
          <p:cNvSpPr/>
          <p:nvPr/>
        </p:nvSpPr>
        <p:spPr>
          <a:xfrm>
            <a:off x="21918325" y="2097378"/>
            <a:ext cx="1501336" cy="1501336"/>
          </a:xfrm>
          <a:prstGeom prst="roundRect">
            <a:avLst>
              <a:gd name="adj" fmla="val 18075"/>
            </a:avLst>
          </a:prstGeom>
          <a:solidFill>
            <a:srgbClr val="F5EC00">
              <a:alpha val="52968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sp>
        <p:nvSpPr>
          <p:cNvPr id="472" name="مستطيل مستدير الزوايا"/>
          <p:cNvSpPr/>
          <p:nvPr/>
        </p:nvSpPr>
        <p:spPr>
          <a:xfrm>
            <a:off x="15472669" y="3772197"/>
            <a:ext cx="8007834" cy="7520133"/>
          </a:xfrm>
          <a:prstGeom prst="roundRect">
            <a:avLst>
              <a:gd name="adj" fmla="val 6343"/>
            </a:avLst>
          </a:prstGeom>
          <a:solidFill>
            <a:srgbClr val="FFFFFF">
              <a:alpha val="67123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pic>
        <p:nvPicPr>
          <p:cNvPr id="473" name="IMG_7382.jpeg" descr="IMG_7382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3097" y="6289595"/>
            <a:ext cx="9604015" cy="50027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0" grpId="0" animBg="1" advAuto="0"/>
      <p:bldP spid="471" grpId="0" animBg="1" advAuto="0"/>
      <p:bldP spid="472" grpId="0" animBg="1" advAuto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5" name="IMG_7387.jpeg" descr="IMG_7387.jpeg"/>
          <p:cNvPicPr>
            <a:picLocks noChangeAspect="1"/>
          </p:cNvPicPr>
          <p:nvPr/>
        </p:nvPicPr>
        <p:blipFill>
          <a:blip r:embed="rId2"/>
          <a:srcRect l="2003" r="6482" b="9591"/>
          <a:stretch>
            <a:fillRect/>
          </a:stretch>
        </p:blipFill>
        <p:spPr>
          <a:xfrm>
            <a:off x="14757081" y="757945"/>
            <a:ext cx="9333570" cy="11540456"/>
          </a:xfrm>
          <a:prstGeom prst="rect">
            <a:avLst/>
          </a:prstGeom>
          <a:ln w="12700">
            <a:miter lim="400000"/>
          </a:ln>
        </p:spPr>
      </p:pic>
      <p:sp>
        <p:nvSpPr>
          <p:cNvPr id="476" name="١٦٠"/>
          <p:cNvSpPr/>
          <p:nvPr/>
        </p:nvSpPr>
        <p:spPr>
          <a:xfrm>
            <a:off x="0" y="12461004"/>
            <a:ext cx="3033098" cy="1254996"/>
          </a:xfrm>
          <a:prstGeom prst="roundRect">
            <a:avLst>
              <a:gd name="adj" fmla="val 27757"/>
            </a:avLst>
          </a:prstGeom>
          <a:solidFill>
            <a:srgbClr val="DFEED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7000" b="1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r>
              <a:t>١٦٠</a:t>
            </a:r>
          </a:p>
        </p:txBody>
      </p:sp>
      <p:graphicFrame>
        <p:nvGraphicFramePr>
          <p:cNvPr id="477" name="الجدول"/>
          <p:cNvGraphicFramePr/>
          <p:nvPr>
            <p:extLst>
              <p:ext uri="{D42A27DB-BD31-4B8C-83A1-F6EECF244321}">
                <p14:modId xmlns:p14="http://schemas.microsoft.com/office/powerpoint/2010/main" val="3225512436"/>
              </p:ext>
            </p:extLst>
          </p:nvPr>
        </p:nvGraphicFramePr>
        <p:xfrm>
          <a:off x="1516549" y="2288075"/>
          <a:ext cx="12072672" cy="3620192"/>
        </p:xfrm>
        <a:graphic>
          <a:graphicData uri="http://schemas.openxmlformats.org/drawingml/2006/table">
            <a:tbl>
              <a:tblPr rtl="1" firstRow="1">
                <a:tableStyleId>{C7B018BB-80A7-4F77-B60F-C8B233D01FF8}</a:tableStyleId>
              </a:tblPr>
              <a:tblGrid>
                <a:gridCol w="60363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03633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810096">
                <a:tc gridSpan="2"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  <a:defRPr b="0"/>
                      </a:pPr>
                      <a:r>
                        <a:rPr sz="3200" b="1"/>
                        <a:t>التفكير المنهجي و الاحكام 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810096">
                <a:tc gridSpan="2">
                  <a:txBody>
                    <a:bodyPr/>
                    <a:lstStyle/>
                    <a:p>
                      <a:pPr defTabSz="914400"/>
                      <a:r>
                        <a:rPr sz="3200" dirty="0"/>
                        <a:t>التفكير المنهجي وخلصنا من الأحكام المسبقة
‏التفكير المنهجي هو تمرس على استعمال العقل في بناء المواقف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478" name="مستطيل مستدير الزوايا"/>
          <p:cNvSpPr/>
          <p:nvPr/>
        </p:nvSpPr>
        <p:spPr>
          <a:xfrm>
            <a:off x="21979166" y="4098171"/>
            <a:ext cx="1501337" cy="1501337"/>
          </a:xfrm>
          <a:prstGeom prst="roundRect">
            <a:avLst>
              <a:gd name="adj" fmla="val 18075"/>
            </a:avLst>
          </a:prstGeom>
          <a:solidFill>
            <a:srgbClr val="F5EC00">
              <a:alpha val="52968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sp>
        <p:nvSpPr>
          <p:cNvPr id="479" name="مستطيل مستدير الزوايا"/>
          <p:cNvSpPr/>
          <p:nvPr/>
        </p:nvSpPr>
        <p:spPr>
          <a:xfrm>
            <a:off x="15472669" y="5599507"/>
            <a:ext cx="8007834" cy="5692823"/>
          </a:xfrm>
          <a:prstGeom prst="roundRect">
            <a:avLst>
              <a:gd name="adj" fmla="val 8379"/>
            </a:avLst>
          </a:prstGeom>
          <a:solidFill>
            <a:srgbClr val="FFFFFF">
              <a:alpha val="67123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pic>
        <p:nvPicPr>
          <p:cNvPr id="480" name="IMG_7382.jpeg" descr="IMG_7382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3097" y="6289595"/>
            <a:ext cx="9604015" cy="5002735"/>
          </a:xfrm>
          <a:prstGeom prst="rect">
            <a:avLst/>
          </a:prstGeom>
          <a:ln w="12700">
            <a:miter lim="400000"/>
          </a:ln>
        </p:spPr>
      </p:pic>
      <p:sp>
        <p:nvSpPr>
          <p:cNvPr id="481" name="مستطيل مستدير الزوايا"/>
          <p:cNvSpPr/>
          <p:nvPr/>
        </p:nvSpPr>
        <p:spPr>
          <a:xfrm>
            <a:off x="15472669" y="1839441"/>
            <a:ext cx="8007834" cy="1917987"/>
          </a:xfrm>
          <a:prstGeom prst="roundRect">
            <a:avLst>
              <a:gd name="adj" fmla="val 24871"/>
            </a:avLst>
          </a:prstGeom>
          <a:solidFill>
            <a:srgbClr val="FFFFFF">
              <a:alpha val="67123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7" grpId="0" animBg="1" advAuto="0"/>
      <p:bldP spid="478" grpId="0" animBg="1" advAuto="0"/>
      <p:bldP spid="479" grpId="0" animBg="1" advAuto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3" name="IMG_7387.jpeg" descr="IMG_7387.jpeg"/>
          <p:cNvPicPr>
            <a:picLocks noChangeAspect="1"/>
          </p:cNvPicPr>
          <p:nvPr/>
        </p:nvPicPr>
        <p:blipFill>
          <a:blip r:embed="rId2"/>
          <a:srcRect l="2003" r="6482" b="9591"/>
          <a:stretch>
            <a:fillRect/>
          </a:stretch>
        </p:blipFill>
        <p:spPr>
          <a:xfrm>
            <a:off x="14757081" y="757945"/>
            <a:ext cx="9333570" cy="11540456"/>
          </a:xfrm>
          <a:prstGeom prst="rect">
            <a:avLst/>
          </a:prstGeom>
          <a:ln w="12700">
            <a:miter lim="400000"/>
          </a:ln>
        </p:spPr>
      </p:pic>
      <p:sp>
        <p:nvSpPr>
          <p:cNvPr id="484" name="١٦٠"/>
          <p:cNvSpPr/>
          <p:nvPr/>
        </p:nvSpPr>
        <p:spPr>
          <a:xfrm>
            <a:off x="0" y="12461004"/>
            <a:ext cx="3033098" cy="1254996"/>
          </a:xfrm>
          <a:prstGeom prst="roundRect">
            <a:avLst>
              <a:gd name="adj" fmla="val 27757"/>
            </a:avLst>
          </a:prstGeom>
          <a:solidFill>
            <a:srgbClr val="DFEED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7000" b="1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r>
              <a:t>١٦٠</a:t>
            </a:r>
          </a:p>
        </p:txBody>
      </p:sp>
      <p:graphicFrame>
        <p:nvGraphicFramePr>
          <p:cNvPr id="485" name="الجدول"/>
          <p:cNvGraphicFramePr/>
          <p:nvPr>
            <p:extLst>
              <p:ext uri="{D42A27DB-BD31-4B8C-83A1-F6EECF244321}">
                <p14:modId xmlns:p14="http://schemas.microsoft.com/office/powerpoint/2010/main" val="2039431733"/>
              </p:ext>
            </p:extLst>
          </p:nvPr>
        </p:nvGraphicFramePr>
        <p:xfrm>
          <a:off x="1624425" y="2038342"/>
          <a:ext cx="12072672" cy="3620192"/>
        </p:xfrm>
        <a:graphic>
          <a:graphicData uri="http://schemas.openxmlformats.org/drawingml/2006/table">
            <a:tbl>
              <a:tblPr rtl="1" firstRow="1">
                <a:tableStyleId>{C7B018BB-80A7-4F77-B60F-C8B233D01FF8}</a:tableStyleId>
              </a:tblPr>
              <a:tblGrid>
                <a:gridCol w="60363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03633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810096">
                <a:tc gridSpan="2"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  <a:defRPr b="0"/>
                      </a:pPr>
                      <a:r>
                        <a:rPr sz="3200" b="1"/>
                        <a:t>التفكير المنهجي و التحليل 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810096">
                <a:tc gridSpan="2">
                  <a:txBody>
                    <a:bodyPr/>
                    <a:lstStyle/>
                    <a:p>
                      <a:pPr defTabSz="914400"/>
                      <a:r>
                        <a:rPr sz="3200" dirty="0"/>
                        <a:t>التفكير المنهجي يفهم المشكلات بإرجاعها إلى أسبابها ويفك الصعوبات إلى عناصر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486" name="مستطيل مستدير الزوايا"/>
          <p:cNvSpPr/>
          <p:nvPr/>
        </p:nvSpPr>
        <p:spPr>
          <a:xfrm>
            <a:off x="21979166" y="5777443"/>
            <a:ext cx="1501337" cy="1501336"/>
          </a:xfrm>
          <a:prstGeom prst="roundRect">
            <a:avLst>
              <a:gd name="adj" fmla="val 18075"/>
            </a:avLst>
          </a:prstGeom>
          <a:solidFill>
            <a:srgbClr val="F5EC00">
              <a:alpha val="52968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sp>
        <p:nvSpPr>
          <p:cNvPr id="487" name="مستطيل مستدير الزوايا"/>
          <p:cNvSpPr/>
          <p:nvPr/>
        </p:nvSpPr>
        <p:spPr>
          <a:xfrm>
            <a:off x="15472669" y="7631186"/>
            <a:ext cx="8007834" cy="3661144"/>
          </a:xfrm>
          <a:prstGeom prst="roundRect">
            <a:avLst>
              <a:gd name="adj" fmla="val 13029"/>
            </a:avLst>
          </a:prstGeom>
          <a:solidFill>
            <a:srgbClr val="FFFFFF">
              <a:alpha val="67123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pic>
        <p:nvPicPr>
          <p:cNvPr id="488" name="IMG_7382.jpeg" descr="IMG_7382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3097" y="6289595"/>
            <a:ext cx="9604015" cy="5002735"/>
          </a:xfrm>
          <a:prstGeom prst="rect">
            <a:avLst/>
          </a:prstGeom>
          <a:ln w="12700">
            <a:miter lim="400000"/>
          </a:ln>
        </p:spPr>
      </p:pic>
      <p:sp>
        <p:nvSpPr>
          <p:cNvPr id="489" name="مستطيل مستدير الزوايا"/>
          <p:cNvSpPr/>
          <p:nvPr/>
        </p:nvSpPr>
        <p:spPr>
          <a:xfrm>
            <a:off x="15472669" y="1839441"/>
            <a:ext cx="8007834" cy="3697209"/>
          </a:xfrm>
          <a:prstGeom prst="roundRect">
            <a:avLst>
              <a:gd name="adj" fmla="val 12902"/>
            </a:avLst>
          </a:prstGeom>
          <a:solidFill>
            <a:srgbClr val="FFFFFF">
              <a:alpha val="67123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5" grpId="0" animBg="1" advAuto="0"/>
      <p:bldP spid="486" grpId="0" animBg="1" advAuto="0"/>
      <p:bldP spid="487" grpId="0" animBg="1" advAuto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" name="IMG_7387.jpeg" descr="IMG_7387.jpeg"/>
          <p:cNvPicPr>
            <a:picLocks noChangeAspect="1"/>
          </p:cNvPicPr>
          <p:nvPr/>
        </p:nvPicPr>
        <p:blipFill>
          <a:blip r:embed="rId2"/>
          <a:srcRect l="2003" r="6482" b="9591"/>
          <a:stretch>
            <a:fillRect/>
          </a:stretch>
        </p:blipFill>
        <p:spPr>
          <a:xfrm>
            <a:off x="14757081" y="757945"/>
            <a:ext cx="9333570" cy="11540456"/>
          </a:xfrm>
          <a:prstGeom prst="rect">
            <a:avLst/>
          </a:prstGeom>
          <a:ln w="12700">
            <a:miter lim="400000"/>
          </a:ln>
        </p:spPr>
      </p:pic>
      <p:sp>
        <p:nvSpPr>
          <p:cNvPr id="492" name="١٦٠"/>
          <p:cNvSpPr/>
          <p:nvPr/>
        </p:nvSpPr>
        <p:spPr>
          <a:xfrm>
            <a:off x="0" y="12461004"/>
            <a:ext cx="3033098" cy="1254996"/>
          </a:xfrm>
          <a:prstGeom prst="roundRect">
            <a:avLst>
              <a:gd name="adj" fmla="val 27757"/>
            </a:avLst>
          </a:prstGeom>
          <a:solidFill>
            <a:srgbClr val="DFEED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7000" b="1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r>
              <a:t>١٦٠</a:t>
            </a:r>
          </a:p>
        </p:txBody>
      </p:sp>
      <p:graphicFrame>
        <p:nvGraphicFramePr>
          <p:cNvPr id="493" name="الجدول"/>
          <p:cNvGraphicFramePr/>
          <p:nvPr>
            <p:extLst>
              <p:ext uri="{D42A27DB-BD31-4B8C-83A1-F6EECF244321}">
                <p14:modId xmlns:p14="http://schemas.microsoft.com/office/powerpoint/2010/main" val="1399497075"/>
              </p:ext>
            </p:extLst>
          </p:nvPr>
        </p:nvGraphicFramePr>
        <p:xfrm>
          <a:off x="1798768" y="2423670"/>
          <a:ext cx="12072672" cy="3620192"/>
        </p:xfrm>
        <a:graphic>
          <a:graphicData uri="http://schemas.openxmlformats.org/drawingml/2006/table">
            <a:tbl>
              <a:tblPr rtl="1" firstRow="1">
                <a:tableStyleId>{C7B018BB-80A7-4F77-B60F-C8B233D01FF8}</a:tableStyleId>
              </a:tblPr>
              <a:tblGrid>
                <a:gridCol w="60363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03633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810096">
                <a:tc gridSpan="2"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  <a:defRPr b="0"/>
                      </a:pPr>
                      <a:r>
                        <a:rPr sz="3200" b="1"/>
                        <a:t>التفكير المنهجي و التركيب 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810096">
                <a:tc gridSpan="2">
                  <a:txBody>
                    <a:bodyPr/>
                    <a:lstStyle/>
                    <a:p>
                      <a:pPr defTabSz="914400"/>
                      <a:r>
                        <a:rPr sz="3200" dirty="0"/>
                        <a:t>التفكير المنهجي يأخذ بعين الاعتبار مختلف العناصر المكونة للواقع ويعيد بنائها وفق منطق عقلاني نسقي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494" name="مستطيل مستدير الزوايا"/>
          <p:cNvSpPr/>
          <p:nvPr/>
        </p:nvSpPr>
        <p:spPr>
          <a:xfrm>
            <a:off x="21979166" y="7773057"/>
            <a:ext cx="1501337" cy="1501336"/>
          </a:xfrm>
          <a:prstGeom prst="roundRect">
            <a:avLst>
              <a:gd name="adj" fmla="val 18075"/>
            </a:avLst>
          </a:prstGeom>
          <a:solidFill>
            <a:srgbClr val="F5EC00">
              <a:alpha val="52968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sp>
        <p:nvSpPr>
          <p:cNvPr id="495" name="مستطيل مستدير الزوايا"/>
          <p:cNvSpPr/>
          <p:nvPr/>
        </p:nvSpPr>
        <p:spPr>
          <a:xfrm>
            <a:off x="15472669" y="9554670"/>
            <a:ext cx="8007834" cy="1737660"/>
          </a:xfrm>
          <a:prstGeom prst="roundRect">
            <a:avLst>
              <a:gd name="adj" fmla="val 27452"/>
            </a:avLst>
          </a:prstGeom>
          <a:solidFill>
            <a:srgbClr val="FFFFFF">
              <a:alpha val="67123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pic>
        <p:nvPicPr>
          <p:cNvPr id="496" name="IMG_7382.jpeg" descr="IMG_7382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3097" y="6289595"/>
            <a:ext cx="9604015" cy="5002735"/>
          </a:xfrm>
          <a:prstGeom prst="rect">
            <a:avLst/>
          </a:prstGeom>
          <a:ln w="12700">
            <a:miter lim="400000"/>
          </a:ln>
        </p:spPr>
      </p:pic>
      <p:sp>
        <p:nvSpPr>
          <p:cNvPr id="497" name="مستطيل مستدير الزوايا"/>
          <p:cNvSpPr/>
          <p:nvPr/>
        </p:nvSpPr>
        <p:spPr>
          <a:xfrm>
            <a:off x="15472669" y="1839441"/>
            <a:ext cx="8007834" cy="5548562"/>
          </a:xfrm>
          <a:prstGeom prst="roundRect">
            <a:avLst>
              <a:gd name="adj" fmla="val 8597"/>
            </a:avLst>
          </a:prstGeom>
          <a:solidFill>
            <a:srgbClr val="FFFFFF">
              <a:alpha val="67123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3" grpId="0" animBg="1" advAuto="0"/>
      <p:bldP spid="494" grpId="0" animBg="1" advAuto="0"/>
      <p:bldP spid="495" grpId="0" animBg="1" advAuto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9" name="IMG_7387.jpeg" descr="IMG_7387.jpeg"/>
          <p:cNvPicPr>
            <a:picLocks noChangeAspect="1"/>
          </p:cNvPicPr>
          <p:nvPr/>
        </p:nvPicPr>
        <p:blipFill>
          <a:blip r:embed="rId2"/>
          <a:srcRect l="2003" r="6482" b="9591"/>
          <a:stretch>
            <a:fillRect/>
          </a:stretch>
        </p:blipFill>
        <p:spPr>
          <a:xfrm>
            <a:off x="14757081" y="757945"/>
            <a:ext cx="9333570" cy="11540456"/>
          </a:xfrm>
          <a:prstGeom prst="rect">
            <a:avLst/>
          </a:prstGeom>
          <a:ln w="12700">
            <a:miter lim="400000"/>
          </a:ln>
        </p:spPr>
      </p:pic>
      <p:sp>
        <p:nvSpPr>
          <p:cNvPr id="500" name="١٦٠"/>
          <p:cNvSpPr/>
          <p:nvPr/>
        </p:nvSpPr>
        <p:spPr>
          <a:xfrm>
            <a:off x="0" y="12461004"/>
            <a:ext cx="3033098" cy="1254996"/>
          </a:xfrm>
          <a:prstGeom prst="roundRect">
            <a:avLst>
              <a:gd name="adj" fmla="val 27757"/>
            </a:avLst>
          </a:prstGeom>
          <a:solidFill>
            <a:srgbClr val="DFEED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7000" b="1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r>
              <a:t>١٦٠</a:t>
            </a:r>
          </a:p>
        </p:txBody>
      </p:sp>
      <p:graphicFrame>
        <p:nvGraphicFramePr>
          <p:cNvPr id="501" name="الجدول"/>
          <p:cNvGraphicFramePr/>
          <p:nvPr>
            <p:extLst>
              <p:ext uri="{D42A27DB-BD31-4B8C-83A1-F6EECF244321}">
                <p14:modId xmlns:p14="http://schemas.microsoft.com/office/powerpoint/2010/main" val="1920623741"/>
              </p:ext>
            </p:extLst>
          </p:nvPr>
        </p:nvGraphicFramePr>
        <p:xfrm>
          <a:off x="1798768" y="2118347"/>
          <a:ext cx="12072672" cy="3620192"/>
        </p:xfrm>
        <a:graphic>
          <a:graphicData uri="http://schemas.openxmlformats.org/drawingml/2006/table">
            <a:tbl>
              <a:tblPr rtl="1" firstRow="1">
                <a:tableStyleId>{C7B018BB-80A7-4F77-B60F-C8B233D01FF8}</a:tableStyleId>
              </a:tblPr>
              <a:tblGrid>
                <a:gridCol w="60363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03633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810096">
                <a:tc gridSpan="2"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  <a:defRPr b="0"/>
                      </a:pPr>
                      <a:r>
                        <a:rPr sz="3200" b="1"/>
                        <a:t>التفكير المنهجي و التقييم  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810096">
                <a:tc gridSpan="2">
                  <a:txBody>
                    <a:bodyPr/>
                    <a:lstStyle/>
                    <a:p>
                      <a:pPr defTabSz="914400"/>
                      <a:r>
                        <a:rPr sz="3200" dirty="0"/>
                        <a:t>التفكير المنهجي يراجع المواقف السائدة وكذلك مختلف الأفعال فهو تفكير منهجي نقدي ولذلك فإن التفكير المنهجي يستبعد السلبي ويبحث عن الإيجابي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502" name="مستطيل مستدير الزوايا"/>
          <p:cNvSpPr/>
          <p:nvPr/>
        </p:nvSpPr>
        <p:spPr>
          <a:xfrm>
            <a:off x="21979166" y="9576323"/>
            <a:ext cx="1501337" cy="1501336"/>
          </a:xfrm>
          <a:prstGeom prst="roundRect">
            <a:avLst>
              <a:gd name="adj" fmla="val 18075"/>
            </a:avLst>
          </a:prstGeom>
          <a:solidFill>
            <a:srgbClr val="F5EC00">
              <a:alpha val="52968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pic>
        <p:nvPicPr>
          <p:cNvPr id="503" name="IMG_7382.jpeg" descr="IMG_7382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3097" y="6289595"/>
            <a:ext cx="9604015" cy="5002735"/>
          </a:xfrm>
          <a:prstGeom prst="rect">
            <a:avLst/>
          </a:prstGeom>
          <a:ln w="12700">
            <a:miter lim="400000"/>
          </a:ln>
        </p:spPr>
      </p:pic>
      <p:sp>
        <p:nvSpPr>
          <p:cNvPr id="504" name="مستطيل مستدير الزوايا"/>
          <p:cNvSpPr/>
          <p:nvPr/>
        </p:nvSpPr>
        <p:spPr>
          <a:xfrm>
            <a:off x="15472669" y="1839441"/>
            <a:ext cx="8007834" cy="7484067"/>
          </a:xfrm>
          <a:prstGeom prst="roundRect">
            <a:avLst>
              <a:gd name="adj" fmla="val 6374"/>
            </a:avLst>
          </a:prstGeom>
          <a:solidFill>
            <a:srgbClr val="FFFFFF">
              <a:alpha val="67123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" grpId="0" animBg="1" advAuto="0"/>
      <p:bldP spid="502" grpId="0" animBg="1" advAuto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6" name="IMG_7393.png" descr="IMG_7393.png"/>
          <p:cNvPicPr>
            <a:picLocks noChangeAspect="1"/>
          </p:cNvPicPr>
          <p:nvPr/>
        </p:nvPicPr>
        <p:blipFill>
          <a:blip r:embed="rId2"/>
          <a:srcRect l="13836" t="29887" r="67343" b="20949"/>
          <a:stretch>
            <a:fillRect/>
          </a:stretch>
        </p:blipFill>
        <p:spPr>
          <a:xfrm>
            <a:off x="15206912" y="1610915"/>
            <a:ext cx="5751551" cy="10494165"/>
          </a:xfrm>
          <a:prstGeom prst="rect">
            <a:avLst/>
          </a:prstGeom>
          <a:ln w="12700">
            <a:miter lim="400000"/>
          </a:ln>
        </p:spPr>
      </p:pic>
      <p:sp>
        <p:nvSpPr>
          <p:cNvPr id="507" name="دائرة"/>
          <p:cNvSpPr/>
          <p:nvPr/>
        </p:nvSpPr>
        <p:spPr>
          <a:xfrm>
            <a:off x="5757572" y="2913920"/>
            <a:ext cx="7888159" cy="7888160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Inverted="1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6" grpId="0" animBg="1" advAuto="0"/>
      <p:bldP spid="507" grpId="0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IMG_7278.jpeg" descr="IMG_7278.jpeg"/>
          <p:cNvPicPr>
            <a:picLocks noChangeAspect="1"/>
          </p:cNvPicPr>
          <p:nvPr/>
        </p:nvPicPr>
        <p:blipFill>
          <a:blip r:embed="rId2"/>
          <a:srcRect l="3096" t="43385"/>
          <a:stretch>
            <a:fillRect/>
          </a:stretch>
        </p:blipFill>
        <p:spPr>
          <a:xfrm>
            <a:off x="20166897" y="759971"/>
            <a:ext cx="3778251" cy="15071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10455" y="21600"/>
                </a:lnTo>
                <a:lnTo>
                  <a:pt x="21600" y="21600"/>
                </a:lnTo>
                <a:lnTo>
                  <a:pt x="21600" y="2525"/>
                </a:lnTo>
                <a:lnTo>
                  <a:pt x="21600" y="0"/>
                </a:lnTo>
                <a:lnTo>
                  <a:pt x="12828" y="0"/>
                </a:lnTo>
                <a:lnTo>
                  <a:pt x="12828" y="267"/>
                </a:lnTo>
                <a:lnTo>
                  <a:pt x="10194" y="290"/>
                </a:lnTo>
                <a:cubicBezTo>
                  <a:pt x="8746" y="303"/>
                  <a:pt x="7551" y="284"/>
                  <a:pt x="7537" y="250"/>
                </a:cubicBezTo>
                <a:cubicBezTo>
                  <a:pt x="7533" y="238"/>
                  <a:pt x="7536" y="52"/>
                  <a:pt x="7533" y="0"/>
                </a:cubicBez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77" name="IMG_6649.jpeg" descr="IMG_6649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7791" y="2870731"/>
            <a:ext cx="19368418" cy="10088261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التفكير…"/>
          <p:cNvSpPr txBox="1"/>
          <p:nvPr/>
        </p:nvSpPr>
        <p:spPr>
          <a:xfrm>
            <a:off x="15641883" y="7635302"/>
            <a:ext cx="5040404" cy="31255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76250" indent="-476250" algn="r" defTabSz="825500" rtl="0">
              <a:lnSpc>
                <a:spcPct val="125000"/>
              </a:lnSpc>
              <a:buClr>
                <a:srgbClr val="515151"/>
              </a:buClr>
              <a:buSzPct val="45000"/>
              <a:buFont typeface="Zapf Dingbats"/>
              <a:buChar char="✦"/>
              <a:defRPr sz="4200" b="1">
                <a:solidFill>
                  <a:srgbClr val="515151"/>
                </a:solidFill>
                <a:latin typeface="Cochin"/>
                <a:ea typeface="Cochin"/>
                <a:cs typeface="Cochin"/>
                <a:sym typeface="Cochin"/>
              </a:defRPr>
            </a:pPr>
            <a:r>
              <a:t>التفكير  </a:t>
            </a:r>
          </a:p>
          <a:p>
            <a:pPr marL="476250" indent="-476250" algn="r" defTabSz="825500" rtl="0">
              <a:lnSpc>
                <a:spcPct val="125000"/>
              </a:lnSpc>
              <a:buClr>
                <a:srgbClr val="515151"/>
              </a:buClr>
              <a:buSzPct val="45000"/>
              <a:buFont typeface="Zapf Dingbats"/>
              <a:buChar char="✦"/>
              <a:defRPr sz="4200" b="1">
                <a:solidFill>
                  <a:srgbClr val="515151"/>
                </a:solidFill>
                <a:latin typeface="Cochin"/>
                <a:ea typeface="Cochin"/>
                <a:cs typeface="Cochin"/>
                <a:sym typeface="Cochin"/>
              </a:defRPr>
            </a:pPr>
            <a:r>
              <a:t>التفكير والحاجات الانسانية </a:t>
            </a:r>
          </a:p>
          <a:p>
            <a:pPr marL="476250" indent="-476250" algn="r" defTabSz="825500" rtl="0">
              <a:lnSpc>
                <a:spcPct val="125000"/>
              </a:lnSpc>
              <a:buClr>
                <a:srgbClr val="515151"/>
              </a:buClr>
              <a:buSzPct val="45000"/>
              <a:buFont typeface="Zapf Dingbats"/>
              <a:buChar char="✦"/>
              <a:defRPr sz="4200" b="1">
                <a:solidFill>
                  <a:srgbClr val="515151"/>
                </a:solidFill>
                <a:latin typeface="Cochin"/>
                <a:ea typeface="Cochin"/>
                <a:cs typeface="Cochin"/>
                <a:sym typeface="Cochin"/>
              </a:defRPr>
            </a:pPr>
            <a:r>
              <a:t>منهجية </a:t>
            </a:r>
          </a:p>
        </p:txBody>
      </p:sp>
      <p:pic>
        <p:nvPicPr>
          <p:cNvPr id="179" name="IMG_6924.jpeg" descr="IMG_6924.jpeg"/>
          <p:cNvPicPr>
            <a:picLocks noChangeAspect="1"/>
          </p:cNvPicPr>
          <p:nvPr/>
        </p:nvPicPr>
        <p:blipFill>
          <a:blip r:embed="rId4"/>
          <a:srcRect l="12684" t="15929" r="12684" b="15635"/>
          <a:stretch>
            <a:fillRect/>
          </a:stretch>
        </p:blipFill>
        <p:spPr>
          <a:xfrm>
            <a:off x="10098087" y="7277972"/>
            <a:ext cx="4187826" cy="38401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0800"/>
                </a:lnTo>
                <a:lnTo>
                  <a:pt x="0" y="21600"/>
                </a:lnTo>
                <a:lnTo>
                  <a:pt x="9093" y="21600"/>
                </a:lnTo>
                <a:lnTo>
                  <a:pt x="18186" y="21600"/>
                </a:lnTo>
                <a:lnTo>
                  <a:pt x="18186" y="15247"/>
                </a:lnTo>
                <a:lnTo>
                  <a:pt x="18186" y="8894"/>
                </a:lnTo>
                <a:lnTo>
                  <a:pt x="19144" y="7847"/>
                </a:lnTo>
                <a:lnTo>
                  <a:pt x="20104" y="6797"/>
                </a:lnTo>
                <a:lnTo>
                  <a:pt x="19144" y="5748"/>
                </a:lnTo>
                <a:lnTo>
                  <a:pt x="18186" y="4699"/>
                </a:lnTo>
                <a:lnTo>
                  <a:pt x="18186" y="2348"/>
                </a:lnTo>
                <a:lnTo>
                  <a:pt x="18186" y="0"/>
                </a:lnTo>
                <a:lnTo>
                  <a:pt x="9093" y="0"/>
                </a:lnTo>
                <a:lnTo>
                  <a:pt x="0" y="0"/>
                </a:lnTo>
                <a:close/>
                <a:moveTo>
                  <a:pt x="19809" y="3217"/>
                </a:moveTo>
                <a:lnTo>
                  <a:pt x="19209" y="3864"/>
                </a:lnTo>
                <a:lnTo>
                  <a:pt x="18611" y="4512"/>
                </a:lnTo>
                <a:lnTo>
                  <a:pt x="19485" y="5467"/>
                </a:lnTo>
                <a:cubicBezTo>
                  <a:pt x="19966" y="5993"/>
                  <a:pt x="20381" y="6425"/>
                  <a:pt x="20407" y="6425"/>
                </a:cubicBezTo>
                <a:cubicBezTo>
                  <a:pt x="20432" y="6425"/>
                  <a:pt x="20711" y="6140"/>
                  <a:pt x="21027" y="5793"/>
                </a:cubicBezTo>
                <a:lnTo>
                  <a:pt x="21600" y="5163"/>
                </a:lnTo>
                <a:lnTo>
                  <a:pt x="20703" y="4190"/>
                </a:lnTo>
                <a:lnTo>
                  <a:pt x="19809" y="3217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180" name="الدرس الرابع : التفكير المنهجي حاجة انسانية"/>
          <p:cNvSpPr/>
          <p:nvPr/>
        </p:nvSpPr>
        <p:spPr>
          <a:xfrm>
            <a:off x="6175262" y="994949"/>
            <a:ext cx="13764611" cy="1272354"/>
          </a:xfrm>
          <a:prstGeom prst="roundRect">
            <a:avLst>
              <a:gd name="adj" fmla="val 50000"/>
            </a:avLst>
          </a:prstGeom>
          <a:solidFill>
            <a:srgbClr val="DD420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6500" spc="-130">
                <a:solidFill>
                  <a:srgbClr val="EBEBEB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الدرس الرابع : التفكير المنهجي حاجة انسانية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699" fill="hold"/>
                                        <p:tgtEl>
                                          <p:spTgt spid="17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99" fill="hold"/>
                                        <p:tgtEl>
                                          <p:spTgt spid="17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699" fill="hold"/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99" fill="hold"/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699" fill="hold"/>
                                        <p:tgtEl>
                                          <p:spTgt spid="1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99" fill="hold"/>
                                        <p:tgtEl>
                                          <p:spTgt spid="1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699" fill="hold"/>
                                        <p:tgtEl>
                                          <p:spTgt spid="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99" fill="hold"/>
                                        <p:tgtEl>
                                          <p:spTgt spid="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" grpId="0" build="p" bldLvl="5" animBg="1" advAuto="0"/>
      <p:bldP spid="179" grpId="0" animBg="1" advAuto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9" name="IMG_7390.jpeg" descr="IMG_739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83468" y="1498917"/>
            <a:ext cx="8690002" cy="10421704"/>
          </a:xfrm>
          <a:prstGeom prst="rect">
            <a:avLst/>
          </a:prstGeom>
          <a:ln w="12700">
            <a:miter lim="400000"/>
          </a:ln>
        </p:spPr>
      </p:pic>
      <p:sp>
        <p:nvSpPr>
          <p:cNvPr id="510" name="١٦١"/>
          <p:cNvSpPr/>
          <p:nvPr/>
        </p:nvSpPr>
        <p:spPr>
          <a:xfrm>
            <a:off x="0" y="12461004"/>
            <a:ext cx="3033098" cy="1254996"/>
          </a:xfrm>
          <a:prstGeom prst="roundRect">
            <a:avLst>
              <a:gd name="adj" fmla="val 27757"/>
            </a:avLst>
          </a:prstGeom>
          <a:solidFill>
            <a:srgbClr val="DFEED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7000" b="1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r>
              <a:t>١٦١</a:t>
            </a:r>
          </a:p>
        </p:txBody>
      </p:sp>
      <p:pic>
        <p:nvPicPr>
          <p:cNvPr id="511" name="IMG_7392.jpeg" descr="IMG_7392.jpeg"/>
          <p:cNvPicPr>
            <a:picLocks noChangeAspect="1"/>
          </p:cNvPicPr>
          <p:nvPr/>
        </p:nvPicPr>
        <p:blipFill>
          <a:blip r:embed="rId3"/>
          <a:srcRect l="8640" t="25363" r="50797" b="23622"/>
          <a:stretch>
            <a:fillRect/>
          </a:stretch>
        </p:blipFill>
        <p:spPr>
          <a:xfrm>
            <a:off x="946842" y="1505365"/>
            <a:ext cx="14534358" cy="102822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596" y="21600"/>
                </a:lnTo>
                <a:lnTo>
                  <a:pt x="21594" y="16945"/>
                </a:lnTo>
                <a:lnTo>
                  <a:pt x="19951" y="14288"/>
                </a:lnTo>
                <a:cubicBezTo>
                  <a:pt x="19047" y="12827"/>
                  <a:pt x="18093" y="11274"/>
                  <a:pt x="17831" y="10836"/>
                </a:cubicBezTo>
                <a:lnTo>
                  <a:pt x="17354" y="10040"/>
                </a:lnTo>
                <a:lnTo>
                  <a:pt x="19477" y="7422"/>
                </a:lnTo>
                <a:lnTo>
                  <a:pt x="21600" y="4805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512" name="IMG_7392.jpeg" descr="IMG_7392.jpeg"/>
          <p:cNvPicPr>
            <a:picLocks noChangeAspect="1"/>
          </p:cNvPicPr>
          <p:nvPr/>
        </p:nvPicPr>
        <p:blipFill>
          <a:blip r:embed="rId3"/>
          <a:srcRect l="62462" t="49999" r="12082" b="23100"/>
          <a:stretch>
            <a:fillRect/>
          </a:stretch>
        </p:blipFill>
        <p:spPr>
          <a:xfrm>
            <a:off x="14108284" y="5009077"/>
            <a:ext cx="4792733" cy="28488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9" grpId="0" animBg="1" advAuto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" name="IMG_7393.png" descr="IMG_7393.png"/>
          <p:cNvPicPr>
            <a:picLocks noChangeAspect="1"/>
          </p:cNvPicPr>
          <p:nvPr/>
        </p:nvPicPr>
        <p:blipFill>
          <a:blip r:embed="rId2"/>
          <a:srcRect l="14570" t="5346" r="31896" b="70731"/>
          <a:stretch>
            <a:fillRect/>
          </a:stretch>
        </p:blipFill>
        <p:spPr>
          <a:xfrm>
            <a:off x="5250517" y="2753396"/>
            <a:ext cx="14556185" cy="4543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515" name="IMG_7394.jpeg" descr="IMG_7394.jpeg"/>
          <p:cNvPicPr>
            <a:picLocks noChangeAspect="1"/>
          </p:cNvPicPr>
          <p:nvPr/>
        </p:nvPicPr>
        <p:blipFill>
          <a:blip r:embed="rId3"/>
          <a:srcRect t="39721" r="12752"/>
          <a:stretch>
            <a:fillRect/>
          </a:stretch>
        </p:blipFill>
        <p:spPr>
          <a:xfrm>
            <a:off x="5250517" y="3469954"/>
            <a:ext cx="17724835" cy="76536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446" y="0"/>
                </a:moveTo>
                <a:cubicBezTo>
                  <a:pt x="19386" y="19"/>
                  <a:pt x="19318" y="34"/>
                  <a:pt x="19255" y="35"/>
                </a:cubicBezTo>
                <a:cubicBezTo>
                  <a:pt x="19113" y="36"/>
                  <a:pt x="19082" y="72"/>
                  <a:pt x="19082" y="250"/>
                </a:cubicBezTo>
                <a:cubicBezTo>
                  <a:pt x="19082" y="358"/>
                  <a:pt x="19058" y="463"/>
                  <a:pt x="19027" y="505"/>
                </a:cubicBezTo>
                <a:cubicBezTo>
                  <a:pt x="19026" y="508"/>
                  <a:pt x="19026" y="510"/>
                  <a:pt x="19026" y="513"/>
                </a:cubicBezTo>
                <a:cubicBezTo>
                  <a:pt x="19025" y="523"/>
                  <a:pt x="19024" y="529"/>
                  <a:pt x="19024" y="539"/>
                </a:cubicBezTo>
                <a:cubicBezTo>
                  <a:pt x="19023" y="541"/>
                  <a:pt x="19024" y="542"/>
                  <a:pt x="19024" y="544"/>
                </a:cubicBezTo>
                <a:cubicBezTo>
                  <a:pt x="19024" y="546"/>
                  <a:pt x="19023" y="546"/>
                  <a:pt x="19023" y="548"/>
                </a:cubicBezTo>
                <a:cubicBezTo>
                  <a:pt x="19009" y="805"/>
                  <a:pt x="18983" y="1044"/>
                  <a:pt x="18962" y="1086"/>
                </a:cubicBezTo>
                <a:cubicBezTo>
                  <a:pt x="18961" y="1088"/>
                  <a:pt x="18950" y="1088"/>
                  <a:pt x="18948" y="1090"/>
                </a:cubicBezTo>
                <a:lnTo>
                  <a:pt x="18942" y="1123"/>
                </a:lnTo>
                <a:lnTo>
                  <a:pt x="18729" y="1114"/>
                </a:lnTo>
                <a:cubicBezTo>
                  <a:pt x="18541" y="1119"/>
                  <a:pt x="18257" y="1110"/>
                  <a:pt x="17933" y="1085"/>
                </a:cubicBezTo>
                <a:lnTo>
                  <a:pt x="17873" y="1081"/>
                </a:lnTo>
                <a:lnTo>
                  <a:pt x="17857" y="1081"/>
                </a:lnTo>
                <a:lnTo>
                  <a:pt x="17608" y="1073"/>
                </a:lnTo>
                <a:cubicBezTo>
                  <a:pt x="17558" y="1077"/>
                  <a:pt x="17529" y="1077"/>
                  <a:pt x="17481" y="1081"/>
                </a:cubicBezTo>
                <a:lnTo>
                  <a:pt x="16792" y="1141"/>
                </a:lnTo>
                <a:cubicBezTo>
                  <a:pt x="16775" y="1290"/>
                  <a:pt x="16723" y="2314"/>
                  <a:pt x="16670" y="3611"/>
                </a:cubicBezTo>
                <a:lnTo>
                  <a:pt x="16667" y="3686"/>
                </a:lnTo>
                <a:lnTo>
                  <a:pt x="16619" y="4881"/>
                </a:lnTo>
                <a:cubicBezTo>
                  <a:pt x="16582" y="5819"/>
                  <a:pt x="16552" y="6626"/>
                  <a:pt x="16529" y="7302"/>
                </a:cubicBezTo>
                <a:cubicBezTo>
                  <a:pt x="16527" y="7417"/>
                  <a:pt x="16521" y="7549"/>
                  <a:pt x="16521" y="7634"/>
                </a:cubicBezTo>
                <a:cubicBezTo>
                  <a:pt x="16521" y="7761"/>
                  <a:pt x="16516" y="7892"/>
                  <a:pt x="16507" y="8002"/>
                </a:cubicBezTo>
                <a:cubicBezTo>
                  <a:pt x="16507" y="8002"/>
                  <a:pt x="16507" y="8002"/>
                  <a:pt x="16507" y="8003"/>
                </a:cubicBezTo>
                <a:cubicBezTo>
                  <a:pt x="16497" y="8308"/>
                  <a:pt x="16485" y="8670"/>
                  <a:pt x="16487" y="8705"/>
                </a:cubicBezTo>
                <a:cubicBezTo>
                  <a:pt x="16533" y="8785"/>
                  <a:pt x="16632" y="8818"/>
                  <a:pt x="16876" y="8858"/>
                </a:cubicBezTo>
                <a:cubicBezTo>
                  <a:pt x="17095" y="8895"/>
                  <a:pt x="17306" y="8964"/>
                  <a:pt x="17344" y="9011"/>
                </a:cubicBezTo>
                <a:cubicBezTo>
                  <a:pt x="17420" y="9105"/>
                  <a:pt x="17448" y="9509"/>
                  <a:pt x="17406" y="9729"/>
                </a:cubicBezTo>
                <a:cubicBezTo>
                  <a:pt x="17409" y="9833"/>
                  <a:pt x="17406" y="9946"/>
                  <a:pt x="17404" y="10060"/>
                </a:cubicBezTo>
                <a:cubicBezTo>
                  <a:pt x="17406" y="10063"/>
                  <a:pt x="17407" y="10066"/>
                  <a:pt x="17408" y="10069"/>
                </a:cubicBezTo>
                <a:cubicBezTo>
                  <a:pt x="17464" y="10177"/>
                  <a:pt x="17459" y="10290"/>
                  <a:pt x="17374" y="10874"/>
                </a:cubicBezTo>
                <a:cubicBezTo>
                  <a:pt x="17360" y="10967"/>
                  <a:pt x="17342" y="11045"/>
                  <a:pt x="17326" y="11133"/>
                </a:cubicBezTo>
                <a:cubicBezTo>
                  <a:pt x="17275" y="11461"/>
                  <a:pt x="17219" y="11764"/>
                  <a:pt x="17199" y="11815"/>
                </a:cubicBezTo>
                <a:cubicBezTo>
                  <a:pt x="17176" y="11876"/>
                  <a:pt x="14054" y="11909"/>
                  <a:pt x="9089" y="11902"/>
                </a:cubicBezTo>
                <a:cubicBezTo>
                  <a:pt x="4649" y="11894"/>
                  <a:pt x="787" y="11917"/>
                  <a:pt x="508" y="11951"/>
                </a:cubicBezTo>
                <a:lnTo>
                  <a:pt x="4" y="12014"/>
                </a:lnTo>
                <a:lnTo>
                  <a:pt x="0" y="21600"/>
                </a:lnTo>
                <a:lnTo>
                  <a:pt x="12378" y="21600"/>
                </a:lnTo>
                <a:lnTo>
                  <a:pt x="21600" y="21600"/>
                </a:lnTo>
                <a:lnTo>
                  <a:pt x="21600" y="11822"/>
                </a:lnTo>
                <a:lnTo>
                  <a:pt x="21076" y="11822"/>
                </a:lnTo>
                <a:cubicBezTo>
                  <a:pt x="21060" y="11835"/>
                  <a:pt x="21043" y="11845"/>
                  <a:pt x="21031" y="11868"/>
                </a:cubicBezTo>
                <a:cubicBezTo>
                  <a:pt x="20945" y="12033"/>
                  <a:pt x="20506" y="11981"/>
                  <a:pt x="20455" y="11822"/>
                </a:cubicBezTo>
                <a:lnTo>
                  <a:pt x="20439" y="11822"/>
                </a:lnTo>
                <a:lnTo>
                  <a:pt x="20405" y="11526"/>
                </a:lnTo>
                <a:cubicBezTo>
                  <a:pt x="20404" y="11516"/>
                  <a:pt x="20403" y="11485"/>
                  <a:pt x="20402" y="11473"/>
                </a:cubicBezTo>
                <a:cubicBezTo>
                  <a:pt x="20384" y="11407"/>
                  <a:pt x="20379" y="11297"/>
                  <a:pt x="20382" y="11179"/>
                </a:cubicBezTo>
                <a:cubicBezTo>
                  <a:pt x="20371" y="10982"/>
                  <a:pt x="20363" y="10758"/>
                  <a:pt x="20358" y="10523"/>
                </a:cubicBezTo>
                <a:cubicBezTo>
                  <a:pt x="20357" y="10521"/>
                  <a:pt x="20358" y="10518"/>
                  <a:pt x="20357" y="10516"/>
                </a:cubicBezTo>
                <a:cubicBezTo>
                  <a:pt x="20315" y="10360"/>
                  <a:pt x="20312" y="10218"/>
                  <a:pt x="20345" y="10004"/>
                </a:cubicBezTo>
                <a:cubicBezTo>
                  <a:pt x="20346" y="10000"/>
                  <a:pt x="20346" y="9999"/>
                  <a:pt x="20347" y="9994"/>
                </a:cubicBezTo>
                <a:lnTo>
                  <a:pt x="20341" y="9709"/>
                </a:lnTo>
                <a:lnTo>
                  <a:pt x="20520" y="9724"/>
                </a:lnTo>
                <a:cubicBezTo>
                  <a:pt x="20582" y="9713"/>
                  <a:pt x="20663" y="9709"/>
                  <a:pt x="20801" y="9709"/>
                </a:cubicBezTo>
                <a:lnTo>
                  <a:pt x="21177" y="9709"/>
                </a:lnTo>
                <a:lnTo>
                  <a:pt x="21197" y="9257"/>
                </a:lnTo>
                <a:lnTo>
                  <a:pt x="21196" y="9217"/>
                </a:lnTo>
                <a:cubicBezTo>
                  <a:pt x="21188" y="8976"/>
                  <a:pt x="21199" y="8777"/>
                  <a:pt x="21220" y="8694"/>
                </a:cubicBezTo>
                <a:cubicBezTo>
                  <a:pt x="21227" y="8518"/>
                  <a:pt x="21238" y="8237"/>
                  <a:pt x="21246" y="8033"/>
                </a:cubicBezTo>
                <a:cubicBezTo>
                  <a:pt x="21242" y="7887"/>
                  <a:pt x="21244" y="7746"/>
                  <a:pt x="21257" y="7675"/>
                </a:cubicBezTo>
                <a:cubicBezTo>
                  <a:pt x="21259" y="7663"/>
                  <a:pt x="21261" y="7626"/>
                  <a:pt x="21263" y="7610"/>
                </a:cubicBezTo>
                <a:cubicBezTo>
                  <a:pt x="21307" y="6503"/>
                  <a:pt x="21343" y="5597"/>
                  <a:pt x="21385" y="4466"/>
                </a:cubicBezTo>
                <a:cubicBezTo>
                  <a:pt x="21403" y="3938"/>
                  <a:pt x="21397" y="4043"/>
                  <a:pt x="21431" y="3081"/>
                </a:cubicBezTo>
                <a:cubicBezTo>
                  <a:pt x="21462" y="2227"/>
                  <a:pt x="21479" y="1477"/>
                  <a:pt x="21470" y="1416"/>
                </a:cubicBezTo>
                <a:cubicBezTo>
                  <a:pt x="21466" y="1387"/>
                  <a:pt x="21419" y="1364"/>
                  <a:pt x="21349" y="1344"/>
                </a:cubicBezTo>
                <a:lnTo>
                  <a:pt x="20801" y="1282"/>
                </a:lnTo>
                <a:cubicBezTo>
                  <a:pt x="20520" y="1271"/>
                  <a:pt x="20173" y="1247"/>
                  <a:pt x="19975" y="1214"/>
                </a:cubicBezTo>
                <a:lnTo>
                  <a:pt x="19563" y="1146"/>
                </a:lnTo>
                <a:lnTo>
                  <a:pt x="19577" y="598"/>
                </a:lnTo>
                <a:lnTo>
                  <a:pt x="19578" y="572"/>
                </a:lnTo>
                <a:cubicBezTo>
                  <a:pt x="19585" y="271"/>
                  <a:pt x="19576" y="108"/>
                  <a:pt x="19515" y="25"/>
                </a:cubicBezTo>
                <a:lnTo>
                  <a:pt x="19446" y="0"/>
                </a:lnTo>
                <a:close/>
                <a:moveTo>
                  <a:pt x="18079" y="10280"/>
                </a:moveTo>
                <a:cubicBezTo>
                  <a:pt x="18385" y="10247"/>
                  <a:pt x="19414" y="10496"/>
                  <a:pt x="19484" y="10648"/>
                </a:cubicBezTo>
                <a:cubicBezTo>
                  <a:pt x="19515" y="10718"/>
                  <a:pt x="19546" y="11029"/>
                  <a:pt x="19552" y="11339"/>
                </a:cubicBezTo>
                <a:cubicBezTo>
                  <a:pt x="19558" y="11655"/>
                  <a:pt x="19543" y="11911"/>
                  <a:pt x="19517" y="11918"/>
                </a:cubicBezTo>
                <a:cubicBezTo>
                  <a:pt x="19399" y="11954"/>
                  <a:pt x="17800" y="11817"/>
                  <a:pt x="17792" y="11771"/>
                </a:cubicBezTo>
                <a:cubicBezTo>
                  <a:pt x="17771" y="11649"/>
                  <a:pt x="17945" y="10408"/>
                  <a:pt x="17997" y="10311"/>
                </a:cubicBezTo>
                <a:cubicBezTo>
                  <a:pt x="18006" y="10294"/>
                  <a:pt x="18035" y="10284"/>
                  <a:pt x="18079" y="1028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516" name="IMG_7160.png" descr="IMG_7160.png"/>
          <p:cNvPicPr>
            <a:picLocks noChangeAspect="1"/>
          </p:cNvPicPr>
          <p:nvPr/>
        </p:nvPicPr>
        <p:blipFill>
          <a:blip r:embed="rId4"/>
          <a:srcRect l="10624" t="143" r="10433"/>
          <a:stretch>
            <a:fillRect/>
          </a:stretch>
        </p:blipFill>
        <p:spPr>
          <a:xfrm>
            <a:off x="2097156" y="6379048"/>
            <a:ext cx="4792831" cy="47446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600" extrusionOk="0">
                <a:moveTo>
                  <a:pt x="14087" y="0"/>
                </a:moveTo>
                <a:cubicBezTo>
                  <a:pt x="13701" y="13"/>
                  <a:pt x="13485" y="29"/>
                  <a:pt x="13450" y="56"/>
                </a:cubicBezTo>
                <a:cubicBezTo>
                  <a:pt x="13390" y="102"/>
                  <a:pt x="13294" y="139"/>
                  <a:pt x="13237" y="139"/>
                </a:cubicBezTo>
                <a:cubicBezTo>
                  <a:pt x="13045" y="139"/>
                  <a:pt x="12446" y="489"/>
                  <a:pt x="12143" y="779"/>
                </a:cubicBezTo>
                <a:cubicBezTo>
                  <a:pt x="11726" y="1176"/>
                  <a:pt x="11338" y="1895"/>
                  <a:pt x="11342" y="2268"/>
                </a:cubicBezTo>
                <a:cubicBezTo>
                  <a:pt x="11342" y="2330"/>
                  <a:pt x="11340" y="2560"/>
                  <a:pt x="11336" y="2779"/>
                </a:cubicBezTo>
                <a:cubicBezTo>
                  <a:pt x="11320" y="3634"/>
                  <a:pt x="11428" y="4029"/>
                  <a:pt x="11833" y="4582"/>
                </a:cubicBezTo>
                <a:cubicBezTo>
                  <a:pt x="12077" y="4915"/>
                  <a:pt x="12325" y="5148"/>
                  <a:pt x="12581" y="5281"/>
                </a:cubicBezTo>
                <a:cubicBezTo>
                  <a:pt x="12670" y="5328"/>
                  <a:pt x="12744" y="5389"/>
                  <a:pt x="12744" y="5417"/>
                </a:cubicBezTo>
                <a:cubicBezTo>
                  <a:pt x="12744" y="5444"/>
                  <a:pt x="12622" y="5521"/>
                  <a:pt x="12475" y="5588"/>
                </a:cubicBezTo>
                <a:cubicBezTo>
                  <a:pt x="11875" y="5863"/>
                  <a:pt x="11706" y="5973"/>
                  <a:pt x="11452" y="6251"/>
                </a:cubicBezTo>
                <a:cubicBezTo>
                  <a:pt x="11161" y="6571"/>
                  <a:pt x="10772" y="7303"/>
                  <a:pt x="10741" y="7592"/>
                </a:cubicBezTo>
                <a:cubicBezTo>
                  <a:pt x="10730" y="7693"/>
                  <a:pt x="10708" y="7839"/>
                  <a:pt x="10691" y="7917"/>
                </a:cubicBezTo>
                <a:cubicBezTo>
                  <a:pt x="10590" y="8366"/>
                  <a:pt x="10596" y="8395"/>
                  <a:pt x="10944" y="9139"/>
                </a:cubicBezTo>
                <a:cubicBezTo>
                  <a:pt x="11735" y="10825"/>
                  <a:pt x="12334" y="13113"/>
                  <a:pt x="12515" y="15128"/>
                </a:cubicBezTo>
                <a:cubicBezTo>
                  <a:pt x="12603" y="16115"/>
                  <a:pt x="12594" y="16486"/>
                  <a:pt x="12479" y="16530"/>
                </a:cubicBezTo>
                <a:cubicBezTo>
                  <a:pt x="12427" y="16550"/>
                  <a:pt x="11775" y="16569"/>
                  <a:pt x="11030" y="16572"/>
                </a:cubicBezTo>
                <a:lnTo>
                  <a:pt x="9675" y="16575"/>
                </a:lnTo>
                <a:lnTo>
                  <a:pt x="10998" y="16575"/>
                </a:lnTo>
                <a:lnTo>
                  <a:pt x="12322" y="16575"/>
                </a:lnTo>
                <a:lnTo>
                  <a:pt x="12336" y="19089"/>
                </a:lnTo>
                <a:lnTo>
                  <a:pt x="12350" y="21600"/>
                </a:lnTo>
                <a:lnTo>
                  <a:pt x="15952" y="21600"/>
                </a:lnTo>
                <a:lnTo>
                  <a:pt x="15952" y="18902"/>
                </a:lnTo>
                <a:lnTo>
                  <a:pt x="15952" y="16205"/>
                </a:lnTo>
                <a:lnTo>
                  <a:pt x="16201" y="15896"/>
                </a:lnTo>
                <a:cubicBezTo>
                  <a:pt x="16457" y="15579"/>
                  <a:pt x="16740" y="15129"/>
                  <a:pt x="16762" y="15002"/>
                </a:cubicBezTo>
                <a:cubicBezTo>
                  <a:pt x="16769" y="14962"/>
                  <a:pt x="16830" y="14840"/>
                  <a:pt x="16896" y="14732"/>
                </a:cubicBezTo>
                <a:cubicBezTo>
                  <a:pt x="16963" y="14624"/>
                  <a:pt x="17035" y="14458"/>
                  <a:pt x="17055" y="14364"/>
                </a:cubicBezTo>
                <a:cubicBezTo>
                  <a:pt x="17076" y="14269"/>
                  <a:pt x="17130" y="14134"/>
                  <a:pt x="17177" y="14062"/>
                </a:cubicBezTo>
                <a:cubicBezTo>
                  <a:pt x="17224" y="13990"/>
                  <a:pt x="17247" y="13917"/>
                  <a:pt x="17227" y="13898"/>
                </a:cubicBezTo>
                <a:cubicBezTo>
                  <a:pt x="17208" y="13878"/>
                  <a:pt x="17219" y="13826"/>
                  <a:pt x="17254" y="13784"/>
                </a:cubicBezTo>
                <a:cubicBezTo>
                  <a:pt x="17288" y="13742"/>
                  <a:pt x="17302" y="13708"/>
                  <a:pt x="17284" y="13708"/>
                </a:cubicBezTo>
                <a:cubicBezTo>
                  <a:pt x="17246" y="13708"/>
                  <a:pt x="17409" y="13136"/>
                  <a:pt x="17470" y="13056"/>
                </a:cubicBezTo>
                <a:cubicBezTo>
                  <a:pt x="17494" y="13025"/>
                  <a:pt x="17527" y="12851"/>
                  <a:pt x="17544" y="12671"/>
                </a:cubicBezTo>
                <a:cubicBezTo>
                  <a:pt x="17569" y="12396"/>
                  <a:pt x="17550" y="12298"/>
                  <a:pt x="17427" y="12048"/>
                </a:cubicBezTo>
                <a:cubicBezTo>
                  <a:pt x="17128" y="11438"/>
                  <a:pt x="17213" y="10561"/>
                  <a:pt x="17617" y="10085"/>
                </a:cubicBezTo>
                <a:lnTo>
                  <a:pt x="17821" y="9845"/>
                </a:lnTo>
                <a:lnTo>
                  <a:pt x="17757" y="9095"/>
                </a:lnTo>
                <a:cubicBezTo>
                  <a:pt x="17681" y="8223"/>
                  <a:pt x="17667" y="8123"/>
                  <a:pt x="17592" y="7874"/>
                </a:cubicBezTo>
                <a:cubicBezTo>
                  <a:pt x="17561" y="7772"/>
                  <a:pt x="17534" y="7676"/>
                  <a:pt x="17533" y="7661"/>
                </a:cubicBezTo>
                <a:cubicBezTo>
                  <a:pt x="17520" y="7525"/>
                  <a:pt x="17427" y="7261"/>
                  <a:pt x="17284" y="6952"/>
                </a:cubicBezTo>
                <a:cubicBezTo>
                  <a:pt x="17051" y="6449"/>
                  <a:pt x="16608" y="6010"/>
                  <a:pt x="16049" y="5731"/>
                </a:cubicBezTo>
                <a:cubicBezTo>
                  <a:pt x="15807" y="5611"/>
                  <a:pt x="15594" y="5487"/>
                  <a:pt x="15575" y="5456"/>
                </a:cubicBezTo>
                <a:cubicBezTo>
                  <a:pt x="15556" y="5425"/>
                  <a:pt x="15611" y="5346"/>
                  <a:pt x="15698" y="5281"/>
                </a:cubicBezTo>
                <a:cubicBezTo>
                  <a:pt x="16262" y="4861"/>
                  <a:pt x="16750" y="4242"/>
                  <a:pt x="16821" y="3852"/>
                </a:cubicBezTo>
                <a:cubicBezTo>
                  <a:pt x="16838" y="3762"/>
                  <a:pt x="16878" y="3542"/>
                  <a:pt x="16911" y="3364"/>
                </a:cubicBezTo>
                <a:cubicBezTo>
                  <a:pt x="17171" y="1931"/>
                  <a:pt x="16449" y="630"/>
                  <a:pt x="15149" y="192"/>
                </a:cubicBezTo>
                <a:cubicBezTo>
                  <a:pt x="14956" y="127"/>
                  <a:pt x="14774" y="50"/>
                  <a:pt x="14745" y="22"/>
                </a:cubicBezTo>
                <a:cubicBezTo>
                  <a:pt x="14737" y="14"/>
                  <a:pt x="14510" y="6"/>
                  <a:pt x="14092" y="0"/>
                </a:cubicBezTo>
                <a:lnTo>
                  <a:pt x="14087" y="0"/>
                </a:lnTo>
                <a:close/>
                <a:moveTo>
                  <a:pt x="9675" y="16575"/>
                </a:moveTo>
                <a:lnTo>
                  <a:pt x="9675" y="16406"/>
                </a:lnTo>
                <a:lnTo>
                  <a:pt x="9675" y="16234"/>
                </a:lnTo>
                <a:lnTo>
                  <a:pt x="10957" y="16219"/>
                </a:lnTo>
                <a:cubicBezTo>
                  <a:pt x="12157" y="16205"/>
                  <a:pt x="12237" y="16198"/>
                  <a:pt x="12237" y="16100"/>
                </a:cubicBezTo>
                <a:cubicBezTo>
                  <a:pt x="12237" y="15789"/>
                  <a:pt x="12109" y="14466"/>
                  <a:pt x="12039" y="14049"/>
                </a:cubicBezTo>
                <a:cubicBezTo>
                  <a:pt x="11530" y="11016"/>
                  <a:pt x="10559" y="8549"/>
                  <a:pt x="9415" y="7392"/>
                </a:cubicBezTo>
                <a:lnTo>
                  <a:pt x="9092" y="7064"/>
                </a:lnTo>
                <a:lnTo>
                  <a:pt x="9271" y="6989"/>
                </a:lnTo>
                <a:cubicBezTo>
                  <a:pt x="9369" y="6947"/>
                  <a:pt x="9519" y="6896"/>
                  <a:pt x="9603" y="6875"/>
                </a:cubicBezTo>
                <a:cubicBezTo>
                  <a:pt x="9865" y="6809"/>
                  <a:pt x="10456" y="6200"/>
                  <a:pt x="10687" y="5756"/>
                </a:cubicBezTo>
                <a:cubicBezTo>
                  <a:pt x="10802" y="5536"/>
                  <a:pt x="10883" y="5323"/>
                  <a:pt x="10868" y="5281"/>
                </a:cubicBezTo>
                <a:cubicBezTo>
                  <a:pt x="10852" y="5240"/>
                  <a:pt x="10871" y="5159"/>
                  <a:pt x="10911" y="5101"/>
                </a:cubicBezTo>
                <a:cubicBezTo>
                  <a:pt x="10962" y="5026"/>
                  <a:pt x="10978" y="4798"/>
                  <a:pt x="10968" y="4329"/>
                </a:cubicBezTo>
                <a:cubicBezTo>
                  <a:pt x="10954" y="3699"/>
                  <a:pt x="10941" y="3644"/>
                  <a:pt x="10751" y="3245"/>
                </a:cubicBezTo>
                <a:cubicBezTo>
                  <a:pt x="10641" y="3014"/>
                  <a:pt x="10436" y="2693"/>
                  <a:pt x="10294" y="2533"/>
                </a:cubicBezTo>
                <a:cubicBezTo>
                  <a:pt x="10037" y="2245"/>
                  <a:pt x="9480" y="1861"/>
                  <a:pt x="9276" y="1828"/>
                </a:cubicBezTo>
                <a:cubicBezTo>
                  <a:pt x="9217" y="1819"/>
                  <a:pt x="9143" y="1793"/>
                  <a:pt x="9110" y="1772"/>
                </a:cubicBezTo>
                <a:cubicBezTo>
                  <a:pt x="8916" y="1650"/>
                  <a:pt x="7864" y="1629"/>
                  <a:pt x="7452" y="1740"/>
                </a:cubicBezTo>
                <a:cubicBezTo>
                  <a:pt x="6940" y="1877"/>
                  <a:pt x="6722" y="1998"/>
                  <a:pt x="6304" y="2370"/>
                </a:cubicBezTo>
                <a:cubicBezTo>
                  <a:pt x="5965" y="2672"/>
                  <a:pt x="5598" y="3236"/>
                  <a:pt x="5560" y="3514"/>
                </a:cubicBezTo>
                <a:cubicBezTo>
                  <a:pt x="5551" y="3579"/>
                  <a:pt x="5529" y="3694"/>
                  <a:pt x="5510" y="3773"/>
                </a:cubicBezTo>
                <a:cubicBezTo>
                  <a:pt x="5465" y="3955"/>
                  <a:pt x="5464" y="4812"/>
                  <a:pt x="5508" y="5108"/>
                </a:cubicBezTo>
                <a:cubicBezTo>
                  <a:pt x="5578" y="5576"/>
                  <a:pt x="5790" y="5960"/>
                  <a:pt x="6212" y="6385"/>
                </a:cubicBezTo>
                <a:cubicBezTo>
                  <a:pt x="6577" y="6752"/>
                  <a:pt x="6662" y="6810"/>
                  <a:pt x="7078" y="6978"/>
                </a:cubicBezTo>
                <a:lnTo>
                  <a:pt x="7296" y="7066"/>
                </a:lnTo>
                <a:lnTo>
                  <a:pt x="6969" y="7420"/>
                </a:lnTo>
                <a:cubicBezTo>
                  <a:pt x="6073" y="8395"/>
                  <a:pt x="5478" y="9668"/>
                  <a:pt x="4778" y="12091"/>
                </a:cubicBezTo>
                <a:cubicBezTo>
                  <a:pt x="4667" y="12475"/>
                  <a:pt x="4543" y="13085"/>
                  <a:pt x="4404" y="13936"/>
                </a:cubicBezTo>
                <a:cubicBezTo>
                  <a:pt x="4265" y="14792"/>
                  <a:pt x="4256" y="14884"/>
                  <a:pt x="4213" y="15623"/>
                </a:cubicBezTo>
                <a:lnTo>
                  <a:pt x="4179" y="16205"/>
                </a:lnTo>
                <a:lnTo>
                  <a:pt x="5463" y="16219"/>
                </a:lnTo>
                <a:lnTo>
                  <a:pt x="6749" y="16234"/>
                </a:lnTo>
                <a:lnTo>
                  <a:pt x="6749" y="16406"/>
                </a:lnTo>
                <a:lnTo>
                  <a:pt x="6749" y="16575"/>
                </a:lnTo>
                <a:lnTo>
                  <a:pt x="6763" y="19089"/>
                </a:lnTo>
                <a:lnTo>
                  <a:pt x="6778" y="21600"/>
                </a:lnTo>
                <a:lnTo>
                  <a:pt x="9646" y="21600"/>
                </a:lnTo>
                <a:lnTo>
                  <a:pt x="9660" y="19089"/>
                </a:lnTo>
                <a:lnTo>
                  <a:pt x="9675" y="16575"/>
                </a:lnTo>
                <a:close/>
                <a:moveTo>
                  <a:pt x="2639" y="5905"/>
                </a:moveTo>
                <a:cubicBezTo>
                  <a:pt x="1995" y="5900"/>
                  <a:pt x="1617" y="6036"/>
                  <a:pt x="1207" y="6419"/>
                </a:cubicBezTo>
                <a:cubicBezTo>
                  <a:pt x="835" y="6766"/>
                  <a:pt x="635" y="7161"/>
                  <a:pt x="604" y="7607"/>
                </a:cubicBezTo>
                <a:cubicBezTo>
                  <a:pt x="593" y="7763"/>
                  <a:pt x="574" y="7993"/>
                  <a:pt x="559" y="8121"/>
                </a:cubicBezTo>
                <a:cubicBezTo>
                  <a:pt x="508" y="8574"/>
                  <a:pt x="907" y="9324"/>
                  <a:pt x="1373" y="9650"/>
                </a:cubicBezTo>
                <a:cubicBezTo>
                  <a:pt x="1561" y="9782"/>
                  <a:pt x="1589" y="9824"/>
                  <a:pt x="1529" y="9885"/>
                </a:cubicBezTo>
                <a:cubicBezTo>
                  <a:pt x="1488" y="9925"/>
                  <a:pt x="1404" y="9967"/>
                  <a:pt x="1343" y="9977"/>
                </a:cubicBezTo>
                <a:cubicBezTo>
                  <a:pt x="1190" y="10002"/>
                  <a:pt x="814" y="10253"/>
                  <a:pt x="629" y="10452"/>
                </a:cubicBezTo>
                <a:cubicBezTo>
                  <a:pt x="448" y="10647"/>
                  <a:pt x="205" y="11124"/>
                  <a:pt x="177" y="11338"/>
                </a:cubicBezTo>
                <a:cubicBezTo>
                  <a:pt x="165" y="11422"/>
                  <a:pt x="139" y="11509"/>
                  <a:pt x="117" y="11531"/>
                </a:cubicBezTo>
                <a:cubicBezTo>
                  <a:pt x="96" y="11553"/>
                  <a:pt x="78" y="11641"/>
                  <a:pt x="78" y="11728"/>
                </a:cubicBezTo>
                <a:cubicBezTo>
                  <a:pt x="78" y="11814"/>
                  <a:pt x="58" y="11898"/>
                  <a:pt x="35" y="11912"/>
                </a:cubicBezTo>
                <a:cubicBezTo>
                  <a:pt x="18" y="11923"/>
                  <a:pt x="4" y="12577"/>
                  <a:pt x="1" y="13229"/>
                </a:cubicBezTo>
                <a:cubicBezTo>
                  <a:pt x="-2" y="13882"/>
                  <a:pt x="5" y="14532"/>
                  <a:pt x="23" y="14532"/>
                </a:cubicBezTo>
                <a:cubicBezTo>
                  <a:pt x="29" y="14532"/>
                  <a:pt x="43" y="14606"/>
                  <a:pt x="53" y="14696"/>
                </a:cubicBezTo>
                <a:cubicBezTo>
                  <a:pt x="64" y="14787"/>
                  <a:pt x="90" y="14903"/>
                  <a:pt x="112" y="14953"/>
                </a:cubicBezTo>
                <a:cubicBezTo>
                  <a:pt x="135" y="15003"/>
                  <a:pt x="159" y="15081"/>
                  <a:pt x="166" y="15128"/>
                </a:cubicBezTo>
                <a:cubicBezTo>
                  <a:pt x="172" y="15175"/>
                  <a:pt x="194" y="15289"/>
                  <a:pt x="214" y="15383"/>
                </a:cubicBezTo>
                <a:cubicBezTo>
                  <a:pt x="234" y="15477"/>
                  <a:pt x="259" y="15606"/>
                  <a:pt x="268" y="15668"/>
                </a:cubicBezTo>
                <a:cubicBezTo>
                  <a:pt x="320" y="16035"/>
                  <a:pt x="748" y="16963"/>
                  <a:pt x="1069" y="17406"/>
                </a:cubicBezTo>
                <a:lnTo>
                  <a:pt x="1260" y="17668"/>
                </a:lnTo>
                <a:lnTo>
                  <a:pt x="1260" y="19636"/>
                </a:lnTo>
                <a:lnTo>
                  <a:pt x="1260" y="21600"/>
                </a:lnTo>
                <a:lnTo>
                  <a:pt x="4018" y="21600"/>
                </a:lnTo>
                <a:lnTo>
                  <a:pt x="4018" y="19614"/>
                </a:lnTo>
                <a:lnTo>
                  <a:pt x="4018" y="17627"/>
                </a:lnTo>
                <a:lnTo>
                  <a:pt x="4218" y="17363"/>
                </a:lnTo>
                <a:cubicBezTo>
                  <a:pt x="4329" y="17217"/>
                  <a:pt x="4482" y="16973"/>
                  <a:pt x="4558" y="16821"/>
                </a:cubicBezTo>
                <a:lnTo>
                  <a:pt x="4694" y="16550"/>
                </a:lnTo>
                <a:cubicBezTo>
                  <a:pt x="4508" y="16544"/>
                  <a:pt x="4323" y="16538"/>
                  <a:pt x="4243" y="16532"/>
                </a:cubicBezTo>
                <a:lnTo>
                  <a:pt x="3877" y="16503"/>
                </a:lnTo>
                <a:lnTo>
                  <a:pt x="3861" y="15986"/>
                </a:lnTo>
                <a:cubicBezTo>
                  <a:pt x="3832" y="15074"/>
                  <a:pt x="4170" y="12976"/>
                  <a:pt x="4565" y="11609"/>
                </a:cubicBezTo>
                <a:cubicBezTo>
                  <a:pt x="4814" y="10745"/>
                  <a:pt x="4817" y="10711"/>
                  <a:pt x="4681" y="10515"/>
                </a:cubicBezTo>
                <a:cubicBezTo>
                  <a:pt x="4552" y="10328"/>
                  <a:pt x="4149" y="10039"/>
                  <a:pt x="3945" y="9988"/>
                </a:cubicBezTo>
                <a:cubicBezTo>
                  <a:pt x="3665" y="9917"/>
                  <a:pt x="3663" y="9825"/>
                  <a:pt x="3936" y="9619"/>
                </a:cubicBezTo>
                <a:cubicBezTo>
                  <a:pt x="4219" y="9405"/>
                  <a:pt x="4557" y="8943"/>
                  <a:pt x="4617" y="8685"/>
                </a:cubicBezTo>
                <a:cubicBezTo>
                  <a:pt x="4639" y="8591"/>
                  <a:pt x="4657" y="8232"/>
                  <a:pt x="4658" y="7888"/>
                </a:cubicBezTo>
                <a:cubicBezTo>
                  <a:pt x="4661" y="7132"/>
                  <a:pt x="4595" y="6959"/>
                  <a:pt x="4120" y="6486"/>
                </a:cubicBezTo>
                <a:cubicBezTo>
                  <a:pt x="3626" y="5995"/>
                  <a:pt x="3415" y="5910"/>
                  <a:pt x="2639" y="5905"/>
                </a:cubicBezTo>
                <a:close/>
                <a:moveTo>
                  <a:pt x="19137" y="9728"/>
                </a:moveTo>
                <a:cubicBezTo>
                  <a:pt x="18575" y="9719"/>
                  <a:pt x="18012" y="10024"/>
                  <a:pt x="17751" y="10535"/>
                </a:cubicBezTo>
                <a:cubicBezTo>
                  <a:pt x="17404" y="11215"/>
                  <a:pt x="17697" y="12200"/>
                  <a:pt x="18340" y="12514"/>
                </a:cubicBezTo>
                <a:cubicBezTo>
                  <a:pt x="18482" y="12583"/>
                  <a:pt x="18597" y="12658"/>
                  <a:pt x="18597" y="12680"/>
                </a:cubicBezTo>
                <a:cubicBezTo>
                  <a:pt x="18597" y="12702"/>
                  <a:pt x="18475" y="12811"/>
                  <a:pt x="18325" y="12924"/>
                </a:cubicBezTo>
                <a:cubicBezTo>
                  <a:pt x="18176" y="13037"/>
                  <a:pt x="17962" y="13268"/>
                  <a:pt x="17850" y="13439"/>
                </a:cubicBezTo>
                <a:cubicBezTo>
                  <a:pt x="17593" y="13829"/>
                  <a:pt x="17247" y="14589"/>
                  <a:pt x="17247" y="14763"/>
                </a:cubicBezTo>
                <a:cubicBezTo>
                  <a:pt x="17247" y="14835"/>
                  <a:pt x="17222" y="14910"/>
                  <a:pt x="17191" y="14929"/>
                </a:cubicBezTo>
                <a:cubicBezTo>
                  <a:pt x="17160" y="14949"/>
                  <a:pt x="17134" y="15022"/>
                  <a:pt x="17134" y="15092"/>
                </a:cubicBezTo>
                <a:cubicBezTo>
                  <a:pt x="17134" y="15162"/>
                  <a:pt x="17103" y="15250"/>
                  <a:pt x="17066" y="15287"/>
                </a:cubicBezTo>
                <a:cubicBezTo>
                  <a:pt x="17029" y="15325"/>
                  <a:pt x="17015" y="15356"/>
                  <a:pt x="17034" y="15356"/>
                </a:cubicBezTo>
                <a:cubicBezTo>
                  <a:pt x="17053" y="15356"/>
                  <a:pt x="17031" y="15490"/>
                  <a:pt x="16986" y="15654"/>
                </a:cubicBezTo>
                <a:cubicBezTo>
                  <a:pt x="16940" y="15818"/>
                  <a:pt x="16890" y="16028"/>
                  <a:pt x="16873" y="16122"/>
                </a:cubicBezTo>
                <a:cubicBezTo>
                  <a:pt x="16856" y="16216"/>
                  <a:pt x="16816" y="16325"/>
                  <a:pt x="16784" y="16364"/>
                </a:cubicBezTo>
                <a:cubicBezTo>
                  <a:pt x="16752" y="16403"/>
                  <a:pt x="16719" y="16556"/>
                  <a:pt x="16710" y="16704"/>
                </a:cubicBezTo>
                <a:cubicBezTo>
                  <a:pt x="16702" y="16852"/>
                  <a:pt x="16667" y="17203"/>
                  <a:pt x="16633" y="17484"/>
                </a:cubicBezTo>
                <a:cubicBezTo>
                  <a:pt x="16600" y="17765"/>
                  <a:pt x="16573" y="18091"/>
                  <a:pt x="16573" y="18207"/>
                </a:cubicBezTo>
                <a:lnTo>
                  <a:pt x="16571" y="18418"/>
                </a:lnTo>
                <a:lnTo>
                  <a:pt x="17345" y="18433"/>
                </a:lnTo>
                <a:lnTo>
                  <a:pt x="18120" y="18449"/>
                </a:lnTo>
                <a:lnTo>
                  <a:pt x="18134" y="20024"/>
                </a:lnTo>
                <a:lnTo>
                  <a:pt x="18148" y="21600"/>
                </a:lnTo>
                <a:lnTo>
                  <a:pt x="20005" y="21600"/>
                </a:lnTo>
                <a:lnTo>
                  <a:pt x="20019" y="20024"/>
                </a:lnTo>
                <a:lnTo>
                  <a:pt x="20033" y="18449"/>
                </a:lnTo>
                <a:lnTo>
                  <a:pt x="20815" y="18433"/>
                </a:lnTo>
                <a:lnTo>
                  <a:pt x="21598" y="18418"/>
                </a:lnTo>
                <a:lnTo>
                  <a:pt x="21552" y="17780"/>
                </a:lnTo>
                <a:cubicBezTo>
                  <a:pt x="21527" y="17430"/>
                  <a:pt x="21509" y="17080"/>
                  <a:pt x="21512" y="17002"/>
                </a:cubicBezTo>
                <a:cubicBezTo>
                  <a:pt x="21515" y="16924"/>
                  <a:pt x="21482" y="16752"/>
                  <a:pt x="21439" y="16621"/>
                </a:cubicBezTo>
                <a:cubicBezTo>
                  <a:pt x="21395" y="16489"/>
                  <a:pt x="21348" y="16324"/>
                  <a:pt x="21333" y="16252"/>
                </a:cubicBezTo>
                <a:cubicBezTo>
                  <a:pt x="21294" y="16061"/>
                  <a:pt x="21257" y="15918"/>
                  <a:pt x="21196" y="15715"/>
                </a:cubicBezTo>
                <a:cubicBezTo>
                  <a:pt x="21166" y="15616"/>
                  <a:pt x="21155" y="15522"/>
                  <a:pt x="21171" y="15506"/>
                </a:cubicBezTo>
                <a:cubicBezTo>
                  <a:pt x="21186" y="15490"/>
                  <a:pt x="21178" y="15443"/>
                  <a:pt x="21153" y="15403"/>
                </a:cubicBezTo>
                <a:cubicBezTo>
                  <a:pt x="21128" y="15362"/>
                  <a:pt x="21103" y="15289"/>
                  <a:pt x="21097" y="15242"/>
                </a:cubicBezTo>
                <a:cubicBezTo>
                  <a:pt x="21032" y="14708"/>
                  <a:pt x="20137" y="12974"/>
                  <a:pt x="19924" y="12971"/>
                </a:cubicBezTo>
                <a:cubicBezTo>
                  <a:pt x="19858" y="12970"/>
                  <a:pt x="19611" y="12739"/>
                  <a:pt x="19611" y="12678"/>
                </a:cubicBezTo>
                <a:cubicBezTo>
                  <a:pt x="19611" y="12653"/>
                  <a:pt x="19710" y="12581"/>
                  <a:pt x="19831" y="12519"/>
                </a:cubicBezTo>
                <a:cubicBezTo>
                  <a:pt x="20866" y="11986"/>
                  <a:pt x="20777" y="10316"/>
                  <a:pt x="19688" y="9845"/>
                </a:cubicBezTo>
                <a:cubicBezTo>
                  <a:pt x="19512" y="9769"/>
                  <a:pt x="19325" y="9730"/>
                  <a:pt x="19137" y="9728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517" name="١٦٢"/>
          <p:cNvSpPr/>
          <p:nvPr/>
        </p:nvSpPr>
        <p:spPr>
          <a:xfrm>
            <a:off x="0" y="12461004"/>
            <a:ext cx="3033098" cy="1254996"/>
          </a:xfrm>
          <a:prstGeom prst="roundRect">
            <a:avLst>
              <a:gd name="adj" fmla="val 27757"/>
            </a:avLst>
          </a:prstGeom>
          <a:solidFill>
            <a:srgbClr val="DFEED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7000" b="1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r>
              <a:t>١٦٢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50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4" grpId="0" animBg="1" advAuto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١٦٣"/>
          <p:cNvSpPr/>
          <p:nvPr/>
        </p:nvSpPr>
        <p:spPr>
          <a:xfrm>
            <a:off x="0" y="12461004"/>
            <a:ext cx="3033098" cy="1254996"/>
          </a:xfrm>
          <a:prstGeom prst="roundRect">
            <a:avLst>
              <a:gd name="adj" fmla="val 27757"/>
            </a:avLst>
          </a:prstGeom>
          <a:solidFill>
            <a:srgbClr val="DFEED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7000" b="1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r>
              <a:t>١٦٣</a:t>
            </a:r>
          </a:p>
        </p:txBody>
      </p:sp>
      <p:pic>
        <p:nvPicPr>
          <p:cNvPr id="520" name="IMG_7395.jpeg" descr="IMG_739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7241" y="390008"/>
            <a:ext cx="10426029" cy="12530190"/>
          </a:xfrm>
          <a:prstGeom prst="rect">
            <a:avLst/>
          </a:prstGeom>
          <a:ln w="12700">
            <a:miter lim="400000"/>
          </a:ln>
        </p:spPr>
      </p:pic>
      <p:pic>
        <p:nvPicPr>
          <p:cNvPr id="521" name="IMG_7232.jpeg" descr="IMG_7232.jpeg"/>
          <p:cNvPicPr>
            <a:picLocks noChangeAspect="1"/>
          </p:cNvPicPr>
          <p:nvPr/>
        </p:nvPicPr>
        <p:blipFill>
          <a:blip r:embed="rId3"/>
          <a:srcRect l="3586" t="27156" r="3537" b="28089"/>
          <a:stretch>
            <a:fillRect/>
          </a:stretch>
        </p:blipFill>
        <p:spPr>
          <a:xfrm>
            <a:off x="15138675" y="4756338"/>
            <a:ext cx="7880737" cy="37975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6" h="21419" extrusionOk="0">
                <a:moveTo>
                  <a:pt x="12530" y="1"/>
                </a:moveTo>
                <a:cubicBezTo>
                  <a:pt x="12137" y="26"/>
                  <a:pt x="11728" y="280"/>
                  <a:pt x="11346" y="778"/>
                </a:cubicBezTo>
                <a:lnTo>
                  <a:pt x="11080" y="1125"/>
                </a:lnTo>
                <a:lnTo>
                  <a:pt x="10802" y="745"/>
                </a:lnTo>
                <a:cubicBezTo>
                  <a:pt x="10394" y="188"/>
                  <a:pt x="9912" y="141"/>
                  <a:pt x="9484" y="615"/>
                </a:cubicBezTo>
                <a:cubicBezTo>
                  <a:pt x="9249" y="876"/>
                  <a:pt x="9053" y="980"/>
                  <a:pt x="8793" y="980"/>
                </a:cubicBezTo>
                <a:cubicBezTo>
                  <a:pt x="8526" y="980"/>
                  <a:pt x="8367" y="1066"/>
                  <a:pt x="8196" y="1307"/>
                </a:cubicBezTo>
                <a:cubicBezTo>
                  <a:pt x="8067" y="1486"/>
                  <a:pt x="7779" y="1709"/>
                  <a:pt x="7556" y="1801"/>
                </a:cubicBezTo>
                <a:cubicBezTo>
                  <a:pt x="6983" y="2038"/>
                  <a:pt x="6606" y="2455"/>
                  <a:pt x="6287" y="3203"/>
                </a:cubicBezTo>
                <a:cubicBezTo>
                  <a:pt x="5515" y="5012"/>
                  <a:pt x="5727" y="7910"/>
                  <a:pt x="6699" y="8810"/>
                </a:cubicBezTo>
                <a:cubicBezTo>
                  <a:pt x="7010" y="9098"/>
                  <a:pt x="7528" y="9022"/>
                  <a:pt x="7944" y="8626"/>
                </a:cubicBezTo>
                <a:cubicBezTo>
                  <a:pt x="8121" y="8458"/>
                  <a:pt x="8330" y="8320"/>
                  <a:pt x="8410" y="8320"/>
                </a:cubicBezTo>
                <a:cubicBezTo>
                  <a:pt x="8581" y="8320"/>
                  <a:pt x="8900" y="8000"/>
                  <a:pt x="9017" y="7709"/>
                </a:cubicBezTo>
                <a:cubicBezTo>
                  <a:pt x="9144" y="7394"/>
                  <a:pt x="9567" y="7677"/>
                  <a:pt x="9791" y="8226"/>
                </a:cubicBezTo>
                <a:cubicBezTo>
                  <a:pt x="9963" y="8645"/>
                  <a:pt x="10004" y="8673"/>
                  <a:pt x="10408" y="8667"/>
                </a:cubicBezTo>
                <a:cubicBezTo>
                  <a:pt x="10685" y="8662"/>
                  <a:pt x="10923" y="8569"/>
                  <a:pt x="11069" y="8409"/>
                </a:cubicBezTo>
                <a:cubicBezTo>
                  <a:pt x="11285" y="8173"/>
                  <a:pt x="11311" y="8174"/>
                  <a:pt x="11540" y="8398"/>
                </a:cubicBezTo>
                <a:cubicBezTo>
                  <a:pt x="12006" y="8854"/>
                  <a:pt x="12613" y="8407"/>
                  <a:pt x="12759" y="7503"/>
                </a:cubicBezTo>
                <a:cubicBezTo>
                  <a:pt x="12860" y="6880"/>
                  <a:pt x="12897" y="6843"/>
                  <a:pt x="13113" y="7153"/>
                </a:cubicBezTo>
                <a:cubicBezTo>
                  <a:pt x="13354" y="7499"/>
                  <a:pt x="13714" y="7756"/>
                  <a:pt x="13958" y="7756"/>
                </a:cubicBezTo>
                <a:cubicBezTo>
                  <a:pt x="14061" y="7756"/>
                  <a:pt x="14185" y="7856"/>
                  <a:pt x="14234" y="7977"/>
                </a:cubicBezTo>
                <a:cubicBezTo>
                  <a:pt x="14630" y="8961"/>
                  <a:pt x="15470" y="8726"/>
                  <a:pt x="15871" y="7521"/>
                </a:cubicBezTo>
                <a:cubicBezTo>
                  <a:pt x="16186" y="6572"/>
                  <a:pt x="16134" y="4736"/>
                  <a:pt x="15763" y="3711"/>
                </a:cubicBezTo>
                <a:cubicBezTo>
                  <a:pt x="15569" y="3174"/>
                  <a:pt x="14971" y="2533"/>
                  <a:pt x="14666" y="2533"/>
                </a:cubicBezTo>
                <a:cubicBezTo>
                  <a:pt x="14473" y="2533"/>
                  <a:pt x="14412" y="2428"/>
                  <a:pt x="14184" y="1732"/>
                </a:cubicBezTo>
                <a:cubicBezTo>
                  <a:pt x="13800" y="559"/>
                  <a:pt x="13186" y="-39"/>
                  <a:pt x="12530" y="1"/>
                </a:cubicBezTo>
                <a:close/>
                <a:moveTo>
                  <a:pt x="18954" y="3379"/>
                </a:moveTo>
                <a:cubicBezTo>
                  <a:pt x="18806" y="3379"/>
                  <a:pt x="18780" y="3677"/>
                  <a:pt x="18859" y="4492"/>
                </a:cubicBezTo>
                <a:cubicBezTo>
                  <a:pt x="18934" y="5261"/>
                  <a:pt x="19091" y="5034"/>
                  <a:pt x="19091" y="4156"/>
                </a:cubicBezTo>
                <a:cubicBezTo>
                  <a:pt x="19091" y="3474"/>
                  <a:pt x="19074" y="3379"/>
                  <a:pt x="18954" y="3379"/>
                </a:cubicBezTo>
                <a:close/>
                <a:moveTo>
                  <a:pt x="20737" y="4651"/>
                </a:moveTo>
                <a:cubicBezTo>
                  <a:pt x="20539" y="4651"/>
                  <a:pt x="20222" y="5264"/>
                  <a:pt x="20275" y="5546"/>
                </a:cubicBezTo>
                <a:cubicBezTo>
                  <a:pt x="20333" y="5857"/>
                  <a:pt x="20358" y="5846"/>
                  <a:pt x="20634" y="5392"/>
                </a:cubicBezTo>
                <a:cubicBezTo>
                  <a:pt x="20897" y="4960"/>
                  <a:pt x="20940" y="4651"/>
                  <a:pt x="20737" y="4651"/>
                </a:cubicBezTo>
                <a:close/>
                <a:moveTo>
                  <a:pt x="17421" y="4801"/>
                </a:moveTo>
                <a:cubicBezTo>
                  <a:pt x="17395" y="4822"/>
                  <a:pt x="17379" y="4866"/>
                  <a:pt x="17379" y="4937"/>
                </a:cubicBezTo>
                <a:cubicBezTo>
                  <a:pt x="17379" y="5018"/>
                  <a:pt x="17446" y="5274"/>
                  <a:pt x="17528" y="5504"/>
                </a:cubicBezTo>
                <a:cubicBezTo>
                  <a:pt x="17790" y="6234"/>
                  <a:pt x="17990" y="5902"/>
                  <a:pt x="17748" y="5139"/>
                </a:cubicBezTo>
                <a:cubicBezTo>
                  <a:pt x="17666" y="4881"/>
                  <a:pt x="17499" y="4737"/>
                  <a:pt x="17421" y="4801"/>
                </a:cubicBezTo>
                <a:close/>
                <a:moveTo>
                  <a:pt x="18822" y="5645"/>
                </a:moveTo>
                <a:cubicBezTo>
                  <a:pt x="18540" y="5666"/>
                  <a:pt x="18386" y="5824"/>
                  <a:pt x="18157" y="6238"/>
                </a:cubicBezTo>
                <a:cubicBezTo>
                  <a:pt x="17647" y="7161"/>
                  <a:pt x="17574" y="8528"/>
                  <a:pt x="17950" y="10068"/>
                </a:cubicBezTo>
                <a:cubicBezTo>
                  <a:pt x="18169" y="10969"/>
                  <a:pt x="18173" y="11011"/>
                  <a:pt x="18052" y="11237"/>
                </a:cubicBezTo>
                <a:cubicBezTo>
                  <a:pt x="17881" y="11555"/>
                  <a:pt x="17895" y="11801"/>
                  <a:pt x="18098" y="12076"/>
                </a:cubicBezTo>
                <a:cubicBezTo>
                  <a:pt x="18194" y="12205"/>
                  <a:pt x="18269" y="12441"/>
                  <a:pt x="18269" y="12611"/>
                </a:cubicBezTo>
                <a:cubicBezTo>
                  <a:pt x="18269" y="12959"/>
                  <a:pt x="18435" y="13502"/>
                  <a:pt x="18650" y="13856"/>
                </a:cubicBezTo>
                <a:cubicBezTo>
                  <a:pt x="18887" y="14245"/>
                  <a:pt x="18838" y="14940"/>
                  <a:pt x="18543" y="15351"/>
                </a:cubicBezTo>
                <a:cubicBezTo>
                  <a:pt x="18263" y="15743"/>
                  <a:pt x="17987" y="15708"/>
                  <a:pt x="17615" y="15234"/>
                </a:cubicBezTo>
                <a:cubicBezTo>
                  <a:pt x="17295" y="14826"/>
                  <a:pt x="17038" y="14022"/>
                  <a:pt x="16656" y="12221"/>
                </a:cubicBezTo>
                <a:cubicBezTo>
                  <a:pt x="16058" y="9408"/>
                  <a:pt x="15693" y="8982"/>
                  <a:pt x="13887" y="8989"/>
                </a:cubicBezTo>
                <a:cubicBezTo>
                  <a:pt x="12821" y="8993"/>
                  <a:pt x="12440" y="9068"/>
                  <a:pt x="10738" y="9611"/>
                </a:cubicBezTo>
                <a:cubicBezTo>
                  <a:pt x="9898" y="9880"/>
                  <a:pt x="9752" y="9891"/>
                  <a:pt x="9142" y="9726"/>
                </a:cubicBezTo>
                <a:cubicBezTo>
                  <a:pt x="8593" y="9577"/>
                  <a:pt x="8242" y="9576"/>
                  <a:pt x="7211" y="9728"/>
                </a:cubicBezTo>
                <a:cubicBezTo>
                  <a:pt x="5796" y="9936"/>
                  <a:pt x="5717" y="9902"/>
                  <a:pt x="5494" y="8989"/>
                </a:cubicBezTo>
                <a:cubicBezTo>
                  <a:pt x="5292" y="8165"/>
                  <a:pt x="5125" y="7897"/>
                  <a:pt x="4818" y="7897"/>
                </a:cubicBezTo>
                <a:cubicBezTo>
                  <a:pt x="4464" y="7897"/>
                  <a:pt x="4254" y="8200"/>
                  <a:pt x="4091" y="8940"/>
                </a:cubicBezTo>
                <a:cubicBezTo>
                  <a:pt x="3886" y="9873"/>
                  <a:pt x="3919" y="10953"/>
                  <a:pt x="4210" y="12712"/>
                </a:cubicBezTo>
                <a:cubicBezTo>
                  <a:pt x="4450" y="14161"/>
                  <a:pt x="4457" y="14252"/>
                  <a:pt x="4362" y="14767"/>
                </a:cubicBezTo>
                <a:cubicBezTo>
                  <a:pt x="4186" y="15725"/>
                  <a:pt x="3628" y="16185"/>
                  <a:pt x="2796" y="16060"/>
                </a:cubicBezTo>
                <a:cubicBezTo>
                  <a:pt x="2498" y="16016"/>
                  <a:pt x="2482" y="15992"/>
                  <a:pt x="2313" y="15259"/>
                </a:cubicBezTo>
                <a:cubicBezTo>
                  <a:pt x="2137" y="14499"/>
                  <a:pt x="1924" y="14122"/>
                  <a:pt x="1663" y="14113"/>
                </a:cubicBezTo>
                <a:cubicBezTo>
                  <a:pt x="1585" y="14110"/>
                  <a:pt x="1493" y="14048"/>
                  <a:pt x="1457" y="13974"/>
                </a:cubicBezTo>
                <a:cubicBezTo>
                  <a:pt x="1422" y="13901"/>
                  <a:pt x="1265" y="13799"/>
                  <a:pt x="1110" y="13748"/>
                </a:cubicBezTo>
                <a:cubicBezTo>
                  <a:pt x="841" y="13659"/>
                  <a:pt x="826" y="13676"/>
                  <a:pt x="755" y="14095"/>
                </a:cubicBezTo>
                <a:cubicBezTo>
                  <a:pt x="689" y="14485"/>
                  <a:pt x="650" y="14532"/>
                  <a:pt x="411" y="14532"/>
                </a:cubicBezTo>
                <a:cubicBezTo>
                  <a:pt x="256" y="14532"/>
                  <a:pt x="107" y="14621"/>
                  <a:pt x="58" y="14742"/>
                </a:cubicBezTo>
                <a:cubicBezTo>
                  <a:pt x="-44" y="14996"/>
                  <a:pt x="25" y="15067"/>
                  <a:pt x="434" y="15127"/>
                </a:cubicBezTo>
                <a:cubicBezTo>
                  <a:pt x="661" y="15160"/>
                  <a:pt x="712" y="15225"/>
                  <a:pt x="730" y="15494"/>
                </a:cubicBezTo>
                <a:cubicBezTo>
                  <a:pt x="762" y="15965"/>
                  <a:pt x="642" y="16182"/>
                  <a:pt x="290" y="16291"/>
                </a:cubicBezTo>
                <a:cubicBezTo>
                  <a:pt x="57" y="16363"/>
                  <a:pt x="-14" y="16443"/>
                  <a:pt x="2" y="16613"/>
                </a:cubicBezTo>
                <a:cubicBezTo>
                  <a:pt x="17" y="16779"/>
                  <a:pt x="105" y="16843"/>
                  <a:pt x="327" y="16851"/>
                </a:cubicBezTo>
                <a:cubicBezTo>
                  <a:pt x="612" y="16861"/>
                  <a:pt x="636" y="16892"/>
                  <a:pt x="677" y="17298"/>
                </a:cubicBezTo>
                <a:cubicBezTo>
                  <a:pt x="701" y="17538"/>
                  <a:pt x="742" y="17808"/>
                  <a:pt x="769" y="17898"/>
                </a:cubicBezTo>
                <a:cubicBezTo>
                  <a:pt x="841" y="18138"/>
                  <a:pt x="1091" y="18099"/>
                  <a:pt x="1185" y="17833"/>
                </a:cubicBezTo>
                <a:cubicBezTo>
                  <a:pt x="1231" y="17705"/>
                  <a:pt x="1393" y="17582"/>
                  <a:pt x="1555" y="17551"/>
                </a:cubicBezTo>
                <a:cubicBezTo>
                  <a:pt x="1886" y="17490"/>
                  <a:pt x="2212" y="17180"/>
                  <a:pt x="2303" y="16844"/>
                </a:cubicBezTo>
                <a:cubicBezTo>
                  <a:pt x="2353" y="16660"/>
                  <a:pt x="2498" y="16611"/>
                  <a:pt x="3042" y="16589"/>
                </a:cubicBezTo>
                <a:cubicBezTo>
                  <a:pt x="4204" y="16542"/>
                  <a:pt x="4643" y="15887"/>
                  <a:pt x="4644" y="14203"/>
                </a:cubicBezTo>
                <a:cubicBezTo>
                  <a:pt x="4644" y="13605"/>
                  <a:pt x="4586" y="13083"/>
                  <a:pt x="4431" y="12298"/>
                </a:cubicBezTo>
                <a:cubicBezTo>
                  <a:pt x="4082" y="10531"/>
                  <a:pt x="4162" y="9045"/>
                  <a:pt x="4635" y="8541"/>
                </a:cubicBezTo>
                <a:cubicBezTo>
                  <a:pt x="4807" y="8358"/>
                  <a:pt x="4847" y="8361"/>
                  <a:pt x="4982" y="8557"/>
                </a:cubicBezTo>
                <a:cubicBezTo>
                  <a:pt x="5066" y="8679"/>
                  <a:pt x="5191" y="9049"/>
                  <a:pt x="5260" y="9381"/>
                </a:cubicBezTo>
                <a:cubicBezTo>
                  <a:pt x="5365" y="9883"/>
                  <a:pt x="5440" y="10024"/>
                  <a:pt x="5709" y="10236"/>
                </a:cubicBezTo>
                <a:cubicBezTo>
                  <a:pt x="6004" y="10468"/>
                  <a:pt x="6110" y="10476"/>
                  <a:pt x="6964" y="10321"/>
                </a:cubicBezTo>
                <a:cubicBezTo>
                  <a:pt x="8114" y="10112"/>
                  <a:pt x="8693" y="10110"/>
                  <a:pt x="9292" y="10314"/>
                </a:cubicBezTo>
                <a:cubicBezTo>
                  <a:pt x="9697" y="10452"/>
                  <a:pt x="9896" y="10425"/>
                  <a:pt x="10879" y="10106"/>
                </a:cubicBezTo>
                <a:cubicBezTo>
                  <a:pt x="13005" y="9417"/>
                  <a:pt x="14702" y="9316"/>
                  <a:pt x="15343" y="9837"/>
                </a:cubicBezTo>
                <a:cubicBezTo>
                  <a:pt x="15744" y="10163"/>
                  <a:pt x="16158" y="11232"/>
                  <a:pt x="16479" y="12770"/>
                </a:cubicBezTo>
                <a:cubicBezTo>
                  <a:pt x="16839" y="14496"/>
                  <a:pt x="17103" y="15283"/>
                  <a:pt x="17467" y="15718"/>
                </a:cubicBezTo>
                <a:cubicBezTo>
                  <a:pt x="17878" y="16211"/>
                  <a:pt x="18184" y="16295"/>
                  <a:pt x="18530" y="16009"/>
                </a:cubicBezTo>
                <a:cubicBezTo>
                  <a:pt x="18872" y="15727"/>
                  <a:pt x="19070" y="15255"/>
                  <a:pt x="19132" y="14579"/>
                </a:cubicBezTo>
                <a:cubicBezTo>
                  <a:pt x="19162" y="14246"/>
                  <a:pt x="19227" y="14050"/>
                  <a:pt x="19335" y="13965"/>
                </a:cubicBezTo>
                <a:cubicBezTo>
                  <a:pt x="19528" y="13814"/>
                  <a:pt x="19639" y="13417"/>
                  <a:pt x="19639" y="12875"/>
                </a:cubicBezTo>
                <a:cubicBezTo>
                  <a:pt x="19639" y="12587"/>
                  <a:pt x="19699" y="12376"/>
                  <a:pt x="19844" y="12154"/>
                </a:cubicBezTo>
                <a:cubicBezTo>
                  <a:pt x="20088" y="11782"/>
                  <a:pt x="20107" y="11400"/>
                  <a:pt x="19895" y="11109"/>
                </a:cubicBezTo>
                <a:lnTo>
                  <a:pt x="19741" y="10896"/>
                </a:lnTo>
                <a:lnTo>
                  <a:pt x="19954" y="10278"/>
                </a:lnTo>
                <a:cubicBezTo>
                  <a:pt x="20238" y="9453"/>
                  <a:pt x="20348" y="8708"/>
                  <a:pt x="20298" y="7948"/>
                </a:cubicBezTo>
                <a:cubicBezTo>
                  <a:pt x="20206" y="6565"/>
                  <a:pt x="19804" y="5762"/>
                  <a:pt x="19155" y="5665"/>
                </a:cubicBezTo>
                <a:cubicBezTo>
                  <a:pt x="19024" y="5645"/>
                  <a:pt x="18917" y="5638"/>
                  <a:pt x="18822" y="5645"/>
                </a:cubicBezTo>
                <a:close/>
                <a:moveTo>
                  <a:pt x="21020" y="7485"/>
                </a:moveTo>
                <a:cubicBezTo>
                  <a:pt x="20797" y="7445"/>
                  <a:pt x="20734" y="7525"/>
                  <a:pt x="20734" y="7756"/>
                </a:cubicBezTo>
                <a:cubicBezTo>
                  <a:pt x="20734" y="8007"/>
                  <a:pt x="20779" y="8038"/>
                  <a:pt x="21145" y="8038"/>
                </a:cubicBezTo>
                <a:cubicBezTo>
                  <a:pt x="21447" y="8038"/>
                  <a:pt x="21556" y="7987"/>
                  <a:pt x="21556" y="7845"/>
                </a:cubicBezTo>
                <a:cubicBezTo>
                  <a:pt x="21556" y="7731"/>
                  <a:pt x="21450" y="7615"/>
                  <a:pt x="21299" y="7563"/>
                </a:cubicBezTo>
                <a:cubicBezTo>
                  <a:pt x="21186" y="7525"/>
                  <a:pt x="21094" y="7498"/>
                  <a:pt x="21020" y="7485"/>
                </a:cubicBezTo>
                <a:close/>
                <a:moveTo>
                  <a:pt x="17170" y="7953"/>
                </a:moveTo>
                <a:cubicBezTo>
                  <a:pt x="17131" y="7951"/>
                  <a:pt x="17081" y="7954"/>
                  <a:pt x="17019" y="7964"/>
                </a:cubicBezTo>
                <a:cubicBezTo>
                  <a:pt x="16819" y="7994"/>
                  <a:pt x="16722" y="8079"/>
                  <a:pt x="16707" y="8235"/>
                </a:cubicBezTo>
                <a:cubicBezTo>
                  <a:pt x="16689" y="8416"/>
                  <a:pt x="16747" y="8461"/>
                  <a:pt x="16998" y="8461"/>
                </a:cubicBezTo>
                <a:cubicBezTo>
                  <a:pt x="17261" y="8461"/>
                  <a:pt x="17310" y="8420"/>
                  <a:pt x="17310" y="8192"/>
                </a:cubicBezTo>
                <a:cubicBezTo>
                  <a:pt x="17310" y="8019"/>
                  <a:pt x="17287" y="7957"/>
                  <a:pt x="17170" y="7953"/>
                </a:cubicBezTo>
                <a:close/>
                <a:moveTo>
                  <a:pt x="17679" y="10211"/>
                </a:moveTo>
                <a:cubicBezTo>
                  <a:pt x="17557" y="10224"/>
                  <a:pt x="17310" y="10594"/>
                  <a:pt x="17310" y="10807"/>
                </a:cubicBezTo>
                <a:cubicBezTo>
                  <a:pt x="17310" y="11038"/>
                  <a:pt x="17472" y="11061"/>
                  <a:pt x="17658" y="10856"/>
                </a:cubicBezTo>
                <a:cubicBezTo>
                  <a:pt x="17799" y="10700"/>
                  <a:pt x="17833" y="10369"/>
                  <a:pt x="17723" y="10229"/>
                </a:cubicBezTo>
                <a:cubicBezTo>
                  <a:pt x="17711" y="10215"/>
                  <a:pt x="17697" y="10210"/>
                  <a:pt x="17679" y="10211"/>
                </a:cubicBezTo>
                <a:close/>
                <a:moveTo>
                  <a:pt x="20513" y="10296"/>
                </a:moveTo>
                <a:cubicBezTo>
                  <a:pt x="20298" y="10296"/>
                  <a:pt x="20384" y="10682"/>
                  <a:pt x="20682" y="11053"/>
                </a:cubicBezTo>
                <a:cubicBezTo>
                  <a:pt x="20842" y="11252"/>
                  <a:pt x="20978" y="11417"/>
                  <a:pt x="20983" y="11420"/>
                </a:cubicBezTo>
                <a:cubicBezTo>
                  <a:pt x="20988" y="11423"/>
                  <a:pt x="21027" y="11336"/>
                  <a:pt x="21072" y="11225"/>
                </a:cubicBezTo>
                <a:cubicBezTo>
                  <a:pt x="21137" y="11062"/>
                  <a:pt x="21103" y="10956"/>
                  <a:pt x="20893" y="10661"/>
                </a:cubicBezTo>
                <a:cubicBezTo>
                  <a:pt x="20750" y="10461"/>
                  <a:pt x="20579" y="10296"/>
                  <a:pt x="20513" y="10296"/>
                </a:cubicBezTo>
                <a:close/>
                <a:moveTo>
                  <a:pt x="12685" y="10415"/>
                </a:moveTo>
                <a:cubicBezTo>
                  <a:pt x="12474" y="10402"/>
                  <a:pt x="12263" y="10468"/>
                  <a:pt x="12099" y="10619"/>
                </a:cubicBezTo>
                <a:cubicBezTo>
                  <a:pt x="11686" y="10998"/>
                  <a:pt x="11599" y="11037"/>
                  <a:pt x="11246" y="11010"/>
                </a:cubicBezTo>
                <a:cubicBezTo>
                  <a:pt x="10579" y="10960"/>
                  <a:pt x="10094" y="11630"/>
                  <a:pt x="10010" y="12716"/>
                </a:cubicBezTo>
                <a:cubicBezTo>
                  <a:pt x="9965" y="13295"/>
                  <a:pt x="9835" y="13620"/>
                  <a:pt x="9695" y="13506"/>
                </a:cubicBezTo>
                <a:cubicBezTo>
                  <a:pt x="9647" y="13468"/>
                  <a:pt x="9554" y="13116"/>
                  <a:pt x="9488" y="12725"/>
                </a:cubicBezTo>
                <a:cubicBezTo>
                  <a:pt x="9345" y="11885"/>
                  <a:pt x="9056" y="11330"/>
                  <a:pt x="8699" y="11212"/>
                </a:cubicBezTo>
                <a:cubicBezTo>
                  <a:pt x="8559" y="11166"/>
                  <a:pt x="8341" y="11036"/>
                  <a:pt x="8214" y="10921"/>
                </a:cubicBezTo>
                <a:cubicBezTo>
                  <a:pt x="8031" y="10755"/>
                  <a:pt x="7964" y="10747"/>
                  <a:pt x="7883" y="10885"/>
                </a:cubicBezTo>
                <a:cubicBezTo>
                  <a:pt x="7827" y="10980"/>
                  <a:pt x="7577" y="11065"/>
                  <a:pt x="7326" y="11073"/>
                </a:cubicBezTo>
                <a:cubicBezTo>
                  <a:pt x="7005" y="11083"/>
                  <a:pt x="6789" y="11174"/>
                  <a:pt x="6596" y="11384"/>
                </a:cubicBezTo>
                <a:cubicBezTo>
                  <a:pt x="5846" y="12200"/>
                  <a:pt x="5442" y="14171"/>
                  <a:pt x="5699" y="15763"/>
                </a:cubicBezTo>
                <a:cubicBezTo>
                  <a:pt x="5879" y="16879"/>
                  <a:pt x="6507" y="17921"/>
                  <a:pt x="6999" y="17921"/>
                </a:cubicBezTo>
                <a:cubicBezTo>
                  <a:pt x="7193" y="17921"/>
                  <a:pt x="7421" y="18445"/>
                  <a:pt x="7484" y="19031"/>
                </a:cubicBezTo>
                <a:cubicBezTo>
                  <a:pt x="7546" y="19615"/>
                  <a:pt x="7891" y="20397"/>
                  <a:pt x="8240" y="20746"/>
                </a:cubicBezTo>
                <a:cubicBezTo>
                  <a:pt x="8585" y="21090"/>
                  <a:pt x="9383" y="21170"/>
                  <a:pt x="9733" y="20896"/>
                </a:cubicBezTo>
                <a:cubicBezTo>
                  <a:pt x="9839" y="20812"/>
                  <a:pt x="9997" y="20781"/>
                  <a:pt x="10085" y="20826"/>
                </a:cubicBezTo>
                <a:cubicBezTo>
                  <a:pt x="10172" y="20872"/>
                  <a:pt x="10265" y="20839"/>
                  <a:pt x="10290" y="20755"/>
                </a:cubicBezTo>
                <a:cubicBezTo>
                  <a:pt x="10322" y="20646"/>
                  <a:pt x="10379" y="20650"/>
                  <a:pt x="10485" y="20768"/>
                </a:cubicBezTo>
                <a:cubicBezTo>
                  <a:pt x="10568" y="20860"/>
                  <a:pt x="10805" y="21047"/>
                  <a:pt x="11012" y="21184"/>
                </a:cubicBezTo>
                <a:cubicBezTo>
                  <a:pt x="11580" y="21561"/>
                  <a:pt x="11968" y="21489"/>
                  <a:pt x="12372" y="20929"/>
                </a:cubicBezTo>
                <a:cubicBezTo>
                  <a:pt x="12491" y="20764"/>
                  <a:pt x="12690" y="20676"/>
                  <a:pt x="12962" y="20670"/>
                </a:cubicBezTo>
                <a:cubicBezTo>
                  <a:pt x="13259" y="20663"/>
                  <a:pt x="13491" y="20550"/>
                  <a:pt x="13796" y="20264"/>
                </a:cubicBezTo>
                <a:cubicBezTo>
                  <a:pt x="14315" y="19778"/>
                  <a:pt x="14488" y="19411"/>
                  <a:pt x="14642" y="18474"/>
                </a:cubicBezTo>
                <a:cubicBezTo>
                  <a:pt x="14755" y="17787"/>
                  <a:pt x="14781" y="17733"/>
                  <a:pt x="15118" y="17498"/>
                </a:cubicBezTo>
                <a:cubicBezTo>
                  <a:pt x="15565" y="17186"/>
                  <a:pt x="15783" y="16856"/>
                  <a:pt x="16044" y="16094"/>
                </a:cubicBezTo>
                <a:cubicBezTo>
                  <a:pt x="16230" y="15552"/>
                  <a:pt x="16250" y="15391"/>
                  <a:pt x="16247" y="14413"/>
                </a:cubicBezTo>
                <a:cubicBezTo>
                  <a:pt x="16245" y="13195"/>
                  <a:pt x="16111" y="12504"/>
                  <a:pt x="15723" y="11704"/>
                </a:cubicBezTo>
                <a:cubicBezTo>
                  <a:pt x="15237" y="10702"/>
                  <a:pt x="14363" y="10284"/>
                  <a:pt x="13788" y="10780"/>
                </a:cubicBezTo>
                <a:cubicBezTo>
                  <a:pt x="13577" y="10961"/>
                  <a:pt x="13530" y="10953"/>
                  <a:pt x="13275" y="10693"/>
                </a:cubicBezTo>
                <a:cubicBezTo>
                  <a:pt x="13107" y="10521"/>
                  <a:pt x="12895" y="10428"/>
                  <a:pt x="12685" y="10415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1" grpId="0" animBg="1" advAuto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IMG_7397.jpeg" descr="IMG_739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9516" y="2580082"/>
            <a:ext cx="14693926" cy="7714312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اهداف الدرس اهداف الدرس  " descr="اهداف الدرس اهداف الدرس  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8778026" y="3065868"/>
            <a:ext cx="7202383" cy="1028701"/>
          </a:xfrm>
          <a:prstGeom prst="rect">
            <a:avLst/>
          </a:prstGeom>
        </p:spPr>
      </p:pic>
      <p:sp>
        <p:nvSpPr>
          <p:cNvPr id="183" name="مربع نص 5"/>
          <p:cNvSpPr txBox="1"/>
          <p:nvPr/>
        </p:nvSpPr>
        <p:spPr>
          <a:xfrm>
            <a:off x="2789775" y="5375906"/>
            <a:ext cx="17150097" cy="4024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/>
          <a:p>
            <a:pPr marL="740833" indent="-740833" algn="r" defTabSz="1828800" rtl="0">
              <a:lnSpc>
                <a:spcPct val="150000"/>
              </a:lnSpc>
              <a:buSzPct val="100000"/>
              <a:buAutoNum type="arabicPeriod"/>
              <a:defRPr sz="4000">
                <a:solidFill>
                  <a:srgbClr val="474747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t>اتعرف على قدرة الانسان على التفكير  </a:t>
            </a:r>
          </a:p>
          <a:p>
            <a:pPr marL="740833" indent="-740833" algn="r" defTabSz="1828800" rtl="0">
              <a:lnSpc>
                <a:spcPct val="150000"/>
              </a:lnSpc>
              <a:buSzPct val="100000"/>
              <a:buAutoNum type="arabicPeriod"/>
              <a:defRPr sz="4000">
                <a:solidFill>
                  <a:srgbClr val="474747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t>أميز بين امتلاك العقل واستعماله </a:t>
            </a:r>
          </a:p>
          <a:p>
            <a:pPr marL="740833" indent="-740833" algn="r" defTabSz="1828800" rtl="0">
              <a:lnSpc>
                <a:spcPct val="150000"/>
              </a:lnSpc>
              <a:buSzPct val="100000"/>
              <a:buAutoNum type="arabicPeriod"/>
              <a:defRPr sz="4000">
                <a:solidFill>
                  <a:srgbClr val="474747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t>أتعرف على معاني التفكير </a:t>
            </a:r>
          </a:p>
          <a:p>
            <a:pPr marL="740833" indent="-740833" algn="r" defTabSz="1828800" rtl="0">
              <a:lnSpc>
                <a:spcPct val="150000"/>
              </a:lnSpc>
              <a:buSzPct val="100000"/>
              <a:buAutoNum type="arabicPeriod"/>
              <a:defRPr sz="4000">
                <a:solidFill>
                  <a:srgbClr val="474747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t>أستخلص الحاجة إلى وضع قواعد للتفكير </a:t>
            </a:r>
          </a:p>
        </p:txBody>
      </p:sp>
      <p:pic>
        <p:nvPicPr>
          <p:cNvPr id="184" name="IMG_7278.jpeg" descr="IMG_7278.jpeg"/>
          <p:cNvPicPr>
            <a:picLocks noChangeAspect="1"/>
          </p:cNvPicPr>
          <p:nvPr/>
        </p:nvPicPr>
        <p:blipFill>
          <a:blip r:embed="rId3"/>
          <a:srcRect l="3096" t="43385"/>
          <a:stretch>
            <a:fillRect/>
          </a:stretch>
        </p:blipFill>
        <p:spPr>
          <a:xfrm>
            <a:off x="20166897" y="759971"/>
            <a:ext cx="3778251" cy="15071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10455" y="21600"/>
                </a:lnTo>
                <a:lnTo>
                  <a:pt x="21600" y="21600"/>
                </a:lnTo>
                <a:lnTo>
                  <a:pt x="21600" y="2525"/>
                </a:lnTo>
                <a:lnTo>
                  <a:pt x="21600" y="0"/>
                </a:lnTo>
                <a:lnTo>
                  <a:pt x="12828" y="0"/>
                </a:lnTo>
                <a:lnTo>
                  <a:pt x="12828" y="267"/>
                </a:lnTo>
                <a:lnTo>
                  <a:pt x="10194" y="290"/>
                </a:lnTo>
                <a:cubicBezTo>
                  <a:pt x="8746" y="303"/>
                  <a:pt x="7551" y="284"/>
                  <a:pt x="7537" y="250"/>
                </a:cubicBezTo>
                <a:cubicBezTo>
                  <a:pt x="7533" y="238"/>
                  <a:pt x="7536" y="52"/>
                  <a:pt x="7533" y="0"/>
                </a:cubicBez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85" name="IMG_6924.jpeg" descr="IMG_6924.jpeg"/>
          <p:cNvPicPr>
            <a:picLocks noChangeAspect="1"/>
          </p:cNvPicPr>
          <p:nvPr/>
        </p:nvPicPr>
        <p:blipFill>
          <a:blip r:embed="rId4"/>
          <a:srcRect l="12684" t="15929" r="12687" b="15633"/>
          <a:stretch>
            <a:fillRect/>
          </a:stretch>
        </p:blipFill>
        <p:spPr>
          <a:xfrm>
            <a:off x="3697157" y="6776567"/>
            <a:ext cx="5722144" cy="52474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0800"/>
                </a:lnTo>
                <a:lnTo>
                  <a:pt x="0" y="21600"/>
                </a:lnTo>
                <a:lnTo>
                  <a:pt x="9094" y="21600"/>
                </a:lnTo>
                <a:lnTo>
                  <a:pt x="18186" y="21600"/>
                </a:lnTo>
                <a:lnTo>
                  <a:pt x="18186" y="15247"/>
                </a:lnTo>
                <a:lnTo>
                  <a:pt x="18186" y="8894"/>
                </a:lnTo>
                <a:lnTo>
                  <a:pt x="19145" y="7845"/>
                </a:lnTo>
                <a:lnTo>
                  <a:pt x="20103" y="6796"/>
                </a:lnTo>
                <a:lnTo>
                  <a:pt x="19145" y="5747"/>
                </a:lnTo>
                <a:lnTo>
                  <a:pt x="18186" y="4698"/>
                </a:lnTo>
                <a:lnTo>
                  <a:pt x="18186" y="2349"/>
                </a:lnTo>
                <a:lnTo>
                  <a:pt x="18186" y="0"/>
                </a:lnTo>
                <a:lnTo>
                  <a:pt x="9094" y="0"/>
                </a:lnTo>
                <a:lnTo>
                  <a:pt x="0" y="0"/>
                </a:lnTo>
                <a:close/>
                <a:moveTo>
                  <a:pt x="19808" y="3217"/>
                </a:moveTo>
                <a:lnTo>
                  <a:pt x="19210" y="3864"/>
                </a:lnTo>
                <a:lnTo>
                  <a:pt x="18611" y="4512"/>
                </a:lnTo>
                <a:lnTo>
                  <a:pt x="19486" y="5468"/>
                </a:lnTo>
                <a:cubicBezTo>
                  <a:pt x="19967" y="5994"/>
                  <a:pt x="20380" y="6423"/>
                  <a:pt x="20406" y="6423"/>
                </a:cubicBezTo>
                <a:cubicBezTo>
                  <a:pt x="20432" y="6423"/>
                  <a:pt x="20711" y="6140"/>
                  <a:pt x="21026" y="5793"/>
                </a:cubicBezTo>
                <a:lnTo>
                  <a:pt x="21600" y="5164"/>
                </a:lnTo>
                <a:lnTo>
                  <a:pt x="20704" y="4190"/>
                </a:lnTo>
                <a:lnTo>
                  <a:pt x="19808" y="3217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186" name="الدرس الرابع : التفكير المنهجي حاجة انسانية"/>
          <p:cNvSpPr/>
          <p:nvPr/>
        </p:nvSpPr>
        <p:spPr>
          <a:xfrm>
            <a:off x="6175262" y="994949"/>
            <a:ext cx="13764611" cy="1272354"/>
          </a:xfrm>
          <a:prstGeom prst="roundRect">
            <a:avLst>
              <a:gd name="adj" fmla="val 50000"/>
            </a:avLst>
          </a:prstGeom>
          <a:solidFill>
            <a:srgbClr val="DD420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6500" spc="-130">
                <a:solidFill>
                  <a:srgbClr val="EBEBEB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الدرس الرابع : التفكير المنهجي حاجة انسانية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8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" grpId="0" animBg="1" advAuto="0"/>
      <p:bldP spid="183" grpId="0" build="p" bldLvl="5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مستطيل مستدير الزوايا"/>
          <p:cNvSpPr/>
          <p:nvPr/>
        </p:nvSpPr>
        <p:spPr>
          <a:xfrm>
            <a:off x="15370753" y="5138246"/>
            <a:ext cx="6958580" cy="6784293"/>
          </a:xfrm>
          <a:prstGeom prst="roundRect">
            <a:avLst>
              <a:gd name="adj" fmla="val 15157"/>
            </a:avLst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sp>
        <p:nvSpPr>
          <p:cNvPr id="189" name="مستطيل مستدير الزوايا"/>
          <p:cNvSpPr/>
          <p:nvPr/>
        </p:nvSpPr>
        <p:spPr>
          <a:xfrm>
            <a:off x="4225977" y="1409159"/>
            <a:ext cx="11608642" cy="6458987"/>
          </a:xfrm>
          <a:prstGeom prst="roundRect">
            <a:avLst>
              <a:gd name="adj" fmla="val 14165"/>
            </a:avLst>
          </a:prstGeom>
          <a:blipFill>
            <a:blip r:embed="rId3"/>
            <a:stretch>
              <a:fillRect/>
            </a:stretch>
          </a:blip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" grpId="0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اخر سورة ال عمران .mov" descr="اخر سورة ال عمران 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50749" y="-2"/>
            <a:ext cx="7734302" cy="137160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19" fill="hold"/>
                                        <p:tgtEl>
                                          <p:spTgt spid="1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91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سورة البقرة  من آية [ ١٧٠ ] إلى [.mov" descr="سورة البقرة  من آية [ ١٧٠ ] إلى [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81075" y="211474"/>
            <a:ext cx="20221850" cy="113747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81" fill="hold"/>
                                        <p:tgtEl>
                                          <p:spTgt spid="1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93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894</Words>
  <Application>Microsoft Office PowerPoint</Application>
  <PresentationFormat>Custom</PresentationFormat>
  <Paragraphs>196</Paragraphs>
  <Slides>53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7" baseType="lpstr">
      <vt:lpstr>Al Nile</vt:lpstr>
      <vt:lpstr>Arial</vt:lpstr>
      <vt:lpstr>Calibri</vt:lpstr>
      <vt:lpstr>Cochin</vt:lpstr>
      <vt:lpstr>Galvji</vt:lpstr>
      <vt:lpstr>Geeza Pro Bold</vt:lpstr>
      <vt:lpstr>Geeza Pro Regular</vt:lpstr>
      <vt:lpstr>Helvetica</vt:lpstr>
      <vt:lpstr>Helvetica Neue</vt:lpstr>
      <vt:lpstr>Muna Bold</vt:lpstr>
      <vt:lpstr>Muna Regular</vt:lpstr>
      <vt:lpstr>Waseem Regular</vt:lpstr>
      <vt:lpstr>Zapf Dingbats</vt:lpstr>
      <vt:lpstr>21_BasicWhite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YUSRA</dc:creator>
  <cp:lastModifiedBy>Microsoft account</cp:lastModifiedBy>
  <cp:revision>3</cp:revision>
  <dcterms:modified xsi:type="dcterms:W3CDTF">2021-10-18T16:41:55Z</dcterms:modified>
</cp:coreProperties>
</file>