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1073" r:id="rId3"/>
    <p:sldId id="1086" r:id="rId4"/>
    <p:sldId id="258" r:id="rId5"/>
    <p:sldId id="260" r:id="rId6"/>
    <p:sldId id="1088" r:id="rId7"/>
    <p:sldId id="912" r:id="rId8"/>
    <p:sldId id="890" r:id="rId9"/>
    <p:sldId id="983" r:id="rId10"/>
    <p:sldId id="1024" r:id="rId11"/>
    <p:sldId id="1025" r:id="rId12"/>
    <p:sldId id="1027" r:id="rId13"/>
    <p:sldId id="1026" r:id="rId14"/>
    <p:sldId id="1028" r:id="rId15"/>
    <p:sldId id="1029" r:id="rId16"/>
    <p:sldId id="1030" r:id="rId17"/>
    <p:sldId id="1031" r:id="rId18"/>
    <p:sldId id="1032" r:id="rId19"/>
    <p:sldId id="1033" r:id="rId20"/>
    <p:sldId id="1034" r:id="rId21"/>
    <p:sldId id="1035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النمط المتوسط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71" autoAdjust="0"/>
    <p:restoredTop sz="94660"/>
  </p:normalViewPr>
  <p:slideViewPr>
    <p:cSldViewPr snapToGrid="0">
      <p:cViewPr varScale="1">
        <p:scale>
          <a:sx n="92" d="100"/>
          <a:sy n="92" d="100"/>
        </p:scale>
        <p:origin x="51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4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dirty="0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12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1115716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dirty="0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13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2366006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dirty="0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14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1010884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dirty="0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15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851758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dirty="0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16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1584787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dirty="0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17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3484793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dirty="0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18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3969166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dirty="0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19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2588600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dirty="0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20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304364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19543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495286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21157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60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29743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8</a:t>
            </a:fld>
            <a:endParaRPr lang="ar-EG" altLang="ar-S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dirty="0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9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2221310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dirty="0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10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1455531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FBA14B93-B2D3-454D-9392-47BD795E69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F639BCB9-D3BE-4BA6-861C-06CCAA3948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ar-SA" altLang="ar-SA" dirty="0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6347773A-41FC-47F2-BA6C-2AA5EA549C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8188" indent="-28416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6650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90675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46288" indent="-227013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034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606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178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75088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DD79C7F0-8B8A-47EC-A262-1CF0ADDD1315}" type="slidenum">
              <a:rPr lang="ar-EG" altLang="ar-SA" smtClean="0"/>
              <a:pPr algn="l">
                <a:spcBef>
                  <a:spcPct val="0"/>
                </a:spcBef>
              </a:pPr>
              <a:t>11</a:t>
            </a:fld>
            <a:endParaRPr lang="ar-EG" altLang="ar-SA"/>
          </a:p>
        </p:txBody>
      </p:sp>
    </p:spTree>
    <p:extLst>
      <p:ext uri="{BB962C8B-B14F-4D97-AF65-F5344CB8AC3E}">
        <p14:creationId xmlns:p14="http://schemas.microsoft.com/office/powerpoint/2010/main" val="2086630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18" Type="http://schemas.openxmlformats.org/officeDocument/2006/relationships/slide" Target="slide21.xml"/><Relationship Id="rId26" Type="http://schemas.openxmlformats.org/officeDocument/2006/relationships/image" Target="../media/image17.png"/><Relationship Id="rId39" Type="http://schemas.openxmlformats.org/officeDocument/2006/relationships/image" Target="../media/image24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2.png"/><Relationship Id="rId34" Type="http://schemas.openxmlformats.org/officeDocument/2006/relationships/image" Target="../media/image22.png"/><Relationship Id="rId42" Type="http://schemas.openxmlformats.org/officeDocument/2006/relationships/image" Target="../media/image27.png"/><Relationship Id="rId47" Type="http://schemas.openxmlformats.org/officeDocument/2006/relationships/image" Target="../media/image30.png"/><Relationship Id="rId7" Type="http://schemas.openxmlformats.org/officeDocument/2006/relationships/image" Target="../media/image3.png"/><Relationship Id="rId12" Type="http://schemas.openxmlformats.org/officeDocument/2006/relationships/hyperlink" Target="https://www.microsoft.com/ar-ww/microsoft-365/microsoft-teams/group-chat-software" TargetMode="External"/><Relationship Id="rId17" Type="http://schemas.openxmlformats.org/officeDocument/2006/relationships/image" Target="../media/image10.png"/><Relationship Id="rId25" Type="http://schemas.openxmlformats.org/officeDocument/2006/relationships/image" Target="../media/image16.png"/><Relationship Id="rId33" Type="http://schemas.openxmlformats.org/officeDocument/2006/relationships/hyperlink" Target="https://www.wikihow.com/Use-a-Light-Microscope" TargetMode="External"/><Relationship Id="rId38" Type="http://schemas.openxmlformats.org/officeDocument/2006/relationships/slide" Target="slide2.xml"/><Relationship Id="rId46" Type="http://schemas.openxmlformats.org/officeDocument/2006/relationships/hyperlink" Target="https://schools.madrasati.sa/" TargetMode="External"/><Relationship Id="rId2" Type="http://schemas.openxmlformats.org/officeDocument/2006/relationships/video" Target="../media/media1.mp4"/><Relationship Id="rId16" Type="http://schemas.openxmlformats.org/officeDocument/2006/relationships/slide" Target="slide6.xml"/><Relationship Id="rId20" Type="http://schemas.openxmlformats.org/officeDocument/2006/relationships/image" Target="../media/image11.png"/><Relationship Id="rId29" Type="http://schemas.openxmlformats.org/officeDocument/2006/relationships/slide" Target="slide9.xml"/><Relationship Id="rId41" Type="http://schemas.openxmlformats.org/officeDocument/2006/relationships/image" Target="../media/image26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24" Type="http://schemas.openxmlformats.org/officeDocument/2006/relationships/image" Target="../media/image15.png"/><Relationship Id="rId32" Type="http://schemas.openxmlformats.org/officeDocument/2006/relationships/image" Target="../media/image21.png"/><Relationship Id="rId37" Type="http://schemas.openxmlformats.org/officeDocument/2006/relationships/slide" Target="slide3.xml"/><Relationship Id="rId40" Type="http://schemas.openxmlformats.org/officeDocument/2006/relationships/image" Target="../media/image25.png"/><Relationship Id="rId45" Type="http://schemas.openxmlformats.org/officeDocument/2006/relationships/slide" Target="slide8.xml"/><Relationship Id="rId5" Type="http://schemas.openxmlformats.org/officeDocument/2006/relationships/image" Target="../media/image1.jpg"/><Relationship Id="rId15" Type="http://schemas.openxmlformats.org/officeDocument/2006/relationships/image" Target="../media/image9.png"/><Relationship Id="rId23" Type="http://schemas.openxmlformats.org/officeDocument/2006/relationships/image" Target="../media/image14.png"/><Relationship Id="rId28" Type="http://schemas.openxmlformats.org/officeDocument/2006/relationships/image" Target="../media/image18.png"/><Relationship Id="rId36" Type="http://schemas.openxmlformats.org/officeDocument/2006/relationships/image" Target="../media/image23.png"/><Relationship Id="rId10" Type="http://schemas.openxmlformats.org/officeDocument/2006/relationships/hyperlink" Target="https://wordwall.net/ar/resource/1830431/%D8%A7%D9%82%D8%B1%D8%A3-%D8%A7%D9%84%D8%B3%D8%A7%D8%B9%D8%A9" TargetMode="External"/><Relationship Id="rId19" Type="http://schemas.openxmlformats.org/officeDocument/2006/relationships/hyperlink" Target="https://www.classdojo.com/signup/" TargetMode="External"/><Relationship Id="rId31" Type="http://schemas.openxmlformats.org/officeDocument/2006/relationships/image" Target="../media/image20.png"/><Relationship Id="rId44" Type="http://schemas.openxmlformats.org/officeDocument/2006/relationships/image" Target="../media/image29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3.png"/><Relationship Id="rId27" Type="http://schemas.openxmlformats.org/officeDocument/2006/relationships/slide" Target="slide4.xml"/><Relationship Id="rId30" Type="http://schemas.openxmlformats.org/officeDocument/2006/relationships/image" Target="../media/image19.png"/><Relationship Id="rId35" Type="http://schemas.openxmlformats.org/officeDocument/2006/relationships/slide" Target="slide5.xml"/><Relationship Id="rId43" Type="http://schemas.openxmlformats.org/officeDocument/2006/relationships/image" Target="../media/image28.jpeg"/><Relationship Id="rId48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2.pn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32.pn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7.pn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9.png"/><Relationship Id="rId26" Type="http://schemas.openxmlformats.org/officeDocument/2006/relationships/image" Target="../media/image35.png"/><Relationship Id="rId3" Type="http://schemas.openxmlformats.org/officeDocument/2006/relationships/image" Target="../media/image32.png"/><Relationship Id="rId21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image" Target="../media/image34.png"/><Relationship Id="rId17" Type="http://schemas.openxmlformats.org/officeDocument/2006/relationships/image" Target="../media/image6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wordwall.net/ar/resource/1830431/%D8%A7%D9%82%D8%B1%D8%A3-%D8%A7%D9%84%D8%B3%D8%A7%D8%B9%D8%A9" TargetMode="External"/><Relationship Id="rId20" Type="http://schemas.openxmlformats.org/officeDocument/2006/relationships/image" Target="../media/image7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23" Type="http://schemas.openxmlformats.org/officeDocument/2006/relationships/image" Target="../media/image11.png"/><Relationship Id="rId28" Type="http://schemas.openxmlformats.org/officeDocument/2006/relationships/image" Target="../media/image36.png"/><Relationship Id="rId10" Type="http://schemas.openxmlformats.org/officeDocument/2006/relationships/image" Target="../media/image16.png"/><Relationship Id="rId19" Type="http://schemas.openxmlformats.org/officeDocument/2006/relationships/image" Target="../media/image10.png"/><Relationship Id="rId4" Type="http://schemas.openxmlformats.org/officeDocument/2006/relationships/image" Target="../media/image33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Relationship Id="rId22" Type="http://schemas.openxmlformats.org/officeDocument/2006/relationships/hyperlink" Target="https://www.classdojo.com/signup/" TargetMode="External"/><Relationship Id="rId27" Type="http://schemas.openxmlformats.org/officeDocument/2006/relationships/slide" Target="slide1.xml"/><Relationship Id="rId30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4.png"/><Relationship Id="rId18" Type="http://schemas.openxmlformats.org/officeDocument/2006/relationships/image" Target="../media/image6.png"/><Relationship Id="rId26" Type="http://schemas.openxmlformats.org/officeDocument/2006/relationships/image" Target="../media/image35.png"/><Relationship Id="rId3" Type="http://schemas.openxmlformats.org/officeDocument/2006/relationships/audio" Target="../media/audio1.wav"/><Relationship Id="rId21" Type="http://schemas.openxmlformats.org/officeDocument/2006/relationships/image" Target="../media/image7.png"/><Relationship Id="rId7" Type="http://schemas.openxmlformats.org/officeDocument/2006/relationships/image" Target="../media/image2.png"/><Relationship Id="rId12" Type="http://schemas.openxmlformats.org/officeDocument/2006/relationships/image" Target="../media/image17.png"/><Relationship Id="rId17" Type="http://schemas.openxmlformats.org/officeDocument/2006/relationships/hyperlink" Target="https://wordwall.net/ar/resource/1830431/%D8%A7%D9%82%D8%B1%D8%A3-%D8%A7%D9%84%D8%B3%D8%A7%D8%B9%D8%A9" TargetMode="External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3.png"/><Relationship Id="rId20" Type="http://schemas.openxmlformats.org/officeDocument/2006/relationships/image" Target="../media/image10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24" Type="http://schemas.openxmlformats.org/officeDocument/2006/relationships/image" Target="../media/image11.png"/><Relationship Id="rId5" Type="http://schemas.openxmlformats.org/officeDocument/2006/relationships/image" Target="../media/image33.png"/><Relationship Id="rId15" Type="http://schemas.openxmlformats.org/officeDocument/2006/relationships/image" Target="../media/image22.png"/><Relationship Id="rId23" Type="http://schemas.openxmlformats.org/officeDocument/2006/relationships/hyperlink" Target="https://www.classdojo.com/signup/" TargetMode="External"/><Relationship Id="rId28" Type="http://schemas.openxmlformats.org/officeDocument/2006/relationships/slide" Target="slide1.xml"/><Relationship Id="rId10" Type="http://schemas.openxmlformats.org/officeDocument/2006/relationships/image" Target="../media/image15.png"/><Relationship Id="rId19" Type="http://schemas.openxmlformats.org/officeDocument/2006/relationships/image" Target="../media/image9.png"/><Relationship Id="rId4" Type="http://schemas.openxmlformats.org/officeDocument/2006/relationships/image" Target="../media/image32.png"/><Relationship Id="rId9" Type="http://schemas.openxmlformats.org/officeDocument/2006/relationships/image" Target="../media/image13.png"/><Relationship Id="rId14" Type="http://schemas.openxmlformats.org/officeDocument/2006/relationships/image" Target="../media/image21.png"/><Relationship Id="rId22" Type="http://schemas.openxmlformats.org/officeDocument/2006/relationships/image" Target="../media/image8.png"/><Relationship Id="rId27" Type="http://schemas.openxmlformats.org/officeDocument/2006/relationships/image" Target="../media/image20.png"/><Relationship Id="rId30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9.png"/><Relationship Id="rId26" Type="http://schemas.openxmlformats.org/officeDocument/2006/relationships/image" Target="../media/image35.png"/><Relationship Id="rId3" Type="http://schemas.openxmlformats.org/officeDocument/2006/relationships/image" Target="../media/image32.png"/><Relationship Id="rId21" Type="http://schemas.openxmlformats.org/officeDocument/2006/relationships/image" Target="../media/image8.png"/><Relationship Id="rId34" Type="http://schemas.openxmlformats.org/officeDocument/2006/relationships/image" Target="../media/image43.png"/><Relationship Id="rId7" Type="http://schemas.openxmlformats.org/officeDocument/2006/relationships/image" Target="../media/image3.png"/><Relationship Id="rId12" Type="http://schemas.openxmlformats.org/officeDocument/2006/relationships/image" Target="../media/image34.png"/><Relationship Id="rId17" Type="http://schemas.openxmlformats.org/officeDocument/2006/relationships/image" Target="../media/image6.png"/><Relationship Id="rId25" Type="http://schemas.openxmlformats.org/officeDocument/2006/relationships/image" Target="../media/image20.png"/><Relationship Id="rId3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ordwall.net/ar/resource/1830431/%D8%A7%D9%82%D8%B1%D8%A3-%D8%A7%D9%84%D8%B3%D8%A7%D8%B9%D8%A9" TargetMode="External"/><Relationship Id="rId20" Type="http://schemas.openxmlformats.org/officeDocument/2006/relationships/image" Target="../media/image7.pn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32" Type="http://schemas.openxmlformats.org/officeDocument/2006/relationships/image" Target="../media/image41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23" Type="http://schemas.openxmlformats.org/officeDocument/2006/relationships/image" Target="../media/image11.png"/><Relationship Id="rId28" Type="http://schemas.openxmlformats.org/officeDocument/2006/relationships/image" Target="../media/image36.png"/><Relationship Id="rId10" Type="http://schemas.openxmlformats.org/officeDocument/2006/relationships/image" Target="../media/image16.png"/><Relationship Id="rId19" Type="http://schemas.openxmlformats.org/officeDocument/2006/relationships/image" Target="../media/image10.png"/><Relationship Id="rId31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Relationship Id="rId22" Type="http://schemas.openxmlformats.org/officeDocument/2006/relationships/hyperlink" Target="https://www.classdojo.com/signup/" TargetMode="External"/><Relationship Id="rId27" Type="http://schemas.openxmlformats.org/officeDocument/2006/relationships/slide" Target="slide1.xml"/><Relationship Id="rId30" Type="http://schemas.openxmlformats.org/officeDocument/2006/relationships/image" Target="../media/image39.png"/><Relationship Id="rId35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36.png"/><Relationship Id="rId4" Type="http://schemas.openxmlformats.org/officeDocument/2006/relationships/image" Target="../media/image47.png"/><Relationship Id="rId9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hyperlink" Target="https://www.classdojo.com/signup/" TargetMode="External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openxmlformats.org/officeDocument/2006/relationships/image" Target="../media/image1.jpg"/><Relationship Id="rId21" Type="http://schemas.openxmlformats.org/officeDocument/2006/relationships/image" Target="../media/image2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../media/image15.png"/><Relationship Id="rId25" Type="http://schemas.microsoft.com/office/2007/relationships/hdphoto" Target="../media/hdphoto3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ordwall.net/ar/resource/1830431/%D8%A7%D9%82%D8%B1%D8%A3-%D8%A7%D9%84%D8%B3%D8%A7%D8%B9%D8%A9" TargetMode="External"/><Relationship Id="rId11" Type="http://schemas.openxmlformats.org/officeDocument/2006/relationships/image" Target="../media/image10.png"/><Relationship Id="rId24" Type="http://schemas.openxmlformats.org/officeDocument/2006/relationships/image" Target="../media/image52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34.png"/><Relationship Id="rId28" Type="http://schemas.openxmlformats.org/officeDocument/2006/relationships/image" Target="../media/image36.png"/><Relationship Id="rId10" Type="http://schemas.openxmlformats.org/officeDocument/2006/relationships/image" Target="../media/image25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1.png"/><Relationship Id="rId22" Type="http://schemas.openxmlformats.org/officeDocument/2006/relationships/image" Target="../media/image23.png"/><Relationship Id="rId27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png"/><Relationship Id="rId18" Type="http://schemas.openxmlformats.org/officeDocument/2006/relationships/image" Target="../media/image9.png"/><Relationship Id="rId26" Type="http://schemas.openxmlformats.org/officeDocument/2006/relationships/image" Target="../media/image20.png"/><Relationship Id="rId3" Type="http://schemas.openxmlformats.org/officeDocument/2006/relationships/image" Target="../media/image32.png"/><Relationship Id="rId21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image" Target="../media/image34.png"/><Relationship Id="rId17" Type="http://schemas.openxmlformats.org/officeDocument/2006/relationships/image" Target="../media/image6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wordwall.net/ar/resource/1830431/%D8%A7%D9%82%D8%B1%D8%A3-%D8%A7%D9%84%D8%B3%D8%A7%D8%B9%D8%A9" TargetMode="Externa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11" Type="http://schemas.openxmlformats.org/officeDocument/2006/relationships/image" Target="../media/image17.png"/><Relationship Id="rId24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openxmlformats.org/officeDocument/2006/relationships/image" Target="../media/image23.png"/><Relationship Id="rId23" Type="http://schemas.openxmlformats.org/officeDocument/2006/relationships/image" Target="../media/image11.png"/><Relationship Id="rId10" Type="http://schemas.openxmlformats.org/officeDocument/2006/relationships/image" Target="../media/image16.png"/><Relationship Id="rId19" Type="http://schemas.openxmlformats.org/officeDocument/2006/relationships/image" Target="../media/image10.png"/><Relationship Id="rId4" Type="http://schemas.openxmlformats.org/officeDocument/2006/relationships/image" Target="../media/image33.png"/><Relationship Id="rId9" Type="http://schemas.openxmlformats.org/officeDocument/2006/relationships/image" Target="../media/image15.png"/><Relationship Id="rId14" Type="http://schemas.openxmlformats.org/officeDocument/2006/relationships/image" Target="../media/image22.png"/><Relationship Id="rId22" Type="http://schemas.openxmlformats.org/officeDocument/2006/relationships/hyperlink" Target="https://www.classdojo.com/signup/" TargetMode="External"/><Relationship Id="rId27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63426" y="907952"/>
            <a:ext cx="4403422" cy="3641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6100" y="953675"/>
            <a:ext cx="2285676" cy="161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0013" y="3331424"/>
            <a:ext cx="1657861" cy="161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79938" y="2678900"/>
            <a:ext cx="1418026" cy="9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17727" y="76202"/>
            <a:ext cx="835903" cy="8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470462" y="1377663"/>
            <a:ext cx="336099" cy="3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624798" y="1462115"/>
            <a:ext cx="690349" cy="2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flipH="1">
            <a:off x="8214676" y="480275"/>
            <a:ext cx="637130" cy="8317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>
            <a:hlinkClick r:id="rId16" action="ppaction://hlinksldjump"/>
          </p:cNvPr>
          <p:cNvSpPr txBox="1"/>
          <p:nvPr/>
        </p:nvSpPr>
        <p:spPr>
          <a:xfrm>
            <a:off x="8152250" y="759923"/>
            <a:ext cx="762000" cy="58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إنجاز</a:t>
            </a:r>
            <a:endParaRPr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16E4B4-6C96-4771-A87C-4B3A0280D90C}"/>
              </a:ext>
            </a:extLst>
          </p:cNvPr>
          <p:cNvGrpSpPr/>
          <p:nvPr/>
        </p:nvGrpSpPr>
        <p:grpSpPr>
          <a:xfrm>
            <a:off x="6963862" y="480275"/>
            <a:ext cx="690300" cy="831750"/>
            <a:chOff x="7323951" y="480275"/>
            <a:chExt cx="690300" cy="831750"/>
          </a:xfrm>
        </p:grpSpPr>
        <p:pic>
          <p:nvPicPr>
            <p:cNvPr id="62" name="Google Shape;62;p13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 flipH="1">
              <a:off x="7342376" y="480275"/>
              <a:ext cx="637130" cy="831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65;p13">
              <a:hlinkClick r:id="rId18" action="ppaction://hlinksldjump"/>
            </p:cNvPr>
            <p:cNvSpPr txBox="1"/>
            <p:nvPr/>
          </p:nvSpPr>
          <p:spPr>
            <a:xfrm>
              <a:off x="7323951" y="676994"/>
              <a:ext cx="690300" cy="5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lang="ar-SA" sz="1100" b="1" dirty="0"/>
            </a:p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100" b="1" dirty="0"/>
                <a:t>الواجب</a:t>
              </a:r>
              <a:endParaRPr sz="1100" b="1" dirty="0"/>
            </a:p>
          </p:txBody>
        </p:sp>
      </p:grpSp>
      <p:pic>
        <p:nvPicPr>
          <p:cNvPr id="66" name="Google Shape;66;p13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368781" y="1850567"/>
            <a:ext cx="422775" cy="42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151500" y="4055075"/>
            <a:ext cx="3181250" cy="124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46076" y="-708750"/>
            <a:ext cx="2409800" cy="24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 descr="Bitmoji Image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492448" y="1865384"/>
            <a:ext cx="2897825" cy="324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52400" y="1931525"/>
            <a:ext cx="2409799" cy="252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>
            <a:hlinkClick r:id="" action="ppaction://noaction"/>
          </p:cNvPr>
          <p:cNvPicPr preferRelativeResize="0"/>
          <p:nvPr/>
        </p:nvPicPr>
        <p:blipFill rotWithShape="1">
          <a:blip r:embed="rId25">
            <a:alphaModFix/>
          </a:blip>
          <a:srcRect b="9099"/>
          <a:stretch/>
        </p:blipFill>
        <p:spPr>
          <a:xfrm flipH="1">
            <a:off x="533563" y="1032875"/>
            <a:ext cx="1657850" cy="9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570975" y="2054007"/>
            <a:ext cx="422775" cy="6248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C171A0A-BBE1-499D-8D6E-A2FF6E0A667D}"/>
              </a:ext>
            </a:extLst>
          </p:cNvPr>
          <p:cNvGrpSpPr/>
          <p:nvPr/>
        </p:nvGrpSpPr>
        <p:grpSpPr>
          <a:xfrm>
            <a:off x="2758480" y="2004571"/>
            <a:ext cx="1131577" cy="1336417"/>
            <a:chOff x="2758480" y="2004571"/>
            <a:chExt cx="1131577" cy="1336417"/>
          </a:xfrm>
        </p:grpSpPr>
        <p:pic>
          <p:nvPicPr>
            <p:cNvPr id="74" name="Google Shape;74;p13">
              <a:hlinkClick r:id="rId27" action="ppaction://hlinksldjump"/>
            </p:cNvPr>
            <p:cNvPicPr preferRelativeResize="0"/>
            <p:nvPr/>
          </p:nvPicPr>
          <p:blipFill>
            <a:blip r:embed="rId28">
              <a:alphaModFix/>
            </a:blip>
            <a:stretch>
              <a:fillRect/>
            </a:stretch>
          </p:blipFill>
          <p:spPr>
            <a:xfrm>
              <a:off x="2758480" y="2521686"/>
              <a:ext cx="1105925" cy="8193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5" name="Google Shape;75;p13"/>
            <p:cNvSpPr txBox="1"/>
            <p:nvPr/>
          </p:nvSpPr>
          <p:spPr>
            <a:xfrm>
              <a:off x="2767757" y="2004571"/>
              <a:ext cx="1122300" cy="49751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b="1" dirty="0">
                  <a:latin typeface="Lemonada Regular"/>
                  <a:ea typeface="Lemonada Regular"/>
                  <a:cs typeface="+mn-cs"/>
                  <a:sym typeface="Lemonada Regular"/>
                </a:rPr>
                <a:t>ما هو </a:t>
              </a:r>
              <a:endParaRPr b="1" dirty="0">
                <a:latin typeface="Lemonada Regular"/>
                <a:ea typeface="Lemonada Regular"/>
                <a:cs typeface="+mn-cs"/>
                <a:sym typeface="Lemonada Regular"/>
              </a:endParaRPr>
            </a:p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b="1" dirty="0">
                  <a:latin typeface="Lemonada Regular"/>
                  <a:ea typeface="Lemonada Regular"/>
                  <a:cs typeface="+mn-cs"/>
                  <a:sym typeface="Lemonada Regular"/>
                </a:rPr>
                <a:t>شعوركِ اليوم ؟</a:t>
              </a:r>
              <a:endParaRPr sz="1100" b="1" dirty="0">
                <a:latin typeface="Lemonada Regular"/>
                <a:ea typeface="Lemonada Regular"/>
                <a:cs typeface="+mn-cs"/>
                <a:sym typeface="Lemonada Regular"/>
              </a:endParaRPr>
            </a:p>
          </p:txBody>
        </p:sp>
      </p:grpSp>
      <p:sp>
        <p:nvSpPr>
          <p:cNvPr id="76" name="Google Shape;76;p13">
            <a:hlinkClick r:id="rId29" action="ppaction://hlinksldjump"/>
          </p:cNvPr>
          <p:cNvSpPr txBox="1"/>
          <p:nvPr/>
        </p:nvSpPr>
        <p:spPr>
          <a:xfrm>
            <a:off x="7491479" y="2757636"/>
            <a:ext cx="1088689" cy="57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 b="1" dirty="0">
                <a:solidFill>
                  <a:srgbClr val="FFFFFF"/>
                </a:solidFill>
                <a:latin typeface="Lemonada Regular"/>
                <a:ea typeface="Lemonada Regular"/>
                <a:cs typeface="+mn-cs"/>
                <a:sym typeface="Lemonada Regular"/>
              </a:rPr>
              <a:t>معًا لتعليم رائد </a:t>
            </a:r>
            <a:endParaRPr sz="1600" b="1" dirty="0">
              <a:solidFill>
                <a:srgbClr val="FFFFFF"/>
              </a:solidFill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716475" y="1918193"/>
            <a:ext cx="945349" cy="68416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/>
          <p:nvPr/>
        </p:nvSpPr>
        <p:spPr>
          <a:xfrm>
            <a:off x="5823613" y="1943914"/>
            <a:ext cx="762000" cy="1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" sz="1200" b="1" dirty="0">
                <a:solidFill>
                  <a:srgbClr val="85200C"/>
                </a:solidFill>
                <a:highlight>
                  <a:schemeClr val="accent1"/>
                </a:highlight>
                <a:latin typeface="Lemonada Regular"/>
                <a:ea typeface="Lemonada Regular"/>
                <a:cs typeface="+mn-cs"/>
                <a:sym typeface="Lemonada Regular"/>
              </a:rPr>
              <a:t>الحضور والغياب</a:t>
            </a:r>
            <a:endParaRPr sz="1000" b="1" dirty="0">
              <a:solidFill>
                <a:srgbClr val="85200C"/>
              </a:solidFill>
              <a:highlight>
                <a:schemeClr val="accent1"/>
              </a:highlight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79" name="Google Shape;79;p13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952374" y="3097419"/>
            <a:ext cx="1230010" cy="145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26275" y="2111040"/>
            <a:ext cx="690350" cy="62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>
            <a:hlinkClick r:id="rId33"/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416625" y="2754675"/>
            <a:ext cx="690299" cy="69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>
            <a:hlinkClick r:id="rId35" action="ppaction://hlinksldjump"/>
          </p:cNvPr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795325" y="2814075"/>
            <a:ext cx="55225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hlinkClick r:id="rId37" action="ppaction://hlinksldjump"/>
            <a:extLst>
              <a:ext uri="{FF2B5EF4-FFF2-40B4-BE49-F238E27FC236}">
                <a16:creationId xmlns:a16="http://schemas.microsoft.com/office/drawing/2014/main" id="{CBD6C182-A620-4520-9DD3-41E926FE1B59}"/>
              </a:ext>
            </a:extLst>
          </p:cNvPr>
          <p:cNvSpPr txBox="1"/>
          <p:nvPr/>
        </p:nvSpPr>
        <p:spPr>
          <a:xfrm>
            <a:off x="5247172" y="2865000"/>
            <a:ext cx="1213545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b="1" dirty="0">
                <a:latin typeface="+mn-lt"/>
                <a:cs typeface="+mn-cs"/>
              </a:rPr>
              <a:t>قوانين الحصة</a:t>
            </a:r>
            <a:endParaRPr lang="en-GB" b="1" dirty="0">
              <a:latin typeface="+mn-lt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7E4232-A101-4471-8C5C-8BC24C61CD07}"/>
              </a:ext>
            </a:extLst>
          </p:cNvPr>
          <p:cNvGrpSpPr/>
          <p:nvPr/>
        </p:nvGrpSpPr>
        <p:grpSpPr>
          <a:xfrm>
            <a:off x="5694808" y="1866058"/>
            <a:ext cx="945349" cy="766490"/>
            <a:chOff x="5715821" y="1483933"/>
            <a:chExt cx="945349" cy="945349"/>
          </a:xfrm>
        </p:grpSpPr>
        <p:pic>
          <p:nvPicPr>
            <p:cNvPr id="34" name="Google Shape;77;p13">
              <a:extLst>
                <a:ext uri="{FF2B5EF4-FFF2-40B4-BE49-F238E27FC236}">
                  <a16:creationId xmlns:a16="http://schemas.microsoft.com/office/drawing/2014/main" id="{FD0A9C2C-61DD-422B-8FEC-ED8F181BB0CF}"/>
                </a:ext>
              </a:extLst>
            </p:cNvPr>
            <p:cNvPicPr preferRelativeResize="0"/>
            <p:nvPr/>
          </p:nvPicPr>
          <p:blipFill>
            <a:blip r:embed="rId30">
              <a:alphaModFix/>
            </a:blip>
            <a:stretch>
              <a:fillRect/>
            </a:stretch>
          </p:blipFill>
          <p:spPr>
            <a:xfrm>
              <a:off x="5715821" y="1483933"/>
              <a:ext cx="945349" cy="9453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78;p13">
              <a:hlinkClick r:id="rId38" action="ppaction://hlinksldjump"/>
              <a:extLst>
                <a:ext uri="{FF2B5EF4-FFF2-40B4-BE49-F238E27FC236}">
                  <a16:creationId xmlns:a16="http://schemas.microsoft.com/office/drawing/2014/main" id="{0119C0EC-B474-4BB4-9C98-89DD43908F67}"/>
                </a:ext>
              </a:extLst>
            </p:cNvPr>
            <p:cNvSpPr txBox="1"/>
            <p:nvPr/>
          </p:nvSpPr>
          <p:spPr>
            <a:xfrm>
              <a:off x="5822959" y="1944027"/>
              <a:ext cx="762000" cy="4521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sz="1200" b="1" dirty="0">
                  <a:solidFill>
                    <a:srgbClr val="85200C"/>
                  </a:solidFill>
                  <a:highlight>
                    <a:schemeClr val="accent1"/>
                  </a:highlight>
                  <a:latin typeface="Lemonada Regular"/>
                  <a:ea typeface="Lemonada Regular"/>
                  <a:cs typeface="+mn-cs"/>
                  <a:sym typeface="Lemonada Regular"/>
                </a:rPr>
                <a:t>الدعاء</a:t>
              </a:r>
              <a:endParaRPr sz="1000" b="1" dirty="0">
                <a:solidFill>
                  <a:srgbClr val="85200C"/>
                </a:solidFill>
                <a:highlight>
                  <a:schemeClr val="accent1"/>
                </a:highlight>
                <a:latin typeface="Lemonada Regular"/>
                <a:ea typeface="Lemonada Regular"/>
                <a:cs typeface="+mn-cs"/>
                <a:sym typeface="Lemonada Regular"/>
              </a:endParaRPr>
            </a:p>
          </p:txBody>
        </p:sp>
      </p:grpSp>
      <p:pic>
        <p:nvPicPr>
          <p:cNvPr id="1026" name="Picture 2" descr="36 Inch Spin to Win Color Dry Erase Prize Wheel with 14 sections | Spinning  wheel for sale, Prize wheel, Wheels for sale">
            <a:hlinkClick r:id="rId27" action="ppaction://hlinksldjump"/>
            <a:extLst>
              <a:ext uri="{FF2B5EF4-FFF2-40B4-BE49-F238E27FC236}">
                <a16:creationId xmlns:a16="http://schemas.microsoft.com/office/drawing/2014/main" id="{30ED368D-B684-4A0C-B215-6FBBD52C8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5" y="3503732"/>
            <a:ext cx="519707" cy="6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Google Shape;61;p13">
            <a:hlinkClick r:id="rId16" action="ppaction://hlinksldjump"/>
          </p:cNvPr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7768862" y="1893726"/>
            <a:ext cx="422775" cy="4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owerPoint Dice">
            <a:hlinkClick r:id="" action="ppaction://media"/>
            <a:extLst>
              <a:ext uri="{FF2B5EF4-FFF2-40B4-BE49-F238E27FC236}">
                <a16:creationId xmlns:a16="http://schemas.microsoft.com/office/drawing/2014/main" id="{F4C0C015-A504-47DD-B9FD-4FE256CDBA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57299" y="3644609"/>
            <a:ext cx="466016" cy="466016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7" name="Google Shape;75;p13">
            <a:extLst>
              <a:ext uri="{FF2B5EF4-FFF2-40B4-BE49-F238E27FC236}">
                <a16:creationId xmlns:a16="http://schemas.microsoft.com/office/drawing/2014/main" id="{C60FF191-DAC0-4C3E-AB5B-6288C7723AEC}"/>
              </a:ext>
            </a:extLst>
          </p:cNvPr>
          <p:cNvSpPr txBox="1"/>
          <p:nvPr/>
        </p:nvSpPr>
        <p:spPr>
          <a:xfrm>
            <a:off x="5031555" y="962744"/>
            <a:ext cx="1670475" cy="39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التاريخ 26-3-1442هـ</a:t>
            </a:r>
            <a:endParaRPr sz="11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sp>
        <p:nvSpPr>
          <p:cNvPr id="8" name="Google Shape;75;p13">
            <a:extLst>
              <a:ext uri="{FF2B5EF4-FFF2-40B4-BE49-F238E27FC236}">
                <a16:creationId xmlns:a16="http://schemas.microsoft.com/office/drawing/2014/main" id="{FA00D936-F3F2-4423-99EA-E6FB30555A7C}"/>
              </a:ext>
            </a:extLst>
          </p:cNvPr>
          <p:cNvSpPr txBox="1"/>
          <p:nvPr/>
        </p:nvSpPr>
        <p:spPr>
          <a:xfrm>
            <a:off x="5188411" y="1146808"/>
            <a:ext cx="1670475" cy="68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اليوم : الخميس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الحصة : الأولى - الرابعة  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المادة لغتي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dirty="0"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sz="12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sp>
        <p:nvSpPr>
          <p:cNvPr id="9" name="Google Shape;75;p13">
            <a:extLst>
              <a:ext uri="{FF2B5EF4-FFF2-40B4-BE49-F238E27FC236}">
                <a16:creationId xmlns:a16="http://schemas.microsoft.com/office/drawing/2014/main" id="{3FAFFD55-C2BD-48EF-9607-180F9F787465}"/>
              </a:ext>
            </a:extLst>
          </p:cNvPr>
          <p:cNvSpPr txBox="1"/>
          <p:nvPr/>
        </p:nvSpPr>
        <p:spPr>
          <a:xfrm>
            <a:off x="2589905" y="954987"/>
            <a:ext cx="2293504" cy="762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600" b="1" dirty="0">
                <a:latin typeface="Lemonada Regular"/>
                <a:ea typeface="Lemonada Regular"/>
                <a:cs typeface="+mn-cs"/>
                <a:sym typeface="Lemonada Regular"/>
              </a:rPr>
              <a:t>الموضوع : التقويم التجميعي 3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solidFill>
                  <a:srgbClr val="FF000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أخلاق المسلم </a:t>
            </a:r>
            <a:endParaRPr sz="2000" b="1" dirty="0">
              <a:solidFill>
                <a:srgbClr val="FF0000"/>
              </a:solidFill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11" name="صورة 4">
            <a:extLst>
              <a:ext uri="{FF2B5EF4-FFF2-40B4-BE49-F238E27FC236}">
                <a16:creationId xmlns:a16="http://schemas.microsoft.com/office/drawing/2014/main" id="{9A77D5D3-85D2-4503-A483-5A1AC156E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1" t="3799" r="17285" b="9050"/>
          <a:stretch>
            <a:fillRect/>
          </a:stretch>
        </p:blipFill>
        <p:spPr bwMode="auto">
          <a:xfrm>
            <a:off x="5964392" y="51418"/>
            <a:ext cx="788429" cy="84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صورة 5">
            <a:extLst>
              <a:ext uri="{FF2B5EF4-FFF2-40B4-BE49-F238E27FC236}">
                <a16:creationId xmlns:a16="http://schemas.microsoft.com/office/drawing/2014/main" id="{C483E443-C1B1-44F4-9F1F-74A6AB9E9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282" y="55702"/>
            <a:ext cx="1330860" cy="83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نتيجة بحث الصور عن رؤية 2030">
            <a:extLst>
              <a:ext uri="{FF2B5EF4-FFF2-40B4-BE49-F238E27FC236}">
                <a16:creationId xmlns:a16="http://schemas.microsoft.com/office/drawing/2014/main" id="{A637FA18-5F45-463A-BEA1-52CE89194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87" y="167624"/>
            <a:ext cx="762086" cy="66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oogle Shape;63;p13">
            <a:extLst>
              <a:ext uri="{FF2B5EF4-FFF2-40B4-BE49-F238E27FC236}">
                <a16:creationId xmlns:a16="http://schemas.microsoft.com/office/drawing/2014/main" id="{B1E0770B-2D11-4F9A-B5C9-9F0C6F5AD62C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flipH="1">
            <a:off x="7595084" y="476661"/>
            <a:ext cx="637130" cy="83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64;p13">
            <a:hlinkClick r:id="rId45" action="ppaction://hlinksldjump"/>
            <a:extLst>
              <a:ext uri="{FF2B5EF4-FFF2-40B4-BE49-F238E27FC236}">
                <a16:creationId xmlns:a16="http://schemas.microsoft.com/office/drawing/2014/main" id="{6C0F06A2-4BC2-4E87-937C-41F5B16CB66A}"/>
              </a:ext>
            </a:extLst>
          </p:cNvPr>
          <p:cNvSpPr txBox="1"/>
          <p:nvPr/>
        </p:nvSpPr>
        <p:spPr>
          <a:xfrm>
            <a:off x="7580015" y="788884"/>
            <a:ext cx="762000" cy="580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00" b="1" dirty="0"/>
              <a:t>تقويم تجميعي </a:t>
            </a:r>
            <a:endParaRPr sz="1100" b="1" dirty="0"/>
          </a:p>
        </p:txBody>
      </p:sp>
      <p:pic>
        <p:nvPicPr>
          <p:cNvPr id="41986" name="Picture 2">
            <a:hlinkClick r:id="rId46"/>
            <a:extLst>
              <a:ext uri="{FF2B5EF4-FFF2-40B4-BE49-F238E27FC236}">
                <a16:creationId xmlns:a16="http://schemas.microsoft.com/office/drawing/2014/main" id="{7ED7703D-877D-4351-91E6-F56C1C9AF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060" y="1846750"/>
            <a:ext cx="769802" cy="38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6CA073D-CF8C-4D0B-95B2-ACF92B594C5A}"/>
              </a:ext>
            </a:extLst>
          </p:cNvPr>
          <p:cNvPicPr>
            <a:picLocks noChangeAspect="1"/>
          </p:cNvPicPr>
          <p:nvPr/>
        </p:nvPicPr>
        <p:blipFill rotWithShape="1">
          <a:blip r:embed="rId48"/>
          <a:srcRect l="25654" t="18219" r="41759" b="9420"/>
          <a:stretch/>
        </p:blipFill>
        <p:spPr>
          <a:xfrm>
            <a:off x="3836740" y="1669003"/>
            <a:ext cx="1429018" cy="1756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049761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imagesCASW00TU.jpg">
            <a:extLst>
              <a:ext uri="{FF2B5EF4-FFF2-40B4-BE49-F238E27FC236}">
                <a16:creationId xmlns:a16="http://schemas.microsoft.com/office/drawing/2014/main" id="{A5336BA7-4813-456C-8A0D-A864F00D81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2385" y="55466"/>
            <a:ext cx="1407260" cy="951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B56477E-AD4C-4337-B96E-9410A272875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432" t="38089" r="28636" b="26251"/>
          <a:stretch/>
        </p:blipFill>
        <p:spPr>
          <a:xfrm>
            <a:off x="11113" y="1007437"/>
            <a:ext cx="7698942" cy="3494088"/>
          </a:xfrm>
          <a:prstGeom prst="rect">
            <a:avLst/>
          </a:prstGeom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4715A88A-FEBC-4B33-952C-A0FF064EACF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899564" y="1007437"/>
            <a:ext cx="3106880" cy="446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242728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049761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imagesCASW00TU.jpg">
            <a:extLst>
              <a:ext uri="{FF2B5EF4-FFF2-40B4-BE49-F238E27FC236}">
                <a16:creationId xmlns:a16="http://schemas.microsoft.com/office/drawing/2014/main" id="{A5336BA7-4813-456C-8A0D-A864F00D81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040" y="55467"/>
            <a:ext cx="1269727" cy="8589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21657D0-A1A0-4B9D-BFFA-6BCF2ED383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819" t="47879" r="28750" b="5426"/>
          <a:stretch/>
        </p:blipFill>
        <p:spPr>
          <a:xfrm>
            <a:off x="11114" y="332509"/>
            <a:ext cx="7563859" cy="395862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BF347F88-406E-480B-9FEF-4F36549845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092" t="30891" r="13750" b="38782"/>
          <a:stretch/>
        </p:blipFill>
        <p:spPr>
          <a:xfrm>
            <a:off x="11111" y="1468293"/>
            <a:ext cx="7563859" cy="1963882"/>
          </a:xfrm>
          <a:prstGeom prst="rect">
            <a:avLst/>
          </a:prstGeom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4715A88A-FEBC-4B33-952C-A0FF064EACF3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6795654" y="1007437"/>
            <a:ext cx="3283525" cy="446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800007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049761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imagesCASW00TU.jpg">
            <a:extLst>
              <a:ext uri="{FF2B5EF4-FFF2-40B4-BE49-F238E27FC236}">
                <a16:creationId xmlns:a16="http://schemas.microsoft.com/office/drawing/2014/main" id="{A5336BA7-4813-456C-8A0D-A864F00D81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3508" y="55466"/>
            <a:ext cx="1407260" cy="951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CD72FE9-44FD-4786-AD15-4C6BAC400A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500" t="30900" r="28750" b="45856"/>
          <a:stretch/>
        </p:blipFill>
        <p:spPr>
          <a:xfrm>
            <a:off x="83126" y="1288472"/>
            <a:ext cx="7668492" cy="2234045"/>
          </a:xfrm>
          <a:prstGeom prst="rect">
            <a:avLst/>
          </a:prstGeom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4715A88A-FEBC-4B33-952C-A0FF064EACF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169726" y="1007437"/>
            <a:ext cx="2909453" cy="446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0687321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049761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9227F9E-A208-4E87-B187-603A9B35DD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78" t="16145" r="29204" b="39609"/>
          <a:stretch/>
        </p:blipFill>
        <p:spPr>
          <a:xfrm>
            <a:off x="11113" y="187036"/>
            <a:ext cx="7823631" cy="4166755"/>
          </a:xfrm>
          <a:prstGeom prst="rect">
            <a:avLst/>
          </a:prstGeom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4715A88A-FEBC-4B33-952C-A0FF064EACF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024254" y="1007437"/>
            <a:ext cx="2982189" cy="446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صورة 7" descr="imagesCASW00TU.jpg">
            <a:extLst>
              <a:ext uri="{FF2B5EF4-FFF2-40B4-BE49-F238E27FC236}">
                <a16:creationId xmlns:a16="http://schemas.microsoft.com/office/drawing/2014/main" id="{A5336BA7-4813-456C-8A0D-A864F00D813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76577" y="273194"/>
            <a:ext cx="942464" cy="734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46835767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049761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imagesCASW00TU.jpg">
            <a:extLst>
              <a:ext uri="{FF2B5EF4-FFF2-40B4-BE49-F238E27FC236}">
                <a16:creationId xmlns:a16="http://schemas.microsoft.com/office/drawing/2014/main" id="{A5336BA7-4813-456C-8A0D-A864F00D81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47709" y="55466"/>
            <a:ext cx="1221936" cy="951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0793E2B6-C6BD-4DE1-82FC-FDBE7312483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136" t="17155" r="29167" b="22612"/>
          <a:stretch/>
        </p:blipFill>
        <p:spPr>
          <a:xfrm>
            <a:off x="0" y="27732"/>
            <a:ext cx="7553470" cy="4755525"/>
          </a:xfrm>
          <a:prstGeom prst="rect">
            <a:avLst/>
          </a:prstGeom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4715A88A-FEBC-4B33-952C-A0FF064EACF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7024254" y="1007437"/>
            <a:ext cx="2982189" cy="446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E7988B79-802D-4151-9778-C33A4F52E2B5}"/>
              </a:ext>
            </a:extLst>
          </p:cNvPr>
          <p:cNvSpPr/>
          <p:nvPr/>
        </p:nvSpPr>
        <p:spPr>
          <a:xfrm>
            <a:off x="-72013" y="682684"/>
            <a:ext cx="7625483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3200" b="1" dirty="0">
                <a:ln w="18415" cmpd="sng">
                  <a:noFill/>
                  <a:prstDash val="solid"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عنوان القصة التي توقـف عندها فواز </a:t>
            </a:r>
            <a:r>
              <a:rPr lang="ar-SA" sz="32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الإيثار</a:t>
            </a:r>
            <a:r>
              <a:rPr lang="ar-SA" sz="32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ar-SA" sz="2000" b="1" dirty="0">
              <a:ln w="0"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F0569BF-3D63-402E-A9A8-A76A5E7819EA}"/>
              </a:ext>
            </a:extLst>
          </p:cNvPr>
          <p:cNvSpPr/>
          <p:nvPr/>
        </p:nvSpPr>
        <p:spPr>
          <a:xfrm>
            <a:off x="83126" y="2047109"/>
            <a:ext cx="7405981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20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في يوم نسيت صديقتي  احضار وجبة الإفطار فلما رأيت ذلك أعطيتها وجبة إفطاري .</a:t>
            </a:r>
            <a:endParaRPr lang="ar-SA" b="1" dirty="0">
              <a:ln w="0"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234701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049761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imagesCASW00TU.jpg">
            <a:extLst>
              <a:ext uri="{FF2B5EF4-FFF2-40B4-BE49-F238E27FC236}">
                <a16:creationId xmlns:a16="http://schemas.microsoft.com/office/drawing/2014/main" id="{A5336BA7-4813-456C-8A0D-A864F00D81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47709" y="55466"/>
            <a:ext cx="1221936" cy="951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4715A88A-FEBC-4B33-952C-A0FF064EACF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024254" y="1007437"/>
            <a:ext cx="2982189" cy="446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6C55802-CC6A-4222-AEE2-BDF5B21F69DC}"/>
              </a:ext>
            </a:extLst>
          </p:cNvPr>
          <p:cNvSpPr txBox="1"/>
          <p:nvPr/>
        </p:nvSpPr>
        <p:spPr>
          <a:xfrm>
            <a:off x="4187536" y="1007437"/>
            <a:ext cx="160020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C12299B-2489-49BF-82FD-A207E6E38A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023" t="17155" r="28750" b="4220"/>
          <a:stretch/>
        </p:blipFill>
        <p:spPr>
          <a:xfrm>
            <a:off x="83126" y="6272"/>
            <a:ext cx="6858002" cy="5137228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3EE944E-AFB6-44D4-ADAC-F58555546B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091" t="29485" r="14091" b="12709"/>
          <a:stretch/>
        </p:blipFill>
        <p:spPr>
          <a:xfrm>
            <a:off x="197424" y="2026226"/>
            <a:ext cx="6660576" cy="31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85075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049761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imagesCASW00TU.jpg">
            <a:extLst>
              <a:ext uri="{FF2B5EF4-FFF2-40B4-BE49-F238E27FC236}">
                <a16:creationId xmlns:a16="http://schemas.microsoft.com/office/drawing/2014/main" id="{A5336BA7-4813-456C-8A0D-A864F00D81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47709" y="55466"/>
            <a:ext cx="1221936" cy="951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297611F-A690-420E-B77D-94DA286332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06" t="46295" r="28133" b="13080"/>
          <a:stretch/>
        </p:blipFill>
        <p:spPr>
          <a:xfrm>
            <a:off x="83125" y="405245"/>
            <a:ext cx="7373355" cy="3647210"/>
          </a:xfrm>
          <a:prstGeom prst="rect">
            <a:avLst/>
          </a:prstGeom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4715A88A-FEBC-4B33-952C-A0FF064EACF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582641" y="903528"/>
            <a:ext cx="3278331" cy="446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865095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C60D576-E053-43DF-973C-890ED8D734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82" t="17550" r="29433" b="47474"/>
          <a:stretch/>
        </p:blipFill>
        <p:spPr>
          <a:xfrm>
            <a:off x="11114" y="332508"/>
            <a:ext cx="8040584" cy="4010891"/>
          </a:xfrm>
          <a:prstGeom prst="rect">
            <a:avLst/>
          </a:prstGeom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4715A88A-FEBC-4B33-952C-A0FF064EACF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377544" y="903528"/>
            <a:ext cx="2483427" cy="446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834943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4715A88A-FEBC-4B33-952C-A0FF064EACF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086599" y="1942859"/>
            <a:ext cx="2483427" cy="446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9FF4036-7645-4008-92B9-6F95CF55B8E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409" t="19379" r="30796" b="30347"/>
          <a:stretch/>
        </p:blipFill>
        <p:spPr>
          <a:xfrm>
            <a:off x="11113" y="207818"/>
            <a:ext cx="7366432" cy="404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87066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6FEB335-BDD7-44C3-9CC0-8F6DE44FB1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09" t="68736" r="30796" b="5028"/>
          <a:stretch/>
        </p:blipFill>
        <p:spPr>
          <a:xfrm>
            <a:off x="176646" y="473893"/>
            <a:ext cx="7689272" cy="2923934"/>
          </a:xfrm>
          <a:prstGeom prst="rect">
            <a:avLst/>
          </a:prstGeom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4715A88A-FEBC-4B33-952C-A0FF064EACF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408717" y="1367511"/>
            <a:ext cx="2150918" cy="4468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80242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6048060E-C029-40F5-9503-078CE589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45F55AF0-5B44-4E8B-ABDC-521339692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2089"/>
            <a:ext cx="9150447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54;p13">
            <a:extLst>
              <a:ext uri="{FF2B5EF4-FFF2-40B4-BE49-F238E27FC236}">
                <a16:creationId xmlns:a16="http://schemas.microsoft.com/office/drawing/2014/main" id="{58ECD825-FAAE-4D7B-9704-B49EF4398EB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9886" y="76994"/>
            <a:ext cx="5950288" cy="550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5;p13">
            <a:extLst>
              <a:ext uri="{FF2B5EF4-FFF2-40B4-BE49-F238E27FC236}">
                <a16:creationId xmlns:a16="http://schemas.microsoft.com/office/drawing/2014/main" id="{EE36D4A1-A5D4-46D6-AF6F-00316BFA6AD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39026" y="612016"/>
            <a:ext cx="1487857" cy="161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9;p13">
            <a:extLst>
              <a:ext uri="{FF2B5EF4-FFF2-40B4-BE49-F238E27FC236}">
                <a16:creationId xmlns:a16="http://schemas.microsoft.com/office/drawing/2014/main" id="{A7420D62-2DD0-438E-BD0A-CAA6EABA3BC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450" y="-706875"/>
            <a:ext cx="1499599" cy="24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1;p13">
            <a:extLst>
              <a:ext uri="{FF2B5EF4-FFF2-40B4-BE49-F238E27FC236}">
                <a16:creationId xmlns:a16="http://schemas.microsoft.com/office/drawing/2014/main" id="{81C0FA7B-73CE-4304-84DA-5D664459C49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212264" y="2800632"/>
            <a:ext cx="1861900" cy="2277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72;p13">
            <a:extLst>
              <a:ext uri="{FF2B5EF4-FFF2-40B4-BE49-F238E27FC236}">
                <a16:creationId xmlns:a16="http://schemas.microsoft.com/office/drawing/2014/main" id="{6F76A764-1B8C-4B9A-9EA2-BEB639FD393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b="9099"/>
          <a:stretch/>
        </p:blipFill>
        <p:spPr>
          <a:xfrm flipH="1">
            <a:off x="-1" y="1973845"/>
            <a:ext cx="1551357" cy="854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3;p13">
            <a:extLst>
              <a:ext uri="{FF2B5EF4-FFF2-40B4-BE49-F238E27FC236}">
                <a16:creationId xmlns:a16="http://schemas.microsoft.com/office/drawing/2014/main" id="{93DDDD87-5559-4AB7-8D3B-2009CC82B204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0393" y="3493921"/>
            <a:ext cx="422775" cy="624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4;p13">
            <a:extLst>
              <a:ext uri="{FF2B5EF4-FFF2-40B4-BE49-F238E27FC236}">
                <a16:creationId xmlns:a16="http://schemas.microsoft.com/office/drawing/2014/main" id="{B37FCEF2-1B01-46C0-8584-9993A5D8A189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0184" y="4350941"/>
            <a:ext cx="690350" cy="48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1;p13">
            <a:extLst>
              <a:ext uri="{FF2B5EF4-FFF2-40B4-BE49-F238E27FC236}">
                <a16:creationId xmlns:a16="http://schemas.microsoft.com/office/drawing/2014/main" id="{04E95ED4-D57A-4FDE-B6E3-899D1B947406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74160" y="3567660"/>
            <a:ext cx="690350" cy="62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2;p13">
            <a:extLst>
              <a:ext uri="{FF2B5EF4-FFF2-40B4-BE49-F238E27FC236}">
                <a16:creationId xmlns:a16="http://schemas.microsoft.com/office/drawing/2014/main" id="{2B51067B-584B-42FC-AD7C-1A361970A5D9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5285" y="3001628"/>
            <a:ext cx="574532" cy="48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83;p13">
            <a:extLst>
              <a:ext uri="{FF2B5EF4-FFF2-40B4-BE49-F238E27FC236}">
                <a16:creationId xmlns:a16="http://schemas.microsoft.com/office/drawing/2014/main" id="{58B33951-3664-4625-B699-CAE5E0EE5594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38454" y="2952090"/>
            <a:ext cx="484795" cy="48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8;p13">
            <a:hlinkClick r:id="rId16"/>
            <a:extLst>
              <a:ext uri="{FF2B5EF4-FFF2-40B4-BE49-F238E27FC236}">
                <a16:creationId xmlns:a16="http://schemas.microsoft.com/office/drawing/2014/main" id="{56190525-5F2C-4CF3-BBE6-C2A2FC34BC34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34834" y="1095468"/>
            <a:ext cx="835903" cy="8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63;p13">
            <a:extLst>
              <a:ext uri="{FF2B5EF4-FFF2-40B4-BE49-F238E27FC236}">
                <a16:creationId xmlns:a16="http://schemas.microsoft.com/office/drawing/2014/main" id="{0A472625-9D74-4898-A007-19F5535ECB7C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flipH="1">
            <a:off x="8440363" y="422351"/>
            <a:ext cx="535983" cy="55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62;p13">
            <a:extLst>
              <a:ext uri="{FF2B5EF4-FFF2-40B4-BE49-F238E27FC236}">
                <a16:creationId xmlns:a16="http://schemas.microsoft.com/office/drawing/2014/main" id="{0A57801F-7D2A-4608-B6DE-6965C5597153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flipH="1">
            <a:off x="7831636" y="433490"/>
            <a:ext cx="493370" cy="55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59;p13">
            <a:extLst>
              <a:ext uri="{FF2B5EF4-FFF2-40B4-BE49-F238E27FC236}">
                <a16:creationId xmlns:a16="http://schemas.microsoft.com/office/drawing/2014/main" id="{556EBEE8-B6B9-4E1B-A71B-5E01933F9851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558497" y="1102676"/>
            <a:ext cx="336099" cy="3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0;p13">
            <a:extLst>
              <a:ext uri="{FF2B5EF4-FFF2-40B4-BE49-F238E27FC236}">
                <a16:creationId xmlns:a16="http://schemas.microsoft.com/office/drawing/2014/main" id="{57A934BE-8D32-4890-93A7-870DBAEE31D9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808179" y="1144205"/>
            <a:ext cx="690349" cy="2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66;p13">
            <a:hlinkClick r:id="rId22"/>
            <a:extLst>
              <a:ext uri="{FF2B5EF4-FFF2-40B4-BE49-F238E27FC236}">
                <a16:creationId xmlns:a16="http://schemas.microsoft.com/office/drawing/2014/main" id="{A9691A3A-D04C-481A-9107-A760DA9F0841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485171" y="1504421"/>
            <a:ext cx="422775" cy="42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61;p13">
            <a:extLst>
              <a:ext uri="{FF2B5EF4-FFF2-40B4-BE49-F238E27FC236}">
                <a16:creationId xmlns:a16="http://schemas.microsoft.com/office/drawing/2014/main" id="{F5C37CA9-7F02-466E-A7CD-5C58C53D9020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850711" y="1551070"/>
            <a:ext cx="422775" cy="4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9;p13">
            <a:extLst>
              <a:ext uri="{FF2B5EF4-FFF2-40B4-BE49-F238E27FC236}">
                <a16:creationId xmlns:a16="http://schemas.microsoft.com/office/drawing/2014/main" id="{D3B2403C-3589-4B19-89CE-18765FAD0148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404679" y="3314701"/>
            <a:ext cx="1181961" cy="1940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3;p14">
            <a:extLst>
              <a:ext uri="{FF2B5EF4-FFF2-40B4-BE49-F238E27FC236}">
                <a16:creationId xmlns:a16="http://schemas.microsoft.com/office/drawing/2014/main" id="{BBD18C2C-9C81-4A96-B9FF-CA3C6A889411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flipH="1">
            <a:off x="6863378" y="1434367"/>
            <a:ext cx="3024792" cy="458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9">
            <a:hlinkClick r:id="rId27" action="ppaction://hlinksldjump"/>
            <a:extLst>
              <a:ext uri="{FF2B5EF4-FFF2-40B4-BE49-F238E27FC236}">
                <a16:creationId xmlns:a16="http://schemas.microsoft.com/office/drawing/2014/main" id="{7CFA785D-BD8A-4971-A9B9-FD65C17A164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261296" y="4238127"/>
            <a:ext cx="626335" cy="626335"/>
          </a:xfrm>
          <a:prstGeom prst="rect">
            <a:avLst/>
          </a:prstGeom>
        </p:spPr>
      </p:pic>
      <p:sp>
        <p:nvSpPr>
          <p:cNvPr id="29" name="Text Box 41">
            <a:extLst>
              <a:ext uri="{FF2B5EF4-FFF2-40B4-BE49-F238E27FC236}">
                <a16:creationId xmlns:a16="http://schemas.microsoft.com/office/drawing/2014/main" id="{A245DA66-7AD5-4154-96C1-D8051DEEB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867" y="1828799"/>
            <a:ext cx="581371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3200" b="1" dirty="0"/>
              <a:t>اللهم يا معلم إبراهيم علمنا ويا مفهم سليمان فهمنا وعلمنا ما جهلنا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3200" b="1" dirty="0"/>
              <a:t>وانفعنا بما علمتنا وزدنا علمًا اللهم افتح علينا فتحًا مبينًا.</a:t>
            </a:r>
          </a:p>
        </p:txBody>
      </p:sp>
      <p:pic>
        <p:nvPicPr>
          <p:cNvPr id="1026" name="Picture 2" descr="طفلة جميلة تدعو الله">
            <a:extLst>
              <a:ext uri="{FF2B5EF4-FFF2-40B4-BE49-F238E27FC236}">
                <a16:creationId xmlns:a16="http://schemas.microsoft.com/office/drawing/2014/main" id="{EB046AA0-8559-41F1-A2A6-0C1BB84E6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" b="98000" l="5556" r="94127">
                        <a14:foregroundMark x1="26349" y1="14333" x2="24444" y2="92000"/>
                        <a14:foregroundMark x1="21111" y1="87667" x2="13651" y2="8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149" y="309144"/>
            <a:ext cx="3253168" cy="161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027269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4715A88A-FEBC-4B33-952C-A0FF064EACF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086599" y="1942859"/>
            <a:ext cx="2483427" cy="4468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6FE895B-BDF9-4E4B-8303-065A6E5CA1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864" t="75164" r="31591" b="13922"/>
          <a:stretch/>
        </p:blipFill>
        <p:spPr>
          <a:xfrm>
            <a:off x="135081" y="166254"/>
            <a:ext cx="7850904" cy="883228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F12ACC8F-2218-4256-BCD0-E204BA8A7251}"/>
              </a:ext>
            </a:extLst>
          </p:cNvPr>
          <p:cNvSpPr/>
          <p:nvPr/>
        </p:nvSpPr>
        <p:spPr>
          <a:xfrm>
            <a:off x="1475507" y="1152962"/>
            <a:ext cx="4935683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36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الــتَّـعَــاوُنُ خُـلُـقُ الْـمُـسْـلِـــم .</a:t>
            </a:r>
            <a:endParaRPr lang="ar-SA" sz="2400" b="1" dirty="0">
              <a:ln w="0"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B30F437-DF46-4617-9106-BF199D6F16DC}"/>
              </a:ext>
            </a:extLst>
          </p:cNvPr>
          <p:cNvSpPr/>
          <p:nvPr/>
        </p:nvSpPr>
        <p:spPr>
          <a:xfrm>
            <a:off x="748146" y="1902773"/>
            <a:ext cx="6338453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36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مَـا أَحْــوَجَ الْـفَـقِـيـرَ إِلَـى الـطَّـعَـام ! </a:t>
            </a:r>
            <a:endParaRPr lang="ar-SA" sz="2400" b="1" dirty="0">
              <a:ln w="0"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17012AC-81A9-4807-ADF0-AB995475EBE1}"/>
              </a:ext>
            </a:extLst>
          </p:cNvPr>
          <p:cNvSpPr/>
          <p:nvPr/>
        </p:nvSpPr>
        <p:spPr>
          <a:xfrm>
            <a:off x="774121" y="2645609"/>
            <a:ext cx="6338453" cy="138499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36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الـرَّسُـولُ صَـلَّى اللهُ عَـلَـيْـهِ وَسَـلَّـمَ</a:t>
            </a:r>
          </a:p>
          <a:p>
            <a:pPr algn="ctr" rtl="1" eaLnBrk="1" hangingPunct="1">
              <a:defRPr/>
            </a:pPr>
            <a:endParaRPr lang="ar-SA" sz="1000" b="1" dirty="0">
              <a:ln w="18415" cmpd="sng">
                <a:noFill/>
                <a:prstDash val="solid"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rtl="1" eaLnBrk="1" hangingPunct="1">
              <a:defRPr/>
            </a:pPr>
            <a:r>
              <a:rPr lang="ar-SA" sz="36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3600" b="1" dirty="0" err="1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قُـدْوَتُـنَـا</a:t>
            </a:r>
            <a:r>
              <a:rPr lang="ar-SA" sz="3600" b="1" dirty="0">
                <a:ln w="18415" cmpd="sng">
                  <a:noFill/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فِـي الْأَخْــلاَق الْـحَـسَـنَــة .</a:t>
            </a:r>
            <a:endParaRPr lang="ar-SA" sz="2400" b="1" dirty="0">
              <a:ln w="0"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61381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6048060E-C029-40F5-9503-078CE589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45F55AF0-5B44-4E8B-ABDC-521339692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2089"/>
            <a:ext cx="9150447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54;p13">
            <a:extLst>
              <a:ext uri="{FF2B5EF4-FFF2-40B4-BE49-F238E27FC236}">
                <a16:creationId xmlns:a16="http://schemas.microsoft.com/office/drawing/2014/main" id="{58ECD825-FAAE-4D7B-9704-B49EF4398EB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3854" y="222053"/>
            <a:ext cx="5950288" cy="550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5;p13">
            <a:extLst>
              <a:ext uri="{FF2B5EF4-FFF2-40B4-BE49-F238E27FC236}">
                <a16:creationId xmlns:a16="http://schemas.microsoft.com/office/drawing/2014/main" id="{EE36D4A1-A5D4-46D6-AF6F-00316BFA6AD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39026" y="612016"/>
            <a:ext cx="1487857" cy="161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9;p13">
            <a:extLst>
              <a:ext uri="{FF2B5EF4-FFF2-40B4-BE49-F238E27FC236}">
                <a16:creationId xmlns:a16="http://schemas.microsoft.com/office/drawing/2014/main" id="{A7420D62-2DD0-438E-BD0A-CAA6EABA3BC1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450" y="-706875"/>
            <a:ext cx="1499599" cy="24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1;p13">
            <a:extLst>
              <a:ext uri="{FF2B5EF4-FFF2-40B4-BE49-F238E27FC236}">
                <a16:creationId xmlns:a16="http://schemas.microsoft.com/office/drawing/2014/main" id="{81C0FA7B-73CE-4304-84DA-5D664459C49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212264" y="2800632"/>
            <a:ext cx="1861900" cy="2277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72;p13">
            <a:extLst>
              <a:ext uri="{FF2B5EF4-FFF2-40B4-BE49-F238E27FC236}">
                <a16:creationId xmlns:a16="http://schemas.microsoft.com/office/drawing/2014/main" id="{6F76A764-1B8C-4B9A-9EA2-BEB639FD393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b="9099"/>
          <a:stretch/>
        </p:blipFill>
        <p:spPr>
          <a:xfrm flipH="1">
            <a:off x="-1" y="1973845"/>
            <a:ext cx="1551357" cy="854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3;p13">
            <a:extLst>
              <a:ext uri="{FF2B5EF4-FFF2-40B4-BE49-F238E27FC236}">
                <a16:creationId xmlns:a16="http://schemas.microsoft.com/office/drawing/2014/main" id="{93DDDD87-5559-4AB7-8D3B-2009CC82B204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20393" y="3493921"/>
            <a:ext cx="422775" cy="624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4;p13">
            <a:extLst>
              <a:ext uri="{FF2B5EF4-FFF2-40B4-BE49-F238E27FC236}">
                <a16:creationId xmlns:a16="http://schemas.microsoft.com/office/drawing/2014/main" id="{B37FCEF2-1B01-46C0-8584-9993A5D8A189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50184" y="4350941"/>
            <a:ext cx="690350" cy="48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1;p13">
            <a:extLst>
              <a:ext uri="{FF2B5EF4-FFF2-40B4-BE49-F238E27FC236}">
                <a16:creationId xmlns:a16="http://schemas.microsoft.com/office/drawing/2014/main" id="{04E95ED4-D57A-4FDE-B6E3-899D1B947406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74160" y="3567660"/>
            <a:ext cx="690350" cy="62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2;p13">
            <a:extLst>
              <a:ext uri="{FF2B5EF4-FFF2-40B4-BE49-F238E27FC236}">
                <a16:creationId xmlns:a16="http://schemas.microsoft.com/office/drawing/2014/main" id="{2B51067B-584B-42FC-AD7C-1A361970A5D9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55285" y="3001628"/>
            <a:ext cx="574532" cy="48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83;p13">
            <a:extLst>
              <a:ext uri="{FF2B5EF4-FFF2-40B4-BE49-F238E27FC236}">
                <a16:creationId xmlns:a16="http://schemas.microsoft.com/office/drawing/2014/main" id="{58B33951-3664-4625-B699-CAE5E0EE5594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38454" y="2952090"/>
            <a:ext cx="484795" cy="48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8;p13">
            <a:hlinkClick r:id="rId17"/>
            <a:extLst>
              <a:ext uri="{FF2B5EF4-FFF2-40B4-BE49-F238E27FC236}">
                <a16:creationId xmlns:a16="http://schemas.microsoft.com/office/drawing/2014/main" id="{56190525-5F2C-4CF3-BBE6-C2A2FC34BC34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34834" y="1095468"/>
            <a:ext cx="835903" cy="8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63;p13">
            <a:extLst>
              <a:ext uri="{FF2B5EF4-FFF2-40B4-BE49-F238E27FC236}">
                <a16:creationId xmlns:a16="http://schemas.microsoft.com/office/drawing/2014/main" id="{0A472625-9D74-4898-A007-19F5535ECB7C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flipH="1">
            <a:off x="8440363" y="422351"/>
            <a:ext cx="535983" cy="55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62;p13">
            <a:extLst>
              <a:ext uri="{FF2B5EF4-FFF2-40B4-BE49-F238E27FC236}">
                <a16:creationId xmlns:a16="http://schemas.microsoft.com/office/drawing/2014/main" id="{0A57801F-7D2A-4608-B6DE-6965C5597153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flipH="1">
            <a:off x="7831636" y="433490"/>
            <a:ext cx="493370" cy="55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59;p13">
            <a:extLst>
              <a:ext uri="{FF2B5EF4-FFF2-40B4-BE49-F238E27FC236}">
                <a16:creationId xmlns:a16="http://schemas.microsoft.com/office/drawing/2014/main" id="{556EBEE8-B6B9-4E1B-A71B-5E01933F9851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8558497" y="1102676"/>
            <a:ext cx="336099" cy="3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0;p13">
            <a:extLst>
              <a:ext uri="{FF2B5EF4-FFF2-40B4-BE49-F238E27FC236}">
                <a16:creationId xmlns:a16="http://schemas.microsoft.com/office/drawing/2014/main" id="{57A934BE-8D32-4890-93A7-870DBAEE31D9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808179" y="1144205"/>
            <a:ext cx="690349" cy="2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66;p13">
            <a:hlinkClick r:id="rId23"/>
            <a:extLst>
              <a:ext uri="{FF2B5EF4-FFF2-40B4-BE49-F238E27FC236}">
                <a16:creationId xmlns:a16="http://schemas.microsoft.com/office/drawing/2014/main" id="{A9691A3A-D04C-481A-9107-A760DA9F0841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8485171" y="1504421"/>
            <a:ext cx="422775" cy="42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61;p13">
            <a:extLst>
              <a:ext uri="{FF2B5EF4-FFF2-40B4-BE49-F238E27FC236}">
                <a16:creationId xmlns:a16="http://schemas.microsoft.com/office/drawing/2014/main" id="{F5C37CA9-7F02-466E-A7CD-5C58C53D9020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850711" y="1551070"/>
            <a:ext cx="422775" cy="422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42C463AD-5BBA-4688-B7D5-697844433618}"/>
              </a:ext>
            </a:extLst>
          </p:cNvPr>
          <p:cNvSpPr txBox="1">
            <a:spLocks/>
          </p:cNvSpPr>
          <p:nvPr/>
        </p:nvSpPr>
        <p:spPr>
          <a:xfrm>
            <a:off x="1472371" y="381269"/>
            <a:ext cx="3304240" cy="568848"/>
          </a:xfrm>
          <a:prstGeom prst="rect">
            <a:avLst/>
          </a:prstGeom>
        </p:spPr>
        <p:txBody>
          <a:bodyPr>
            <a:scene3d>
              <a:camera prst="orthographicFront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4000" b="1" cap="all" dirty="0">
                <a:ln w="0"/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الواجب</a:t>
            </a:r>
            <a:endParaRPr lang="ar-SA" sz="4400" b="1" dirty="0">
              <a:ln w="22225">
                <a:noFill/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1" name="Google Shape;93;p14">
            <a:extLst>
              <a:ext uri="{FF2B5EF4-FFF2-40B4-BE49-F238E27FC236}">
                <a16:creationId xmlns:a16="http://schemas.microsoft.com/office/drawing/2014/main" id="{BBD18C2C-9C81-4A96-B9FF-CA3C6A889411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flipH="1">
            <a:off x="6863378" y="1434367"/>
            <a:ext cx="3024792" cy="458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9;p13">
            <a:extLst>
              <a:ext uri="{FF2B5EF4-FFF2-40B4-BE49-F238E27FC236}">
                <a16:creationId xmlns:a16="http://schemas.microsoft.com/office/drawing/2014/main" id="{D3B2403C-3589-4B19-89CE-18765FAD0148}"/>
              </a:ext>
            </a:extLst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6863378" y="3379798"/>
            <a:ext cx="1181961" cy="1940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9">
            <a:hlinkClick r:id="rId28" action="ppaction://hlinksldjump"/>
            <a:extLst>
              <a:ext uri="{FF2B5EF4-FFF2-40B4-BE49-F238E27FC236}">
                <a16:creationId xmlns:a16="http://schemas.microsoft.com/office/drawing/2014/main" id="{CC932CBD-1803-4C7E-9023-58380BC4458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98970" y="4188970"/>
            <a:ext cx="626335" cy="626335"/>
          </a:xfrm>
          <a:prstGeom prst="rect">
            <a:avLst/>
          </a:prstGeom>
        </p:spPr>
      </p:pic>
      <p:sp>
        <p:nvSpPr>
          <p:cNvPr id="31" name="مربع نص 30">
            <a:extLst>
              <a:ext uri="{FF2B5EF4-FFF2-40B4-BE49-F238E27FC236}">
                <a16:creationId xmlns:a16="http://schemas.microsoft.com/office/drawing/2014/main" id="{9B81F523-1D79-4165-938B-8E39D96C2636}"/>
              </a:ext>
            </a:extLst>
          </p:cNvPr>
          <p:cNvSpPr txBox="1"/>
          <p:nvPr/>
        </p:nvSpPr>
        <p:spPr>
          <a:xfrm>
            <a:off x="1926441" y="3516185"/>
            <a:ext cx="5049980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2800" b="1" dirty="0">
                <a:solidFill>
                  <a:srgbClr val="FF0000"/>
                </a:solidFill>
                <a:latin typeface="Calibri Light" panose="020F0302020204030204" pitchFamily="34" charset="0"/>
                <a:cs typeface="Adobe Arabic" pitchFamily="18" charset="-78"/>
              </a:rPr>
              <a:t>حل الواجب في المنصة  </a:t>
            </a:r>
            <a:endParaRPr lang="ar-SA" sz="18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 descr="مكارم الأخلاق | قصص و حكايا للأطفال - هدي قرآني saboura.net - YouTube">
            <a:extLst>
              <a:ext uri="{FF2B5EF4-FFF2-40B4-BE49-F238E27FC236}">
                <a16:creationId xmlns:a16="http://schemas.microsoft.com/office/drawing/2014/main" id="{C8AD5F2A-9506-4EEC-AF29-76B61862E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931" y="530834"/>
            <a:ext cx="2147448" cy="176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9">
            <a:hlinkClick r:id="rId28" action="ppaction://hlinksldjump"/>
            <a:extLst>
              <a:ext uri="{FF2B5EF4-FFF2-40B4-BE49-F238E27FC236}">
                <a16:creationId xmlns:a16="http://schemas.microsoft.com/office/drawing/2014/main" id="{959FBD91-D44F-412D-824F-9BC9C816F532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506023" y="2648481"/>
            <a:ext cx="626335" cy="626335"/>
          </a:xfrm>
          <a:prstGeom prst="rect">
            <a:avLst/>
          </a:prstGeom>
        </p:spPr>
      </p:pic>
      <p:sp>
        <p:nvSpPr>
          <p:cNvPr id="8" name="مستطيل 5">
            <a:extLst>
              <a:ext uri="{FF2B5EF4-FFF2-40B4-BE49-F238E27FC236}">
                <a16:creationId xmlns:a16="http://schemas.microsoft.com/office/drawing/2014/main" id="{B574B628-5FB5-4A15-A9E2-AE238E75E2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1321" y="1561627"/>
            <a:ext cx="387409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2800" b="1" dirty="0">
                <a:solidFill>
                  <a:schemeClr val="tx1"/>
                </a:solidFill>
                <a:latin typeface="Calibri Light" panose="020F0302020204030204" pitchFamily="34" charset="0"/>
                <a:cs typeface="Adobe Arabic" pitchFamily="18" charset="-78"/>
              </a:rPr>
              <a:t>عمل خريطة ذهنية مبسطة </a:t>
            </a:r>
          </a:p>
          <a:p>
            <a:pPr algn="ctr" rtl="1" eaLnBrk="1" hangingPunct="1">
              <a:defRPr/>
            </a:pPr>
            <a:r>
              <a:rPr lang="ar-SA" sz="2800" b="1" dirty="0">
                <a:solidFill>
                  <a:schemeClr val="tx1"/>
                </a:solidFill>
                <a:latin typeface="Calibri Light" panose="020F0302020204030204" pitchFamily="34" charset="0"/>
                <a:cs typeface="Adobe Arabic" pitchFamily="18" charset="-78"/>
              </a:rPr>
              <a:t>لما تعلمتيه من وحدة أخلاق المسلم . </a:t>
            </a:r>
            <a:endParaRPr lang="ar-SA" sz="3200" b="1" dirty="0">
              <a:solidFill>
                <a:schemeClr val="tx1"/>
              </a:solidFill>
              <a:latin typeface="Calibri Light" panose="020F0302020204030204" pitchFamily="34" charset="0"/>
              <a:cs typeface="Adobe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76703007"/>
      </p:ext>
    </p:extLst>
  </p:cSld>
  <p:clrMapOvr>
    <a:masterClrMapping/>
  </p:clrMapOvr>
  <p:transition>
    <p:pull dir="ru"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6048060E-C029-40F5-9503-078CE589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45F55AF0-5B44-4E8B-ABDC-521339692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2089"/>
            <a:ext cx="9150447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54;p13">
            <a:extLst>
              <a:ext uri="{FF2B5EF4-FFF2-40B4-BE49-F238E27FC236}">
                <a16:creationId xmlns:a16="http://schemas.microsoft.com/office/drawing/2014/main" id="{58ECD825-FAAE-4D7B-9704-B49EF4398EB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49886" y="76994"/>
            <a:ext cx="5950288" cy="5503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5;p13">
            <a:extLst>
              <a:ext uri="{FF2B5EF4-FFF2-40B4-BE49-F238E27FC236}">
                <a16:creationId xmlns:a16="http://schemas.microsoft.com/office/drawing/2014/main" id="{EE36D4A1-A5D4-46D6-AF6F-00316BFA6AD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39026" y="612016"/>
            <a:ext cx="1487857" cy="161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9;p13">
            <a:extLst>
              <a:ext uri="{FF2B5EF4-FFF2-40B4-BE49-F238E27FC236}">
                <a16:creationId xmlns:a16="http://schemas.microsoft.com/office/drawing/2014/main" id="{A7420D62-2DD0-438E-BD0A-CAA6EABA3BC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450" y="-706875"/>
            <a:ext cx="1499599" cy="24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1;p13">
            <a:extLst>
              <a:ext uri="{FF2B5EF4-FFF2-40B4-BE49-F238E27FC236}">
                <a16:creationId xmlns:a16="http://schemas.microsoft.com/office/drawing/2014/main" id="{81C0FA7B-73CE-4304-84DA-5D664459C49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212264" y="2800632"/>
            <a:ext cx="1861900" cy="2277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72;p13">
            <a:extLst>
              <a:ext uri="{FF2B5EF4-FFF2-40B4-BE49-F238E27FC236}">
                <a16:creationId xmlns:a16="http://schemas.microsoft.com/office/drawing/2014/main" id="{6F76A764-1B8C-4B9A-9EA2-BEB639FD393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b="9099"/>
          <a:stretch/>
        </p:blipFill>
        <p:spPr>
          <a:xfrm flipH="1">
            <a:off x="-1" y="1973845"/>
            <a:ext cx="1551357" cy="854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3;p13">
            <a:extLst>
              <a:ext uri="{FF2B5EF4-FFF2-40B4-BE49-F238E27FC236}">
                <a16:creationId xmlns:a16="http://schemas.microsoft.com/office/drawing/2014/main" id="{93DDDD87-5559-4AB7-8D3B-2009CC82B204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0393" y="3493921"/>
            <a:ext cx="422775" cy="624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4;p13">
            <a:extLst>
              <a:ext uri="{FF2B5EF4-FFF2-40B4-BE49-F238E27FC236}">
                <a16:creationId xmlns:a16="http://schemas.microsoft.com/office/drawing/2014/main" id="{B37FCEF2-1B01-46C0-8584-9993A5D8A189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0184" y="4350941"/>
            <a:ext cx="690350" cy="48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1;p13">
            <a:extLst>
              <a:ext uri="{FF2B5EF4-FFF2-40B4-BE49-F238E27FC236}">
                <a16:creationId xmlns:a16="http://schemas.microsoft.com/office/drawing/2014/main" id="{04E95ED4-D57A-4FDE-B6E3-899D1B947406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74160" y="3567660"/>
            <a:ext cx="690350" cy="62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2;p13">
            <a:extLst>
              <a:ext uri="{FF2B5EF4-FFF2-40B4-BE49-F238E27FC236}">
                <a16:creationId xmlns:a16="http://schemas.microsoft.com/office/drawing/2014/main" id="{2B51067B-584B-42FC-AD7C-1A361970A5D9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5285" y="3001628"/>
            <a:ext cx="574532" cy="48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83;p13">
            <a:extLst>
              <a:ext uri="{FF2B5EF4-FFF2-40B4-BE49-F238E27FC236}">
                <a16:creationId xmlns:a16="http://schemas.microsoft.com/office/drawing/2014/main" id="{58B33951-3664-4625-B699-CAE5E0EE5594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38454" y="2952090"/>
            <a:ext cx="484795" cy="48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8;p13">
            <a:hlinkClick r:id="rId16"/>
            <a:extLst>
              <a:ext uri="{FF2B5EF4-FFF2-40B4-BE49-F238E27FC236}">
                <a16:creationId xmlns:a16="http://schemas.microsoft.com/office/drawing/2014/main" id="{56190525-5F2C-4CF3-BBE6-C2A2FC34BC34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34834" y="1095468"/>
            <a:ext cx="835903" cy="8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63;p13">
            <a:extLst>
              <a:ext uri="{FF2B5EF4-FFF2-40B4-BE49-F238E27FC236}">
                <a16:creationId xmlns:a16="http://schemas.microsoft.com/office/drawing/2014/main" id="{0A472625-9D74-4898-A007-19F5535ECB7C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flipH="1">
            <a:off x="8440363" y="422351"/>
            <a:ext cx="535983" cy="55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62;p13">
            <a:extLst>
              <a:ext uri="{FF2B5EF4-FFF2-40B4-BE49-F238E27FC236}">
                <a16:creationId xmlns:a16="http://schemas.microsoft.com/office/drawing/2014/main" id="{0A57801F-7D2A-4608-B6DE-6965C5597153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flipH="1">
            <a:off x="7831636" y="433490"/>
            <a:ext cx="493370" cy="55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59;p13">
            <a:extLst>
              <a:ext uri="{FF2B5EF4-FFF2-40B4-BE49-F238E27FC236}">
                <a16:creationId xmlns:a16="http://schemas.microsoft.com/office/drawing/2014/main" id="{556EBEE8-B6B9-4E1B-A71B-5E01933F9851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558497" y="1102676"/>
            <a:ext cx="336099" cy="3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0;p13">
            <a:extLst>
              <a:ext uri="{FF2B5EF4-FFF2-40B4-BE49-F238E27FC236}">
                <a16:creationId xmlns:a16="http://schemas.microsoft.com/office/drawing/2014/main" id="{57A934BE-8D32-4890-93A7-870DBAEE31D9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808179" y="1144205"/>
            <a:ext cx="690349" cy="2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66;p13">
            <a:hlinkClick r:id="rId22"/>
            <a:extLst>
              <a:ext uri="{FF2B5EF4-FFF2-40B4-BE49-F238E27FC236}">
                <a16:creationId xmlns:a16="http://schemas.microsoft.com/office/drawing/2014/main" id="{A9691A3A-D04C-481A-9107-A760DA9F0841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485171" y="1504421"/>
            <a:ext cx="422775" cy="42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61;p13">
            <a:extLst>
              <a:ext uri="{FF2B5EF4-FFF2-40B4-BE49-F238E27FC236}">
                <a16:creationId xmlns:a16="http://schemas.microsoft.com/office/drawing/2014/main" id="{F5C37CA9-7F02-466E-A7CD-5C58C53D9020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850711" y="1551070"/>
            <a:ext cx="422775" cy="4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9;p13">
            <a:extLst>
              <a:ext uri="{FF2B5EF4-FFF2-40B4-BE49-F238E27FC236}">
                <a16:creationId xmlns:a16="http://schemas.microsoft.com/office/drawing/2014/main" id="{D3B2403C-3589-4B19-89CE-18765FAD0148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404679" y="3314701"/>
            <a:ext cx="1181961" cy="1940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3;p14">
            <a:extLst>
              <a:ext uri="{FF2B5EF4-FFF2-40B4-BE49-F238E27FC236}">
                <a16:creationId xmlns:a16="http://schemas.microsoft.com/office/drawing/2014/main" id="{BBD18C2C-9C81-4A96-B9FF-CA3C6A889411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 flipH="1">
            <a:off x="6404679" y="1057649"/>
            <a:ext cx="3483491" cy="4960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9">
            <a:hlinkClick r:id="rId27" action="ppaction://hlinksldjump"/>
            <a:extLst>
              <a:ext uri="{FF2B5EF4-FFF2-40B4-BE49-F238E27FC236}">
                <a16:creationId xmlns:a16="http://schemas.microsoft.com/office/drawing/2014/main" id="{7CFA785D-BD8A-4971-A9B9-FD65C17A164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261296" y="4238127"/>
            <a:ext cx="626335" cy="626335"/>
          </a:xfrm>
          <a:prstGeom prst="rect">
            <a:avLst/>
          </a:prstGeom>
        </p:spPr>
      </p:pic>
      <p:sp>
        <p:nvSpPr>
          <p:cNvPr id="27" name="TextBox 35">
            <a:extLst>
              <a:ext uri="{FF2B5EF4-FFF2-40B4-BE49-F238E27FC236}">
                <a16:creationId xmlns:a16="http://schemas.microsoft.com/office/drawing/2014/main" id="{DDD5A5C3-610B-4AA8-9C49-51028BF868BC}"/>
              </a:ext>
            </a:extLst>
          </p:cNvPr>
          <p:cNvSpPr txBox="1"/>
          <p:nvPr/>
        </p:nvSpPr>
        <p:spPr>
          <a:xfrm>
            <a:off x="3183742" y="288850"/>
            <a:ext cx="359696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/>
              <a:t>قوانين الحصة</a:t>
            </a:r>
            <a:endParaRPr lang="en-GB" sz="3600" b="1" dirty="0"/>
          </a:p>
        </p:txBody>
      </p:sp>
      <p:pic>
        <p:nvPicPr>
          <p:cNvPr id="31" name="Picture 9">
            <a:extLst>
              <a:ext uri="{FF2B5EF4-FFF2-40B4-BE49-F238E27FC236}">
                <a16:creationId xmlns:a16="http://schemas.microsoft.com/office/drawing/2014/main" id="{929A5F67-8E18-41B8-AE32-E871FA6AB47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957531" y="1120007"/>
            <a:ext cx="954885" cy="999358"/>
          </a:xfrm>
          <a:prstGeom prst="rect">
            <a:avLst/>
          </a:prstGeom>
        </p:spPr>
      </p:pic>
      <p:pic>
        <p:nvPicPr>
          <p:cNvPr id="33" name="Picture 29">
            <a:extLst>
              <a:ext uri="{FF2B5EF4-FFF2-40B4-BE49-F238E27FC236}">
                <a16:creationId xmlns:a16="http://schemas.microsoft.com/office/drawing/2014/main" id="{97AA3A32-3BA7-49E4-9A35-60EF14B9035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694206" y="1102676"/>
            <a:ext cx="689317" cy="966985"/>
          </a:xfrm>
          <a:prstGeom prst="rect">
            <a:avLst/>
          </a:prstGeom>
        </p:spPr>
      </p:pic>
      <p:pic>
        <p:nvPicPr>
          <p:cNvPr id="34" name="Picture 13">
            <a:extLst>
              <a:ext uri="{FF2B5EF4-FFF2-40B4-BE49-F238E27FC236}">
                <a16:creationId xmlns:a16="http://schemas.microsoft.com/office/drawing/2014/main" id="{B31BFEC8-827F-43E8-8142-63D2D02D461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310698" y="1057649"/>
            <a:ext cx="836596" cy="907387"/>
          </a:xfrm>
          <a:prstGeom prst="rect">
            <a:avLst/>
          </a:prstGeom>
        </p:spPr>
      </p:pic>
      <p:pic>
        <p:nvPicPr>
          <p:cNvPr id="35" name="Picture 33">
            <a:extLst>
              <a:ext uri="{FF2B5EF4-FFF2-40B4-BE49-F238E27FC236}">
                <a16:creationId xmlns:a16="http://schemas.microsoft.com/office/drawing/2014/main" id="{2B3B962F-C595-4A89-89C1-BD4A7661F90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014704" y="2359959"/>
            <a:ext cx="857210" cy="857210"/>
          </a:xfrm>
          <a:prstGeom prst="rect">
            <a:avLst/>
          </a:prstGeom>
        </p:spPr>
      </p:pic>
      <p:pic>
        <p:nvPicPr>
          <p:cNvPr id="37" name="Picture 11">
            <a:extLst>
              <a:ext uri="{FF2B5EF4-FFF2-40B4-BE49-F238E27FC236}">
                <a16:creationId xmlns:a16="http://schemas.microsoft.com/office/drawing/2014/main" id="{9DC26C3D-66BE-44BF-9FFF-965FBBE84D52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667875" y="2293609"/>
            <a:ext cx="954885" cy="780231"/>
          </a:xfrm>
          <a:prstGeom prst="rect">
            <a:avLst/>
          </a:prstGeom>
        </p:spPr>
      </p:pic>
      <p:pic>
        <p:nvPicPr>
          <p:cNvPr id="39" name="Picture 15">
            <a:extLst>
              <a:ext uri="{FF2B5EF4-FFF2-40B4-BE49-F238E27FC236}">
                <a16:creationId xmlns:a16="http://schemas.microsoft.com/office/drawing/2014/main" id="{8223924A-62C3-4654-95B4-2014B6DBCC9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210187" y="2363573"/>
            <a:ext cx="1037619" cy="830836"/>
          </a:xfrm>
          <a:prstGeom prst="rect">
            <a:avLst/>
          </a:prstGeom>
        </p:spPr>
      </p:pic>
      <p:pic>
        <p:nvPicPr>
          <p:cNvPr id="41" name="Picture 31">
            <a:extLst>
              <a:ext uri="{FF2B5EF4-FFF2-40B4-BE49-F238E27FC236}">
                <a16:creationId xmlns:a16="http://schemas.microsoft.com/office/drawing/2014/main" id="{A33A0B26-A657-4F53-B5EC-AA4528FE6122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998215" y="2190696"/>
            <a:ext cx="1123554" cy="112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6820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6D7D4BE-68B9-441C-8579-01A20B45DF30}"/>
              </a:ext>
            </a:extLst>
          </p:cNvPr>
          <p:cNvGrpSpPr/>
          <p:nvPr/>
        </p:nvGrpSpPr>
        <p:grpSpPr>
          <a:xfrm>
            <a:off x="6340635" y="288951"/>
            <a:ext cx="2315327" cy="3544027"/>
            <a:chOff x="6340635" y="288951"/>
            <a:chExt cx="2315327" cy="354402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BC5D149-0A4E-49FB-8FCB-82AD37150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0635" y="288951"/>
              <a:ext cx="2315327" cy="35440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27C89E6-6C5F-4E5E-A119-CDD699037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467" y="2853504"/>
              <a:ext cx="888143" cy="88814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B5F82C-43C9-48CD-B2EB-5E7C311F8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382" y="1443331"/>
              <a:ext cx="1360556" cy="136055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0CF89C4-AA2F-4A09-8514-57A4507AF1F9}"/>
              </a:ext>
            </a:extLst>
          </p:cNvPr>
          <p:cNvGrpSpPr/>
          <p:nvPr/>
        </p:nvGrpSpPr>
        <p:grpSpPr>
          <a:xfrm>
            <a:off x="3369843" y="257519"/>
            <a:ext cx="2335861" cy="3575459"/>
            <a:chOff x="3404069" y="247262"/>
            <a:chExt cx="2335861" cy="35754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E9FED2-4008-4885-8A3C-DCA2834A4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0A9DB8-5FB2-4DB2-A671-4F5EDA69B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402" y="2859863"/>
              <a:ext cx="865193" cy="86519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E091066-B115-4329-A45B-07169F66D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6879" y="1308926"/>
              <a:ext cx="1453272" cy="1453272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AC2A69-4549-439D-A352-F7F25D9E5B76}"/>
              </a:ext>
            </a:extLst>
          </p:cNvPr>
          <p:cNvGrpSpPr/>
          <p:nvPr/>
        </p:nvGrpSpPr>
        <p:grpSpPr>
          <a:xfrm>
            <a:off x="628840" y="231367"/>
            <a:ext cx="2335862" cy="3575459"/>
            <a:chOff x="628840" y="231367"/>
            <a:chExt cx="2335862" cy="35754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2E0E927-896E-418B-870F-A64A0CD86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0FD5A6E-C8F5-4852-8F0C-F0659C654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2072" y="2901552"/>
              <a:ext cx="849398" cy="84939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74E9907-ADFD-4CC1-822D-15ED9D734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315175"/>
              <a:ext cx="1550046" cy="155069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45C18EF-649D-4B19-8547-96B9428BEBF1}"/>
              </a:ext>
            </a:extLst>
          </p:cNvPr>
          <p:cNvSpPr txBox="1"/>
          <p:nvPr/>
        </p:nvSpPr>
        <p:spPr>
          <a:xfrm>
            <a:off x="2633718" y="4188352"/>
            <a:ext cx="3596961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2000" b="1" dirty="0"/>
              <a:t>اختاري الوجه الذي يُعبّر عن مشاعركِ وارسميه على السبورة</a:t>
            </a:r>
            <a:endParaRPr lang="en-GB" sz="2000" b="1" dirty="0"/>
          </a:p>
        </p:txBody>
      </p:sp>
      <p:pic>
        <p:nvPicPr>
          <p:cNvPr id="33" name="Picture 32">
            <a:hlinkClick r:id="rId9" action="ppaction://hlinksldjump"/>
            <a:extLst>
              <a:ext uri="{FF2B5EF4-FFF2-40B4-BE49-F238E27FC236}">
                <a16:creationId xmlns:a16="http://schemas.microsoft.com/office/drawing/2014/main" id="{04709C49-B156-4DBC-B7CA-C61262C4EC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2938" y="4229127"/>
            <a:ext cx="626335" cy="6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4600" y="945213"/>
            <a:ext cx="4042151" cy="35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6100" y="953675"/>
            <a:ext cx="2285676" cy="161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17727" y="76202"/>
            <a:ext cx="835903" cy="8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63823" y="1911613"/>
            <a:ext cx="336099" cy="3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79056" y="1494226"/>
            <a:ext cx="690349" cy="2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279947" y="1902928"/>
            <a:ext cx="422775" cy="4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7342376" y="480275"/>
            <a:ext cx="637130" cy="8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8214676" y="480275"/>
            <a:ext cx="637130" cy="8317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3"/>
          <p:cNvSpPr txBox="1"/>
          <p:nvPr/>
        </p:nvSpPr>
        <p:spPr>
          <a:xfrm>
            <a:off x="8152250" y="759924"/>
            <a:ext cx="7620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00" b="1" dirty="0"/>
              <a:t>أحب التمييز</a:t>
            </a:r>
            <a:endParaRPr sz="1100" b="1" dirty="0"/>
          </a:p>
        </p:txBody>
      </p:sp>
      <p:sp>
        <p:nvSpPr>
          <p:cNvPr id="65" name="Google Shape;65;p13"/>
          <p:cNvSpPr txBox="1"/>
          <p:nvPr/>
        </p:nvSpPr>
        <p:spPr>
          <a:xfrm>
            <a:off x="7325266" y="654951"/>
            <a:ext cx="6903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" sz="1100" b="1" dirty="0"/>
              <a:t>قصة</a:t>
            </a:r>
            <a:endParaRPr sz="1100" b="1" dirty="0"/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100" b="1" dirty="0"/>
              <a:t>أنا أستطيع</a:t>
            </a:r>
            <a:endParaRPr sz="1100" b="1" dirty="0"/>
          </a:p>
        </p:txBody>
      </p:sp>
      <p:pic>
        <p:nvPicPr>
          <p:cNvPr id="66" name="Google Shape;66;p1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853776" y="1869962"/>
            <a:ext cx="422775" cy="42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151500" y="4055075"/>
            <a:ext cx="3181250" cy="1243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46075" y="-706875"/>
            <a:ext cx="2409800" cy="24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52400" y="1931525"/>
            <a:ext cx="2409799" cy="2526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 rotWithShape="1">
          <a:blip r:embed="rId18">
            <a:alphaModFix/>
          </a:blip>
          <a:srcRect b="9099"/>
          <a:stretch/>
        </p:blipFill>
        <p:spPr>
          <a:xfrm flipH="1">
            <a:off x="532500" y="1032875"/>
            <a:ext cx="1657850" cy="94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570975" y="2054007"/>
            <a:ext cx="422775" cy="624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26275" y="2111040"/>
            <a:ext cx="690350" cy="62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416625" y="2754675"/>
            <a:ext cx="690299" cy="69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95325" y="2814075"/>
            <a:ext cx="55225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80625" y="3700458"/>
            <a:ext cx="690350" cy="48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علامة استفهام التعبيرات ، سؤال سخيف, نص, مبتسم, سؤال png thumbnail">
            <a:extLst>
              <a:ext uri="{FF2B5EF4-FFF2-40B4-BE49-F238E27FC236}">
                <a16:creationId xmlns:a16="http://schemas.microsoft.com/office/drawing/2014/main" id="{CF93A7DE-D6F9-4C53-8830-87FC224C4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726" y="1724851"/>
            <a:ext cx="777688" cy="1246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1C13B0-5303-41A0-BC73-01B7FC5550B2}"/>
              </a:ext>
            </a:extLst>
          </p:cNvPr>
          <p:cNvSpPr txBox="1"/>
          <p:nvPr/>
        </p:nvSpPr>
        <p:spPr>
          <a:xfrm>
            <a:off x="3199972" y="1686004"/>
            <a:ext cx="2117810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BH" sz="1800" b="1" dirty="0"/>
              <a:t>متميزات الحصة</a:t>
            </a:r>
            <a:endParaRPr lang="en-GB" sz="1800" b="1" dirty="0"/>
          </a:p>
        </p:txBody>
      </p:sp>
      <p:pic>
        <p:nvPicPr>
          <p:cNvPr id="24" name="Google Shape;83;p13">
            <a:extLst>
              <a:ext uri="{FF2B5EF4-FFF2-40B4-BE49-F238E27FC236}">
                <a16:creationId xmlns:a16="http://schemas.microsoft.com/office/drawing/2014/main" id="{A613FA9E-7CD8-456A-AFA2-BE5BA77357B5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774671" y="2278658"/>
            <a:ext cx="55225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3;p13">
            <a:extLst>
              <a:ext uri="{FF2B5EF4-FFF2-40B4-BE49-F238E27FC236}">
                <a16:creationId xmlns:a16="http://schemas.microsoft.com/office/drawing/2014/main" id="{855D33C9-04F6-48C6-BF25-41F2E0FBCCF2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125122" y="2278658"/>
            <a:ext cx="55225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3;p13">
            <a:extLst>
              <a:ext uri="{FF2B5EF4-FFF2-40B4-BE49-F238E27FC236}">
                <a16:creationId xmlns:a16="http://schemas.microsoft.com/office/drawing/2014/main" id="{26D77211-1C87-4E28-97B7-90DBB9C7FCAE}"/>
              </a:ext>
            </a:extLst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960296" y="2272137"/>
            <a:ext cx="55225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9BF11C8-7C3A-44C9-9325-D4FDD6052700}"/>
              </a:ext>
            </a:extLst>
          </p:cNvPr>
          <p:cNvSpPr/>
          <p:nvPr/>
        </p:nvSpPr>
        <p:spPr>
          <a:xfrm>
            <a:off x="4774671" y="2949999"/>
            <a:ext cx="600939" cy="25394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0866880-2BB6-45EA-A117-13B02E95F9FF}"/>
              </a:ext>
            </a:extLst>
          </p:cNvPr>
          <p:cNvSpPr/>
          <p:nvPr/>
        </p:nvSpPr>
        <p:spPr>
          <a:xfrm>
            <a:off x="3098472" y="2955024"/>
            <a:ext cx="600939" cy="25394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A23D79A-8E16-4738-B05E-7E8E93DE4E3C}"/>
              </a:ext>
            </a:extLst>
          </p:cNvPr>
          <p:cNvSpPr/>
          <p:nvPr/>
        </p:nvSpPr>
        <p:spPr>
          <a:xfrm>
            <a:off x="3922129" y="2949999"/>
            <a:ext cx="600939" cy="25394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Google Shape;79;p13">
            <a:extLst>
              <a:ext uri="{FF2B5EF4-FFF2-40B4-BE49-F238E27FC236}">
                <a16:creationId xmlns:a16="http://schemas.microsoft.com/office/drawing/2014/main" id="{BA5D216E-4E3A-42C4-B685-AB1D8C552DB4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7055411" y="2931775"/>
            <a:ext cx="1230010" cy="1451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hlinkClick r:id="rId27" action="ppaction://hlinksldjump"/>
            <a:extLst>
              <a:ext uri="{FF2B5EF4-FFF2-40B4-BE49-F238E27FC236}">
                <a16:creationId xmlns:a16="http://schemas.microsoft.com/office/drawing/2014/main" id="{9F5B5180-EB90-4D2C-8D5F-9D8668BAED2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76551" y="4300011"/>
            <a:ext cx="626335" cy="6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1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6048060E-C029-40F5-9503-078CE589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45F55AF0-5B44-4E8B-ABDC-521339692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2089"/>
            <a:ext cx="9150447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oogle Shape;54;p13">
            <a:extLst>
              <a:ext uri="{FF2B5EF4-FFF2-40B4-BE49-F238E27FC236}">
                <a16:creationId xmlns:a16="http://schemas.microsoft.com/office/drawing/2014/main" id="{58ECD825-FAAE-4D7B-9704-B49EF4398EB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3854" y="65814"/>
            <a:ext cx="5950288" cy="5742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5;p13">
            <a:extLst>
              <a:ext uri="{FF2B5EF4-FFF2-40B4-BE49-F238E27FC236}">
                <a16:creationId xmlns:a16="http://schemas.microsoft.com/office/drawing/2014/main" id="{EE36D4A1-A5D4-46D6-AF6F-00316BFA6AD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39026" y="612016"/>
            <a:ext cx="1487857" cy="161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9;p13">
            <a:extLst>
              <a:ext uri="{FF2B5EF4-FFF2-40B4-BE49-F238E27FC236}">
                <a16:creationId xmlns:a16="http://schemas.microsoft.com/office/drawing/2014/main" id="{A7420D62-2DD0-438E-BD0A-CAA6EABA3BC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450" y="-706875"/>
            <a:ext cx="1499599" cy="24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71;p13">
            <a:extLst>
              <a:ext uri="{FF2B5EF4-FFF2-40B4-BE49-F238E27FC236}">
                <a16:creationId xmlns:a16="http://schemas.microsoft.com/office/drawing/2014/main" id="{81C0FA7B-73CE-4304-84DA-5D664459C49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212264" y="2800632"/>
            <a:ext cx="1861900" cy="2277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72;p13">
            <a:extLst>
              <a:ext uri="{FF2B5EF4-FFF2-40B4-BE49-F238E27FC236}">
                <a16:creationId xmlns:a16="http://schemas.microsoft.com/office/drawing/2014/main" id="{6F76A764-1B8C-4B9A-9EA2-BEB639FD393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b="9099"/>
          <a:stretch/>
        </p:blipFill>
        <p:spPr>
          <a:xfrm flipH="1">
            <a:off x="-1" y="1973845"/>
            <a:ext cx="1551357" cy="854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3;p13">
            <a:extLst>
              <a:ext uri="{FF2B5EF4-FFF2-40B4-BE49-F238E27FC236}">
                <a16:creationId xmlns:a16="http://schemas.microsoft.com/office/drawing/2014/main" id="{93DDDD87-5559-4AB7-8D3B-2009CC82B204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0393" y="3493921"/>
            <a:ext cx="422775" cy="624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4;p13">
            <a:extLst>
              <a:ext uri="{FF2B5EF4-FFF2-40B4-BE49-F238E27FC236}">
                <a16:creationId xmlns:a16="http://schemas.microsoft.com/office/drawing/2014/main" id="{B37FCEF2-1B01-46C0-8584-9993A5D8A189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0184" y="4350941"/>
            <a:ext cx="690350" cy="48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1;p13">
            <a:extLst>
              <a:ext uri="{FF2B5EF4-FFF2-40B4-BE49-F238E27FC236}">
                <a16:creationId xmlns:a16="http://schemas.microsoft.com/office/drawing/2014/main" id="{04E95ED4-D57A-4FDE-B6E3-899D1B947406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74160" y="3567660"/>
            <a:ext cx="690350" cy="62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2;p13">
            <a:extLst>
              <a:ext uri="{FF2B5EF4-FFF2-40B4-BE49-F238E27FC236}">
                <a16:creationId xmlns:a16="http://schemas.microsoft.com/office/drawing/2014/main" id="{2B51067B-584B-42FC-AD7C-1A361970A5D9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55285" y="3001628"/>
            <a:ext cx="574532" cy="48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83;p13">
            <a:extLst>
              <a:ext uri="{FF2B5EF4-FFF2-40B4-BE49-F238E27FC236}">
                <a16:creationId xmlns:a16="http://schemas.microsoft.com/office/drawing/2014/main" id="{58B33951-3664-4625-B699-CAE5E0EE5594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38454" y="2952090"/>
            <a:ext cx="484795" cy="484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8;p13">
            <a:hlinkClick r:id="rId16"/>
            <a:extLst>
              <a:ext uri="{FF2B5EF4-FFF2-40B4-BE49-F238E27FC236}">
                <a16:creationId xmlns:a16="http://schemas.microsoft.com/office/drawing/2014/main" id="{56190525-5F2C-4CF3-BBE6-C2A2FC34BC34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34834" y="1095468"/>
            <a:ext cx="835903" cy="8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63;p13">
            <a:extLst>
              <a:ext uri="{FF2B5EF4-FFF2-40B4-BE49-F238E27FC236}">
                <a16:creationId xmlns:a16="http://schemas.microsoft.com/office/drawing/2014/main" id="{0A472625-9D74-4898-A007-19F5535ECB7C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flipH="1">
            <a:off x="8440363" y="422351"/>
            <a:ext cx="535983" cy="557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62;p13">
            <a:extLst>
              <a:ext uri="{FF2B5EF4-FFF2-40B4-BE49-F238E27FC236}">
                <a16:creationId xmlns:a16="http://schemas.microsoft.com/office/drawing/2014/main" id="{0A57801F-7D2A-4608-B6DE-6965C5597153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flipH="1">
            <a:off x="7831636" y="433490"/>
            <a:ext cx="493370" cy="557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59;p13">
            <a:extLst>
              <a:ext uri="{FF2B5EF4-FFF2-40B4-BE49-F238E27FC236}">
                <a16:creationId xmlns:a16="http://schemas.microsoft.com/office/drawing/2014/main" id="{556EBEE8-B6B9-4E1B-A71B-5E01933F9851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558497" y="1102676"/>
            <a:ext cx="336099" cy="36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60;p13">
            <a:extLst>
              <a:ext uri="{FF2B5EF4-FFF2-40B4-BE49-F238E27FC236}">
                <a16:creationId xmlns:a16="http://schemas.microsoft.com/office/drawing/2014/main" id="{57A934BE-8D32-4890-93A7-870DBAEE31D9}"/>
              </a:ext>
            </a:extLst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808179" y="1144205"/>
            <a:ext cx="690349" cy="29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66;p13">
            <a:hlinkClick r:id="rId22"/>
            <a:extLst>
              <a:ext uri="{FF2B5EF4-FFF2-40B4-BE49-F238E27FC236}">
                <a16:creationId xmlns:a16="http://schemas.microsoft.com/office/drawing/2014/main" id="{A9691A3A-D04C-481A-9107-A760DA9F0841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485171" y="1504421"/>
            <a:ext cx="422775" cy="42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61;p13">
            <a:extLst>
              <a:ext uri="{FF2B5EF4-FFF2-40B4-BE49-F238E27FC236}">
                <a16:creationId xmlns:a16="http://schemas.microsoft.com/office/drawing/2014/main" id="{F5C37CA9-7F02-466E-A7CD-5C58C53D9020}"/>
              </a:ext>
            </a:extLst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850711" y="1551070"/>
            <a:ext cx="422775" cy="42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93;p14">
            <a:extLst>
              <a:ext uri="{FF2B5EF4-FFF2-40B4-BE49-F238E27FC236}">
                <a16:creationId xmlns:a16="http://schemas.microsoft.com/office/drawing/2014/main" id="{BBD18C2C-9C81-4A96-B9FF-CA3C6A889411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 flipH="1">
            <a:off x="6893050" y="1421053"/>
            <a:ext cx="3060230" cy="458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9;p13">
            <a:extLst>
              <a:ext uri="{FF2B5EF4-FFF2-40B4-BE49-F238E27FC236}">
                <a16:creationId xmlns:a16="http://schemas.microsoft.com/office/drawing/2014/main" id="{D3B2403C-3589-4B19-89CE-18765FAD0148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6893050" y="3280406"/>
            <a:ext cx="1181961" cy="1940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Rounded Corners 26">
            <a:extLst>
              <a:ext uri="{FF2B5EF4-FFF2-40B4-BE49-F238E27FC236}">
                <a16:creationId xmlns:a16="http://schemas.microsoft.com/office/drawing/2014/main" id="{82E5DCE1-3F95-4F5C-AF6E-9EB8C39F4F81}"/>
              </a:ext>
            </a:extLst>
          </p:cNvPr>
          <p:cNvSpPr/>
          <p:nvPr/>
        </p:nvSpPr>
        <p:spPr>
          <a:xfrm>
            <a:off x="2264426" y="2304843"/>
            <a:ext cx="2601180" cy="139357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/>
              <a:t>مهمتي الأدائية </a:t>
            </a:r>
            <a:endParaRPr lang="en-GB" sz="4000" b="1" dirty="0"/>
          </a:p>
        </p:txBody>
      </p:sp>
      <p:sp>
        <p:nvSpPr>
          <p:cNvPr id="5" name="Rectangle: Rounded Corners 26">
            <a:extLst>
              <a:ext uri="{FF2B5EF4-FFF2-40B4-BE49-F238E27FC236}">
                <a16:creationId xmlns:a16="http://schemas.microsoft.com/office/drawing/2014/main" id="{EF861B95-CEA1-4D6D-AC13-6D401DAD3937}"/>
              </a:ext>
            </a:extLst>
          </p:cNvPr>
          <p:cNvSpPr/>
          <p:nvPr/>
        </p:nvSpPr>
        <p:spPr>
          <a:xfrm>
            <a:off x="5821702" y="403081"/>
            <a:ext cx="1301504" cy="8213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إنجاز</a:t>
            </a:r>
            <a:r>
              <a:rPr lang="ar-SA" sz="4000" b="1" dirty="0"/>
              <a:t> </a:t>
            </a:r>
            <a:endParaRPr lang="en-GB" sz="4000" b="1" dirty="0"/>
          </a:p>
        </p:txBody>
      </p:sp>
      <p:pic>
        <p:nvPicPr>
          <p:cNvPr id="7" name="Google Shape;83;p13">
            <a:extLst>
              <a:ext uri="{FF2B5EF4-FFF2-40B4-BE49-F238E27FC236}">
                <a16:creationId xmlns:a16="http://schemas.microsoft.com/office/drawing/2014/main" id="{38344A94-B778-4720-AD68-4E0FA0C6B385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067140" y="1421054"/>
            <a:ext cx="1991851" cy="2065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CBE1FF9-CF3D-482A-B08E-7A31D3197DA3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t="14528" b="8191"/>
          <a:stretch/>
        </p:blipFill>
        <p:spPr>
          <a:xfrm>
            <a:off x="1767137" y="268117"/>
            <a:ext cx="3407536" cy="1840142"/>
          </a:xfrm>
          <a:prstGeom prst="rect">
            <a:avLst/>
          </a:prstGeom>
        </p:spPr>
      </p:pic>
      <p:sp>
        <p:nvSpPr>
          <p:cNvPr id="13" name="Rectangle: Rounded Corners 26">
            <a:extLst>
              <a:ext uri="{FF2B5EF4-FFF2-40B4-BE49-F238E27FC236}">
                <a16:creationId xmlns:a16="http://schemas.microsoft.com/office/drawing/2014/main" id="{022074E4-9168-4868-80D3-0E4DADB13FC2}"/>
              </a:ext>
            </a:extLst>
          </p:cNvPr>
          <p:cNvSpPr/>
          <p:nvPr/>
        </p:nvSpPr>
        <p:spPr>
          <a:xfrm>
            <a:off x="5333222" y="3655386"/>
            <a:ext cx="1551357" cy="44591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800" b="1" dirty="0">
                <a:solidFill>
                  <a:schemeClr val="tx1"/>
                </a:solidFill>
              </a:rPr>
              <a:t>مكتسبات سابقة</a:t>
            </a:r>
            <a:r>
              <a:rPr lang="ar-SA" sz="1800" b="1" dirty="0"/>
              <a:t> 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3226829258"/>
      </p:ext>
    </p:extLst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00553D7-7E70-45F8-BD5F-CE76677AE74B}"/>
              </a:ext>
            </a:extLst>
          </p:cNvPr>
          <p:cNvSpPr/>
          <p:nvPr/>
        </p:nvSpPr>
        <p:spPr>
          <a:xfrm>
            <a:off x="6674830" y="267734"/>
            <a:ext cx="1433010" cy="7848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rtl="1">
              <a:defRPr/>
            </a:pPr>
            <a:r>
              <a:rPr lang="ar-EG" sz="4500" b="1" dirty="0">
                <a:latin typeface="+mn-lt"/>
                <a:cs typeface="+mn-cs"/>
              </a:rPr>
              <a:t>الوحدة</a:t>
            </a:r>
            <a:endParaRPr lang="en-US" sz="4500" dirty="0">
              <a:latin typeface="+mn-lt"/>
              <a:cs typeface="+mn-cs"/>
            </a:endParaRPr>
          </a:p>
        </p:txBody>
      </p:sp>
      <p:pic>
        <p:nvPicPr>
          <p:cNvPr id="11268" name="Picture 2">
            <a:extLst>
              <a:ext uri="{FF2B5EF4-FFF2-40B4-BE49-F238E27FC236}">
                <a16:creationId xmlns:a16="http://schemas.microsoft.com/office/drawing/2014/main" id="{3D139DA8-969D-43A0-8027-B411D5ACF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35891">
            <a:off x="6946539" y="1359622"/>
            <a:ext cx="1497806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دائرة مجوفة 22">
            <a:extLst>
              <a:ext uri="{FF2B5EF4-FFF2-40B4-BE49-F238E27FC236}">
                <a16:creationId xmlns:a16="http://schemas.microsoft.com/office/drawing/2014/main" id="{17817316-2E03-4982-9A5F-711A8A63E58F}"/>
              </a:ext>
            </a:extLst>
          </p:cNvPr>
          <p:cNvSpPr/>
          <p:nvPr/>
        </p:nvSpPr>
        <p:spPr>
          <a:xfrm>
            <a:off x="6584245" y="2571750"/>
            <a:ext cx="1614181" cy="1405389"/>
          </a:xfrm>
          <a:prstGeom prst="donut">
            <a:avLst>
              <a:gd name="adj" fmla="val 17974"/>
            </a:avLst>
          </a:prstGeom>
          <a:solidFill>
            <a:schemeClr val="accent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rtl="1">
              <a:defRPr/>
            </a:pPr>
            <a:r>
              <a:rPr lang="ar-SA" sz="60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pic>
        <p:nvPicPr>
          <p:cNvPr id="3" name="Picture 39">
            <a:hlinkClick r:id="rId3" action="ppaction://hlinksldjump"/>
            <a:extLst>
              <a:ext uri="{FF2B5EF4-FFF2-40B4-BE49-F238E27FC236}">
                <a16:creationId xmlns:a16="http://schemas.microsoft.com/office/drawing/2014/main" id="{783B049E-55B6-4EE8-9D96-93A99696C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025" y="4123197"/>
            <a:ext cx="626335" cy="62633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FA84AE5-5C7F-45E7-85B4-B23727EFF4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654" t="18219" r="41759" b="9420"/>
          <a:stretch/>
        </p:blipFill>
        <p:spPr>
          <a:xfrm>
            <a:off x="187035" y="0"/>
            <a:ext cx="4665519" cy="497724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049761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4CDB03C-527F-473F-8AA0-F17ACFC50ACA}"/>
              </a:ext>
            </a:extLst>
          </p:cNvPr>
          <p:cNvSpPr/>
          <p:nvPr/>
        </p:nvSpPr>
        <p:spPr>
          <a:xfrm>
            <a:off x="491110" y="1424457"/>
            <a:ext cx="577734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54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أميرتي</a:t>
            </a:r>
            <a:r>
              <a:rPr lang="ar-SA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قائدة الغد المشرق </a:t>
            </a:r>
          </a:p>
          <a:p>
            <a:pPr algn="ctr" rtl="1" eaLnBrk="1" hangingPunct="1">
              <a:defRPr/>
            </a:pPr>
            <a:r>
              <a:rPr lang="ar-SA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افتحي كتاب الطالبة ص117</a:t>
            </a:r>
          </a:p>
        </p:txBody>
      </p:sp>
      <p:pic>
        <p:nvPicPr>
          <p:cNvPr id="8" name="صورة 7" descr="imagesCASW00TU.jpg">
            <a:extLst>
              <a:ext uri="{FF2B5EF4-FFF2-40B4-BE49-F238E27FC236}">
                <a16:creationId xmlns:a16="http://schemas.microsoft.com/office/drawing/2014/main" id="{A5336BA7-4813-456C-8A0D-A864F00D81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076" y="141758"/>
            <a:ext cx="1407260" cy="951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4715A88A-FEBC-4B33-952C-A0FF064EACF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5621924" y="1637558"/>
            <a:ext cx="3465208" cy="3803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80C70FFE-279C-4C80-86A1-EAD4575A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9132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 picture containing sitting, large, table, room&#10;&#10;Description automatically generated">
            <a:extLst>
              <a:ext uri="{FF2B5EF4-FFF2-40B4-BE49-F238E27FC236}">
                <a16:creationId xmlns:a16="http://schemas.microsoft.com/office/drawing/2014/main" id="{5258476C-1100-4423-BCD6-1A91285DB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049761" cy="481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صورة 7" descr="imagesCASW00TU.jpg">
            <a:extLst>
              <a:ext uri="{FF2B5EF4-FFF2-40B4-BE49-F238E27FC236}">
                <a16:creationId xmlns:a16="http://schemas.microsoft.com/office/drawing/2014/main" id="{A5336BA7-4813-456C-8A0D-A864F00D813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2385" y="55466"/>
            <a:ext cx="1407260" cy="9519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70CAD2F-A0F4-41D6-8761-5A4BF4A13D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23" t="22815" r="28864" b="10284"/>
          <a:stretch/>
        </p:blipFill>
        <p:spPr>
          <a:xfrm>
            <a:off x="11112" y="55467"/>
            <a:ext cx="7260043" cy="4755524"/>
          </a:xfrm>
          <a:prstGeom prst="rect">
            <a:avLst/>
          </a:prstGeom>
        </p:spPr>
      </p:pic>
      <p:pic>
        <p:nvPicPr>
          <p:cNvPr id="7" name="Google Shape;93;p14">
            <a:extLst>
              <a:ext uri="{FF2B5EF4-FFF2-40B4-BE49-F238E27FC236}">
                <a16:creationId xmlns:a16="http://schemas.microsoft.com/office/drawing/2014/main" id="{4715A88A-FEBC-4B33-952C-A0FF064EACF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878782" y="1374294"/>
            <a:ext cx="2644768" cy="380355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5027E4DC-8AFA-4909-AAEC-1E16E6FEBA36}"/>
              </a:ext>
            </a:extLst>
          </p:cNvPr>
          <p:cNvSpPr/>
          <p:nvPr/>
        </p:nvSpPr>
        <p:spPr>
          <a:xfrm>
            <a:off x="168991" y="4026161"/>
            <a:ext cx="74059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sz="3200" b="1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اقتراح  جيد ومفيد فاقـتراحه يخدم البيئة.</a:t>
            </a:r>
            <a:endParaRPr lang="ar-SA" sz="2800" b="1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055686"/>
      </p:ext>
    </p:extLst>
  </p:cSld>
  <p:clrMapOvr>
    <a:masterClrMapping/>
  </p:clrMapOvr>
  <p:transition>
    <p:plus/>
    <p:sndAc>
      <p:stSnd>
        <p:snd r:embed="rId3" name="البسملة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D966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174</Words>
  <Application>Microsoft Office PowerPoint</Application>
  <PresentationFormat>عرض على الشاشة (16:9)</PresentationFormat>
  <Paragraphs>57</Paragraphs>
  <Slides>21</Slides>
  <Notes>19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Lemonada Regular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أم هاجر</dc:creator>
  <cp:lastModifiedBy>الابتدائية الثامنة بنات باملج</cp:lastModifiedBy>
  <cp:revision>148</cp:revision>
  <dcterms:modified xsi:type="dcterms:W3CDTF">2020-11-11T23:05:48Z</dcterms:modified>
</cp:coreProperties>
</file>