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2" r:id="rId1"/>
    <p:sldMasterId id="2147483754" r:id="rId2"/>
  </p:sldMasterIdLst>
  <p:notesMasterIdLst>
    <p:notesMasterId r:id="rId31"/>
  </p:notesMasterIdLst>
  <p:sldIdLst>
    <p:sldId id="256" r:id="rId3"/>
    <p:sldId id="1601" r:id="rId4"/>
    <p:sldId id="258" r:id="rId5"/>
    <p:sldId id="257" r:id="rId6"/>
    <p:sldId id="1638" r:id="rId7"/>
    <p:sldId id="1644" r:id="rId8"/>
    <p:sldId id="1649" r:id="rId9"/>
    <p:sldId id="1627" r:id="rId10"/>
    <p:sldId id="1643" r:id="rId11"/>
    <p:sldId id="1576" r:id="rId12"/>
    <p:sldId id="1639" r:id="rId13"/>
    <p:sldId id="1568" r:id="rId14"/>
    <p:sldId id="1621" r:id="rId15"/>
    <p:sldId id="1622" r:id="rId16"/>
    <p:sldId id="1645" r:id="rId17"/>
    <p:sldId id="1646" r:id="rId18"/>
    <p:sldId id="1623" r:id="rId19"/>
    <p:sldId id="1648" r:id="rId20"/>
    <p:sldId id="1640" r:id="rId21"/>
    <p:sldId id="1642" r:id="rId22"/>
    <p:sldId id="1647" r:id="rId23"/>
    <p:sldId id="284" r:id="rId24"/>
    <p:sldId id="1628" r:id="rId25"/>
    <p:sldId id="1637" r:id="rId26"/>
    <p:sldId id="1641" r:id="rId27"/>
    <p:sldId id="1600" r:id="rId28"/>
    <p:sldId id="311" r:id="rId29"/>
    <p:sldId id="1594" r:id="rId30"/>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افتراضي" id="{2F8A553C-9230-4169-9E5C-26B39A1005CA}">
          <p14:sldIdLst>
            <p14:sldId id="256"/>
            <p14:sldId id="1601"/>
            <p14:sldId id="258"/>
            <p14:sldId id="257"/>
            <p14:sldId id="1638"/>
            <p14:sldId id="1644"/>
            <p14:sldId id="1649"/>
            <p14:sldId id="1627"/>
            <p14:sldId id="1643"/>
            <p14:sldId id="1576"/>
            <p14:sldId id="1639"/>
            <p14:sldId id="1568"/>
            <p14:sldId id="1621"/>
            <p14:sldId id="1622"/>
            <p14:sldId id="1645"/>
            <p14:sldId id="1646"/>
            <p14:sldId id="1623"/>
            <p14:sldId id="1648"/>
            <p14:sldId id="1640"/>
            <p14:sldId id="1642"/>
            <p14:sldId id="1647"/>
            <p14:sldId id="284"/>
            <p14:sldId id="1628"/>
            <p14:sldId id="1637"/>
            <p14:sldId id="1641"/>
            <p14:sldId id="1600"/>
            <p14:sldId id="311"/>
            <p14:sldId id="15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نمط فاتح 3 - تميي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نمط فاتح 2 - تميي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118" autoAdjust="0"/>
    <p:restoredTop sz="94660"/>
  </p:normalViewPr>
  <p:slideViewPr>
    <p:cSldViewPr snapToGrid="0">
      <p:cViewPr varScale="1">
        <p:scale>
          <a:sx n="65" d="100"/>
          <a:sy n="65" d="100"/>
        </p:scale>
        <p:origin x="618" y="48"/>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41C3235-5CC9-4E17-A879-4B37E91FB91F}" type="datetimeFigureOut">
              <a:rPr lang="ar-SA" smtClean="0"/>
              <a:t>03/09/44</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3E2C988-BD9F-4394-9101-D60F42DDC124}" type="slidenum">
              <a:rPr lang="ar-SA" smtClean="0"/>
              <a:t>‹#›</a:t>
            </a:fld>
            <a:endParaRPr lang="ar-SA"/>
          </a:p>
        </p:txBody>
      </p:sp>
    </p:spTree>
    <p:extLst>
      <p:ext uri="{BB962C8B-B14F-4D97-AF65-F5344CB8AC3E}">
        <p14:creationId xmlns:p14="http://schemas.microsoft.com/office/powerpoint/2010/main" val="169269431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عنصر نائب لصورة الشريحة 1">
            <a:extLst>
              <a:ext uri="{FF2B5EF4-FFF2-40B4-BE49-F238E27FC236}">
                <a16:creationId xmlns:a16="http://schemas.microsoft.com/office/drawing/2014/main" id="{1E257BF6-92D6-BF3A-26C0-4D3744BFB0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عنصر نائب للملاحظات 2">
            <a:extLst>
              <a:ext uri="{FF2B5EF4-FFF2-40B4-BE49-F238E27FC236}">
                <a16:creationId xmlns:a16="http://schemas.microsoft.com/office/drawing/2014/main" id="{05C9A50C-875F-BB84-4B63-3005E37B5A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a:p>
        </p:txBody>
      </p:sp>
      <p:sp>
        <p:nvSpPr>
          <p:cNvPr id="29700" name="عنصر نائب لرقم الشريحة 3">
            <a:extLst>
              <a:ext uri="{FF2B5EF4-FFF2-40B4-BE49-F238E27FC236}">
                <a16:creationId xmlns:a16="http://schemas.microsoft.com/office/drawing/2014/main" id="{2F2D0D6C-2D18-AFDB-E6E9-4BE9757965D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77D740-6EAE-4B06-A953-2ADAEF9D2915}" type="slidenum">
              <a:rPr lang="ar-SA" altLang="ar-SA">
                <a:latin typeface="Calibri" panose="020F0502020204030204" pitchFamily="34" charset="0"/>
              </a:rPr>
              <a:pPr eaLnBrk="1" hangingPunct="1"/>
              <a:t>6</a:t>
            </a:fld>
            <a:endParaRPr lang="ar-SA" altLang="ar-SA">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عنصر نائب لصورة الشريحة 1">
            <a:extLst>
              <a:ext uri="{FF2B5EF4-FFF2-40B4-BE49-F238E27FC236}">
                <a16:creationId xmlns:a16="http://schemas.microsoft.com/office/drawing/2014/main" id="{1E257BF6-92D6-BF3A-26C0-4D3744BFB0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عنصر نائب للملاحظات 2">
            <a:extLst>
              <a:ext uri="{FF2B5EF4-FFF2-40B4-BE49-F238E27FC236}">
                <a16:creationId xmlns:a16="http://schemas.microsoft.com/office/drawing/2014/main" id="{05C9A50C-875F-BB84-4B63-3005E37B5A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a:p>
        </p:txBody>
      </p:sp>
      <p:sp>
        <p:nvSpPr>
          <p:cNvPr id="29700" name="عنصر نائب لرقم الشريحة 3">
            <a:extLst>
              <a:ext uri="{FF2B5EF4-FFF2-40B4-BE49-F238E27FC236}">
                <a16:creationId xmlns:a16="http://schemas.microsoft.com/office/drawing/2014/main" id="{2F2D0D6C-2D18-AFDB-E6E9-4BE9757965D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auto" latinLnBrk="0" hangingPunct="1">
              <a:lnSpc>
                <a:spcPct val="100000"/>
              </a:lnSpc>
              <a:spcBef>
                <a:spcPts val="0"/>
              </a:spcBef>
              <a:spcAft>
                <a:spcPts val="0"/>
              </a:spcAft>
              <a:buClrTx/>
              <a:buSzTx/>
              <a:buFontTx/>
              <a:buNone/>
              <a:tabLst/>
              <a:defRPr/>
            </a:pPr>
            <a:fld id="{A177D740-6EAE-4B06-A953-2ADAEF9D2915}" type="slidenum">
              <a:rPr kumimoji="0" lang="ar-SA" altLang="ar-SA"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a:t>
            </a:fld>
            <a:endParaRPr kumimoji="0" lang="ar-SA" altLang="ar-SA"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24455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3E2C988-BD9F-4394-9101-D60F42DDC124}" type="slidenum">
              <a:rPr kumimoji="0" lang="ar-SA"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a:t>
            </a:fld>
            <a:endParaRPr kumimoji="0" lang="ar-SA"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01297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63E2C988-BD9F-4394-9101-D60F42DDC124}" type="slidenum">
              <a:rPr lang="ar-SA" smtClean="0"/>
              <a:t>24</a:t>
            </a:fld>
            <a:endParaRPr lang="ar-SA"/>
          </a:p>
        </p:txBody>
      </p:sp>
    </p:spTree>
    <p:extLst>
      <p:ext uri="{BB962C8B-B14F-4D97-AF65-F5344CB8AC3E}">
        <p14:creationId xmlns:p14="http://schemas.microsoft.com/office/powerpoint/2010/main" val="82274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F3D3046E-11B1-DC72-5759-178D9A8C6F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fld id="{C5DA86B0-D722-4011-86A4-6E4F9F602076}" type="slidenum">
              <a:rPr kumimoji="0" lang="ar-SA" altLang="ar-S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auto" latinLnBrk="0" hangingPunct="1">
                <a:lnSpc>
                  <a:spcPct val="100000"/>
                </a:lnSpc>
                <a:spcBef>
                  <a:spcPct val="0"/>
                </a:spcBef>
                <a:spcAft>
                  <a:spcPts val="0"/>
                </a:spcAft>
                <a:buClrTx/>
                <a:buSzTx/>
                <a:buFontTx/>
                <a:buNone/>
                <a:tabLst/>
                <a:defRPr/>
              </a:pPr>
              <a:t>27</a:t>
            </a:fld>
            <a:endParaRPr kumimoji="0" lang="en-US" altLang="ar-SA"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555" name="Rectangle 2">
            <a:extLst>
              <a:ext uri="{FF2B5EF4-FFF2-40B4-BE49-F238E27FC236}">
                <a16:creationId xmlns:a16="http://schemas.microsoft.com/office/drawing/2014/main" id="{D5E917F5-157B-2239-2C33-67C7B93CDE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a:extLst>
              <a:ext uri="{FF2B5EF4-FFF2-40B4-BE49-F238E27FC236}">
                <a16:creationId xmlns:a16="http://schemas.microsoft.com/office/drawing/2014/main" id="{904A0924-D858-6D4D-AD1D-5789FDDBA6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alt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F3D3046E-11B1-DC72-5759-178D9A8C6F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fld id="{C5DA86B0-D722-4011-86A4-6E4F9F602076}" type="slidenum">
              <a:rPr kumimoji="0" lang="ar-SA" altLang="ar-S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auto" latinLnBrk="0" hangingPunct="1">
                <a:lnSpc>
                  <a:spcPct val="100000"/>
                </a:lnSpc>
                <a:spcBef>
                  <a:spcPct val="0"/>
                </a:spcBef>
                <a:spcAft>
                  <a:spcPts val="0"/>
                </a:spcAft>
                <a:buClrTx/>
                <a:buSzTx/>
                <a:buFontTx/>
                <a:buNone/>
                <a:tabLst/>
                <a:defRPr/>
              </a:pPr>
              <a:t>28</a:t>
            </a:fld>
            <a:endParaRPr kumimoji="0" lang="en-US" altLang="ar-SA"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555" name="Rectangle 2">
            <a:extLst>
              <a:ext uri="{FF2B5EF4-FFF2-40B4-BE49-F238E27FC236}">
                <a16:creationId xmlns:a16="http://schemas.microsoft.com/office/drawing/2014/main" id="{D5E917F5-157B-2239-2C33-67C7B93CDE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a:extLst>
              <a:ext uri="{FF2B5EF4-FFF2-40B4-BE49-F238E27FC236}">
                <a16:creationId xmlns:a16="http://schemas.microsoft.com/office/drawing/2014/main" id="{904A0924-D858-6D4D-AD1D-5789FDDBA6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altLang="ar-SA"/>
          </a:p>
        </p:txBody>
      </p:sp>
    </p:spTree>
    <p:extLst>
      <p:ext uri="{BB962C8B-B14F-4D97-AF65-F5344CB8AC3E}">
        <p14:creationId xmlns:p14="http://schemas.microsoft.com/office/powerpoint/2010/main" val="1512625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lvl1pPr algn="l">
              <a:defRPr/>
            </a:lvl1pPr>
          </a:lstStyle>
          <a:p>
            <a:fld id="{1D8BD707-D9CF-40AE-B4C6-C98DA3205C09}" type="datetimeFigureOut">
              <a:rPr lang="en-US" smtClean="0"/>
              <a:pPr/>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460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5132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57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ar-SA"/>
              <a:t>انقر لتحرير نمط العنوان الرئيسي</a:t>
            </a:r>
            <a:endParaRPr lang="en-US"/>
          </a:p>
        </p:txBody>
      </p:sp>
      <p:sp>
        <p:nvSpPr>
          <p:cNvPr id="17" name="عنوان فرعي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ar-SA"/>
              <a:t>انقر لتحرير نمط العنوان الثانوي الرئيسي</a:t>
            </a:r>
            <a:endParaRPr lang="en-US"/>
          </a:p>
        </p:txBody>
      </p:sp>
      <p:sp>
        <p:nvSpPr>
          <p:cNvPr id="4" name="عنصر نائب للتاريخ 29">
            <a:extLst>
              <a:ext uri="{FF2B5EF4-FFF2-40B4-BE49-F238E27FC236}">
                <a16:creationId xmlns:a16="http://schemas.microsoft.com/office/drawing/2014/main" id="{D5A3B91B-A85E-9A26-AAD1-1FFBE3828501}"/>
              </a:ext>
            </a:extLst>
          </p:cNvPr>
          <p:cNvSpPr>
            <a:spLocks noGrp="1"/>
          </p:cNvSpPr>
          <p:nvPr>
            <p:ph type="dt" sz="half" idx="10"/>
          </p:nvPr>
        </p:nvSpPr>
        <p:spPr/>
        <p:txBody>
          <a:bodyPr/>
          <a:lstStyle>
            <a:lvl1pPr>
              <a:defRPr/>
            </a:lvl1pPr>
          </a:lstStyle>
          <a:p>
            <a:pPr>
              <a:defRPr/>
            </a:pPr>
            <a:endParaRPr lang="en-US"/>
          </a:p>
        </p:txBody>
      </p:sp>
      <p:sp>
        <p:nvSpPr>
          <p:cNvPr id="5" name="عنصر نائب للتذييل 18">
            <a:extLst>
              <a:ext uri="{FF2B5EF4-FFF2-40B4-BE49-F238E27FC236}">
                <a16:creationId xmlns:a16="http://schemas.microsoft.com/office/drawing/2014/main" id="{D53224F6-295C-4501-14CE-766A43A6788F}"/>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26">
            <a:extLst>
              <a:ext uri="{FF2B5EF4-FFF2-40B4-BE49-F238E27FC236}">
                <a16:creationId xmlns:a16="http://schemas.microsoft.com/office/drawing/2014/main" id="{B975A4EE-833E-2D0C-0748-386F39E352AD}"/>
              </a:ext>
            </a:extLst>
          </p:cNvPr>
          <p:cNvSpPr>
            <a:spLocks noGrp="1"/>
          </p:cNvSpPr>
          <p:nvPr>
            <p:ph type="sldNum" sz="quarter" idx="12"/>
          </p:nvPr>
        </p:nvSpPr>
        <p:spPr/>
        <p:txBody>
          <a:bodyPr/>
          <a:lstStyle>
            <a:lvl1pPr>
              <a:defRPr>
                <a:solidFill>
                  <a:srgbClr val="D1EAEE"/>
                </a:solidFill>
              </a:defRPr>
            </a:lvl1pPr>
          </a:lstStyle>
          <a:p>
            <a:pPr>
              <a:defRPr/>
            </a:pPr>
            <a:fld id="{54639F10-720E-4287-8CBB-02AA409DECA6}" type="slidenum">
              <a:rPr lang="ar-SA" altLang="ar-SA"/>
              <a:pPr>
                <a:defRPr/>
              </a:pPr>
              <a:t>‹#›</a:t>
            </a:fld>
            <a:endParaRPr lang="en-US" altLang="ar-SA"/>
          </a:p>
        </p:txBody>
      </p:sp>
    </p:spTree>
    <p:extLst>
      <p:ext uri="{BB962C8B-B14F-4D97-AF65-F5344CB8AC3E}">
        <p14:creationId xmlns:p14="http://schemas.microsoft.com/office/powerpoint/2010/main" val="263382124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a:extLst>
              <a:ext uri="{FF2B5EF4-FFF2-40B4-BE49-F238E27FC236}">
                <a16:creationId xmlns:a16="http://schemas.microsoft.com/office/drawing/2014/main" id="{F02183A3-7005-3F91-8943-5AA8FAF40C8E}"/>
              </a:ext>
            </a:extLst>
          </p:cNvPr>
          <p:cNvSpPr>
            <a:spLocks noGrp="1"/>
          </p:cNvSpPr>
          <p:nvPr>
            <p:ph type="dt" sz="half" idx="10"/>
          </p:nvPr>
        </p:nvSpPr>
        <p:spPr/>
        <p:txBody>
          <a:bodyPr/>
          <a:lstStyle>
            <a:lvl1pPr>
              <a:defRPr/>
            </a:lvl1pPr>
          </a:lstStyle>
          <a:p>
            <a:pPr>
              <a:defRPr/>
            </a:pPr>
            <a:endParaRPr lang="en-US"/>
          </a:p>
        </p:txBody>
      </p:sp>
      <p:sp>
        <p:nvSpPr>
          <p:cNvPr id="5" name="عنصر نائب للتذييل 21">
            <a:extLst>
              <a:ext uri="{FF2B5EF4-FFF2-40B4-BE49-F238E27FC236}">
                <a16:creationId xmlns:a16="http://schemas.microsoft.com/office/drawing/2014/main" id="{664EE5F7-930A-9DC0-8763-C781AE640A73}"/>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17">
            <a:extLst>
              <a:ext uri="{FF2B5EF4-FFF2-40B4-BE49-F238E27FC236}">
                <a16:creationId xmlns:a16="http://schemas.microsoft.com/office/drawing/2014/main" id="{0C7289AD-7094-6A74-AFC0-2964D8115228}"/>
              </a:ext>
            </a:extLst>
          </p:cNvPr>
          <p:cNvSpPr>
            <a:spLocks noGrp="1"/>
          </p:cNvSpPr>
          <p:nvPr>
            <p:ph type="sldNum" sz="quarter" idx="12"/>
          </p:nvPr>
        </p:nvSpPr>
        <p:spPr/>
        <p:txBody>
          <a:bodyPr/>
          <a:lstStyle>
            <a:lvl1pPr>
              <a:defRPr/>
            </a:lvl1pPr>
          </a:lstStyle>
          <a:p>
            <a:pPr>
              <a:defRPr/>
            </a:pPr>
            <a:fld id="{8CCD478A-C03D-4FF4-85DD-66066F06CCA2}" type="slidenum">
              <a:rPr lang="ar-SA" altLang="ar-SA"/>
              <a:pPr>
                <a:defRPr/>
              </a:pPr>
              <a:t>‹#›</a:t>
            </a:fld>
            <a:endParaRPr lang="en-US" altLang="ar-SA"/>
          </a:p>
        </p:txBody>
      </p:sp>
    </p:spTree>
    <p:extLst>
      <p:ext uri="{BB962C8B-B14F-4D97-AF65-F5344CB8AC3E}">
        <p14:creationId xmlns:p14="http://schemas.microsoft.com/office/powerpoint/2010/main" val="4151277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ar-SA"/>
              <a:t>انقر لتحرير أنماط النص الرئيسي</a:t>
            </a:r>
          </a:p>
        </p:txBody>
      </p:sp>
      <p:sp>
        <p:nvSpPr>
          <p:cNvPr id="4" name="عنصر نائب للتاريخ 3">
            <a:extLst>
              <a:ext uri="{FF2B5EF4-FFF2-40B4-BE49-F238E27FC236}">
                <a16:creationId xmlns:a16="http://schemas.microsoft.com/office/drawing/2014/main" id="{778AC874-CE26-D3E5-8117-54F147684CA0}"/>
              </a:ext>
            </a:extLst>
          </p:cNvPr>
          <p:cNvSpPr>
            <a:spLocks noGrp="1"/>
          </p:cNvSpPr>
          <p:nvPr>
            <p:ph type="dt" sz="half" idx="10"/>
          </p:nvPr>
        </p:nvSpPr>
        <p:spPr/>
        <p:txBody>
          <a:bodyPr/>
          <a:lstStyle>
            <a:lvl1pPr>
              <a:defRPr/>
            </a:lvl1pPr>
          </a:lstStyle>
          <a:p>
            <a:pPr>
              <a:defRPr/>
            </a:pPr>
            <a:endParaRPr lang="en-US"/>
          </a:p>
        </p:txBody>
      </p:sp>
      <p:sp>
        <p:nvSpPr>
          <p:cNvPr id="5" name="عنصر نائب للتذييل 4">
            <a:extLst>
              <a:ext uri="{FF2B5EF4-FFF2-40B4-BE49-F238E27FC236}">
                <a16:creationId xmlns:a16="http://schemas.microsoft.com/office/drawing/2014/main" id="{F6DEE8BF-6C8F-9232-92F8-7E560C467816}"/>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B18BC6E1-6F49-E52F-B13D-5C1FEEE82D8D}"/>
              </a:ext>
            </a:extLst>
          </p:cNvPr>
          <p:cNvSpPr>
            <a:spLocks noGrp="1"/>
          </p:cNvSpPr>
          <p:nvPr>
            <p:ph type="sldNum" sz="quarter" idx="12"/>
          </p:nvPr>
        </p:nvSpPr>
        <p:spPr/>
        <p:txBody>
          <a:bodyPr/>
          <a:lstStyle>
            <a:lvl1pPr>
              <a:defRPr>
                <a:solidFill>
                  <a:srgbClr val="D1EAEE"/>
                </a:solidFill>
              </a:defRPr>
            </a:lvl1pPr>
          </a:lstStyle>
          <a:p>
            <a:pPr>
              <a:defRPr/>
            </a:pPr>
            <a:fld id="{D2061583-26C7-4CC0-A0B6-AABDFAEF5FA9}" type="slidenum">
              <a:rPr lang="ar-SA" altLang="ar-SA"/>
              <a:pPr>
                <a:defRPr/>
              </a:pPr>
              <a:t>‹#›</a:t>
            </a:fld>
            <a:endParaRPr lang="en-US" altLang="ar-SA"/>
          </a:p>
        </p:txBody>
      </p:sp>
    </p:spTree>
    <p:extLst>
      <p:ext uri="{BB962C8B-B14F-4D97-AF65-F5344CB8AC3E}">
        <p14:creationId xmlns:p14="http://schemas.microsoft.com/office/powerpoint/2010/main" val="144731094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704088"/>
            <a:ext cx="10972800" cy="1143000"/>
          </a:xfrm>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9">
            <a:extLst>
              <a:ext uri="{FF2B5EF4-FFF2-40B4-BE49-F238E27FC236}">
                <a16:creationId xmlns:a16="http://schemas.microsoft.com/office/drawing/2014/main" id="{719E5043-A6C1-9F99-5351-94C6C91396C3}"/>
              </a:ext>
            </a:extLst>
          </p:cNvPr>
          <p:cNvSpPr>
            <a:spLocks noGrp="1"/>
          </p:cNvSpPr>
          <p:nvPr>
            <p:ph type="dt" sz="half" idx="10"/>
          </p:nvPr>
        </p:nvSpPr>
        <p:spPr/>
        <p:txBody>
          <a:bodyPr/>
          <a:lstStyle>
            <a:lvl1pPr>
              <a:defRPr/>
            </a:lvl1pPr>
          </a:lstStyle>
          <a:p>
            <a:pPr>
              <a:defRPr/>
            </a:pPr>
            <a:endParaRPr lang="en-US"/>
          </a:p>
        </p:txBody>
      </p:sp>
      <p:sp>
        <p:nvSpPr>
          <p:cNvPr id="6" name="عنصر نائب للتذييل 21">
            <a:extLst>
              <a:ext uri="{FF2B5EF4-FFF2-40B4-BE49-F238E27FC236}">
                <a16:creationId xmlns:a16="http://schemas.microsoft.com/office/drawing/2014/main" id="{2C80FA3D-EE4E-63BB-D6A1-8FFA3AE0E43C}"/>
              </a:ext>
            </a:extLst>
          </p:cNvPr>
          <p:cNvSpPr>
            <a:spLocks noGrp="1"/>
          </p:cNvSpPr>
          <p:nvPr>
            <p:ph type="ftr" sz="quarter" idx="11"/>
          </p:nvPr>
        </p:nvSpPr>
        <p:spPr/>
        <p:txBody>
          <a:bodyPr/>
          <a:lstStyle>
            <a:lvl1pPr>
              <a:defRPr/>
            </a:lvl1pPr>
          </a:lstStyle>
          <a:p>
            <a:pPr>
              <a:defRPr/>
            </a:pPr>
            <a:endParaRPr lang="en-US"/>
          </a:p>
        </p:txBody>
      </p:sp>
      <p:sp>
        <p:nvSpPr>
          <p:cNvPr id="7" name="عنصر نائب لرقم الشريحة 17">
            <a:extLst>
              <a:ext uri="{FF2B5EF4-FFF2-40B4-BE49-F238E27FC236}">
                <a16:creationId xmlns:a16="http://schemas.microsoft.com/office/drawing/2014/main" id="{7FF32D0E-B89E-65C1-FA97-233897B2ADFB}"/>
              </a:ext>
            </a:extLst>
          </p:cNvPr>
          <p:cNvSpPr>
            <a:spLocks noGrp="1"/>
          </p:cNvSpPr>
          <p:nvPr>
            <p:ph type="sldNum" sz="quarter" idx="12"/>
          </p:nvPr>
        </p:nvSpPr>
        <p:spPr/>
        <p:txBody>
          <a:bodyPr/>
          <a:lstStyle>
            <a:lvl1pPr>
              <a:defRPr/>
            </a:lvl1pPr>
          </a:lstStyle>
          <a:p>
            <a:pPr>
              <a:defRPr/>
            </a:pPr>
            <a:fld id="{27DB6778-698D-4D29-8865-7AAFE443E881}" type="slidenum">
              <a:rPr lang="ar-SA" altLang="ar-SA"/>
              <a:pPr>
                <a:defRPr/>
              </a:pPr>
              <a:t>‹#›</a:t>
            </a:fld>
            <a:endParaRPr lang="en-US" altLang="ar-SA"/>
          </a:p>
        </p:txBody>
      </p:sp>
    </p:spTree>
    <p:extLst>
      <p:ext uri="{BB962C8B-B14F-4D97-AF65-F5344CB8AC3E}">
        <p14:creationId xmlns:p14="http://schemas.microsoft.com/office/powerpoint/2010/main" val="355180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704088"/>
            <a:ext cx="10972800" cy="1143000"/>
          </a:xfrm>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ar-SA"/>
              <a:t>انقر لتحرير أنماط النص الرئيسي</a:t>
            </a:r>
          </a:p>
        </p:txBody>
      </p:sp>
      <p:sp>
        <p:nvSpPr>
          <p:cNvPr id="4" name="عنصر نائب للنص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ar-SA"/>
              <a:t>انقر لتحرير أنماط النص الرئيسي</a:t>
            </a:r>
          </a:p>
        </p:txBody>
      </p:sp>
      <p:sp>
        <p:nvSpPr>
          <p:cNvPr id="5" name="عنصر نائب للمحتوى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محتوى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9">
            <a:extLst>
              <a:ext uri="{FF2B5EF4-FFF2-40B4-BE49-F238E27FC236}">
                <a16:creationId xmlns:a16="http://schemas.microsoft.com/office/drawing/2014/main" id="{9A43298D-1456-02DD-B509-401A20000DA0}"/>
              </a:ext>
            </a:extLst>
          </p:cNvPr>
          <p:cNvSpPr>
            <a:spLocks noGrp="1"/>
          </p:cNvSpPr>
          <p:nvPr>
            <p:ph type="dt" sz="half" idx="10"/>
          </p:nvPr>
        </p:nvSpPr>
        <p:spPr/>
        <p:txBody>
          <a:bodyPr/>
          <a:lstStyle>
            <a:lvl1pPr>
              <a:defRPr/>
            </a:lvl1pPr>
          </a:lstStyle>
          <a:p>
            <a:pPr>
              <a:defRPr/>
            </a:pPr>
            <a:endParaRPr lang="en-US"/>
          </a:p>
        </p:txBody>
      </p:sp>
      <p:sp>
        <p:nvSpPr>
          <p:cNvPr id="8" name="عنصر نائب للتذييل 21">
            <a:extLst>
              <a:ext uri="{FF2B5EF4-FFF2-40B4-BE49-F238E27FC236}">
                <a16:creationId xmlns:a16="http://schemas.microsoft.com/office/drawing/2014/main" id="{BE472B6C-2458-9697-F738-9A761B0ED6F1}"/>
              </a:ext>
            </a:extLst>
          </p:cNvPr>
          <p:cNvSpPr>
            <a:spLocks noGrp="1"/>
          </p:cNvSpPr>
          <p:nvPr>
            <p:ph type="ftr" sz="quarter" idx="11"/>
          </p:nvPr>
        </p:nvSpPr>
        <p:spPr/>
        <p:txBody>
          <a:bodyPr/>
          <a:lstStyle>
            <a:lvl1pPr>
              <a:defRPr/>
            </a:lvl1pPr>
          </a:lstStyle>
          <a:p>
            <a:pPr>
              <a:defRPr/>
            </a:pPr>
            <a:endParaRPr lang="en-US"/>
          </a:p>
        </p:txBody>
      </p:sp>
      <p:sp>
        <p:nvSpPr>
          <p:cNvPr id="9" name="عنصر نائب لرقم الشريحة 17">
            <a:extLst>
              <a:ext uri="{FF2B5EF4-FFF2-40B4-BE49-F238E27FC236}">
                <a16:creationId xmlns:a16="http://schemas.microsoft.com/office/drawing/2014/main" id="{7A947F34-03D3-093E-3D28-659AB9B8F510}"/>
              </a:ext>
            </a:extLst>
          </p:cNvPr>
          <p:cNvSpPr>
            <a:spLocks noGrp="1"/>
          </p:cNvSpPr>
          <p:nvPr>
            <p:ph type="sldNum" sz="quarter" idx="12"/>
          </p:nvPr>
        </p:nvSpPr>
        <p:spPr/>
        <p:txBody>
          <a:bodyPr/>
          <a:lstStyle>
            <a:lvl1pPr>
              <a:defRPr/>
            </a:lvl1pPr>
          </a:lstStyle>
          <a:p>
            <a:pPr>
              <a:defRPr/>
            </a:pPr>
            <a:fld id="{5641E63A-2862-49B8-8C4B-7BC4D201C457}" type="slidenum">
              <a:rPr lang="ar-SA" altLang="ar-SA"/>
              <a:pPr>
                <a:defRPr/>
              </a:pPr>
              <a:t>‹#›</a:t>
            </a:fld>
            <a:endParaRPr lang="en-US" altLang="ar-SA"/>
          </a:p>
        </p:txBody>
      </p:sp>
    </p:spTree>
    <p:extLst>
      <p:ext uri="{BB962C8B-B14F-4D97-AF65-F5344CB8AC3E}">
        <p14:creationId xmlns:p14="http://schemas.microsoft.com/office/powerpoint/2010/main" val="2807013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ar-SA"/>
              <a:t>انقر لتحرير نمط العنوان الرئيسي</a:t>
            </a:r>
            <a:endParaRPr lang="en-US"/>
          </a:p>
        </p:txBody>
      </p:sp>
      <p:sp>
        <p:nvSpPr>
          <p:cNvPr id="3" name="عنصر نائب للتاريخ 9">
            <a:extLst>
              <a:ext uri="{FF2B5EF4-FFF2-40B4-BE49-F238E27FC236}">
                <a16:creationId xmlns:a16="http://schemas.microsoft.com/office/drawing/2014/main" id="{30225A2B-2397-6A07-13F0-814084314BA5}"/>
              </a:ext>
            </a:extLst>
          </p:cNvPr>
          <p:cNvSpPr>
            <a:spLocks noGrp="1"/>
          </p:cNvSpPr>
          <p:nvPr>
            <p:ph type="dt" sz="half" idx="10"/>
          </p:nvPr>
        </p:nvSpPr>
        <p:spPr/>
        <p:txBody>
          <a:bodyPr/>
          <a:lstStyle>
            <a:lvl1pPr>
              <a:defRPr/>
            </a:lvl1pPr>
          </a:lstStyle>
          <a:p>
            <a:pPr>
              <a:defRPr/>
            </a:pPr>
            <a:endParaRPr lang="en-US"/>
          </a:p>
        </p:txBody>
      </p:sp>
      <p:sp>
        <p:nvSpPr>
          <p:cNvPr id="4" name="عنصر نائب للتذييل 21">
            <a:extLst>
              <a:ext uri="{FF2B5EF4-FFF2-40B4-BE49-F238E27FC236}">
                <a16:creationId xmlns:a16="http://schemas.microsoft.com/office/drawing/2014/main" id="{32BCFCA6-0627-3A5E-7A58-43BDB34C4FFA}"/>
              </a:ext>
            </a:extLst>
          </p:cNvPr>
          <p:cNvSpPr>
            <a:spLocks noGrp="1"/>
          </p:cNvSpPr>
          <p:nvPr>
            <p:ph type="ftr" sz="quarter" idx="11"/>
          </p:nvPr>
        </p:nvSpPr>
        <p:spPr/>
        <p:txBody>
          <a:bodyPr/>
          <a:lstStyle>
            <a:lvl1pPr>
              <a:defRPr/>
            </a:lvl1pPr>
          </a:lstStyle>
          <a:p>
            <a:pPr>
              <a:defRPr/>
            </a:pPr>
            <a:endParaRPr lang="en-US"/>
          </a:p>
        </p:txBody>
      </p:sp>
      <p:sp>
        <p:nvSpPr>
          <p:cNvPr id="5" name="عنصر نائب لرقم الشريحة 17">
            <a:extLst>
              <a:ext uri="{FF2B5EF4-FFF2-40B4-BE49-F238E27FC236}">
                <a16:creationId xmlns:a16="http://schemas.microsoft.com/office/drawing/2014/main" id="{4B924133-9B0B-EDF4-6405-07AA7CB80F91}"/>
              </a:ext>
            </a:extLst>
          </p:cNvPr>
          <p:cNvSpPr>
            <a:spLocks noGrp="1"/>
          </p:cNvSpPr>
          <p:nvPr>
            <p:ph type="sldNum" sz="quarter" idx="12"/>
          </p:nvPr>
        </p:nvSpPr>
        <p:spPr/>
        <p:txBody>
          <a:bodyPr/>
          <a:lstStyle>
            <a:lvl1pPr>
              <a:defRPr/>
            </a:lvl1pPr>
          </a:lstStyle>
          <a:p>
            <a:pPr>
              <a:defRPr/>
            </a:pPr>
            <a:fld id="{B4CE2269-ED20-4546-A8FC-FCEC1397A4EB}" type="slidenum">
              <a:rPr lang="ar-SA" altLang="ar-SA"/>
              <a:pPr>
                <a:defRPr/>
              </a:pPr>
              <a:t>‹#›</a:t>
            </a:fld>
            <a:endParaRPr lang="en-US" altLang="ar-SA"/>
          </a:p>
        </p:txBody>
      </p:sp>
    </p:spTree>
    <p:extLst>
      <p:ext uri="{BB962C8B-B14F-4D97-AF65-F5344CB8AC3E}">
        <p14:creationId xmlns:p14="http://schemas.microsoft.com/office/powerpoint/2010/main" val="3625599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9">
            <a:extLst>
              <a:ext uri="{FF2B5EF4-FFF2-40B4-BE49-F238E27FC236}">
                <a16:creationId xmlns:a16="http://schemas.microsoft.com/office/drawing/2014/main" id="{DCC75721-1439-6AB5-2517-03D437613412}"/>
              </a:ext>
            </a:extLst>
          </p:cNvPr>
          <p:cNvSpPr>
            <a:spLocks noGrp="1"/>
          </p:cNvSpPr>
          <p:nvPr>
            <p:ph type="dt" sz="half" idx="10"/>
          </p:nvPr>
        </p:nvSpPr>
        <p:spPr/>
        <p:txBody>
          <a:bodyPr/>
          <a:lstStyle>
            <a:lvl1pPr>
              <a:defRPr/>
            </a:lvl1pPr>
          </a:lstStyle>
          <a:p>
            <a:pPr>
              <a:defRPr/>
            </a:pPr>
            <a:endParaRPr lang="en-US"/>
          </a:p>
        </p:txBody>
      </p:sp>
      <p:sp>
        <p:nvSpPr>
          <p:cNvPr id="3" name="عنصر نائب للتذييل 21">
            <a:extLst>
              <a:ext uri="{FF2B5EF4-FFF2-40B4-BE49-F238E27FC236}">
                <a16:creationId xmlns:a16="http://schemas.microsoft.com/office/drawing/2014/main" id="{34C02622-78EC-5F9B-163C-1EC7BCCF4476}"/>
              </a:ext>
            </a:extLst>
          </p:cNvPr>
          <p:cNvSpPr>
            <a:spLocks noGrp="1"/>
          </p:cNvSpPr>
          <p:nvPr>
            <p:ph type="ftr" sz="quarter" idx="11"/>
          </p:nvPr>
        </p:nvSpPr>
        <p:spPr/>
        <p:txBody>
          <a:bodyPr/>
          <a:lstStyle>
            <a:lvl1pPr>
              <a:defRPr/>
            </a:lvl1pPr>
          </a:lstStyle>
          <a:p>
            <a:pPr>
              <a:defRPr/>
            </a:pPr>
            <a:endParaRPr lang="en-US"/>
          </a:p>
        </p:txBody>
      </p:sp>
      <p:sp>
        <p:nvSpPr>
          <p:cNvPr id="4" name="عنصر نائب لرقم الشريحة 17">
            <a:extLst>
              <a:ext uri="{FF2B5EF4-FFF2-40B4-BE49-F238E27FC236}">
                <a16:creationId xmlns:a16="http://schemas.microsoft.com/office/drawing/2014/main" id="{F35F3830-0B43-5790-6F20-2B9D0A45CDA9}"/>
              </a:ext>
            </a:extLst>
          </p:cNvPr>
          <p:cNvSpPr>
            <a:spLocks noGrp="1"/>
          </p:cNvSpPr>
          <p:nvPr>
            <p:ph type="sldNum" sz="quarter" idx="12"/>
          </p:nvPr>
        </p:nvSpPr>
        <p:spPr/>
        <p:txBody>
          <a:bodyPr/>
          <a:lstStyle>
            <a:lvl1pPr>
              <a:defRPr/>
            </a:lvl1pPr>
          </a:lstStyle>
          <a:p>
            <a:pPr>
              <a:defRPr/>
            </a:pPr>
            <a:fld id="{2B5113DB-54BB-4AE2-A873-F39ABB2290B4}" type="slidenum">
              <a:rPr lang="ar-SA" altLang="ar-SA"/>
              <a:pPr>
                <a:defRPr/>
              </a:pPr>
              <a:t>‹#›</a:t>
            </a:fld>
            <a:endParaRPr lang="en-US" altLang="ar-SA"/>
          </a:p>
        </p:txBody>
      </p:sp>
    </p:spTree>
    <p:extLst>
      <p:ext uri="{BB962C8B-B14F-4D97-AF65-F5344CB8AC3E}">
        <p14:creationId xmlns:p14="http://schemas.microsoft.com/office/powerpoint/2010/main" val="2509603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ar-SA"/>
              <a:t>انقر لتحرير نمط العنوان الرئيسي</a:t>
            </a:r>
            <a:endParaRPr lang="en-US"/>
          </a:p>
        </p:txBody>
      </p:sp>
      <p:sp>
        <p:nvSpPr>
          <p:cNvPr id="3" name="عنصر نائب للنص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ar-SA"/>
              <a:t>انقر لتحرير أنماط النص الرئيسي</a:t>
            </a:r>
          </a:p>
        </p:txBody>
      </p:sp>
      <p:sp>
        <p:nvSpPr>
          <p:cNvPr id="4" name="عنصر نائب للمحتوى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9">
            <a:extLst>
              <a:ext uri="{FF2B5EF4-FFF2-40B4-BE49-F238E27FC236}">
                <a16:creationId xmlns:a16="http://schemas.microsoft.com/office/drawing/2014/main" id="{9085FCA4-6682-46B7-903B-D717B41841AB}"/>
              </a:ext>
            </a:extLst>
          </p:cNvPr>
          <p:cNvSpPr>
            <a:spLocks noGrp="1"/>
          </p:cNvSpPr>
          <p:nvPr>
            <p:ph type="dt" sz="half" idx="10"/>
          </p:nvPr>
        </p:nvSpPr>
        <p:spPr/>
        <p:txBody>
          <a:bodyPr/>
          <a:lstStyle>
            <a:lvl1pPr>
              <a:defRPr/>
            </a:lvl1pPr>
          </a:lstStyle>
          <a:p>
            <a:pPr>
              <a:defRPr/>
            </a:pPr>
            <a:endParaRPr lang="en-US"/>
          </a:p>
        </p:txBody>
      </p:sp>
      <p:sp>
        <p:nvSpPr>
          <p:cNvPr id="6" name="عنصر نائب للتذييل 21">
            <a:extLst>
              <a:ext uri="{FF2B5EF4-FFF2-40B4-BE49-F238E27FC236}">
                <a16:creationId xmlns:a16="http://schemas.microsoft.com/office/drawing/2014/main" id="{8B6DED08-7172-8D44-F209-A0477F5FC59B}"/>
              </a:ext>
            </a:extLst>
          </p:cNvPr>
          <p:cNvSpPr>
            <a:spLocks noGrp="1"/>
          </p:cNvSpPr>
          <p:nvPr>
            <p:ph type="ftr" sz="quarter" idx="11"/>
          </p:nvPr>
        </p:nvSpPr>
        <p:spPr/>
        <p:txBody>
          <a:bodyPr/>
          <a:lstStyle>
            <a:lvl1pPr>
              <a:defRPr/>
            </a:lvl1pPr>
          </a:lstStyle>
          <a:p>
            <a:pPr>
              <a:defRPr/>
            </a:pPr>
            <a:endParaRPr lang="en-US"/>
          </a:p>
        </p:txBody>
      </p:sp>
      <p:sp>
        <p:nvSpPr>
          <p:cNvPr id="7" name="عنصر نائب لرقم الشريحة 17">
            <a:extLst>
              <a:ext uri="{FF2B5EF4-FFF2-40B4-BE49-F238E27FC236}">
                <a16:creationId xmlns:a16="http://schemas.microsoft.com/office/drawing/2014/main" id="{1C1BB679-3EA0-69B4-584E-A4A61E691688}"/>
              </a:ext>
            </a:extLst>
          </p:cNvPr>
          <p:cNvSpPr>
            <a:spLocks noGrp="1"/>
          </p:cNvSpPr>
          <p:nvPr>
            <p:ph type="sldNum" sz="quarter" idx="12"/>
          </p:nvPr>
        </p:nvSpPr>
        <p:spPr/>
        <p:txBody>
          <a:bodyPr/>
          <a:lstStyle>
            <a:lvl1pPr>
              <a:defRPr/>
            </a:lvl1pPr>
          </a:lstStyle>
          <a:p>
            <a:pPr>
              <a:defRPr/>
            </a:pPr>
            <a:fld id="{106177F5-E589-4BF2-8038-9ACCE52AFD66}" type="slidenum">
              <a:rPr lang="ar-SA" altLang="ar-SA"/>
              <a:pPr>
                <a:defRPr/>
              </a:pPr>
              <a:t>‹#›</a:t>
            </a:fld>
            <a:endParaRPr lang="en-US" altLang="ar-SA"/>
          </a:p>
        </p:txBody>
      </p:sp>
    </p:spTree>
    <p:extLst>
      <p:ext uri="{BB962C8B-B14F-4D97-AF65-F5344CB8AC3E}">
        <p14:creationId xmlns:p14="http://schemas.microsoft.com/office/powerpoint/2010/main" val="1380455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1825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5" name="مستطيل ذو زاوية واحدة مخدوشة ودائرية 13">
            <a:extLst>
              <a:ext uri="{FF2B5EF4-FFF2-40B4-BE49-F238E27FC236}">
                <a16:creationId xmlns:a16="http://schemas.microsoft.com/office/drawing/2014/main" id="{E2D3DB84-F335-1652-B054-9F8FFEAA459E}"/>
              </a:ext>
            </a:extLst>
          </p:cNvPr>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1" eaLnBrk="1" hangingPunct="1">
              <a:defRPr/>
            </a:pPr>
            <a:endParaRPr lang="en-US" sz="1800"/>
          </a:p>
        </p:txBody>
      </p:sp>
      <p:sp>
        <p:nvSpPr>
          <p:cNvPr id="6" name="مثلث قائم الزاوية 5">
            <a:extLst>
              <a:ext uri="{FF2B5EF4-FFF2-40B4-BE49-F238E27FC236}">
                <a16:creationId xmlns:a16="http://schemas.microsoft.com/office/drawing/2014/main" id="{D6EDC57B-33F1-834C-843B-DD7D5C1B11D1}"/>
              </a:ext>
            </a:extLst>
          </p:cNvPr>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1" eaLnBrk="1" hangingPunct="1">
              <a:defRPr/>
            </a:pPr>
            <a:endParaRPr lang="en-US" sz="1800"/>
          </a:p>
        </p:txBody>
      </p:sp>
      <p:sp>
        <p:nvSpPr>
          <p:cNvPr id="7" name="شكل حر 15">
            <a:extLst>
              <a:ext uri="{FF2B5EF4-FFF2-40B4-BE49-F238E27FC236}">
                <a16:creationId xmlns:a16="http://schemas.microsoft.com/office/drawing/2014/main" id="{5EEAB436-4978-A4B8-2889-6158BC0AD072}"/>
              </a:ext>
            </a:extLst>
          </p:cNvPr>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latin typeface="+mn-lt"/>
              <a:cs typeface="+mn-cs"/>
            </a:endParaRPr>
          </a:p>
        </p:txBody>
      </p:sp>
      <p:sp>
        <p:nvSpPr>
          <p:cNvPr id="8" name="شكل حر 16">
            <a:extLst>
              <a:ext uri="{FF2B5EF4-FFF2-40B4-BE49-F238E27FC236}">
                <a16:creationId xmlns:a16="http://schemas.microsoft.com/office/drawing/2014/main" id="{119E6A39-34E2-73FE-47A8-8271014BCA55}"/>
              </a:ext>
            </a:extLst>
          </p:cNvPr>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latin typeface="+mn-lt"/>
              <a:cs typeface="+mn-cs"/>
            </a:endParaRPr>
          </a:p>
        </p:txBody>
      </p:sp>
      <p:sp>
        <p:nvSpPr>
          <p:cNvPr id="2" name="عنوان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ar-SA"/>
              <a:t>انقر لتحرير نمط العنوان الرئيسي</a:t>
            </a:r>
            <a:endParaRPr lang="en-US"/>
          </a:p>
        </p:txBody>
      </p:sp>
      <p:sp>
        <p:nvSpPr>
          <p:cNvPr id="4" name="عنصر نائب للنص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ar-SA"/>
              <a:t>انقر لتحرير أنماط النص الرئيسي</a:t>
            </a:r>
          </a:p>
        </p:txBody>
      </p:sp>
      <p:sp>
        <p:nvSpPr>
          <p:cNvPr id="3" name="عنصر نائب للصورة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ar-SA" noProof="0"/>
              <a:t>انقر فوق الرمز لإضافة صورة</a:t>
            </a:r>
            <a:endParaRPr lang="en-US" noProof="0" dirty="0"/>
          </a:p>
        </p:txBody>
      </p:sp>
      <p:sp>
        <p:nvSpPr>
          <p:cNvPr id="9" name="عنصر نائب للتاريخ 4">
            <a:extLst>
              <a:ext uri="{FF2B5EF4-FFF2-40B4-BE49-F238E27FC236}">
                <a16:creationId xmlns:a16="http://schemas.microsoft.com/office/drawing/2014/main" id="{1513AFBD-EAFC-EDDC-977A-E275C4F2FCEE}"/>
              </a:ext>
            </a:extLst>
          </p:cNvPr>
          <p:cNvSpPr>
            <a:spLocks noGrp="1"/>
          </p:cNvSpPr>
          <p:nvPr>
            <p:ph type="dt" sz="half" idx="10"/>
          </p:nvPr>
        </p:nvSpPr>
        <p:spPr/>
        <p:txBody>
          <a:bodyPr/>
          <a:lstStyle>
            <a:lvl1pPr>
              <a:defRPr/>
            </a:lvl1pPr>
          </a:lstStyle>
          <a:p>
            <a:pPr>
              <a:defRPr/>
            </a:pPr>
            <a:endParaRPr lang="en-US"/>
          </a:p>
        </p:txBody>
      </p:sp>
      <p:sp>
        <p:nvSpPr>
          <p:cNvPr id="10" name="عنصر نائب للتذييل 5">
            <a:extLst>
              <a:ext uri="{FF2B5EF4-FFF2-40B4-BE49-F238E27FC236}">
                <a16:creationId xmlns:a16="http://schemas.microsoft.com/office/drawing/2014/main" id="{C7E2D870-872B-C350-6DF0-651BFDC8384B}"/>
              </a:ext>
            </a:extLst>
          </p:cNvPr>
          <p:cNvSpPr>
            <a:spLocks noGrp="1"/>
          </p:cNvSpPr>
          <p:nvPr>
            <p:ph type="ftr" sz="quarter" idx="11"/>
          </p:nvPr>
        </p:nvSpPr>
        <p:spPr/>
        <p:txBody>
          <a:bodyPr/>
          <a:lstStyle>
            <a:lvl1pPr>
              <a:defRPr/>
            </a:lvl1pPr>
          </a:lstStyle>
          <a:p>
            <a:pPr>
              <a:defRPr/>
            </a:pPr>
            <a:endParaRPr lang="en-US"/>
          </a:p>
        </p:txBody>
      </p:sp>
      <p:sp>
        <p:nvSpPr>
          <p:cNvPr id="11" name="عنصر نائب لرقم الشريحة 6">
            <a:extLst>
              <a:ext uri="{FF2B5EF4-FFF2-40B4-BE49-F238E27FC236}">
                <a16:creationId xmlns:a16="http://schemas.microsoft.com/office/drawing/2014/main" id="{1086D5FB-4AB2-056E-579B-4594E9135C02}"/>
              </a:ext>
            </a:extLst>
          </p:cNvPr>
          <p:cNvSpPr>
            <a:spLocks noGrp="1"/>
          </p:cNvSpPr>
          <p:nvPr>
            <p:ph type="sldNum" sz="quarter" idx="12"/>
          </p:nvPr>
        </p:nvSpPr>
        <p:spPr>
          <a:xfrm>
            <a:off x="10769600" y="6356351"/>
            <a:ext cx="812800" cy="365125"/>
          </a:xfrm>
        </p:spPr>
        <p:txBody>
          <a:bodyPr/>
          <a:lstStyle>
            <a:lvl1pPr>
              <a:defRPr/>
            </a:lvl1pPr>
          </a:lstStyle>
          <a:p>
            <a:pPr>
              <a:defRPr/>
            </a:pPr>
            <a:fld id="{C11D65BE-B8F8-42DD-992C-1B5A7A67DDA4}" type="slidenum">
              <a:rPr lang="ar-SA" altLang="ar-SA"/>
              <a:pPr>
                <a:defRPr/>
              </a:pPr>
              <a:t>‹#›</a:t>
            </a:fld>
            <a:endParaRPr lang="en-US" altLang="ar-SA"/>
          </a:p>
        </p:txBody>
      </p:sp>
    </p:spTree>
    <p:extLst>
      <p:ext uri="{BB962C8B-B14F-4D97-AF65-F5344CB8AC3E}">
        <p14:creationId xmlns:p14="http://schemas.microsoft.com/office/powerpoint/2010/main" val="1415743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a:extLst>
              <a:ext uri="{FF2B5EF4-FFF2-40B4-BE49-F238E27FC236}">
                <a16:creationId xmlns:a16="http://schemas.microsoft.com/office/drawing/2014/main" id="{229D71F7-E743-FAE1-4A61-04863CF57AA0}"/>
              </a:ext>
            </a:extLst>
          </p:cNvPr>
          <p:cNvSpPr>
            <a:spLocks noGrp="1"/>
          </p:cNvSpPr>
          <p:nvPr>
            <p:ph type="dt" sz="half" idx="10"/>
          </p:nvPr>
        </p:nvSpPr>
        <p:spPr/>
        <p:txBody>
          <a:bodyPr/>
          <a:lstStyle>
            <a:lvl1pPr>
              <a:defRPr/>
            </a:lvl1pPr>
          </a:lstStyle>
          <a:p>
            <a:pPr>
              <a:defRPr/>
            </a:pPr>
            <a:endParaRPr lang="en-US"/>
          </a:p>
        </p:txBody>
      </p:sp>
      <p:sp>
        <p:nvSpPr>
          <p:cNvPr id="5" name="عنصر نائب للتذييل 21">
            <a:extLst>
              <a:ext uri="{FF2B5EF4-FFF2-40B4-BE49-F238E27FC236}">
                <a16:creationId xmlns:a16="http://schemas.microsoft.com/office/drawing/2014/main" id="{E70F0C07-A552-6B33-765B-098A41CDA01B}"/>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17">
            <a:extLst>
              <a:ext uri="{FF2B5EF4-FFF2-40B4-BE49-F238E27FC236}">
                <a16:creationId xmlns:a16="http://schemas.microsoft.com/office/drawing/2014/main" id="{CD2F90D7-8859-DDE8-B350-CBEC59429966}"/>
              </a:ext>
            </a:extLst>
          </p:cNvPr>
          <p:cNvSpPr>
            <a:spLocks noGrp="1"/>
          </p:cNvSpPr>
          <p:nvPr>
            <p:ph type="sldNum" sz="quarter" idx="12"/>
          </p:nvPr>
        </p:nvSpPr>
        <p:spPr/>
        <p:txBody>
          <a:bodyPr/>
          <a:lstStyle>
            <a:lvl1pPr>
              <a:defRPr/>
            </a:lvl1pPr>
          </a:lstStyle>
          <a:p>
            <a:pPr>
              <a:defRPr/>
            </a:pPr>
            <a:fld id="{A6336F67-1C19-4E09-B67D-F673FE31D0B1}" type="slidenum">
              <a:rPr lang="ar-SA" altLang="ar-SA"/>
              <a:pPr>
                <a:defRPr/>
              </a:pPr>
              <a:t>‹#›</a:t>
            </a:fld>
            <a:endParaRPr lang="en-US" altLang="ar-SA"/>
          </a:p>
        </p:txBody>
      </p:sp>
    </p:spTree>
    <p:extLst>
      <p:ext uri="{BB962C8B-B14F-4D97-AF65-F5344CB8AC3E}">
        <p14:creationId xmlns:p14="http://schemas.microsoft.com/office/powerpoint/2010/main" val="3077363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914402"/>
            <a:ext cx="2743200" cy="5211763"/>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09600" y="914402"/>
            <a:ext cx="8026400" cy="5211763"/>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a:extLst>
              <a:ext uri="{FF2B5EF4-FFF2-40B4-BE49-F238E27FC236}">
                <a16:creationId xmlns:a16="http://schemas.microsoft.com/office/drawing/2014/main" id="{F330274E-B682-8626-974C-B79DE44EA8CF}"/>
              </a:ext>
            </a:extLst>
          </p:cNvPr>
          <p:cNvSpPr>
            <a:spLocks noGrp="1"/>
          </p:cNvSpPr>
          <p:nvPr>
            <p:ph type="dt" sz="half" idx="10"/>
          </p:nvPr>
        </p:nvSpPr>
        <p:spPr/>
        <p:txBody>
          <a:bodyPr/>
          <a:lstStyle>
            <a:lvl1pPr>
              <a:defRPr/>
            </a:lvl1pPr>
          </a:lstStyle>
          <a:p>
            <a:pPr>
              <a:defRPr/>
            </a:pPr>
            <a:endParaRPr lang="en-US"/>
          </a:p>
        </p:txBody>
      </p:sp>
      <p:sp>
        <p:nvSpPr>
          <p:cNvPr id="5" name="عنصر نائب للتذييل 21">
            <a:extLst>
              <a:ext uri="{FF2B5EF4-FFF2-40B4-BE49-F238E27FC236}">
                <a16:creationId xmlns:a16="http://schemas.microsoft.com/office/drawing/2014/main" id="{FDCE351E-09E5-FEFF-6627-6E4E2D1FF4B8}"/>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17">
            <a:extLst>
              <a:ext uri="{FF2B5EF4-FFF2-40B4-BE49-F238E27FC236}">
                <a16:creationId xmlns:a16="http://schemas.microsoft.com/office/drawing/2014/main" id="{AA7B9C06-1C35-0B4E-5E5B-1C24DC05CCF7}"/>
              </a:ext>
            </a:extLst>
          </p:cNvPr>
          <p:cNvSpPr>
            <a:spLocks noGrp="1"/>
          </p:cNvSpPr>
          <p:nvPr>
            <p:ph type="sldNum" sz="quarter" idx="12"/>
          </p:nvPr>
        </p:nvSpPr>
        <p:spPr/>
        <p:txBody>
          <a:bodyPr/>
          <a:lstStyle>
            <a:lvl1pPr>
              <a:defRPr/>
            </a:lvl1pPr>
          </a:lstStyle>
          <a:p>
            <a:pPr>
              <a:defRPr/>
            </a:pPr>
            <a:fld id="{705A2AFF-25B2-4787-A969-4D7EBAC69601}" type="slidenum">
              <a:rPr lang="ar-SA" altLang="ar-SA"/>
              <a:pPr>
                <a:defRPr/>
              </a:pPr>
              <a:t>‹#›</a:t>
            </a:fld>
            <a:endParaRPr lang="en-US" altLang="ar-SA"/>
          </a:p>
        </p:txBody>
      </p:sp>
    </p:spTree>
    <p:extLst>
      <p:ext uri="{BB962C8B-B14F-4D97-AF65-F5344CB8AC3E}">
        <p14:creationId xmlns:p14="http://schemas.microsoft.com/office/powerpoint/2010/main" val="413613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D8BD707-D9CF-40AE-B4C6-C98DA3205C09}" type="datetimeFigureOut">
              <a:rPr lang="en-US" smtClean="0"/>
              <a:pPr/>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104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5052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024128" y="2967788"/>
            <a:ext cx="4754880" cy="334157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ar-SA"/>
              <a:t>انقر لتحرير أنماط نص الشكل الرئيسي</a:t>
            </a:r>
          </a:p>
        </p:txBody>
      </p:sp>
      <p:sp>
        <p:nvSpPr>
          <p:cNvPr id="6" name="Content Placeholder 5"/>
          <p:cNvSpPr>
            <a:spLocks noGrp="1"/>
          </p:cNvSpPr>
          <p:nvPr>
            <p:ph sz="quarter" idx="4"/>
          </p:nvPr>
        </p:nvSpPr>
        <p:spPr>
          <a:xfrm>
            <a:off x="5990888" y="2967788"/>
            <a:ext cx="4754880" cy="334157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8127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2699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3/24/2023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ar-SA" smtClean="0"/>
              <a:t>‹#›</a:t>
            </a:fld>
            <a:endParaRPr lang="ar-SA"/>
          </a:p>
        </p:txBody>
      </p:sp>
    </p:spTree>
    <p:extLst>
      <p:ext uri="{BB962C8B-B14F-4D97-AF65-F5344CB8AC3E}">
        <p14:creationId xmlns:p14="http://schemas.microsoft.com/office/powerpoint/2010/main" val="543143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pPr/>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779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pPr/>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85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8D5DD995-AEDC-4527-9B9D-8E395F47B903}" type="slidenum">
              <a:rPr lang="ar-SA" altLang="ar-SA" smtClean="0"/>
              <a:pPr>
                <a:defRPr/>
              </a:pPr>
              <a:t>‹#›</a:t>
            </a:fld>
            <a:endParaRPr lang="en-US" altLang="ar-SA"/>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6987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1"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شكل حر 6">
            <a:extLst>
              <a:ext uri="{FF2B5EF4-FFF2-40B4-BE49-F238E27FC236}">
                <a16:creationId xmlns:a16="http://schemas.microsoft.com/office/drawing/2014/main" id="{4AB77933-0223-658C-1222-E2F60163ED45}"/>
              </a:ext>
            </a:extLst>
          </p:cNvPr>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latin typeface="+mn-lt"/>
              <a:cs typeface="+mn-cs"/>
            </a:endParaRPr>
          </a:p>
        </p:txBody>
      </p:sp>
      <p:sp>
        <p:nvSpPr>
          <p:cNvPr id="8" name="شكل حر 7">
            <a:extLst>
              <a:ext uri="{FF2B5EF4-FFF2-40B4-BE49-F238E27FC236}">
                <a16:creationId xmlns:a16="http://schemas.microsoft.com/office/drawing/2014/main" id="{AADEEAA2-77BC-34DB-5909-FCBFBF98427C}"/>
              </a:ext>
            </a:extLst>
          </p:cNvPr>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latin typeface="+mn-lt"/>
              <a:cs typeface="+mn-cs"/>
            </a:endParaRPr>
          </a:p>
        </p:txBody>
      </p:sp>
      <p:sp>
        <p:nvSpPr>
          <p:cNvPr id="1028" name="عنصر نائب للعنوان 8">
            <a:extLst>
              <a:ext uri="{FF2B5EF4-FFF2-40B4-BE49-F238E27FC236}">
                <a16:creationId xmlns:a16="http://schemas.microsoft.com/office/drawing/2014/main" id="{F911AAAF-E3CD-9C1A-9EDF-ED4AEDC7E58C}"/>
              </a:ext>
            </a:extLst>
          </p:cNvPr>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ar-SA" altLang="ar-SA"/>
              <a:t>انقر لتحرير نمط العنوان الرئيسي</a:t>
            </a:r>
          </a:p>
        </p:txBody>
      </p:sp>
      <p:sp>
        <p:nvSpPr>
          <p:cNvPr id="1029" name="عنصر نائب للنص 29">
            <a:extLst>
              <a:ext uri="{FF2B5EF4-FFF2-40B4-BE49-F238E27FC236}">
                <a16:creationId xmlns:a16="http://schemas.microsoft.com/office/drawing/2014/main" id="{15E58107-D39A-D4B2-2C74-C84DAA94B74C}"/>
              </a:ext>
            </a:extLst>
          </p:cNvPr>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SA"/>
              <a:t>انقر لتحرير أنماط النص الرئيسي</a:t>
            </a:r>
          </a:p>
          <a:p>
            <a:pPr lvl="1"/>
            <a:r>
              <a:rPr lang="ar-SA" altLang="ar-SA"/>
              <a:t>المستوى الثاني</a:t>
            </a:r>
          </a:p>
          <a:p>
            <a:pPr lvl="2"/>
            <a:r>
              <a:rPr lang="ar-SA" altLang="ar-SA"/>
              <a:t>المستوى الثالث</a:t>
            </a:r>
          </a:p>
          <a:p>
            <a:pPr lvl="3"/>
            <a:r>
              <a:rPr lang="ar-SA" altLang="ar-SA"/>
              <a:t>المستوى الرابع</a:t>
            </a:r>
          </a:p>
          <a:p>
            <a:pPr lvl="4"/>
            <a:r>
              <a:rPr lang="ar-SA" altLang="ar-SA"/>
              <a:t>المستوى الخامس</a:t>
            </a:r>
          </a:p>
        </p:txBody>
      </p:sp>
      <p:sp>
        <p:nvSpPr>
          <p:cNvPr id="10" name="عنصر نائب للتاريخ 9">
            <a:extLst>
              <a:ext uri="{FF2B5EF4-FFF2-40B4-BE49-F238E27FC236}">
                <a16:creationId xmlns:a16="http://schemas.microsoft.com/office/drawing/2014/main" id="{F4B1091E-9C0F-2694-F567-564DBFC66E7C}"/>
              </a:ext>
            </a:extLst>
          </p:cNvPr>
          <p:cNvSpPr>
            <a:spLocks noGrp="1"/>
          </p:cNvSpPr>
          <p:nvPr>
            <p:ph type="dt" sz="half" idx="2"/>
          </p:nvPr>
        </p:nvSpPr>
        <p:spPr>
          <a:xfrm>
            <a:off x="609600" y="6356351"/>
            <a:ext cx="2844800" cy="365125"/>
          </a:xfrm>
          <a:prstGeom prst="rect">
            <a:avLst/>
          </a:prstGeom>
        </p:spPr>
        <p:txBody>
          <a:bodyPr vert="horz" lIns="0" tIns="0" rIns="0" bIns="0" anchor="b"/>
          <a:lstStyle>
            <a:lvl1pPr algn="l" rtl="1" eaLnBrk="1" latinLnBrk="0" hangingPunct="1">
              <a:defRPr kumimoji="0" sz="1200">
                <a:solidFill>
                  <a:schemeClr val="tx2">
                    <a:shade val="90000"/>
                  </a:schemeClr>
                </a:solidFill>
              </a:defRPr>
            </a:lvl1pPr>
          </a:lstStyle>
          <a:p>
            <a:pPr>
              <a:defRPr/>
            </a:pPr>
            <a:endParaRPr lang="en-US"/>
          </a:p>
        </p:txBody>
      </p:sp>
      <p:sp>
        <p:nvSpPr>
          <p:cNvPr id="22" name="عنصر نائب للتذييل 21">
            <a:extLst>
              <a:ext uri="{FF2B5EF4-FFF2-40B4-BE49-F238E27FC236}">
                <a16:creationId xmlns:a16="http://schemas.microsoft.com/office/drawing/2014/main" id="{6ED09DCB-4517-D9E1-00FF-C12DACD8E2F0}"/>
              </a:ext>
            </a:extLst>
          </p:cNvPr>
          <p:cNvSpPr>
            <a:spLocks noGrp="1"/>
          </p:cNvSpPr>
          <p:nvPr>
            <p:ph type="ftr" sz="quarter" idx="3"/>
          </p:nvPr>
        </p:nvSpPr>
        <p:spPr>
          <a:xfrm>
            <a:off x="3556000" y="6356351"/>
            <a:ext cx="4470400" cy="365125"/>
          </a:xfrm>
          <a:prstGeom prst="rect">
            <a:avLst/>
          </a:prstGeom>
        </p:spPr>
        <p:txBody>
          <a:bodyPr vert="horz" lIns="0" tIns="0" rIns="0" bIns="0" anchor="b"/>
          <a:lstStyle>
            <a:lvl1pPr algn="l" rtl="1" eaLnBrk="1" latinLnBrk="0" hangingPunct="1">
              <a:defRPr kumimoji="0" sz="1200">
                <a:solidFill>
                  <a:schemeClr val="tx2">
                    <a:shade val="90000"/>
                  </a:schemeClr>
                </a:solidFill>
              </a:defRPr>
            </a:lvl1pPr>
          </a:lstStyle>
          <a:p>
            <a:pPr>
              <a:defRPr/>
            </a:pPr>
            <a:endParaRPr lang="en-US"/>
          </a:p>
        </p:txBody>
      </p:sp>
      <p:sp>
        <p:nvSpPr>
          <p:cNvPr id="18" name="عنصر نائب لرقم الشريحة 17">
            <a:extLst>
              <a:ext uri="{FF2B5EF4-FFF2-40B4-BE49-F238E27FC236}">
                <a16:creationId xmlns:a16="http://schemas.microsoft.com/office/drawing/2014/main" id="{C5938AAE-2BA5-B299-48C7-17B7A2C4DB33}"/>
              </a:ext>
            </a:extLst>
          </p:cNvPr>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rtl="1" eaLnBrk="1" hangingPunct="1">
              <a:defRPr sz="1200">
                <a:solidFill>
                  <a:srgbClr val="045C75"/>
                </a:solidFill>
              </a:defRPr>
            </a:lvl1pPr>
          </a:lstStyle>
          <a:p>
            <a:pPr>
              <a:defRPr/>
            </a:pPr>
            <a:fld id="{8D5DD995-AEDC-4527-9B9D-8E395F47B903}" type="slidenum">
              <a:rPr lang="ar-SA" altLang="ar-SA"/>
              <a:pPr>
                <a:defRPr/>
              </a:pPr>
              <a:t>‹#›</a:t>
            </a:fld>
            <a:endParaRPr lang="en-US" altLang="ar-SA"/>
          </a:p>
        </p:txBody>
      </p:sp>
      <p:grpSp>
        <p:nvGrpSpPr>
          <p:cNvPr id="1033" name="مجموعة 1">
            <a:extLst>
              <a:ext uri="{FF2B5EF4-FFF2-40B4-BE49-F238E27FC236}">
                <a16:creationId xmlns:a16="http://schemas.microsoft.com/office/drawing/2014/main" id="{C09CA345-0804-B54F-F941-B5BEE27E9A6F}"/>
              </a:ext>
            </a:extLst>
          </p:cNvPr>
          <p:cNvGrpSpPr>
            <a:grpSpLocks/>
          </p:cNvGrpSpPr>
          <p:nvPr/>
        </p:nvGrpSpPr>
        <p:grpSpPr bwMode="auto">
          <a:xfrm>
            <a:off x="-25399" y="203200"/>
            <a:ext cx="12240684" cy="647700"/>
            <a:chOff x="-19045" y="216550"/>
            <a:chExt cx="9180548" cy="649224"/>
          </a:xfrm>
        </p:grpSpPr>
        <p:sp>
          <p:nvSpPr>
            <p:cNvPr id="12" name="شكل حر 11">
              <a:extLst>
                <a:ext uri="{FF2B5EF4-FFF2-40B4-BE49-F238E27FC236}">
                  <a16:creationId xmlns:a16="http://schemas.microsoft.com/office/drawing/2014/main" id="{AA0070E1-7A5C-4862-1E16-83D13DB7184F}"/>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r" rtl="1" eaLnBrk="1" hangingPunct="1">
                <a:defRPr/>
              </a:pPr>
              <a:endParaRPr lang="en-US" sz="1800"/>
            </a:p>
          </p:txBody>
        </p:sp>
        <p:sp>
          <p:nvSpPr>
            <p:cNvPr id="13" name="شكل حر 12">
              <a:extLst>
                <a:ext uri="{FF2B5EF4-FFF2-40B4-BE49-F238E27FC236}">
                  <a16:creationId xmlns:a16="http://schemas.microsoft.com/office/drawing/2014/main" id="{435CAA42-5546-3E6B-2409-6DF2F5B08E43}"/>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r" rtl="1" eaLnBrk="1" hangingPunct="1">
                <a:defRPr/>
              </a:pPr>
              <a:endParaRPr lang="en-US" sz="1800"/>
            </a:p>
          </p:txBody>
        </p:sp>
      </p:grpSp>
    </p:spTree>
    <p:extLst>
      <p:ext uri="{BB962C8B-B14F-4D97-AF65-F5344CB8AC3E}">
        <p14:creationId xmlns:p14="http://schemas.microsoft.com/office/powerpoint/2010/main" val="265585344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rtl="1" eaLnBrk="0" fontAlgn="base" hangingPunct="0">
        <a:spcBef>
          <a:spcPct val="0"/>
        </a:spcBef>
        <a:spcAft>
          <a:spcPct val="0"/>
        </a:spcAft>
        <a:defRPr sz="5000" kern="1200">
          <a:solidFill>
            <a:schemeClr val="tx2"/>
          </a:solidFill>
          <a:latin typeface="+mj-lt"/>
          <a:ea typeface="+mj-ea"/>
          <a:cs typeface="+mj-cs"/>
        </a:defRPr>
      </a:lvl1pPr>
      <a:lvl2pPr algn="l" rtl="1" eaLnBrk="0" fontAlgn="base" hangingPunct="0">
        <a:spcBef>
          <a:spcPct val="0"/>
        </a:spcBef>
        <a:spcAft>
          <a:spcPct val="0"/>
        </a:spcAft>
        <a:defRPr sz="5000">
          <a:solidFill>
            <a:schemeClr val="tx2"/>
          </a:solidFill>
          <a:latin typeface="Calibri" panose="020F0502020204030204" pitchFamily="34" charset="0"/>
          <a:cs typeface="Traditional Arabic" panose="02020603050405020304" pitchFamily="18" charset="-78"/>
        </a:defRPr>
      </a:lvl2pPr>
      <a:lvl3pPr algn="l" rtl="1" eaLnBrk="0" fontAlgn="base" hangingPunct="0">
        <a:spcBef>
          <a:spcPct val="0"/>
        </a:spcBef>
        <a:spcAft>
          <a:spcPct val="0"/>
        </a:spcAft>
        <a:defRPr sz="5000">
          <a:solidFill>
            <a:schemeClr val="tx2"/>
          </a:solidFill>
          <a:latin typeface="Calibri" panose="020F0502020204030204" pitchFamily="34" charset="0"/>
          <a:cs typeface="Traditional Arabic" panose="02020603050405020304" pitchFamily="18" charset="-78"/>
        </a:defRPr>
      </a:lvl3pPr>
      <a:lvl4pPr algn="l" rtl="1" eaLnBrk="0" fontAlgn="base" hangingPunct="0">
        <a:spcBef>
          <a:spcPct val="0"/>
        </a:spcBef>
        <a:spcAft>
          <a:spcPct val="0"/>
        </a:spcAft>
        <a:defRPr sz="5000">
          <a:solidFill>
            <a:schemeClr val="tx2"/>
          </a:solidFill>
          <a:latin typeface="Calibri" panose="020F0502020204030204" pitchFamily="34" charset="0"/>
          <a:cs typeface="Traditional Arabic" panose="02020603050405020304" pitchFamily="18" charset="-78"/>
        </a:defRPr>
      </a:lvl4pPr>
      <a:lvl5pPr algn="l" rtl="1" eaLnBrk="0" fontAlgn="base" hangingPunct="0">
        <a:spcBef>
          <a:spcPct val="0"/>
        </a:spcBef>
        <a:spcAft>
          <a:spcPct val="0"/>
        </a:spcAft>
        <a:defRPr sz="5000">
          <a:solidFill>
            <a:schemeClr val="tx2"/>
          </a:solidFill>
          <a:latin typeface="Calibri" panose="020F0502020204030204" pitchFamily="34" charset="0"/>
          <a:cs typeface="Traditional Arabic" panose="02020603050405020304" pitchFamily="18" charset="-78"/>
        </a:defRPr>
      </a:lvl5pPr>
      <a:lvl6pPr marL="457200" algn="l" rtl="1" fontAlgn="base">
        <a:spcBef>
          <a:spcPct val="0"/>
        </a:spcBef>
        <a:spcAft>
          <a:spcPct val="0"/>
        </a:spcAft>
        <a:defRPr sz="5000">
          <a:solidFill>
            <a:schemeClr val="tx2"/>
          </a:solidFill>
          <a:latin typeface="Calibri" panose="020F0502020204030204" pitchFamily="34" charset="0"/>
          <a:cs typeface="Traditional Arabic" panose="02020603050405020304" pitchFamily="18" charset="-78"/>
        </a:defRPr>
      </a:lvl6pPr>
      <a:lvl7pPr marL="914400" algn="l" rtl="1" fontAlgn="base">
        <a:spcBef>
          <a:spcPct val="0"/>
        </a:spcBef>
        <a:spcAft>
          <a:spcPct val="0"/>
        </a:spcAft>
        <a:defRPr sz="5000">
          <a:solidFill>
            <a:schemeClr val="tx2"/>
          </a:solidFill>
          <a:latin typeface="Calibri" panose="020F0502020204030204" pitchFamily="34" charset="0"/>
          <a:cs typeface="Traditional Arabic" panose="02020603050405020304" pitchFamily="18" charset="-78"/>
        </a:defRPr>
      </a:lvl7pPr>
      <a:lvl8pPr marL="1371600" algn="l" rtl="1" fontAlgn="base">
        <a:spcBef>
          <a:spcPct val="0"/>
        </a:spcBef>
        <a:spcAft>
          <a:spcPct val="0"/>
        </a:spcAft>
        <a:defRPr sz="5000">
          <a:solidFill>
            <a:schemeClr val="tx2"/>
          </a:solidFill>
          <a:latin typeface="Calibri" panose="020F0502020204030204" pitchFamily="34" charset="0"/>
          <a:cs typeface="Traditional Arabic" panose="02020603050405020304" pitchFamily="18" charset="-78"/>
        </a:defRPr>
      </a:lvl8pPr>
      <a:lvl9pPr marL="1828800" algn="l" rtl="1" fontAlgn="base">
        <a:spcBef>
          <a:spcPct val="0"/>
        </a:spcBef>
        <a:spcAft>
          <a:spcPct val="0"/>
        </a:spcAft>
        <a:defRPr sz="5000">
          <a:solidFill>
            <a:schemeClr val="tx2"/>
          </a:solidFill>
          <a:latin typeface="Calibri" panose="020F0502020204030204" pitchFamily="34" charset="0"/>
          <a:cs typeface="Traditional Arabic" panose="02020603050405020304" pitchFamily="18" charset="-78"/>
        </a:defRPr>
      </a:lvl9pPr>
    </p:titleStyle>
    <p:bodyStyle>
      <a:lvl1pPr marL="273050" indent="-273050" algn="r" rtl="1"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ajalla UI"/>
          <a:cs typeface="+mn-cs"/>
        </a:defRPr>
      </a:lvl1pPr>
      <a:lvl2pPr marL="639763" indent="-246063" algn="r" rtl="1"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ajalla UI"/>
          <a:cs typeface="+mn-cs"/>
        </a:defRPr>
      </a:lvl2pPr>
      <a:lvl3pPr marL="914400" indent="-246063" algn="r" rtl="1"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ajalla UI"/>
          <a:cs typeface="+mn-cs"/>
        </a:defRPr>
      </a:lvl3pPr>
      <a:lvl4pPr marL="1187450" indent="-209550" algn="r" rtl="1"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ajalla UI"/>
          <a:cs typeface="+mn-cs"/>
        </a:defRPr>
      </a:lvl4pPr>
      <a:lvl5pPr marL="1462088" indent="-209550" algn="r" rtl="1"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ajalla UI"/>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gif"/><Relationship Id="rId7" Type="http://schemas.openxmlformats.org/officeDocument/2006/relationships/image" Target="../media/image37.gif"/><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36.gif"/><Relationship Id="rId5" Type="http://schemas.openxmlformats.org/officeDocument/2006/relationships/image" Target="../media/image35.gif"/><Relationship Id="rId4" Type="http://schemas.openxmlformats.org/officeDocument/2006/relationships/image" Target="../media/image34.gif"/></Relationships>
</file>

<file path=ppt/slides/_rels/slide2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37.gif"/><Relationship Id="rId4" Type="http://schemas.openxmlformats.org/officeDocument/2006/relationships/image" Target="../media/image3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audio" Target="../media/audio3.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404FF76-9DAC-4D8D-A39F-426F5322A74D}"/>
              </a:ext>
            </a:extLst>
          </p:cNvPr>
          <p:cNvSpPr>
            <a:spLocks noGrp="1"/>
          </p:cNvSpPr>
          <p:nvPr>
            <p:ph type="ctrTitle"/>
          </p:nvPr>
        </p:nvSpPr>
        <p:spPr>
          <a:xfrm>
            <a:off x="1524000" y="501445"/>
            <a:ext cx="9144000" cy="2614546"/>
          </a:xfrm>
          <a:solidFill>
            <a:schemeClr val="accent4">
              <a:lumMod val="20000"/>
              <a:lumOff val="80000"/>
            </a:schemeClr>
          </a:solidFill>
          <a:ln w="76200">
            <a:solidFill>
              <a:schemeClr val="accent6">
                <a:lumMod val="75000"/>
              </a:schemeClr>
            </a:solidFill>
          </a:ln>
        </p:spPr>
        <p:txBody>
          <a:bodyPr>
            <a:normAutofit/>
          </a:bodyPr>
          <a:lstStyle/>
          <a:p>
            <a:r>
              <a:rPr lang="ar-SA" dirty="0"/>
              <a:t>درس اليوم :الحديث الثالث البعد عن الشبهات</a:t>
            </a:r>
          </a:p>
        </p:txBody>
      </p:sp>
      <p:sp>
        <p:nvSpPr>
          <p:cNvPr id="3" name="عنوان فرعي 2">
            <a:extLst>
              <a:ext uri="{FF2B5EF4-FFF2-40B4-BE49-F238E27FC236}">
                <a16:creationId xmlns:a16="http://schemas.microsoft.com/office/drawing/2014/main" id="{4938D914-EF13-44EB-B6E6-2521F79BDBC4}"/>
              </a:ext>
            </a:extLst>
          </p:cNvPr>
          <p:cNvSpPr>
            <a:spLocks noGrp="1"/>
          </p:cNvSpPr>
          <p:nvPr>
            <p:ph type="subTitle" idx="1"/>
          </p:nvPr>
        </p:nvSpPr>
        <p:spPr>
          <a:xfrm>
            <a:off x="3928740" y="4732870"/>
            <a:ext cx="5333248" cy="1828800"/>
          </a:xfr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a:noAutofit/>
          </a:bodyPr>
          <a:lstStyle/>
          <a:p>
            <a:r>
              <a:rPr lang="ar-SA" sz="7200" dirty="0"/>
              <a:t>المادة:الحديث1</a:t>
            </a:r>
          </a:p>
        </p:txBody>
      </p:sp>
      <p:pic>
        <p:nvPicPr>
          <p:cNvPr id="5" name="صورة 4">
            <a:extLst>
              <a:ext uri="{FF2B5EF4-FFF2-40B4-BE49-F238E27FC236}">
                <a16:creationId xmlns:a16="http://schemas.microsoft.com/office/drawing/2014/main" id="{F22AC782-6EA1-4894-AEFF-B560B814E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4790" y="3115991"/>
            <a:ext cx="1566092" cy="3813867"/>
          </a:xfrm>
          <a:prstGeom prst="rect">
            <a:avLst/>
          </a:prstGeom>
        </p:spPr>
      </p:pic>
      <p:pic>
        <p:nvPicPr>
          <p:cNvPr id="6" name="صورة 5">
            <a:extLst>
              <a:ext uri="{FF2B5EF4-FFF2-40B4-BE49-F238E27FC236}">
                <a16:creationId xmlns:a16="http://schemas.microsoft.com/office/drawing/2014/main" id="{5DF9BD49-3E5C-451C-97EB-00DF342569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072818">
            <a:off x="546551" y="2625902"/>
            <a:ext cx="1566092" cy="3813867"/>
          </a:xfrm>
          <a:prstGeom prst="rect">
            <a:avLst/>
          </a:prstGeom>
        </p:spPr>
      </p:pic>
    </p:spTree>
    <p:extLst>
      <p:ext uri="{BB962C8B-B14F-4D97-AF65-F5344CB8AC3E}">
        <p14:creationId xmlns:p14="http://schemas.microsoft.com/office/powerpoint/2010/main" val="3010767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0398A5A4-CA5F-4B80-934D-08E5E77C1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846438" cy="6858000"/>
          </a:xfrm>
          <a:prstGeom prst="rect">
            <a:avLst/>
          </a:prstGeom>
          <a:solidFill>
            <a:schemeClr val="accent4">
              <a:lumMod val="20000"/>
              <a:lumOff val="80000"/>
            </a:schemeClr>
          </a:solidFill>
        </p:spPr>
      </p:pic>
      <p:pic>
        <p:nvPicPr>
          <p:cNvPr id="2050" name="Picture 2" descr="12- الصف الثاني عشر التربية الإسلامية حديث اتقاء الشبهات الحصة الثانية -  YouTube">
            <a:extLst>
              <a:ext uri="{FF2B5EF4-FFF2-40B4-BE49-F238E27FC236}">
                <a16:creationId xmlns:a16="http://schemas.microsoft.com/office/drawing/2014/main" id="{354173C2-46AE-A0C2-6FE9-FA4013EB55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438" y="0"/>
            <a:ext cx="9026013" cy="6636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199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أمثلة ( الحلال - الحرام - المشتبهات) - تصنيف المجموعات">
            <a:extLst>
              <a:ext uri="{FF2B5EF4-FFF2-40B4-BE49-F238E27FC236}">
                <a16:creationId xmlns:a16="http://schemas.microsoft.com/office/drawing/2014/main" id="{FDBD7024-BC37-399B-AFD5-F3F3553F2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27" y="285750"/>
            <a:ext cx="11164528" cy="628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04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0398A5A4-CA5F-4B80-934D-08E5E77C1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2846438" cy="6858000"/>
          </a:xfrm>
          <a:prstGeom prst="rect">
            <a:avLst/>
          </a:prstGeom>
          <a:solidFill>
            <a:schemeClr val="accent4">
              <a:lumMod val="20000"/>
              <a:lumOff val="80000"/>
            </a:schemeClr>
          </a:solidFill>
        </p:spPr>
      </p:pic>
      <p:grpSp>
        <p:nvGrpSpPr>
          <p:cNvPr id="8" name="Group 2">
            <a:extLst>
              <a:ext uri="{FF2B5EF4-FFF2-40B4-BE49-F238E27FC236}">
                <a16:creationId xmlns:a16="http://schemas.microsoft.com/office/drawing/2014/main" id="{6E153BCA-09D7-6001-ADD1-163BD93F6255}"/>
              </a:ext>
            </a:extLst>
          </p:cNvPr>
          <p:cNvGrpSpPr>
            <a:grpSpLocks/>
          </p:cNvGrpSpPr>
          <p:nvPr/>
        </p:nvGrpSpPr>
        <p:grpSpPr bwMode="auto">
          <a:xfrm>
            <a:off x="3464489" y="1253613"/>
            <a:ext cx="8001000" cy="4129549"/>
            <a:chOff x="1973807" y="1714488"/>
            <a:chExt cx="3026824" cy="1928826"/>
          </a:xfrm>
        </p:grpSpPr>
        <p:sp>
          <p:nvSpPr>
            <p:cNvPr id="12" name="Wave 6">
              <a:extLst>
                <a:ext uri="{FF2B5EF4-FFF2-40B4-BE49-F238E27FC236}">
                  <a16:creationId xmlns:a16="http://schemas.microsoft.com/office/drawing/2014/main" id="{A4AC34B8-45A8-E05C-E4AF-17275CDCF9FF}"/>
                </a:ext>
              </a:extLst>
            </p:cNvPr>
            <p:cNvSpPr/>
            <p:nvPr/>
          </p:nvSpPr>
          <p:spPr bwMode="auto">
            <a:xfrm>
              <a:off x="1973807" y="1714488"/>
              <a:ext cx="3022932" cy="1928826"/>
            </a:xfrm>
            <a:prstGeom prst="wave">
              <a:avLst/>
            </a:prstGeom>
            <a:gradFill flip="none" rotWithShape="1">
              <a:gsLst>
                <a:gs pos="0">
                  <a:sysClr val="window" lastClr="FFFFFF">
                    <a:lumMod val="75000"/>
                  </a:sysClr>
                </a:gs>
                <a:gs pos="50000">
                  <a:srgbClr val="FF0000"/>
                </a:gs>
                <a:gs pos="100000">
                  <a:sysClr val="window" lastClr="FFFFFF"/>
                </a:gs>
              </a:gsLst>
              <a:lin ang="16200000" scaled="1"/>
              <a:tileRect/>
            </a:gradFill>
            <a:ln w="25400" cap="flat" cmpd="sng" algn="ctr">
              <a:solidFill>
                <a:sysClr val="window" lastClr="FFFFFF"/>
              </a:solidFill>
              <a:prstDash val="solid"/>
            </a:ln>
            <a:effectLst/>
            <a:scene3d>
              <a:camera prst="orthographicFront">
                <a:rot lat="0" lon="0" rev="0"/>
              </a:camera>
              <a:lightRig rig="glow" dir="t">
                <a:rot lat="0" lon="0" rev="14100000"/>
              </a:lightRig>
            </a:scene3d>
            <a:sp3d prstMaterial="softEdge">
              <a:bevelT w="127000" prst="artDeco"/>
            </a:sp3d>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050" b="0" i="0" u="none" strike="noStrike" kern="0" cap="none" spc="0" normalizeH="0" baseline="0" noProof="0">
                <a:ln>
                  <a:solidFill>
                    <a:prstClr val="black"/>
                  </a:solidFill>
                </a:ln>
                <a:solidFill>
                  <a:prstClr val="white"/>
                </a:solidFill>
                <a:effectLst/>
                <a:uLnTx/>
                <a:uFillTx/>
                <a:latin typeface="Calibri"/>
                <a:ea typeface="+mn-ea"/>
                <a:cs typeface="Arial" panose="020B0604020202020204" pitchFamily="34" charset="0"/>
              </a:endParaRPr>
            </a:p>
          </p:txBody>
        </p:sp>
        <p:sp>
          <p:nvSpPr>
            <p:cNvPr id="10" name="Rectangle 4">
              <a:extLst>
                <a:ext uri="{FF2B5EF4-FFF2-40B4-BE49-F238E27FC236}">
                  <a16:creationId xmlns:a16="http://schemas.microsoft.com/office/drawing/2014/main" id="{7B625521-07CA-C6AF-765F-7B5E02344D96}"/>
                </a:ext>
              </a:extLst>
            </p:cNvPr>
            <p:cNvSpPr/>
            <p:nvPr/>
          </p:nvSpPr>
          <p:spPr>
            <a:xfrm>
              <a:off x="2057887" y="2309122"/>
              <a:ext cx="2942744" cy="622866"/>
            </a:xfrm>
            <a:prstGeom prst="rect">
              <a:avLst/>
            </a:prstGeom>
          </p:spPr>
          <p:txBody>
            <a:bodyPr>
              <a:spAutoFit/>
            </a:bodyPr>
            <a:lstStyle/>
            <a:p>
              <a:pPr marL="0" marR="0" lvl="0" indent="187325" algn="ctr" defTabSz="914400" rtl="1" eaLnBrk="1" fontAlgn="base" latinLnBrk="0" hangingPunct="1">
                <a:lnSpc>
                  <a:spcPct val="100000"/>
                </a:lnSpc>
                <a:spcBef>
                  <a:spcPct val="0"/>
                </a:spcBef>
                <a:spcAft>
                  <a:spcPct val="0"/>
                </a:spcAft>
                <a:buClrTx/>
                <a:buSzTx/>
                <a:buFontTx/>
                <a:buNone/>
                <a:tabLst/>
                <a:defRPr/>
              </a:pPr>
              <a:r>
                <a:rPr kumimoji="0" lang="ar-EG" altLang="zh-CN" sz="9600" b="1"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宋体" panose="02010600030101010101" pitchFamily="2" charset="-122"/>
                  <a:cs typeface="Times New Roman" pitchFamily="18" charset="0"/>
                </a:rPr>
                <a:t>فوائد وأحكام</a:t>
              </a:r>
              <a:endParaRPr kumimoji="0" lang="ar-EG" altLang="zh-CN" sz="9600" b="1"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宋体" panose="02010600030101010101" pitchFamily="2" charset="-122"/>
                <a:cs typeface="Arial" panose="020B0604020202020204" pitchFamily="34" charset="0"/>
              </a:endParaRPr>
            </a:p>
          </p:txBody>
        </p:sp>
      </p:grpSp>
    </p:spTree>
    <p:extLst>
      <p:ext uri="{BB962C8B-B14F-4D97-AF65-F5344CB8AC3E}">
        <p14:creationId xmlns:p14="http://schemas.microsoft.com/office/powerpoint/2010/main" val="85691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ached_speedu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740012" y="1136544"/>
            <a:ext cx="4766187" cy="5721456"/>
          </a:xfrm>
          <a:prstGeom prst="rect">
            <a:avLst/>
          </a:prstGeom>
          <a:solidFill>
            <a:srgbClr val="FFFBEC"/>
          </a:solidFill>
        </p:spPr>
      </p:sp>
      <p:sp>
        <p:nvSpPr>
          <p:cNvPr id="3" name="TextBox 3"/>
          <p:cNvSpPr txBox="1"/>
          <p:nvPr/>
        </p:nvSpPr>
        <p:spPr>
          <a:xfrm>
            <a:off x="6740011" y="1509486"/>
            <a:ext cx="4885931" cy="2462213"/>
          </a:xfrm>
          <a:prstGeom prst="rect">
            <a:avLst/>
          </a:prstGeom>
        </p:spPr>
        <p:txBody>
          <a:bodyPr wrap="square" lIns="0" tIns="0" rIns="0" bIns="0" rtlCol="0" anchor="t">
            <a:spAutoFit/>
          </a:bodyPr>
          <a:lstStyle/>
          <a:p>
            <a:pPr marL="0" marR="0" lvl="0" indent="0" algn="ctr" defTabSz="914400" rtl="1" eaLnBrk="1" fontAlgn="auto" latinLnBrk="0" hangingPunct="1">
              <a:lnSpc>
                <a:spcPts val="6400"/>
              </a:lnSpc>
              <a:spcBef>
                <a:spcPts val="0"/>
              </a:spcBef>
              <a:spcAft>
                <a:spcPts val="0"/>
              </a:spcAft>
              <a:buClrTx/>
              <a:buSzTx/>
              <a:buFontTx/>
              <a:buNone/>
              <a:tabLst/>
              <a:defRPr/>
            </a:pPr>
            <a:r>
              <a:rPr kumimoji="0" lang="ar-SA" sz="5334" b="0" i="0" u="none" strike="noStrike" kern="1200" cap="none" spc="0" normalizeH="0" baseline="0" noProof="0" dirty="0" err="1">
                <a:ln>
                  <a:noFill/>
                </a:ln>
                <a:solidFill>
                  <a:srgbClr val="000000"/>
                </a:solidFill>
                <a:effectLst/>
                <a:uLnTx/>
                <a:uFillTx/>
                <a:latin typeface="Tw Cen MT" panose="020B0602020104020603"/>
                <a:ea typeface="+mn-ea"/>
                <a:cs typeface="Shabnam Bold"/>
              </a:rPr>
              <a:t>ماالقضيتان</a:t>
            </a:r>
            <a:endParaRPr kumimoji="0" lang="ar-SA" sz="5334" b="0" i="0" u="none" strike="noStrike" kern="1200" cap="none" spc="0" normalizeH="0" baseline="0" noProof="0" dirty="0">
              <a:ln>
                <a:noFill/>
              </a:ln>
              <a:solidFill>
                <a:srgbClr val="000000"/>
              </a:solidFill>
              <a:effectLst/>
              <a:uLnTx/>
              <a:uFillTx/>
              <a:latin typeface="Tw Cen MT" panose="020B0602020104020603"/>
              <a:ea typeface="+mn-ea"/>
              <a:cs typeface="Shabnam Bold"/>
            </a:endParaRPr>
          </a:p>
          <a:p>
            <a:pPr marL="0" marR="0" lvl="0" indent="0" algn="ctr" defTabSz="914400" rtl="1" eaLnBrk="1" fontAlgn="auto" latinLnBrk="0" hangingPunct="1">
              <a:lnSpc>
                <a:spcPts val="6400"/>
              </a:lnSpc>
              <a:spcBef>
                <a:spcPts val="0"/>
              </a:spcBef>
              <a:spcAft>
                <a:spcPts val="0"/>
              </a:spcAft>
              <a:buClrTx/>
              <a:buSzTx/>
              <a:buFontTx/>
              <a:buNone/>
              <a:tabLst/>
              <a:defRPr/>
            </a:pPr>
            <a:r>
              <a:rPr lang="ar-SA" sz="5334" dirty="0">
                <a:solidFill>
                  <a:srgbClr val="000000"/>
                </a:solidFill>
                <a:latin typeface="Tw Cen MT" panose="020B0602020104020603"/>
                <a:cs typeface="Shabnam Bold"/>
              </a:rPr>
              <a:t>التي تحدث عنهما الحديث</a:t>
            </a:r>
            <a:endParaRPr kumimoji="0" lang="en-US" sz="5334" b="0" i="0" u="none" strike="noStrike" kern="1200" cap="none" spc="0" normalizeH="0" baseline="0" noProof="0" dirty="0">
              <a:ln>
                <a:noFill/>
              </a:ln>
              <a:solidFill>
                <a:srgbClr val="000000"/>
              </a:solidFill>
              <a:effectLst/>
              <a:uLnTx/>
              <a:uFillTx/>
              <a:latin typeface="Tw Cen MT" panose="020B0602020104020603"/>
              <a:ea typeface="+mn-ea"/>
              <a:cs typeface="Shabnam Bold"/>
            </a:endParaRPr>
          </a:p>
        </p:txBody>
      </p:sp>
      <p:pic>
        <p:nvPicPr>
          <p:cNvPr id="1026" name="Picture 2" descr="العلم الشرعي (@al3lm_alshar3y) / Twitter">
            <a:extLst>
              <a:ext uri="{FF2B5EF4-FFF2-40B4-BE49-F238E27FC236}">
                <a16:creationId xmlns:a16="http://schemas.microsoft.com/office/drawing/2014/main" id="{639830ED-A2AB-B5E2-F35A-5730D3B293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388" y="589936"/>
            <a:ext cx="5427254" cy="5008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0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a:xfrm rot="-789610">
            <a:off x="538781" y="1210114"/>
            <a:ext cx="2598687" cy="3377975"/>
            <a:chOff x="0" y="0"/>
            <a:chExt cx="3987800" cy="6146800"/>
          </a:xfrm>
        </p:grpSpPr>
        <p:sp>
          <p:nvSpPr>
            <p:cNvPr id="5" name="Freeform 5"/>
            <p:cNvSpPr/>
            <p:nvPr/>
          </p:nvSpPr>
          <p:spPr>
            <a:xfrm>
              <a:off x="0" y="0"/>
              <a:ext cx="3987800" cy="6146800"/>
            </a:xfrm>
            <a:custGeom>
              <a:avLst/>
              <a:gdLst/>
              <a:ahLst/>
              <a:cxnLst/>
              <a:rect l="l" t="t" r="r" b="b"/>
              <a:pathLst>
                <a:path w="3987800" h="6146800">
                  <a:moveTo>
                    <a:pt x="3987800" y="6146800"/>
                  </a:moveTo>
                  <a:lnTo>
                    <a:pt x="0" y="6146800"/>
                  </a:lnTo>
                  <a:lnTo>
                    <a:pt x="0" y="0"/>
                  </a:lnTo>
                  <a:lnTo>
                    <a:pt x="3987800" y="0"/>
                  </a:lnTo>
                  <a:lnTo>
                    <a:pt x="3987800" y="6146800"/>
                  </a:lnTo>
                  <a:close/>
                </a:path>
              </a:pathLst>
            </a:custGeom>
            <a:blipFill>
              <a:blip r:embed="rId2"/>
              <a:stretch>
                <a:fillRect l="-17634" r="-113503"/>
              </a:stretch>
            </a:blipFill>
          </p:spPr>
        </p:sp>
        <p:sp>
          <p:nvSpPr>
            <p:cNvPr id="6" name="Freeform 6"/>
            <p:cNvSpPr/>
            <p:nvPr/>
          </p:nvSpPr>
          <p:spPr>
            <a:xfrm>
              <a:off x="0" y="0"/>
              <a:ext cx="3987800" cy="6146800"/>
            </a:xfrm>
            <a:custGeom>
              <a:avLst/>
              <a:gdLst/>
              <a:ahLst/>
              <a:cxnLst/>
              <a:rect l="l" t="t" r="r" b="b"/>
              <a:pathLst>
                <a:path w="3987800" h="6146800">
                  <a:moveTo>
                    <a:pt x="3987800" y="6146800"/>
                  </a:moveTo>
                  <a:lnTo>
                    <a:pt x="0" y="6146800"/>
                  </a:lnTo>
                  <a:lnTo>
                    <a:pt x="0" y="0"/>
                  </a:lnTo>
                  <a:lnTo>
                    <a:pt x="3987800" y="0"/>
                  </a:lnTo>
                  <a:lnTo>
                    <a:pt x="3987800" y="6146800"/>
                  </a:lnTo>
                  <a:close/>
                </a:path>
              </a:pathLst>
            </a:custGeom>
            <a:blipFill>
              <a:blip r:embed="rId3"/>
              <a:stretch>
                <a:fillRect l="-95" r="-95"/>
              </a:stretch>
            </a:blipFill>
          </p:spPr>
        </p:sp>
      </p:grpSp>
      <p:sp>
        <p:nvSpPr>
          <p:cNvPr id="7" name="مربع نص 6">
            <a:extLst>
              <a:ext uri="{FF2B5EF4-FFF2-40B4-BE49-F238E27FC236}">
                <a16:creationId xmlns:a16="http://schemas.microsoft.com/office/drawing/2014/main" id="{0CE1D204-A5A3-4587-DA5C-3F9879FB4541}"/>
              </a:ext>
            </a:extLst>
          </p:cNvPr>
          <p:cNvSpPr txBox="1"/>
          <p:nvPr/>
        </p:nvSpPr>
        <p:spPr>
          <a:xfrm>
            <a:off x="3701845" y="853284"/>
            <a:ext cx="7879326" cy="5755422"/>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5000" b="0" i="0" u="none" strike="noStrike" kern="1200" cap="all" spc="10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الأشياء من حيث الحكم ثلاثة اقسام ماهي</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5000" cap="all" spc="100" dirty="0">
                <a:solidFill>
                  <a:prstClr val="black"/>
                </a:solidFill>
                <a:latin typeface="Calibri" panose="020F0502020204030204" pitchFamily="34" charset="0"/>
                <a:cs typeface="Calibri" panose="020F0502020204030204" pitchFamily="34" charset="0"/>
              </a:rPr>
              <a:t>اختاري الإجابة الصحيحة</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5000" cap="all" spc="100" dirty="0">
                <a:solidFill>
                  <a:prstClr val="black"/>
                </a:solidFill>
                <a:latin typeface="Calibri" panose="020F0502020204030204" pitchFamily="34" charset="0"/>
                <a:cs typeface="Calibri" panose="020F0502020204030204" pitchFamily="34" charset="0"/>
              </a:rPr>
              <a:t>الاشتباه في معرفة الاحكام الشرعية </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5000" cap="all" spc="100" dirty="0">
                <a:solidFill>
                  <a:prstClr val="black"/>
                </a:solidFill>
                <a:latin typeface="Calibri" panose="020F0502020204030204" pitchFamily="34" charset="0"/>
                <a:cs typeface="Calibri" panose="020F0502020204030204" pitchFamily="34" charset="0"/>
              </a:rPr>
              <a:t>امر نسبي</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5000" cap="all" spc="100" dirty="0" err="1">
                <a:solidFill>
                  <a:prstClr val="black"/>
                </a:solidFill>
                <a:latin typeface="Calibri" panose="020F0502020204030204" pitchFamily="34" charset="0"/>
                <a:cs typeface="Calibri" panose="020F0502020204030204" pitchFamily="34" charset="0"/>
              </a:rPr>
              <a:t>امروجوبي</a:t>
            </a:r>
            <a:endParaRPr lang="ar-SA" sz="5000" cap="all" spc="100" dirty="0">
              <a:solidFill>
                <a:prstClr val="black"/>
              </a:solidFill>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SA" sz="5000" cap="all" spc="100" dirty="0">
                <a:solidFill>
                  <a:prstClr val="black"/>
                </a:solidFill>
                <a:latin typeface="Calibri" panose="020F0502020204030204" pitchFamily="34" charset="0"/>
                <a:cs typeface="Calibri" panose="020F0502020204030204" pitchFamily="34" charset="0"/>
              </a:rPr>
              <a:t>امر سلبي</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black"/>
              </a:solidFill>
              <a:effectLst/>
              <a:uLnTx/>
              <a:uFillTx/>
              <a:latin typeface="Tw Cen MT" panose="020B0602020104020603"/>
              <a:ea typeface="+mn-ea"/>
              <a:cs typeface="Arial" panose="020B0604020202020204" pitchFamily="34" charset="0"/>
            </a:endParaRPr>
          </a:p>
        </p:txBody>
      </p:sp>
    </p:spTree>
    <p:extLst>
      <p:ext uri="{BB962C8B-B14F-4D97-AF65-F5344CB8AC3E}">
        <p14:creationId xmlns:p14="http://schemas.microsoft.com/office/powerpoint/2010/main" val="3776395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a:xfrm rot="-789610">
            <a:off x="538781" y="1210114"/>
            <a:ext cx="2598687" cy="3377975"/>
            <a:chOff x="0" y="0"/>
            <a:chExt cx="3987800" cy="6146800"/>
          </a:xfrm>
        </p:grpSpPr>
        <p:sp>
          <p:nvSpPr>
            <p:cNvPr id="5" name="Freeform 5"/>
            <p:cNvSpPr/>
            <p:nvPr/>
          </p:nvSpPr>
          <p:spPr>
            <a:xfrm>
              <a:off x="0" y="0"/>
              <a:ext cx="3987800" cy="6146800"/>
            </a:xfrm>
            <a:custGeom>
              <a:avLst/>
              <a:gdLst/>
              <a:ahLst/>
              <a:cxnLst/>
              <a:rect l="l" t="t" r="r" b="b"/>
              <a:pathLst>
                <a:path w="3987800" h="6146800">
                  <a:moveTo>
                    <a:pt x="3987800" y="6146800"/>
                  </a:moveTo>
                  <a:lnTo>
                    <a:pt x="0" y="6146800"/>
                  </a:lnTo>
                  <a:lnTo>
                    <a:pt x="0" y="0"/>
                  </a:lnTo>
                  <a:lnTo>
                    <a:pt x="3987800" y="0"/>
                  </a:lnTo>
                  <a:lnTo>
                    <a:pt x="3987800" y="6146800"/>
                  </a:lnTo>
                  <a:close/>
                </a:path>
              </a:pathLst>
            </a:custGeom>
            <a:blipFill>
              <a:blip r:embed="rId2"/>
              <a:stretch>
                <a:fillRect l="-17634" r="-113503"/>
              </a:stretch>
            </a:blipFill>
          </p:spPr>
        </p:sp>
        <p:sp>
          <p:nvSpPr>
            <p:cNvPr id="6" name="Freeform 6"/>
            <p:cNvSpPr/>
            <p:nvPr/>
          </p:nvSpPr>
          <p:spPr>
            <a:xfrm>
              <a:off x="0" y="0"/>
              <a:ext cx="3987800" cy="6146800"/>
            </a:xfrm>
            <a:custGeom>
              <a:avLst/>
              <a:gdLst/>
              <a:ahLst/>
              <a:cxnLst/>
              <a:rect l="l" t="t" r="r" b="b"/>
              <a:pathLst>
                <a:path w="3987800" h="6146800">
                  <a:moveTo>
                    <a:pt x="3987800" y="6146800"/>
                  </a:moveTo>
                  <a:lnTo>
                    <a:pt x="0" y="6146800"/>
                  </a:lnTo>
                  <a:lnTo>
                    <a:pt x="0" y="0"/>
                  </a:lnTo>
                  <a:lnTo>
                    <a:pt x="3987800" y="0"/>
                  </a:lnTo>
                  <a:lnTo>
                    <a:pt x="3987800" y="6146800"/>
                  </a:lnTo>
                  <a:close/>
                </a:path>
              </a:pathLst>
            </a:custGeom>
            <a:blipFill>
              <a:blip r:embed="rId3"/>
              <a:stretch>
                <a:fillRect l="-95" r="-95"/>
              </a:stretch>
            </a:blipFill>
          </p:spPr>
        </p:sp>
      </p:grpSp>
      <p:sp>
        <p:nvSpPr>
          <p:cNvPr id="7" name="مربع نص 6">
            <a:extLst>
              <a:ext uri="{FF2B5EF4-FFF2-40B4-BE49-F238E27FC236}">
                <a16:creationId xmlns:a16="http://schemas.microsoft.com/office/drawing/2014/main" id="{0CE1D204-A5A3-4587-DA5C-3F9879FB4541}"/>
              </a:ext>
            </a:extLst>
          </p:cNvPr>
          <p:cNvSpPr txBox="1"/>
          <p:nvPr/>
        </p:nvSpPr>
        <p:spPr>
          <a:xfrm>
            <a:off x="3701845" y="853284"/>
            <a:ext cx="7879326" cy="4708981"/>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5000" cap="all" spc="100" dirty="0">
                <a:solidFill>
                  <a:prstClr val="black"/>
                </a:solidFill>
                <a:latin typeface="Calibri" panose="020F0502020204030204" pitchFamily="34" charset="0"/>
                <a:cs typeface="Calibri" panose="020F0502020204030204" pitchFamily="34" charset="0"/>
              </a:rPr>
              <a:t>كيف يحفظ الانسان دينه وعرضه عن كل </a:t>
            </a:r>
            <a:r>
              <a:rPr lang="ar-SA" sz="5000" cap="all" spc="100" dirty="0" err="1">
                <a:solidFill>
                  <a:prstClr val="black"/>
                </a:solidFill>
                <a:latin typeface="Calibri" panose="020F0502020204030204" pitchFamily="34" charset="0"/>
                <a:cs typeface="Calibri" panose="020F0502020204030204" pitchFamily="34" charset="0"/>
              </a:rPr>
              <a:t>مايدنسه</a:t>
            </a:r>
            <a:endParaRPr lang="ar-SA" sz="5000" cap="all" spc="100" dirty="0">
              <a:solidFill>
                <a:prstClr val="black"/>
              </a:solidFill>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5000" b="0" i="0" u="none" strike="noStrike" kern="1200" cap="all" spc="10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الإجابة: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5000" b="0" i="0" u="none" strike="noStrike" kern="1200" cap="all" spc="10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با</a:t>
            </a:r>
            <a:r>
              <a:rPr kumimoji="0" lang="ar-SA" sz="5000" b="0" i="0" u="none" strike="noStrike" kern="1200" cap="all" spc="10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ا</a:t>
            </a:r>
            <a:r>
              <a:rPr lang="ar-SA" sz="5000" cap="all" spc="100" dirty="0">
                <a:solidFill>
                  <a:prstClr val="black"/>
                </a:solidFill>
                <a:latin typeface="Calibri" panose="020F0502020204030204" pitchFamily="34" charset="0"/>
                <a:cs typeface="Calibri" panose="020F0502020204030204" pitchFamily="34" charset="0"/>
              </a:rPr>
              <a:t>تباع الشرع بفعل الواجبات وترك المنهيات والحذر من الوقوع في المشتبهات</a:t>
            </a:r>
            <a:endParaRPr kumimoji="0" lang="ar-SA" sz="1800" b="0" i="0" u="none" strike="noStrike" kern="1200" cap="none" spc="0" normalizeH="0" baseline="0" noProof="0" dirty="0">
              <a:ln>
                <a:noFill/>
              </a:ln>
              <a:solidFill>
                <a:prstClr val="black"/>
              </a:solidFill>
              <a:effectLst/>
              <a:uLnTx/>
              <a:uFillTx/>
              <a:latin typeface="Tw Cen MT" panose="020B0602020104020603"/>
              <a:ea typeface="+mn-ea"/>
              <a:cs typeface="Arial" panose="020B0604020202020204" pitchFamily="34" charset="0"/>
            </a:endParaRPr>
          </a:p>
        </p:txBody>
      </p:sp>
    </p:spTree>
    <p:extLst>
      <p:ext uri="{BB962C8B-B14F-4D97-AF65-F5344CB8AC3E}">
        <p14:creationId xmlns:p14="http://schemas.microsoft.com/office/powerpoint/2010/main" val="1792391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a:xfrm rot="-789610">
            <a:off x="538781" y="1210114"/>
            <a:ext cx="2598687" cy="3377975"/>
            <a:chOff x="0" y="0"/>
            <a:chExt cx="3987800" cy="6146800"/>
          </a:xfrm>
        </p:grpSpPr>
        <p:sp>
          <p:nvSpPr>
            <p:cNvPr id="5" name="Freeform 5"/>
            <p:cNvSpPr/>
            <p:nvPr/>
          </p:nvSpPr>
          <p:spPr>
            <a:xfrm>
              <a:off x="0" y="0"/>
              <a:ext cx="3987800" cy="6146800"/>
            </a:xfrm>
            <a:custGeom>
              <a:avLst/>
              <a:gdLst/>
              <a:ahLst/>
              <a:cxnLst/>
              <a:rect l="l" t="t" r="r" b="b"/>
              <a:pathLst>
                <a:path w="3987800" h="6146800">
                  <a:moveTo>
                    <a:pt x="3987800" y="6146800"/>
                  </a:moveTo>
                  <a:lnTo>
                    <a:pt x="0" y="6146800"/>
                  </a:lnTo>
                  <a:lnTo>
                    <a:pt x="0" y="0"/>
                  </a:lnTo>
                  <a:lnTo>
                    <a:pt x="3987800" y="0"/>
                  </a:lnTo>
                  <a:lnTo>
                    <a:pt x="3987800" y="6146800"/>
                  </a:lnTo>
                  <a:close/>
                </a:path>
              </a:pathLst>
            </a:custGeom>
            <a:blipFill>
              <a:blip r:embed="rId2"/>
              <a:stretch>
                <a:fillRect l="-17634" r="-113503"/>
              </a:stretch>
            </a:blipFill>
          </p:spPr>
        </p:sp>
        <p:sp>
          <p:nvSpPr>
            <p:cNvPr id="6" name="Freeform 6"/>
            <p:cNvSpPr/>
            <p:nvPr/>
          </p:nvSpPr>
          <p:spPr>
            <a:xfrm>
              <a:off x="0" y="0"/>
              <a:ext cx="3987800" cy="6146800"/>
            </a:xfrm>
            <a:custGeom>
              <a:avLst/>
              <a:gdLst/>
              <a:ahLst/>
              <a:cxnLst/>
              <a:rect l="l" t="t" r="r" b="b"/>
              <a:pathLst>
                <a:path w="3987800" h="6146800">
                  <a:moveTo>
                    <a:pt x="3987800" y="6146800"/>
                  </a:moveTo>
                  <a:lnTo>
                    <a:pt x="0" y="6146800"/>
                  </a:lnTo>
                  <a:lnTo>
                    <a:pt x="0" y="0"/>
                  </a:lnTo>
                  <a:lnTo>
                    <a:pt x="3987800" y="0"/>
                  </a:lnTo>
                  <a:lnTo>
                    <a:pt x="3987800" y="6146800"/>
                  </a:lnTo>
                  <a:close/>
                </a:path>
              </a:pathLst>
            </a:custGeom>
            <a:blipFill>
              <a:blip r:embed="rId3"/>
              <a:stretch>
                <a:fillRect l="-95" r="-95"/>
              </a:stretch>
            </a:blipFill>
          </p:spPr>
        </p:sp>
      </p:grpSp>
      <p:sp>
        <p:nvSpPr>
          <p:cNvPr id="7" name="مربع نص 6">
            <a:extLst>
              <a:ext uri="{FF2B5EF4-FFF2-40B4-BE49-F238E27FC236}">
                <a16:creationId xmlns:a16="http://schemas.microsoft.com/office/drawing/2014/main" id="{0CE1D204-A5A3-4587-DA5C-3F9879FB4541}"/>
              </a:ext>
            </a:extLst>
          </p:cNvPr>
          <p:cNvSpPr txBox="1"/>
          <p:nvPr/>
        </p:nvSpPr>
        <p:spPr>
          <a:xfrm>
            <a:off x="3701845" y="853284"/>
            <a:ext cx="7879326" cy="3170099"/>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5000" b="0" i="0" u="none" strike="noStrike" kern="1200" cap="all" spc="10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بين الرسول فائدتين تحصل </a:t>
            </a:r>
            <a:r>
              <a:rPr lang="ar-SA" sz="5000" cap="all" spc="100" dirty="0">
                <a:solidFill>
                  <a:prstClr val="black"/>
                </a:solidFill>
                <a:latin typeface="Calibri" panose="020F0502020204030204" pitchFamily="34" charset="0"/>
                <a:cs typeface="Calibri" panose="020F0502020204030204" pitchFamily="34" charset="0"/>
              </a:rPr>
              <a:t>لمن اتقى الشبهات </a:t>
            </a:r>
            <a:r>
              <a:rPr lang="ar-SA" sz="5000" cap="all" spc="100" dirty="0" err="1">
                <a:solidFill>
                  <a:prstClr val="black"/>
                </a:solidFill>
                <a:latin typeface="Calibri" panose="020F0502020204030204" pitchFamily="34" charset="0"/>
                <a:cs typeface="Calibri" panose="020F0502020204030204" pitchFamily="34" charset="0"/>
              </a:rPr>
              <a:t>ماهما</a:t>
            </a:r>
            <a:r>
              <a:rPr kumimoji="0" lang="ar-SA" sz="5000" b="0" i="0" u="none" strike="noStrike" kern="1200" cap="all" spc="10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الإجابة:</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5000" cap="all" spc="100" dirty="0">
                <a:solidFill>
                  <a:prstClr val="black"/>
                </a:solidFill>
                <a:latin typeface="Calibri" panose="020F0502020204030204" pitchFamily="34" charset="0"/>
                <a:cs typeface="Calibri" panose="020F0502020204030204" pitchFamily="34" charset="0"/>
              </a:rPr>
              <a:t>1- استبراء لدينه</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5000" b="0" i="0" u="none" strike="noStrike" kern="1200" cap="all" spc="10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 استبراء لعرضه</a:t>
            </a:r>
          </a:p>
        </p:txBody>
      </p:sp>
    </p:spTree>
    <p:extLst>
      <p:ext uri="{BB962C8B-B14F-4D97-AF65-F5344CB8AC3E}">
        <p14:creationId xmlns:p14="http://schemas.microsoft.com/office/powerpoint/2010/main" val="138041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وان 1">
            <a:extLst>
              <a:ext uri="{FF2B5EF4-FFF2-40B4-BE49-F238E27FC236}">
                <a16:creationId xmlns:a16="http://schemas.microsoft.com/office/drawing/2014/main" id="{60870738-DCB3-40B1-84D5-31DAE5F20895}"/>
              </a:ext>
            </a:extLst>
          </p:cNvPr>
          <p:cNvSpPr txBox="1">
            <a:spLocks noGrp="1"/>
          </p:cNvSpPr>
          <p:nvPr>
            <p:ph type="title"/>
          </p:nvPr>
        </p:nvSpPr>
        <p:spPr>
          <a:xfrm>
            <a:off x="295422" y="2162629"/>
            <a:ext cx="11465169" cy="4269277"/>
          </a:xfrm>
          <a:prstGeom prst="rect">
            <a:avLst/>
          </a:prstGeom>
          <a:solidFill>
            <a:schemeClr val="accent4">
              <a:lumMod val="20000"/>
              <a:lumOff val="80000"/>
            </a:schemeClr>
          </a:solidFill>
          <a:ln w="57150" cap="flat" cmpd="sng" algn="ctr">
            <a:solidFill>
              <a:schemeClr val="accent6"/>
            </a:solidFill>
            <a:prstDash val="solid"/>
            <a:miter lim="800000"/>
          </a:ln>
        </p:spPr>
        <p:style>
          <a:lnRef idx="2">
            <a:schemeClr val="accent6"/>
          </a:lnRef>
          <a:fillRef idx="1">
            <a:schemeClr val="lt1"/>
          </a:fillRef>
          <a:effectRef idx="0">
            <a:schemeClr val="accent6"/>
          </a:effectRef>
          <a:fontRef idx="minor">
            <a:schemeClr val="dk1"/>
          </a:fontRef>
        </p:style>
        <p:txBody>
          <a:bodyPr vert="horz" lIns="91440" tIns="45720" rIns="91440" bIns="45720" rtlCol="1" anchor="ctr">
            <a:normAutofit fontScale="90000"/>
          </a:bodyPr>
          <a:lstStyle>
            <a:lvl1pPr algn="r" defTabSz="914400" rtl="1"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latin typeface="Calibri" panose="020F0502020204030204" pitchFamily="34" charset="0"/>
                <a:cs typeface="Calibri" panose="020F0502020204030204" pitchFamily="34" charset="0"/>
              </a:rPr>
              <a:t>           </a:t>
            </a:r>
            <a:r>
              <a:rPr lang="ar-SA" dirty="0" err="1">
                <a:latin typeface="Calibri" panose="020F0502020204030204" pitchFamily="34" charset="0"/>
                <a:cs typeface="Calibri" panose="020F0502020204030204" pitchFamily="34" charset="0"/>
              </a:rPr>
              <a:t>بأستخدام</a:t>
            </a:r>
            <a:r>
              <a:rPr lang="ar-SA" dirty="0">
                <a:latin typeface="Calibri" panose="020F0502020204030204" pitchFamily="34" charset="0"/>
                <a:cs typeface="Calibri" panose="020F0502020204030204" pitchFamily="34" charset="0"/>
              </a:rPr>
              <a:t> </a:t>
            </a:r>
            <a:r>
              <a:rPr lang="ar-SA" dirty="0" err="1">
                <a:latin typeface="Calibri" panose="020F0502020204030204" pitchFamily="34" charset="0"/>
                <a:cs typeface="Calibri" panose="020F0502020204030204" pitchFamily="34" charset="0"/>
              </a:rPr>
              <a:t>استرتجية</a:t>
            </a:r>
            <a:r>
              <a:rPr lang="ar-SA" dirty="0">
                <a:latin typeface="Calibri" panose="020F0502020204030204" pitchFamily="34" charset="0"/>
                <a:cs typeface="Calibri" panose="020F0502020204030204" pitchFamily="34" charset="0"/>
              </a:rPr>
              <a:t> العصف الذهني </a:t>
            </a:r>
            <a:br>
              <a:rPr lang="ar-SA" dirty="0">
                <a:latin typeface="Calibri" panose="020F0502020204030204" pitchFamily="34" charset="0"/>
                <a:cs typeface="Calibri" panose="020F0502020204030204" pitchFamily="34" charset="0"/>
              </a:rPr>
            </a:br>
            <a:r>
              <a:rPr lang="ar-SA" dirty="0">
                <a:latin typeface="Calibri" panose="020F0502020204030204" pitchFamily="34" charset="0"/>
                <a:cs typeface="Calibri" panose="020F0502020204030204" pitchFamily="34" charset="0"/>
              </a:rPr>
              <a:t>           </a:t>
            </a:r>
            <a:r>
              <a:rPr lang="ar-SA" dirty="0" err="1">
                <a:latin typeface="Calibri" panose="020F0502020204030204" pitchFamily="34" charset="0"/>
                <a:cs typeface="Calibri" panose="020F0502020204030204" pitchFamily="34" charset="0"/>
              </a:rPr>
              <a:t>اجيبي</a:t>
            </a:r>
            <a:r>
              <a:rPr lang="ar-SA" dirty="0">
                <a:latin typeface="Calibri" panose="020F0502020204030204" pitchFamily="34" charset="0"/>
                <a:cs typeface="Calibri" panose="020F0502020204030204" pitchFamily="34" charset="0"/>
              </a:rPr>
              <a:t> على </a:t>
            </a:r>
            <a:r>
              <a:rPr lang="ar-SA" dirty="0" err="1">
                <a:latin typeface="Calibri" panose="020F0502020204030204" pitchFamily="34" charset="0"/>
                <a:cs typeface="Calibri" panose="020F0502020204030204" pitchFamily="34" charset="0"/>
              </a:rPr>
              <a:t>مايأتي</a:t>
            </a:r>
            <a:r>
              <a:rPr lang="ar-SA" dirty="0">
                <a:latin typeface="Calibri" panose="020F0502020204030204" pitchFamily="34" charset="0"/>
                <a:cs typeface="Calibri" panose="020F0502020204030204" pitchFamily="34" charset="0"/>
              </a:rPr>
              <a:t> السؤال الذي سأطرحه </a:t>
            </a:r>
            <a:br>
              <a:rPr lang="ar-SA" dirty="0">
                <a:latin typeface="Calibri" panose="020F0502020204030204" pitchFamily="34" charset="0"/>
                <a:cs typeface="Calibri" panose="020F0502020204030204" pitchFamily="34" charset="0"/>
              </a:rPr>
            </a:br>
            <a:r>
              <a:rPr lang="ar-SA" dirty="0">
                <a:latin typeface="Calibri" panose="020F0502020204030204" pitchFamily="34" charset="0"/>
                <a:cs typeface="Calibri" panose="020F0502020204030204" pitchFamily="34" charset="0"/>
              </a:rPr>
              <a:t>       </a:t>
            </a:r>
            <a:r>
              <a:rPr kumimoji="0" lang="ar-SA" sz="5000" b="0" i="0" u="none" strike="noStrike" kern="1200" cap="all" spc="10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ما الأثر المترتب على الوقوع في المشتبهات؟</a:t>
            </a:r>
            <a:br>
              <a:rPr kumimoji="0" lang="ar-SA" sz="5000" b="0" i="0" u="none" strike="noStrike" kern="1200" cap="all" spc="10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ar-SA" sz="5000" b="0" i="0" u="none" strike="noStrike" kern="1200" cap="all" spc="10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الإجابة:</a:t>
            </a:r>
            <a:br>
              <a:rPr kumimoji="0" lang="ar-SA" sz="5000" b="0" i="0" u="none" strike="noStrike" kern="1200" cap="all" spc="10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ar-SA" sz="5000" b="0" i="0" u="none" strike="noStrike" kern="1200" cap="all" spc="10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الوقوع في الحرام</a:t>
            </a:r>
            <a:br>
              <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br>
            <a:br>
              <a:rPr lang="ar-SA" dirty="0">
                <a:latin typeface="Calibri" panose="020F0502020204030204" pitchFamily="34" charset="0"/>
                <a:cs typeface="Calibri" panose="020F0502020204030204" pitchFamily="34" charset="0"/>
              </a:rPr>
            </a:br>
            <a:endParaRPr lang="ar-SA" dirty="0">
              <a:latin typeface="Calibri" panose="020F0502020204030204" pitchFamily="34" charset="0"/>
              <a:cs typeface="Calibri" panose="020F0502020204030204" pitchFamily="34" charset="0"/>
            </a:endParaRPr>
          </a:p>
        </p:txBody>
      </p:sp>
      <p:pic>
        <p:nvPicPr>
          <p:cNvPr id="9" name="صورة 8">
            <a:extLst>
              <a:ext uri="{FF2B5EF4-FFF2-40B4-BE49-F238E27FC236}">
                <a16:creationId xmlns:a16="http://schemas.microsoft.com/office/drawing/2014/main" id="{77FC18B2-E553-4A0C-B8D7-32FD89F5E261}"/>
              </a:ext>
            </a:extLst>
          </p:cNvPr>
          <p:cNvPicPr>
            <a:picLocks noChangeAspect="1"/>
          </p:cNvPicPr>
          <p:nvPr/>
        </p:nvPicPr>
        <p:blipFill>
          <a:blip r:embed="rId2"/>
          <a:stretch>
            <a:fillRect/>
          </a:stretch>
        </p:blipFill>
        <p:spPr>
          <a:xfrm>
            <a:off x="159613" y="209005"/>
            <a:ext cx="2661963" cy="2429691"/>
          </a:xfrm>
          <a:prstGeom prst="rect">
            <a:avLst/>
          </a:prstGeom>
        </p:spPr>
      </p:pic>
      <p:pic>
        <p:nvPicPr>
          <p:cNvPr id="4" name="Picture 2" descr="Picture 2">
            <a:extLst>
              <a:ext uri="{FF2B5EF4-FFF2-40B4-BE49-F238E27FC236}">
                <a16:creationId xmlns:a16="http://schemas.microsoft.com/office/drawing/2014/main" id="{439DB9AE-0276-4498-AC3D-2B1DC746F33D}"/>
              </a:ext>
            </a:extLst>
          </p:cNvPr>
          <p:cNvPicPr>
            <a:picLocks noChangeAspect="1"/>
          </p:cNvPicPr>
          <p:nvPr/>
        </p:nvPicPr>
        <p:blipFill>
          <a:blip r:embed="rId3"/>
          <a:stretch>
            <a:fillRect/>
          </a:stretch>
        </p:blipFill>
        <p:spPr>
          <a:xfrm>
            <a:off x="7157461" y="346165"/>
            <a:ext cx="2661963" cy="1642292"/>
          </a:xfrm>
          <a:prstGeom prst="rect">
            <a:avLst/>
          </a:prstGeom>
          <a:ln w="12700">
            <a:miter lim="400000"/>
          </a:ln>
        </p:spPr>
      </p:pic>
    </p:spTree>
    <p:extLst>
      <p:ext uri="{BB962C8B-B14F-4D97-AF65-F5344CB8AC3E}">
        <p14:creationId xmlns:p14="http://schemas.microsoft.com/office/powerpoint/2010/main" val="3440954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a:xfrm rot="-789610">
            <a:off x="538781" y="1210114"/>
            <a:ext cx="2598687" cy="3377975"/>
            <a:chOff x="0" y="0"/>
            <a:chExt cx="3987800" cy="6146800"/>
          </a:xfrm>
        </p:grpSpPr>
        <p:sp>
          <p:nvSpPr>
            <p:cNvPr id="5" name="Freeform 5"/>
            <p:cNvSpPr/>
            <p:nvPr/>
          </p:nvSpPr>
          <p:spPr>
            <a:xfrm>
              <a:off x="0" y="0"/>
              <a:ext cx="3987800" cy="6146800"/>
            </a:xfrm>
            <a:custGeom>
              <a:avLst/>
              <a:gdLst/>
              <a:ahLst/>
              <a:cxnLst/>
              <a:rect l="l" t="t" r="r" b="b"/>
              <a:pathLst>
                <a:path w="3987800" h="6146800">
                  <a:moveTo>
                    <a:pt x="3987800" y="6146800"/>
                  </a:moveTo>
                  <a:lnTo>
                    <a:pt x="0" y="6146800"/>
                  </a:lnTo>
                  <a:lnTo>
                    <a:pt x="0" y="0"/>
                  </a:lnTo>
                  <a:lnTo>
                    <a:pt x="3987800" y="0"/>
                  </a:lnTo>
                  <a:lnTo>
                    <a:pt x="3987800" y="6146800"/>
                  </a:lnTo>
                  <a:close/>
                </a:path>
              </a:pathLst>
            </a:custGeom>
            <a:blipFill>
              <a:blip r:embed="rId2"/>
              <a:stretch>
                <a:fillRect l="-17634" r="-113503"/>
              </a:stretch>
            </a:blipFill>
          </p:spPr>
        </p:sp>
        <p:sp>
          <p:nvSpPr>
            <p:cNvPr id="6" name="Freeform 6"/>
            <p:cNvSpPr/>
            <p:nvPr/>
          </p:nvSpPr>
          <p:spPr>
            <a:xfrm>
              <a:off x="0" y="0"/>
              <a:ext cx="3987800" cy="6146800"/>
            </a:xfrm>
            <a:custGeom>
              <a:avLst/>
              <a:gdLst/>
              <a:ahLst/>
              <a:cxnLst/>
              <a:rect l="l" t="t" r="r" b="b"/>
              <a:pathLst>
                <a:path w="3987800" h="6146800">
                  <a:moveTo>
                    <a:pt x="3987800" y="6146800"/>
                  </a:moveTo>
                  <a:lnTo>
                    <a:pt x="0" y="6146800"/>
                  </a:lnTo>
                  <a:lnTo>
                    <a:pt x="0" y="0"/>
                  </a:lnTo>
                  <a:lnTo>
                    <a:pt x="3987800" y="0"/>
                  </a:lnTo>
                  <a:lnTo>
                    <a:pt x="3987800" y="6146800"/>
                  </a:lnTo>
                  <a:close/>
                </a:path>
              </a:pathLst>
            </a:custGeom>
            <a:blipFill>
              <a:blip r:embed="rId3"/>
              <a:stretch>
                <a:fillRect l="-95" r="-95"/>
              </a:stretch>
            </a:blipFill>
          </p:spPr>
        </p:sp>
      </p:grpSp>
      <p:sp>
        <p:nvSpPr>
          <p:cNvPr id="7" name="مربع نص 6">
            <a:extLst>
              <a:ext uri="{FF2B5EF4-FFF2-40B4-BE49-F238E27FC236}">
                <a16:creationId xmlns:a16="http://schemas.microsoft.com/office/drawing/2014/main" id="{0CE1D204-A5A3-4587-DA5C-3F9879FB4541}"/>
              </a:ext>
            </a:extLst>
          </p:cNvPr>
          <p:cNvSpPr txBox="1"/>
          <p:nvPr/>
        </p:nvSpPr>
        <p:spPr>
          <a:xfrm>
            <a:off x="3701845" y="853284"/>
            <a:ext cx="7879326" cy="861774"/>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5000" b="0" i="0" u="none" strike="noStrike" kern="1200" cap="all" spc="10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ماهو</a:t>
            </a:r>
            <a:r>
              <a:rPr kumimoji="0" lang="ar-SA" sz="5000" b="0" i="0" u="none" strike="noStrike" kern="1200" cap="all" spc="10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المحرك لسائر أعضاء الجسم</a:t>
            </a:r>
          </a:p>
        </p:txBody>
      </p:sp>
      <p:pic>
        <p:nvPicPr>
          <p:cNvPr id="8194" name="Picture 2" descr="نتيجة بحث الصور عن صورة قلب">
            <a:extLst>
              <a:ext uri="{FF2B5EF4-FFF2-40B4-BE49-F238E27FC236}">
                <a16:creationId xmlns:a16="http://schemas.microsoft.com/office/drawing/2014/main" id="{18B87D5D-3F08-9002-7B5B-90D5019445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4724" y="1940705"/>
            <a:ext cx="4528910" cy="438752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نتيجة بحث الصور عن صورة قلب">
            <a:extLst>
              <a:ext uri="{FF2B5EF4-FFF2-40B4-BE49-F238E27FC236}">
                <a16:creationId xmlns:a16="http://schemas.microsoft.com/office/drawing/2014/main" id="{445E3273-EBDD-6650-9AB7-B4E8B8EA4D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1845" y="2090057"/>
            <a:ext cx="4339069" cy="4387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280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B59A76E9-8C1F-E2C1-1522-A6C135AEC73F}"/>
              </a:ext>
            </a:extLst>
          </p:cNvPr>
          <p:cNvPicPr>
            <a:picLocks noChangeAspect="1"/>
          </p:cNvPicPr>
          <p:nvPr/>
        </p:nvPicPr>
        <p:blipFill>
          <a:blip r:embed="rId2"/>
          <a:stretch>
            <a:fillRect/>
          </a:stretch>
        </p:blipFill>
        <p:spPr>
          <a:xfrm>
            <a:off x="3280229" y="1"/>
            <a:ext cx="9100457" cy="9927770"/>
          </a:xfrm>
          <a:prstGeom prst="rect">
            <a:avLst/>
          </a:prstGeom>
        </p:spPr>
      </p:pic>
    </p:spTree>
    <p:extLst>
      <p:ext uri="{BB962C8B-B14F-4D97-AF65-F5344CB8AC3E}">
        <p14:creationId xmlns:p14="http://schemas.microsoft.com/office/powerpoint/2010/main" val="1918686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0398A5A4-CA5F-4B80-934D-08E5E77C1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39" y="0"/>
            <a:ext cx="2846438" cy="8701549"/>
          </a:xfrm>
          <a:prstGeom prst="rect">
            <a:avLst/>
          </a:prstGeom>
          <a:solidFill>
            <a:schemeClr val="accent4">
              <a:lumMod val="20000"/>
              <a:lumOff val="80000"/>
            </a:schemeClr>
          </a:solidFill>
        </p:spPr>
      </p:pic>
      <p:pic>
        <p:nvPicPr>
          <p:cNvPr id="1026" name="Picture 2" descr="استراتيجية شريط الذكريات بوربوينت لتحفيز الطلبة على مراجعة المواد الدراسية  - المعلمة أسماء">
            <a:extLst>
              <a:ext uri="{FF2B5EF4-FFF2-40B4-BE49-F238E27FC236}">
                <a16:creationId xmlns:a16="http://schemas.microsoft.com/office/drawing/2014/main" id="{61827D11-9E2B-CD2E-9425-7DFAA3D32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6273" y="132736"/>
            <a:ext cx="9158747" cy="2979174"/>
          </a:xfrm>
          <a:prstGeom prst="rect">
            <a:avLst/>
          </a:prstGeom>
          <a:noFill/>
          <a:extLst>
            <a:ext uri="{909E8E84-426E-40DD-AFC4-6F175D3DCCD1}">
              <a14:hiddenFill xmlns:a14="http://schemas.microsoft.com/office/drawing/2010/main">
                <a:solidFill>
                  <a:srgbClr val="FFFFFF"/>
                </a:solidFill>
              </a14:hiddenFill>
            </a:ext>
          </a:extLst>
        </p:spPr>
      </p:pic>
      <p:sp>
        <p:nvSpPr>
          <p:cNvPr id="5" name="عنوان 1">
            <a:extLst>
              <a:ext uri="{FF2B5EF4-FFF2-40B4-BE49-F238E27FC236}">
                <a16:creationId xmlns:a16="http://schemas.microsoft.com/office/drawing/2014/main" id="{1798B8E7-9DD9-E094-7EE6-609BD55440EF}"/>
              </a:ext>
            </a:extLst>
          </p:cNvPr>
          <p:cNvSpPr txBox="1">
            <a:spLocks noGrp="1"/>
          </p:cNvSpPr>
          <p:nvPr>
            <p:ph type="title"/>
          </p:nvPr>
        </p:nvSpPr>
        <p:spPr>
          <a:xfrm>
            <a:off x="2856273" y="3111910"/>
            <a:ext cx="9335727" cy="3634794"/>
          </a:xfrm>
          <a:prstGeom prst="rect">
            <a:avLst/>
          </a:prstGeom>
          <a:solidFill>
            <a:schemeClr val="accent4">
              <a:lumMod val="20000"/>
              <a:lumOff val="80000"/>
            </a:schemeClr>
          </a:solidFill>
          <a:ln w="57150" cap="flat" cmpd="sng" algn="ctr">
            <a:solidFill>
              <a:schemeClr val="accent6"/>
            </a:solidFill>
            <a:prstDash val="solid"/>
            <a:miter lim="800000"/>
          </a:ln>
        </p:spPr>
        <p:style>
          <a:lnRef idx="2">
            <a:schemeClr val="accent6"/>
          </a:lnRef>
          <a:fillRef idx="1">
            <a:schemeClr val="lt1"/>
          </a:fillRef>
          <a:effectRef idx="0">
            <a:schemeClr val="accent6"/>
          </a:effectRef>
          <a:fontRef idx="minor">
            <a:schemeClr val="dk1"/>
          </a:fontRef>
        </p:style>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ar-SA" dirty="0">
                <a:latin typeface="Calibri" panose="020F0502020204030204" pitchFamily="34" charset="0"/>
                <a:cs typeface="Calibri" panose="020F0502020204030204" pitchFamily="34" charset="0"/>
              </a:rPr>
              <a:t>            </a:t>
            </a:r>
            <a:r>
              <a:rPr lang="ar-SA" dirty="0" err="1">
                <a:latin typeface="Calibri" panose="020F0502020204030204" pitchFamily="34" charset="0"/>
                <a:cs typeface="Calibri" panose="020F0502020204030204" pitchFamily="34" charset="0"/>
              </a:rPr>
              <a:t>بأستخدام</a:t>
            </a:r>
            <a:r>
              <a:rPr lang="ar-SA" dirty="0">
                <a:latin typeface="Calibri" panose="020F0502020204030204" pitchFamily="34" charset="0"/>
                <a:cs typeface="Calibri" panose="020F0502020204030204" pitchFamily="34" charset="0"/>
              </a:rPr>
              <a:t> </a:t>
            </a:r>
            <a:r>
              <a:rPr lang="ar-SA" dirty="0" err="1">
                <a:latin typeface="Calibri" panose="020F0502020204030204" pitchFamily="34" charset="0"/>
                <a:cs typeface="Calibri" panose="020F0502020204030204" pitchFamily="34" charset="0"/>
              </a:rPr>
              <a:t>استرتجية</a:t>
            </a:r>
            <a:r>
              <a:rPr lang="ar-SA" dirty="0">
                <a:latin typeface="Calibri" panose="020F0502020204030204" pitchFamily="34" charset="0"/>
                <a:cs typeface="Calibri" panose="020F0502020204030204" pitchFamily="34" charset="0"/>
              </a:rPr>
              <a:t> شريط الذكريات</a:t>
            </a:r>
            <a:br>
              <a:rPr lang="ar-SA" dirty="0">
                <a:latin typeface="Calibri" panose="020F0502020204030204" pitchFamily="34" charset="0"/>
                <a:cs typeface="Calibri" panose="020F0502020204030204" pitchFamily="34" charset="0"/>
              </a:rPr>
            </a:br>
            <a:r>
              <a:rPr lang="ar-SA" dirty="0">
                <a:latin typeface="Calibri" panose="020F0502020204030204" pitchFamily="34" charset="0"/>
                <a:cs typeface="Calibri" panose="020F0502020204030204" pitchFamily="34" charset="0"/>
              </a:rPr>
              <a:t>                    وقفات لسؤال عن الدرس السابق</a:t>
            </a:r>
          </a:p>
        </p:txBody>
      </p:sp>
    </p:spTree>
    <p:extLst>
      <p:ext uri="{BB962C8B-B14F-4D97-AF65-F5344CB8AC3E}">
        <p14:creationId xmlns:p14="http://schemas.microsoft.com/office/powerpoint/2010/main" val="1657589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FE2285FC-C079-6245-6630-2FED04B5F20E}"/>
              </a:ext>
            </a:extLst>
          </p:cNvPr>
          <p:cNvPicPr>
            <a:picLocks noChangeAspect="1"/>
          </p:cNvPicPr>
          <p:nvPr/>
        </p:nvPicPr>
        <p:blipFill>
          <a:blip r:embed="rId2"/>
          <a:stretch>
            <a:fillRect/>
          </a:stretch>
        </p:blipFill>
        <p:spPr>
          <a:xfrm>
            <a:off x="3091543" y="0"/>
            <a:ext cx="9260114" cy="6858000"/>
          </a:xfrm>
          <a:prstGeom prst="rect">
            <a:avLst/>
          </a:prstGeom>
        </p:spPr>
      </p:pic>
      <p:pic>
        <p:nvPicPr>
          <p:cNvPr id="6146" name="Picture 2" descr="حكم و أقوال عن الحلال : 10 عبارات عن الحلال - حكم نت">
            <a:extLst>
              <a:ext uri="{FF2B5EF4-FFF2-40B4-BE49-F238E27FC236}">
                <a16:creationId xmlns:a16="http://schemas.microsoft.com/office/drawing/2014/main" id="{615E09FD-782F-D3CF-4E23-9573A40CF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99" y="145144"/>
            <a:ext cx="3748087" cy="671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427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a:xfrm rot="-789610">
            <a:off x="538781" y="1210114"/>
            <a:ext cx="2598687" cy="3377975"/>
            <a:chOff x="0" y="0"/>
            <a:chExt cx="3987800" cy="6146800"/>
          </a:xfrm>
        </p:grpSpPr>
        <p:sp>
          <p:nvSpPr>
            <p:cNvPr id="5" name="Freeform 5"/>
            <p:cNvSpPr/>
            <p:nvPr/>
          </p:nvSpPr>
          <p:spPr>
            <a:xfrm>
              <a:off x="0" y="0"/>
              <a:ext cx="3987800" cy="6146800"/>
            </a:xfrm>
            <a:custGeom>
              <a:avLst/>
              <a:gdLst/>
              <a:ahLst/>
              <a:cxnLst/>
              <a:rect l="l" t="t" r="r" b="b"/>
              <a:pathLst>
                <a:path w="3987800" h="6146800">
                  <a:moveTo>
                    <a:pt x="3987800" y="6146800"/>
                  </a:moveTo>
                  <a:lnTo>
                    <a:pt x="0" y="6146800"/>
                  </a:lnTo>
                  <a:lnTo>
                    <a:pt x="0" y="0"/>
                  </a:lnTo>
                  <a:lnTo>
                    <a:pt x="3987800" y="0"/>
                  </a:lnTo>
                  <a:lnTo>
                    <a:pt x="3987800" y="6146800"/>
                  </a:lnTo>
                  <a:close/>
                </a:path>
              </a:pathLst>
            </a:custGeom>
            <a:blipFill>
              <a:blip r:embed="rId2"/>
              <a:stretch>
                <a:fillRect l="-17634" r="-113503"/>
              </a:stretch>
            </a:blipFill>
          </p:spPr>
        </p:sp>
        <p:sp>
          <p:nvSpPr>
            <p:cNvPr id="6" name="Freeform 6"/>
            <p:cNvSpPr/>
            <p:nvPr/>
          </p:nvSpPr>
          <p:spPr>
            <a:xfrm>
              <a:off x="0" y="0"/>
              <a:ext cx="3987800" cy="6146800"/>
            </a:xfrm>
            <a:custGeom>
              <a:avLst/>
              <a:gdLst/>
              <a:ahLst/>
              <a:cxnLst/>
              <a:rect l="l" t="t" r="r" b="b"/>
              <a:pathLst>
                <a:path w="3987800" h="6146800">
                  <a:moveTo>
                    <a:pt x="3987800" y="6146800"/>
                  </a:moveTo>
                  <a:lnTo>
                    <a:pt x="0" y="6146800"/>
                  </a:lnTo>
                  <a:lnTo>
                    <a:pt x="0" y="0"/>
                  </a:lnTo>
                  <a:lnTo>
                    <a:pt x="3987800" y="0"/>
                  </a:lnTo>
                  <a:lnTo>
                    <a:pt x="3987800" y="6146800"/>
                  </a:lnTo>
                  <a:close/>
                </a:path>
              </a:pathLst>
            </a:custGeom>
            <a:blipFill>
              <a:blip r:embed="rId3"/>
              <a:stretch>
                <a:fillRect l="-95" r="-95"/>
              </a:stretch>
            </a:blipFill>
          </p:spPr>
        </p:sp>
      </p:grpSp>
      <p:sp>
        <p:nvSpPr>
          <p:cNvPr id="7" name="مربع نص 6">
            <a:extLst>
              <a:ext uri="{FF2B5EF4-FFF2-40B4-BE49-F238E27FC236}">
                <a16:creationId xmlns:a16="http://schemas.microsoft.com/office/drawing/2014/main" id="{0CE1D204-A5A3-4587-DA5C-3F9879FB4541}"/>
              </a:ext>
            </a:extLst>
          </p:cNvPr>
          <p:cNvSpPr txBox="1"/>
          <p:nvPr/>
        </p:nvSpPr>
        <p:spPr>
          <a:xfrm>
            <a:off x="3487883" y="689788"/>
            <a:ext cx="7879326" cy="5478423"/>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5000" b="0" i="0" u="none" strike="noStrike" kern="1200" cap="all" spc="10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الأشياء من حيث الحكم ثلاثة اقسام</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5000" b="0" i="0" u="none" strike="noStrike" kern="1200" cap="all" spc="10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كيف يحفظ الانسان دينه وعرضه عن كل </a:t>
            </a:r>
            <a:r>
              <a:rPr kumimoji="0" lang="ar-SA" sz="5000" b="0" i="0" u="none" strike="noStrike" kern="1200" cap="all" spc="10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مايدنسه</a:t>
            </a:r>
            <a:endParaRPr kumimoji="0" lang="ar-SA" sz="5000" b="0" i="0" u="none" strike="noStrike" kern="1200" cap="all" spc="10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5000" b="0" i="0" u="none" strike="noStrike" kern="1200" cap="all" spc="10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الإجابة: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5000" b="0" i="0" u="none" strike="noStrike" kern="1200" cap="all" spc="10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با</a:t>
            </a:r>
            <a:r>
              <a:rPr kumimoji="0" lang="ar-SA" sz="5000" b="0" i="0" u="none" strike="noStrike" kern="1200" cap="all" spc="10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اتباع الشرع بفعل الواجبات وترك المنهيات والحذر من الوقوع في المشتبهات</a:t>
            </a:r>
            <a:endParaRPr kumimoji="0" lang="ar-SA" sz="1800" b="0" i="0" u="none" strike="noStrike" kern="1200" cap="none" spc="0" normalizeH="0" baseline="0" noProof="0" dirty="0">
              <a:ln>
                <a:noFill/>
              </a:ln>
              <a:solidFill>
                <a:prstClr val="black"/>
              </a:solidFill>
              <a:effectLst/>
              <a:uLnTx/>
              <a:uFillTx/>
              <a:latin typeface="Tw Cen MT" panose="020B0602020104020603"/>
              <a:ea typeface="+mn-ea"/>
              <a:cs typeface="Arial" panose="020B0604020202020204" pitchFamily="34" charset="0"/>
            </a:endParaRPr>
          </a:p>
        </p:txBody>
      </p:sp>
    </p:spTree>
    <p:extLst>
      <p:ext uri="{BB962C8B-B14F-4D97-AF65-F5344CB8AC3E}">
        <p14:creationId xmlns:p14="http://schemas.microsoft.com/office/powerpoint/2010/main" val="182858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id="{47C3FFA8-3541-4F0C-BE3C-32B9466BC2AA}"/>
              </a:ext>
            </a:extLst>
          </p:cNvPr>
          <p:cNvSpPr>
            <a:spLocks noGrp="1"/>
          </p:cNvSpPr>
          <p:nvPr>
            <p:ph type="title"/>
          </p:nvPr>
        </p:nvSpPr>
        <p:spPr>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a:normAutofit fontScale="90000"/>
          </a:bodyPr>
          <a:lstStyle/>
          <a:p>
            <a:r>
              <a:rPr lang="ar-SA" dirty="0">
                <a:latin typeface="Calibri" panose="020F0502020204030204" pitchFamily="34" charset="0"/>
                <a:cs typeface="Calibri" panose="020F0502020204030204" pitchFamily="34" charset="0"/>
              </a:rPr>
              <a:t>افتحي كتابك فتح الله لك أبواب رحمته شاركينا حل النشاط على كتابك انار الله دربك</a:t>
            </a:r>
          </a:p>
        </p:txBody>
      </p:sp>
      <p:pic>
        <p:nvPicPr>
          <p:cNvPr id="2" name="صورة 1">
            <a:extLst>
              <a:ext uri="{FF2B5EF4-FFF2-40B4-BE49-F238E27FC236}">
                <a16:creationId xmlns:a16="http://schemas.microsoft.com/office/drawing/2014/main" id="{192D61F7-B68D-4F70-A770-00628B755C21}"/>
              </a:ext>
            </a:extLst>
          </p:cNvPr>
          <p:cNvPicPr>
            <a:picLocks noChangeAspect="1"/>
          </p:cNvPicPr>
          <p:nvPr/>
        </p:nvPicPr>
        <p:blipFill>
          <a:blip r:embed="rId2"/>
          <a:stretch>
            <a:fillRect/>
          </a:stretch>
        </p:blipFill>
        <p:spPr>
          <a:xfrm>
            <a:off x="4467497" y="2142309"/>
            <a:ext cx="6458416" cy="4506685"/>
          </a:xfrm>
          <a:prstGeom prst="rect">
            <a:avLst/>
          </a:prstGeom>
        </p:spPr>
      </p:pic>
      <p:pic>
        <p:nvPicPr>
          <p:cNvPr id="5" name="صورة 4">
            <a:extLst>
              <a:ext uri="{FF2B5EF4-FFF2-40B4-BE49-F238E27FC236}">
                <a16:creationId xmlns:a16="http://schemas.microsoft.com/office/drawing/2014/main" id="{EC89AAA4-AEB3-4B59-9E0A-03638DEC810A}"/>
              </a:ext>
            </a:extLst>
          </p:cNvPr>
          <p:cNvPicPr>
            <a:picLocks noChangeAspect="1"/>
          </p:cNvPicPr>
          <p:nvPr/>
        </p:nvPicPr>
        <p:blipFill>
          <a:blip r:embed="rId3"/>
          <a:stretch>
            <a:fillRect/>
          </a:stretch>
        </p:blipFill>
        <p:spPr>
          <a:xfrm>
            <a:off x="1266087" y="2314184"/>
            <a:ext cx="2313637" cy="3856061"/>
          </a:xfrm>
          <a:prstGeom prst="rect">
            <a:avLst/>
          </a:prstGeom>
        </p:spPr>
      </p:pic>
    </p:spTree>
    <p:extLst>
      <p:ext uri="{BB962C8B-B14F-4D97-AF65-F5344CB8AC3E}">
        <p14:creationId xmlns:p14="http://schemas.microsoft.com/office/powerpoint/2010/main" val="1349775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31A875F3-F850-449B-DA3C-88C821576C55}"/>
              </a:ext>
            </a:extLst>
          </p:cNvPr>
          <p:cNvPicPr>
            <a:picLocks noChangeAspect="1"/>
          </p:cNvPicPr>
          <p:nvPr/>
        </p:nvPicPr>
        <p:blipFill>
          <a:blip r:embed="rId2"/>
          <a:stretch>
            <a:fillRect/>
          </a:stretch>
        </p:blipFill>
        <p:spPr>
          <a:xfrm>
            <a:off x="-176981" y="899651"/>
            <a:ext cx="4424209" cy="3615352"/>
          </a:xfrm>
          <a:prstGeom prst="rect">
            <a:avLst/>
          </a:prstGeom>
        </p:spPr>
      </p:pic>
      <p:pic>
        <p:nvPicPr>
          <p:cNvPr id="4" name="صورة 3">
            <a:extLst>
              <a:ext uri="{FF2B5EF4-FFF2-40B4-BE49-F238E27FC236}">
                <a16:creationId xmlns:a16="http://schemas.microsoft.com/office/drawing/2014/main" id="{678CFB73-848A-8D9F-5B21-5262529A66B4}"/>
              </a:ext>
            </a:extLst>
          </p:cNvPr>
          <p:cNvPicPr>
            <a:picLocks noChangeAspect="1"/>
          </p:cNvPicPr>
          <p:nvPr/>
        </p:nvPicPr>
        <p:blipFill>
          <a:blip r:embed="rId3"/>
          <a:stretch>
            <a:fillRect/>
          </a:stretch>
        </p:blipFill>
        <p:spPr>
          <a:xfrm>
            <a:off x="5318944" y="-682171"/>
            <a:ext cx="6873056" cy="7540171"/>
          </a:xfrm>
          <a:prstGeom prst="rect">
            <a:avLst/>
          </a:prstGeom>
        </p:spPr>
      </p:pic>
    </p:spTree>
    <p:extLst>
      <p:ext uri="{BB962C8B-B14F-4D97-AF65-F5344CB8AC3E}">
        <p14:creationId xmlns:p14="http://schemas.microsoft.com/office/powerpoint/2010/main" val="1414516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الحديث الثالث: (إن الحلال بين وإن الحرام بين)">
            <a:extLst>
              <a:ext uri="{FF2B5EF4-FFF2-40B4-BE49-F238E27FC236}">
                <a16:creationId xmlns:a16="http://schemas.microsoft.com/office/drawing/2014/main" id="{7F591F2E-E6F1-860E-5AF3-3C9797A1093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3" name="صورة 2">
            <a:extLst>
              <a:ext uri="{FF2B5EF4-FFF2-40B4-BE49-F238E27FC236}">
                <a16:creationId xmlns:a16="http://schemas.microsoft.com/office/drawing/2014/main" id="{4D7EFEFB-17A7-7FFE-49A1-6AF5497A6CB5}"/>
              </a:ext>
            </a:extLst>
          </p:cNvPr>
          <p:cNvPicPr>
            <a:picLocks noChangeAspect="1"/>
          </p:cNvPicPr>
          <p:nvPr/>
        </p:nvPicPr>
        <p:blipFill>
          <a:blip r:embed="rId3"/>
          <a:stretch>
            <a:fillRect/>
          </a:stretch>
        </p:blipFill>
        <p:spPr>
          <a:xfrm>
            <a:off x="4281713" y="0"/>
            <a:ext cx="7779657" cy="6858000"/>
          </a:xfrm>
          <a:prstGeom prst="rect">
            <a:avLst/>
          </a:prstGeom>
        </p:spPr>
      </p:pic>
    </p:spTree>
    <p:extLst>
      <p:ext uri="{BB962C8B-B14F-4D97-AF65-F5344CB8AC3E}">
        <p14:creationId xmlns:p14="http://schemas.microsoft.com/office/powerpoint/2010/main" val="808645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F0B35DD5-1602-42B8-CB23-9E0810245888}"/>
              </a:ext>
            </a:extLst>
          </p:cNvPr>
          <p:cNvPicPr>
            <a:picLocks noChangeAspect="1"/>
          </p:cNvPicPr>
          <p:nvPr/>
        </p:nvPicPr>
        <p:blipFill>
          <a:blip r:embed="rId2"/>
          <a:stretch>
            <a:fillRect/>
          </a:stretch>
        </p:blipFill>
        <p:spPr>
          <a:xfrm>
            <a:off x="3149600" y="101599"/>
            <a:ext cx="9042400" cy="6756401"/>
          </a:xfrm>
          <a:prstGeom prst="rect">
            <a:avLst/>
          </a:prstGeom>
        </p:spPr>
      </p:pic>
      <p:pic>
        <p:nvPicPr>
          <p:cNvPr id="3" name="صورة 2">
            <a:extLst>
              <a:ext uri="{FF2B5EF4-FFF2-40B4-BE49-F238E27FC236}">
                <a16:creationId xmlns:a16="http://schemas.microsoft.com/office/drawing/2014/main" id="{B8F9BC42-5873-8BC3-67ED-935B962D8038}"/>
              </a:ext>
            </a:extLst>
          </p:cNvPr>
          <p:cNvPicPr>
            <a:picLocks noChangeAspect="1"/>
          </p:cNvPicPr>
          <p:nvPr/>
        </p:nvPicPr>
        <p:blipFill>
          <a:blip r:embed="rId3"/>
          <a:stretch>
            <a:fillRect/>
          </a:stretch>
        </p:blipFill>
        <p:spPr>
          <a:xfrm>
            <a:off x="0" y="101599"/>
            <a:ext cx="3802743" cy="3135086"/>
          </a:xfrm>
          <a:prstGeom prst="rect">
            <a:avLst/>
          </a:prstGeom>
        </p:spPr>
      </p:pic>
    </p:spTree>
    <p:extLst>
      <p:ext uri="{BB962C8B-B14F-4D97-AF65-F5344CB8AC3E}">
        <p14:creationId xmlns:p14="http://schemas.microsoft.com/office/powerpoint/2010/main" val="3482259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77BD13C-2C9B-1FC6-1391-BD7A09044459}"/>
              </a:ext>
            </a:extLst>
          </p:cNvPr>
          <p:cNvSpPr>
            <a:spLocks noGrp="1"/>
          </p:cNvSpPr>
          <p:nvPr>
            <p:ph type="title"/>
          </p:nvPr>
        </p:nvSpPr>
        <p:spPr>
          <a:xfrm>
            <a:off x="7683910" y="365125"/>
            <a:ext cx="3669890" cy="1325563"/>
          </a:xfrm>
        </p:spPr>
        <p:txBody>
          <a:bodyPr/>
          <a:lstStyle/>
          <a:p>
            <a:endParaRPr lang="ar-SA" dirty="0"/>
          </a:p>
        </p:txBody>
      </p:sp>
      <p:pic>
        <p:nvPicPr>
          <p:cNvPr id="7170" name="Picture 2" descr="بماذا يتميز علم المملكة العربية السعودية عن بقية اعلام الدول - موجز مصر">
            <a:extLst>
              <a:ext uri="{FF2B5EF4-FFF2-40B4-BE49-F238E27FC236}">
                <a16:creationId xmlns:a16="http://schemas.microsoft.com/office/drawing/2014/main" id="{30290090-DF08-779D-D734-4D571AB759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5471" y="1858297"/>
            <a:ext cx="4660490" cy="467523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بحث عن العلم السعودي - موسوعة">
            <a:extLst>
              <a:ext uri="{FF2B5EF4-FFF2-40B4-BE49-F238E27FC236}">
                <a16:creationId xmlns:a16="http://schemas.microsoft.com/office/drawing/2014/main" id="{CD8EA0E6-4E29-9933-7761-7C59CC4F13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426" y="1858297"/>
            <a:ext cx="6941574" cy="4999703"/>
          </a:xfrm>
          <a:prstGeom prst="rect">
            <a:avLst/>
          </a:prstGeom>
          <a:noFill/>
          <a:extLst>
            <a:ext uri="{909E8E84-426E-40DD-AFC4-6F175D3DCCD1}">
              <a14:hiddenFill xmlns:a14="http://schemas.microsoft.com/office/drawing/2010/main">
                <a:solidFill>
                  <a:srgbClr val="FFFFFF"/>
                </a:solidFill>
              </a14:hiddenFill>
            </a:ext>
          </a:extLst>
        </p:spPr>
      </p:pic>
      <p:sp>
        <p:nvSpPr>
          <p:cNvPr id="5" name="عنوان 1">
            <a:extLst>
              <a:ext uri="{FF2B5EF4-FFF2-40B4-BE49-F238E27FC236}">
                <a16:creationId xmlns:a16="http://schemas.microsoft.com/office/drawing/2014/main" id="{6C02BE55-6F04-2556-7857-CE1363CCADCB}"/>
              </a:ext>
            </a:extLst>
          </p:cNvPr>
          <p:cNvSpPr txBox="1">
            <a:spLocks/>
          </p:cNvSpPr>
          <p:nvPr/>
        </p:nvSpPr>
        <p:spPr>
          <a:xfrm>
            <a:off x="838200" y="365125"/>
            <a:ext cx="11122742" cy="1325563"/>
          </a:xfrm>
          <a:prstGeom prst="rect">
            <a:avLst/>
          </a:prstGeom>
          <a:solidFill>
            <a:schemeClr val="accent4">
              <a:lumMod val="20000"/>
              <a:lumOff val="80000"/>
            </a:schemeClr>
          </a:solidFill>
          <a:ln w="57150" cap="flat" cmpd="sng" algn="ctr">
            <a:solidFill>
              <a:schemeClr val="accent6"/>
            </a:solidFill>
            <a:prstDash val="solid"/>
            <a:miter lim="800000"/>
          </a:ln>
        </p:spPr>
        <p:style>
          <a:lnRef idx="2">
            <a:schemeClr val="accent6"/>
          </a:lnRef>
          <a:fillRef idx="1">
            <a:schemeClr val="lt1"/>
          </a:fillRef>
          <a:effectRef idx="0">
            <a:schemeClr val="accent6"/>
          </a:effectRef>
          <a:fontRef idx="minor">
            <a:schemeClr val="dk1"/>
          </a:fontRef>
        </p:style>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SA" sz="4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اللهم احفظ امننا ووطننا </a:t>
            </a:r>
          </a:p>
        </p:txBody>
      </p:sp>
    </p:spTree>
    <p:extLst>
      <p:ext uri="{BB962C8B-B14F-4D97-AF65-F5344CB8AC3E}">
        <p14:creationId xmlns:p14="http://schemas.microsoft.com/office/powerpoint/2010/main" val="920667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10819_01171051794">
            <a:extLst>
              <a:ext uri="{FF2B5EF4-FFF2-40B4-BE49-F238E27FC236}">
                <a16:creationId xmlns:a16="http://schemas.microsoft.com/office/drawing/2014/main" id="{41DC516B-1E88-C412-7732-CF53EF27356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10819_01171051794">
            <a:extLst>
              <a:ext uri="{FF2B5EF4-FFF2-40B4-BE49-F238E27FC236}">
                <a16:creationId xmlns:a16="http://schemas.microsoft.com/office/drawing/2014/main" id="{5435C262-013B-795D-A5AF-ED26F6239A1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779587" y="3303588"/>
            <a:ext cx="68580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10819_01171051794">
            <a:extLst>
              <a:ext uri="{FF2B5EF4-FFF2-40B4-BE49-F238E27FC236}">
                <a16:creationId xmlns:a16="http://schemas.microsoft.com/office/drawing/2014/main" id="{83120DA2-B051-238F-C362-B7B7956751E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597650"/>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WordArt 5">
            <a:extLst>
              <a:ext uri="{FF2B5EF4-FFF2-40B4-BE49-F238E27FC236}">
                <a16:creationId xmlns:a16="http://schemas.microsoft.com/office/drawing/2014/main" id="{47C124D8-498A-57B3-8C34-7441A050C758}"/>
              </a:ext>
            </a:extLst>
          </p:cNvPr>
          <p:cNvSpPr>
            <a:spLocks noChangeArrowheads="1" noChangeShapeType="1" noTextEdit="1"/>
          </p:cNvSpPr>
          <p:nvPr/>
        </p:nvSpPr>
        <p:spPr bwMode="auto">
          <a:xfrm>
            <a:off x="3719514" y="692150"/>
            <a:ext cx="5184775" cy="844550"/>
          </a:xfrm>
          <a:prstGeom prst="rect">
            <a:avLst/>
          </a:prstGeom>
        </p:spPr>
        <p:txBody>
          <a:bodyPr wrap="none" fromWordArt="1">
            <a:prstTxWarp prst="textPlain">
              <a:avLst>
                <a:gd name="adj" fmla="val 50000"/>
              </a:avLst>
            </a:prstTxWarp>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5400" b="1" i="1" u="none" strike="noStrike" kern="10" cap="none" spc="0" normalizeH="0" baseline="0" noProof="0">
                <a:ln w="12700">
                  <a:solidFill>
                    <a:srgbClr val="FF00FF"/>
                  </a:solidFill>
                  <a:round/>
                  <a:headEnd/>
                  <a:tailEnd/>
                </a:ln>
                <a:solidFill>
                  <a:srgbClr val="DBF5F9"/>
                </a:solidFill>
                <a:effectLst>
                  <a:outerShdw dist="35921" dir="2700000" sy="50000" kx="2115830" algn="bl" rotWithShape="0">
                    <a:srgbClr val="C0C0C0">
                      <a:alpha val="79999"/>
                    </a:srgbClr>
                  </a:outerShdw>
                </a:effectLst>
                <a:uLnTx/>
                <a:uFillTx/>
                <a:latin typeface="Constantia"/>
                <a:ea typeface="+mn-ea"/>
                <a:cs typeface="DecoType Naskh Variants" panose="02010400000000000000" pitchFamily="2" charset="-78"/>
              </a:rPr>
              <a:t>   الواجب...</a:t>
            </a:r>
          </a:p>
        </p:txBody>
      </p:sp>
      <p:sp>
        <p:nvSpPr>
          <p:cNvPr id="21510" name="WordArt 6">
            <a:extLst>
              <a:ext uri="{FF2B5EF4-FFF2-40B4-BE49-F238E27FC236}">
                <a16:creationId xmlns:a16="http://schemas.microsoft.com/office/drawing/2014/main" id="{8B0F422E-2715-21D3-EADC-F8243B209F89}"/>
              </a:ext>
            </a:extLst>
          </p:cNvPr>
          <p:cNvSpPr>
            <a:spLocks noChangeArrowheads="1" noChangeShapeType="1" noTextEdit="1"/>
          </p:cNvSpPr>
          <p:nvPr/>
        </p:nvSpPr>
        <p:spPr bwMode="auto">
          <a:xfrm>
            <a:off x="1991519" y="4005263"/>
            <a:ext cx="8137525" cy="933450"/>
          </a:xfrm>
          <a:prstGeom prst="rect">
            <a:avLst/>
          </a:prstGeom>
        </p:spPr>
        <p:txBody>
          <a:bodyPr wrap="none" fromWordArt="1">
            <a:prstTxWarp prst="textPlain">
              <a:avLst>
                <a:gd name="adj" fmla="val 50000"/>
              </a:avLst>
            </a:prstTxWarp>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0" cap="none" spc="0" normalizeH="0" baseline="0" noProof="0" dirty="0">
                <a:ln w="12700">
                  <a:solidFill>
                    <a:srgbClr val="0F6FC6"/>
                  </a:solidFill>
                  <a:round/>
                  <a:headEnd/>
                  <a:tailEnd/>
                </a:ln>
                <a:solidFill>
                  <a:srgbClr val="0066FF"/>
                </a:solidFill>
                <a:effectLst>
                  <a:outerShdw dist="35921" dir="2700000" sy="50000" kx="2115830" algn="bl" rotWithShape="0">
                    <a:srgbClr val="C0C0C0">
                      <a:alpha val="79999"/>
                    </a:srgbClr>
                  </a:outerShdw>
                </a:effectLst>
                <a:uLnTx/>
                <a:uFillTx/>
                <a:latin typeface="Constantia"/>
                <a:ea typeface="+mn-ea"/>
                <a:cs typeface="DecoType Naskh Variants" panose="02010400000000000000" pitchFamily="2" charset="-78"/>
              </a:rPr>
              <a:t>  المراجع الكتاب المدرسي</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0" cap="none" spc="0" normalizeH="0" baseline="0" noProof="0" dirty="0" err="1">
                <a:ln w="12700">
                  <a:solidFill>
                    <a:srgbClr val="0F6FC6"/>
                  </a:solidFill>
                  <a:round/>
                  <a:headEnd/>
                  <a:tailEnd/>
                </a:ln>
                <a:solidFill>
                  <a:srgbClr val="0066FF"/>
                </a:solidFill>
                <a:effectLst>
                  <a:outerShdw dist="35921" dir="2700000" sy="50000" kx="2115830" algn="bl" rotWithShape="0">
                    <a:srgbClr val="C0C0C0">
                      <a:alpha val="79999"/>
                    </a:srgbClr>
                  </a:outerShdw>
                </a:effectLst>
                <a:uLnTx/>
                <a:uFillTx/>
                <a:latin typeface="Constantia"/>
                <a:ea typeface="+mn-ea"/>
                <a:cs typeface="DecoType Naskh Variants" panose="02010400000000000000" pitchFamily="2" charset="-78"/>
              </a:rPr>
              <a:t>الدررالسنية</a:t>
            </a:r>
            <a:r>
              <a:rPr kumimoji="0" lang="ar-SA" sz="3600" b="1" i="0" u="none" strike="noStrike" kern="10" cap="none" spc="0" normalizeH="0" baseline="0" noProof="0" dirty="0">
                <a:ln w="12700">
                  <a:solidFill>
                    <a:srgbClr val="0F6FC6"/>
                  </a:solidFill>
                  <a:round/>
                  <a:headEnd/>
                  <a:tailEnd/>
                </a:ln>
                <a:solidFill>
                  <a:srgbClr val="0066FF"/>
                </a:solidFill>
                <a:effectLst>
                  <a:outerShdw dist="35921" dir="2700000" sy="50000" kx="2115830" algn="bl" rotWithShape="0">
                    <a:srgbClr val="C0C0C0">
                      <a:alpha val="79999"/>
                    </a:srgbClr>
                  </a:outerShdw>
                </a:effectLst>
                <a:uLnTx/>
                <a:uFillTx/>
                <a:latin typeface="Constantia"/>
                <a:ea typeface="+mn-ea"/>
                <a:cs typeface="DecoType Naskh Variants" panose="02010400000000000000" pitchFamily="2" charset="-78"/>
              </a:rPr>
              <a:t>؟.</a:t>
            </a:r>
          </a:p>
        </p:txBody>
      </p:sp>
      <p:pic>
        <p:nvPicPr>
          <p:cNvPr id="22535" name="Picture 13" descr="e2122f6b4e">
            <a:extLst>
              <a:ext uri="{FF2B5EF4-FFF2-40B4-BE49-F238E27FC236}">
                <a16:creationId xmlns:a16="http://schemas.microsoft.com/office/drawing/2014/main" id="{B2644F6C-980E-C861-FB42-A835C2979FB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87714" y="333375"/>
            <a:ext cx="5545137"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4" descr="كتب14">
            <a:extLst>
              <a:ext uri="{FF2B5EF4-FFF2-40B4-BE49-F238E27FC236}">
                <a16:creationId xmlns:a16="http://schemas.microsoft.com/office/drawing/2014/main" id="{0725B9BF-9511-3D32-A88D-79AAB5D490C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35189" y="1700214"/>
            <a:ext cx="19335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6" descr="صور محركة 019">
            <a:extLst>
              <a:ext uri="{FF2B5EF4-FFF2-40B4-BE49-F238E27FC236}">
                <a16:creationId xmlns:a16="http://schemas.microsoft.com/office/drawing/2014/main" id="{362EFDF7-1BF1-5FB1-3A11-6E40B5FD2A6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301164" y="4941888"/>
            <a:ext cx="1366837"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7" descr="fdf">
            <a:extLst>
              <a:ext uri="{FF2B5EF4-FFF2-40B4-BE49-F238E27FC236}">
                <a16:creationId xmlns:a16="http://schemas.microsoft.com/office/drawing/2014/main" id="{05099D8C-0A6D-7C7B-D32D-3BDDF6788D1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336088" y="5373689"/>
            <a:ext cx="6651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8" descr="fdf">
            <a:extLst>
              <a:ext uri="{FF2B5EF4-FFF2-40B4-BE49-F238E27FC236}">
                <a16:creationId xmlns:a16="http://schemas.microsoft.com/office/drawing/2014/main" id="{76745620-FE99-63AC-9E01-DA5CD05B33A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9423224">
            <a:off x="8789988" y="4954588"/>
            <a:ext cx="66516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9" descr="fdf">
            <a:extLst>
              <a:ext uri="{FF2B5EF4-FFF2-40B4-BE49-F238E27FC236}">
                <a16:creationId xmlns:a16="http://schemas.microsoft.com/office/drawing/2014/main" id="{77823AAD-B9C0-CC15-063F-F7B6D390D4E4}"/>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128250" y="4652964"/>
            <a:ext cx="5397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مربع نص 13">
            <a:extLst>
              <a:ext uri="{FF2B5EF4-FFF2-40B4-BE49-F238E27FC236}">
                <a16:creationId xmlns:a16="http://schemas.microsoft.com/office/drawing/2014/main" id="{7536E360-5D1B-C72E-5F86-D5FAEE9D30B5}"/>
              </a:ext>
            </a:extLst>
          </p:cNvPr>
          <p:cNvSpPr txBox="1"/>
          <p:nvPr/>
        </p:nvSpPr>
        <p:spPr>
          <a:xfrm>
            <a:off x="4684766" y="2032180"/>
            <a:ext cx="4131392" cy="83099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4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على منصة مدرستي</a:t>
            </a:r>
            <a:endParaRPr kumimoji="0" lang="ar-SA" sz="4800" b="0" i="0" u="none" strike="noStrike" kern="1200" cap="none" spc="0" normalizeH="0" baseline="0" noProof="0" dirty="0">
              <a:ln>
                <a:noFill/>
              </a:ln>
              <a:solidFill>
                <a:prstClr val="black">
                  <a:lumMod val="75000"/>
                  <a:lumOff val="25000"/>
                </a:prstClr>
              </a:solidFill>
              <a:effectLst/>
              <a:uLnTx/>
              <a:uFillTx/>
              <a:latin typeface="Constanti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21510"/>
                                        </p:tgtEl>
                                        <p:attrNameLst>
                                          <p:attrName>style.visibility</p:attrName>
                                        </p:attrNameLst>
                                      </p:cBhvr>
                                      <p:to>
                                        <p:strVal val="visible"/>
                                      </p:to>
                                    </p:set>
                                    <p:anim calcmode="lin" valueType="num">
                                      <p:cBhvr additive="base">
                                        <p:cTn id="11" dur="500" fill="hold"/>
                                        <p:tgtEl>
                                          <p:spTgt spid="21510"/>
                                        </p:tgtEl>
                                        <p:attrNameLst>
                                          <p:attrName>ppt_x</p:attrName>
                                        </p:attrNameLst>
                                      </p:cBhvr>
                                      <p:tavLst>
                                        <p:tav tm="0">
                                          <p:val>
                                            <p:strVal val="#ppt_x"/>
                                          </p:val>
                                        </p:tav>
                                        <p:tav tm="100000">
                                          <p:val>
                                            <p:strVal val="#ppt_x"/>
                                          </p:val>
                                        </p:tav>
                                      </p:tavLst>
                                    </p:anim>
                                    <p:anim calcmode="lin" valueType="num">
                                      <p:cBhvr additive="base">
                                        <p:cTn id="12" dur="500" fill="hold"/>
                                        <p:tgtEl>
                                          <p:spTgt spid="215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10819_01171051794">
            <a:extLst>
              <a:ext uri="{FF2B5EF4-FFF2-40B4-BE49-F238E27FC236}">
                <a16:creationId xmlns:a16="http://schemas.microsoft.com/office/drawing/2014/main" id="{41DC516B-1E88-C412-7732-CF53EF27356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8758" y="26936"/>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10819_01171051794">
            <a:extLst>
              <a:ext uri="{FF2B5EF4-FFF2-40B4-BE49-F238E27FC236}">
                <a16:creationId xmlns:a16="http://schemas.microsoft.com/office/drawing/2014/main" id="{5435C262-013B-795D-A5AF-ED26F6239A1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303587" y="3433763"/>
            <a:ext cx="68580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10819_01171051794">
            <a:extLst>
              <a:ext uri="{FF2B5EF4-FFF2-40B4-BE49-F238E27FC236}">
                <a16:creationId xmlns:a16="http://schemas.microsoft.com/office/drawing/2014/main" id="{83120DA2-B051-238F-C362-B7B7956751E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2088" y="6732896"/>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WordArt 5">
            <a:extLst>
              <a:ext uri="{FF2B5EF4-FFF2-40B4-BE49-F238E27FC236}">
                <a16:creationId xmlns:a16="http://schemas.microsoft.com/office/drawing/2014/main" id="{47C124D8-498A-57B3-8C34-7441A050C758}"/>
              </a:ext>
            </a:extLst>
          </p:cNvPr>
          <p:cNvSpPr>
            <a:spLocks noChangeArrowheads="1" noChangeShapeType="1" noTextEdit="1"/>
          </p:cNvSpPr>
          <p:nvPr/>
        </p:nvSpPr>
        <p:spPr bwMode="auto">
          <a:xfrm>
            <a:off x="4440035" y="1308329"/>
            <a:ext cx="4494521" cy="844550"/>
          </a:xfrm>
          <a:prstGeom prst="rect">
            <a:avLst/>
          </a:prstGeom>
        </p:spPr>
        <p:txBody>
          <a:bodyPr wrap="none" fromWordArt="1">
            <a:prstTxWarp prst="textPlain">
              <a:avLst>
                <a:gd name="adj" fmla="val 50000"/>
              </a:avLst>
            </a:prstTxWarp>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5400" b="1" i="1" u="none" strike="noStrike" kern="10" cap="none" spc="0" normalizeH="0" baseline="0" noProof="0" dirty="0">
                <a:ln w="12700">
                  <a:solidFill>
                    <a:srgbClr val="FF00FF"/>
                  </a:solidFill>
                  <a:round/>
                  <a:headEnd/>
                  <a:tailEnd/>
                </a:ln>
                <a:solidFill>
                  <a:srgbClr val="DBF5F9"/>
                </a:solidFill>
                <a:effectLst>
                  <a:outerShdw dist="35921" dir="2700000" sy="50000" kx="2115830" algn="bl" rotWithShape="0">
                    <a:srgbClr val="C0C0C0">
                      <a:alpha val="79999"/>
                    </a:srgbClr>
                  </a:outerShdw>
                </a:effectLst>
                <a:uLnTx/>
                <a:uFillTx/>
                <a:latin typeface="Constantia"/>
                <a:ea typeface="+mn-ea"/>
                <a:cs typeface="DecoType Naskh Variants" panose="02010400000000000000" pitchFamily="2" charset="-78"/>
              </a:rPr>
              <a:t>استودعكم الله</a:t>
            </a:r>
          </a:p>
        </p:txBody>
      </p:sp>
      <p:sp>
        <p:nvSpPr>
          <p:cNvPr id="21510" name="WordArt 6">
            <a:extLst>
              <a:ext uri="{FF2B5EF4-FFF2-40B4-BE49-F238E27FC236}">
                <a16:creationId xmlns:a16="http://schemas.microsoft.com/office/drawing/2014/main" id="{8B0F422E-2715-21D3-EADC-F8243B209F89}"/>
              </a:ext>
            </a:extLst>
          </p:cNvPr>
          <p:cNvSpPr>
            <a:spLocks noChangeArrowheads="1" noChangeShapeType="1" noTextEdit="1"/>
          </p:cNvSpPr>
          <p:nvPr/>
        </p:nvSpPr>
        <p:spPr bwMode="auto">
          <a:xfrm>
            <a:off x="2260600" y="2472754"/>
            <a:ext cx="8137525" cy="933450"/>
          </a:xfrm>
          <a:prstGeom prst="rect">
            <a:avLst/>
          </a:prstGeom>
        </p:spPr>
        <p:txBody>
          <a:bodyPr wrap="none" fromWordArt="1">
            <a:prstTxWarp prst="textPlain">
              <a:avLst>
                <a:gd name="adj" fmla="val 50000"/>
              </a:avLst>
            </a:prstTxWarp>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0" cap="none" spc="0" normalizeH="0" baseline="0" noProof="0" dirty="0">
                <a:ln w="12700">
                  <a:solidFill>
                    <a:srgbClr val="0F6FC6"/>
                  </a:solidFill>
                  <a:round/>
                  <a:headEnd/>
                  <a:tailEnd/>
                </a:ln>
                <a:solidFill>
                  <a:srgbClr val="0066FF"/>
                </a:solidFill>
                <a:effectLst>
                  <a:outerShdw dist="35921" dir="2700000" sy="50000" kx="2115830" algn="bl" rotWithShape="0">
                    <a:srgbClr val="C0C0C0">
                      <a:alpha val="79999"/>
                    </a:srgbClr>
                  </a:outerShdw>
                </a:effectLst>
                <a:uLnTx/>
                <a:uFillTx/>
                <a:latin typeface="Constantia"/>
                <a:ea typeface="+mn-ea"/>
                <a:cs typeface="DecoType Naskh Variants" panose="02010400000000000000" pitchFamily="2" charset="-78"/>
              </a:rPr>
              <a:t>استاذه :        الجو هره؟.</a:t>
            </a:r>
          </a:p>
        </p:txBody>
      </p:sp>
      <p:pic>
        <p:nvPicPr>
          <p:cNvPr id="22537" name="Picture 16" descr="صور محركة 019">
            <a:extLst>
              <a:ext uri="{FF2B5EF4-FFF2-40B4-BE49-F238E27FC236}">
                <a16:creationId xmlns:a16="http://schemas.microsoft.com/office/drawing/2014/main" id="{362EFDF7-1BF1-5FB1-3A11-6E40B5FD2A6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04611" y="3559175"/>
            <a:ext cx="3462953" cy="255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7" descr="fdf">
            <a:extLst>
              <a:ext uri="{FF2B5EF4-FFF2-40B4-BE49-F238E27FC236}">
                <a16:creationId xmlns:a16="http://schemas.microsoft.com/office/drawing/2014/main" id="{05099D8C-0A6D-7C7B-D32D-3BDDF6788D1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336088" y="5373689"/>
            <a:ext cx="6651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8" descr="fdf">
            <a:extLst>
              <a:ext uri="{FF2B5EF4-FFF2-40B4-BE49-F238E27FC236}">
                <a16:creationId xmlns:a16="http://schemas.microsoft.com/office/drawing/2014/main" id="{76745620-FE99-63AC-9E01-DA5CD05B33A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9423224">
            <a:off x="8789988" y="4954588"/>
            <a:ext cx="66516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9" descr="fdf">
            <a:extLst>
              <a:ext uri="{FF2B5EF4-FFF2-40B4-BE49-F238E27FC236}">
                <a16:creationId xmlns:a16="http://schemas.microsoft.com/office/drawing/2014/main" id="{77823AAD-B9C0-CC15-063F-F7B6D390D4E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128250" y="4652964"/>
            <a:ext cx="5397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542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21510"/>
                                        </p:tgtEl>
                                        <p:attrNameLst>
                                          <p:attrName>style.visibility</p:attrName>
                                        </p:attrNameLst>
                                      </p:cBhvr>
                                      <p:to>
                                        <p:strVal val="visible"/>
                                      </p:to>
                                    </p:set>
                                    <p:anim calcmode="lin" valueType="num">
                                      <p:cBhvr additive="base">
                                        <p:cTn id="11" dur="500" fill="hold"/>
                                        <p:tgtEl>
                                          <p:spTgt spid="21510"/>
                                        </p:tgtEl>
                                        <p:attrNameLst>
                                          <p:attrName>ppt_x</p:attrName>
                                        </p:attrNameLst>
                                      </p:cBhvr>
                                      <p:tavLst>
                                        <p:tav tm="0">
                                          <p:val>
                                            <p:strVal val="#ppt_x"/>
                                          </p:val>
                                        </p:tav>
                                        <p:tav tm="100000">
                                          <p:val>
                                            <p:strVal val="#ppt_x"/>
                                          </p:val>
                                        </p:tav>
                                      </p:tavLst>
                                    </p:anim>
                                    <p:anim calcmode="lin" valueType="num">
                                      <p:cBhvr additive="base">
                                        <p:cTn id="12" dur="500" fill="hold"/>
                                        <p:tgtEl>
                                          <p:spTgt spid="215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85800" y="1136544"/>
            <a:ext cx="10820400" cy="5721456"/>
          </a:xfrm>
          <a:prstGeom prst="rect">
            <a:avLst/>
          </a:prstGeom>
          <a:solidFill>
            <a:srgbClr val="FFFBEC"/>
          </a:solidFill>
        </p:spPr>
      </p:sp>
      <p:sp>
        <p:nvSpPr>
          <p:cNvPr id="3" name="TextBox 3"/>
          <p:cNvSpPr txBox="1"/>
          <p:nvPr/>
        </p:nvSpPr>
        <p:spPr>
          <a:xfrm>
            <a:off x="943897" y="530942"/>
            <a:ext cx="10820400" cy="6565900"/>
          </a:xfrm>
          <a:prstGeom prst="rect">
            <a:avLst/>
          </a:prstGeom>
        </p:spPr>
        <p:txBody>
          <a:bodyPr wrap="square" lIns="0" tIns="0" rIns="0" bIns="0" rtlCol="0" anchor="t">
            <a:spAutoFit/>
          </a:bodyPr>
          <a:lstStyle/>
          <a:p>
            <a:pPr algn="ctr">
              <a:lnSpc>
                <a:spcPts val="6400"/>
              </a:lnSpc>
            </a:pPr>
            <a:r>
              <a:rPr lang="ar-SA" sz="3600" dirty="0">
                <a:solidFill>
                  <a:srgbClr val="000000"/>
                </a:solidFill>
                <a:cs typeface="Shabnam Bold"/>
              </a:rPr>
              <a:t> </a:t>
            </a:r>
            <a:r>
              <a:rPr lang="ar-SA" sz="3600" dirty="0" err="1">
                <a:solidFill>
                  <a:srgbClr val="000000"/>
                </a:solidFill>
                <a:cs typeface="Shabnam Bold"/>
              </a:rPr>
              <a:t>الوضعيه</a:t>
            </a:r>
            <a:r>
              <a:rPr lang="ar-SA" sz="3600" dirty="0">
                <a:solidFill>
                  <a:srgbClr val="000000"/>
                </a:solidFill>
                <a:cs typeface="Shabnam Bold"/>
              </a:rPr>
              <a:t> الإشكالية </a:t>
            </a:r>
          </a:p>
          <a:p>
            <a:pPr algn="ctr">
              <a:lnSpc>
                <a:spcPts val="6400"/>
              </a:lnSpc>
            </a:pPr>
            <a:r>
              <a:rPr lang="ar-SA" sz="3600" dirty="0">
                <a:solidFill>
                  <a:srgbClr val="000000"/>
                </a:solidFill>
                <a:cs typeface="Shabnam Bold"/>
              </a:rPr>
              <a:t>صحبت فدوى صديقتها مريم الى مطعم يقدم وجبات اسيوية وبعد ان وضع العامل الطعام توجست فدوى  </a:t>
            </a:r>
            <a:r>
              <a:rPr lang="ar-SA" sz="3600" dirty="0" err="1">
                <a:solidFill>
                  <a:srgbClr val="000000"/>
                </a:solidFill>
                <a:cs typeface="Shabnam Bold"/>
              </a:rPr>
              <a:t>خيفةمن</a:t>
            </a:r>
            <a:r>
              <a:rPr lang="ar-SA" sz="3600" dirty="0">
                <a:solidFill>
                  <a:srgbClr val="000000"/>
                </a:solidFill>
                <a:cs typeface="Shabnam Bold"/>
              </a:rPr>
              <a:t> الطعام </a:t>
            </a:r>
            <a:r>
              <a:rPr lang="ar-SA" sz="3600" dirty="0" err="1">
                <a:solidFill>
                  <a:srgbClr val="000000"/>
                </a:solidFill>
                <a:cs typeface="Shabnam Bold"/>
              </a:rPr>
              <a:t>فاستفسرتها</a:t>
            </a:r>
            <a:r>
              <a:rPr lang="ar-SA" sz="3600" dirty="0">
                <a:solidFill>
                  <a:srgbClr val="000000"/>
                </a:solidFill>
                <a:cs typeface="Shabnam Bold"/>
              </a:rPr>
              <a:t> مريم عن السبب ؟فقالت فدوى انها تخاف ان يكون  هذا الطعام قد تم اعداده </a:t>
            </a:r>
            <a:r>
              <a:rPr lang="ar-SA" sz="3600" dirty="0" err="1">
                <a:solidFill>
                  <a:srgbClr val="000000"/>
                </a:solidFill>
                <a:cs typeface="Shabnam Bold"/>
              </a:rPr>
              <a:t>مماحرمه</a:t>
            </a:r>
            <a:r>
              <a:rPr lang="ar-SA" sz="3600" dirty="0">
                <a:solidFill>
                  <a:srgbClr val="000000"/>
                </a:solidFill>
                <a:cs typeface="Shabnam Bold"/>
              </a:rPr>
              <a:t> الله تعالى قالت مريم انت تعقدين الأمور كلي واستمتعي </a:t>
            </a:r>
            <a:r>
              <a:rPr lang="ar-SA" sz="3600" dirty="0" err="1">
                <a:solidFill>
                  <a:srgbClr val="000000"/>
                </a:solidFill>
                <a:cs typeface="Shabnam Bold"/>
              </a:rPr>
              <a:t>با</a:t>
            </a:r>
            <a:r>
              <a:rPr lang="ar-SA" sz="3600" dirty="0">
                <a:solidFill>
                  <a:srgbClr val="000000"/>
                </a:solidFill>
                <a:cs typeface="Shabnam Bold"/>
              </a:rPr>
              <a:t> الحياة فمثل هذه  اللحظات  </a:t>
            </a:r>
            <a:r>
              <a:rPr lang="ar-SA" sz="3600" dirty="0" err="1">
                <a:solidFill>
                  <a:srgbClr val="000000"/>
                </a:solidFill>
                <a:cs typeface="Shabnam Bold"/>
              </a:rPr>
              <a:t>لاتعوض</a:t>
            </a:r>
            <a:endParaRPr lang="ar-SA" sz="3600" dirty="0">
              <a:solidFill>
                <a:srgbClr val="000000"/>
              </a:solidFill>
              <a:cs typeface="Shabnam Bold"/>
            </a:endParaRPr>
          </a:p>
          <a:p>
            <a:pPr algn="ctr">
              <a:lnSpc>
                <a:spcPts val="6400"/>
              </a:lnSpc>
            </a:pPr>
            <a:r>
              <a:rPr lang="ar-SA" sz="3600" dirty="0" err="1">
                <a:solidFill>
                  <a:srgbClr val="000000"/>
                </a:solidFill>
                <a:cs typeface="Shabnam Bold"/>
              </a:rPr>
              <a:t>الااشكالية</a:t>
            </a:r>
            <a:r>
              <a:rPr lang="ar-SA" sz="3600" dirty="0">
                <a:solidFill>
                  <a:srgbClr val="000000"/>
                </a:solidFill>
                <a:cs typeface="Shabnam Bold"/>
              </a:rPr>
              <a:t> : بين موقفك  لوكنت مكان فدوى </a:t>
            </a:r>
            <a:r>
              <a:rPr lang="ar-SA" sz="3600" dirty="0" err="1">
                <a:solidFill>
                  <a:srgbClr val="000000"/>
                </a:solidFill>
                <a:cs typeface="Shabnam Bold"/>
              </a:rPr>
              <a:t>اومريم</a:t>
            </a:r>
            <a:r>
              <a:rPr lang="ar-SA" sz="3600" dirty="0">
                <a:solidFill>
                  <a:srgbClr val="000000"/>
                </a:solidFill>
                <a:cs typeface="Shabnam Bold"/>
              </a:rPr>
              <a:t> </a:t>
            </a:r>
            <a:endParaRPr lang="en-US" sz="3600" dirty="0">
              <a:solidFill>
                <a:srgbClr val="000000"/>
              </a:solidFill>
              <a:cs typeface="Shabnam Bold"/>
            </a:endParaRPr>
          </a:p>
          <a:p>
            <a:pPr algn="ctr">
              <a:lnSpc>
                <a:spcPts val="6400"/>
              </a:lnSpc>
            </a:pPr>
            <a:endParaRPr lang="en-US" sz="5334" dirty="0">
              <a:solidFill>
                <a:srgbClr val="000000"/>
              </a:solidFill>
              <a:cs typeface="Shabnam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0AA8E81-51D1-46F7-B97D-D8F03BC5AB6F}"/>
              </a:ext>
            </a:extLst>
          </p:cNvPr>
          <p:cNvSpPr>
            <a:spLocks noGrp="1"/>
          </p:cNvSpPr>
          <p:nvPr>
            <p:ph type="title"/>
          </p:nvPr>
        </p:nvSpPr>
        <p:spPr>
          <a:xfrm>
            <a:off x="2324142" y="274320"/>
            <a:ext cx="9547985" cy="5970868"/>
          </a:xfrm>
          <a:solidFill>
            <a:schemeClr val="accent4">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a:normAutofit/>
          </a:bodyPr>
          <a:lstStyle/>
          <a:p>
            <a:pPr algn="r"/>
            <a:r>
              <a:rPr lang="ar-SA" dirty="0" err="1">
                <a:latin typeface="Calibri" panose="020F0502020204030204" pitchFamily="34" charset="0"/>
                <a:cs typeface="Calibri" panose="020F0502020204030204" pitchFamily="34" charset="0"/>
              </a:rPr>
              <a:t>با</a:t>
            </a:r>
            <a:r>
              <a:rPr lang="ar-SA" dirty="0">
                <a:latin typeface="Calibri" panose="020F0502020204030204" pitchFamily="34" charset="0"/>
                <a:cs typeface="Calibri" panose="020F0502020204030204" pitchFamily="34" charset="0"/>
              </a:rPr>
              <a:t> استخدام </a:t>
            </a:r>
            <a:r>
              <a:rPr lang="ar-SA" dirty="0" err="1">
                <a:latin typeface="Calibri" panose="020F0502020204030204" pitchFamily="34" charset="0"/>
                <a:cs typeface="Calibri" panose="020F0502020204030204" pitchFamily="34" charset="0"/>
              </a:rPr>
              <a:t>استرتجية</a:t>
            </a:r>
            <a:r>
              <a:rPr lang="ar-SA" dirty="0">
                <a:latin typeface="Calibri" panose="020F0502020204030204" pitchFamily="34" charset="0"/>
                <a:cs typeface="Calibri" panose="020F0502020204030204" pitchFamily="34" charset="0"/>
              </a:rPr>
              <a:t> التصفح استنتجي اهداف الدرس يمكنك </a:t>
            </a:r>
            <a:r>
              <a:rPr lang="ar-SA" dirty="0" err="1">
                <a:latin typeface="Calibri" panose="020F0502020204030204" pitchFamily="34" charset="0"/>
                <a:cs typeface="Calibri" panose="020F0502020204030204" pitchFamily="34" charset="0"/>
              </a:rPr>
              <a:t>الاستعانه</a:t>
            </a:r>
            <a:r>
              <a:rPr lang="ar-SA" dirty="0">
                <a:latin typeface="Calibri" panose="020F0502020204030204" pitchFamily="34" charset="0"/>
                <a:cs typeface="Calibri" panose="020F0502020204030204" pitchFamily="34" charset="0"/>
              </a:rPr>
              <a:t> </a:t>
            </a:r>
            <a:r>
              <a:rPr lang="ar-SA" dirty="0" err="1">
                <a:latin typeface="Calibri" panose="020F0502020204030204" pitchFamily="34" charset="0"/>
                <a:cs typeface="Calibri" panose="020F0502020204030204" pitchFamily="34" charset="0"/>
              </a:rPr>
              <a:t>با</a:t>
            </a:r>
            <a:r>
              <a:rPr lang="ar-SA" dirty="0">
                <a:latin typeface="Calibri" panose="020F0502020204030204" pitchFamily="34" charset="0"/>
                <a:cs typeface="Calibri" panose="020F0502020204030204" pitchFamily="34" charset="0"/>
              </a:rPr>
              <a:t> الصيغ </a:t>
            </a:r>
            <a:r>
              <a:rPr lang="ar-SA" dirty="0" err="1">
                <a:latin typeface="Calibri" panose="020F0502020204030204" pitchFamily="34" charset="0"/>
                <a:cs typeface="Calibri" panose="020F0502020204030204" pitchFamily="34" charset="0"/>
              </a:rPr>
              <a:t>الاتيه</a:t>
            </a:r>
            <a:r>
              <a:rPr lang="ar-SA" dirty="0">
                <a:latin typeface="Calibri" panose="020F0502020204030204" pitchFamily="34" charset="0"/>
                <a:cs typeface="Calibri" panose="020F0502020204030204" pitchFamily="34" charset="0"/>
              </a:rPr>
              <a:t> واضافة اهداف أخرى شاركينا ابداعك:</a:t>
            </a:r>
            <a:br>
              <a:rPr lang="ar-SA" dirty="0">
                <a:latin typeface="Calibri" panose="020F0502020204030204" pitchFamily="34" charset="0"/>
                <a:cs typeface="Calibri" panose="020F0502020204030204" pitchFamily="34" charset="0"/>
              </a:rPr>
            </a:br>
            <a:r>
              <a:rPr lang="ar-SA" dirty="0">
                <a:latin typeface="Calibri" panose="020F0502020204030204" pitchFamily="34" charset="0"/>
                <a:cs typeface="Calibri" panose="020F0502020204030204" pitchFamily="34" charset="0"/>
              </a:rPr>
              <a:t>ان تعرف </a:t>
            </a:r>
            <a:r>
              <a:rPr lang="ar-SA" dirty="0" err="1">
                <a:latin typeface="Calibri" panose="020F0502020204030204" pitchFamily="34" charset="0"/>
                <a:cs typeface="Calibri" panose="020F0502020204030204" pitchFamily="34" charset="0"/>
              </a:rPr>
              <a:t>الطالبه</a:t>
            </a:r>
            <a:r>
              <a:rPr lang="ar-SA" dirty="0">
                <a:latin typeface="Calibri" panose="020F0502020204030204" pitchFamily="34" charset="0"/>
                <a:cs typeface="Calibri" panose="020F0502020204030204" pitchFamily="34" charset="0"/>
              </a:rPr>
              <a:t> </a:t>
            </a:r>
            <a:br>
              <a:rPr lang="ar-SA" dirty="0">
                <a:latin typeface="Calibri" panose="020F0502020204030204" pitchFamily="34" charset="0"/>
                <a:cs typeface="Calibri" panose="020F0502020204030204" pitchFamily="34" charset="0"/>
              </a:rPr>
            </a:br>
            <a:r>
              <a:rPr lang="ar-SA" dirty="0">
                <a:latin typeface="Calibri" panose="020F0502020204030204" pitchFamily="34" charset="0"/>
                <a:cs typeface="Calibri" panose="020F0502020204030204" pitchFamily="34" charset="0"/>
              </a:rPr>
              <a:t>ان تستنتج </a:t>
            </a:r>
            <a:r>
              <a:rPr lang="ar-SA" dirty="0" err="1">
                <a:latin typeface="Calibri" panose="020F0502020204030204" pitchFamily="34" charset="0"/>
                <a:cs typeface="Calibri" panose="020F0502020204030204" pitchFamily="34" charset="0"/>
              </a:rPr>
              <a:t>الطالبه</a:t>
            </a:r>
            <a:br>
              <a:rPr lang="ar-SA" dirty="0">
                <a:latin typeface="Calibri" panose="020F0502020204030204" pitchFamily="34" charset="0"/>
                <a:cs typeface="Calibri" panose="020F0502020204030204" pitchFamily="34" charset="0"/>
              </a:rPr>
            </a:br>
            <a:r>
              <a:rPr lang="ar-SA" dirty="0">
                <a:latin typeface="Calibri" panose="020F0502020204030204" pitchFamily="34" charset="0"/>
                <a:cs typeface="Calibri" panose="020F0502020204030204" pitchFamily="34" charset="0"/>
              </a:rPr>
              <a:t>ان تستشعر </a:t>
            </a:r>
            <a:r>
              <a:rPr lang="ar-SA" dirty="0" err="1">
                <a:latin typeface="Calibri" panose="020F0502020204030204" pitchFamily="34" charset="0"/>
                <a:cs typeface="Calibri" panose="020F0502020204030204" pitchFamily="34" charset="0"/>
              </a:rPr>
              <a:t>الطالبه</a:t>
            </a:r>
            <a:br>
              <a:rPr lang="ar-SA" dirty="0">
                <a:latin typeface="Calibri" panose="020F0502020204030204" pitchFamily="34" charset="0"/>
                <a:cs typeface="Calibri" panose="020F0502020204030204" pitchFamily="34" charset="0"/>
              </a:rPr>
            </a:br>
            <a:r>
              <a:rPr lang="ar-SA" dirty="0">
                <a:latin typeface="Calibri" panose="020F0502020204030204" pitchFamily="34" charset="0"/>
                <a:cs typeface="Calibri" panose="020F0502020204030204" pitchFamily="34" charset="0"/>
              </a:rPr>
              <a:t>ان تقارن </a:t>
            </a:r>
            <a:r>
              <a:rPr lang="ar-SA" dirty="0" err="1">
                <a:latin typeface="Calibri" panose="020F0502020204030204" pitchFamily="34" charset="0"/>
                <a:cs typeface="Calibri" panose="020F0502020204030204" pitchFamily="34" charset="0"/>
              </a:rPr>
              <a:t>الطالبه</a:t>
            </a:r>
            <a:br>
              <a:rPr lang="ar-SA" dirty="0">
                <a:latin typeface="Calibri" panose="020F0502020204030204" pitchFamily="34" charset="0"/>
                <a:cs typeface="Calibri" panose="020F0502020204030204" pitchFamily="34" charset="0"/>
              </a:rPr>
            </a:br>
            <a:r>
              <a:rPr lang="ar-SA" dirty="0">
                <a:latin typeface="Calibri" panose="020F0502020204030204" pitchFamily="34" charset="0"/>
                <a:cs typeface="Calibri" panose="020F0502020204030204" pitchFamily="34" charset="0"/>
              </a:rPr>
              <a:t>ان تصمم </a:t>
            </a:r>
            <a:r>
              <a:rPr lang="ar-SA" dirty="0" err="1">
                <a:latin typeface="Calibri" panose="020F0502020204030204" pitchFamily="34" charset="0"/>
                <a:cs typeface="Calibri" panose="020F0502020204030204" pitchFamily="34" charset="0"/>
              </a:rPr>
              <a:t>الطالبه</a:t>
            </a:r>
            <a:endParaRPr lang="ar-SA" dirty="0">
              <a:latin typeface="Calibri" panose="020F0502020204030204" pitchFamily="34" charset="0"/>
              <a:cs typeface="Calibri" panose="020F0502020204030204" pitchFamily="34" charset="0"/>
            </a:endParaRPr>
          </a:p>
        </p:txBody>
      </p:sp>
      <p:sp>
        <p:nvSpPr>
          <p:cNvPr id="3" name="عنصر نائب للمحتوى 2">
            <a:extLst>
              <a:ext uri="{FF2B5EF4-FFF2-40B4-BE49-F238E27FC236}">
                <a16:creationId xmlns:a16="http://schemas.microsoft.com/office/drawing/2014/main" id="{E5802F55-16C5-4413-B430-76F7EA69D263}"/>
              </a:ext>
            </a:extLst>
          </p:cNvPr>
          <p:cNvSpPr>
            <a:spLocks noGrp="1"/>
          </p:cNvSpPr>
          <p:nvPr>
            <p:ph idx="1"/>
          </p:nvPr>
        </p:nvSpPr>
        <p:spPr>
          <a:xfrm>
            <a:off x="2210540" y="5091293"/>
            <a:ext cx="9205404" cy="315208"/>
          </a:xfrm>
        </p:spPr>
        <p:txBody>
          <a:bodyPr>
            <a:normAutofit fontScale="77500" lnSpcReduction="20000"/>
          </a:bodyPr>
          <a:lstStyle/>
          <a:p>
            <a:pPr marL="0" indent="0">
              <a:buNone/>
            </a:pPr>
            <a:endParaRPr lang="ar-SA" dirty="0"/>
          </a:p>
          <a:p>
            <a:endParaRPr lang="ar-SA" dirty="0"/>
          </a:p>
        </p:txBody>
      </p:sp>
      <p:pic>
        <p:nvPicPr>
          <p:cNvPr id="5" name="صورة 4">
            <a:extLst>
              <a:ext uri="{FF2B5EF4-FFF2-40B4-BE49-F238E27FC236}">
                <a16:creationId xmlns:a16="http://schemas.microsoft.com/office/drawing/2014/main" id="{02916F6E-4E54-412B-ABFD-0E028D599D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9312" y="4538683"/>
            <a:ext cx="1420427" cy="1420427"/>
          </a:xfrm>
          <a:prstGeom prst="rect">
            <a:avLst/>
          </a:prstGeom>
        </p:spPr>
      </p:pic>
      <p:pic>
        <p:nvPicPr>
          <p:cNvPr id="6" name="Picture 4" descr="نتيجة بحث الصور عن computer cartoon">
            <a:extLst>
              <a:ext uri="{FF2B5EF4-FFF2-40B4-BE49-F238E27FC236}">
                <a16:creationId xmlns:a16="http://schemas.microsoft.com/office/drawing/2014/main" id="{9C9DF74B-7F5D-4912-AA56-5A4D5AC93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00" y="1920240"/>
            <a:ext cx="1892604" cy="5185954"/>
          </a:xfrm>
          <a:prstGeom prst="rect">
            <a:avLst/>
          </a:prstGeom>
          <a:noFill/>
          <a:extLst>
            <a:ext uri="{909E8E84-426E-40DD-AFC4-6F175D3DCCD1}">
              <a14:hiddenFill xmlns:a14="http://schemas.microsoft.com/office/drawing/2010/main">
                <a:solidFill>
                  <a:srgbClr val="FFFFFF"/>
                </a:solidFill>
              </a14:hiddenFill>
            </a:ext>
          </a:extLst>
        </p:spPr>
      </p:pic>
      <p:pic>
        <p:nvPicPr>
          <p:cNvPr id="7" name="صورة 6">
            <a:extLst>
              <a:ext uri="{FF2B5EF4-FFF2-40B4-BE49-F238E27FC236}">
                <a16:creationId xmlns:a16="http://schemas.microsoft.com/office/drawing/2014/main" id="{1165D791-DB1F-4601-B354-FAA8839A85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8804" y="0"/>
            <a:ext cx="1579813" cy="1610136"/>
          </a:xfrm>
          <a:prstGeom prst="rect">
            <a:avLst/>
          </a:prstGeom>
        </p:spPr>
      </p:pic>
      <p:pic>
        <p:nvPicPr>
          <p:cNvPr id="8" name="صورة 7">
            <a:extLst>
              <a:ext uri="{FF2B5EF4-FFF2-40B4-BE49-F238E27FC236}">
                <a16:creationId xmlns:a16="http://schemas.microsoft.com/office/drawing/2014/main" id="{9169482E-992D-42B0-9DF9-CCB65985BE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735181" y="4909372"/>
            <a:ext cx="1579813" cy="1610136"/>
          </a:xfrm>
          <a:prstGeom prst="rect">
            <a:avLst/>
          </a:prstGeom>
        </p:spPr>
      </p:pic>
    </p:spTree>
    <p:extLst>
      <p:ext uri="{BB962C8B-B14F-4D97-AF65-F5344CB8AC3E}">
        <p14:creationId xmlns:p14="http://schemas.microsoft.com/office/powerpoint/2010/main" val="2494551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4D581261-57B6-2EB8-5C23-07A4CD8AB42E}"/>
              </a:ext>
            </a:extLst>
          </p:cNvPr>
          <p:cNvSpPr txBox="1"/>
          <p:nvPr/>
        </p:nvSpPr>
        <p:spPr>
          <a:xfrm>
            <a:off x="4100052" y="305068"/>
            <a:ext cx="8091948" cy="6247864"/>
          </a:xfrm>
          <a:prstGeom prst="rect">
            <a:avLst/>
          </a:prstGeom>
          <a:noFill/>
        </p:spPr>
        <p:txBody>
          <a:bodyPr wrap="square">
            <a:spAutoFit/>
          </a:bodyPr>
          <a:lstStyle/>
          <a:p>
            <a:r>
              <a:rPr lang="ar-SA" sz="4000" b="0" i="0" dirty="0">
                <a:effectLst/>
                <a:latin typeface="Droid Arabic Naskh"/>
              </a:rPr>
              <a:t>عَنِ النُّعْمَانِ بْنِ بَشِيرٍ رَضِيَ اللَّهُ عَنْهُمَا قَالَ: سَمِعْتُ رَسُولَ اللَّهِ ﷺ يَقُولُ -وأَهْوَى النُّعْمَانُ بِإِصْبَعَيْهِ إِلَى أُذُنَيْهِ: إِنَّ الْحَلَالَ بَيِّنٌ، والْحَرَامَ بَيِّنٌ، وبَيْنَهُمَا مُشْتَبِهَاتٌ لَا يَعْلَمُهُنَّ كَثِيرٌ مِنَ النَّاسِ، فَمَنِ اتَّقَى الشُّبُهَاتِ فَقَدِ اسْتَبْرَأَ لِدِينِهِ، وعِرْضِهِ، ومَنْ وقَعَ فِي الشُّبُهَاتِ وقَعَ فِي الْحَرَامِ، كَالرَّاعِي يَرْعَى حَوْلَ الْحِمَى، يُوشِكُ أَنْ يَقَعَ فِيهِ، أَلَا وإِنَّ لِكُلِّ مَلِكٍ حِمًى، أَلَا وإِنَّ حِمَى اللَّهِ مَحَارِمُهُ، أَلَا وإِنَّ فِي الْجَسَدِ مُضْغَةً إِذَا صَلَحَتْ صَلَحَ الْجَسَدُ كُلُّهُ، وإِذَا فَسَدَتْ فَسَدَ الْجَسَدُ كُلُّهُ، أَلَا وهِيَ الْقَلْبُ. مُتَّفَقٌ عَلَيْهِ.</a:t>
            </a:r>
            <a:endParaRPr lang="ar-SA" sz="4000" dirty="0"/>
          </a:p>
        </p:txBody>
      </p:sp>
      <p:pic>
        <p:nvPicPr>
          <p:cNvPr id="7170" name="Picture 2" descr="🔴#قــال_رســول_اللــهً_ﷺ: (( ألا وإن... - صحيح البخاري ومسلم | Facebook">
            <a:extLst>
              <a:ext uri="{FF2B5EF4-FFF2-40B4-BE49-F238E27FC236}">
                <a16:creationId xmlns:a16="http://schemas.microsoft.com/office/drawing/2014/main" id="{71E2D0FA-2BA0-3796-390E-E9715796D3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9" y="152852"/>
            <a:ext cx="3969423" cy="4825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131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a:extLst>
              <a:ext uri="{FF2B5EF4-FFF2-40B4-BE49-F238E27FC236}">
                <a16:creationId xmlns:a16="http://schemas.microsoft.com/office/drawing/2014/main" id="{BA19B518-44D0-CDDD-F0DF-118E38735B13}"/>
              </a:ext>
            </a:extLst>
          </p:cNvPr>
          <p:cNvSpPr/>
          <p:nvPr/>
        </p:nvSpPr>
        <p:spPr>
          <a:xfrm>
            <a:off x="4738678" y="428604"/>
            <a:ext cx="5500726" cy="1214446"/>
          </a:xfrm>
          <a:prstGeom prst="horizontalScroll">
            <a:avLst/>
          </a:prstGeom>
          <a:ln w="38100">
            <a:solidFill>
              <a:srgbClr val="FFFF00"/>
            </a:solidFill>
          </a:ln>
          <a:effectLst>
            <a:reflection blurRad="6350" stA="52000" endA="300" endPos="35000" dir="5400000" sy="-100000" algn="bl" rotWithShape="0"/>
          </a:effectLst>
        </p:spPr>
        <p:style>
          <a:lnRef idx="2">
            <a:schemeClr val="dk1">
              <a:shade val="50000"/>
            </a:schemeClr>
          </a:lnRef>
          <a:fillRef idx="1">
            <a:schemeClr val="dk1"/>
          </a:fillRef>
          <a:effectRef idx="0">
            <a:schemeClr val="dk1"/>
          </a:effectRef>
          <a:fontRef idx="minor">
            <a:schemeClr val="lt1"/>
          </a:fontRef>
        </p:style>
        <p:txBody>
          <a:bodyPr rtlCol="1" anchor="ctr"/>
          <a:lstStyle/>
          <a:p>
            <a:pPr algn="ctr">
              <a:defRPr/>
            </a:pPr>
            <a:r>
              <a:rPr lang="ar-SA" sz="5400" b="1" dirty="0">
                <a:ln>
                  <a:solidFill>
                    <a:srgbClr val="FF0000"/>
                  </a:solidFill>
                </a:ln>
              </a:rPr>
              <a:t>ترجمة راوي الحديث</a:t>
            </a:r>
            <a:endParaRPr lang="ar-EG" sz="5400" b="1" dirty="0">
              <a:ln>
                <a:solidFill>
                  <a:srgbClr val="FF0000"/>
                </a:solidFill>
              </a:ln>
            </a:endParaRPr>
          </a:p>
        </p:txBody>
      </p:sp>
      <p:sp>
        <p:nvSpPr>
          <p:cNvPr id="7" name="Curved Left Arrow 6">
            <a:extLst>
              <a:ext uri="{FF2B5EF4-FFF2-40B4-BE49-F238E27FC236}">
                <a16:creationId xmlns:a16="http://schemas.microsoft.com/office/drawing/2014/main" id="{AECB65E9-7DAE-DC64-CE9D-F0D0E5C5C69A}"/>
              </a:ext>
            </a:extLst>
          </p:cNvPr>
          <p:cNvSpPr/>
          <p:nvPr/>
        </p:nvSpPr>
        <p:spPr>
          <a:xfrm>
            <a:off x="7881939" y="2857500"/>
            <a:ext cx="1000125" cy="1143000"/>
          </a:xfrm>
          <a:prstGeom prst="curvedLef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solidFill>
                <a:schemeClr val="tx1"/>
              </a:solidFill>
            </a:endParaRPr>
          </a:p>
        </p:txBody>
      </p:sp>
      <p:sp>
        <p:nvSpPr>
          <p:cNvPr id="3" name="Cloud 2">
            <a:extLst>
              <a:ext uri="{FF2B5EF4-FFF2-40B4-BE49-F238E27FC236}">
                <a16:creationId xmlns:a16="http://schemas.microsoft.com/office/drawing/2014/main" id="{6AD030A2-198E-C63D-FCAF-FDCB5E206B8B}"/>
              </a:ext>
            </a:extLst>
          </p:cNvPr>
          <p:cNvSpPr/>
          <p:nvPr/>
        </p:nvSpPr>
        <p:spPr>
          <a:xfrm>
            <a:off x="7739064" y="2000250"/>
            <a:ext cx="2643187" cy="1428750"/>
          </a:xfrm>
          <a:prstGeom prst="cloud">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3200" dirty="0">
                <a:solidFill>
                  <a:schemeClr val="bg1"/>
                </a:solidFill>
              </a:rPr>
              <a:t>اسمه ونسبه </a:t>
            </a:r>
          </a:p>
        </p:txBody>
      </p:sp>
      <p:sp>
        <p:nvSpPr>
          <p:cNvPr id="4" name="Rounded Rectangle 3">
            <a:extLst>
              <a:ext uri="{FF2B5EF4-FFF2-40B4-BE49-F238E27FC236}">
                <a16:creationId xmlns:a16="http://schemas.microsoft.com/office/drawing/2014/main" id="{0E5C524D-3B8B-7219-3492-0E45917315C1}"/>
              </a:ext>
            </a:extLst>
          </p:cNvPr>
          <p:cNvSpPr/>
          <p:nvPr/>
        </p:nvSpPr>
        <p:spPr>
          <a:xfrm>
            <a:off x="1881158" y="2486018"/>
            <a:ext cx="5129242" cy="1143001"/>
          </a:xfrm>
          <a:prstGeom prst="roundRect">
            <a:avLst/>
          </a:prstGeom>
          <a:solidFill>
            <a:srgbClr val="0000FF"/>
          </a:solidFill>
          <a:ln w="57150">
            <a:solidFill>
              <a:schemeClr val="tx1"/>
            </a:solidFill>
          </a:ln>
          <a:scene3d>
            <a:camera prst="perspectiveRight">
              <a:rot lat="0" lon="20399994"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800" dirty="0">
                <a:solidFill>
                  <a:schemeClr val="bg1"/>
                </a:solidFill>
              </a:rPr>
              <a:t>النعمان بن بشير بن سعد الانصاري الخزرجي</a:t>
            </a:r>
            <a:endParaRPr lang="ar-EG" sz="2800" dirty="0">
              <a:solidFill>
                <a:schemeClr val="bg1"/>
              </a:solidFill>
            </a:endParaRPr>
          </a:p>
        </p:txBody>
      </p:sp>
      <p:sp>
        <p:nvSpPr>
          <p:cNvPr id="8" name="Curved Left Arrow 7">
            <a:extLst>
              <a:ext uri="{FF2B5EF4-FFF2-40B4-BE49-F238E27FC236}">
                <a16:creationId xmlns:a16="http://schemas.microsoft.com/office/drawing/2014/main" id="{AD78C852-AF28-0C62-2AA8-42B962276E79}"/>
              </a:ext>
            </a:extLst>
          </p:cNvPr>
          <p:cNvSpPr/>
          <p:nvPr/>
        </p:nvSpPr>
        <p:spPr>
          <a:xfrm>
            <a:off x="6720568" y="4681314"/>
            <a:ext cx="1000125" cy="1143000"/>
          </a:xfrm>
          <a:prstGeom prst="curvedLef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solidFill>
                <a:schemeClr val="tx1"/>
              </a:solidFill>
            </a:endParaRPr>
          </a:p>
        </p:txBody>
      </p:sp>
      <p:sp>
        <p:nvSpPr>
          <p:cNvPr id="5" name="Cloud 4">
            <a:extLst>
              <a:ext uri="{FF2B5EF4-FFF2-40B4-BE49-F238E27FC236}">
                <a16:creationId xmlns:a16="http://schemas.microsoft.com/office/drawing/2014/main" id="{22D6A1EF-BA03-FA31-0653-CF5A541A671C}"/>
              </a:ext>
            </a:extLst>
          </p:cNvPr>
          <p:cNvSpPr/>
          <p:nvPr/>
        </p:nvSpPr>
        <p:spPr>
          <a:xfrm>
            <a:off x="6560345" y="4029977"/>
            <a:ext cx="2643187" cy="1428750"/>
          </a:xfrm>
          <a:prstGeom prst="cloud">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800" b="1" dirty="0">
                <a:solidFill>
                  <a:schemeClr val="bg1"/>
                </a:solidFill>
              </a:rPr>
              <a:t>مناقبه</a:t>
            </a:r>
            <a:endParaRPr lang="ar-EG" sz="2800" b="1" dirty="0">
              <a:solidFill>
                <a:schemeClr val="bg1"/>
              </a:solidFill>
            </a:endParaRPr>
          </a:p>
        </p:txBody>
      </p:sp>
      <p:sp>
        <p:nvSpPr>
          <p:cNvPr id="6" name="Rounded Rectangle 5">
            <a:extLst>
              <a:ext uri="{FF2B5EF4-FFF2-40B4-BE49-F238E27FC236}">
                <a16:creationId xmlns:a16="http://schemas.microsoft.com/office/drawing/2014/main" id="{A8BC13B6-D4E4-BC58-10D9-A5CAC8C00C7C}"/>
              </a:ext>
            </a:extLst>
          </p:cNvPr>
          <p:cNvSpPr/>
          <p:nvPr/>
        </p:nvSpPr>
        <p:spPr>
          <a:xfrm>
            <a:off x="1700255" y="4934197"/>
            <a:ext cx="4940202" cy="1428750"/>
          </a:xfrm>
          <a:prstGeom prst="roundRect">
            <a:avLst/>
          </a:prstGeom>
          <a:solidFill>
            <a:srgbClr val="0000FF"/>
          </a:solidFill>
          <a:ln w="57150">
            <a:solidFill>
              <a:schemeClr val="tx1"/>
            </a:solidFill>
          </a:ln>
          <a:scene3d>
            <a:camera prst="perspectiveRight">
              <a:rot lat="0" lon="20399994"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800" dirty="0">
                <a:solidFill>
                  <a:schemeClr val="bg1"/>
                </a:solidFill>
              </a:rPr>
              <a:t>هو وابوه صحابيان</a:t>
            </a:r>
          </a:p>
          <a:p>
            <a:pPr algn="ctr">
              <a:defRPr/>
            </a:pPr>
            <a:r>
              <a:rPr lang="ar-SA" sz="2800" dirty="0">
                <a:solidFill>
                  <a:schemeClr val="bg1"/>
                </a:solidFill>
              </a:rPr>
              <a:t>اول مولود في </a:t>
            </a:r>
            <a:r>
              <a:rPr lang="ar-SA" sz="2800" dirty="0" err="1">
                <a:solidFill>
                  <a:schemeClr val="bg1"/>
                </a:solidFill>
              </a:rPr>
              <a:t>الانصاربعد</a:t>
            </a:r>
            <a:r>
              <a:rPr lang="ar-SA" sz="2800" dirty="0">
                <a:solidFill>
                  <a:schemeClr val="bg1"/>
                </a:solidFill>
              </a:rPr>
              <a:t> قدوم النبي ولد في السنة الثانية من الهجرة</a:t>
            </a:r>
            <a:endParaRPr lang="ar-EG"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009 - غلق الويندوز.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son notify.wav"/>
                                        </p:tgtEl>
                                      </p:cMediaNode>
                                    </p:audio>
                                  </p:subTnLst>
                                </p:cTn>
                              </p:par>
                              <p:par>
                                <p:cTn id="19" presetID="47"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son notify.wav"/>
                                        </p:tgtEl>
                                      </p:cMediaNode>
                                    </p:audio>
                                  </p:subTnLst>
                                </p:cTn>
                              </p:par>
                            </p:childTnLst>
                          </p:cTn>
                        </p:par>
                        <p:par>
                          <p:cTn id="24" fill="hold" nodeType="afterGroup">
                            <p:stCondLst>
                              <p:cond delay="1000"/>
                            </p:stCondLst>
                            <p:childTnLst>
                              <p:par>
                                <p:cTn id="25" presetID="17" presetClass="entr" presetSubtype="1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5"/>
                                            </p:cond>
                                          </p:stCondLst>
                                          <p:endCondLst>
                                            <p:cond evt="onStopAudio" delay="0">
                                              <p:tgtEl>
                                                <p:sldTgt/>
                                              </p:tgtEl>
                                            </p:cond>
                                          </p:endCondLst>
                                        </p:cTn>
                                        <p:tgtEl>
                                          <p:sndTgt r:embed="rId5" name="0250 - ويندوز كبير.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subTnLst>
                                    <p:audio>
                                      <p:cMediaNode>
                                        <p:cTn display="0" masterRel="sameClick">
                                          <p:stCondLst>
                                            <p:cond evt="begin" delay="0">
                                              <p:tn val="31"/>
                                            </p:cond>
                                          </p:stCondLst>
                                          <p:endCondLst>
                                            <p:cond evt="onStopAudio" delay="0">
                                              <p:tgtEl>
                                                <p:sldTgt/>
                                              </p:tgtEl>
                                            </p:cond>
                                          </p:endCondLst>
                                        </p:cTn>
                                        <p:tgtEl>
                                          <p:sndTgt r:embed="rId4" name="son notify.wav"/>
                                        </p:tgtEl>
                                      </p:cMediaNode>
                                    </p:audio>
                                  </p:subTnLst>
                                </p:cTn>
                              </p:par>
                              <p:par>
                                <p:cTn id="34" presetID="3" presetClass="entr" presetSubtype="1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linds(horizontal)">
                                      <p:cBhvr>
                                        <p:cTn id="36" dur="500"/>
                                        <p:tgtEl>
                                          <p:spTgt spid="5"/>
                                        </p:tgtEl>
                                      </p:cBhvr>
                                    </p:animEffect>
                                  </p:childTnLst>
                                  <p:subTnLst>
                                    <p:audio>
                                      <p:cMediaNode>
                                        <p:cTn display="0" masterRel="sameClick">
                                          <p:stCondLst>
                                            <p:cond evt="begin" delay="0">
                                              <p:tn val="34"/>
                                            </p:cond>
                                          </p:stCondLst>
                                          <p:endCondLst>
                                            <p:cond evt="onStopAudio" delay="0">
                                              <p:tgtEl>
                                                <p:sldTgt/>
                                              </p:tgtEl>
                                            </p:cond>
                                          </p:endCondLst>
                                        </p:cTn>
                                        <p:tgtEl>
                                          <p:sndTgt r:embed="rId4" name="son notify.wav"/>
                                        </p:tgtEl>
                                      </p:cMediaNode>
                                    </p:audio>
                                  </p:subTnLst>
                                </p:cTn>
                              </p:par>
                            </p:childTnLst>
                          </p:cTn>
                        </p:par>
                        <p:par>
                          <p:cTn id="37" fill="hold" nodeType="afterGroup">
                            <p:stCondLst>
                              <p:cond delay="500"/>
                            </p:stCondLst>
                            <p:childTnLst>
                              <p:par>
                                <p:cTn id="38" presetID="17" presetClass="entr" presetSubtype="1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5" name="0250 - ويندوز كبير.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8"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a:extLst>
              <a:ext uri="{FF2B5EF4-FFF2-40B4-BE49-F238E27FC236}">
                <a16:creationId xmlns:a16="http://schemas.microsoft.com/office/drawing/2014/main" id="{BA19B518-44D0-CDDD-F0DF-118E38735B13}"/>
              </a:ext>
            </a:extLst>
          </p:cNvPr>
          <p:cNvSpPr/>
          <p:nvPr/>
        </p:nvSpPr>
        <p:spPr>
          <a:xfrm>
            <a:off x="6691274" y="111966"/>
            <a:ext cx="5500726" cy="1214446"/>
          </a:xfrm>
          <a:prstGeom prst="horizontalScroll">
            <a:avLst/>
          </a:prstGeom>
          <a:ln w="38100">
            <a:solidFill>
              <a:srgbClr val="FFFF00"/>
            </a:solidFill>
          </a:ln>
          <a:effectLst>
            <a:reflection blurRad="6350" stA="52000" endA="300" endPos="35000" dir="5400000" sy="-100000" algn="bl" rotWithShape="0"/>
          </a:effectLst>
        </p:spPr>
        <p:style>
          <a:lnRef idx="2">
            <a:schemeClr val="dk1">
              <a:shade val="50000"/>
            </a:schemeClr>
          </a:lnRef>
          <a:fillRef idx="1">
            <a:schemeClr val="dk1"/>
          </a:fillRef>
          <a:effectRef idx="0">
            <a:schemeClr val="dk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a:solidFill>
                    <a:srgbClr val="FF0000"/>
                  </a:solidFill>
                </a:ln>
                <a:solidFill>
                  <a:prstClr val="white"/>
                </a:solidFill>
                <a:effectLst/>
                <a:uLnTx/>
                <a:uFillTx/>
                <a:latin typeface="Tw Cen MT" panose="020B0602020104020603"/>
                <a:ea typeface="+mn-ea"/>
                <a:cs typeface="Arial" panose="020B0604020202020204" pitchFamily="34" charset="0"/>
              </a:rPr>
              <a:t>ترجمة راوي الحديث</a:t>
            </a:r>
            <a:endParaRPr kumimoji="0" lang="ar-EG" sz="5400" b="1" i="0" u="none" strike="noStrike" kern="1200" cap="none" spc="0" normalizeH="0" baseline="0" noProof="0" dirty="0">
              <a:ln>
                <a:solidFill>
                  <a:srgbClr val="FF0000"/>
                </a:solidFill>
              </a:ln>
              <a:solidFill>
                <a:prstClr val="white"/>
              </a:solidFill>
              <a:effectLst/>
              <a:uLnTx/>
              <a:uFillTx/>
              <a:latin typeface="Tw Cen MT" panose="020B0602020104020603"/>
              <a:ea typeface="+mn-ea"/>
              <a:cs typeface="Arial" panose="020B0604020202020204" pitchFamily="34" charset="0"/>
            </a:endParaRPr>
          </a:p>
        </p:txBody>
      </p:sp>
      <p:sp>
        <p:nvSpPr>
          <p:cNvPr id="7" name="Curved Left Arrow 6">
            <a:extLst>
              <a:ext uri="{FF2B5EF4-FFF2-40B4-BE49-F238E27FC236}">
                <a16:creationId xmlns:a16="http://schemas.microsoft.com/office/drawing/2014/main" id="{AECB65E9-7DAE-DC64-CE9D-F0D0E5C5C69A}"/>
              </a:ext>
            </a:extLst>
          </p:cNvPr>
          <p:cNvSpPr/>
          <p:nvPr/>
        </p:nvSpPr>
        <p:spPr>
          <a:xfrm>
            <a:off x="4327577" y="4833784"/>
            <a:ext cx="1000125" cy="1143000"/>
          </a:xfrm>
          <a:prstGeom prst="curvedLef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Tw Cen MT" panose="020B0602020104020603"/>
              <a:ea typeface="+mn-ea"/>
              <a:cs typeface="Arial" panose="020B0604020202020204" pitchFamily="34" charset="0"/>
            </a:endParaRPr>
          </a:p>
        </p:txBody>
      </p:sp>
      <p:sp>
        <p:nvSpPr>
          <p:cNvPr id="3" name="Cloud 2">
            <a:extLst>
              <a:ext uri="{FF2B5EF4-FFF2-40B4-BE49-F238E27FC236}">
                <a16:creationId xmlns:a16="http://schemas.microsoft.com/office/drawing/2014/main" id="{6AD030A2-198E-C63D-FCAF-FDCB5E206B8B}"/>
              </a:ext>
            </a:extLst>
          </p:cNvPr>
          <p:cNvSpPr/>
          <p:nvPr/>
        </p:nvSpPr>
        <p:spPr>
          <a:xfrm>
            <a:off x="3510155" y="2186447"/>
            <a:ext cx="6708289" cy="3358945"/>
          </a:xfrm>
          <a:prstGeom prst="cloud">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white"/>
                </a:solidFill>
                <a:effectLst/>
                <a:uLnTx/>
                <a:uFillTx/>
                <a:latin typeface="Tw Cen MT" panose="020B0602020104020603"/>
                <a:ea typeface="+mn-ea"/>
                <a:cs typeface="Arial" panose="020B0604020202020204" pitchFamily="34" charset="0"/>
              </a:rPr>
              <a:t>اضيفي الى معلوماتك</a:t>
            </a:r>
            <a:endParaRPr kumimoji="0" lang="ar-EG" sz="3200" b="0" i="0" u="none" strike="noStrike" kern="1200" cap="none" spc="0" normalizeH="0" baseline="0" noProof="0" dirty="0">
              <a:ln>
                <a:noFill/>
              </a:ln>
              <a:solidFill>
                <a:prstClr val="white"/>
              </a:solidFill>
              <a:effectLst/>
              <a:uLnTx/>
              <a:uFillTx/>
              <a:latin typeface="Tw Cen MT" panose="020B0602020104020603"/>
              <a:ea typeface="+mn-ea"/>
              <a:cs typeface="Arial" panose="020B0604020202020204" pitchFamily="34" charset="0"/>
            </a:endParaRPr>
          </a:p>
        </p:txBody>
      </p:sp>
    </p:spTree>
    <p:extLst>
      <p:ext uri="{BB962C8B-B14F-4D97-AF65-F5344CB8AC3E}">
        <p14:creationId xmlns:p14="http://schemas.microsoft.com/office/powerpoint/2010/main" val="2158808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009 - غلق الويندوز.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son notify.wav"/>
                                        </p:tgtEl>
                                      </p:cMediaNode>
                                    </p:audio>
                                  </p:subTnLst>
                                </p:cTn>
                              </p:par>
                              <p:par>
                                <p:cTn id="19" presetID="47"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son notif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A45184A-CDD7-CC74-1A13-438A9BC9EF62}"/>
              </a:ext>
            </a:extLst>
          </p:cNvPr>
          <p:cNvPicPr>
            <a:picLocks noChangeAspect="1"/>
          </p:cNvPicPr>
          <p:nvPr/>
        </p:nvPicPr>
        <p:blipFill>
          <a:blip r:embed="rId3"/>
          <a:stretch>
            <a:fillRect/>
          </a:stretch>
        </p:blipFill>
        <p:spPr>
          <a:xfrm>
            <a:off x="5153946" y="1209368"/>
            <a:ext cx="6040080" cy="4970208"/>
          </a:xfrm>
          <a:prstGeom prst="rect">
            <a:avLst/>
          </a:prstGeom>
        </p:spPr>
      </p:pic>
    </p:spTree>
    <p:extLst>
      <p:ext uri="{BB962C8B-B14F-4D97-AF65-F5344CB8AC3E}">
        <p14:creationId xmlns:p14="http://schemas.microsoft.com/office/powerpoint/2010/main" val="2785137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الصف العاشر اللغة العربية الحلال بين والحرام بين ج1 - YouTube">
            <a:extLst>
              <a:ext uri="{FF2B5EF4-FFF2-40B4-BE49-F238E27FC236}">
                <a16:creationId xmlns:a16="http://schemas.microsoft.com/office/drawing/2014/main" id="{55CFC42C-1559-8DB6-5097-A6B0DADF0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30480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1961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تكامل">
  <a:themeElements>
    <a:clrScheme name="تكامل">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تكامل">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تكامل">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1259</TotalTime>
  <Words>431</Words>
  <Application>Microsoft Office PowerPoint</Application>
  <PresentationFormat>شاشة عريضة</PresentationFormat>
  <Paragraphs>51</Paragraphs>
  <Slides>28</Slides>
  <Notes>6</Notes>
  <HiddenSlides>0</HiddenSlides>
  <MMClips>0</MMClips>
  <ScaleCrop>false</ScaleCrop>
  <HeadingPairs>
    <vt:vector size="6" baseType="variant">
      <vt:variant>
        <vt:lpstr>الخطوط المستخدمة</vt:lpstr>
      </vt:variant>
      <vt:variant>
        <vt:i4>8</vt:i4>
      </vt:variant>
      <vt:variant>
        <vt:lpstr>نسق</vt:lpstr>
      </vt:variant>
      <vt:variant>
        <vt:i4>2</vt:i4>
      </vt:variant>
      <vt:variant>
        <vt:lpstr>عناوين الشرائح</vt:lpstr>
      </vt:variant>
      <vt:variant>
        <vt:i4>28</vt:i4>
      </vt:variant>
    </vt:vector>
  </HeadingPairs>
  <TitlesOfParts>
    <vt:vector size="38" baseType="lpstr">
      <vt:lpstr>Arial</vt:lpstr>
      <vt:lpstr>Calibri</vt:lpstr>
      <vt:lpstr>Constantia</vt:lpstr>
      <vt:lpstr>Droid Arabic Naskh</vt:lpstr>
      <vt:lpstr>Tw Cen MT</vt:lpstr>
      <vt:lpstr>Tw Cen MT Condensed</vt:lpstr>
      <vt:lpstr>Wingdings 2</vt:lpstr>
      <vt:lpstr>Wingdings 3</vt:lpstr>
      <vt:lpstr>تكامل</vt:lpstr>
      <vt:lpstr>تدفق</vt:lpstr>
      <vt:lpstr>درس اليوم :الحديث الثالث البعد عن الشبهات</vt:lpstr>
      <vt:lpstr>            بأستخدام استرتجية شريط الذكريات                     وقفات لسؤال عن الدرس السابق</vt:lpstr>
      <vt:lpstr>عرض تقديمي في PowerPoint</vt:lpstr>
      <vt:lpstr>با استخدام استرتجية التصفح استنتجي اهداف الدرس يمكنك الاستعانه با الصيغ الاتيه واضافة اهداف أخرى شاركينا ابداعك: ان تعرف الطالبه  ان تستنتج الطالبه ان تستشعر الطالبه ان تقارن الطالبه ان تصمم الطالبه</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بأستخدام استرتجية العصف الذهني             اجيبي على مايأتي السؤال الذي سأطرحه         ما الأثر المترتب على الوقوع في المشتبهات؟        الإجابة:         الوقوع في الحرام  </vt:lpstr>
      <vt:lpstr>عرض تقديمي في PowerPoint</vt:lpstr>
      <vt:lpstr>عرض تقديمي في PowerPoint</vt:lpstr>
      <vt:lpstr>عرض تقديمي في PowerPoint</vt:lpstr>
      <vt:lpstr>عرض تقديمي في PowerPoint</vt:lpstr>
      <vt:lpstr>افتحي كتابك فتح الله لك أبواب رحمته شاركينا حل النشاط على كتابك انار الله دربك</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دورة أساسيات برنامج excel</dc:title>
  <dc:creator>Admin</dc:creator>
  <cp:lastModifiedBy>dell</cp:lastModifiedBy>
  <cp:revision>91</cp:revision>
  <dcterms:created xsi:type="dcterms:W3CDTF">2021-02-03T17:57:48Z</dcterms:created>
  <dcterms:modified xsi:type="dcterms:W3CDTF">2023-03-24T19:56:01Z</dcterms:modified>
</cp:coreProperties>
</file>